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45" r:id="rId2"/>
    <p:sldMasterId id="2147483750" r:id="rId3"/>
  </p:sldMasterIdLst>
  <p:notesMasterIdLst>
    <p:notesMasterId r:id="rId25"/>
  </p:notesMasterIdLst>
  <p:sldIdLst>
    <p:sldId id="285" r:id="rId4"/>
    <p:sldId id="6401" r:id="rId5"/>
    <p:sldId id="281" r:id="rId6"/>
    <p:sldId id="280" r:id="rId7"/>
    <p:sldId id="282" r:id="rId8"/>
    <p:sldId id="6403" r:id="rId9"/>
    <p:sldId id="6437" r:id="rId10"/>
    <p:sldId id="6438" r:id="rId11"/>
    <p:sldId id="6439" r:id="rId12"/>
    <p:sldId id="6440" r:id="rId13"/>
    <p:sldId id="6441" r:id="rId14"/>
    <p:sldId id="6443" r:id="rId15"/>
    <p:sldId id="6442" r:id="rId16"/>
    <p:sldId id="6434" r:id="rId17"/>
    <p:sldId id="6435" r:id="rId18"/>
    <p:sldId id="6436" r:id="rId19"/>
    <p:sldId id="6448" r:id="rId20"/>
    <p:sldId id="6446" r:id="rId21"/>
    <p:sldId id="6444" r:id="rId22"/>
    <p:sldId id="6433" r:id="rId23"/>
    <p:sldId id="6428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A4"/>
    <a:srgbClr val="00427C"/>
    <a:srgbClr val="404040"/>
    <a:srgbClr val="A0ACCB"/>
    <a:srgbClr val="BCCCF2"/>
    <a:srgbClr val="6085A3"/>
    <a:srgbClr val="51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175"/>
    <p:restoredTop sz="79321" autoAdjust="0"/>
  </p:normalViewPr>
  <p:slideViewPr>
    <p:cSldViewPr snapToGrid="0" snapToObjects="1">
      <p:cViewPr varScale="1">
        <p:scale>
          <a:sx n="47" d="100"/>
          <a:sy n="47" d="100"/>
        </p:scale>
        <p:origin x="684" y="40"/>
      </p:cViewPr>
      <p:guideLst/>
    </p:cSldViewPr>
  </p:slideViewPr>
  <p:outlineViewPr>
    <p:cViewPr>
      <p:scale>
        <a:sx n="33" d="100"/>
        <a:sy n="33" d="100"/>
      </p:scale>
      <p:origin x="0" y="-21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ndreapozzi\Desktop\Rielaborazione_ISTAT_turismo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9C-B14B-A1AB-BECC50292B3A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9C-B14B-A1AB-BECC50292B3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9C-B14B-A1AB-BECC50292B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56-B540-8CEC-4F8379A74D40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56-B540-8CEC-4F8379A74D4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56-B540-8CEC-4F8379A74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CE-AE4F-AE11-90F126C89295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CE-AE4F-AE11-90F126C8929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CE-AE4F-AE11-90F126C89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</c:v>
                </c:pt>
                <c:pt idx="1">
                  <c:v>35</c:v>
                </c:pt>
                <c:pt idx="2">
                  <c:v>45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31-BA40-A679-081E2A4176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34</c:v>
                </c:pt>
                <c:pt idx="1">
                  <c:v>54</c:v>
                </c:pt>
                <c:pt idx="2">
                  <c:v>28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31-BA40-A679-081E2A4176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30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31-BA40-A679-081E2A4176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0023560"/>
        <c:axId val="630023888"/>
      </c:areaChart>
      <c:catAx>
        <c:axId val="630023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300" baseline="0">
                <a:solidFill>
                  <a:schemeClr val="accent5">
                    <a:lumMod val="75000"/>
                  </a:schemeClr>
                </a:solidFill>
                <a:latin typeface="Barlow" pitchFamily="2" charset="77"/>
                <a:ea typeface="+mn-ea"/>
                <a:cs typeface="+mn-cs"/>
              </a:defRPr>
            </a:pPr>
            <a:endParaRPr lang="it-IT"/>
          </a:p>
        </c:txPr>
        <c:crossAx val="630023888"/>
        <c:crosses val="autoZero"/>
        <c:auto val="1"/>
        <c:lblAlgn val="ctr"/>
        <c:lblOffset val="100"/>
        <c:noMultiLvlLbl val="0"/>
      </c:catAx>
      <c:valAx>
        <c:axId val="630023888"/>
        <c:scaling>
          <c:orientation val="minMax"/>
          <c:max val="6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Barlow" pitchFamily="2" charset="77"/>
                <a:ea typeface="+mn-ea"/>
                <a:cs typeface="+mn-cs"/>
              </a:defRPr>
            </a:pPr>
            <a:endParaRPr lang="it-IT"/>
          </a:p>
        </c:txPr>
        <c:crossAx val="630023560"/>
        <c:crosses val="autoZero"/>
        <c:crossBetween val="midCat"/>
        <c:majorUnit val="8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2016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2.5</c:v>
                </c:pt>
                <c:pt idx="6">
                  <c:v>3.5</c:v>
                </c:pt>
                <c:pt idx="7">
                  <c:v>4.5</c:v>
                </c:pt>
                <c:pt idx="8">
                  <c:v>2.5</c:v>
                </c:pt>
                <c:pt idx="9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3F-1A46-A980-D99192318E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2016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4.4000000000000004</c:v>
                </c:pt>
                <c:pt idx="9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3F-1A46-A980-D99192318E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2016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4</c:v>
                </c:pt>
                <c:pt idx="6">
                  <c:v>2</c:v>
                </c:pt>
                <c:pt idx="7">
                  <c:v>5</c:v>
                </c:pt>
                <c:pt idx="8">
                  <c:v>2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3F-1A46-A980-D99192318EF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11164032"/>
        <c:axId val="611170920"/>
      </c:barChart>
      <c:catAx>
        <c:axId val="611164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Light" pitchFamily="2" charset="77"/>
                <a:ea typeface="+mn-ea"/>
                <a:cs typeface="+mn-cs"/>
              </a:defRPr>
            </a:pPr>
            <a:endParaRPr lang="it-IT"/>
          </a:p>
        </c:txPr>
        <c:crossAx val="611170920"/>
        <c:crosses val="autoZero"/>
        <c:auto val="1"/>
        <c:lblAlgn val="ctr"/>
        <c:lblOffset val="100"/>
        <c:noMultiLvlLbl val="0"/>
      </c:catAx>
      <c:valAx>
        <c:axId val="611170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Light" pitchFamily="2" charset="77"/>
                <a:ea typeface="+mn-ea"/>
                <a:cs typeface="+mn-cs"/>
              </a:defRPr>
            </a:pPr>
            <a:endParaRPr lang="it-IT"/>
          </a:p>
        </c:txPr>
        <c:crossAx val="61116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8A-5642-8C1C-9356E2D40452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8A-5642-8C1C-9356E2D4045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8A-5642-8C1C-9356E2D40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Foglio1!$A$44</c:f>
              <c:strCache>
                <c:ptCount val="1"/>
                <c:pt idx="0">
                  <c:v>TOTALE</c:v>
                </c:pt>
              </c:strCache>
            </c:strRef>
          </c:tx>
          <c:spPr>
            <a:ln w="1905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diamond"/>
            <c:size val="4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  <a:prstDash val="sysDash"/>
              </a:ln>
              <a:effectLst/>
            </c:spPr>
          </c:marker>
          <c:dLbls>
            <c:dLbl>
              <c:idx val="3"/>
              <c:layout>
                <c:manualLayout>
                  <c:x val="-1.1598758220505941E-3"/>
                  <c:y val="4.5023207336301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6A-5548-A9FD-2CD9BCA050CE}"/>
                </c:ext>
              </c:extLst>
            </c:dLbl>
            <c:dLbl>
              <c:idx val="4"/>
              <c:layout>
                <c:manualLayout>
                  <c:x val="3.3636398839466612E-2"/>
                  <c:y val="-1.0317699156961254E-1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6A-5548-A9FD-2CD9BCA050CE}"/>
                </c:ext>
              </c:extLst>
            </c:dLbl>
            <c:dLbl>
              <c:idx val="5"/>
              <c:layout>
                <c:manualLayout>
                  <c:x val="2.3197516441011454E-3"/>
                  <c:y val="-7.0348761462970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6A-5548-A9FD-2CD9BCA050CE}"/>
                </c:ext>
              </c:extLst>
            </c:dLbl>
            <c:dLbl>
              <c:idx val="10"/>
              <c:layout>
                <c:manualLayout>
                  <c:x val="-2.3197516441012308E-3"/>
                  <c:y val="2.2511603668150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6A-5548-A9FD-2CD9BCA050CE}"/>
                </c:ext>
              </c:extLst>
            </c:dLbl>
            <c:dLbl>
              <c:idx val="19"/>
              <c:layout>
                <c:manualLayout>
                  <c:x val="-5.7993791102528636E-3"/>
                  <c:y val="7.8790612838527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96A-5548-A9FD-2CD9BCA050CE}"/>
                </c:ext>
              </c:extLst>
            </c:dLbl>
            <c:dLbl>
              <c:idx val="20"/>
              <c:layout>
                <c:manualLayout>
                  <c:x val="2.3197516441010604E-3"/>
                  <c:y val="4.22092568777823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6A-5548-A9FD-2CD9BCA050CE}"/>
                </c:ext>
              </c:extLst>
            </c:dLbl>
            <c:dLbl>
              <c:idx val="22"/>
              <c:layout>
                <c:manualLayout>
                  <c:x val="-4.6395032882023766E-3"/>
                  <c:y val="3.37674055022258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6A-5548-A9FD-2CD9BCA050CE}"/>
                </c:ext>
              </c:extLst>
            </c:dLbl>
            <c:dLbl>
              <c:idx val="26"/>
              <c:layout>
                <c:manualLayout>
                  <c:x val="-1.1598758220505727E-3"/>
                  <c:y val="2.53255541266693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96A-5548-A9FD-2CD9BCA050CE}"/>
                </c:ext>
              </c:extLst>
            </c:dLbl>
            <c:dLbl>
              <c:idx val="27"/>
              <c:layout>
                <c:manualLayout>
                  <c:x val="1.1598758220504027E-3"/>
                  <c:y val="5.0651108253338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96A-5548-A9FD-2CD9BCA050CE}"/>
                </c:ext>
              </c:extLst>
            </c:dLbl>
            <c:dLbl>
              <c:idx val="28"/>
              <c:layout>
                <c:manualLayout>
                  <c:x val="1.1598758220505727E-3"/>
                  <c:y val="5.3465058711857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96A-5548-A9FD-2CD9BCA050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Foglio1!$B$43:$AE$43</c:f>
              <c:strCache>
                <c:ptCount val="30"/>
                <c:pt idx="0">
                  <c:v>Gen-2020</c:v>
                </c:pt>
                <c:pt idx="1">
                  <c:v>Feb-2020</c:v>
                </c:pt>
                <c:pt idx="2">
                  <c:v>Mar-2020</c:v>
                </c:pt>
                <c:pt idx="3">
                  <c:v>Apr-2020</c:v>
                </c:pt>
                <c:pt idx="4">
                  <c:v>Mag-2020</c:v>
                </c:pt>
                <c:pt idx="5">
                  <c:v>Giu-2020</c:v>
                </c:pt>
                <c:pt idx="6">
                  <c:v>Lug-2020</c:v>
                </c:pt>
                <c:pt idx="7">
                  <c:v>Ago-2020</c:v>
                </c:pt>
                <c:pt idx="8">
                  <c:v>Set-2020</c:v>
                </c:pt>
                <c:pt idx="9">
                  <c:v>Ott-2020</c:v>
                </c:pt>
                <c:pt idx="10">
                  <c:v>Nov-2020</c:v>
                </c:pt>
                <c:pt idx="11">
                  <c:v>Dic-2020</c:v>
                </c:pt>
                <c:pt idx="12">
                  <c:v>Gen-2021</c:v>
                </c:pt>
                <c:pt idx="13">
                  <c:v>Feb-2021</c:v>
                </c:pt>
                <c:pt idx="14">
                  <c:v>Mar-2021</c:v>
                </c:pt>
                <c:pt idx="15">
                  <c:v>Apr-2021</c:v>
                </c:pt>
                <c:pt idx="16">
                  <c:v>Mag-2021</c:v>
                </c:pt>
                <c:pt idx="17">
                  <c:v>Giu-2021</c:v>
                </c:pt>
                <c:pt idx="18">
                  <c:v>Lug-2021</c:v>
                </c:pt>
                <c:pt idx="19">
                  <c:v>Ago-2021</c:v>
                </c:pt>
                <c:pt idx="20">
                  <c:v>Set-2021</c:v>
                </c:pt>
                <c:pt idx="21">
                  <c:v>Ott-2021</c:v>
                </c:pt>
                <c:pt idx="22">
                  <c:v>Nov-2021</c:v>
                </c:pt>
                <c:pt idx="23">
                  <c:v>Dic-2021</c:v>
                </c:pt>
                <c:pt idx="24">
                  <c:v>Gen-2022</c:v>
                </c:pt>
                <c:pt idx="25">
                  <c:v>Feb-2022</c:v>
                </c:pt>
                <c:pt idx="26">
                  <c:v>Mar-2022</c:v>
                </c:pt>
                <c:pt idx="27">
                  <c:v>Apr-2022</c:v>
                </c:pt>
                <c:pt idx="28">
                  <c:v>Mag-2022</c:v>
                </c:pt>
                <c:pt idx="29">
                  <c:v>Giu-2022</c:v>
                </c:pt>
              </c:strCache>
            </c:strRef>
          </c:cat>
          <c:val>
            <c:numRef>
              <c:f>Foglio1!$B$44:$AE$44</c:f>
              <c:numCache>
                <c:formatCode>0.0%</c:formatCode>
                <c:ptCount val="30"/>
                <c:pt idx="0">
                  <c:v>7.6643981081351065E-2</c:v>
                </c:pt>
                <c:pt idx="1">
                  <c:v>-5.5443100180188616E-2</c:v>
                </c:pt>
                <c:pt idx="2">
                  <c:v>-0.8988939559185456</c:v>
                </c:pt>
                <c:pt idx="3">
                  <c:v>-0.99276023665688362</c:v>
                </c:pt>
                <c:pt idx="4">
                  <c:v>-0.95491898760061555</c:v>
                </c:pt>
                <c:pt idx="5">
                  <c:v>-0.76062748267779579</c:v>
                </c:pt>
                <c:pt idx="6">
                  <c:v>-0.43962580877980406</c:v>
                </c:pt>
                <c:pt idx="7">
                  <c:v>-0.23142754382882055</c:v>
                </c:pt>
                <c:pt idx="8">
                  <c:v>-0.39219469858041833</c:v>
                </c:pt>
                <c:pt idx="9">
                  <c:v>-0.60719289680995792</c:v>
                </c:pt>
                <c:pt idx="10">
                  <c:v>-0.84501471709159703</c:v>
                </c:pt>
                <c:pt idx="11">
                  <c:v>-0.85243807431285412</c:v>
                </c:pt>
                <c:pt idx="12" formatCode="0%">
                  <c:v>-0.81272587503094473</c:v>
                </c:pt>
                <c:pt idx="13" formatCode="0%">
                  <c:v>-0.74436064665512636</c:v>
                </c:pt>
                <c:pt idx="14" formatCode="0%">
                  <c:v>-0.84011631494488981</c:v>
                </c:pt>
                <c:pt idx="15" formatCode="0%">
                  <c:v>-0.8721882560956763</c:v>
                </c:pt>
                <c:pt idx="16" formatCode="0%">
                  <c:v>-0.63082421082711204</c:v>
                </c:pt>
                <c:pt idx="17" formatCode="0%">
                  <c:v>-0.44302094875352777</c:v>
                </c:pt>
                <c:pt idx="18" formatCode="0%">
                  <c:v>-0.149482080775688</c:v>
                </c:pt>
                <c:pt idx="19" formatCode="0%">
                  <c:v>-0.10020638433658799</c:v>
                </c:pt>
                <c:pt idx="20" formatCode="0%">
                  <c:v>-0.18888634379596636</c:v>
                </c:pt>
                <c:pt idx="21" formatCode="0%">
                  <c:v>-0.16545546009411777</c:v>
                </c:pt>
                <c:pt idx="22" formatCode="0%">
                  <c:v>-0.31778211952688373</c:v>
                </c:pt>
                <c:pt idx="23" formatCode="0%">
                  <c:v>-0.30117268331548763</c:v>
                </c:pt>
                <c:pt idx="24" formatCode="0%">
                  <c:v>-0.3491786717857624</c:v>
                </c:pt>
                <c:pt idx="25" formatCode="0%">
                  <c:v>-0.3091934456629189</c:v>
                </c:pt>
                <c:pt idx="26" formatCode="0%">
                  <c:v>-0.39970329143071698</c:v>
                </c:pt>
                <c:pt idx="27" formatCode="0%">
                  <c:v>-0.26212251470141668</c:v>
                </c:pt>
                <c:pt idx="28" formatCode="0%">
                  <c:v>-0.17992215539035472</c:v>
                </c:pt>
                <c:pt idx="29" formatCode="0%">
                  <c:v>-0.15272234924760725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A-5548-A9FD-2CD9BCA050CE}"/>
            </c:ext>
          </c:extLst>
        </c:ser>
        <c:ser>
          <c:idx val="1"/>
          <c:order val="1"/>
          <c:tx>
            <c:strRef>
              <c:f>Foglio1!$A$45</c:f>
              <c:strCache>
                <c:ptCount val="1"/>
                <c:pt idx="0">
                  <c:v>Stranieri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3"/>
            <c:spPr>
              <a:solidFill>
                <a:schemeClr val="accent2"/>
              </a:solidFill>
              <a:ln w="12700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cat>
            <c:strRef>
              <c:f>Foglio1!$B$43:$AE$43</c:f>
              <c:strCache>
                <c:ptCount val="30"/>
                <c:pt idx="0">
                  <c:v>Gen-2020</c:v>
                </c:pt>
                <c:pt idx="1">
                  <c:v>Feb-2020</c:v>
                </c:pt>
                <c:pt idx="2">
                  <c:v>Mar-2020</c:v>
                </c:pt>
                <c:pt idx="3">
                  <c:v>Apr-2020</c:v>
                </c:pt>
                <c:pt idx="4">
                  <c:v>Mag-2020</c:v>
                </c:pt>
                <c:pt idx="5">
                  <c:v>Giu-2020</c:v>
                </c:pt>
                <c:pt idx="6">
                  <c:v>Lug-2020</c:v>
                </c:pt>
                <c:pt idx="7">
                  <c:v>Ago-2020</c:v>
                </c:pt>
                <c:pt idx="8">
                  <c:v>Set-2020</c:v>
                </c:pt>
                <c:pt idx="9">
                  <c:v>Ott-2020</c:v>
                </c:pt>
                <c:pt idx="10">
                  <c:v>Nov-2020</c:v>
                </c:pt>
                <c:pt idx="11">
                  <c:v>Dic-2020</c:v>
                </c:pt>
                <c:pt idx="12">
                  <c:v>Gen-2021</c:v>
                </c:pt>
                <c:pt idx="13">
                  <c:v>Feb-2021</c:v>
                </c:pt>
                <c:pt idx="14">
                  <c:v>Mar-2021</c:v>
                </c:pt>
                <c:pt idx="15">
                  <c:v>Apr-2021</c:v>
                </c:pt>
                <c:pt idx="16">
                  <c:v>Mag-2021</c:v>
                </c:pt>
                <c:pt idx="17">
                  <c:v>Giu-2021</c:v>
                </c:pt>
                <c:pt idx="18">
                  <c:v>Lug-2021</c:v>
                </c:pt>
                <c:pt idx="19">
                  <c:v>Ago-2021</c:v>
                </c:pt>
                <c:pt idx="20">
                  <c:v>Set-2021</c:v>
                </c:pt>
                <c:pt idx="21">
                  <c:v>Ott-2021</c:v>
                </c:pt>
                <c:pt idx="22">
                  <c:v>Nov-2021</c:v>
                </c:pt>
                <c:pt idx="23">
                  <c:v>Dic-2021</c:v>
                </c:pt>
                <c:pt idx="24">
                  <c:v>Gen-2022</c:v>
                </c:pt>
                <c:pt idx="25">
                  <c:v>Feb-2022</c:v>
                </c:pt>
                <c:pt idx="26">
                  <c:v>Mar-2022</c:v>
                </c:pt>
                <c:pt idx="27">
                  <c:v>Apr-2022</c:v>
                </c:pt>
                <c:pt idx="28">
                  <c:v>Mag-2022</c:v>
                </c:pt>
                <c:pt idx="29">
                  <c:v>Giu-2022</c:v>
                </c:pt>
              </c:strCache>
            </c:strRef>
          </c:cat>
          <c:val>
            <c:numRef>
              <c:f>Foglio1!$B$45:$AE$45</c:f>
              <c:numCache>
                <c:formatCode>0.0%</c:formatCode>
                <c:ptCount val="30"/>
                <c:pt idx="0">
                  <c:v>6.4070327323010212E-2</c:v>
                </c:pt>
                <c:pt idx="1">
                  <c:v>-6.8992231792100567E-2</c:v>
                </c:pt>
                <c:pt idx="2">
                  <c:v>-0.93983841574466465</c:v>
                </c:pt>
                <c:pt idx="3">
                  <c:v>-0.99870175186144361</c:v>
                </c:pt>
                <c:pt idx="4">
                  <c:v>-0.99570717866908698</c:v>
                </c:pt>
                <c:pt idx="5">
                  <c:v>-0.92872825656442648</c:v>
                </c:pt>
                <c:pt idx="6">
                  <c:v>-0.72628412469360648</c:v>
                </c:pt>
                <c:pt idx="7">
                  <c:v>-0.57651292375847396</c:v>
                </c:pt>
                <c:pt idx="8">
                  <c:v>-0.61188739133358783</c:v>
                </c:pt>
                <c:pt idx="9">
                  <c:v>-0.77582676131594064</c:v>
                </c:pt>
                <c:pt idx="10">
                  <c:v>-0.94912079824981799</c:v>
                </c:pt>
                <c:pt idx="11">
                  <c:v>-0.95472078694519846</c:v>
                </c:pt>
                <c:pt idx="12" formatCode="0%">
                  <c:v>-0.9495678367257443</c:v>
                </c:pt>
                <c:pt idx="13" formatCode="0%">
                  <c:v>-0.9375465100137601</c:v>
                </c:pt>
                <c:pt idx="14" formatCode="0%">
                  <c:v>-0.95738557989113282</c:v>
                </c:pt>
                <c:pt idx="15" formatCode="0%">
                  <c:v>-0.97137460712383139</c:v>
                </c:pt>
                <c:pt idx="16" formatCode="0%">
                  <c:v>-0.84722558511674351</c:v>
                </c:pt>
                <c:pt idx="17" formatCode="0%">
                  <c:v>-0.71034896025169136</c:v>
                </c:pt>
                <c:pt idx="18" formatCode="0%">
                  <c:v>-0.39651339379535799</c:v>
                </c:pt>
                <c:pt idx="19" formatCode="0%">
                  <c:v>-0.2841876015987026</c:v>
                </c:pt>
                <c:pt idx="20" formatCode="0%">
                  <c:v>-0.36634188629419706</c:v>
                </c:pt>
                <c:pt idx="21" formatCode="0%">
                  <c:v>-0.36050628216999125</c:v>
                </c:pt>
                <c:pt idx="22" formatCode="0%">
                  <c:v>-0.46433282333148179</c:v>
                </c:pt>
                <c:pt idx="23" formatCode="0%">
                  <c:v>-0.50018143718269348</c:v>
                </c:pt>
                <c:pt idx="24" formatCode="0%">
                  <c:v>-0.4812939965731079</c:v>
                </c:pt>
                <c:pt idx="25" formatCode="0%">
                  <c:v>-0.42530026920115632</c:v>
                </c:pt>
                <c:pt idx="26" formatCode="0%">
                  <c:v>-0.4905445112959993</c:v>
                </c:pt>
                <c:pt idx="27" formatCode="0%">
                  <c:v>-0.31204218812500911</c:v>
                </c:pt>
                <c:pt idx="28" formatCode="0%">
                  <c:v>-0.25782493670456014</c:v>
                </c:pt>
                <c:pt idx="29" formatCode="0%">
                  <c:v>-0.20827455479213661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6A-5548-A9FD-2CD9BCA050CE}"/>
            </c:ext>
          </c:extLst>
        </c:ser>
        <c:ser>
          <c:idx val="2"/>
          <c:order val="2"/>
          <c:tx>
            <c:strRef>
              <c:f>Foglio1!$A$46</c:f>
              <c:strCache>
                <c:ptCount val="1"/>
                <c:pt idx="0">
                  <c:v>Italiani</c:v>
                </c:pt>
              </c:strCache>
            </c:strRef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3"/>
            <c:spPr>
              <a:solidFill>
                <a:schemeClr val="accent3"/>
              </a:solidFill>
              <a:ln w="12700">
                <a:solidFill>
                  <a:schemeClr val="accent3"/>
                </a:solidFill>
              </a:ln>
              <a:effectLst/>
            </c:spPr>
          </c:marker>
          <c:dLbls>
            <c:delete val="1"/>
          </c:dLbls>
          <c:cat>
            <c:strRef>
              <c:f>Foglio1!$B$43:$AE$43</c:f>
              <c:strCache>
                <c:ptCount val="30"/>
                <c:pt idx="0">
                  <c:v>Gen-2020</c:v>
                </c:pt>
                <c:pt idx="1">
                  <c:v>Feb-2020</c:v>
                </c:pt>
                <c:pt idx="2">
                  <c:v>Mar-2020</c:v>
                </c:pt>
                <c:pt idx="3">
                  <c:v>Apr-2020</c:v>
                </c:pt>
                <c:pt idx="4">
                  <c:v>Mag-2020</c:v>
                </c:pt>
                <c:pt idx="5">
                  <c:v>Giu-2020</c:v>
                </c:pt>
                <c:pt idx="6">
                  <c:v>Lug-2020</c:v>
                </c:pt>
                <c:pt idx="7">
                  <c:v>Ago-2020</c:v>
                </c:pt>
                <c:pt idx="8">
                  <c:v>Set-2020</c:v>
                </c:pt>
                <c:pt idx="9">
                  <c:v>Ott-2020</c:v>
                </c:pt>
                <c:pt idx="10">
                  <c:v>Nov-2020</c:v>
                </c:pt>
                <c:pt idx="11">
                  <c:v>Dic-2020</c:v>
                </c:pt>
                <c:pt idx="12">
                  <c:v>Gen-2021</c:v>
                </c:pt>
                <c:pt idx="13">
                  <c:v>Feb-2021</c:v>
                </c:pt>
                <c:pt idx="14">
                  <c:v>Mar-2021</c:v>
                </c:pt>
                <c:pt idx="15">
                  <c:v>Apr-2021</c:v>
                </c:pt>
                <c:pt idx="16">
                  <c:v>Mag-2021</c:v>
                </c:pt>
                <c:pt idx="17">
                  <c:v>Giu-2021</c:v>
                </c:pt>
                <c:pt idx="18">
                  <c:v>Lug-2021</c:v>
                </c:pt>
                <c:pt idx="19">
                  <c:v>Ago-2021</c:v>
                </c:pt>
                <c:pt idx="20">
                  <c:v>Set-2021</c:v>
                </c:pt>
                <c:pt idx="21">
                  <c:v>Ott-2021</c:v>
                </c:pt>
                <c:pt idx="22">
                  <c:v>Nov-2021</c:v>
                </c:pt>
                <c:pt idx="23">
                  <c:v>Dic-2021</c:v>
                </c:pt>
                <c:pt idx="24">
                  <c:v>Gen-2022</c:v>
                </c:pt>
                <c:pt idx="25">
                  <c:v>Feb-2022</c:v>
                </c:pt>
                <c:pt idx="26">
                  <c:v>Mar-2022</c:v>
                </c:pt>
                <c:pt idx="27">
                  <c:v>Apr-2022</c:v>
                </c:pt>
                <c:pt idx="28">
                  <c:v>Mag-2022</c:v>
                </c:pt>
                <c:pt idx="29">
                  <c:v>Giu-2022</c:v>
                </c:pt>
              </c:strCache>
            </c:strRef>
          </c:cat>
          <c:val>
            <c:numRef>
              <c:f>Foglio1!$B$46:$AE$46</c:f>
              <c:numCache>
                <c:formatCode>0.0%</c:formatCode>
                <c:ptCount val="30"/>
                <c:pt idx="0">
                  <c:v>8.4784224454991064E-2</c:v>
                </c:pt>
                <c:pt idx="1">
                  <c:v>-4.5246297043981011E-2</c:v>
                </c:pt>
                <c:pt idx="2">
                  <c:v>-0.86670936982560942</c:v>
                </c:pt>
                <c:pt idx="3">
                  <c:v>-0.98697735578022927</c:v>
                </c:pt>
                <c:pt idx="4">
                  <c:v>-0.90119422974236896</c:v>
                </c:pt>
                <c:pt idx="5">
                  <c:v>-0.57851331808055484</c:v>
                </c:pt>
                <c:pt idx="6">
                  <c:v>-0.11356598193542487</c:v>
                </c:pt>
                <c:pt idx="7">
                  <c:v>6.1408654009340848E-2</c:v>
                </c:pt>
                <c:pt idx="8">
                  <c:v>-9.1693582296094756E-2</c:v>
                </c:pt>
                <c:pt idx="9">
                  <c:v>-0.38085058072233102</c:v>
                </c:pt>
                <c:pt idx="10">
                  <c:v>-0.77853807842888201</c:v>
                </c:pt>
                <c:pt idx="11">
                  <c:v>-0.79794965095004955</c:v>
                </c:pt>
                <c:pt idx="12" formatCode="0%">
                  <c:v>-0.72413373679244286</c:v>
                </c:pt>
                <c:pt idx="13" formatCode="0%">
                  <c:v>-0.59897286286281015</c:v>
                </c:pt>
                <c:pt idx="14" formatCode="0%">
                  <c:v>-0.74793625518232221</c:v>
                </c:pt>
                <c:pt idx="15" formatCode="0%">
                  <c:v>-0.7756501117271104</c:v>
                </c:pt>
                <c:pt idx="16" formatCode="0%">
                  <c:v>-0.34578799987121589</c:v>
                </c:pt>
                <c:pt idx="17" formatCode="0%">
                  <c:v>-0.15340766285477905</c:v>
                </c:pt>
                <c:pt idx="18" formatCode="0%">
                  <c:v>0.13150396664305694</c:v>
                </c:pt>
                <c:pt idx="19" formatCode="0%">
                  <c:v>5.5918340934755603E-2</c:v>
                </c:pt>
                <c:pt idx="20" formatCode="0%">
                  <c:v>5.3841750358131185E-2</c:v>
                </c:pt>
                <c:pt idx="21" formatCode="0%">
                  <c:v>9.6344000843234925E-2</c:v>
                </c:pt>
                <c:pt idx="22" formatCode="0%">
                  <c:v>-0.22420258916516939</c:v>
                </c:pt>
                <c:pt idx="23" formatCode="0%">
                  <c:v>-0.19515600704099231</c:v>
                </c:pt>
                <c:pt idx="24" formatCode="0%">
                  <c:v>-0.26364658080997289</c:v>
                </c:pt>
                <c:pt idx="25" formatCode="0%">
                  <c:v>-0.22181379239060586</c:v>
                </c:pt>
                <c:pt idx="26" formatCode="0%">
                  <c:v>-0.32829712136625172</c:v>
                </c:pt>
                <c:pt idx="27" formatCode="0%">
                  <c:v>-0.21353566187495815</c:v>
                </c:pt>
                <c:pt idx="28" formatCode="0%">
                  <c:v>-7.7311376315506525E-2</c:v>
                </c:pt>
                <c:pt idx="29" formatCode="0%">
                  <c:v>-9.2539143243456953E-2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6A-5548-A9FD-2CD9BCA050CE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17147792"/>
        <c:axId val="1217149440"/>
      </c:lineChart>
      <c:catAx>
        <c:axId val="121714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it-IT"/>
          </a:p>
        </c:txPr>
        <c:crossAx val="1217149440"/>
        <c:crosses val="autoZero"/>
        <c:auto val="1"/>
        <c:lblAlgn val="ctr"/>
        <c:lblOffset val="100"/>
        <c:noMultiLvlLbl val="0"/>
      </c:catAx>
      <c:valAx>
        <c:axId val="121714944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it-IT"/>
          </a:p>
        </c:txPr>
        <c:crossAx val="121714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Franklin Gothic Book" panose="020B0503020102020204" pitchFamily="34" charset="0"/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A7-7F45-8805-472E65913104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A7-7F45-8805-472E6591310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A7-7F45-8805-472E65913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56-B540-8CEC-4F8379A74D40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56-B540-8CEC-4F8379A74D4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56-B540-8CEC-4F8379A74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CE-AE4F-AE11-90F126C89295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CE-AE4F-AE11-90F126C8929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CE-AE4F-AE11-90F126C89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</c:v>
                </c:pt>
                <c:pt idx="1">
                  <c:v>35</c:v>
                </c:pt>
                <c:pt idx="2">
                  <c:v>45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31-BA40-A679-081E2A4176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34</c:v>
                </c:pt>
                <c:pt idx="1">
                  <c:v>54</c:v>
                </c:pt>
                <c:pt idx="2">
                  <c:v>28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31-BA40-A679-081E2A4176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30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31-BA40-A679-081E2A4176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0023560"/>
        <c:axId val="630023888"/>
      </c:areaChart>
      <c:catAx>
        <c:axId val="630023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300" baseline="0">
                <a:solidFill>
                  <a:schemeClr val="accent5">
                    <a:lumMod val="75000"/>
                  </a:schemeClr>
                </a:solidFill>
                <a:latin typeface="Barlow" pitchFamily="2" charset="77"/>
                <a:ea typeface="+mn-ea"/>
                <a:cs typeface="+mn-cs"/>
              </a:defRPr>
            </a:pPr>
            <a:endParaRPr lang="it-IT"/>
          </a:p>
        </c:txPr>
        <c:crossAx val="630023888"/>
        <c:crosses val="autoZero"/>
        <c:auto val="1"/>
        <c:lblAlgn val="ctr"/>
        <c:lblOffset val="100"/>
        <c:noMultiLvlLbl val="0"/>
      </c:catAx>
      <c:valAx>
        <c:axId val="630023888"/>
        <c:scaling>
          <c:orientation val="minMax"/>
          <c:max val="6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Barlow" pitchFamily="2" charset="77"/>
                <a:ea typeface="+mn-ea"/>
                <a:cs typeface="+mn-cs"/>
              </a:defRPr>
            </a:pPr>
            <a:endParaRPr lang="it-IT"/>
          </a:p>
        </c:txPr>
        <c:crossAx val="630023560"/>
        <c:crosses val="autoZero"/>
        <c:crossBetween val="midCat"/>
        <c:majorUnit val="8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2016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2.5</c:v>
                </c:pt>
                <c:pt idx="6">
                  <c:v>3.5</c:v>
                </c:pt>
                <c:pt idx="7">
                  <c:v>4.5</c:v>
                </c:pt>
                <c:pt idx="8">
                  <c:v>2.5</c:v>
                </c:pt>
                <c:pt idx="9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3F-1A46-A980-D99192318E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2016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4.4000000000000004</c:v>
                </c:pt>
                <c:pt idx="9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3F-1A46-A980-D99192318E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2016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4</c:v>
                </c:pt>
                <c:pt idx="6">
                  <c:v>2</c:v>
                </c:pt>
                <c:pt idx="7">
                  <c:v>5</c:v>
                </c:pt>
                <c:pt idx="8">
                  <c:v>2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3F-1A46-A980-D99192318EF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11164032"/>
        <c:axId val="611170920"/>
      </c:barChart>
      <c:catAx>
        <c:axId val="611164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Light" pitchFamily="2" charset="77"/>
                <a:ea typeface="+mn-ea"/>
                <a:cs typeface="+mn-cs"/>
              </a:defRPr>
            </a:pPr>
            <a:endParaRPr lang="it-IT"/>
          </a:p>
        </c:txPr>
        <c:crossAx val="611170920"/>
        <c:crosses val="autoZero"/>
        <c:auto val="1"/>
        <c:lblAlgn val="ctr"/>
        <c:lblOffset val="100"/>
        <c:noMultiLvlLbl val="0"/>
      </c:catAx>
      <c:valAx>
        <c:axId val="611170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Light" pitchFamily="2" charset="77"/>
                <a:ea typeface="+mn-ea"/>
                <a:cs typeface="+mn-cs"/>
              </a:defRPr>
            </a:pPr>
            <a:endParaRPr lang="it-IT"/>
          </a:p>
        </c:txPr>
        <c:crossAx val="61116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8A-5642-8C1C-9356E2D40452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8A-5642-8C1C-9356E2D4045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8A-5642-8C1C-9356E2D40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9C-B14B-A1AB-BECC50292B3A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9C-B14B-A1AB-BECC50292B3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9C-B14B-A1AB-BECC50292B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A7-7F45-8805-472E65913104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A7-7F45-8805-472E6591310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A7-7F45-8805-472E65913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19EC3-CC7D-8A4D-87C7-CFBB477E12F8}" type="datetimeFigureOut">
              <a:rPr lang="it-IT" smtClean="0"/>
              <a:t>23/11/2022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CD91C-2FE2-C14B-824F-A52B26528C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174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FONTE: https://webunwto.s3.eu-west-1.amazonaws.com/s3fs-public/2022-11/UNWTO_Barom22_06_November_EXCERPT.pdf?VersionId=kNOL3rNMSaYFz0XizmRo0EU8x3cVZpOk</a:t>
            </a:r>
          </a:p>
          <a:p>
            <a:r>
              <a:rPr lang="en-GB" noProof="0" dirty="0"/>
              <a:t>COMMENTO</a:t>
            </a:r>
            <a:endParaRPr lang="en-GB" sz="1200" noProof="0" dirty="0">
              <a:effectLst/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noProof="0" dirty="0">
                <a:effectLst/>
                <a:latin typeface="ArialMT"/>
              </a:rPr>
              <a:t>International tourism is on track to reach 65% of pre-pandemic levels by the end of 2022 as the sector continues to bounce back from the pandemic.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noProof="0" dirty="0">
                <a:effectLst/>
                <a:latin typeface="ArialMT"/>
              </a:rPr>
              <a:t>An estimated 700 million tourists travelled internationally between January and September, more than double (+133%) the number recorded for the same period in 2021. This equates to 63% of 2019 levels and puts the sector on course to reach 65% of its pre-pandemic levels this year, in line with UNWTO scenarios. Results were boosted by strong pent-up demand, improved confidence levels and the lifting of restrictions in an increasing number of destinations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noProof="0" dirty="0">
                <a:effectLst/>
                <a:latin typeface="ArialMT"/>
              </a:rPr>
              <a:t>Highlighting the speed at which the sector has recovered from the worst crisis in its history, the latest World Tourism Barometer from UNWTO reveals that monthly arrivals were 64% below 2019 levels in January 2022 and had reached -27% by September. An estimated 340 million international arrivals were recorded in the third quarter of 2022 alone, almost 50% of the nine-month total.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noProof="0" dirty="0">
                <a:solidFill>
                  <a:srgbClr val="0A4C91"/>
                </a:solidFill>
                <a:effectLst/>
                <a:latin typeface="OpenSans"/>
              </a:rPr>
              <a:t>Europe continues to lead the rebound of international tourism. The region welcomed 477 million international arrivals in January-September 2022 (68% of the world total), hitting 81% of pre-pandemic levels. This was more than double that of 2021 (+126%) with results boosted by strong intra-regional demand and travel from the United States. Europe saw particularly robust performance in Q3, when arrivals reached almost 90% of 2019 levels. </a:t>
            </a:r>
            <a:endParaRPr lang="en-GB" sz="18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CD91C-2FE2-C14B-824F-A52B26528C8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45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dirty="0">
                <a:solidFill>
                  <a:schemeClr val="accent1"/>
                </a:solidFill>
                <a:latin typeface="Franklin Gothic Demi" panose="020B0603020102020204" pitchFamily="34" charset="0"/>
              </a:rPr>
              <a:t>Nel progettare la trasformazione di </a:t>
            </a:r>
            <a:r>
              <a:rPr lang="it-IT" b="0" dirty="0" err="1">
                <a:solidFill>
                  <a:schemeClr val="accent1"/>
                </a:solidFill>
                <a:latin typeface="Franklin Gothic Demi" panose="020B0603020102020204" pitchFamily="34" charset="0"/>
              </a:rPr>
              <a:t>Enit</a:t>
            </a:r>
            <a:r>
              <a:rPr lang="it-IT" b="0" dirty="0">
                <a:solidFill>
                  <a:schemeClr val="accent1"/>
                </a:solidFill>
                <a:latin typeface="Franklin Gothic Demi" panose="020B0603020102020204" pitchFamily="34" charset="0"/>
              </a:rPr>
              <a:t>, abbiamo scelto alcuni tratti fondamentali di questo cambiamento, che ci hanno guidato nella progettazione.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dirty="0" err="1">
                <a:solidFill>
                  <a:schemeClr val="accent1"/>
                </a:solidFill>
                <a:latin typeface="Franklin Gothic Demi" panose="020B0603020102020204" pitchFamily="34" charset="0"/>
              </a:rPr>
              <a:t>Enit</a:t>
            </a:r>
            <a:r>
              <a:rPr lang="it-IT" b="0" dirty="0">
                <a:solidFill>
                  <a:schemeClr val="accent1"/>
                </a:solidFill>
                <a:latin typeface="Franklin Gothic Demi" panose="020B0603020102020204" pitchFamily="34" charset="0"/>
              </a:rPr>
              <a:t> dovrà costruire un network </a:t>
            </a:r>
            <a:r>
              <a:rPr lang="it-IT" b="1" dirty="0">
                <a:solidFill>
                  <a:schemeClr val="accent1"/>
                </a:solidFill>
                <a:latin typeface="Franklin Gothic Demi" panose="020B0603020102020204" pitchFamily="34" charset="0"/>
              </a:rPr>
              <a:t>di partnership pubblico-privata </a:t>
            </a:r>
            <a:r>
              <a:rPr lang="it-IT" b="0" dirty="0">
                <a:solidFill>
                  <a:schemeClr val="accent1"/>
                </a:solidFill>
                <a:latin typeface="Franklin Gothic Demi" panose="020B0603020102020204" pitchFamily="34" charset="0"/>
              </a:rPr>
              <a:t>del Paese con il quale guidare uno sforzo di marketing coordinato a livello globale per promuovere l’Italia e le sue destinazioni turistiche</a:t>
            </a:r>
          </a:p>
          <a:p>
            <a:pPr>
              <a:defRPr/>
            </a:pPr>
            <a:r>
              <a:rPr lang="it-IT" sz="1200" dirty="0">
                <a:latin typeface="Franklin Gothic Book" panose="020B0503020102020204" pitchFamily="34" charset="0"/>
              </a:rPr>
              <a:t>Per </a:t>
            </a:r>
            <a:r>
              <a:rPr lang="it-IT" sz="12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cultura di mercato </a:t>
            </a:r>
            <a:r>
              <a:rPr lang="it-IT" sz="1200" dirty="0">
                <a:latin typeface="Franklin Gothic Book" panose="020B0503020102020204" pitchFamily="34" charset="0"/>
              </a:rPr>
              <a:t>si intendono due cose. La prima è attenzione ai bisogni dei propri stakeholders istituzionali, ma soprattutto ai beneficiari ultimi dell’operato dell’ente, cioè gli operatori turistici. La seconda è informare il proprio core business (marketing internazionale dell’offerta turistica italiana) di elementi di analisi fondati sulla conoscenza dei comportamenti, atteggiamenti e percezioni mentali dei mercati geografici sui quali si opera. </a:t>
            </a:r>
          </a:p>
          <a:p>
            <a:pPr>
              <a:defRPr/>
            </a:pPr>
            <a:r>
              <a:rPr lang="it-IT" sz="1200" dirty="0">
                <a:latin typeface="Franklin Gothic Book" panose="020B0503020102020204" pitchFamily="34" charset="0"/>
              </a:rPr>
              <a:t>Per </a:t>
            </a:r>
            <a:r>
              <a:rPr lang="it-IT" sz="12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cultura del risultato </a:t>
            </a:r>
            <a:r>
              <a:rPr lang="it-IT" sz="1200" dirty="0">
                <a:latin typeface="Franklin Gothic Book" panose="020B0503020102020204" pitchFamily="34" charset="0"/>
              </a:rPr>
              <a:t>si intende che l’azione, in particolare il core business, si basa su decisioni di cui sono chiari i risultati attesi ed esiste un sistema per misurare, discutere ed imparare dai risultati effettivamente raggiunti. In questo modo è più facile migliorare la propria azione e renderne conto ai propri interlocutori.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latin typeface="Franklin Gothic Book" panose="020B0503020102020204" pitchFamily="34" charset="0"/>
              </a:rPr>
              <a:t>Per </a:t>
            </a:r>
            <a:r>
              <a:rPr lang="it-IT" sz="12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cultura del dato </a:t>
            </a:r>
            <a:r>
              <a:rPr lang="it-IT" sz="1200" dirty="0">
                <a:latin typeface="Franklin Gothic Book" panose="020B0503020102020204" pitchFamily="34" charset="0"/>
              </a:rPr>
              <a:t>si intende </a:t>
            </a:r>
            <a:r>
              <a:rPr lang="it-IT" sz="1200" b="0" dirty="0">
                <a:latin typeface="Franklin Gothic Book" panose="020B0503020102020204" pitchFamily="34" charset="0"/>
              </a:rPr>
              <a:t>che </a:t>
            </a:r>
            <a:r>
              <a:rPr lang="it-IT" sz="1200" b="0" dirty="0">
                <a:latin typeface="Franklin Gothic Demi" panose="020B0603020102020204" pitchFamily="34" charset="0"/>
              </a:rPr>
              <a:t>l</a:t>
            </a:r>
            <a:r>
              <a:rPr lang="it-IT" b="0" dirty="0">
                <a:latin typeface="Franklin Gothic Demi" panose="020B0603020102020204" pitchFamily="34" charset="0"/>
              </a:rPr>
              <a:t>a nuova </a:t>
            </a:r>
            <a:r>
              <a:rPr lang="it-IT" b="0" dirty="0" err="1">
                <a:latin typeface="Franklin Gothic Demi" panose="020B0603020102020204" pitchFamily="34" charset="0"/>
              </a:rPr>
              <a:t>Enit</a:t>
            </a:r>
            <a:r>
              <a:rPr lang="it-IT" b="0" dirty="0">
                <a:latin typeface="Franklin Gothic Demi" panose="020B0603020102020204" pitchFamily="34" charset="0"/>
              </a:rPr>
              <a:t> dovrà prendere decisioni basate sulle informazioni.</a:t>
            </a:r>
          </a:p>
          <a:p>
            <a:pPr>
              <a:defRPr/>
            </a:pPr>
            <a:endParaRPr lang="it-IT" sz="1200" b="1" dirty="0">
              <a:latin typeface="Franklin Gothic Book" panose="020B0503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1" dirty="0">
              <a:solidFill>
                <a:schemeClr val="accent1"/>
              </a:solidFill>
              <a:latin typeface="Franklin Gothic Demi" panose="020B0603020102020204" pitchFamily="34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CD91C-2FE2-C14B-824F-A52B26528C8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540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Abbiamo definito, sotto il profilo del metodo, degli strumenti e dei processi di lavoro, un sistema informativo per :</a:t>
            </a:r>
            <a:endParaRPr lang="it-IT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monitorare lo stato competitivo del sistema turistico italiano e dei suoi fattori di competitività;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ottenere dati e informazioni azionabili, cioè sistematizzare i dati che consentono di impostare e valutare le campagne di marketing;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effettuare approfondimenti e studi per le politiche di settore.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CD91C-2FE2-C14B-824F-A52B26528C8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885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latin typeface="Franklin Gothic Book" panose="020B0503020102020204" pitchFamily="34" charset="0"/>
                <a:ea typeface="Roboto"/>
                <a:cs typeface="Roboto"/>
                <a:sym typeface="Roboto"/>
              </a:rPr>
              <a:t>Le aspirazioni di </a:t>
            </a:r>
            <a:r>
              <a:rPr lang="it-IT" sz="1200" dirty="0" err="1">
                <a:latin typeface="Franklin Gothic Book" panose="020B0503020102020204" pitchFamily="34" charset="0"/>
                <a:ea typeface="Roboto"/>
                <a:cs typeface="Roboto"/>
                <a:sym typeface="Roboto"/>
              </a:rPr>
              <a:t>Enit</a:t>
            </a:r>
            <a:r>
              <a:rPr lang="it-IT" sz="1200" dirty="0">
                <a:latin typeface="Franklin Gothic Book" panose="020B0503020102020204" pitchFamily="34" charset="0"/>
                <a:ea typeface="Roboto"/>
                <a:cs typeface="Roboto"/>
                <a:sym typeface="Roboto"/>
              </a:rPr>
              <a:t> (cosa diventare, che obiettivi darsi e che funzione svolgere) sono costruite in riferimento alle ambizioni competitive del sistema turistico. Il concetto alla base del Framework e della mission di </a:t>
            </a:r>
            <a:r>
              <a:rPr lang="it-IT" sz="1200" dirty="0" err="1">
                <a:latin typeface="Franklin Gothic Book" panose="020B0503020102020204" pitchFamily="34" charset="0"/>
                <a:ea typeface="Roboto"/>
                <a:cs typeface="Roboto"/>
                <a:sym typeface="Roboto"/>
              </a:rPr>
              <a:t>Enit</a:t>
            </a:r>
            <a:r>
              <a:rPr lang="it-IT" sz="1200" dirty="0">
                <a:latin typeface="Franklin Gothic Book" panose="020B0503020102020204" pitchFamily="34" charset="0"/>
                <a:ea typeface="Roboto"/>
                <a:cs typeface="Roboto"/>
                <a:sym typeface="Roboto"/>
              </a:rPr>
              <a:t> è dunque la competitività.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CD91C-2FE2-C14B-824F-A52B26528C8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996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CD91C-2FE2-C14B-824F-A52B26528C8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870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CD91C-2FE2-C14B-824F-A52B26528C8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171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CD91C-2FE2-C14B-824F-A52B26528C8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397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Dall’analisi che abbiamo ascoltato, dall’analisi di benchmark e dall’analisi interna che abbiamo condotto, ci siamo chiariti COSA CAMBIARE in modo prioritario ed abbiamo lavorato su ciascuna di queste esigenze.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Chiarire la mission</a:t>
            </a:r>
            <a:endParaRPr lang="it-IT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Occorre superare una certa confusione sul ruolo dell’Agenzia: che cosa fa ENIT? Qual è la sua missione? Che cosa ci si può aspettare?</a:t>
            </a:r>
            <a:endParaRPr lang="it-IT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Gli interlocutori principali di </a:t>
            </a:r>
            <a:r>
              <a:rPr lang="it-IT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Enit</a:t>
            </a:r>
            <a:r>
              <a:rPr lang="it-IT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lamentano la mancanza di un disegno generale e di un quadro di riferimento per il sistema turistico nazionale.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Ampliare il ruolo</a:t>
            </a:r>
            <a:endParaRPr lang="it-IT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Enit</a:t>
            </a:r>
            <a:r>
              <a:rPr lang="it-IT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può fare molte altre cose anche andando oltre il suo tradizionale ambito di azione, la promozione e il branding, svolgendo un ruolo attivo, di </a:t>
            </a:r>
            <a:r>
              <a:rPr lang="it-IT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stewardship</a:t>
            </a:r>
            <a:r>
              <a:rPr lang="it-IT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di facilitazione e di monitoraggio anche in altri campi di attività in grado di migliorare le performance del sistema turistico italiano. </a:t>
            </a:r>
          </a:p>
          <a:p>
            <a:pPr algn="l" rtl="0" fontAlgn="t">
              <a:spcBef>
                <a:spcPts val="0"/>
              </a:spcBef>
              <a:spcAft>
                <a:spcPts val="0"/>
              </a:spcAft>
            </a:pPr>
            <a:r>
              <a:rPr lang="it-IT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Condividere gli obiettivi e chiarire la strategia</a:t>
            </a:r>
            <a:endParaRPr lang="it-IT" b="0" dirty="0">
              <a:effectLst/>
            </a:endParaRPr>
          </a:p>
          <a:p>
            <a:pPr algn="l" rtl="0" fontAlgn="t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partner di </a:t>
            </a:r>
            <a:r>
              <a:rPr lang="it-IT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Enit</a:t>
            </a:r>
            <a:r>
              <a:rPr lang="it-IT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chiedono  metodi e strumenti per condividere la selezione degli obiettivi con gli altri attori del sistema, fornendo indicazioni chiare sulla strategia dell’Agenzia.</a:t>
            </a:r>
            <a:endParaRPr lang="it-IT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Rendere conto dei risultati ottenuti</a:t>
            </a:r>
            <a:endParaRPr lang="it-IT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 reportistica delle attività svolte e dei risultati ottenuti non deve essere considerata un mero obbligo di legge, ma uno dei modi più efficaci per dimostrare la propria utilità pubblica. </a:t>
            </a:r>
            <a:endParaRPr lang="it-IT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Favorire il coordinamento delle strategie di promozione regionale</a:t>
            </a:r>
            <a:endParaRPr lang="it-IT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Enit</a:t>
            </a:r>
            <a:r>
              <a:rPr lang="it-IT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deve incrementare la propria rilevanza anche per i suoi partner principali supportando il Ministero nel fornire un contributo in termini di ‘disegno generale,’ vale a dire nel costruire  la regia attorno a una visione strategica del turismo in Italia in una prospettiva di medio-lungo termine. </a:t>
            </a:r>
            <a:r>
              <a:rPr lang="it-IT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Enit</a:t>
            </a:r>
            <a:r>
              <a:rPr lang="it-IT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potrebbe anche  fornire alle Regione un supporto strategico, anche al fine di creare una maggiore omogeneità sotto il profilo</a:t>
            </a:r>
            <a:endParaRPr lang="it-IT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Fare della business e marketing intelligence una attività core di </a:t>
            </a:r>
            <a:r>
              <a:rPr lang="it-IT" sz="12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Enit</a:t>
            </a:r>
            <a:endParaRPr lang="it-IT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Enit</a:t>
            </a:r>
            <a:r>
              <a:rPr lang="it-IT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deve essere capace di farsi guidare dai dati e dalle informazioni e di metterli a disposizione del sistema. </a:t>
            </a:r>
            <a:r>
              <a:rPr lang="it-IT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Enit</a:t>
            </a:r>
            <a:r>
              <a:rPr lang="it-IT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deve avere un ruolo nell’incrementare la disponibilità di informazioni sui mercati, sui comportamenti dei turisti e sulle performance del sistema per tutti gli stakeholders. </a:t>
            </a:r>
            <a:endParaRPr lang="it-IT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 Regioni investono molte risorse in attività di analisi svolte in collaborazione con enti di ricerca esterni. </a:t>
            </a:r>
            <a:r>
              <a:rPr lang="it-IT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Enit</a:t>
            </a:r>
            <a:r>
              <a:rPr lang="it-IT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potrebbe svolgere un ruolo in riferimento al conseguimento di scala ed al knowledge management.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it-IT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t">
              <a:spcBef>
                <a:spcPts val="0"/>
              </a:spcBef>
              <a:spcAft>
                <a:spcPts val="0"/>
              </a:spcAft>
            </a:pPr>
            <a:r>
              <a:rPr lang="it-IT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Impostare un coordinamento strutturato con le organizzazioni di livello regionale e di destinazione del paese</a:t>
            </a:r>
            <a:r>
              <a:rPr lang="it-IT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it-IT" b="0" dirty="0">
              <a:effectLst/>
            </a:endParaRPr>
          </a:p>
          <a:p>
            <a:pPr algn="l" rtl="0" fontAlgn="t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Servono sistemi e strumenti per un coordinamento non episodico con le DMO</a:t>
            </a:r>
            <a:endParaRPr lang="it-IT" b="0" dirty="0">
              <a:effectLst/>
            </a:endParaRPr>
          </a:p>
          <a:p>
            <a:pPr algn="l" rtl="0" fontAlgn="t">
              <a:spcBef>
                <a:spcPts val="0"/>
              </a:spcBef>
              <a:spcAft>
                <a:spcPts val="0"/>
              </a:spcAft>
            </a:pPr>
            <a:r>
              <a:rPr lang="it-IT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Impostare un coordinamento strutturato con il sistema delle imprese</a:t>
            </a:r>
            <a:endParaRPr lang="it-IT" b="0" dirty="0">
              <a:effectLst/>
            </a:endParaRPr>
          </a:p>
          <a:p>
            <a:pPr algn="l" rtl="0" fontAlgn="t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 imprese auspicano una relazione continua e fattiva con ENIT, che segni una discontinuità con il passato.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Ampliare la capacità di collaborazione esterna</a:t>
            </a:r>
            <a:endParaRPr lang="it-IT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Enit</a:t>
            </a:r>
            <a:r>
              <a:rPr lang="it-IT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deve attivare sistemi e strumenti di collaborazione e partnership con tutti i soggetti che hanno un ruolo rilevante per la promozione del paese, a partire  dai  soggetti ed enti appartenenti a filiere  diverse dal turismo (made in </a:t>
            </a:r>
            <a:r>
              <a:rPr lang="it-IT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Italy</a:t>
            </a:r>
            <a:r>
              <a:rPr lang="it-IT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moda, design, enogastronomia, etc.).</a:t>
            </a:r>
            <a:endParaRPr lang="it-IT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Supportare il </a:t>
            </a:r>
            <a:r>
              <a:rPr lang="it-IT" sz="12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MiTur</a:t>
            </a:r>
            <a:r>
              <a:rPr lang="it-IT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nella trasformazione digitale del sistema</a:t>
            </a:r>
            <a:endParaRPr lang="it-IT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Enit</a:t>
            </a:r>
            <a:r>
              <a:rPr lang="it-IT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deve ampliare competenze e funzioni nel campo digitale. </a:t>
            </a:r>
            <a:endParaRPr lang="it-IT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Il PNRR e gli attori del sistema chiedono ad </a:t>
            </a:r>
            <a:r>
              <a:rPr lang="it-IT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Enit</a:t>
            </a:r>
            <a:r>
              <a:rPr lang="it-IT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di supportare il Ministero nella trasformazione digitale del sistema, attivandosi per lo sviluppo di un ecosistema digitale capace di mettere a disposizione dei territori dati di elevata qualità, condividere contenuti per la promozione, sostenere processi di innovazione per  innalzare la capacità competitiva delle imprese .</a:t>
            </a:r>
            <a:br>
              <a:rPr lang="it-IT" dirty="0"/>
            </a:br>
            <a:endParaRPr lang="it-IT" b="0" dirty="0">
              <a:effectLst/>
            </a:endParaRPr>
          </a:p>
          <a:p>
            <a:br>
              <a:rPr lang="it-IT" dirty="0"/>
            </a:b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CD91C-2FE2-C14B-824F-A52B26528C8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825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CD91C-2FE2-C14B-824F-A52B26528C8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678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CD91C-2FE2-C14B-824F-A52B26528C8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297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CD91C-2FE2-C14B-824F-A52B26528C8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238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ALTRI DATI: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/>
              <a:t>Arrivi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Totale: 131,4 milioni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ITA: 66,4 </a:t>
            </a:r>
            <a:r>
              <a:rPr lang="it-IT" dirty="0" err="1"/>
              <a:t>miioni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STRA: 65 </a:t>
            </a:r>
            <a:r>
              <a:rPr lang="it-IT" dirty="0" err="1"/>
              <a:t>miioni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/>
              <a:t>Arrivi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Totale: 55,7 milioni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ITA: 39,2 </a:t>
            </a:r>
            <a:r>
              <a:rPr lang="it-IT" dirty="0" err="1"/>
              <a:t>miioni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STRA: 16,5 </a:t>
            </a:r>
            <a:r>
              <a:rPr lang="it-IT" dirty="0" err="1"/>
              <a:t>miioni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/>
              <a:t>Arrivi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Totale: 78,7 milioni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ITA: 51,8 </a:t>
            </a:r>
            <a:r>
              <a:rPr lang="it-IT" dirty="0" err="1"/>
              <a:t>miioni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STRA: 26,9 </a:t>
            </a:r>
            <a:r>
              <a:rPr lang="it-IT" dirty="0" err="1"/>
              <a:t>miioni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/>
              <a:t>Arrivi 2022 (</a:t>
            </a:r>
            <a:r>
              <a:rPr lang="it-IT" b="1" dirty="0" err="1"/>
              <a:t>gen-giu</a:t>
            </a:r>
            <a:r>
              <a:rPr lang="it-IT" b="1" dirty="0"/>
              <a:t>, provvisori)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Totale: 43,8 milioni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ITA: 24,2 </a:t>
            </a:r>
            <a:r>
              <a:rPr lang="it-IT" dirty="0" err="1"/>
              <a:t>miioni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STRA: 19,6 </a:t>
            </a:r>
            <a:r>
              <a:rPr lang="it-IT" dirty="0" err="1"/>
              <a:t>miioni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CD91C-2FE2-C14B-824F-A52B26528C8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625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latin typeface="Franklin Gothic Book" panose="020B0503020102020204" pitchFamily="34" charset="0"/>
                <a:ea typeface="Roboto"/>
                <a:cs typeface="Roboto"/>
                <a:sym typeface="Roboto"/>
              </a:rPr>
              <a:t>Le aspirazioni di </a:t>
            </a:r>
            <a:r>
              <a:rPr lang="it-IT" sz="1200" dirty="0" err="1">
                <a:latin typeface="Franklin Gothic Book" panose="020B0503020102020204" pitchFamily="34" charset="0"/>
                <a:ea typeface="Roboto"/>
                <a:cs typeface="Roboto"/>
                <a:sym typeface="Roboto"/>
              </a:rPr>
              <a:t>Enit</a:t>
            </a:r>
            <a:r>
              <a:rPr lang="it-IT" sz="1200" dirty="0">
                <a:latin typeface="Franklin Gothic Book" panose="020B0503020102020204" pitchFamily="34" charset="0"/>
                <a:ea typeface="Roboto"/>
                <a:cs typeface="Roboto"/>
                <a:sym typeface="Roboto"/>
              </a:rPr>
              <a:t> (cosa diventare, che obiettivi darsi e che funzione svolgere) sono costruite in riferimento alle ambizioni competitive del sistema turistico. Il concetto alla base del Framework e della mission di </a:t>
            </a:r>
            <a:r>
              <a:rPr lang="it-IT" sz="1200" dirty="0" err="1">
                <a:latin typeface="Franklin Gothic Book" panose="020B0503020102020204" pitchFamily="34" charset="0"/>
                <a:ea typeface="Roboto"/>
                <a:cs typeface="Roboto"/>
                <a:sym typeface="Roboto"/>
              </a:rPr>
              <a:t>Enit</a:t>
            </a:r>
            <a:r>
              <a:rPr lang="it-IT" sz="1200" dirty="0">
                <a:latin typeface="Franklin Gothic Book" panose="020B0503020102020204" pitchFamily="34" charset="0"/>
                <a:ea typeface="Roboto"/>
                <a:cs typeface="Roboto"/>
                <a:sym typeface="Roboto"/>
              </a:rPr>
              <a:t> è dunque la competitività.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CD91C-2FE2-C14B-824F-A52B26528C8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939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CD91C-2FE2-C14B-824F-A52B26528C8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280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CD91C-2FE2-C14B-824F-A52B26528C8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658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CD91C-2FE2-C14B-824F-A52B26528C8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84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1.emf"/><Relationship Id="rId4" Type="http://schemas.openxmlformats.org/officeDocument/2006/relationships/image" Target="../media/image6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1.emf"/><Relationship Id="rId4" Type="http://schemas.openxmlformats.org/officeDocument/2006/relationships/image" Target="../media/image6.emf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emf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emf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cielo, esterni, natura, scogliera&#10;&#10;Descrizione generata automaticamente">
            <a:extLst>
              <a:ext uri="{FF2B5EF4-FFF2-40B4-BE49-F238E27FC236}">
                <a16:creationId xmlns:a16="http://schemas.microsoft.com/office/drawing/2014/main" id="{1A18072E-75B6-4045-8C84-8EA30CDFF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99" y="12258"/>
            <a:ext cx="12197699" cy="684574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F6716A5-64AF-FC45-BABC-D04EA4563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699" y="0"/>
            <a:ext cx="12192000" cy="684574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B47A0D1-D0EF-FB42-97D8-FBD31E3257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25205" y="12258"/>
            <a:ext cx="4963946" cy="6858000"/>
          </a:xfrm>
          <a:prstGeom prst="rect">
            <a:avLst/>
          </a:prstGeom>
        </p:spPr>
      </p:pic>
      <p:sp>
        <p:nvSpPr>
          <p:cNvPr id="21" name="Titolo 20">
            <a:extLst>
              <a:ext uri="{FF2B5EF4-FFF2-40B4-BE49-F238E27FC236}">
                <a16:creationId xmlns:a16="http://schemas.microsoft.com/office/drawing/2014/main" id="{1DDAE6E6-2B9C-1145-9BDF-87BB6085FF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3" y="3603759"/>
            <a:ext cx="8150090" cy="559900"/>
          </a:xfrm>
        </p:spPr>
        <p:txBody>
          <a:bodyPr wrap="square" lIns="648000" tIns="0" rIns="0" bIns="0" anchor="t" anchorCtr="0">
            <a:noAutofit/>
          </a:bodyPr>
          <a:lstStyle>
            <a:lvl1pPr>
              <a:defRPr sz="4200" b="0" i="0" cap="all" baseline="0">
                <a:solidFill>
                  <a:schemeClr val="bg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IL TITOLO</a:t>
            </a:r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90CA95CC-699D-E845-8569-16215D66A5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2849" y="4276699"/>
            <a:ext cx="8150090" cy="478971"/>
          </a:xfrm>
        </p:spPr>
        <p:txBody>
          <a:bodyPr lIns="64800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 dirty="0"/>
              <a:t>Fare clic per modificare il sottotitolo</a:t>
            </a:r>
          </a:p>
        </p:txBody>
      </p:sp>
      <p:sp>
        <p:nvSpPr>
          <p:cNvPr id="30" name="Segnaposto testo 29">
            <a:extLst>
              <a:ext uri="{FF2B5EF4-FFF2-40B4-BE49-F238E27FC236}">
                <a16:creationId xmlns:a16="http://schemas.microsoft.com/office/drawing/2014/main" id="{CE4495A8-E3C1-8640-B7BE-0D28552717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2849" y="5995018"/>
            <a:ext cx="8150090" cy="293881"/>
          </a:xfrm>
        </p:spPr>
        <p:txBody>
          <a:bodyPr lIns="648000" tIns="0" rIns="0" bIns="0">
            <a:no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la data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21A1E18-B3F6-364E-A61D-4F69D57AF91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56" y="1744565"/>
            <a:ext cx="2025626" cy="799828"/>
          </a:xfrm>
          <a:prstGeom prst="rect">
            <a:avLst/>
          </a:prstGeom>
        </p:spPr>
      </p:pic>
      <p:sp>
        <p:nvSpPr>
          <p:cNvPr id="16" name="Segnaposto testo 23">
            <a:extLst>
              <a:ext uri="{FF2B5EF4-FFF2-40B4-BE49-F238E27FC236}">
                <a16:creationId xmlns:a16="http://schemas.microsoft.com/office/drawing/2014/main" id="{08827203-EAC7-384E-96E0-D1010593C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906" y="5109126"/>
            <a:ext cx="3632451" cy="293881"/>
          </a:xfrm>
          <a:solidFill>
            <a:schemeClr val="bg1"/>
          </a:solidFill>
        </p:spPr>
        <p:txBody>
          <a:bodyPr lIns="72000" tIns="0" rIns="0" bIns="0" anchor="ctr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 dirty="0"/>
              <a:t>Fare clic per inserire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27681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numero diapositiva 5">
            <a:extLst>
              <a:ext uri="{FF2B5EF4-FFF2-40B4-BE49-F238E27FC236}">
                <a16:creationId xmlns:a16="http://schemas.microsoft.com/office/drawing/2014/main" id="{368287E7-32E7-B745-8096-323CBC95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524887C2-5CB1-174C-95AA-9E310CF42537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>
            <a:extLst>
              <a:ext uri="{FF2B5EF4-FFF2-40B4-BE49-F238E27FC236}">
                <a16:creationId xmlns:a16="http://schemas.microsoft.com/office/drawing/2014/main" id="{FD9CEE91-2084-D14D-A376-62D9D266D0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851" y="5990715"/>
            <a:ext cx="1396149" cy="551275"/>
          </a:xfrm>
          <a:prstGeom prst="rect">
            <a:avLst/>
          </a:prstGeom>
        </p:spPr>
      </p:pic>
      <p:sp>
        <p:nvSpPr>
          <p:cNvPr id="29" name="Rettangolo 28">
            <a:extLst>
              <a:ext uri="{FF2B5EF4-FFF2-40B4-BE49-F238E27FC236}">
                <a16:creationId xmlns:a16="http://schemas.microsoft.com/office/drawing/2014/main" id="{971A294C-F32A-FC4A-AFDF-2B2EDB167114}"/>
              </a:ext>
            </a:extLst>
          </p:cNvPr>
          <p:cNvSpPr/>
          <p:nvPr userDrawn="1"/>
        </p:nvSpPr>
        <p:spPr>
          <a:xfrm>
            <a:off x="-1" y="-3705"/>
            <a:ext cx="12192001" cy="93596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Segnaposto testo 2">
            <a:extLst>
              <a:ext uri="{FF2B5EF4-FFF2-40B4-BE49-F238E27FC236}">
                <a16:creationId xmlns:a16="http://schemas.microsoft.com/office/drawing/2014/main" id="{766D462A-57CE-234A-AC42-75AB39942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12192000" cy="935964"/>
          </a:xfrm>
        </p:spPr>
        <p:txBody>
          <a:bodyPr lIns="648000" tIns="288000" rIns="648000" bIns="0">
            <a:normAutofit/>
          </a:bodyPr>
          <a:lstStyle>
            <a:lvl1pPr marL="0" indent="0">
              <a:buNone/>
              <a:defRPr sz="3200" b="0" i="0" cap="none" baseline="0">
                <a:solidFill>
                  <a:schemeClr val="bg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33" name="Segnaposto testo 3">
            <a:extLst>
              <a:ext uri="{FF2B5EF4-FFF2-40B4-BE49-F238E27FC236}">
                <a16:creationId xmlns:a16="http://schemas.microsoft.com/office/drawing/2014/main" id="{1B3F34FD-F099-2F48-B823-A8743A38D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813734"/>
            <a:ext cx="9334200" cy="4127451"/>
          </a:xfrm>
        </p:spPr>
        <p:txBody>
          <a:bodyPr lIns="648000" tIns="0" rIns="0" bIns="0" numCol="1" spcCol="36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smtClean="0">
                <a:effectLst/>
                <a:latin typeface="Barlow" pitchFamily="2" charset="77"/>
                <a:cs typeface="Calibri Light" panose="020F0302020204030204" pitchFamily="34" charset="0"/>
              </a:defRPr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Fare clic per modificare il testo.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utatenist</a:t>
            </a:r>
            <a:r>
              <a:rPr lang="it-IT" dirty="0"/>
              <a:t>, </a:t>
            </a:r>
            <a:r>
              <a:rPr lang="it-IT" dirty="0" err="1"/>
              <a:t>coris</a:t>
            </a:r>
            <a:r>
              <a:rPr lang="it-IT" dirty="0"/>
              <a:t> </a:t>
            </a:r>
            <a:r>
              <a:rPr lang="it-IT" dirty="0" err="1"/>
              <a:t>eatectur</a:t>
            </a:r>
            <a:r>
              <a:rPr lang="it-IT" dirty="0"/>
              <a:t>, </a:t>
            </a:r>
            <a:r>
              <a:rPr lang="it-IT" dirty="0" err="1"/>
              <a:t>sinis</a:t>
            </a:r>
            <a:r>
              <a:rPr lang="it-IT" dirty="0"/>
              <a:t> ea di </a:t>
            </a:r>
            <a:r>
              <a:rPr lang="it-IT" dirty="0" err="1"/>
              <a:t>quas</a:t>
            </a:r>
            <a:r>
              <a:rPr lang="it-IT" dirty="0"/>
              <a:t> es ea es </a:t>
            </a:r>
            <a:r>
              <a:rPr lang="it-IT" dirty="0" err="1"/>
              <a:t>volendi</a:t>
            </a:r>
            <a:r>
              <a:rPr lang="it-IT" dirty="0"/>
              <a:t> </a:t>
            </a:r>
            <a:r>
              <a:rPr lang="it-IT" dirty="0" err="1"/>
              <a:t>taspeles</a:t>
            </a:r>
            <a:r>
              <a:rPr lang="it-IT" dirty="0"/>
              <a:t> </a:t>
            </a:r>
            <a:r>
              <a:rPr lang="it-IT" dirty="0" err="1"/>
              <a:t>pre</a:t>
            </a:r>
            <a:r>
              <a:rPr lang="it-IT" dirty="0"/>
              <a:t> </a:t>
            </a:r>
            <a:r>
              <a:rPr lang="it-IT" dirty="0" err="1"/>
              <a:t>num</a:t>
            </a:r>
            <a:r>
              <a:rPr lang="it-IT" dirty="0"/>
              <a:t> </a:t>
            </a:r>
            <a:r>
              <a:rPr lang="it-IT" dirty="0" err="1"/>
              <a:t>recerumet</a:t>
            </a:r>
            <a:r>
              <a:rPr lang="it-IT" dirty="0"/>
              <a:t> </a:t>
            </a:r>
            <a:r>
              <a:rPr lang="it-IT" dirty="0" err="1"/>
              <a:t>eium</a:t>
            </a:r>
            <a:r>
              <a:rPr lang="it-IT" dirty="0"/>
              <a:t> qui </a:t>
            </a:r>
            <a:r>
              <a:rPr lang="it-IT" dirty="0" err="1"/>
              <a:t>dolumet</a:t>
            </a:r>
            <a:r>
              <a:rPr lang="it-IT" dirty="0"/>
              <a:t> quo mi, </a:t>
            </a:r>
            <a:r>
              <a:rPr lang="it-IT" dirty="0" err="1"/>
              <a:t>coria</a:t>
            </a:r>
            <a:r>
              <a:rPr lang="it-IT" dirty="0"/>
              <a:t> </a:t>
            </a:r>
            <a:r>
              <a:rPr lang="it-IT" dirty="0" err="1"/>
              <a:t>aliqui</a:t>
            </a:r>
            <a:r>
              <a:rPr lang="it-IT" dirty="0"/>
              <a:t> </a:t>
            </a:r>
            <a:r>
              <a:rPr lang="it-IT" dirty="0" err="1"/>
              <a:t>berspicia</a:t>
            </a:r>
            <a:r>
              <a:rPr lang="it-IT" dirty="0"/>
              <a:t> </a:t>
            </a:r>
            <a:r>
              <a:rPr lang="it-IT" dirty="0" err="1"/>
              <a:t>iur</a:t>
            </a:r>
            <a:r>
              <a:rPr lang="it-IT" dirty="0"/>
              <a:t> </a:t>
            </a:r>
            <a:r>
              <a:rPr lang="it-IT" dirty="0" err="1"/>
              <a:t>ratem</a:t>
            </a:r>
            <a:r>
              <a:rPr lang="it-IT" dirty="0"/>
              <a:t>. Te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ipsapitem</a:t>
            </a:r>
            <a:r>
              <a:rPr lang="it-IT" dirty="0"/>
              <a:t> </a:t>
            </a:r>
            <a:r>
              <a:rPr lang="it-IT" dirty="0" err="1"/>
              <a:t>essum</a:t>
            </a:r>
            <a:r>
              <a:rPr lang="it-IT" dirty="0"/>
              <a:t>, </a:t>
            </a:r>
            <a:r>
              <a:rPr lang="it-IT" dirty="0" err="1"/>
              <a:t>consend</a:t>
            </a:r>
            <a:r>
              <a:rPr lang="it-IT" dirty="0"/>
              <a:t> </a:t>
            </a:r>
            <a:r>
              <a:rPr lang="it-IT" dirty="0" err="1"/>
              <a:t>aecernam</a:t>
            </a:r>
            <a:r>
              <a:rPr lang="it-IT" dirty="0"/>
              <a:t>, </a:t>
            </a:r>
            <a:r>
              <a:rPr lang="it-IT" dirty="0" err="1"/>
              <a:t>necae</a:t>
            </a:r>
            <a:r>
              <a:rPr lang="it-IT" dirty="0"/>
              <a:t> </a:t>
            </a:r>
            <a:r>
              <a:rPr lang="it-IT" dirty="0" err="1"/>
              <a:t>pelit</a:t>
            </a:r>
            <a:r>
              <a:rPr lang="it-IT" dirty="0"/>
              <a:t> </a:t>
            </a:r>
            <a:r>
              <a:rPr lang="it-IT" dirty="0" err="1"/>
              <a:t>officim</a:t>
            </a:r>
            <a:r>
              <a:rPr lang="it-IT" dirty="0"/>
              <a:t> </a:t>
            </a:r>
            <a:r>
              <a:rPr lang="it-IT" dirty="0" err="1"/>
              <a:t>ilicate</a:t>
            </a:r>
            <a:r>
              <a:rPr lang="it-IT" dirty="0"/>
              <a:t> </a:t>
            </a:r>
            <a:r>
              <a:rPr lang="it-IT" dirty="0" err="1"/>
              <a:t>volorepres</a:t>
            </a:r>
            <a:r>
              <a:rPr lang="it-IT" dirty="0"/>
              <a:t> ut ad ex et </a:t>
            </a:r>
            <a:r>
              <a:rPr lang="it-IT" dirty="0" err="1"/>
              <a:t>optatem</a:t>
            </a:r>
            <a:r>
              <a:rPr lang="it-IT" dirty="0"/>
              <a:t> </a:t>
            </a:r>
            <a:r>
              <a:rPr lang="it-IT" dirty="0" err="1"/>
              <a:t>expel</a:t>
            </a:r>
            <a:r>
              <a:rPr lang="it-IT" dirty="0"/>
              <a:t> </a:t>
            </a:r>
            <a:r>
              <a:rPr lang="it-IT" dirty="0" err="1"/>
              <a:t>ipiciis</a:t>
            </a:r>
            <a:r>
              <a:rPr lang="it-IT" dirty="0"/>
              <a:t> </a:t>
            </a:r>
            <a:r>
              <a:rPr lang="it-IT" dirty="0" err="1"/>
              <a:t>eosam</a:t>
            </a:r>
            <a:r>
              <a:rPr lang="it-IT" dirty="0"/>
              <a:t> alita in con </a:t>
            </a:r>
            <a:r>
              <a:rPr lang="it-IT" dirty="0" err="1"/>
              <a:t>nimaio</a:t>
            </a:r>
            <a:r>
              <a:rPr lang="it-IT" dirty="0"/>
              <a:t> </a:t>
            </a:r>
            <a:r>
              <a:rPr lang="it-IT" dirty="0" err="1"/>
              <a:t>voluptam</a:t>
            </a:r>
            <a:r>
              <a:rPr lang="it-IT" dirty="0"/>
              <a:t> </a:t>
            </a:r>
            <a:r>
              <a:rPr lang="it-IT" dirty="0" err="1"/>
              <a:t>quunt</a:t>
            </a:r>
            <a:r>
              <a:rPr lang="it-IT" dirty="0"/>
              <a:t>, ut </a:t>
            </a:r>
            <a:r>
              <a:rPr lang="it-IT" dirty="0" err="1"/>
              <a:t>ullum</a:t>
            </a:r>
            <a:r>
              <a:rPr lang="it-IT" dirty="0"/>
              <a:t> res </a:t>
            </a:r>
            <a:r>
              <a:rPr lang="it-IT" dirty="0" err="1"/>
              <a:t>eos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ut </a:t>
            </a:r>
            <a:r>
              <a:rPr lang="it-IT" dirty="0" err="1"/>
              <a:t>quiaturis</a:t>
            </a:r>
            <a:r>
              <a:rPr lang="it-IT" dirty="0"/>
              <a:t> </a:t>
            </a:r>
            <a:r>
              <a:rPr lang="it-IT" dirty="0" err="1"/>
              <a:t>dolorupmoluptaest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taquam</a:t>
            </a:r>
            <a:r>
              <a:rPr lang="it-IT" dirty="0"/>
              <a:t> et </a:t>
            </a:r>
            <a:r>
              <a:rPr lang="it-IT" dirty="0" err="1"/>
              <a:t>ligenimpore</a:t>
            </a:r>
            <a:r>
              <a:rPr lang="it-IT" dirty="0"/>
              <a:t> et aut </a:t>
            </a:r>
            <a:r>
              <a:rPr lang="it-IT" dirty="0" err="1"/>
              <a:t>faccab</a:t>
            </a:r>
            <a:r>
              <a:rPr lang="it-IT" dirty="0"/>
              <a:t> </a:t>
            </a:r>
            <a:r>
              <a:rPr lang="it-IT" dirty="0" err="1"/>
              <a:t>iumquis</a:t>
            </a:r>
            <a:r>
              <a:rPr lang="it-IT" dirty="0"/>
              <a:t> </a:t>
            </a:r>
            <a:r>
              <a:rPr lang="it-IT" dirty="0" err="1"/>
              <a:t>eniende</a:t>
            </a:r>
            <a:r>
              <a:rPr lang="it-IT" dirty="0"/>
              <a:t> </a:t>
            </a:r>
            <a:r>
              <a:rPr lang="it-IT" dirty="0" err="1"/>
              <a:t>lessum</a:t>
            </a:r>
            <a:r>
              <a:rPr lang="it-IT" dirty="0"/>
              <a:t>, volo </a:t>
            </a:r>
            <a:r>
              <a:rPr lang="it-IT" dirty="0" err="1"/>
              <a:t>consend</a:t>
            </a:r>
            <a:r>
              <a:rPr lang="it-IT" dirty="0"/>
              <a:t> </a:t>
            </a:r>
            <a:r>
              <a:rPr lang="it-IT" dirty="0" err="1"/>
              <a:t>aecernam</a:t>
            </a:r>
            <a:r>
              <a:rPr lang="it-IT" dirty="0"/>
              <a:t>, </a:t>
            </a:r>
            <a:r>
              <a:rPr lang="it-IT" dirty="0" err="1"/>
              <a:t>necae</a:t>
            </a:r>
            <a:r>
              <a:rPr lang="it-IT" dirty="0"/>
              <a:t> </a:t>
            </a:r>
            <a:r>
              <a:rPr lang="it-IT" dirty="0" err="1"/>
              <a:t>pelit</a:t>
            </a:r>
            <a:r>
              <a:rPr lang="it-IT" dirty="0"/>
              <a:t> </a:t>
            </a:r>
            <a:r>
              <a:rPr lang="it-IT" dirty="0" err="1"/>
              <a:t>officim</a:t>
            </a:r>
            <a:r>
              <a:rPr lang="it-IT" dirty="0"/>
              <a:t> </a:t>
            </a:r>
            <a:r>
              <a:rPr lang="it-IT" dirty="0" err="1"/>
              <a:t>ilicate</a:t>
            </a:r>
            <a:r>
              <a:rPr lang="it-IT" dirty="0"/>
              <a:t> </a:t>
            </a:r>
            <a:r>
              <a:rPr lang="it-IT" dirty="0" err="1"/>
              <a:t>volorepres</a:t>
            </a:r>
            <a:r>
              <a:rPr lang="it-IT" dirty="0"/>
              <a:t> sa si </a:t>
            </a:r>
            <a:r>
              <a:rPr lang="it-IT" dirty="0" err="1"/>
              <a:t>nis</a:t>
            </a:r>
            <a:r>
              <a:rPr lang="it-IT" dirty="0"/>
              <a:t> </a:t>
            </a:r>
            <a:r>
              <a:rPr lang="it-IT" dirty="0" err="1"/>
              <a:t>maioremporit</a:t>
            </a:r>
            <a:r>
              <a:rPr lang="it-IT" dirty="0"/>
              <a:t> </a:t>
            </a:r>
            <a:r>
              <a:rPr lang="it-IT" dirty="0" err="1"/>
              <a:t>berspicia</a:t>
            </a:r>
            <a:r>
              <a:rPr lang="it-IT" dirty="0"/>
              <a:t> </a:t>
            </a:r>
            <a:r>
              <a:rPr lang="it-IT" dirty="0" err="1"/>
              <a:t>iur</a:t>
            </a:r>
            <a:r>
              <a:rPr lang="it-IT" dirty="0"/>
              <a:t> </a:t>
            </a:r>
            <a:r>
              <a:rPr lang="it-IT" dirty="0" err="1"/>
              <a:t>ratem</a:t>
            </a:r>
            <a:r>
              <a:rPr lang="it-IT" dirty="0"/>
              <a:t>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</a:t>
            </a:r>
            <a:r>
              <a:rPr lang="it-IT" dirty="0" err="1"/>
              <a:t>piet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ilit</a:t>
            </a:r>
            <a:r>
              <a:rPr lang="it-IT" dirty="0"/>
              <a:t>, </a:t>
            </a:r>
            <a:r>
              <a:rPr lang="it-IT" dirty="0" err="1"/>
              <a:t>sequi</a:t>
            </a:r>
            <a:r>
              <a:rPr lang="it-IT" dirty="0"/>
              <a:t> od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mollorp</a:t>
            </a:r>
            <a:r>
              <a:rPr lang="it-IT" dirty="0"/>
              <a:t> </a:t>
            </a:r>
            <a:r>
              <a:rPr lang="it-IT" dirty="0" err="1"/>
              <a:t>oreptam</a:t>
            </a:r>
            <a:r>
              <a:rPr lang="it-IT" dirty="0"/>
              <a:t> et aut. </a:t>
            </a:r>
            <a:r>
              <a:rPr lang="it-IT" dirty="0" err="1"/>
              <a:t>Leat</a:t>
            </a:r>
            <a:r>
              <a:rPr lang="it-IT" dirty="0"/>
              <a:t> ut qui temo </a:t>
            </a:r>
            <a:r>
              <a:rPr lang="it-IT" dirty="0" err="1"/>
              <a:t>quuntio</a:t>
            </a:r>
            <a:r>
              <a:rPr lang="it-IT" dirty="0"/>
              <a:t> </a:t>
            </a:r>
            <a:r>
              <a:rPr lang="it-IT" dirty="0" err="1"/>
              <a:t>cus</a:t>
            </a:r>
            <a:r>
              <a:rPr lang="it-IT" dirty="0"/>
              <a:t> se </a:t>
            </a:r>
            <a:r>
              <a:rPr lang="it-IT" dirty="0" err="1"/>
              <a:t>simolup</a:t>
            </a:r>
            <a:r>
              <a:rPr lang="it-IT" dirty="0"/>
              <a:t> </a:t>
            </a:r>
            <a:r>
              <a:rPr lang="it-IT" dirty="0" err="1"/>
              <a:t>tatur</a:t>
            </a:r>
            <a:r>
              <a:rPr lang="it-IT" dirty="0"/>
              <a:t>, </a:t>
            </a:r>
            <a:r>
              <a:rPr lang="it-IT" dirty="0" err="1"/>
              <a:t>nobit</a:t>
            </a:r>
            <a:r>
              <a:rPr lang="it-IT" dirty="0"/>
              <a:t> </a:t>
            </a:r>
            <a:r>
              <a:rPr lang="it-IT" dirty="0" err="1"/>
              <a:t>quae</a:t>
            </a:r>
            <a:r>
              <a:rPr lang="it-IT" dirty="0"/>
              <a:t> </a:t>
            </a:r>
            <a:r>
              <a:rPr lang="it-IT" dirty="0" err="1"/>
              <a:t>volesecto</a:t>
            </a:r>
            <a:r>
              <a:rPr lang="it-IT" dirty="0"/>
              <a:t> </a:t>
            </a:r>
            <a:r>
              <a:rPr lang="it-IT" dirty="0" err="1"/>
              <a:t>doloreiunto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incto</a:t>
            </a:r>
            <a:r>
              <a:rPr lang="it-IT" dirty="0"/>
              <a:t> </a:t>
            </a:r>
            <a:r>
              <a:rPr lang="it-IT" dirty="0" err="1"/>
              <a:t>inctum</a:t>
            </a:r>
            <a:r>
              <a:rPr lang="it-IT" dirty="0"/>
              <a:t> </a:t>
            </a:r>
            <a:r>
              <a:rPr lang="it-IT" dirty="0" err="1"/>
              <a:t>necus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, </a:t>
            </a:r>
            <a:r>
              <a:rPr lang="it-IT" dirty="0" err="1"/>
              <a:t>officipient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doluptatem</a:t>
            </a:r>
            <a:r>
              <a:rPr lang="it-IT" dirty="0"/>
              <a:t> </a:t>
            </a:r>
            <a:r>
              <a:rPr lang="it-IT" dirty="0" err="1"/>
              <a:t>necta</a:t>
            </a:r>
            <a:r>
              <a:rPr lang="it-IT" dirty="0"/>
              <a:t> </a:t>
            </a:r>
            <a:r>
              <a:rPr lang="it-IT" dirty="0" err="1"/>
              <a:t>aspersp</a:t>
            </a:r>
            <a:r>
              <a:rPr lang="it-IT" dirty="0"/>
              <a:t> </a:t>
            </a:r>
            <a:r>
              <a:rPr lang="it-IT" dirty="0" err="1"/>
              <a:t>eritent</a:t>
            </a:r>
            <a:r>
              <a:rPr lang="it-IT" dirty="0"/>
              <a:t> </a:t>
            </a:r>
            <a:r>
              <a:rPr lang="it-IT" dirty="0" err="1"/>
              <a:t>eaqui</a:t>
            </a:r>
            <a:r>
              <a:rPr lang="it-IT" dirty="0"/>
              <a:t> </a:t>
            </a:r>
            <a:r>
              <a:rPr lang="it-IT" dirty="0" err="1"/>
              <a:t>ommodi</a:t>
            </a:r>
            <a:r>
              <a:rPr lang="it-IT" dirty="0"/>
              <a:t> </a:t>
            </a:r>
            <a:r>
              <a:rPr lang="it-IT" dirty="0" err="1"/>
              <a:t>ommo</a:t>
            </a:r>
            <a:r>
              <a:rPr lang="it-IT" dirty="0"/>
              <a:t> od.</a:t>
            </a:r>
          </a:p>
        </p:txBody>
      </p:sp>
    </p:spTree>
    <p:extLst>
      <p:ext uri="{BB962C8B-B14F-4D97-AF65-F5344CB8AC3E}">
        <p14:creationId xmlns:p14="http://schemas.microsoft.com/office/powerpoint/2010/main" val="169102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524887C2-5CB1-174C-95AA-9E310CF42537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>
            <a:extLst>
              <a:ext uri="{FF2B5EF4-FFF2-40B4-BE49-F238E27FC236}">
                <a16:creationId xmlns:a16="http://schemas.microsoft.com/office/drawing/2014/main" id="{FD9CEE91-2084-D14D-A376-62D9D266D0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851" y="5990715"/>
            <a:ext cx="1396149" cy="551275"/>
          </a:xfrm>
          <a:prstGeom prst="rect">
            <a:avLst/>
          </a:prstGeom>
        </p:spPr>
      </p:pic>
      <p:sp>
        <p:nvSpPr>
          <p:cNvPr id="29" name="Rettangolo 28">
            <a:extLst>
              <a:ext uri="{FF2B5EF4-FFF2-40B4-BE49-F238E27FC236}">
                <a16:creationId xmlns:a16="http://schemas.microsoft.com/office/drawing/2014/main" id="{971A294C-F32A-FC4A-AFDF-2B2EDB167114}"/>
              </a:ext>
            </a:extLst>
          </p:cNvPr>
          <p:cNvSpPr/>
          <p:nvPr userDrawn="1"/>
        </p:nvSpPr>
        <p:spPr>
          <a:xfrm>
            <a:off x="-1" y="-3705"/>
            <a:ext cx="12192001" cy="935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Segnaposto testo 2">
            <a:extLst>
              <a:ext uri="{FF2B5EF4-FFF2-40B4-BE49-F238E27FC236}">
                <a16:creationId xmlns:a16="http://schemas.microsoft.com/office/drawing/2014/main" id="{766D462A-57CE-234A-AC42-75AB39942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12192000" cy="935964"/>
          </a:xfrm>
        </p:spPr>
        <p:txBody>
          <a:bodyPr lIns="648000" tIns="288000" rIns="648000" bIns="0">
            <a:normAutofit/>
          </a:bodyPr>
          <a:lstStyle>
            <a:lvl1pPr marL="0" indent="0">
              <a:buNone/>
              <a:defRPr sz="3200" b="0" i="0" cap="none" baseline="0">
                <a:solidFill>
                  <a:schemeClr val="bg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3CB21D62-9260-0748-97B3-13D8966FF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4375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A512A3D0-FA6C-0A47-960B-E94179C81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999" y="1309445"/>
            <a:ext cx="10705801" cy="935963"/>
          </a:xfrm>
        </p:spPr>
        <p:txBody>
          <a:bodyPr anchor="t">
            <a:normAutofit/>
          </a:bodyPr>
          <a:lstStyle>
            <a:lvl1pPr>
              <a:defRPr sz="1100" b="0" i="0">
                <a:latin typeface="Barlow" pitchFamily="2" charset="77"/>
              </a:defRPr>
            </a:lvl1pPr>
          </a:lstStyle>
          <a:p>
            <a:r>
              <a:rPr lang="it-IT"/>
              <a:t>Fare clic per modificare lo stile del testo dello schema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5224713-357D-264B-AC81-C52926AD95F5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1B221DC1-8A48-F04B-9E1D-90169BF8D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243" y="6029961"/>
            <a:ext cx="1296758" cy="512030"/>
          </a:xfrm>
          <a:prstGeom prst="rect">
            <a:avLst/>
          </a:prstGeom>
        </p:spPr>
      </p:pic>
      <p:graphicFrame>
        <p:nvGraphicFramePr>
          <p:cNvPr id="12" name="Chart 28">
            <a:extLst>
              <a:ext uri="{FF2B5EF4-FFF2-40B4-BE49-F238E27FC236}">
                <a16:creationId xmlns:a16="http://schemas.microsoft.com/office/drawing/2014/main" id="{246F0520-4ECF-F546-85D4-86F325997CA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89725044"/>
              </p:ext>
            </p:extLst>
          </p:nvPr>
        </p:nvGraphicFramePr>
        <p:xfrm>
          <a:off x="0" y="2727367"/>
          <a:ext cx="3377475" cy="225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29">
            <a:extLst>
              <a:ext uri="{FF2B5EF4-FFF2-40B4-BE49-F238E27FC236}">
                <a16:creationId xmlns:a16="http://schemas.microsoft.com/office/drawing/2014/main" id="{77E5E1E3-CC75-B444-82D6-B44AC716285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341813105"/>
              </p:ext>
            </p:extLst>
          </p:nvPr>
        </p:nvGraphicFramePr>
        <p:xfrm>
          <a:off x="2910170" y="2727367"/>
          <a:ext cx="3377475" cy="225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30">
            <a:extLst>
              <a:ext uri="{FF2B5EF4-FFF2-40B4-BE49-F238E27FC236}">
                <a16:creationId xmlns:a16="http://schemas.microsoft.com/office/drawing/2014/main" id="{3FD791BF-2A84-A941-A158-CA5957108CF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07677496"/>
              </p:ext>
            </p:extLst>
          </p:nvPr>
        </p:nvGraphicFramePr>
        <p:xfrm>
          <a:off x="5904355" y="2707391"/>
          <a:ext cx="3377475" cy="225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31">
            <a:extLst>
              <a:ext uri="{FF2B5EF4-FFF2-40B4-BE49-F238E27FC236}">
                <a16:creationId xmlns:a16="http://schemas.microsoft.com/office/drawing/2014/main" id="{C1AB1AEB-6D6B-4849-94EB-6CE74DE8811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56874453"/>
              </p:ext>
            </p:extLst>
          </p:nvPr>
        </p:nvGraphicFramePr>
        <p:xfrm>
          <a:off x="8814525" y="2727367"/>
          <a:ext cx="3377475" cy="225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47">
            <a:extLst>
              <a:ext uri="{FF2B5EF4-FFF2-40B4-BE49-F238E27FC236}">
                <a16:creationId xmlns:a16="http://schemas.microsoft.com/office/drawing/2014/main" id="{64FF6716-B72A-DC4D-8348-07EF1B91FCA7}"/>
              </a:ext>
            </a:extLst>
          </p:cNvPr>
          <p:cNvSpPr txBox="1"/>
          <p:nvPr userDrawn="1"/>
        </p:nvSpPr>
        <p:spPr>
          <a:xfrm>
            <a:off x="271853" y="5085260"/>
            <a:ext cx="2829395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i="0" spc="0">
                <a:solidFill>
                  <a:schemeClr val="tx2"/>
                </a:solidFill>
                <a:latin typeface="Barlow" pitchFamily="2" charset="77"/>
              </a:rPr>
              <a:t>Titoletto</a:t>
            </a:r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id="{CAE9C4F8-82E2-B548-ABB3-FF332F1AB7D8}"/>
              </a:ext>
            </a:extLst>
          </p:cNvPr>
          <p:cNvSpPr txBox="1"/>
          <p:nvPr userDrawn="1"/>
        </p:nvSpPr>
        <p:spPr>
          <a:xfrm>
            <a:off x="3226218" y="5085260"/>
            <a:ext cx="2829395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i="0" spc="0">
                <a:solidFill>
                  <a:schemeClr val="tx2"/>
                </a:solidFill>
                <a:latin typeface="Barlow" pitchFamily="2" charset="77"/>
              </a:rPr>
              <a:t>Titoletto</a:t>
            </a:r>
          </a:p>
        </p:txBody>
      </p:sp>
      <p:sp>
        <p:nvSpPr>
          <p:cNvPr id="21" name="TextBox 47">
            <a:extLst>
              <a:ext uri="{FF2B5EF4-FFF2-40B4-BE49-F238E27FC236}">
                <a16:creationId xmlns:a16="http://schemas.microsoft.com/office/drawing/2014/main" id="{B581DD81-9BB0-BF4C-B066-7C2C2780C4B0}"/>
              </a:ext>
            </a:extLst>
          </p:cNvPr>
          <p:cNvSpPr txBox="1"/>
          <p:nvPr userDrawn="1"/>
        </p:nvSpPr>
        <p:spPr>
          <a:xfrm>
            <a:off x="6182069" y="5085260"/>
            <a:ext cx="2829395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i="0" spc="0">
                <a:solidFill>
                  <a:schemeClr val="tx2"/>
                </a:solidFill>
                <a:latin typeface="Barlow" pitchFamily="2" charset="77"/>
              </a:rPr>
              <a:t>Titoletto</a:t>
            </a:r>
          </a:p>
        </p:txBody>
      </p:sp>
      <p:sp>
        <p:nvSpPr>
          <p:cNvPr id="22" name="TextBox 47">
            <a:extLst>
              <a:ext uri="{FF2B5EF4-FFF2-40B4-BE49-F238E27FC236}">
                <a16:creationId xmlns:a16="http://schemas.microsoft.com/office/drawing/2014/main" id="{2C7E07FB-B34E-A946-B259-554D01B2930D}"/>
              </a:ext>
            </a:extLst>
          </p:cNvPr>
          <p:cNvSpPr txBox="1"/>
          <p:nvPr userDrawn="1"/>
        </p:nvSpPr>
        <p:spPr>
          <a:xfrm>
            <a:off x="9090752" y="5076181"/>
            <a:ext cx="2829395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i="0" spc="0">
                <a:solidFill>
                  <a:schemeClr val="tx2"/>
                </a:solidFill>
                <a:latin typeface="Barlow" pitchFamily="2" charset="77"/>
              </a:rPr>
              <a:t>Titoletto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C1C7B60-EA03-0142-B882-BE5FFCEAB508}"/>
              </a:ext>
            </a:extLst>
          </p:cNvPr>
          <p:cNvSpPr/>
          <p:nvPr userDrawn="1"/>
        </p:nvSpPr>
        <p:spPr>
          <a:xfrm>
            <a:off x="-1" y="-3705"/>
            <a:ext cx="12192001" cy="935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Segnaposto testo 2">
            <a:extLst>
              <a:ext uri="{FF2B5EF4-FFF2-40B4-BE49-F238E27FC236}">
                <a16:creationId xmlns:a16="http://schemas.microsoft.com/office/drawing/2014/main" id="{155B9E57-24B5-AC4A-8445-8BC9171AB6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12192000" cy="935964"/>
          </a:xfrm>
        </p:spPr>
        <p:txBody>
          <a:bodyPr lIns="648000" tIns="288000" rIns="648000" bIns="0">
            <a:normAutofit/>
          </a:bodyPr>
          <a:lstStyle>
            <a:lvl1pPr marL="0" indent="0">
              <a:buNone/>
              <a:defRPr sz="3200" b="0" i="0" cap="none" baseline="0">
                <a:solidFill>
                  <a:schemeClr val="bg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11E677E8-7ABE-F646-B56B-6333554DD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1560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5224713-357D-264B-AC81-C52926AD95F5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1B221DC1-8A48-F04B-9E1D-90169BF8D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243" y="6029961"/>
            <a:ext cx="1296758" cy="512030"/>
          </a:xfrm>
          <a:prstGeom prst="rect">
            <a:avLst/>
          </a:prstGeom>
        </p:spPr>
      </p:pic>
      <p:sp>
        <p:nvSpPr>
          <p:cNvPr id="31" name="Rettangolo 30">
            <a:extLst>
              <a:ext uri="{FF2B5EF4-FFF2-40B4-BE49-F238E27FC236}">
                <a16:creationId xmlns:a16="http://schemas.microsoft.com/office/drawing/2014/main" id="{7C1C7B60-EA03-0142-B882-BE5FFCEAB508}"/>
              </a:ext>
            </a:extLst>
          </p:cNvPr>
          <p:cNvSpPr/>
          <p:nvPr userDrawn="1"/>
        </p:nvSpPr>
        <p:spPr>
          <a:xfrm>
            <a:off x="-1" y="-3705"/>
            <a:ext cx="12192001" cy="935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Segnaposto testo 2">
            <a:extLst>
              <a:ext uri="{FF2B5EF4-FFF2-40B4-BE49-F238E27FC236}">
                <a16:creationId xmlns:a16="http://schemas.microsoft.com/office/drawing/2014/main" id="{155B9E57-24B5-AC4A-8445-8BC9171AB6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12192000" cy="935964"/>
          </a:xfrm>
        </p:spPr>
        <p:txBody>
          <a:bodyPr lIns="648000" tIns="288000" rIns="648000" bIns="0">
            <a:normAutofit/>
          </a:bodyPr>
          <a:lstStyle>
            <a:lvl1pPr marL="0" indent="0">
              <a:buNone/>
              <a:defRPr sz="3200" b="0" i="0" cap="none" baseline="0">
                <a:solidFill>
                  <a:schemeClr val="bg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graphicFrame>
        <p:nvGraphicFramePr>
          <p:cNvPr id="18" name="Chart 1">
            <a:extLst>
              <a:ext uri="{FF2B5EF4-FFF2-40B4-BE49-F238E27FC236}">
                <a16:creationId xmlns:a16="http://schemas.microsoft.com/office/drawing/2014/main" id="{25324C1B-EDF2-404B-9CD7-E91383B746B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759140910"/>
              </p:ext>
            </p:extLst>
          </p:nvPr>
        </p:nvGraphicFramePr>
        <p:xfrm>
          <a:off x="4921599" y="1866125"/>
          <a:ext cx="5655084" cy="3770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9" name="Group 2">
            <a:extLst>
              <a:ext uri="{FF2B5EF4-FFF2-40B4-BE49-F238E27FC236}">
                <a16:creationId xmlns:a16="http://schemas.microsoft.com/office/drawing/2014/main" id="{21A7AE29-59D1-BE49-982B-DC3B8A34110F}"/>
              </a:ext>
            </a:extLst>
          </p:cNvPr>
          <p:cNvGrpSpPr/>
          <p:nvPr userDrawn="1"/>
        </p:nvGrpSpPr>
        <p:grpSpPr>
          <a:xfrm>
            <a:off x="6057385" y="1450744"/>
            <a:ext cx="3627169" cy="329361"/>
            <a:chOff x="13487804" y="2717339"/>
            <a:chExt cx="7768004" cy="705366"/>
          </a:xfrm>
        </p:grpSpPr>
        <p:sp>
          <p:nvSpPr>
            <p:cNvPr id="23" name="Rectangle 3">
              <a:extLst>
                <a:ext uri="{FF2B5EF4-FFF2-40B4-BE49-F238E27FC236}">
                  <a16:creationId xmlns:a16="http://schemas.microsoft.com/office/drawing/2014/main" id="{60AA858D-258F-3B4B-B981-FE1432AA55BE}"/>
                </a:ext>
              </a:extLst>
            </p:cNvPr>
            <p:cNvSpPr/>
            <p:nvPr/>
          </p:nvSpPr>
          <p:spPr>
            <a:xfrm>
              <a:off x="13487804" y="2963383"/>
              <a:ext cx="320311" cy="3203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Rectangle 4">
              <a:extLst>
                <a:ext uri="{FF2B5EF4-FFF2-40B4-BE49-F238E27FC236}">
                  <a16:creationId xmlns:a16="http://schemas.microsoft.com/office/drawing/2014/main" id="{0B5CE9D4-0EA5-FA48-80A3-1CCD6E539FA1}"/>
                </a:ext>
              </a:extLst>
            </p:cNvPr>
            <p:cNvSpPr/>
            <p:nvPr/>
          </p:nvSpPr>
          <p:spPr>
            <a:xfrm>
              <a:off x="13808113" y="2731981"/>
              <a:ext cx="1450247" cy="690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100" b="0" i="0">
                  <a:solidFill>
                    <a:schemeClr val="tx2"/>
                  </a:solidFill>
                  <a:latin typeface="Barlow" pitchFamily="2" charset="77"/>
                  <a:ea typeface="Roboto Medium" panose="02000000000000000000" pitchFamily="2" charset="0"/>
                  <a:cs typeface="Roboto Medium" panose="02000000000000000000" pitchFamily="2" charset="0"/>
                </a:rPr>
                <a:t>Income</a:t>
              </a:r>
              <a:endParaRPr lang="en-US" sz="1100" b="0" i="0" dirty="0">
                <a:solidFill>
                  <a:schemeClr val="tx2"/>
                </a:solidFill>
                <a:latin typeface="Barlow" pitchFamily="2" charset="77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4D508D6F-79A3-7647-8BF7-ADAE0BB2564D}"/>
                </a:ext>
              </a:extLst>
            </p:cNvPr>
            <p:cNvSpPr/>
            <p:nvPr/>
          </p:nvSpPr>
          <p:spPr>
            <a:xfrm>
              <a:off x="15936025" y="2963383"/>
              <a:ext cx="320311" cy="3203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id="{FBEC02AB-826A-2C43-89C5-D609DFDCA6BD}"/>
                </a:ext>
              </a:extLst>
            </p:cNvPr>
            <p:cNvSpPr/>
            <p:nvPr/>
          </p:nvSpPr>
          <p:spPr>
            <a:xfrm>
              <a:off x="16305004" y="2717339"/>
              <a:ext cx="1611787" cy="690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100" b="0" i="0">
                  <a:solidFill>
                    <a:schemeClr val="tx2"/>
                  </a:solidFill>
                  <a:latin typeface="Barlow" pitchFamily="2" charset="77"/>
                  <a:ea typeface="Roboto Medium" panose="02000000000000000000" pitchFamily="2" charset="0"/>
                  <a:cs typeface="Roboto Medium" panose="02000000000000000000" pitchFamily="2" charset="0"/>
                </a:rPr>
                <a:t>Forecast</a:t>
              </a:r>
              <a:endParaRPr lang="en-US" sz="1100" b="0" i="0" dirty="0">
                <a:solidFill>
                  <a:schemeClr val="tx2"/>
                </a:solidFill>
                <a:latin typeface="Barlow" pitchFamily="2" charset="77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706E9501-DDB3-3F4E-9C7C-9CAB193EE4EE}"/>
                </a:ext>
              </a:extLst>
            </p:cNvPr>
            <p:cNvSpPr/>
            <p:nvPr/>
          </p:nvSpPr>
          <p:spPr>
            <a:xfrm>
              <a:off x="18594456" y="2963383"/>
              <a:ext cx="320311" cy="320311"/>
            </a:xfrm>
            <a:prstGeom prst="rect">
              <a:avLst/>
            </a:prstGeom>
            <a:solidFill>
              <a:srgbClr val="A0AC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Rectangle 8">
              <a:extLst>
                <a:ext uri="{FF2B5EF4-FFF2-40B4-BE49-F238E27FC236}">
                  <a16:creationId xmlns:a16="http://schemas.microsoft.com/office/drawing/2014/main" id="{61E1D16A-A53C-144D-AEDE-189696453EA2}"/>
                </a:ext>
              </a:extLst>
            </p:cNvPr>
            <p:cNvSpPr/>
            <p:nvPr/>
          </p:nvSpPr>
          <p:spPr>
            <a:xfrm>
              <a:off x="18914767" y="2717339"/>
              <a:ext cx="2341041" cy="690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100" b="0" i="0">
                  <a:solidFill>
                    <a:schemeClr val="tx2"/>
                  </a:solidFill>
                  <a:latin typeface="Barlow" pitchFamily="2" charset="77"/>
                  <a:ea typeface="Roboto Medium" panose="02000000000000000000" pitchFamily="2" charset="0"/>
                  <a:cs typeface="Roboto Medium" panose="02000000000000000000" pitchFamily="2" charset="0"/>
                </a:rPr>
                <a:t>Competitors</a:t>
              </a:r>
              <a:endParaRPr lang="en-US" sz="1100" b="0" i="0" dirty="0">
                <a:solidFill>
                  <a:schemeClr val="tx2"/>
                </a:solidFill>
                <a:latin typeface="Barlow" pitchFamily="2" charset="77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</p:grpSp>
      <p:sp>
        <p:nvSpPr>
          <p:cNvPr id="29" name="Titolo 8">
            <a:extLst>
              <a:ext uri="{FF2B5EF4-FFF2-40B4-BE49-F238E27FC236}">
                <a16:creationId xmlns:a16="http://schemas.microsoft.com/office/drawing/2014/main" id="{1B66831E-3FD2-2443-8A64-D439487B9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999" y="2961017"/>
            <a:ext cx="3904951" cy="935963"/>
          </a:xfrm>
        </p:spPr>
        <p:txBody>
          <a:bodyPr anchor="t">
            <a:normAutofit/>
          </a:bodyPr>
          <a:lstStyle>
            <a:lvl1pPr>
              <a:defRPr sz="1100" b="0" i="0">
                <a:latin typeface="Barlow" pitchFamily="2" charset="77"/>
              </a:defRPr>
            </a:lvl1pPr>
          </a:lstStyle>
          <a:p>
            <a:r>
              <a:rPr lang="it-IT"/>
              <a:t>Fare clic per modificare lo stile del testo dello schema</a:t>
            </a:r>
          </a:p>
        </p:txBody>
      </p:sp>
      <p:sp>
        <p:nvSpPr>
          <p:cNvPr id="30" name="TextBox 47">
            <a:extLst>
              <a:ext uri="{FF2B5EF4-FFF2-40B4-BE49-F238E27FC236}">
                <a16:creationId xmlns:a16="http://schemas.microsoft.com/office/drawing/2014/main" id="{3649DFEB-9FEE-8648-A948-7B991301BDA5}"/>
              </a:ext>
            </a:extLst>
          </p:cNvPr>
          <p:cNvSpPr txBox="1"/>
          <p:nvPr userDrawn="1"/>
        </p:nvSpPr>
        <p:spPr>
          <a:xfrm>
            <a:off x="647999" y="2273139"/>
            <a:ext cx="2829395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b="1" i="0" spc="0">
                <a:solidFill>
                  <a:schemeClr val="tx2"/>
                </a:solidFill>
                <a:latin typeface="Barlow" pitchFamily="2" charset="77"/>
              </a:rPr>
              <a:t>Titoletto</a:t>
            </a:r>
          </a:p>
        </p:txBody>
      </p:sp>
      <p:sp>
        <p:nvSpPr>
          <p:cNvPr id="20" name="Segnaposto numero diapositiva 5">
            <a:extLst>
              <a:ext uri="{FF2B5EF4-FFF2-40B4-BE49-F238E27FC236}">
                <a16:creationId xmlns:a16="http://schemas.microsoft.com/office/drawing/2014/main" id="{93B13070-A05E-9F4B-9AB1-7B38DDFA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1389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A512A3D0-FA6C-0A47-960B-E94179C81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999" y="2961017"/>
            <a:ext cx="3904951" cy="935963"/>
          </a:xfrm>
        </p:spPr>
        <p:txBody>
          <a:bodyPr anchor="t">
            <a:normAutofit/>
          </a:bodyPr>
          <a:lstStyle>
            <a:lvl1pPr>
              <a:defRPr sz="1100" b="0" i="0">
                <a:latin typeface="Barlow" pitchFamily="2" charset="77"/>
              </a:defRPr>
            </a:lvl1pPr>
          </a:lstStyle>
          <a:p>
            <a:r>
              <a:rPr lang="it-IT"/>
              <a:t>Fare clic per modificare lo stile del testo dello schema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5224713-357D-264B-AC81-C52926AD95F5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1B221DC1-8A48-F04B-9E1D-90169BF8D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243" y="6029961"/>
            <a:ext cx="1296758" cy="512030"/>
          </a:xfrm>
          <a:prstGeom prst="rect">
            <a:avLst/>
          </a:prstGeom>
        </p:spPr>
      </p:pic>
      <p:sp>
        <p:nvSpPr>
          <p:cNvPr id="16" name="TextBox 47">
            <a:extLst>
              <a:ext uri="{FF2B5EF4-FFF2-40B4-BE49-F238E27FC236}">
                <a16:creationId xmlns:a16="http://schemas.microsoft.com/office/drawing/2014/main" id="{64FF6716-B72A-DC4D-8348-07EF1B91FCA7}"/>
              </a:ext>
            </a:extLst>
          </p:cNvPr>
          <p:cNvSpPr txBox="1"/>
          <p:nvPr userDrawn="1"/>
        </p:nvSpPr>
        <p:spPr>
          <a:xfrm>
            <a:off x="647999" y="2273139"/>
            <a:ext cx="2829395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b="1" i="0" spc="0">
                <a:solidFill>
                  <a:schemeClr val="tx2"/>
                </a:solidFill>
                <a:latin typeface="Barlow" pitchFamily="2" charset="77"/>
              </a:rPr>
              <a:t>Titoletto</a:t>
            </a:r>
          </a:p>
        </p:txBody>
      </p:sp>
      <p:graphicFrame>
        <p:nvGraphicFramePr>
          <p:cNvPr id="19" name="Chart 4">
            <a:extLst>
              <a:ext uri="{FF2B5EF4-FFF2-40B4-BE49-F238E27FC236}">
                <a16:creationId xmlns:a16="http://schemas.microsoft.com/office/drawing/2014/main" id="{05330C40-5EBE-774C-8AF2-1A8CCC4EDAD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28030899"/>
              </p:ext>
            </p:extLst>
          </p:nvPr>
        </p:nvGraphicFramePr>
        <p:xfrm>
          <a:off x="5586359" y="1365991"/>
          <a:ext cx="6040766" cy="422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Rettangolo 30">
            <a:extLst>
              <a:ext uri="{FF2B5EF4-FFF2-40B4-BE49-F238E27FC236}">
                <a16:creationId xmlns:a16="http://schemas.microsoft.com/office/drawing/2014/main" id="{3F15DB10-1F60-DD4A-A514-7C94AA9C07BB}"/>
              </a:ext>
            </a:extLst>
          </p:cNvPr>
          <p:cNvSpPr/>
          <p:nvPr userDrawn="1"/>
        </p:nvSpPr>
        <p:spPr>
          <a:xfrm>
            <a:off x="-1" y="-3705"/>
            <a:ext cx="12192001" cy="935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Segnaposto testo 2">
            <a:extLst>
              <a:ext uri="{FF2B5EF4-FFF2-40B4-BE49-F238E27FC236}">
                <a16:creationId xmlns:a16="http://schemas.microsoft.com/office/drawing/2014/main" id="{E040AC56-6541-B840-B826-CFD0AF8E12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12192000" cy="935964"/>
          </a:xfrm>
        </p:spPr>
        <p:txBody>
          <a:bodyPr lIns="648000" tIns="288000" rIns="648000" bIns="0">
            <a:normAutofit/>
          </a:bodyPr>
          <a:lstStyle>
            <a:lvl1pPr marL="0" indent="0">
              <a:buNone/>
              <a:defRPr sz="3200" b="0" i="0" cap="none" baseline="0">
                <a:solidFill>
                  <a:schemeClr val="bg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B4ADDE2A-A466-CB41-BD4C-0FEC2364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6084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7205C23-ACFA-CD48-B4CC-AFF05CE0B65C}"/>
              </a:ext>
            </a:extLst>
          </p:cNvPr>
          <p:cNvSpPr/>
          <p:nvPr userDrawn="1"/>
        </p:nvSpPr>
        <p:spPr>
          <a:xfrm>
            <a:off x="-1" y="-3705"/>
            <a:ext cx="12192001" cy="935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A512A3D0-FA6C-0A47-960B-E94179C81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999" y="2961017"/>
            <a:ext cx="3904951" cy="935963"/>
          </a:xfrm>
        </p:spPr>
        <p:txBody>
          <a:bodyPr anchor="t">
            <a:normAutofit/>
          </a:bodyPr>
          <a:lstStyle>
            <a:lvl1pPr>
              <a:defRPr sz="1100" b="0" i="0">
                <a:latin typeface="Barlow" pitchFamily="2" charset="77"/>
              </a:defRPr>
            </a:lvl1pPr>
          </a:lstStyle>
          <a:p>
            <a:r>
              <a:rPr lang="it-IT"/>
              <a:t>Fare clic per modificare lo stile del testo dello schema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5224713-357D-264B-AC81-C52926AD95F5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1B221DC1-8A48-F04B-9E1D-90169BF8D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243" y="6029961"/>
            <a:ext cx="1296758" cy="512030"/>
          </a:xfrm>
          <a:prstGeom prst="rect">
            <a:avLst/>
          </a:prstGeom>
        </p:spPr>
      </p:pic>
      <p:sp>
        <p:nvSpPr>
          <p:cNvPr id="16" name="TextBox 47">
            <a:extLst>
              <a:ext uri="{FF2B5EF4-FFF2-40B4-BE49-F238E27FC236}">
                <a16:creationId xmlns:a16="http://schemas.microsoft.com/office/drawing/2014/main" id="{64FF6716-B72A-DC4D-8348-07EF1B91FCA7}"/>
              </a:ext>
            </a:extLst>
          </p:cNvPr>
          <p:cNvSpPr txBox="1"/>
          <p:nvPr userDrawn="1"/>
        </p:nvSpPr>
        <p:spPr>
          <a:xfrm>
            <a:off x="647999" y="2273139"/>
            <a:ext cx="2829395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b="1" i="0" spc="0">
                <a:solidFill>
                  <a:schemeClr val="tx2"/>
                </a:solidFill>
                <a:latin typeface="Barlow" pitchFamily="2" charset="77"/>
              </a:rPr>
              <a:t>Titoletto</a:t>
            </a:r>
          </a:p>
        </p:txBody>
      </p:sp>
      <p:sp>
        <p:nvSpPr>
          <p:cNvPr id="30" name="Segnaposto testo 2">
            <a:extLst>
              <a:ext uri="{FF2B5EF4-FFF2-40B4-BE49-F238E27FC236}">
                <a16:creationId xmlns:a16="http://schemas.microsoft.com/office/drawing/2014/main" id="{22B1960D-F417-324E-A584-54C69E703D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12192000" cy="935964"/>
          </a:xfrm>
        </p:spPr>
        <p:txBody>
          <a:bodyPr lIns="648000" tIns="288000" rIns="648000" bIns="0">
            <a:normAutofit/>
          </a:bodyPr>
          <a:lstStyle>
            <a:lvl1pPr marL="0" indent="0">
              <a:buNone/>
              <a:defRPr sz="3200" b="0" i="0" cap="none" baseline="0">
                <a:solidFill>
                  <a:schemeClr val="bg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D3623C01-A087-CF42-8B3A-72F180C925EF}"/>
              </a:ext>
            </a:extLst>
          </p:cNvPr>
          <p:cNvGrpSpPr/>
          <p:nvPr userDrawn="1"/>
        </p:nvGrpSpPr>
        <p:grpSpPr>
          <a:xfrm>
            <a:off x="5691079" y="1010391"/>
            <a:ext cx="4849040" cy="4995732"/>
            <a:chOff x="2436813" y="914400"/>
            <a:chExt cx="11202608" cy="11541504"/>
          </a:xfrm>
        </p:grpSpPr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A3C3F860-33B4-EA4A-BA73-4693429DCA1C}"/>
                </a:ext>
              </a:extLst>
            </p:cNvPr>
            <p:cNvSpPr/>
            <p:nvPr/>
          </p:nvSpPr>
          <p:spPr>
            <a:xfrm rot="1820780">
              <a:off x="5577245" y="914400"/>
              <a:ext cx="4218615" cy="3933996"/>
            </a:xfrm>
            <a:custGeom>
              <a:avLst/>
              <a:gdLst>
                <a:gd name="connsiteX0" fmla="*/ 806177 w 1907434"/>
                <a:gd name="connsiteY0" fmla="*/ 295082 h 1778746"/>
                <a:gd name="connsiteX1" fmla="*/ 1907434 w 1907434"/>
                <a:gd name="connsiteY1" fmla="*/ 0 h 1778746"/>
                <a:gd name="connsiteX2" fmla="*/ 1907434 w 1907434"/>
                <a:gd name="connsiteY2" fmla="*/ 1349039 h 1778746"/>
                <a:gd name="connsiteX3" fmla="*/ 1173442 w 1907434"/>
                <a:gd name="connsiteY3" fmla="*/ 1778746 h 1778746"/>
                <a:gd name="connsiteX4" fmla="*/ 0 w 1907434"/>
                <a:gd name="connsiteY4" fmla="*/ 1101259 h 1778746"/>
                <a:gd name="connsiteX5" fmla="*/ 806177 w 1907434"/>
                <a:gd name="connsiteY5" fmla="*/ 295082 h 177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434" h="1778746">
                  <a:moveTo>
                    <a:pt x="806177" y="295082"/>
                  </a:moveTo>
                  <a:cubicBezTo>
                    <a:pt x="1135495" y="104949"/>
                    <a:pt x="1513993" y="0"/>
                    <a:pt x="1907434" y="0"/>
                  </a:cubicBezTo>
                  <a:lnTo>
                    <a:pt x="1907434" y="1349039"/>
                  </a:lnTo>
                  <a:lnTo>
                    <a:pt x="1173442" y="1778746"/>
                  </a:lnTo>
                  <a:lnTo>
                    <a:pt x="0" y="1101259"/>
                  </a:lnTo>
                  <a:cubicBezTo>
                    <a:pt x="196721" y="760529"/>
                    <a:pt x="476858" y="485214"/>
                    <a:pt x="806177" y="29508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66274" tIns="5043692" rIns="709887" bIns="4971460" numCol="1" spcCol="1270" anchor="ctr" anchorCtr="0">
              <a:noAutofit/>
            </a:bodyPr>
            <a:lstStyle/>
            <a:p>
              <a:pPr algn="ctr" defTabSz="46216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98" dirty="0">
                <a:latin typeface="+mj-lt"/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1D5BD89B-9DE1-904A-8208-AE740D2B36B3}"/>
                </a:ext>
              </a:extLst>
            </p:cNvPr>
            <p:cNvSpPr/>
            <p:nvPr/>
          </p:nvSpPr>
          <p:spPr>
            <a:xfrm rot="1820780">
              <a:off x="3412447" y="2489291"/>
              <a:ext cx="3238253" cy="4871236"/>
            </a:xfrm>
            <a:custGeom>
              <a:avLst/>
              <a:gdLst>
                <a:gd name="connsiteX0" fmla="*/ 295080 w 1464167"/>
                <a:gd name="connsiteY0" fmla="*/ 0 h 2202516"/>
                <a:gd name="connsiteX1" fmla="*/ 1457724 w 1464167"/>
                <a:gd name="connsiteY1" fmla="*/ 671253 h 2202516"/>
                <a:gd name="connsiteX2" fmla="*/ 1464167 w 1464167"/>
                <a:gd name="connsiteY2" fmla="*/ 1527543 h 2202516"/>
                <a:gd name="connsiteX3" fmla="*/ 295081 w 1464167"/>
                <a:gd name="connsiteY3" fmla="*/ 2202516 h 2202516"/>
                <a:gd name="connsiteX4" fmla="*/ 295080 w 1464167"/>
                <a:gd name="connsiteY4" fmla="*/ 0 h 220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4167" h="2202516">
                  <a:moveTo>
                    <a:pt x="295080" y="0"/>
                  </a:moveTo>
                  <a:lnTo>
                    <a:pt x="1457724" y="671253"/>
                  </a:lnTo>
                  <a:lnTo>
                    <a:pt x="1464167" y="1527543"/>
                  </a:lnTo>
                  <a:lnTo>
                    <a:pt x="295081" y="2202516"/>
                  </a:lnTo>
                  <a:cubicBezTo>
                    <a:pt x="-98361" y="1521055"/>
                    <a:pt x="-98361" y="681460"/>
                    <a:pt x="29508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81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66274" tIns="5043692" rIns="709887" bIns="4971460" numCol="1" spcCol="1270" anchor="ctr" anchorCtr="0">
              <a:noAutofit/>
            </a:bodyPr>
            <a:lstStyle/>
            <a:p>
              <a:pPr algn="ctr" defTabSz="46216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98" dirty="0">
                <a:latin typeface="+mj-lt"/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501FAEC4-2C9B-4245-A49C-6C5D2FF0C45D}"/>
                </a:ext>
              </a:extLst>
            </p:cNvPr>
            <p:cNvSpPr/>
            <p:nvPr/>
          </p:nvSpPr>
          <p:spPr>
            <a:xfrm rot="1820780">
              <a:off x="9420806" y="3163702"/>
              <a:ext cx="4218615" cy="3923020"/>
            </a:xfrm>
            <a:custGeom>
              <a:avLst/>
              <a:gdLst>
                <a:gd name="connsiteX0" fmla="*/ 0 w 1907434"/>
                <a:gd name="connsiteY0" fmla="*/ 0 h 1773783"/>
                <a:gd name="connsiteX1" fmla="*/ 1907434 w 1907434"/>
                <a:gd name="connsiteY1" fmla="*/ 1101258 h 1773783"/>
                <a:gd name="connsiteX2" fmla="*/ 742586 w 1907434"/>
                <a:gd name="connsiteY2" fmla="*/ 1773783 h 1773783"/>
                <a:gd name="connsiteX3" fmla="*/ 0 w 1907434"/>
                <a:gd name="connsiteY3" fmla="*/ 1349559 h 1773783"/>
                <a:gd name="connsiteX4" fmla="*/ 0 w 1907434"/>
                <a:gd name="connsiteY4" fmla="*/ 0 h 177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434" h="1773783">
                  <a:moveTo>
                    <a:pt x="0" y="0"/>
                  </a:moveTo>
                  <a:cubicBezTo>
                    <a:pt x="786883" y="-1"/>
                    <a:pt x="1513993" y="419797"/>
                    <a:pt x="1907434" y="1101258"/>
                  </a:cubicBezTo>
                  <a:lnTo>
                    <a:pt x="742586" y="1773783"/>
                  </a:lnTo>
                  <a:lnTo>
                    <a:pt x="0" y="1349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66274" tIns="5043692" rIns="709887" bIns="4971460" numCol="1" spcCol="1270" anchor="ctr" anchorCtr="0">
              <a:noAutofit/>
            </a:bodyPr>
            <a:lstStyle/>
            <a:p>
              <a:pPr algn="ctr" defTabSz="46216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98" dirty="0">
                <a:latin typeface="+mj-lt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D57146C-858A-9E45-BE0B-EA003DEB0504}"/>
                </a:ext>
              </a:extLst>
            </p:cNvPr>
            <p:cNvSpPr/>
            <p:nvPr/>
          </p:nvSpPr>
          <p:spPr>
            <a:xfrm rot="1820780">
              <a:off x="2436813" y="6284778"/>
              <a:ext cx="4218615" cy="3921737"/>
            </a:xfrm>
            <a:custGeom>
              <a:avLst/>
              <a:gdLst>
                <a:gd name="connsiteX0" fmla="*/ 0 w 1907435"/>
                <a:gd name="connsiteY0" fmla="*/ 671944 h 1773202"/>
                <a:gd name="connsiteX1" fmla="*/ 1163840 w 1907435"/>
                <a:gd name="connsiteY1" fmla="*/ 0 h 1773202"/>
                <a:gd name="connsiteX2" fmla="*/ 1907434 w 1907435"/>
                <a:gd name="connsiteY2" fmla="*/ 424800 h 1773202"/>
                <a:gd name="connsiteX3" fmla="*/ 1907435 w 1907435"/>
                <a:gd name="connsiteY3" fmla="*/ 1773202 h 1773202"/>
                <a:gd name="connsiteX4" fmla="*/ 0 w 1907435"/>
                <a:gd name="connsiteY4" fmla="*/ 671944 h 17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435" h="1773202">
                  <a:moveTo>
                    <a:pt x="0" y="671944"/>
                  </a:moveTo>
                  <a:lnTo>
                    <a:pt x="1163840" y="0"/>
                  </a:lnTo>
                  <a:lnTo>
                    <a:pt x="1907434" y="424800"/>
                  </a:lnTo>
                  <a:lnTo>
                    <a:pt x="1907435" y="1773202"/>
                  </a:lnTo>
                  <a:cubicBezTo>
                    <a:pt x="1120551" y="1773202"/>
                    <a:pt x="393440" y="1353404"/>
                    <a:pt x="0" y="671944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66274" tIns="5043692" rIns="709887" bIns="4971460" numCol="1" spcCol="1270" anchor="ctr" anchorCtr="0">
              <a:noAutofit/>
            </a:bodyPr>
            <a:lstStyle/>
            <a:p>
              <a:pPr algn="ctr" defTabSz="46216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98" dirty="0">
                <a:latin typeface="+mj-lt"/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53CC6AD4-2AA8-5145-B26C-BE88EBA8B902}"/>
                </a:ext>
              </a:extLst>
            </p:cNvPr>
            <p:cNvSpPr/>
            <p:nvPr/>
          </p:nvSpPr>
          <p:spPr>
            <a:xfrm rot="1820780">
              <a:off x="6280701" y="8521908"/>
              <a:ext cx="4218615" cy="3933996"/>
            </a:xfrm>
            <a:custGeom>
              <a:avLst/>
              <a:gdLst>
                <a:gd name="connsiteX0" fmla="*/ 0 w 1907434"/>
                <a:gd name="connsiteY0" fmla="*/ 429707 h 1778745"/>
                <a:gd name="connsiteX1" fmla="*/ 733992 w 1907434"/>
                <a:gd name="connsiteY1" fmla="*/ 0 h 1778745"/>
                <a:gd name="connsiteX2" fmla="*/ 1907434 w 1907434"/>
                <a:gd name="connsiteY2" fmla="*/ 677487 h 1778745"/>
                <a:gd name="connsiteX3" fmla="*/ 0 w 1907434"/>
                <a:gd name="connsiteY3" fmla="*/ 1778745 h 1778745"/>
                <a:gd name="connsiteX4" fmla="*/ 0 w 1907434"/>
                <a:gd name="connsiteY4" fmla="*/ 429707 h 177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434" h="1778745">
                  <a:moveTo>
                    <a:pt x="0" y="429707"/>
                  </a:moveTo>
                  <a:lnTo>
                    <a:pt x="733992" y="0"/>
                  </a:lnTo>
                  <a:lnTo>
                    <a:pt x="1907434" y="677487"/>
                  </a:lnTo>
                  <a:cubicBezTo>
                    <a:pt x="1513993" y="1358947"/>
                    <a:pt x="786882" y="1778745"/>
                    <a:pt x="0" y="1778745"/>
                  </a:cubicBezTo>
                  <a:lnTo>
                    <a:pt x="0" y="42970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66274" tIns="5043692" rIns="709887" bIns="4971460" numCol="1" spcCol="1270" anchor="ctr" anchorCtr="0">
              <a:noAutofit/>
            </a:bodyPr>
            <a:lstStyle/>
            <a:p>
              <a:pPr algn="ctr" defTabSz="46216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98" dirty="0">
                <a:latin typeface="+mj-lt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9B96AE92-1B4D-C54B-A09A-7CB9F656BDF2}"/>
                </a:ext>
              </a:extLst>
            </p:cNvPr>
            <p:cNvSpPr/>
            <p:nvPr/>
          </p:nvSpPr>
          <p:spPr>
            <a:xfrm rot="1820780">
              <a:off x="9423804" y="6009219"/>
              <a:ext cx="3240468" cy="4871239"/>
            </a:xfrm>
            <a:custGeom>
              <a:avLst/>
              <a:gdLst>
                <a:gd name="connsiteX0" fmla="*/ 0 w 1465168"/>
                <a:gd name="connsiteY0" fmla="*/ 675550 h 2202517"/>
                <a:gd name="connsiteX1" fmla="*/ 1170086 w 1465168"/>
                <a:gd name="connsiteY1" fmla="*/ 0 h 2202517"/>
                <a:gd name="connsiteX2" fmla="*/ 1170087 w 1465168"/>
                <a:gd name="connsiteY2" fmla="*/ 2202517 h 2202517"/>
                <a:gd name="connsiteX3" fmla="*/ 6434 w 1465168"/>
                <a:gd name="connsiteY3" fmla="*/ 1530681 h 2202517"/>
                <a:gd name="connsiteX4" fmla="*/ 0 w 1465168"/>
                <a:gd name="connsiteY4" fmla="*/ 675550 h 22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168" h="2202517">
                  <a:moveTo>
                    <a:pt x="0" y="675550"/>
                  </a:moveTo>
                  <a:lnTo>
                    <a:pt x="1170086" y="0"/>
                  </a:lnTo>
                  <a:cubicBezTo>
                    <a:pt x="1563529" y="681460"/>
                    <a:pt x="1563529" y="1521056"/>
                    <a:pt x="1170087" y="2202517"/>
                  </a:cubicBezTo>
                  <a:lnTo>
                    <a:pt x="6434" y="1530681"/>
                  </a:lnTo>
                  <a:lnTo>
                    <a:pt x="0" y="67555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66274" tIns="5043692" rIns="709887" bIns="4971460" numCol="1" spcCol="1270" anchor="ctr" anchorCtr="0">
              <a:noAutofit/>
            </a:bodyPr>
            <a:lstStyle/>
            <a:p>
              <a:pPr algn="ctr" defTabSz="46216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98" dirty="0">
                <a:latin typeface="+mj-lt"/>
              </a:endParaRPr>
            </a:p>
          </p:txBody>
        </p:sp>
        <p:sp>
          <p:nvSpPr>
            <p:cNvPr id="23" name="TextBox 35">
              <a:extLst>
                <a:ext uri="{FF2B5EF4-FFF2-40B4-BE49-F238E27FC236}">
                  <a16:creationId xmlns:a16="http://schemas.microsoft.com/office/drawing/2014/main" id="{B34CD259-B40D-A64C-B8C3-1BFA33A443E0}"/>
                </a:ext>
              </a:extLst>
            </p:cNvPr>
            <p:cNvSpPr txBox="1"/>
            <p:nvPr/>
          </p:nvSpPr>
          <p:spPr>
            <a:xfrm>
              <a:off x="6772554" y="2531466"/>
              <a:ext cx="2491202" cy="138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Edipiscing elites</a:t>
              </a:r>
            </a:p>
            <a:p>
              <a:pPr algn="ctr"/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consect on</a:t>
              </a:r>
            </a:p>
          </p:txBody>
        </p:sp>
        <p:sp>
          <p:nvSpPr>
            <p:cNvPr id="25" name="TextBox 40">
              <a:extLst>
                <a:ext uri="{FF2B5EF4-FFF2-40B4-BE49-F238E27FC236}">
                  <a16:creationId xmlns:a16="http://schemas.microsoft.com/office/drawing/2014/main" id="{C326E61D-EBA2-404E-9787-CE53283A8E3F}"/>
                </a:ext>
              </a:extLst>
            </p:cNvPr>
            <p:cNvSpPr txBox="1"/>
            <p:nvPr/>
          </p:nvSpPr>
          <p:spPr>
            <a:xfrm>
              <a:off x="3626867" y="4356221"/>
              <a:ext cx="2491202" cy="138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Edipiscing elites</a:t>
              </a:r>
            </a:p>
            <a:p>
              <a:pPr algn="ctr"/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consect on</a:t>
              </a:r>
            </a:p>
          </p:txBody>
        </p:sp>
        <p:sp>
          <p:nvSpPr>
            <p:cNvPr id="31" name="TextBox 43">
              <a:extLst>
                <a:ext uri="{FF2B5EF4-FFF2-40B4-BE49-F238E27FC236}">
                  <a16:creationId xmlns:a16="http://schemas.microsoft.com/office/drawing/2014/main" id="{C7C06674-B18D-8F4A-A2E1-AB67F436A86C}"/>
                </a:ext>
              </a:extLst>
            </p:cNvPr>
            <p:cNvSpPr txBox="1"/>
            <p:nvPr/>
          </p:nvSpPr>
          <p:spPr>
            <a:xfrm>
              <a:off x="9860939" y="4356221"/>
              <a:ext cx="2491202" cy="138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Edipiscing elites</a:t>
              </a:r>
            </a:p>
            <a:p>
              <a:pPr algn="ctr"/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consect on</a:t>
              </a:r>
            </a:p>
          </p:txBody>
        </p:sp>
        <p:sp>
          <p:nvSpPr>
            <p:cNvPr id="33" name="TextBox 46">
              <a:extLst>
                <a:ext uri="{FF2B5EF4-FFF2-40B4-BE49-F238E27FC236}">
                  <a16:creationId xmlns:a16="http://schemas.microsoft.com/office/drawing/2014/main" id="{D94A70AD-A99C-CB4B-8ADE-4260E604705D}"/>
                </a:ext>
              </a:extLst>
            </p:cNvPr>
            <p:cNvSpPr txBox="1"/>
            <p:nvPr/>
          </p:nvSpPr>
          <p:spPr>
            <a:xfrm>
              <a:off x="3701156" y="7690537"/>
              <a:ext cx="2491202" cy="138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Edipiscing elites</a:t>
              </a:r>
            </a:p>
            <a:p>
              <a:pPr algn="ctr"/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consect on</a:t>
              </a:r>
            </a:p>
          </p:txBody>
        </p:sp>
        <p:sp>
          <p:nvSpPr>
            <p:cNvPr id="35" name="TextBox 49">
              <a:extLst>
                <a:ext uri="{FF2B5EF4-FFF2-40B4-BE49-F238E27FC236}">
                  <a16:creationId xmlns:a16="http://schemas.microsoft.com/office/drawing/2014/main" id="{1B4932AC-67D9-D34D-A6A7-C01A8B13AD5E}"/>
                </a:ext>
              </a:extLst>
            </p:cNvPr>
            <p:cNvSpPr txBox="1"/>
            <p:nvPr/>
          </p:nvSpPr>
          <p:spPr>
            <a:xfrm>
              <a:off x="9826396" y="7690537"/>
              <a:ext cx="2491202" cy="138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Edipiscing elites</a:t>
              </a:r>
            </a:p>
            <a:p>
              <a:pPr algn="ctr"/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consect on</a:t>
              </a:r>
            </a:p>
          </p:txBody>
        </p:sp>
        <p:sp>
          <p:nvSpPr>
            <p:cNvPr id="37" name="TextBox 52">
              <a:extLst>
                <a:ext uri="{FF2B5EF4-FFF2-40B4-BE49-F238E27FC236}">
                  <a16:creationId xmlns:a16="http://schemas.microsoft.com/office/drawing/2014/main" id="{75808BD3-2DD1-EA49-B0C1-EA15D7371346}"/>
                </a:ext>
              </a:extLst>
            </p:cNvPr>
            <p:cNvSpPr txBox="1"/>
            <p:nvPr/>
          </p:nvSpPr>
          <p:spPr>
            <a:xfrm>
              <a:off x="6772554" y="9505917"/>
              <a:ext cx="2491202" cy="138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Edipiscing elites</a:t>
              </a:r>
            </a:p>
            <a:p>
              <a:pPr algn="ctr"/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consect on</a:t>
              </a:r>
            </a:p>
          </p:txBody>
        </p:sp>
      </p:grpSp>
      <p:sp>
        <p:nvSpPr>
          <p:cNvPr id="24" name="Segnaposto numero diapositiva 5">
            <a:extLst>
              <a:ext uri="{FF2B5EF4-FFF2-40B4-BE49-F238E27FC236}">
                <a16:creationId xmlns:a16="http://schemas.microsoft.com/office/drawing/2014/main" id="{8BBA0108-EE73-F940-8B55-A802066E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2550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7205C23-ACFA-CD48-B4CC-AFF05CE0B65C}"/>
              </a:ext>
            </a:extLst>
          </p:cNvPr>
          <p:cNvSpPr/>
          <p:nvPr userDrawn="1"/>
        </p:nvSpPr>
        <p:spPr>
          <a:xfrm>
            <a:off x="-1" y="-3705"/>
            <a:ext cx="12192001" cy="935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A512A3D0-FA6C-0A47-960B-E94179C81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999" y="2961017"/>
            <a:ext cx="3904951" cy="935963"/>
          </a:xfrm>
        </p:spPr>
        <p:txBody>
          <a:bodyPr anchor="t">
            <a:normAutofit/>
          </a:bodyPr>
          <a:lstStyle>
            <a:lvl1pPr>
              <a:defRPr sz="1100" b="0" i="0">
                <a:latin typeface="Barlow" pitchFamily="2" charset="77"/>
              </a:defRPr>
            </a:lvl1pPr>
          </a:lstStyle>
          <a:p>
            <a:r>
              <a:rPr lang="it-IT"/>
              <a:t>Fare clic per modificare lo stile del testo dello schema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5224713-357D-264B-AC81-C52926AD95F5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1B221DC1-8A48-F04B-9E1D-90169BF8D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243" y="6029961"/>
            <a:ext cx="1296758" cy="512030"/>
          </a:xfrm>
          <a:prstGeom prst="rect">
            <a:avLst/>
          </a:prstGeom>
        </p:spPr>
      </p:pic>
      <p:sp>
        <p:nvSpPr>
          <p:cNvPr id="16" name="TextBox 47">
            <a:extLst>
              <a:ext uri="{FF2B5EF4-FFF2-40B4-BE49-F238E27FC236}">
                <a16:creationId xmlns:a16="http://schemas.microsoft.com/office/drawing/2014/main" id="{64FF6716-B72A-DC4D-8348-07EF1B91FCA7}"/>
              </a:ext>
            </a:extLst>
          </p:cNvPr>
          <p:cNvSpPr txBox="1"/>
          <p:nvPr userDrawn="1"/>
        </p:nvSpPr>
        <p:spPr>
          <a:xfrm>
            <a:off x="647999" y="2273139"/>
            <a:ext cx="2829395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b="1" i="0" spc="0">
                <a:solidFill>
                  <a:schemeClr val="tx2"/>
                </a:solidFill>
                <a:latin typeface="Barlow" pitchFamily="2" charset="77"/>
              </a:rPr>
              <a:t>Titoletto</a:t>
            </a:r>
          </a:p>
        </p:txBody>
      </p:sp>
      <p:sp>
        <p:nvSpPr>
          <p:cNvPr id="30" name="Segnaposto testo 2">
            <a:extLst>
              <a:ext uri="{FF2B5EF4-FFF2-40B4-BE49-F238E27FC236}">
                <a16:creationId xmlns:a16="http://schemas.microsoft.com/office/drawing/2014/main" id="{22B1960D-F417-324E-A584-54C69E703D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12192000" cy="935964"/>
          </a:xfrm>
        </p:spPr>
        <p:txBody>
          <a:bodyPr lIns="648000" tIns="288000" rIns="648000" bIns="0">
            <a:normAutofit/>
          </a:bodyPr>
          <a:lstStyle>
            <a:lvl1pPr marL="0" indent="0">
              <a:buNone/>
              <a:defRPr sz="3200" b="0" i="0" cap="none" baseline="0">
                <a:solidFill>
                  <a:schemeClr val="bg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815061CC-1F39-1F4E-9AF9-915A71AEEE28}"/>
              </a:ext>
            </a:extLst>
          </p:cNvPr>
          <p:cNvGrpSpPr/>
          <p:nvPr userDrawn="1"/>
        </p:nvGrpSpPr>
        <p:grpSpPr>
          <a:xfrm>
            <a:off x="5154098" y="1453743"/>
            <a:ext cx="5908153" cy="3794770"/>
            <a:chOff x="10777629" y="2158013"/>
            <a:chExt cx="13600021" cy="8735209"/>
          </a:xfrm>
        </p:grpSpPr>
        <p:grpSp>
          <p:nvGrpSpPr>
            <p:cNvPr id="45" name="Group 27">
              <a:extLst>
                <a:ext uri="{FF2B5EF4-FFF2-40B4-BE49-F238E27FC236}">
                  <a16:creationId xmlns:a16="http://schemas.microsoft.com/office/drawing/2014/main" id="{9BC392D6-87D1-DD47-BC66-85C2D2432C3C}"/>
                </a:ext>
              </a:extLst>
            </p:cNvPr>
            <p:cNvGrpSpPr/>
            <p:nvPr/>
          </p:nvGrpSpPr>
          <p:grpSpPr>
            <a:xfrm flipH="1">
              <a:off x="10777629" y="2158013"/>
              <a:ext cx="13600021" cy="8735209"/>
              <a:chOff x="-1" y="2260804"/>
              <a:chExt cx="13600021" cy="8735209"/>
            </a:xfrm>
          </p:grpSpPr>
          <p:sp>
            <p:nvSpPr>
              <p:cNvPr id="58" name="Rectangle 6">
                <a:extLst>
                  <a:ext uri="{FF2B5EF4-FFF2-40B4-BE49-F238E27FC236}">
                    <a16:creationId xmlns:a16="http://schemas.microsoft.com/office/drawing/2014/main" id="{E8CBD843-8EA0-D345-A290-6376C933A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" y="8810522"/>
                <a:ext cx="2356074" cy="218549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7">
                <a:extLst>
                  <a:ext uri="{FF2B5EF4-FFF2-40B4-BE49-F238E27FC236}">
                    <a16:creationId xmlns:a16="http://schemas.microsoft.com/office/drawing/2014/main" id="{BB9EF9E6-CE02-1F47-97BD-955F04FC9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075" y="8480661"/>
                <a:ext cx="933750" cy="2515352"/>
              </a:xfrm>
              <a:custGeom>
                <a:avLst/>
                <a:gdLst>
                  <a:gd name="T0" fmla="*/ 0 w 538"/>
                  <a:gd name="T1" fmla="*/ 1488 h 1488"/>
                  <a:gd name="T2" fmla="*/ 0 w 538"/>
                  <a:gd name="T3" fmla="*/ 194 h 1488"/>
                  <a:gd name="T4" fmla="*/ 538 w 538"/>
                  <a:gd name="T5" fmla="*/ 0 h 1488"/>
                  <a:gd name="T6" fmla="*/ 538 w 538"/>
                  <a:gd name="T7" fmla="*/ 1099 h 1488"/>
                  <a:gd name="T8" fmla="*/ 0 w 538"/>
                  <a:gd name="T9" fmla="*/ 1488 h 1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8" h="1488">
                    <a:moveTo>
                      <a:pt x="0" y="1488"/>
                    </a:moveTo>
                    <a:lnTo>
                      <a:pt x="0" y="194"/>
                    </a:lnTo>
                    <a:lnTo>
                      <a:pt x="538" y="0"/>
                    </a:lnTo>
                    <a:lnTo>
                      <a:pt x="538" y="1099"/>
                    </a:lnTo>
                    <a:lnTo>
                      <a:pt x="0" y="148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8">
                <a:extLst>
                  <a:ext uri="{FF2B5EF4-FFF2-40B4-BE49-F238E27FC236}">
                    <a16:creationId xmlns:a16="http://schemas.microsoft.com/office/drawing/2014/main" id="{511773B4-46DC-F34F-A4B8-DEE630C4D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725" y="8486244"/>
                <a:ext cx="9493225" cy="1856148"/>
              </a:xfrm>
              <a:custGeom>
                <a:avLst/>
                <a:gdLst>
                  <a:gd name="T0" fmla="*/ 0 w 4532"/>
                  <a:gd name="T1" fmla="*/ 1099 h 1099"/>
                  <a:gd name="T2" fmla="*/ 0 w 4532"/>
                  <a:gd name="T3" fmla="*/ 0 h 1099"/>
                  <a:gd name="T4" fmla="*/ 4135 w 4532"/>
                  <a:gd name="T5" fmla="*/ 0 h 1099"/>
                  <a:gd name="T6" fmla="*/ 4532 w 4532"/>
                  <a:gd name="T7" fmla="*/ 550 h 1099"/>
                  <a:gd name="T8" fmla="*/ 4135 w 4532"/>
                  <a:gd name="T9" fmla="*/ 1099 h 1099"/>
                  <a:gd name="T10" fmla="*/ 0 w 4532"/>
                  <a:gd name="T11" fmla="*/ 1099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32" h="1099">
                    <a:moveTo>
                      <a:pt x="0" y="1099"/>
                    </a:moveTo>
                    <a:lnTo>
                      <a:pt x="0" y="0"/>
                    </a:lnTo>
                    <a:lnTo>
                      <a:pt x="4135" y="0"/>
                    </a:lnTo>
                    <a:lnTo>
                      <a:pt x="4532" y="550"/>
                    </a:lnTo>
                    <a:lnTo>
                      <a:pt x="4135" y="1099"/>
                    </a:lnTo>
                    <a:lnTo>
                      <a:pt x="0" y="109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Rectangle 12">
                <a:extLst>
                  <a:ext uri="{FF2B5EF4-FFF2-40B4-BE49-F238E27FC236}">
                    <a16:creationId xmlns:a16="http://schemas.microsoft.com/office/drawing/2014/main" id="{78751213-E4B4-E74A-B1D1-62E7237165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" y="6630098"/>
                <a:ext cx="2356074" cy="218380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13">
                <a:extLst>
                  <a:ext uri="{FF2B5EF4-FFF2-40B4-BE49-F238E27FC236}">
                    <a16:creationId xmlns:a16="http://schemas.microsoft.com/office/drawing/2014/main" id="{399AB4C9-0621-D640-B37B-AC49902A9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723" y="6630099"/>
                <a:ext cx="8098147" cy="1856148"/>
              </a:xfrm>
              <a:custGeom>
                <a:avLst/>
                <a:gdLst>
                  <a:gd name="T0" fmla="*/ 0 w 3866"/>
                  <a:gd name="T1" fmla="*/ 1099 h 1099"/>
                  <a:gd name="T2" fmla="*/ 0 w 3866"/>
                  <a:gd name="T3" fmla="*/ 0 h 1099"/>
                  <a:gd name="T4" fmla="*/ 3469 w 3866"/>
                  <a:gd name="T5" fmla="*/ 0 h 1099"/>
                  <a:gd name="T6" fmla="*/ 3866 w 3866"/>
                  <a:gd name="T7" fmla="*/ 549 h 1099"/>
                  <a:gd name="T8" fmla="*/ 3469 w 3866"/>
                  <a:gd name="T9" fmla="*/ 1099 h 1099"/>
                  <a:gd name="T10" fmla="*/ 0 w 3866"/>
                  <a:gd name="T11" fmla="*/ 1099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66" h="1099">
                    <a:moveTo>
                      <a:pt x="0" y="1099"/>
                    </a:moveTo>
                    <a:lnTo>
                      <a:pt x="0" y="0"/>
                    </a:lnTo>
                    <a:lnTo>
                      <a:pt x="3469" y="0"/>
                    </a:lnTo>
                    <a:lnTo>
                      <a:pt x="3866" y="549"/>
                    </a:lnTo>
                    <a:lnTo>
                      <a:pt x="3469" y="1099"/>
                    </a:lnTo>
                    <a:lnTo>
                      <a:pt x="0" y="109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14">
                <a:extLst>
                  <a:ext uri="{FF2B5EF4-FFF2-40B4-BE49-F238E27FC236}">
                    <a16:creationId xmlns:a16="http://schemas.microsoft.com/office/drawing/2014/main" id="{49AD8BA1-2EF1-DC49-BE9C-144E8EA93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073" y="6633476"/>
                <a:ext cx="908651" cy="2183803"/>
              </a:xfrm>
              <a:custGeom>
                <a:avLst/>
                <a:gdLst>
                  <a:gd name="T0" fmla="*/ 0 w 538"/>
                  <a:gd name="T1" fmla="*/ 1293 h 1293"/>
                  <a:gd name="T2" fmla="*/ 0 w 538"/>
                  <a:gd name="T3" fmla="*/ 0 h 1293"/>
                  <a:gd name="T4" fmla="*/ 538 w 538"/>
                  <a:gd name="T5" fmla="*/ 0 h 1293"/>
                  <a:gd name="T6" fmla="*/ 538 w 538"/>
                  <a:gd name="T7" fmla="*/ 1099 h 1293"/>
                  <a:gd name="T8" fmla="*/ 0 w 538"/>
                  <a:gd name="T9" fmla="*/ 1293 h 1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8" h="1293">
                    <a:moveTo>
                      <a:pt x="0" y="1293"/>
                    </a:moveTo>
                    <a:lnTo>
                      <a:pt x="0" y="0"/>
                    </a:lnTo>
                    <a:lnTo>
                      <a:pt x="538" y="0"/>
                    </a:lnTo>
                    <a:lnTo>
                      <a:pt x="538" y="1099"/>
                    </a:lnTo>
                    <a:lnTo>
                      <a:pt x="0" y="129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" name="Rectangle 19">
                <a:extLst>
                  <a:ext uri="{FF2B5EF4-FFF2-40B4-BE49-F238E27FC236}">
                    <a16:creationId xmlns:a16="http://schemas.microsoft.com/office/drawing/2014/main" id="{CE98F6C3-060A-BF4F-9104-E0BC3C4332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" y="4444607"/>
                <a:ext cx="2356074" cy="218549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541AAB8C-2F3E-744C-8CB4-5349EFA72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073" y="4444607"/>
                <a:ext cx="908651" cy="2185491"/>
              </a:xfrm>
              <a:custGeom>
                <a:avLst/>
                <a:gdLst>
                  <a:gd name="T0" fmla="*/ 0 w 538"/>
                  <a:gd name="T1" fmla="*/ 1294 h 1294"/>
                  <a:gd name="T2" fmla="*/ 0 w 538"/>
                  <a:gd name="T3" fmla="*/ 0 h 1294"/>
                  <a:gd name="T4" fmla="*/ 538 w 538"/>
                  <a:gd name="T5" fmla="*/ 194 h 1294"/>
                  <a:gd name="T6" fmla="*/ 538 w 538"/>
                  <a:gd name="T7" fmla="*/ 1294 h 1294"/>
                  <a:gd name="T8" fmla="*/ 0 w 538"/>
                  <a:gd name="T9" fmla="*/ 1294 h 1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8" h="1294">
                    <a:moveTo>
                      <a:pt x="0" y="1294"/>
                    </a:moveTo>
                    <a:lnTo>
                      <a:pt x="0" y="0"/>
                    </a:lnTo>
                    <a:lnTo>
                      <a:pt x="538" y="194"/>
                    </a:lnTo>
                    <a:lnTo>
                      <a:pt x="538" y="1294"/>
                    </a:lnTo>
                    <a:lnTo>
                      <a:pt x="0" y="1294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21">
                <a:extLst>
                  <a:ext uri="{FF2B5EF4-FFF2-40B4-BE49-F238E27FC236}">
                    <a16:creationId xmlns:a16="http://schemas.microsoft.com/office/drawing/2014/main" id="{85DD7BAB-5277-1E4A-8484-D1AF0E92F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723" y="4777328"/>
                <a:ext cx="10335297" cy="1856148"/>
              </a:xfrm>
              <a:custGeom>
                <a:avLst/>
                <a:gdLst>
                  <a:gd name="T0" fmla="*/ 4537 w 4934"/>
                  <a:gd name="T1" fmla="*/ 1099 h 1099"/>
                  <a:gd name="T2" fmla="*/ 4934 w 4934"/>
                  <a:gd name="T3" fmla="*/ 549 h 1099"/>
                  <a:gd name="T4" fmla="*/ 4537 w 4934"/>
                  <a:gd name="T5" fmla="*/ 0 h 1099"/>
                  <a:gd name="T6" fmla="*/ 0 w 4934"/>
                  <a:gd name="T7" fmla="*/ 0 h 1099"/>
                  <a:gd name="T8" fmla="*/ 0 w 4934"/>
                  <a:gd name="T9" fmla="*/ 1099 h 1099"/>
                  <a:gd name="T10" fmla="*/ 4537 w 4934"/>
                  <a:gd name="T11" fmla="*/ 1099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34" h="1099">
                    <a:moveTo>
                      <a:pt x="4537" y="1099"/>
                    </a:moveTo>
                    <a:lnTo>
                      <a:pt x="4934" y="549"/>
                    </a:lnTo>
                    <a:lnTo>
                      <a:pt x="4537" y="0"/>
                    </a:lnTo>
                    <a:lnTo>
                      <a:pt x="0" y="0"/>
                    </a:lnTo>
                    <a:lnTo>
                      <a:pt x="0" y="1099"/>
                    </a:lnTo>
                    <a:lnTo>
                      <a:pt x="4537" y="1099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Rectangle 27">
                <a:extLst>
                  <a:ext uri="{FF2B5EF4-FFF2-40B4-BE49-F238E27FC236}">
                    <a16:creationId xmlns:a16="http://schemas.microsoft.com/office/drawing/2014/main" id="{DD9C70D3-138E-2545-876C-74A441ECE9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" y="2260804"/>
                <a:ext cx="2356074" cy="218380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8" name="Freeform 28">
                <a:extLst>
                  <a:ext uri="{FF2B5EF4-FFF2-40B4-BE49-F238E27FC236}">
                    <a16:creationId xmlns:a16="http://schemas.microsoft.com/office/drawing/2014/main" id="{D004DD18-E077-7D4C-BF30-53CB43B25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073" y="2260804"/>
                <a:ext cx="908651" cy="2511458"/>
              </a:xfrm>
              <a:custGeom>
                <a:avLst/>
                <a:gdLst>
                  <a:gd name="T0" fmla="*/ 0 w 538"/>
                  <a:gd name="T1" fmla="*/ 1293 h 1487"/>
                  <a:gd name="T2" fmla="*/ 0 w 538"/>
                  <a:gd name="T3" fmla="*/ 0 h 1487"/>
                  <a:gd name="T4" fmla="*/ 538 w 538"/>
                  <a:gd name="T5" fmla="*/ 388 h 1487"/>
                  <a:gd name="T6" fmla="*/ 538 w 538"/>
                  <a:gd name="T7" fmla="*/ 1487 h 1487"/>
                  <a:gd name="T8" fmla="*/ 0 w 538"/>
                  <a:gd name="T9" fmla="*/ 1293 h 1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8" h="1487">
                    <a:moveTo>
                      <a:pt x="0" y="1293"/>
                    </a:moveTo>
                    <a:lnTo>
                      <a:pt x="0" y="0"/>
                    </a:lnTo>
                    <a:lnTo>
                      <a:pt x="538" y="388"/>
                    </a:lnTo>
                    <a:lnTo>
                      <a:pt x="538" y="1487"/>
                    </a:lnTo>
                    <a:lnTo>
                      <a:pt x="0" y="129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29">
                <a:extLst>
                  <a:ext uri="{FF2B5EF4-FFF2-40B4-BE49-F238E27FC236}">
                    <a16:creationId xmlns:a16="http://schemas.microsoft.com/office/drawing/2014/main" id="{313C75CA-94F2-0648-97F0-062B2A30E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727" y="2916113"/>
                <a:ext cx="8856430" cy="1861214"/>
              </a:xfrm>
              <a:custGeom>
                <a:avLst/>
                <a:gdLst>
                  <a:gd name="T0" fmla="*/ 3831 w 4228"/>
                  <a:gd name="T1" fmla="*/ 1102 h 1102"/>
                  <a:gd name="T2" fmla="*/ 4228 w 4228"/>
                  <a:gd name="T3" fmla="*/ 552 h 1102"/>
                  <a:gd name="T4" fmla="*/ 3831 w 4228"/>
                  <a:gd name="T5" fmla="*/ 0 h 1102"/>
                  <a:gd name="T6" fmla="*/ 0 w 4228"/>
                  <a:gd name="T7" fmla="*/ 0 h 1102"/>
                  <a:gd name="T8" fmla="*/ 0 w 4228"/>
                  <a:gd name="T9" fmla="*/ 1102 h 1102"/>
                  <a:gd name="T10" fmla="*/ 3831 w 4228"/>
                  <a:gd name="T11" fmla="*/ 1102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28" h="1102">
                    <a:moveTo>
                      <a:pt x="3831" y="1102"/>
                    </a:moveTo>
                    <a:lnTo>
                      <a:pt x="4228" y="552"/>
                    </a:lnTo>
                    <a:lnTo>
                      <a:pt x="3831" y="0"/>
                    </a:lnTo>
                    <a:lnTo>
                      <a:pt x="0" y="0"/>
                    </a:lnTo>
                    <a:lnTo>
                      <a:pt x="0" y="1102"/>
                    </a:lnTo>
                    <a:lnTo>
                      <a:pt x="3831" y="1102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50" name="TextBox 36">
              <a:extLst>
                <a:ext uri="{FF2B5EF4-FFF2-40B4-BE49-F238E27FC236}">
                  <a16:creationId xmlns:a16="http://schemas.microsoft.com/office/drawing/2014/main" id="{685B34E9-B288-2B4A-AF24-DD0A9C70ED63}"/>
                </a:ext>
              </a:extLst>
            </p:cNvPr>
            <p:cNvSpPr txBox="1"/>
            <p:nvPr/>
          </p:nvSpPr>
          <p:spPr>
            <a:xfrm>
              <a:off x="15451889" y="3213150"/>
              <a:ext cx="4895851" cy="109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Nullam tristiquesarcu tempor </a:t>
              </a:r>
            </a:p>
            <a:p>
              <a:pPr algn="r">
                <a:lnSpc>
                  <a:spcPct val="120000"/>
                </a:lnSpc>
              </a:pPr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fermentum libero necem</a:t>
              </a:r>
            </a:p>
          </p:txBody>
        </p:sp>
        <p:sp>
          <p:nvSpPr>
            <p:cNvPr id="51" name="TextBox 37">
              <a:extLst>
                <a:ext uri="{FF2B5EF4-FFF2-40B4-BE49-F238E27FC236}">
                  <a16:creationId xmlns:a16="http://schemas.microsoft.com/office/drawing/2014/main" id="{7F485B8D-3455-A449-8508-6814D7493B63}"/>
                </a:ext>
              </a:extLst>
            </p:cNvPr>
            <p:cNvSpPr txBox="1"/>
            <p:nvPr/>
          </p:nvSpPr>
          <p:spPr>
            <a:xfrm>
              <a:off x="15451889" y="5059388"/>
              <a:ext cx="4895851" cy="109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Nullam tristiquesarcu tempor </a:t>
              </a:r>
            </a:p>
            <a:p>
              <a:pPr algn="r">
                <a:lnSpc>
                  <a:spcPct val="120000"/>
                </a:lnSpc>
              </a:pPr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fermentum libero necem</a:t>
              </a:r>
            </a:p>
          </p:txBody>
        </p:sp>
        <p:sp>
          <p:nvSpPr>
            <p:cNvPr id="52" name="TextBox 38">
              <a:extLst>
                <a:ext uri="{FF2B5EF4-FFF2-40B4-BE49-F238E27FC236}">
                  <a16:creationId xmlns:a16="http://schemas.microsoft.com/office/drawing/2014/main" id="{E96BB63F-6063-BA49-97E0-1F6C743999DD}"/>
                </a:ext>
              </a:extLst>
            </p:cNvPr>
            <p:cNvSpPr txBox="1"/>
            <p:nvPr/>
          </p:nvSpPr>
          <p:spPr>
            <a:xfrm>
              <a:off x="15451889" y="6924212"/>
              <a:ext cx="4895851" cy="109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Nullam tristiquesarcu temp </a:t>
              </a:r>
            </a:p>
            <a:p>
              <a:pPr algn="r">
                <a:lnSpc>
                  <a:spcPct val="120000"/>
                </a:lnSpc>
              </a:pPr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fermentum libero nec</a:t>
              </a:r>
            </a:p>
          </p:txBody>
        </p:sp>
        <p:sp>
          <p:nvSpPr>
            <p:cNvPr id="53" name="TextBox 39">
              <a:extLst>
                <a:ext uri="{FF2B5EF4-FFF2-40B4-BE49-F238E27FC236}">
                  <a16:creationId xmlns:a16="http://schemas.microsoft.com/office/drawing/2014/main" id="{4291C1E9-7F00-C849-83B7-E405542495DE}"/>
                </a:ext>
              </a:extLst>
            </p:cNvPr>
            <p:cNvSpPr txBox="1"/>
            <p:nvPr/>
          </p:nvSpPr>
          <p:spPr>
            <a:xfrm>
              <a:off x="15451889" y="8753011"/>
              <a:ext cx="4895851" cy="109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Nullam tristiquesarcu tempor </a:t>
              </a:r>
            </a:p>
            <a:p>
              <a:pPr algn="r">
                <a:lnSpc>
                  <a:spcPct val="120000"/>
                </a:lnSpc>
              </a:pPr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fermentum libero necem</a:t>
              </a:r>
            </a:p>
          </p:txBody>
        </p:sp>
        <p:sp>
          <p:nvSpPr>
            <p:cNvPr id="54" name="TextBox 40">
              <a:extLst>
                <a:ext uri="{FF2B5EF4-FFF2-40B4-BE49-F238E27FC236}">
                  <a16:creationId xmlns:a16="http://schemas.microsoft.com/office/drawing/2014/main" id="{27BD91BB-8383-064C-94F8-E40C61DAF7B6}"/>
                </a:ext>
              </a:extLst>
            </p:cNvPr>
            <p:cNvSpPr txBox="1"/>
            <p:nvPr/>
          </p:nvSpPr>
          <p:spPr>
            <a:xfrm>
              <a:off x="12772616" y="3138117"/>
              <a:ext cx="1456456" cy="1043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i="0">
                  <a:solidFill>
                    <a:schemeClr val="bg1"/>
                  </a:solidFill>
                  <a:latin typeface="Barlow" pitchFamily="2" charset="77"/>
                </a:rPr>
                <a:t>01.</a:t>
              </a:r>
              <a:endParaRPr lang="ru-RU" sz="2000" b="1" i="0">
                <a:solidFill>
                  <a:schemeClr val="bg1"/>
                </a:solidFill>
                <a:latin typeface="Montserrat SemiBold" panose="00000700000000000000" pitchFamily="50" charset="-52"/>
              </a:endParaRPr>
            </a:p>
          </p:txBody>
        </p:sp>
        <p:sp>
          <p:nvSpPr>
            <p:cNvPr id="55" name="TextBox 41">
              <a:extLst>
                <a:ext uri="{FF2B5EF4-FFF2-40B4-BE49-F238E27FC236}">
                  <a16:creationId xmlns:a16="http://schemas.microsoft.com/office/drawing/2014/main" id="{CADCD964-0A9E-FF49-80C1-041DE6C0B030}"/>
                </a:ext>
              </a:extLst>
            </p:cNvPr>
            <p:cNvSpPr txBox="1"/>
            <p:nvPr/>
          </p:nvSpPr>
          <p:spPr>
            <a:xfrm>
              <a:off x="11627583" y="4989300"/>
              <a:ext cx="1456456" cy="1043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i="0">
                  <a:solidFill>
                    <a:schemeClr val="bg1"/>
                  </a:solidFill>
                  <a:latin typeface="Barlow" pitchFamily="2" charset="77"/>
                </a:rPr>
                <a:t>02.</a:t>
              </a:r>
              <a:endParaRPr lang="ru-RU" sz="2000" b="1" i="0">
                <a:solidFill>
                  <a:schemeClr val="bg1"/>
                </a:solidFill>
                <a:latin typeface="Montserrat SemiBold" panose="00000700000000000000" pitchFamily="50" charset="-52"/>
              </a:endParaRPr>
            </a:p>
          </p:txBody>
        </p:sp>
        <p:sp>
          <p:nvSpPr>
            <p:cNvPr id="56" name="TextBox 42">
              <a:extLst>
                <a:ext uri="{FF2B5EF4-FFF2-40B4-BE49-F238E27FC236}">
                  <a16:creationId xmlns:a16="http://schemas.microsoft.com/office/drawing/2014/main" id="{64D53AC3-B636-3B48-82E4-D79597A1157D}"/>
                </a:ext>
              </a:extLst>
            </p:cNvPr>
            <p:cNvSpPr txBox="1"/>
            <p:nvPr/>
          </p:nvSpPr>
          <p:spPr>
            <a:xfrm>
              <a:off x="13428483" y="6863405"/>
              <a:ext cx="1456456" cy="1043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i="0">
                  <a:solidFill>
                    <a:schemeClr val="bg1"/>
                  </a:solidFill>
                  <a:latin typeface="Barlow" pitchFamily="2" charset="77"/>
                </a:rPr>
                <a:t>03.</a:t>
              </a:r>
              <a:endParaRPr lang="ru-RU" sz="2000" b="1" i="0">
                <a:solidFill>
                  <a:schemeClr val="bg1"/>
                </a:solidFill>
                <a:latin typeface="Montserrat SemiBold" panose="00000700000000000000" pitchFamily="50" charset="-52"/>
              </a:endParaRPr>
            </a:p>
          </p:txBody>
        </p:sp>
        <p:sp>
          <p:nvSpPr>
            <p:cNvPr id="57" name="TextBox 43">
              <a:extLst>
                <a:ext uri="{FF2B5EF4-FFF2-40B4-BE49-F238E27FC236}">
                  <a16:creationId xmlns:a16="http://schemas.microsoft.com/office/drawing/2014/main" id="{5F5833B2-B03F-B04D-AC22-D46CFD581283}"/>
                </a:ext>
              </a:extLst>
            </p:cNvPr>
            <p:cNvSpPr txBox="1"/>
            <p:nvPr/>
          </p:nvSpPr>
          <p:spPr>
            <a:xfrm>
              <a:off x="12228332" y="8730305"/>
              <a:ext cx="1456456" cy="1043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i="0">
                  <a:solidFill>
                    <a:schemeClr val="bg1"/>
                  </a:solidFill>
                  <a:latin typeface="Barlow" pitchFamily="2" charset="77"/>
                </a:rPr>
                <a:t>04.</a:t>
              </a:r>
              <a:endParaRPr lang="ru-RU" sz="2000" b="1" i="0">
                <a:solidFill>
                  <a:schemeClr val="bg1"/>
                </a:solidFill>
                <a:latin typeface="Montserrat SemiBold" panose="00000700000000000000" pitchFamily="50" charset="-52"/>
              </a:endParaRPr>
            </a:p>
          </p:txBody>
        </p:sp>
      </p:grpSp>
      <p:sp>
        <p:nvSpPr>
          <p:cNvPr id="33" name="Segnaposto numero diapositiva 5">
            <a:extLst>
              <a:ext uri="{FF2B5EF4-FFF2-40B4-BE49-F238E27FC236}">
                <a16:creationId xmlns:a16="http://schemas.microsoft.com/office/drawing/2014/main" id="{7CD13F9A-9F46-4247-BBF1-D17BE14F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3891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7205C23-ACFA-CD48-B4CC-AFF05CE0B65C}"/>
              </a:ext>
            </a:extLst>
          </p:cNvPr>
          <p:cNvSpPr/>
          <p:nvPr userDrawn="1"/>
        </p:nvSpPr>
        <p:spPr>
          <a:xfrm>
            <a:off x="-1" y="-3705"/>
            <a:ext cx="12192001" cy="935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5224713-357D-264B-AC81-C52926AD95F5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1B221DC1-8A48-F04B-9E1D-90169BF8D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243" y="6029961"/>
            <a:ext cx="1296758" cy="512030"/>
          </a:xfrm>
          <a:prstGeom prst="rect">
            <a:avLst/>
          </a:prstGeom>
        </p:spPr>
      </p:pic>
      <p:sp>
        <p:nvSpPr>
          <p:cNvPr id="30" name="Segnaposto testo 2">
            <a:extLst>
              <a:ext uri="{FF2B5EF4-FFF2-40B4-BE49-F238E27FC236}">
                <a16:creationId xmlns:a16="http://schemas.microsoft.com/office/drawing/2014/main" id="{22B1960D-F417-324E-A584-54C69E703D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12192000" cy="935964"/>
          </a:xfrm>
        </p:spPr>
        <p:txBody>
          <a:bodyPr lIns="648000" tIns="288000" rIns="648000" bIns="0">
            <a:normAutofit/>
          </a:bodyPr>
          <a:lstStyle>
            <a:lvl1pPr marL="0" indent="0">
              <a:buNone/>
              <a:defRPr sz="3200" b="0" i="0" cap="none" baseline="0">
                <a:solidFill>
                  <a:schemeClr val="bg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grpSp>
        <p:nvGrpSpPr>
          <p:cNvPr id="1172" name="Gruppo 1171">
            <a:extLst>
              <a:ext uri="{FF2B5EF4-FFF2-40B4-BE49-F238E27FC236}">
                <a16:creationId xmlns:a16="http://schemas.microsoft.com/office/drawing/2014/main" id="{72745630-39B6-1544-B3C2-52D839F7CE3C}"/>
              </a:ext>
            </a:extLst>
          </p:cNvPr>
          <p:cNvGrpSpPr/>
          <p:nvPr userDrawn="1"/>
        </p:nvGrpSpPr>
        <p:grpSpPr>
          <a:xfrm>
            <a:off x="3853742" y="1446295"/>
            <a:ext cx="7690259" cy="4535990"/>
            <a:chOff x="8181986" y="2430599"/>
            <a:chExt cx="16195665" cy="9552784"/>
          </a:xfrm>
        </p:grpSpPr>
        <p:sp>
          <p:nvSpPr>
            <p:cNvPr id="1173" name="Rectangle 42">
              <a:extLst>
                <a:ext uri="{FF2B5EF4-FFF2-40B4-BE49-F238E27FC236}">
                  <a16:creationId xmlns:a16="http://schemas.microsoft.com/office/drawing/2014/main" id="{897AD943-104D-4E45-9522-F3ABCF92975F}"/>
                </a:ext>
              </a:extLst>
            </p:cNvPr>
            <p:cNvSpPr/>
            <p:nvPr/>
          </p:nvSpPr>
          <p:spPr>
            <a:xfrm>
              <a:off x="13137035" y="8049094"/>
              <a:ext cx="11240616" cy="17716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4" name="Rectangle 41">
              <a:extLst>
                <a:ext uri="{FF2B5EF4-FFF2-40B4-BE49-F238E27FC236}">
                  <a16:creationId xmlns:a16="http://schemas.microsoft.com/office/drawing/2014/main" id="{9F29B7C4-533E-224B-A45E-7BF792774601}"/>
                </a:ext>
              </a:extLst>
            </p:cNvPr>
            <p:cNvSpPr/>
            <p:nvPr/>
          </p:nvSpPr>
          <p:spPr>
            <a:xfrm>
              <a:off x="13137034" y="6448893"/>
              <a:ext cx="11240617" cy="16002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5" name="Rectangle 40">
              <a:extLst>
                <a:ext uri="{FF2B5EF4-FFF2-40B4-BE49-F238E27FC236}">
                  <a16:creationId xmlns:a16="http://schemas.microsoft.com/office/drawing/2014/main" id="{F055EB86-4897-C74A-9089-B5E38A0F0050}"/>
                </a:ext>
              </a:extLst>
            </p:cNvPr>
            <p:cNvSpPr/>
            <p:nvPr/>
          </p:nvSpPr>
          <p:spPr>
            <a:xfrm>
              <a:off x="13143407" y="4848691"/>
              <a:ext cx="11234244" cy="160020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6" name="Rectangle 39">
              <a:extLst>
                <a:ext uri="{FF2B5EF4-FFF2-40B4-BE49-F238E27FC236}">
                  <a16:creationId xmlns:a16="http://schemas.microsoft.com/office/drawing/2014/main" id="{CAC9CC77-77CD-E241-B9FF-8AFE8869AD0D}"/>
                </a:ext>
              </a:extLst>
            </p:cNvPr>
            <p:cNvSpPr/>
            <p:nvPr/>
          </p:nvSpPr>
          <p:spPr>
            <a:xfrm>
              <a:off x="13143407" y="2438400"/>
              <a:ext cx="11234244" cy="241029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7" name="Rectangle 8">
              <a:extLst>
                <a:ext uri="{FF2B5EF4-FFF2-40B4-BE49-F238E27FC236}">
                  <a16:creationId xmlns:a16="http://schemas.microsoft.com/office/drawing/2014/main" id="{7CE6A84D-8FCC-2E48-B49D-24D71CD16AE4}"/>
                </a:ext>
              </a:extLst>
            </p:cNvPr>
            <p:cNvSpPr/>
            <p:nvPr/>
          </p:nvSpPr>
          <p:spPr>
            <a:xfrm>
              <a:off x="8181986" y="2438400"/>
              <a:ext cx="4955050" cy="9544983"/>
            </a:xfrm>
            <a:custGeom>
              <a:avLst/>
              <a:gdLst>
                <a:gd name="connsiteX0" fmla="*/ 0 w 2133600"/>
                <a:gd name="connsiteY0" fmla="*/ 0 h 1219200"/>
                <a:gd name="connsiteX1" fmla="*/ 2133600 w 2133600"/>
                <a:gd name="connsiteY1" fmla="*/ 0 h 1219200"/>
                <a:gd name="connsiteX2" fmla="*/ 2133600 w 2133600"/>
                <a:gd name="connsiteY2" fmla="*/ 1219200 h 1219200"/>
                <a:gd name="connsiteX3" fmla="*/ 0 w 2133600"/>
                <a:gd name="connsiteY3" fmla="*/ 1219200 h 1219200"/>
                <a:gd name="connsiteX4" fmla="*/ 0 w 2133600"/>
                <a:gd name="connsiteY4" fmla="*/ 0 h 1219200"/>
                <a:gd name="connsiteX0" fmla="*/ 0 w 2133600"/>
                <a:gd name="connsiteY0" fmla="*/ 0 h 1219200"/>
                <a:gd name="connsiteX1" fmla="*/ 2133600 w 2133600"/>
                <a:gd name="connsiteY1" fmla="*/ 0 h 1219200"/>
                <a:gd name="connsiteX2" fmla="*/ 2133600 w 2133600"/>
                <a:gd name="connsiteY2" fmla="*/ 1219200 h 1219200"/>
                <a:gd name="connsiteX3" fmla="*/ 0 w 2133600"/>
                <a:gd name="connsiteY3" fmla="*/ 0 h 1219200"/>
                <a:gd name="connsiteX0" fmla="*/ 0 w 4537075"/>
                <a:gd name="connsiteY0" fmla="*/ 0 h 4019550"/>
                <a:gd name="connsiteX1" fmla="*/ 2133600 w 4537075"/>
                <a:gd name="connsiteY1" fmla="*/ 0 h 4019550"/>
                <a:gd name="connsiteX2" fmla="*/ 4537075 w 4537075"/>
                <a:gd name="connsiteY2" fmla="*/ 4019550 h 4019550"/>
                <a:gd name="connsiteX3" fmla="*/ 0 w 4537075"/>
                <a:gd name="connsiteY3" fmla="*/ 0 h 4019550"/>
                <a:gd name="connsiteX0" fmla="*/ 0 w 4584700"/>
                <a:gd name="connsiteY0" fmla="*/ 2114550 h 6134100"/>
                <a:gd name="connsiteX1" fmla="*/ 4584700 w 4584700"/>
                <a:gd name="connsiteY1" fmla="*/ 0 h 6134100"/>
                <a:gd name="connsiteX2" fmla="*/ 4537075 w 4584700"/>
                <a:gd name="connsiteY2" fmla="*/ 6134100 h 6134100"/>
                <a:gd name="connsiteX3" fmla="*/ 0 w 4584700"/>
                <a:gd name="connsiteY3" fmla="*/ 2114550 h 6134100"/>
                <a:gd name="connsiteX0" fmla="*/ 0 w 3200401"/>
                <a:gd name="connsiteY0" fmla="*/ 4772025 h 6134100"/>
                <a:gd name="connsiteX1" fmla="*/ 3200401 w 3200401"/>
                <a:gd name="connsiteY1" fmla="*/ 0 h 6134100"/>
                <a:gd name="connsiteX2" fmla="*/ 3152776 w 3200401"/>
                <a:gd name="connsiteY2" fmla="*/ 6134100 h 6134100"/>
                <a:gd name="connsiteX3" fmla="*/ 0 w 3200401"/>
                <a:gd name="connsiteY3" fmla="*/ 4772025 h 6134100"/>
                <a:gd name="connsiteX0" fmla="*/ 0 w 3181350"/>
                <a:gd name="connsiteY0" fmla="*/ 4714875 h 6076950"/>
                <a:gd name="connsiteX1" fmla="*/ 3181350 w 3181350"/>
                <a:gd name="connsiteY1" fmla="*/ 0 h 6076950"/>
                <a:gd name="connsiteX2" fmla="*/ 3152776 w 3181350"/>
                <a:gd name="connsiteY2" fmla="*/ 6076950 h 6076950"/>
                <a:gd name="connsiteX3" fmla="*/ 0 w 3181350"/>
                <a:gd name="connsiteY3" fmla="*/ 4714875 h 6076950"/>
                <a:gd name="connsiteX0" fmla="*/ 0 w 3152776"/>
                <a:gd name="connsiteY0" fmla="*/ 4693444 h 6055519"/>
                <a:gd name="connsiteX1" fmla="*/ 3152775 w 3152776"/>
                <a:gd name="connsiteY1" fmla="*/ 0 h 6055519"/>
                <a:gd name="connsiteX2" fmla="*/ 3152776 w 3152776"/>
                <a:gd name="connsiteY2" fmla="*/ 6055519 h 6055519"/>
                <a:gd name="connsiteX3" fmla="*/ 0 w 3152776"/>
                <a:gd name="connsiteY3" fmla="*/ 4693444 h 6055519"/>
                <a:gd name="connsiteX0" fmla="*/ 0 w 3167063"/>
                <a:gd name="connsiteY0" fmla="*/ 4707731 h 6069806"/>
                <a:gd name="connsiteX1" fmla="*/ 3167063 w 3167063"/>
                <a:gd name="connsiteY1" fmla="*/ 0 h 6069806"/>
                <a:gd name="connsiteX2" fmla="*/ 3152776 w 3167063"/>
                <a:gd name="connsiteY2" fmla="*/ 6069806 h 6069806"/>
                <a:gd name="connsiteX3" fmla="*/ 0 w 3167063"/>
                <a:gd name="connsiteY3" fmla="*/ 4707731 h 6069806"/>
                <a:gd name="connsiteX0" fmla="*/ 0 w 3167064"/>
                <a:gd name="connsiteY0" fmla="*/ 4707731 h 6100762"/>
                <a:gd name="connsiteX1" fmla="*/ 3167063 w 3167064"/>
                <a:gd name="connsiteY1" fmla="*/ 0 h 6100762"/>
                <a:gd name="connsiteX2" fmla="*/ 3167064 w 3167064"/>
                <a:gd name="connsiteY2" fmla="*/ 6100762 h 6100762"/>
                <a:gd name="connsiteX3" fmla="*/ 0 w 3167064"/>
                <a:gd name="connsiteY3" fmla="*/ 4707731 h 610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7064" h="6100762">
                  <a:moveTo>
                    <a:pt x="0" y="4707731"/>
                  </a:moveTo>
                  <a:lnTo>
                    <a:pt x="3167063" y="0"/>
                  </a:lnTo>
                  <a:cubicBezTo>
                    <a:pt x="3167063" y="2018506"/>
                    <a:pt x="3167064" y="4082256"/>
                    <a:pt x="3167064" y="6100762"/>
                  </a:cubicBezTo>
                  <a:lnTo>
                    <a:pt x="0" y="470773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8" name="Rectangle 8">
              <a:extLst>
                <a:ext uri="{FF2B5EF4-FFF2-40B4-BE49-F238E27FC236}">
                  <a16:creationId xmlns:a16="http://schemas.microsoft.com/office/drawing/2014/main" id="{A6F45563-31E6-0E45-A910-000E1174B2AA}"/>
                </a:ext>
              </a:extLst>
            </p:cNvPr>
            <p:cNvSpPr/>
            <p:nvPr/>
          </p:nvSpPr>
          <p:spPr>
            <a:xfrm flipH="1">
              <a:off x="13137035" y="2438400"/>
              <a:ext cx="4955049" cy="9544983"/>
            </a:xfrm>
            <a:custGeom>
              <a:avLst/>
              <a:gdLst>
                <a:gd name="connsiteX0" fmla="*/ 0 w 2133600"/>
                <a:gd name="connsiteY0" fmla="*/ 0 h 1219200"/>
                <a:gd name="connsiteX1" fmla="*/ 2133600 w 2133600"/>
                <a:gd name="connsiteY1" fmla="*/ 0 h 1219200"/>
                <a:gd name="connsiteX2" fmla="*/ 2133600 w 2133600"/>
                <a:gd name="connsiteY2" fmla="*/ 1219200 h 1219200"/>
                <a:gd name="connsiteX3" fmla="*/ 0 w 2133600"/>
                <a:gd name="connsiteY3" fmla="*/ 1219200 h 1219200"/>
                <a:gd name="connsiteX4" fmla="*/ 0 w 2133600"/>
                <a:gd name="connsiteY4" fmla="*/ 0 h 1219200"/>
                <a:gd name="connsiteX0" fmla="*/ 0 w 2133600"/>
                <a:gd name="connsiteY0" fmla="*/ 0 h 1219200"/>
                <a:gd name="connsiteX1" fmla="*/ 2133600 w 2133600"/>
                <a:gd name="connsiteY1" fmla="*/ 0 h 1219200"/>
                <a:gd name="connsiteX2" fmla="*/ 2133600 w 2133600"/>
                <a:gd name="connsiteY2" fmla="*/ 1219200 h 1219200"/>
                <a:gd name="connsiteX3" fmla="*/ 0 w 2133600"/>
                <a:gd name="connsiteY3" fmla="*/ 0 h 1219200"/>
                <a:gd name="connsiteX0" fmla="*/ 0 w 4537075"/>
                <a:gd name="connsiteY0" fmla="*/ 0 h 4019550"/>
                <a:gd name="connsiteX1" fmla="*/ 2133600 w 4537075"/>
                <a:gd name="connsiteY1" fmla="*/ 0 h 4019550"/>
                <a:gd name="connsiteX2" fmla="*/ 4537075 w 4537075"/>
                <a:gd name="connsiteY2" fmla="*/ 4019550 h 4019550"/>
                <a:gd name="connsiteX3" fmla="*/ 0 w 4537075"/>
                <a:gd name="connsiteY3" fmla="*/ 0 h 4019550"/>
                <a:gd name="connsiteX0" fmla="*/ 0 w 4584700"/>
                <a:gd name="connsiteY0" fmla="*/ 2114550 h 6134100"/>
                <a:gd name="connsiteX1" fmla="*/ 4584700 w 4584700"/>
                <a:gd name="connsiteY1" fmla="*/ 0 h 6134100"/>
                <a:gd name="connsiteX2" fmla="*/ 4537075 w 4584700"/>
                <a:gd name="connsiteY2" fmla="*/ 6134100 h 6134100"/>
                <a:gd name="connsiteX3" fmla="*/ 0 w 4584700"/>
                <a:gd name="connsiteY3" fmla="*/ 2114550 h 6134100"/>
                <a:gd name="connsiteX0" fmla="*/ 0 w 3200401"/>
                <a:gd name="connsiteY0" fmla="*/ 4772025 h 6134100"/>
                <a:gd name="connsiteX1" fmla="*/ 3200401 w 3200401"/>
                <a:gd name="connsiteY1" fmla="*/ 0 h 6134100"/>
                <a:gd name="connsiteX2" fmla="*/ 3152776 w 3200401"/>
                <a:gd name="connsiteY2" fmla="*/ 6134100 h 6134100"/>
                <a:gd name="connsiteX3" fmla="*/ 0 w 3200401"/>
                <a:gd name="connsiteY3" fmla="*/ 4772025 h 6134100"/>
                <a:gd name="connsiteX0" fmla="*/ 0 w 3181350"/>
                <a:gd name="connsiteY0" fmla="*/ 4714875 h 6076950"/>
                <a:gd name="connsiteX1" fmla="*/ 3181350 w 3181350"/>
                <a:gd name="connsiteY1" fmla="*/ 0 h 6076950"/>
                <a:gd name="connsiteX2" fmla="*/ 3152776 w 3181350"/>
                <a:gd name="connsiteY2" fmla="*/ 6076950 h 6076950"/>
                <a:gd name="connsiteX3" fmla="*/ 0 w 3181350"/>
                <a:gd name="connsiteY3" fmla="*/ 4714875 h 6076950"/>
                <a:gd name="connsiteX0" fmla="*/ 0 w 3152776"/>
                <a:gd name="connsiteY0" fmla="*/ 4693444 h 6055519"/>
                <a:gd name="connsiteX1" fmla="*/ 3152775 w 3152776"/>
                <a:gd name="connsiteY1" fmla="*/ 0 h 6055519"/>
                <a:gd name="connsiteX2" fmla="*/ 3152776 w 3152776"/>
                <a:gd name="connsiteY2" fmla="*/ 6055519 h 6055519"/>
                <a:gd name="connsiteX3" fmla="*/ 0 w 3152776"/>
                <a:gd name="connsiteY3" fmla="*/ 4693444 h 6055519"/>
                <a:gd name="connsiteX0" fmla="*/ 0 w 3167063"/>
                <a:gd name="connsiteY0" fmla="*/ 4707731 h 6069806"/>
                <a:gd name="connsiteX1" fmla="*/ 3167063 w 3167063"/>
                <a:gd name="connsiteY1" fmla="*/ 0 h 6069806"/>
                <a:gd name="connsiteX2" fmla="*/ 3152776 w 3167063"/>
                <a:gd name="connsiteY2" fmla="*/ 6069806 h 6069806"/>
                <a:gd name="connsiteX3" fmla="*/ 0 w 3167063"/>
                <a:gd name="connsiteY3" fmla="*/ 4707731 h 6069806"/>
                <a:gd name="connsiteX0" fmla="*/ 0 w 3167064"/>
                <a:gd name="connsiteY0" fmla="*/ 4707731 h 6100762"/>
                <a:gd name="connsiteX1" fmla="*/ 3167063 w 3167064"/>
                <a:gd name="connsiteY1" fmla="*/ 0 h 6100762"/>
                <a:gd name="connsiteX2" fmla="*/ 3167064 w 3167064"/>
                <a:gd name="connsiteY2" fmla="*/ 6100762 h 6100762"/>
                <a:gd name="connsiteX3" fmla="*/ 0 w 3167064"/>
                <a:gd name="connsiteY3" fmla="*/ 4707731 h 610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7064" h="6100762">
                  <a:moveTo>
                    <a:pt x="0" y="4707731"/>
                  </a:moveTo>
                  <a:lnTo>
                    <a:pt x="3167063" y="0"/>
                  </a:lnTo>
                  <a:cubicBezTo>
                    <a:pt x="3167063" y="2018506"/>
                    <a:pt x="3167064" y="4082256"/>
                    <a:pt x="3167064" y="6100762"/>
                  </a:cubicBezTo>
                  <a:lnTo>
                    <a:pt x="0" y="470773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9" name="Rectangle 8">
              <a:extLst>
                <a:ext uri="{FF2B5EF4-FFF2-40B4-BE49-F238E27FC236}">
                  <a16:creationId xmlns:a16="http://schemas.microsoft.com/office/drawing/2014/main" id="{6FB82D3C-3268-D440-A216-F99BCF032EE1}"/>
                </a:ext>
              </a:extLst>
            </p:cNvPr>
            <p:cNvSpPr/>
            <p:nvPr/>
          </p:nvSpPr>
          <p:spPr>
            <a:xfrm>
              <a:off x="9368501" y="2438400"/>
              <a:ext cx="3768533" cy="7259380"/>
            </a:xfrm>
            <a:custGeom>
              <a:avLst/>
              <a:gdLst>
                <a:gd name="connsiteX0" fmla="*/ 0 w 2133600"/>
                <a:gd name="connsiteY0" fmla="*/ 0 h 1219200"/>
                <a:gd name="connsiteX1" fmla="*/ 2133600 w 2133600"/>
                <a:gd name="connsiteY1" fmla="*/ 0 h 1219200"/>
                <a:gd name="connsiteX2" fmla="*/ 2133600 w 2133600"/>
                <a:gd name="connsiteY2" fmla="*/ 1219200 h 1219200"/>
                <a:gd name="connsiteX3" fmla="*/ 0 w 2133600"/>
                <a:gd name="connsiteY3" fmla="*/ 1219200 h 1219200"/>
                <a:gd name="connsiteX4" fmla="*/ 0 w 2133600"/>
                <a:gd name="connsiteY4" fmla="*/ 0 h 1219200"/>
                <a:gd name="connsiteX0" fmla="*/ 0 w 2133600"/>
                <a:gd name="connsiteY0" fmla="*/ 0 h 1219200"/>
                <a:gd name="connsiteX1" fmla="*/ 2133600 w 2133600"/>
                <a:gd name="connsiteY1" fmla="*/ 0 h 1219200"/>
                <a:gd name="connsiteX2" fmla="*/ 2133600 w 2133600"/>
                <a:gd name="connsiteY2" fmla="*/ 1219200 h 1219200"/>
                <a:gd name="connsiteX3" fmla="*/ 0 w 2133600"/>
                <a:gd name="connsiteY3" fmla="*/ 0 h 1219200"/>
                <a:gd name="connsiteX0" fmla="*/ 0 w 4537075"/>
                <a:gd name="connsiteY0" fmla="*/ 0 h 4019550"/>
                <a:gd name="connsiteX1" fmla="*/ 2133600 w 4537075"/>
                <a:gd name="connsiteY1" fmla="*/ 0 h 4019550"/>
                <a:gd name="connsiteX2" fmla="*/ 4537075 w 4537075"/>
                <a:gd name="connsiteY2" fmla="*/ 4019550 h 4019550"/>
                <a:gd name="connsiteX3" fmla="*/ 0 w 4537075"/>
                <a:gd name="connsiteY3" fmla="*/ 0 h 4019550"/>
                <a:gd name="connsiteX0" fmla="*/ 0 w 4584700"/>
                <a:gd name="connsiteY0" fmla="*/ 2114550 h 6134100"/>
                <a:gd name="connsiteX1" fmla="*/ 4584700 w 4584700"/>
                <a:gd name="connsiteY1" fmla="*/ 0 h 6134100"/>
                <a:gd name="connsiteX2" fmla="*/ 4537075 w 4584700"/>
                <a:gd name="connsiteY2" fmla="*/ 6134100 h 6134100"/>
                <a:gd name="connsiteX3" fmla="*/ 0 w 4584700"/>
                <a:gd name="connsiteY3" fmla="*/ 2114550 h 6134100"/>
                <a:gd name="connsiteX0" fmla="*/ 0 w 3200401"/>
                <a:gd name="connsiteY0" fmla="*/ 4772025 h 6134100"/>
                <a:gd name="connsiteX1" fmla="*/ 3200401 w 3200401"/>
                <a:gd name="connsiteY1" fmla="*/ 0 h 6134100"/>
                <a:gd name="connsiteX2" fmla="*/ 3152776 w 3200401"/>
                <a:gd name="connsiteY2" fmla="*/ 6134100 h 6134100"/>
                <a:gd name="connsiteX3" fmla="*/ 0 w 3200401"/>
                <a:gd name="connsiteY3" fmla="*/ 4772025 h 6134100"/>
                <a:gd name="connsiteX0" fmla="*/ 0 w 3181350"/>
                <a:gd name="connsiteY0" fmla="*/ 4714875 h 6076950"/>
                <a:gd name="connsiteX1" fmla="*/ 3181350 w 3181350"/>
                <a:gd name="connsiteY1" fmla="*/ 0 h 6076950"/>
                <a:gd name="connsiteX2" fmla="*/ 3152776 w 3181350"/>
                <a:gd name="connsiteY2" fmla="*/ 6076950 h 6076950"/>
                <a:gd name="connsiteX3" fmla="*/ 0 w 3181350"/>
                <a:gd name="connsiteY3" fmla="*/ 4714875 h 6076950"/>
                <a:gd name="connsiteX0" fmla="*/ 0 w 3152776"/>
                <a:gd name="connsiteY0" fmla="*/ 4693444 h 6055519"/>
                <a:gd name="connsiteX1" fmla="*/ 3152775 w 3152776"/>
                <a:gd name="connsiteY1" fmla="*/ 0 h 6055519"/>
                <a:gd name="connsiteX2" fmla="*/ 3152776 w 3152776"/>
                <a:gd name="connsiteY2" fmla="*/ 6055519 h 6055519"/>
                <a:gd name="connsiteX3" fmla="*/ 0 w 3152776"/>
                <a:gd name="connsiteY3" fmla="*/ 4693444 h 6055519"/>
                <a:gd name="connsiteX0" fmla="*/ 0 w 3167063"/>
                <a:gd name="connsiteY0" fmla="*/ 4707731 h 6069806"/>
                <a:gd name="connsiteX1" fmla="*/ 3167063 w 3167063"/>
                <a:gd name="connsiteY1" fmla="*/ 0 h 6069806"/>
                <a:gd name="connsiteX2" fmla="*/ 3152776 w 3167063"/>
                <a:gd name="connsiteY2" fmla="*/ 6069806 h 6069806"/>
                <a:gd name="connsiteX3" fmla="*/ 0 w 3167063"/>
                <a:gd name="connsiteY3" fmla="*/ 4707731 h 6069806"/>
                <a:gd name="connsiteX0" fmla="*/ 0 w 3167064"/>
                <a:gd name="connsiteY0" fmla="*/ 4707731 h 6100762"/>
                <a:gd name="connsiteX1" fmla="*/ 3167063 w 3167064"/>
                <a:gd name="connsiteY1" fmla="*/ 0 h 6100762"/>
                <a:gd name="connsiteX2" fmla="*/ 3167064 w 3167064"/>
                <a:gd name="connsiteY2" fmla="*/ 6100762 h 6100762"/>
                <a:gd name="connsiteX3" fmla="*/ 0 w 3167064"/>
                <a:gd name="connsiteY3" fmla="*/ 4707731 h 610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7064" h="6100762">
                  <a:moveTo>
                    <a:pt x="0" y="4707731"/>
                  </a:moveTo>
                  <a:lnTo>
                    <a:pt x="3167063" y="0"/>
                  </a:lnTo>
                  <a:cubicBezTo>
                    <a:pt x="3167063" y="2018506"/>
                    <a:pt x="3167064" y="4082256"/>
                    <a:pt x="3167064" y="6100762"/>
                  </a:cubicBezTo>
                  <a:lnTo>
                    <a:pt x="0" y="47077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0" name="Rectangle 8">
              <a:extLst>
                <a:ext uri="{FF2B5EF4-FFF2-40B4-BE49-F238E27FC236}">
                  <a16:creationId xmlns:a16="http://schemas.microsoft.com/office/drawing/2014/main" id="{F0570ED1-C71C-8346-AA1F-FF4C721A9115}"/>
                </a:ext>
              </a:extLst>
            </p:cNvPr>
            <p:cNvSpPr/>
            <p:nvPr/>
          </p:nvSpPr>
          <p:spPr>
            <a:xfrm flipH="1">
              <a:off x="13137035" y="2438400"/>
              <a:ext cx="3768533" cy="7259379"/>
            </a:xfrm>
            <a:custGeom>
              <a:avLst/>
              <a:gdLst>
                <a:gd name="connsiteX0" fmla="*/ 0 w 2133600"/>
                <a:gd name="connsiteY0" fmla="*/ 0 h 1219200"/>
                <a:gd name="connsiteX1" fmla="*/ 2133600 w 2133600"/>
                <a:gd name="connsiteY1" fmla="*/ 0 h 1219200"/>
                <a:gd name="connsiteX2" fmla="*/ 2133600 w 2133600"/>
                <a:gd name="connsiteY2" fmla="*/ 1219200 h 1219200"/>
                <a:gd name="connsiteX3" fmla="*/ 0 w 2133600"/>
                <a:gd name="connsiteY3" fmla="*/ 1219200 h 1219200"/>
                <a:gd name="connsiteX4" fmla="*/ 0 w 2133600"/>
                <a:gd name="connsiteY4" fmla="*/ 0 h 1219200"/>
                <a:gd name="connsiteX0" fmla="*/ 0 w 2133600"/>
                <a:gd name="connsiteY0" fmla="*/ 0 h 1219200"/>
                <a:gd name="connsiteX1" fmla="*/ 2133600 w 2133600"/>
                <a:gd name="connsiteY1" fmla="*/ 0 h 1219200"/>
                <a:gd name="connsiteX2" fmla="*/ 2133600 w 2133600"/>
                <a:gd name="connsiteY2" fmla="*/ 1219200 h 1219200"/>
                <a:gd name="connsiteX3" fmla="*/ 0 w 2133600"/>
                <a:gd name="connsiteY3" fmla="*/ 0 h 1219200"/>
                <a:gd name="connsiteX0" fmla="*/ 0 w 4537075"/>
                <a:gd name="connsiteY0" fmla="*/ 0 h 4019550"/>
                <a:gd name="connsiteX1" fmla="*/ 2133600 w 4537075"/>
                <a:gd name="connsiteY1" fmla="*/ 0 h 4019550"/>
                <a:gd name="connsiteX2" fmla="*/ 4537075 w 4537075"/>
                <a:gd name="connsiteY2" fmla="*/ 4019550 h 4019550"/>
                <a:gd name="connsiteX3" fmla="*/ 0 w 4537075"/>
                <a:gd name="connsiteY3" fmla="*/ 0 h 4019550"/>
                <a:gd name="connsiteX0" fmla="*/ 0 w 4584700"/>
                <a:gd name="connsiteY0" fmla="*/ 2114550 h 6134100"/>
                <a:gd name="connsiteX1" fmla="*/ 4584700 w 4584700"/>
                <a:gd name="connsiteY1" fmla="*/ 0 h 6134100"/>
                <a:gd name="connsiteX2" fmla="*/ 4537075 w 4584700"/>
                <a:gd name="connsiteY2" fmla="*/ 6134100 h 6134100"/>
                <a:gd name="connsiteX3" fmla="*/ 0 w 4584700"/>
                <a:gd name="connsiteY3" fmla="*/ 2114550 h 6134100"/>
                <a:gd name="connsiteX0" fmla="*/ 0 w 3200401"/>
                <a:gd name="connsiteY0" fmla="*/ 4772025 h 6134100"/>
                <a:gd name="connsiteX1" fmla="*/ 3200401 w 3200401"/>
                <a:gd name="connsiteY1" fmla="*/ 0 h 6134100"/>
                <a:gd name="connsiteX2" fmla="*/ 3152776 w 3200401"/>
                <a:gd name="connsiteY2" fmla="*/ 6134100 h 6134100"/>
                <a:gd name="connsiteX3" fmla="*/ 0 w 3200401"/>
                <a:gd name="connsiteY3" fmla="*/ 4772025 h 6134100"/>
                <a:gd name="connsiteX0" fmla="*/ 0 w 3181350"/>
                <a:gd name="connsiteY0" fmla="*/ 4714875 h 6076950"/>
                <a:gd name="connsiteX1" fmla="*/ 3181350 w 3181350"/>
                <a:gd name="connsiteY1" fmla="*/ 0 h 6076950"/>
                <a:gd name="connsiteX2" fmla="*/ 3152776 w 3181350"/>
                <a:gd name="connsiteY2" fmla="*/ 6076950 h 6076950"/>
                <a:gd name="connsiteX3" fmla="*/ 0 w 3181350"/>
                <a:gd name="connsiteY3" fmla="*/ 4714875 h 6076950"/>
                <a:gd name="connsiteX0" fmla="*/ 0 w 3152776"/>
                <a:gd name="connsiteY0" fmla="*/ 4693444 h 6055519"/>
                <a:gd name="connsiteX1" fmla="*/ 3152775 w 3152776"/>
                <a:gd name="connsiteY1" fmla="*/ 0 h 6055519"/>
                <a:gd name="connsiteX2" fmla="*/ 3152776 w 3152776"/>
                <a:gd name="connsiteY2" fmla="*/ 6055519 h 6055519"/>
                <a:gd name="connsiteX3" fmla="*/ 0 w 3152776"/>
                <a:gd name="connsiteY3" fmla="*/ 4693444 h 6055519"/>
                <a:gd name="connsiteX0" fmla="*/ 0 w 3167063"/>
                <a:gd name="connsiteY0" fmla="*/ 4707731 h 6069806"/>
                <a:gd name="connsiteX1" fmla="*/ 3167063 w 3167063"/>
                <a:gd name="connsiteY1" fmla="*/ 0 h 6069806"/>
                <a:gd name="connsiteX2" fmla="*/ 3152776 w 3167063"/>
                <a:gd name="connsiteY2" fmla="*/ 6069806 h 6069806"/>
                <a:gd name="connsiteX3" fmla="*/ 0 w 3167063"/>
                <a:gd name="connsiteY3" fmla="*/ 4707731 h 6069806"/>
                <a:gd name="connsiteX0" fmla="*/ 0 w 3167064"/>
                <a:gd name="connsiteY0" fmla="*/ 4707731 h 6100762"/>
                <a:gd name="connsiteX1" fmla="*/ 3167063 w 3167064"/>
                <a:gd name="connsiteY1" fmla="*/ 0 h 6100762"/>
                <a:gd name="connsiteX2" fmla="*/ 3167064 w 3167064"/>
                <a:gd name="connsiteY2" fmla="*/ 6100762 h 6100762"/>
                <a:gd name="connsiteX3" fmla="*/ 0 w 3167064"/>
                <a:gd name="connsiteY3" fmla="*/ 4707731 h 610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7064" h="6100762">
                  <a:moveTo>
                    <a:pt x="0" y="4707731"/>
                  </a:moveTo>
                  <a:lnTo>
                    <a:pt x="3167063" y="0"/>
                  </a:lnTo>
                  <a:cubicBezTo>
                    <a:pt x="3167063" y="2018506"/>
                    <a:pt x="3167064" y="4082256"/>
                    <a:pt x="3167064" y="6100762"/>
                  </a:cubicBezTo>
                  <a:lnTo>
                    <a:pt x="0" y="470773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1" name="Rectangle 8">
              <a:extLst>
                <a:ext uri="{FF2B5EF4-FFF2-40B4-BE49-F238E27FC236}">
                  <a16:creationId xmlns:a16="http://schemas.microsoft.com/office/drawing/2014/main" id="{337AB370-3504-E845-BD86-1E9C942EA782}"/>
                </a:ext>
              </a:extLst>
            </p:cNvPr>
            <p:cNvSpPr/>
            <p:nvPr/>
          </p:nvSpPr>
          <p:spPr>
            <a:xfrm>
              <a:off x="10444827" y="2438402"/>
              <a:ext cx="2692208" cy="5186034"/>
            </a:xfrm>
            <a:custGeom>
              <a:avLst/>
              <a:gdLst>
                <a:gd name="connsiteX0" fmla="*/ 0 w 2133600"/>
                <a:gd name="connsiteY0" fmla="*/ 0 h 1219200"/>
                <a:gd name="connsiteX1" fmla="*/ 2133600 w 2133600"/>
                <a:gd name="connsiteY1" fmla="*/ 0 h 1219200"/>
                <a:gd name="connsiteX2" fmla="*/ 2133600 w 2133600"/>
                <a:gd name="connsiteY2" fmla="*/ 1219200 h 1219200"/>
                <a:gd name="connsiteX3" fmla="*/ 0 w 2133600"/>
                <a:gd name="connsiteY3" fmla="*/ 1219200 h 1219200"/>
                <a:gd name="connsiteX4" fmla="*/ 0 w 2133600"/>
                <a:gd name="connsiteY4" fmla="*/ 0 h 1219200"/>
                <a:gd name="connsiteX0" fmla="*/ 0 w 2133600"/>
                <a:gd name="connsiteY0" fmla="*/ 0 h 1219200"/>
                <a:gd name="connsiteX1" fmla="*/ 2133600 w 2133600"/>
                <a:gd name="connsiteY1" fmla="*/ 0 h 1219200"/>
                <a:gd name="connsiteX2" fmla="*/ 2133600 w 2133600"/>
                <a:gd name="connsiteY2" fmla="*/ 1219200 h 1219200"/>
                <a:gd name="connsiteX3" fmla="*/ 0 w 2133600"/>
                <a:gd name="connsiteY3" fmla="*/ 0 h 1219200"/>
                <a:gd name="connsiteX0" fmla="*/ 0 w 4537075"/>
                <a:gd name="connsiteY0" fmla="*/ 0 h 4019550"/>
                <a:gd name="connsiteX1" fmla="*/ 2133600 w 4537075"/>
                <a:gd name="connsiteY1" fmla="*/ 0 h 4019550"/>
                <a:gd name="connsiteX2" fmla="*/ 4537075 w 4537075"/>
                <a:gd name="connsiteY2" fmla="*/ 4019550 h 4019550"/>
                <a:gd name="connsiteX3" fmla="*/ 0 w 4537075"/>
                <a:gd name="connsiteY3" fmla="*/ 0 h 4019550"/>
                <a:gd name="connsiteX0" fmla="*/ 0 w 4584700"/>
                <a:gd name="connsiteY0" fmla="*/ 2114550 h 6134100"/>
                <a:gd name="connsiteX1" fmla="*/ 4584700 w 4584700"/>
                <a:gd name="connsiteY1" fmla="*/ 0 h 6134100"/>
                <a:gd name="connsiteX2" fmla="*/ 4537075 w 4584700"/>
                <a:gd name="connsiteY2" fmla="*/ 6134100 h 6134100"/>
                <a:gd name="connsiteX3" fmla="*/ 0 w 4584700"/>
                <a:gd name="connsiteY3" fmla="*/ 2114550 h 6134100"/>
                <a:gd name="connsiteX0" fmla="*/ 0 w 3200401"/>
                <a:gd name="connsiteY0" fmla="*/ 4772025 h 6134100"/>
                <a:gd name="connsiteX1" fmla="*/ 3200401 w 3200401"/>
                <a:gd name="connsiteY1" fmla="*/ 0 h 6134100"/>
                <a:gd name="connsiteX2" fmla="*/ 3152776 w 3200401"/>
                <a:gd name="connsiteY2" fmla="*/ 6134100 h 6134100"/>
                <a:gd name="connsiteX3" fmla="*/ 0 w 3200401"/>
                <a:gd name="connsiteY3" fmla="*/ 4772025 h 6134100"/>
                <a:gd name="connsiteX0" fmla="*/ 0 w 3181350"/>
                <a:gd name="connsiteY0" fmla="*/ 4714875 h 6076950"/>
                <a:gd name="connsiteX1" fmla="*/ 3181350 w 3181350"/>
                <a:gd name="connsiteY1" fmla="*/ 0 h 6076950"/>
                <a:gd name="connsiteX2" fmla="*/ 3152776 w 3181350"/>
                <a:gd name="connsiteY2" fmla="*/ 6076950 h 6076950"/>
                <a:gd name="connsiteX3" fmla="*/ 0 w 3181350"/>
                <a:gd name="connsiteY3" fmla="*/ 4714875 h 6076950"/>
                <a:gd name="connsiteX0" fmla="*/ 0 w 3152776"/>
                <a:gd name="connsiteY0" fmla="*/ 4693444 h 6055519"/>
                <a:gd name="connsiteX1" fmla="*/ 3152775 w 3152776"/>
                <a:gd name="connsiteY1" fmla="*/ 0 h 6055519"/>
                <a:gd name="connsiteX2" fmla="*/ 3152776 w 3152776"/>
                <a:gd name="connsiteY2" fmla="*/ 6055519 h 6055519"/>
                <a:gd name="connsiteX3" fmla="*/ 0 w 3152776"/>
                <a:gd name="connsiteY3" fmla="*/ 4693444 h 6055519"/>
                <a:gd name="connsiteX0" fmla="*/ 0 w 3167063"/>
                <a:gd name="connsiteY0" fmla="*/ 4707731 h 6069806"/>
                <a:gd name="connsiteX1" fmla="*/ 3167063 w 3167063"/>
                <a:gd name="connsiteY1" fmla="*/ 0 h 6069806"/>
                <a:gd name="connsiteX2" fmla="*/ 3152776 w 3167063"/>
                <a:gd name="connsiteY2" fmla="*/ 6069806 h 6069806"/>
                <a:gd name="connsiteX3" fmla="*/ 0 w 3167063"/>
                <a:gd name="connsiteY3" fmla="*/ 4707731 h 6069806"/>
                <a:gd name="connsiteX0" fmla="*/ 0 w 3167064"/>
                <a:gd name="connsiteY0" fmla="*/ 4707731 h 6100762"/>
                <a:gd name="connsiteX1" fmla="*/ 3167063 w 3167064"/>
                <a:gd name="connsiteY1" fmla="*/ 0 h 6100762"/>
                <a:gd name="connsiteX2" fmla="*/ 3167064 w 3167064"/>
                <a:gd name="connsiteY2" fmla="*/ 6100762 h 6100762"/>
                <a:gd name="connsiteX3" fmla="*/ 0 w 3167064"/>
                <a:gd name="connsiteY3" fmla="*/ 4707731 h 610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7064" h="6100762">
                  <a:moveTo>
                    <a:pt x="0" y="4707731"/>
                  </a:moveTo>
                  <a:lnTo>
                    <a:pt x="3167063" y="0"/>
                  </a:lnTo>
                  <a:cubicBezTo>
                    <a:pt x="3167063" y="2018506"/>
                    <a:pt x="3167064" y="4082256"/>
                    <a:pt x="3167064" y="6100762"/>
                  </a:cubicBezTo>
                  <a:lnTo>
                    <a:pt x="0" y="470773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2" name="Rectangle 8">
              <a:extLst>
                <a:ext uri="{FF2B5EF4-FFF2-40B4-BE49-F238E27FC236}">
                  <a16:creationId xmlns:a16="http://schemas.microsoft.com/office/drawing/2014/main" id="{4D4F91CD-4EA1-9E4B-981E-50A576BE4EF9}"/>
                </a:ext>
              </a:extLst>
            </p:cNvPr>
            <p:cNvSpPr/>
            <p:nvPr/>
          </p:nvSpPr>
          <p:spPr>
            <a:xfrm flipH="1">
              <a:off x="13137035" y="2438401"/>
              <a:ext cx="2692207" cy="5186033"/>
            </a:xfrm>
            <a:custGeom>
              <a:avLst/>
              <a:gdLst>
                <a:gd name="connsiteX0" fmla="*/ 0 w 2133600"/>
                <a:gd name="connsiteY0" fmla="*/ 0 h 1219200"/>
                <a:gd name="connsiteX1" fmla="*/ 2133600 w 2133600"/>
                <a:gd name="connsiteY1" fmla="*/ 0 h 1219200"/>
                <a:gd name="connsiteX2" fmla="*/ 2133600 w 2133600"/>
                <a:gd name="connsiteY2" fmla="*/ 1219200 h 1219200"/>
                <a:gd name="connsiteX3" fmla="*/ 0 w 2133600"/>
                <a:gd name="connsiteY3" fmla="*/ 1219200 h 1219200"/>
                <a:gd name="connsiteX4" fmla="*/ 0 w 2133600"/>
                <a:gd name="connsiteY4" fmla="*/ 0 h 1219200"/>
                <a:gd name="connsiteX0" fmla="*/ 0 w 2133600"/>
                <a:gd name="connsiteY0" fmla="*/ 0 h 1219200"/>
                <a:gd name="connsiteX1" fmla="*/ 2133600 w 2133600"/>
                <a:gd name="connsiteY1" fmla="*/ 0 h 1219200"/>
                <a:gd name="connsiteX2" fmla="*/ 2133600 w 2133600"/>
                <a:gd name="connsiteY2" fmla="*/ 1219200 h 1219200"/>
                <a:gd name="connsiteX3" fmla="*/ 0 w 2133600"/>
                <a:gd name="connsiteY3" fmla="*/ 0 h 1219200"/>
                <a:gd name="connsiteX0" fmla="*/ 0 w 4537075"/>
                <a:gd name="connsiteY0" fmla="*/ 0 h 4019550"/>
                <a:gd name="connsiteX1" fmla="*/ 2133600 w 4537075"/>
                <a:gd name="connsiteY1" fmla="*/ 0 h 4019550"/>
                <a:gd name="connsiteX2" fmla="*/ 4537075 w 4537075"/>
                <a:gd name="connsiteY2" fmla="*/ 4019550 h 4019550"/>
                <a:gd name="connsiteX3" fmla="*/ 0 w 4537075"/>
                <a:gd name="connsiteY3" fmla="*/ 0 h 4019550"/>
                <a:gd name="connsiteX0" fmla="*/ 0 w 4584700"/>
                <a:gd name="connsiteY0" fmla="*/ 2114550 h 6134100"/>
                <a:gd name="connsiteX1" fmla="*/ 4584700 w 4584700"/>
                <a:gd name="connsiteY1" fmla="*/ 0 h 6134100"/>
                <a:gd name="connsiteX2" fmla="*/ 4537075 w 4584700"/>
                <a:gd name="connsiteY2" fmla="*/ 6134100 h 6134100"/>
                <a:gd name="connsiteX3" fmla="*/ 0 w 4584700"/>
                <a:gd name="connsiteY3" fmla="*/ 2114550 h 6134100"/>
                <a:gd name="connsiteX0" fmla="*/ 0 w 3200401"/>
                <a:gd name="connsiteY0" fmla="*/ 4772025 h 6134100"/>
                <a:gd name="connsiteX1" fmla="*/ 3200401 w 3200401"/>
                <a:gd name="connsiteY1" fmla="*/ 0 h 6134100"/>
                <a:gd name="connsiteX2" fmla="*/ 3152776 w 3200401"/>
                <a:gd name="connsiteY2" fmla="*/ 6134100 h 6134100"/>
                <a:gd name="connsiteX3" fmla="*/ 0 w 3200401"/>
                <a:gd name="connsiteY3" fmla="*/ 4772025 h 6134100"/>
                <a:gd name="connsiteX0" fmla="*/ 0 w 3181350"/>
                <a:gd name="connsiteY0" fmla="*/ 4714875 h 6076950"/>
                <a:gd name="connsiteX1" fmla="*/ 3181350 w 3181350"/>
                <a:gd name="connsiteY1" fmla="*/ 0 h 6076950"/>
                <a:gd name="connsiteX2" fmla="*/ 3152776 w 3181350"/>
                <a:gd name="connsiteY2" fmla="*/ 6076950 h 6076950"/>
                <a:gd name="connsiteX3" fmla="*/ 0 w 3181350"/>
                <a:gd name="connsiteY3" fmla="*/ 4714875 h 6076950"/>
                <a:gd name="connsiteX0" fmla="*/ 0 w 3152776"/>
                <a:gd name="connsiteY0" fmla="*/ 4693444 h 6055519"/>
                <a:gd name="connsiteX1" fmla="*/ 3152775 w 3152776"/>
                <a:gd name="connsiteY1" fmla="*/ 0 h 6055519"/>
                <a:gd name="connsiteX2" fmla="*/ 3152776 w 3152776"/>
                <a:gd name="connsiteY2" fmla="*/ 6055519 h 6055519"/>
                <a:gd name="connsiteX3" fmla="*/ 0 w 3152776"/>
                <a:gd name="connsiteY3" fmla="*/ 4693444 h 6055519"/>
                <a:gd name="connsiteX0" fmla="*/ 0 w 3167063"/>
                <a:gd name="connsiteY0" fmla="*/ 4707731 h 6069806"/>
                <a:gd name="connsiteX1" fmla="*/ 3167063 w 3167063"/>
                <a:gd name="connsiteY1" fmla="*/ 0 h 6069806"/>
                <a:gd name="connsiteX2" fmla="*/ 3152776 w 3167063"/>
                <a:gd name="connsiteY2" fmla="*/ 6069806 h 6069806"/>
                <a:gd name="connsiteX3" fmla="*/ 0 w 3167063"/>
                <a:gd name="connsiteY3" fmla="*/ 4707731 h 6069806"/>
                <a:gd name="connsiteX0" fmla="*/ 0 w 3167064"/>
                <a:gd name="connsiteY0" fmla="*/ 4707731 h 6100762"/>
                <a:gd name="connsiteX1" fmla="*/ 3167063 w 3167064"/>
                <a:gd name="connsiteY1" fmla="*/ 0 h 6100762"/>
                <a:gd name="connsiteX2" fmla="*/ 3167064 w 3167064"/>
                <a:gd name="connsiteY2" fmla="*/ 6100762 h 6100762"/>
                <a:gd name="connsiteX3" fmla="*/ 0 w 3167064"/>
                <a:gd name="connsiteY3" fmla="*/ 4707731 h 610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7064" h="6100762">
                  <a:moveTo>
                    <a:pt x="0" y="4707731"/>
                  </a:moveTo>
                  <a:lnTo>
                    <a:pt x="3167063" y="0"/>
                  </a:lnTo>
                  <a:cubicBezTo>
                    <a:pt x="3167063" y="2018506"/>
                    <a:pt x="3167064" y="4082256"/>
                    <a:pt x="3167064" y="6100762"/>
                  </a:cubicBezTo>
                  <a:lnTo>
                    <a:pt x="0" y="470773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3" name="Rectangle 8">
              <a:extLst>
                <a:ext uri="{FF2B5EF4-FFF2-40B4-BE49-F238E27FC236}">
                  <a16:creationId xmlns:a16="http://schemas.microsoft.com/office/drawing/2014/main" id="{E0C360BE-62BC-774A-ADA0-BF4F41B655FF}"/>
                </a:ext>
              </a:extLst>
            </p:cNvPr>
            <p:cNvSpPr/>
            <p:nvPr/>
          </p:nvSpPr>
          <p:spPr>
            <a:xfrm>
              <a:off x="11523955" y="2430599"/>
              <a:ext cx="1619451" cy="3127373"/>
            </a:xfrm>
            <a:custGeom>
              <a:avLst/>
              <a:gdLst>
                <a:gd name="connsiteX0" fmla="*/ 0 w 2133600"/>
                <a:gd name="connsiteY0" fmla="*/ 0 h 1219200"/>
                <a:gd name="connsiteX1" fmla="*/ 2133600 w 2133600"/>
                <a:gd name="connsiteY1" fmla="*/ 0 h 1219200"/>
                <a:gd name="connsiteX2" fmla="*/ 2133600 w 2133600"/>
                <a:gd name="connsiteY2" fmla="*/ 1219200 h 1219200"/>
                <a:gd name="connsiteX3" fmla="*/ 0 w 2133600"/>
                <a:gd name="connsiteY3" fmla="*/ 1219200 h 1219200"/>
                <a:gd name="connsiteX4" fmla="*/ 0 w 2133600"/>
                <a:gd name="connsiteY4" fmla="*/ 0 h 1219200"/>
                <a:gd name="connsiteX0" fmla="*/ 0 w 2133600"/>
                <a:gd name="connsiteY0" fmla="*/ 0 h 1219200"/>
                <a:gd name="connsiteX1" fmla="*/ 2133600 w 2133600"/>
                <a:gd name="connsiteY1" fmla="*/ 0 h 1219200"/>
                <a:gd name="connsiteX2" fmla="*/ 2133600 w 2133600"/>
                <a:gd name="connsiteY2" fmla="*/ 1219200 h 1219200"/>
                <a:gd name="connsiteX3" fmla="*/ 0 w 2133600"/>
                <a:gd name="connsiteY3" fmla="*/ 0 h 1219200"/>
                <a:gd name="connsiteX0" fmla="*/ 0 w 4537075"/>
                <a:gd name="connsiteY0" fmla="*/ 0 h 4019550"/>
                <a:gd name="connsiteX1" fmla="*/ 2133600 w 4537075"/>
                <a:gd name="connsiteY1" fmla="*/ 0 h 4019550"/>
                <a:gd name="connsiteX2" fmla="*/ 4537075 w 4537075"/>
                <a:gd name="connsiteY2" fmla="*/ 4019550 h 4019550"/>
                <a:gd name="connsiteX3" fmla="*/ 0 w 4537075"/>
                <a:gd name="connsiteY3" fmla="*/ 0 h 4019550"/>
                <a:gd name="connsiteX0" fmla="*/ 0 w 4584700"/>
                <a:gd name="connsiteY0" fmla="*/ 2114550 h 6134100"/>
                <a:gd name="connsiteX1" fmla="*/ 4584700 w 4584700"/>
                <a:gd name="connsiteY1" fmla="*/ 0 h 6134100"/>
                <a:gd name="connsiteX2" fmla="*/ 4537075 w 4584700"/>
                <a:gd name="connsiteY2" fmla="*/ 6134100 h 6134100"/>
                <a:gd name="connsiteX3" fmla="*/ 0 w 4584700"/>
                <a:gd name="connsiteY3" fmla="*/ 2114550 h 6134100"/>
                <a:gd name="connsiteX0" fmla="*/ 0 w 3200401"/>
                <a:gd name="connsiteY0" fmla="*/ 4772025 h 6134100"/>
                <a:gd name="connsiteX1" fmla="*/ 3200401 w 3200401"/>
                <a:gd name="connsiteY1" fmla="*/ 0 h 6134100"/>
                <a:gd name="connsiteX2" fmla="*/ 3152776 w 3200401"/>
                <a:gd name="connsiteY2" fmla="*/ 6134100 h 6134100"/>
                <a:gd name="connsiteX3" fmla="*/ 0 w 3200401"/>
                <a:gd name="connsiteY3" fmla="*/ 4772025 h 6134100"/>
                <a:gd name="connsiteX0" fmla="*/ 0 w 3181350"/>
                <a:gd name="connsiteY0" fmla="*/ 4714875 h 6076950"/>
                <a:gd name="connsiteX1" fmla="*/ 3181350 w 3181350"/>
                <a:gd name="connsiteY1" fmla="*/ 0 h 6076950"/>
                <a:gd name="connsiteX2" fmla="*/ 3152776 w 3181350"/>
                <a:gd name="connsiteY2" fmla="*/ 6076950 h 6076950"/>
                <a:gd name="connsiteX3" fmla="*/ 0 w 3181350"/>
                <a:gd name="connsiteY3" fmla="*/ 4714875 h 6076950"/>
                <a:gd name="connsiteX0" fmla="*/ 0 w 3152776"/>
                <a:gd name="connsiteY0" fmla="*/ 4693444 h 6055519"/>
                <a:gd name="connsiteX1" fmla="*/ 3152775 w 3152776"/>
                <a:gd name="connsiteY1" fmla="*/ 0 h 6055519"/>
                <a:gd name="connsiteX2" fmla="*/ 3152776 w 3152776"/>
                <a:gd name="connsiteY2" fmla="*/ 6055519 h 6055519"/>
                <a:gd name="connsiteX3" fmla="*/ 0 w 3152776"/>
                <a:gd name="connsiteY3" fmla="*/ 4693444 h 6055519"/>
                <a:gd name="connsiteX0" fmla="*/ 0 w 3167063"/>
                <a:gd name="connsiteY0" fmla="*/ 4707731 h 6069806"/>
                <a:gd name="connsiteX1" fmla="*/ 3167063 w 3167063"/>
                <a:gd name="connsiteY1" fmla="*/ 0 h 6069806"/>
                <a:gd name="connsiteX2" fmla="*/ 3152776 w 3167063"/>
                <a:gd name="connsiteY2" fmla="*/ 6069806 h 6069806"/>
                <a:gd name="connsiteX3" fmla="*/ 0 w 3167063"/>
                <a:gd name="connsiteY3" fmla="*/ 4707731 h 6069806"/>
                <a:gd name="connsiteX0" fmla="*/ 0 w 3167064"/>
                <a:gd name="connsiteY0" fmla="*/ 4707731 h 6100762"/>
                <a:gd name="connsiteX1" fmla="*/ 3167063 w 3167064"/>
                <a:gd name="connsiteY1" fmla="*/ 0 h 6100762"/>
                <a:gd name="connsiteX2" fmla="*/ 3167064 w 3167064"/>
                <a:gd name="connsiteY2" fmla="*/ 6100762 h 6100762"/>
                <a:gd name="connsiteX3" fmla="*/ 0 w 3167064"/>
                <a:gd name="connsiteY3" fmla="*/ 4707731 h 610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7064" h="6100762">
                  <a:moveTo>
                    <a:pt x="0" y="4707731"/>
                  </a:moveTo>
                  <a:lnTo>
                    <a:pt x="3167063" y="0"/>
                  </a:lnTo>
                  <a:cubicBezTo>
                    <a:pt x="3167063" y="2018506"/>
                    <a:pt x="3167064" y="4082256"/>
                    <a:pt x="3167064" y="6100762"/>
                  </a:cubicBezTo>
                  <a:lnTo>
                    <a:pt x="0" y="470773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4" name="Rectangle 8">
              <a:extLst>
                <a:ext uri="{FF2B5EF4-FFF2-40B4-BE49-F238E27FC236}">
                  <a16:creationId xmlns:a16="http://schemas.microsoft.com/office/drawing/2014/main" id="{E39D31DB-0CC6-A043-9AFE-EFEE3BB36DE4}"/>
                </a:ext>
              </a:extLst>
            </p:cNvPr>
            <p:cNvSpPr/>
            <p:nvPr/>
          </p:nvSpPr>
          <p:spPr>
            <a:xfrm flipH="1">
              <a:off x="13143407" y="2438401"/>
              <a:ext cx="1619451" cy="3119569"/>
            </a:xfrm>
            <a:custGeom>
              <a:avLst/>
              <a:gdLst>
                <a:gd name="connsiteX0" fmla="*/ 0 w 2133600"/>
                <a:gd name="connsiteY0" fmla="*/ 0 h 1219200"/>
                <a:gd name="connsiteX1" fmla="*/ 2133600 w 2133600"/>
                <a:gd name="connsiteY1" fmla="*/ 0 h 1219200"/>
                <a:gd name="connsiteX2" fmla="*/ 2133600 w 2133600"/>
                <a:gd name="connsiteY2" fmla="*/ 1219200 h 1219200"/>
                <a:gd name="connsiteX3" fmla="*/ 0 w 2133600"/>
                <a:gd name="connsiteY3" fmla="*/ 1219200 h 1219200"/>
                <a:gd name="connsiteX4" fmla="*/ 0 w 2133600"/>
                <a:gd name="connsiteY4" fmla="*/ 0 h 1219200"/>
                <a:gd name="connsiteX0" fmla="*/ 0 w 2133600"/>
                <a:gd name="connsiteY0" fmla="*/ 0 h 1219200"/>
                <a:gd name="connsiteX1" fmla="*/ 2133600 w 2133600"/>
                <a:gd name="connsiteY1" fmla="*/ 0 h 1219200"/>
                <a:gd name="connsiteX2" fmla="*/ 2133600 w 2133600"/>
                <a:gd name="connsiteY2" fmla="*/ 1219200 h 1219200"/>
                <a:gd name="connsiteX3" fmla="*/ 0 w 2133600"/>
                <a:gd name="connsiteY3" fmla="*/ 0 h 1219200"/>
                <a:gd name="connsiteX0" fmla="*/ 0 w 4537075"/>
                <a:gd name="connsiteY0" fmla="*/ 0 h 4019550"/>
                <a:gd name="connsiteX1" fmla="*/ 2133600 w 4537075"/>
                <a:gd name="connsiteY1" fmla="*/ 0 h 4019550"/>
                <a:gd name="connsiteX2" fmla="*/ 4537075 w 4537075"/>
                <a:gd name="connsiteY2" fmla="*/ 4019550 h 4019550"/>
                <a:gd name="connsiteX3" fmla="*/ 0 w 4537075"/>
                <a:gd name="connsiteY3" fmla="*/ 0 h 4019550"/>
                <a:gd name="connsiteX0" fmla="*/ 0 w 4584700"/>
                <a:gd name="connsiteY0" fmla="*/ 2114550 h 6134100"/>
                <a:gd name="connsiteX1" fmla="*/ 4584700 w 4584700"/>
                <a:gd name="connsiteY1" fmla="*/ 0 h 6134100"/>
                <a:gd name="connsiteX2" fmla="*/ 4537075 w 4584700"/>
                <a:gd name="connsiteY2" fmla="*/ 6134100 h 6134100"/>
                <a:gd name="connsiteX3" fmla="*/ 0 w 4584700"/>
                <a:gd name="connsiteY3" fmla="*/ 2114550 h 6134100"/>
                <a:gd name="connsiteX0" fmla="*/ 0 w 3200401"/>
                <a:gd name="connsiteY0" fmla="*/ 4772025 h 6134100"/>
                <a:gd name="connsiteX1" fmla="*/ 3200401 w 3200401"/>
                <a:gd name="connsiteY1" fmla="*/ 0 h 6134100"/>
                <a:gd name="connsiteX2" fmla="*/ 3152776 w 3200401"/>
                <a:gd name="connsiteY2" fmla="*/ 6134100 h 6134100"/>
                <a:gd name="connsiteX3" fmla="*/ 0 w 3200401"/>
                <a:gd name="connsiteY3" fmla="*/ 4772025 h 6134100"/>
                <a:gd name="connsiteX0" fmla="*/ 0 w 3181350"/>
                <a:gd name="connsiteY0" fmla="*/ 4714875 h 6076950"/>
                <a:gd name="connsiteX1" fmla="*/ 3181350 w 3181350"/>
                <a:gd name="connsiteY1" fmla="*/ 0 h 6076950"/>
                <a:gd name="connsiteX2" fmla="*/ 3152776 w 3181350"/>
                <a:gd name="connsiteY2" fmla="*/ 6076950 h 6076950"/>
                <a:gd name="connsiteX3" fmla="*/ 0 w 3181350"/>
                <a:gd name="connsiteY3" fmla="*/ 4714875 h 6076950"/>
                <a:gd name="connsiteX0" fmla="*/ 0 w 3152776"/>
                <a:gd name="connsiteY0" fmla="*/ 4693444 h 6055519"/>
                <a:gd name="connsiteX1" fmla="*/ 3152775 w 3152776"/>
                <a:gd name="connsiteY1" fmla="*/ 0 h 6055519"/>
                <a:gd name="connsiteX2" fmla="*/ 3152776 w 3152776"/>
                <a:gd name="connsiteY2" fmla="*/ 6055519 h 6055519"/>
                <a:gd name="connsiteX3" fmla="*/ 0 w 3152776"/>
                <a:gd name="connsiteY3" fmla="*/ 4693444 h 6055519"/>
                <a:gd name="connsiteX0" fmla="*/ 0 w 3167063"/>
                <a:gd name="connsiteY0" fmla="*/ 4707731 h 6069806"/>
                <a:gd name="connsiteX1" fmla="*/ 3167063 w 3167063"/>
                <a:gd name="connsiteY1" fmla="*/ 0 h 6069806"/>
                <a:gd name="connsiteX2" fmla="*/ 3152776 w 3167063"/>
                <a:gd name="connsiteY2" fmla="*/ 6069806 h 6069806"/>
                <a:gd name="connsiteX3" fmla="*/ 0 w 3167063"/>
                <a:gd name="connsiteY3" fmla="*/ 4707731 h 6069806"/>
                <a:gd name="connsiteX0" fmla="*/ 0 w 3167064"/>
                <a:gd name="connsiteY0" fmla="*/ 4707731 h 6100762"/>
                <a:gd name="connsiteX1" fmla="*/ 3167063 w 3167064"/>
                <a:gd name="connsiteY1" fmla="*/ 0 h 6100762"/>
                <a:gd name="connsiteX2" fmla="*/ 3167064 w 3167064"/>
                <a:gd name="connsiteY2" fmla="*/ 6100762 h 6100762"/>
                <a:gd name="connsiteX3" fmla="*/ 0 w 3167064"/>
                <a:gd name="connsiteY3" fmla="*/ 4707731 h 610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7064" h="6100762">
                  <a:moveTo>
                    <a:pt x="0" y="4707731"/>
                  </a:moveTo>
                  <a:lnTo>
                    <a:pt x="3167063" y="0"/>
                  </a:lnTo>
                  <a:cubicBezTo>
                    <a:pt x="3167063" y="2018506"/>
                    <a:pt x="3167064" y="4082256"/>
                    <a:pt x="3167064" y="6100762"/>
                  </a:cubicBezTo>
                  <a:lnTo>
                    <a:pt x="0" y="470773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5" name="TextBox 43">
              <a:extLst>
                <a:ext uri="{FF2B5EF4-FFF2-40B4-BE49-F238E27FC236}">
                  <a16:creationId xmlns:a16="http://schemas.microsoft.com/office/drawing/2014/main" id="{96489054-212E-2C47-9505-64BAC016E5AE}"/>
                </a:ext>
              </a:extLst>
            </p:cNvPr>
            <p:cNvSpPr txBox="1"/>
            <p:nvPr/>
          </p:nvSpPr>
          <p:spPr>
            <a:xfrm>
              <a:off x="17215510" y="5188363"/>
              <a:ext cx="4478111" cy="1002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Nullam tristiquesarcu tempor </a:t>
              </a:r>
            </a:p>
            <a:p>
              <a:pPr>
                <a:lnSpc>
                  <a:spcPct val="120000"/>
                </a:lnSpc>
              </a:pPr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fermentum libero necem</a:t>
              </a:r>
            </a:p>
          </p:txBody>
        </p:sp>
        <p:sp>
          <p:nvSpPr>
            <p:cNvPr id="1186" name="TextBox 44">
              <a:extLst>
                <a:ext uri="{FF2B5EF4-FFF2-40B4-BE49-F238E27FC236}">
                  <a16:creationId xmlns:a16="http://schemas.microsoft.com/office/drawing/2014/main" id="{629885BE-AE0D-3341-BF28-7C11BB23B365}"/>
                </a:ext>
              </a:extLst>
            </p:cNvPr>
            <p:cNvSpPr txBox="1"/>
            <p:nvPr/>
          </p:nvSpPr>
          <p:spPr>
            <a:xfrm>
              <a:off x="18521984" y="6722197"/>
              <a:ext cx="4478111" cy="1002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Nullam tristiquesarcu tempor </a:t>
              </a:r>
            </a:p>
            <a:p>
              <a:pPr>
                <a:lnSpc>
                  <a:spcPct val="120000"/>
                </a:lnSpc>
              </a:pPr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fermentum libero necem</a:t>
              </a:r>
            </a:p>
          </p:txBody>
        </p:sp>
        <p:sp>
          <p:nvSpPr>
            <p:cNvPr id="1187" name="TextBox 45">
              <a:extLst>
                <a:ext uri="{FF2B5EF4-FFF2-40B4-BE49-F238E27FC236}">
                  <a16:creationId xmlns:a16="http://schemas.microsoft.com/office/drawing/2014/main" id="{D010CB31-E4F5-C744-AA99-418D114681BF}"/>
                </a:ext>
              </a:extLst>
            </p:cNvPr>
            <p:cNvSpPr txBox="1"/>
            <p:nvPr/>
          </p:nvSpPr>
          <p:spPr>
            <a:xfrm>
              <a:off x="19828463" y="8403514"/>
              <a:ext cx="4478111" cy="1002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Nullam tristique tempor </a:t>
              </a:r>
            </a:p>
            <a:p>
              <a:pPr>
                <a:lnSpc>
                  <a:spcPct val="120000"/>
                </a:lnSpc>
              </a:pPr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fermentum libero</a:t>
              </a:r>
            </a:p>
          </p:txBody>
        </p:sp>
        <p:sp>
          <p:nvSpPr>
            <p:cNvPr id="1188" name="TextBox 46">
              <a:extLst>
                <a:ext uri="{FF2B5EF4-FFF2-40B4-BE49-F238E27FC236}">
                  <a16:creationId xmlns:a16="http://schemas.microsoft.com/office/drawing/2014/main" id="{0A122DD3-70DB-3A4B-9BA7-10EDB5F04D1B}"/>
                </a:ext>
              </a:extLst>
            </p:cNvPr>
            <p:cNvSpPr txBox="1"/>
            <p:nvPr/>
          </p:nvSpPr>
          <p:spPr>
            <a:xfrm>
              <a:off x="15909033" y="3157131"/>
              <a:ext cx="4478111" cy="1002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Nullam tristiquesarcu tempor </a:t>
              </a:r>
            </a:p>
            <a:p>
              <a:pPr>
                <a:lnSpc>
                  <a:spcPct val="120000"/>
                </a:lnSpc>
              </a:pPr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fermentum libero necem</a:t>
              </a:r>
            </a:p>
          </p:txBody>
        </p:sp>
        <p:sp>
          <p:nvSpPr>
            <p:cNvPr id="1189" name="TextBox 47">
              <a:extLst>
                <a:ext uri="{FF2B5EF4-FFF2-40B4-BE49-F238E27FC236}">
                  <a16:creationId xmlns:a16="http://schemas.microsoft.com/office/drawing/2014/main" id="{1FDE132D-670A-5F48-AF00-7C03AA489209}"/>
                </a:ext>
              </a:extLst>
            </p:cNvPr>
            <p:cNvSpPr txBox="1"/>
            <p:nvPr/>
          </p:nvSpPr>
          <p:spPr>
            <a:xfrm>
              <a:off x="14621132" y="3107551"/>
              <a:ext cx="1456455" cy="95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i="0">
                  <a:solidFill>
                    <a:schemeClr val="bg1"/>
                  </a:solidFill>
                  <a:latin typeface="Barlow" pitchFamily="2" charset="77"/>
                </a:rPr>
                <a:t>01.</a:t>
              </a:r>
              <a:endParaRPr lang="ru-RU" sz="2000" b="1" i="0">
                <a:solidFill>
                  <a:schemeClr val="bg1"/>
                </a:solidFill>
                <a:latin typeface="Montserrat SemiBold" panose="00000700000000000000" pitchFamily="50" charset="-52"/>
              </a:endParaRPr>
            </a:p>
          </p:txBody>
        </p:sp>
        <p:sp>
          <p:nvSpPr>
            <p:cNvPr id="1190" name="TextBox 48">
              <a:extLst>
                <a:ext uri="{FF2B5EF4-FFF2-40B4-BE49-F238E27FC236}">
                  <a16:creationId xmlns:a16="http://schemas.microsoft.com/office/drawing/2014/main" id="{A32E5077-294C-E249-BCA8-EF386A8FFF33}"/>
                </a:ext>
              </a:extLst>
            </p:cNvPr>
            <p:cNvSpPr txBox="1"/>
            <p:nvPr/>
          </p:nvSpPr>
          <p:spPr>
            <a:xfrm>
              <a:off x="15848469" y="5106155"/>
              <a:ext cx="1456455" cy="95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i="0">
                  <a:solidFill>
                    <a:schemeClr val="bg1"/>
                  </a:solidFill>
                  <a:latin typeface="Barlow" pitchFamily="2" charset="77"/>
                </a:rPr>
                <a:t>02.</a:t>
              </a:r>
              <a:endParaRPr lang="ru-RU" sz="2000" b="1" i="0">
                <a:solidFill>
                  <a:schemeClr val="bg1"/>
                </a:solidFill>
                <a:latin typeface="Montserrat SemiBold" panose="00000700000000000000" pitchFamily="50" charset="-52"/>
              </a:endParaRPr>
            </a:p>
          </p:txBody>
        </p:sp>
        <p:sp>
          <p:nvSpPr>
            <p:cNvPr id="1191" name="TextBox 49">
              <a:extLst>
                <a:ext uri="{FF2B5EF4-FFF2-40B4-BE49-F238E27FC236}">
                  <a16:creationId xmlns:a16="http://schemas.microsoft.com/office/drawing/2014/main" id="{D46F5BBA-C31F-244A-822E-D211B3E33BA4}"/>
                </a:ext>
              </a:extLst>
            </p:cNvPr>
            <p:cNvSpPr txBox="1"/>
            <p:nvPr/>
          </p:nvSpPr>
          <p:spPr>
            <a:xfrm>
              <a:off x="17075809" y="6700200"/>
              <a:ext cx="1456455" cy="95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i="0">
                  <a:solidFill>
                    <a:schemeClr val="bg1"/>
                  </a:solidFill>
                  <a:latin typeface="Barlow" pitchFamily="2" charset="77"/>
                </a:rPr>
                <a:t>03.</a:t>
              </a:r>
              <a:endParaRPr lang="ru-RU" sz="2000" b="1" i="0">
                <a:solidFill>
                  <a:schemeClr val="bg1"/>
                </a:solidFill>
                <a:latin typeface="Montserrat SemiBold" panose="00000700000000000000" pitchFamily="50" charset="-52"/>
              </a:endParaRPr>
            </a:p>
          </p:txBody>
        </p:sp>
        <p:sp>
          <p:nvSpPr>
            <p:cNvPr id="1192" name="TextBox 50">
              <a:extLst>
                <a:ext uri="{FF2B5EF4-FFF2-40B4-BE49-F238E27FC236}">
                  <a16:creationId xmlns:a16="http://schemas.microsoft.com/office/drawing/2014/main" id="{64F9CCBA-F9C1-C842-8922-29D844CBE225}"/>
                </a:ext>
              </a:extLst>
            </p:cNvPr>
            <p:cNvSpPr txBox="1"/>
            <p:nvPr/>
          </p:nvSpPr>
          <p:spPr>
            <a:xfrm>
              <a:off x="18303146" y="8329899"/>
              <a:ext cx="1456455" cy="95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i="0">
                  <a:solidFill>
                    <a:schemeClr val="bg1"/>
                  </a:solidFill>
                  <a:latin typeface="Barlow" pitchFamily="2" charset="77"/>
                </a:rPr>
                <a:t>04.</a:t>
              </a:r>
              <a:endParaRPr lang="ru-RU" sz="2000" b="1" i="0">
                <a:solidFill>
                  <a:schemeClr val="bg1"/>
                </a:solidFill>
                <a:latin typeface="Montserrat SemiBold" panose="00000700000000000000" pitchFamily="50" charset="-52"/>
              </a:endParaRPr>
            </a:p>
          </p:txBody>
        </p:sp>
      </p:grpSp>
      <p:sp>
        <p:nvSpPr>
          <p:cNvPr id="1193" name="Titolo 8">
            <a:extLst>
              <a:ext uri="{FF2B5EF4-FFF2-40B4-BE49-F238E27FC236}">
                <a16:creationId xmlns:a16="http://schemas.microsoft.com/office/drawing/2014/main" id="{48E9571D-566C-554B-B331-55C120DB0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999" y="2961017"/>
            <a:ext cx="3904951" cy="935963"/>
          </a:xfrm>
        </p:spPr>
        <p:txBody>
          <a:bodyPr anchor="t">
            <a:normAutofit/>
          </a:bodyPr>
          <a:lstStyle>
            <a:lvl1pPr>
              <a:defRPr sz="1100" b="0" i="0">
                <a:latin typeface="Barlow" pitchFamily="2" charset="77"/>
              </a:defRPr>
            </a:lvl1pPr>
          </a:lstStyle>
          <a:p>
            <a:r>
              <a:rPr lang="it-IT"/>
              <a:t>Fare clic per modificare lo stile del testo dello schema</a:t>
            </a:r>
          </a:p>
        </p:txBody>
      </p:sp>
      <p:sp>
        <p:nvSpPr>
          <p:cNvPr id="1194" name="TextBox 47">
            <a:extLst>
              <a:ext uri="{FF2B5EF4-FFF2-40B4-BE49-F238E27FC236}">
                <a16:creationId xmlns:a16="http://schemas.microsoft.com/office/drawing/2014/main" id="{BF896BB7-1BB9-A147-9E9D-B8ACA7C39FEF}"/>
              </a:ext>
            </a:extLst>
          </p:cNvPr>
          <p:cNvSpPr txBox="1"/>
          <p:nvPr userDrawn="1"/>
        </p:nvSpPr>
        <p:spPr>
          <a:xfrm>
            <a:off x="647999" y="2273139"/>
            <a:ext cx="2829395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b="1" i="0" spc="0">
                <a:solidFill>
                  <a:schemeClr val="tx2"/>
                </a:solidFill>
                <a:latin typeface="Barlow" pitchFamily="2" charset="77"/>
              </a:rPr>
              <a:t>Titoletto</a:t>
            </a:r>
          </a:p>
        </p:txBody>
      </p:sp>
      <p:sp>
        <p:nvSpPr>
          <p:cNvPr id="32" name="Segnaposto numero diapositiva 5">
            <a:extLst>
              <a:ext uri="{FF2B5EF4-FFF2-40B4-BE49-F238E27FC236}">
                <a16:creationId xmlns:a16="http://schemas.microsoft.com/office/drawing/2014/main" id="{C7746F5E-EDB5-4C48-8DDF-A090706F2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7790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7205C23-ACFA-CD48-B4CC-AFF05CE0B65C}"/>
              </a:ext>
            </a:extLst>
          </p:cNvPr>
          <p:cNvSpPr/>
          <p:nvPr userDrawn="1"/>
        </p:nvSpPr>
        <p:spPr>
          <a:xfrm>
            <a:off x="-1" y="-3705"/>
            <a:ext cx="12192001" cy="935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5224713-357D-264B-AC81-C52926AD95F5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1B221DC1-8A48-F04B-9E1D-90169BF8D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243" y="6029961"/>
            <a:ext cx="1296758" cy="512030"/>
          </a:xfrm>
          <a:prstGeom prst="rect">
            <a:avLst/>
          </a:prstGeom>
        </p:spPr>
      </p:pic>
      <p:sp>
        <p:nvSpPr>
          <p:cNvPr id="30" name="Segnaposto testo 2">
            <a:extLst>
              <a:ext uri="{FF2B5EF4-FFF2-40B4-BE49-F238E27FC236}">
                <a16:creationId xmlns:a16="http://schemas.microsoft.com/office/drawing/2014/main" id="{22B1960D-F417-324E-A584-54C69E703D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12192000" cy="935964"/>
          </a:xfrm>
        </p:spPr>
        <p:txBody>
          <a:bodyPr lIns="648000" tIns="288000" rIns="648000" bIns="0">
            <a:normAutofit/>
          </a:bodyPr>
          <a:lstStyle>
            <a:lvl1pPr marL="0" indent="0">
              <a:buNone/>
              <a:defRPr sz="3200" b="0" i="0" cap="none" baseline="0">
                <a:solidFill>
                  <a:schemeClr val="bg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grpSp>
        <p:nvGrpSpPr>
          <p:cNvPr id="32" name="Group 22">
            <a:extLst>
              <a:ext uri="{FF2B5EF4-FFF2-40B4-BE49-F238E27FC236}">
                <a16:creationId xmlns:a16="http://schemas.microsoft.com/office/drawing/2014/main" id="{BEFF9B9E-1FE1-B245-B4F5-4C32A7B2DCC3}"/>
              </a:ext>
            </a:extLst>
          </p:cNvPr>
          <p:cNvGrpSpPr/>
          <p:nvPr userDrawn="1"/>
        </p:nvGrpSpPr>
        <p:grpSpPr>
          <a:xfrm>
            <a:off x="1767843" y="1221024"/>
            <a:ext cx="8214357" cy="4637908"/>
            <a:chOff x="2819554" y="1595627"/>
            <a:chExt cx="18497676" cy="10443973"/>
          </a:xfrm>
        </p:grpSpPr>
        <p:grpSp>
          <p:nvGrpSpPr>
            <p:cNvPr id="33" name="Group 11">
              <a:extLst>
                <a:ext uri="{FF2B5EF4-FFF2-40B4-BE49-F238E27FC236}">
                  <a16:creationId xmlns:a16="http://schemas.microsoft.com/office/drawing/2014/main" id="{17437974-DA08-5C45-97AD-024251B4C2F3}"/>
                </a:ext>
              </a:extLst>
            </p:cNvPr>
            <p:cNvGrpSpPr/>
            <p:nvPr/>
          </p:nvGrpSpPr>
          <p:grpSpPr>
            <a:xfrm>
              <a:off x="9114105" y="1595627"/>
              <a:ext cx="5962970" cy="10443973"/>
              <a:chOff x="1189099" y="2873377"/>
              <a:chExt cx="4005942" cy="7016294"/>
            </a:xfrm>
          </p:grpSpPr>
          <p:sp>
            <p:nvSpPr>
              <p:cNvPr id="42" name="Freeform: Shape 7">
                <a:extLst>
                  <a:ext uri="{FF2B5EF4-FFF2-40B4-BE49-F238E27FC236}">
                    <a16:creationId xmlns:a16="http://schemas.microsoft.com/office/drawing/2014/main" id="{55752A9E-F479-4A47-AEEA-9021E587CEC7}"/>
                  </a:ext>
                </a:extLst>
              </p:cNvPr>
              <p:cNvSpPr/>
              <p:nvPr/>
            </p:nvSpPr>
            <p:spPr>
              <a:xfrm>
                <a:off x="2855883" y="2873377"/>
                <a:ext cx="2339158" cy="2606165"/>
              </a:xfrm>
              <a:custGeom>
                <a:avLst/>
                <a:gdLst>
                  <a:gd name="connsiteX0" fmla="*/ 974559 w 2302616"/>
                  <a:gd name="connsiteY0" fmla="*/ 0 h 2656114"/>
                  <a:gd name="connsiteX1" fmla="*/ 2302616 w 2302616"/>
                  <a:gd name="connsiteY1" fmla="*/ 1328057 h 2656114"/>
                  <a:gd name="connsiteX2" fmla="*/ 974559 w 2302616"/>
                  <a:gd name="connsiteY2" fmla="*/ 2656114 h 2656114"/>
                  <a:gd name="connsiteX3" fmla="*/ 35481 w 2302616"/>
                  <a:gd name="connsiteY3" fmla="*/ 2267136 h 2656114"/>
                  <a:gd name="connsiteX4" fmla="*/ 0 w 2302616"/>
                  <a:gd name="connsiteY4" fmla="*/ 2228097 h 2656114"/>
                  <a:gd name="connsiteX5" fmla="*/ 599049 w 2302616"/>
                  <a:gd name="connsiteY5" fmla="*/ 1880649 h 2656114"/>
                  <a:gd name="connsiteX6" fmla="*/ 600925 w 2302616"/>
                  <a:gd name="connsiteY6" fmla="*/ 1882197 h 2656114"/>
                  <a:gd name="connsiteX7" fmla="*/ 974560 w 2302616"/>
                  <a:gd name="connsiteY7" fmla="*/ 1996326 h 2656114"/>
                  <a:gd name="connsiteX8" fmla="*/ 1642828 w 2302616"/>
                  <a:gd name="connsiteY8" fmla="*/ 1328058 h 2656114"/>
                  <a:gd name="connsiteX9" fmla="*/ 974560 w 2302616"/>
                  <a:gd name="connsiteY9" fmla="*/ 659790 h 2656114"/>
                  <a:gd name="connsiteX10" fmla="*/ 600925 w 2302616"/>
                  <a:gd name="connsiteY10" fmla="*/ 773920 h 2656114"/>
                  <a:gd name="connsiteX11" fmla="*/ 599051 w 2302616"/>
                  <a:gd name="connsiteY11" fmla="*/ 775467 h 2656114"/>
                  <a:gd name="connsiteX12" fmla="*/ 0 w 2302616"/>
                  <a:gd name="connsiteY12" fmla="*/ 428017 h 2656114"/>
                  <a:gd name="connsiteX13" fmla="*/ 35481 w 2302616"/>
                  <a:gd name="connsiteY13" fmla="*/ 388979 h 2656114"/>
                  <a:gd name="connsiteX14" fmla="*/ 974559 w 2302616"/>
                  <a:gd name="connsiteY14" fmla="*/ 0 h 265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02616" h="2656114">
                    <a:moveTo>
                      <a:pt x="974559" y="0"/>
                    </a:moveTo>
                    <a:cubicBezTo>
                      <a:pt x="1708025" y="0"/>
                      <a:pt x="2302616" y="594591"/>
                      <a:pt x="2302616" y="1328057"/>
                    </a:cubicBezTo>
                    <a:cubicBezTo>
                      <a:pt x="2302616" y="2061523"/>
                      <a:pt x="1708025" y="2656114"/>
                      <a:pt x="974559" y="2656114"/>
                    </a:cubicBezTo>
                    <a:cubicBezTo>
                      <a:pt x="607826" y="2656114"/>
                      <a:pt x="275812" y="2507467"/>
                      <a:pt x="35481" y="2267136"/>
                    </a:cubicBezTo>
                    <a:lnTo>
                      <a:pt x="0" y="2228097"/>
                    </a:lnTo>
                    <a:lnTo>
                      <a:pt x="599049" y="1880649"/>
                    </a:lnTo>
                    <a:lnTo>
                      <a:pt x="600925" y="1882197"/>
                    </a:lnTo>
                    <a:cubicBezTo>
                      <a:pt x="707581" y="1954252"/>
                      <a:pt x="836157" y="1996326"/>
                      <a:pt x="974560" y="1996326"/>
                    </a:cubicBezTo>
                    <a:cubicBezTo>
                      <a:pt x="1343634" y="1996326"/>
                      <a:pt x="1642828" y="1697132"/>
                      <a:pt x="1642828" y="1328058"/>
                    </a:cubicBezTo>
                    <a:cubicBezTo>
                      <a:pt x="1642828" y="958984"/>
                      <a:pt x="1343634" y="659790"/>
                      <a:pt x="974560" y="659790"/>
                    </a:cubicBezTo>
                    <a:cubicBezTo>
                      <a:pt x="836157" y="659790"/>
                      <a:pt x="707581" y="701864"/>
                      <a:pt x="600925" y="773920"/>
                    </a:cubicBezTo>
                    <a:lnTo>
                      <a:pt x="599051" y="775467"/>
                    </a:lnTo>
                    <a:lnTo>
                      <a:pt x="0" y="428017"/>
                    </a:lnTo>
                    <a:lnTo>
                      <a:pt x="35481" y="388979"/>
                    </a:lnTo>
                    <a:cubicBezTo>
                      <a:pt x="275812" y="148648"/>
                      <a:pt x="607826" y="0"/>
                      <a:pt x="9745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3" name="Freeform: Shape 8">
                <a:extLst>
                  <a:ext uri="{FF2B5EF4-FFF2-40B4-BE49-F238E27FC236}">
                    <a16:creationId xmlns:a16="http://schemas.microsoft.com/office/drawing/2014/main" id="{45475D5B-3516-6F42-9103-7F967E712E1E}"/>
                  </a:ext>
                </a:extLst>
              </p:cNvPr>
              <p:cNvSpPr/>
              <p:nvPr/>
            </p:nvSpPr>
            <p:spPr>
              <a:xfrm flipH="1">
                <a:off x="1189099" y="4328886"/>
                <a:ext cx="2302616" cy="2656114"/>
              </a:xfrm>
              <a:custGeom>
                <a:avLst/>
                <a:gdLst>
                  <a:gd name="connsiteX0" fmla="*/ 974559 w 2302616"/>
                  <a:gd name="connsiteY0" fmla="*/ 0 h 2656114"/>
                  <a:gd name="connsiteX1" fmla="*/ 2302616 w 2302616"/>
                  <a:gd name="connsiteY1" fmla="*/ 1328057 h 2656114"/>
                  <a:gd name="connsiteX2" fmla="*/ 974559 w 2302616"/>
                  <a:gd name="connsiteY2" fmla="*/ 2656114 h 2656114"/>
                  <a:gd name="connsiteX3" fmla="*/ 35481 w 2302616"/>
                  <a:gd name="connsiteY3" fmla="*/ 2267136 h 2656114"/>
                  <a:gd name="connsiteX4" fmla="*/ 0 w 2302616"/>
                  <a:gd name="connsiteY4" fmla="*/ 2228097 h 2656114"/>
                  <a:gd name="connsiteX5" fmla="*/ 599049 w 2302616"/>
                  <a:gd name="connsiteY5" fmla="*/ 1880649 h 2656114"/>
                  <a:gd name="connsiteX6" fmla="*/ 600925 w 2302616"/>
                  <a:gd name="connsiteY6" fmla="*/ 1882197 h 2656114"/>
                  <a:gd name="connsiteX7" fmla="*/ 974560 w 2302616"/>
                  <a:gd name="connsiteY7" fmla="*/ 1996326 h 2656114"/>
                  <a:gd name="connsiteX8" fmla="*/ 1642828 w 2302616"/>
                  <a:gd name="connsiteY8" fmla="*/ 1328058 h 2656114"/>
                  <a:gd name="connsiteX9" fmla="*/ 974560 w 2302616"/>
                  <a:gd name="connsiteY9" fmla="*/ 659790 h 2656114"/>
                  <a:gd name="connsiteX10" fmla="*/ 600925 w 2302616"/>
                  <a:gd name="connsiteY10" fmla="*/ 773920 h 2656114"/>
                  <a:gd name="connsiteX11" fmla="*/ 599051 w 2302616"/>
                  <a:gd name="connsiteY11" fmla="*/ 775467 h 2656114"/>
                  <a:gd name="connsiteX12" fmla="*/ 0 w 2302616"/>
                  <a:gd name="connsiteY12" fmla="*/ 428017 h 2656114"/>
                  <a:gd name="connsiteX13" fmla="*/ 35481 w 2302616"/>
                  <a:gd name="connsiteY13" fmla="*/ 388979 h 2656114"/>
                  <a:gd name="connsiteX14" fmla="*/ 974559 w 2302616"/>
                  <a:gd name="connsiteY14" fmla="*/ 0 h 265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02616" h="2656114">
                    <a:moveTo>
                      <a:pt x="974559" y="0"/>
                    </a:moveTo>
                    <a:cubicBezTo>
                      <a:pt x="1708025" y="0"/>
                      <a:pt x="2302616" y="594591"/>
                      <a:pt x="2302616" y="1328057"/>
                    </a:cubicBezTo>
                    <a:cubicBezTo>
                      <a:pt x="2302616" y="2061523"/>
                      <a:pt x="1708025" y="2656114"/>
                      <a:pt x="974559" y="2656114"/>
                    </a:cubicBezTo>
                    <a:cubicBezTo>
                      <a:pt x="607826" y="2656114"/>
                      <a:pt x="275812" y="2507467"/>
                      <a:pt x="35481" y="2267136"/>
                    </a:cubicBezTo>
                    <a:lnTo>
                      <a:pt x="0" y="2228097"/>
                    </a:lnTo>
                    <a:lnTo>
                      <a:pt x="599049" y="1880649"/>
                    </a:lnTo>
                    <a:lnTo>
                      <a:pt x="600925" y="1882197"/>
                    </a:lnTo>
                    <a:cubicBezTo>
                      <a:pt x="707581" y="1954252"/>
                      <a:pt x="836157" y="1996326"/>
                      <a:pt x="974560" y="1996326"/>
                    </a:cubicBezTo>
                    <a:cubicBezTo>
                      <a:pt x="1343634" y="1996326"/>
                      <a:pt x="1642828" y="1697132"/>
                      <a:pt x="1642828" y="1328058"/>
                    </a:cubicBezTo>
                    <a:cubicBezTo>
                      <a:pt x="1642828" y="958984"/>
                      <a:pt x="1343634" y="659790"/>
                      <a:pt x="974560" y="659790"/>
                    </a:cubicBezTo>
                    <a:cubicBezTo>
                      <a:pt x="836157" y="659790"/>
                      <a:pt x="707581" y="701864"/>
                      <a:pt x="600925" y="773920"/>
                    </a:cubicBezTo>
                    <a:lnTo>
                      <a:pt x="599051" y="775467"/>
                    </a:lnTo>
                    <a:lnTo>
                      <a:pt x="0" y="428017"/>
                    </a:lnTo>
                    <a:lnTo>
                      <a:pt x="35481" y="388979"/>
                    </a:lnTo>
                    <a:cubicBezTo>
                      <a:pt x="275812" y="148648"/>
                      <a:pt x="607826" y="0"/>
                      <a:pt x="974559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4" name="Freeform: Shape 9">
                <a:extLst>
                  <a:ext uri="{FF2B5EF4-FFF2-40B4-BE49-F238E27FC236}">
                    <a16:creationId xmlns:a16="http://schemas.microsoft.com/office/drawing/2014/main" id="{52F28138-DAAC-DA49-84FC-AB8C68B9E401}"/>
                  </a:ext>
                </a:extLst>
              </p:cNvPr>
              <p:cNvSpPr/>
              <p:nvPr/>
            </p:nvSpPr>
            <p:spPr>
              <a:xfrm>
                <a:off x="2890044" y="5780767"/>
                <a:ext cx="2302616" cy="2656115"/>
              </a:xfrm>
              <a:custGeom>
                <a:avLst/>
                <a:gdLst>
                  <a:gd name="connsiteX0" fmla="*/ 974559 w 2302616"/>
                  <a:gd name="connsiteY0" fmla="*/ 0 h 2656114"/>
                  <a:gd name="connsiteX1" fmla="*/ 2302616 w 2302616"/>
                  <a:gd name="connsiteY1" fmla="*/ 1328057 h 2656114"/>
                  <a:gd name="connsiteX2" fmla="*/ 974559 w 2302616"/>
                  <a:gd name="connsiteY2" fmla="*/ 2656114 h 2656114"/>
                  <a:gd name="connsiteX3" fmla="*/ 35481 w 2302616"/>
                  <a:gd name="connsiteY3" fmla="*/ 2267136 h 2656114"/>
                  <a:gd name="connsiteX4" fmla="*/ 0 w 2302616"/>
                  <a:gd name="connsiteY4" fmla="*/ 2228097 h 2656114"/>
                  <a:gd name="connsiteX5" fmla="*/ 599049 w 2302616"/>
                  <a:gd name="connsiteY5" fmla="*/ 1880649 h 2656114"/>
                  <a:gd name="connsiteX6" fmla="*/ 600925 w 2302616"/>
                  <a:gd name="connsiteY6" fmla="*/ 1882197 h 2656114"/>
                  <a:gd name="connsiteX7" fmla="*/ 974560 w 2302616"/>
                  <a:gd name="connsiteY7" fmla="*/ 1996326 h 2656114"/>
                  <a:gd name="connsiteX8" fmla="*/ 1642828 w 2302616"/>
                  <a:gd name="connsiteY8" fmla="*/ 1328058 h 2656114"/>
                  <a:gd name="connsiteX9" fmla="*/ 974560 w 2302616"/>
                  <a:gd name="connsiteY9" fmla="*/ 659790 h 2656114"/>
                  <a:gd name="connsiteX10" fmla="*/ 600925 w 2302616"/>
                  <a:gd name="connsiteY10" fmla="*/ 773920 h 2656114"/>
                  <a:gd name="connsiteX11" fmla="*/ 599051 w 2302616"/>
                  <a:gd name="connsiteY11" fmla="*/ 775467 h 2656114"/>
                  <a:gd name="connsiteX12" fmla="*/ 0 w 2302616"/>
                  <a:gd name="connsiteY12" fmla="*/ 428017 h 2656114"/>
                  <a:gd name="connsiteX13" fmla="*/ 35481 w 2302616"/>
                  <a:gd name="connsiteY13" fmla="*/ 388979 h 2656114"/>
                  <a:gd name="connsiteX14" fmla="*/ 974559 w 2302616"/>
                  <a:gd name="connsiteY14" fmla="*/ 0 h 265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02616" h="2656114">
                    <a:moveTo>
                      <a:pt x="974559" y="0"/>
                    </a:moveTo>
                    <a:cubicBezTo>
                      <a:pt x="1708025" y="0"/>
                      <a:pt x="2302616" y="594591"/>
                      <a:pt x="2302616" y="1328057"/>
                    </a:cubicBezTo>
                    <a:cubicBezTo>
                      <a:pt x="2302616" y="2061523"/>
                      <a:pt x="1708025" y="2656114"/>
                      <a:pt x="974559" y="2656114"/>
                    </a:cubicBezTo>
                    <a:cubicBezTo>
                      <a:pt x="607826" y="2656114"/>
                      <a:pt x="275812" y="2507467"/>
                      <a:pt x="35481" y="2267136"/>
                    </a:cubicBezTo>
                    <a:lnTo>
                      <a:pt x="0" y="2228097"/>
                    </a:lnTo>
                    <a:lnTo>
                      <a:pt x="599049" y="1880649"/>
                    </a:lnTo>
                    <a:lnTo>
                      <a:pt x="600925" y="1882197"/>
                    </a:lnTo>
                    <a:cubicBezTo>
                      <a:pt x="707581" y="1954252"/>
                      <a:pt x="836157" y="1996326"/>
                      <a:pt x="974560" y="1996326"/>
                    </a:cubicBezTo>
                    <a:cubicBezTo>
                      <a:pt x="1343634" y="1996326"/>
                      <a:pt x="1642828" y="1697132"/>
                      <a:pt x="1642828" y="1328058"/>
                    </a:cubicBezTo>
                    <a:cubicBezTo>
                      <a:pt x="1642828" y="958984"/>
                      <a:pt x="1343634" y="659790"/>
                      <a:pt x="974560" y="659790"/>
                    </a:cubicBezTo>
                    <a:cubicBezTo>
                      <a:pt x="836157" y="659790"/>
                      <a:pt x="707581" y="701864"/>
                      <a:pt x="600925" y="773920"/>
                    </a:cubicBezTo>
                    <a:lnTo>
                      <a:pt x="599051" y="775467"/>
                    </a:lnTo>
                    <a:lnTo>
                      <a:pt x="0" y="428017"/>
                    </a:lnTo>
                    <a:lnTo>
                      <a:pt x="35481" y="388979"/>
                    </a:lnTo>
                    <a:cubicBezTo>
                      <a:pt x="275812" y="148648"/>
                      <a:pt x="607826" y="0"/>
                      <a:pt x="9745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5" name="Freeform: Shape 10">
                <a:extLst>
                  <a:ext uri="{FF2B5EF4-FFF2-40B4-BE49-F238E27FC236}">
                    <a16:creationId xmlns:a16="http://schemas.microsoft.com/office/drawing/2014/main" id="{93BF3F91-9222-A14A-8AD6-444FED79147A}"/>
                  </a:ext>
                </a:extLst>
              </p:cNvPr>
              <p:cNvSpPr/>
              <p:nvPr/>
            </p:nvSpPr>
            <p:spPr>
              <a:xfrm flipH="1">
                <a:off x="1189099" y="7233557"/>
                <a:ext cx="2302616" cy="2656114"/>
              </a:xfrm>
              <a:custGeom>
                <a:avLst/>
                <a:gdLst>
                  <a:gd name="connsiteX0" fmla="*/ 974559 w 2302616"/>
                  <a:gd name="connsiteY0" fmla="*/ 0 h 2656114"/>
                  <a:gd name="connsiteX1" fmla="*/ 2302616 w 2302616"/>
                  <a:gd name="connsiteY1" fmla="*/ 1328057 h 2656114"/>
                  <a:gd name="connsiteX2" fmla="*/ 974559 w 2302616"/>
                  <a:gd name="connsiteY2" fmla="*/ 2656114 h 2656114"/>
                  <a:gd name="connsiteX3" fmla="*/ 35481 w 2302616"/>
                  <a:gd name="connsiteY3" fmla="*/ 2267136 h 2656114"/>
                  <a:gd name="connsiteX4" fmla="*/ 0 w 2302616"/>
                  <a:gd name="connsiteY4" fmla="*/ 2228097 h 2656114"/>
                  <a:gd name="connsiteX5" fmla="*/ 599049 w 2302616"/>
                  <a:gd name="connsiteY5" fmla="*/ 1880649 h 2656114"/>
                  <a:gd name="connsiteX6" fmla="*/ 600925 w 2302616"/>
                  <a:gd name="connsiteY6" fmla="*/ 1882197 h 2656114"/>
                  <a:gd name="connsiteX7" fmla="*/ 974560 w 2302616"/>
                  <a:gd name="connsiteY7" fmla="*/ 1996326 h 2656114"/>
                  <a:gd name="connsiteX8" fmla="*/ 1642828 w 2302616"/>
                  <a:gd name="connsiteY8" fmla="*/ 1328058 h 2656114"/>
                  <a:gd name="connsiteX9" fmla="*/ 974560 w 2302616"/>
                  <a:gd name="connsiteY9" fmla="*/ 659790 h 2656114"/>
                  <a:gd name="connsiteX10" fmla="*/ 600925 w 2302616"/>
                  <a:gd name="connsiteY10" fmla="*/ 773920 h 2656114"/>
                  <a:gd name="connsiteX11" fmla="*/ 599051 w 2302616"/>
                  <a:gd name="connsiteY11" fmla="*/ 775467 h 2656114"/>
                  <a:gd name="connsiteX12" fmla="*/ 0 w 2302616"/>
                  <a:gd name="connsiteY12" fmla="*/ 428017 h 2656114"/>
                  <a:gd name="connsiteX13" fmla="*/ 35481 w 2302616"/>
                  <a:gd name="connsiteY13" fmla="*/ 388979 h 2656114"/>
                  <a:gd name="connsiteX14" fmla="*/ 974559 w 2302616"/>
                  <a:gd name="connsiteY14" fmla="*/ 0 h 265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02616" h="2656114">
                    <a:moveTo>
                      <a:pt x="974559" y="0"/>
                    </a:moveTo>
                    <a:cubicBezTo>
                      <a:pt x="1708025" y="0"/>
                      <a:pt x="2302616" y="594591"/>
                      <a:pt x="2302616" y="1328057"/>
                    </a:cubicBezTo>
                    <a:cubicBezTo>
                      <a:pt x="2302616" y="2061523"/>
                      <a:pt x="1708025" y="2656114"/>
                      <a:pt x="974559" y="2656114"/>
                    </a:cubicBezTo>
                    <a:cubicBezTo>
                      <a:pt x="607826" y="2656114"/>
                      <a:pt x="275812" y="2507467"/>
                      <a:pt x="35481" y="2267136"/>
                    </a:cubicBezTo>
                    <a:lnTo>
                      <a:pt x="0" y="2228097"/>
                    </a:lnTo>
                    <a:lnTo>
                      <a:pt x="599049" y="1880649"/>
                    </a:lnTo>
                    <a:lnTo>
                      <a:pt x="600925" y="1882197"/>
                    </a:lnTo>
                    <a:cubicBezTo>
                      <a:pt x="707581" y="1954252"/>
                      <a:pt x="836157" y="1996326"/>
                      <a:pt x="974560" y="1996326"/>
                    </a:cubicBezTo>
                    <a:cubicBezTo>
                      <a:pt x="1343634" y="1996326"/>
                      <a:pt x="1642828" y="1697132"/>
                      <a:pt x="1642828" y="1328058"/>
                    </a:cubicBezTo>
                    <a:cubicBezTo>
                      <a:pt x="1642828" y="958984"/>
                      <a:pt x="1343634" y="659790"/>
                      <a:pt x="974560" y="659790"/>
                    </a:cubicBezTo>
                    <a:cubicBezTo>
                      <a:pt x="836157" y="659790"/>
                      <a:pt x="707581" y="701864"/>
                      <a:pt x="600925" y="773920"/>
                    </a:cubicBezTo>
                    <a:lnTo>
                      <a:pt x="599051" y="775467"/>
                    </a:lnTo>
                    <a:lnTo>
                      <a:pt x="0" y="428017"/>
                    </a:lnTo>
                    <a:lnTo>
                      <a:pt x="35481" y="388979"/>
                    </a:lnTo>
                    <a:cubicBezTo>
                      <a:pt x="275812" y="148648"/>
                      <a:pt x="607826" y="0"/>
                      <a:pt x="974559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34" name="TextBox 12">
              <a:extLst>
                <a:ext uri="{FF2B5EF4-FFF2-40B4-BE49-F238E27FC236}">
                  <a16:creationId xmlns:a16="http://schemas.microsoft.com/office/drawing/2014/main" id="{6502399F-26F8-F74A-ABD8-0DE8FE77A033}"/>
                </a:ext>
              </a:extLst>
            </p:cNvPr>
            <p:cNvSpPr txBox="1"/>
            <p:nvPr/>
          </p:nvSpPr>
          <p:spPr>
            <a:xfrm>
              <a:off x="16062758" y="2452045"/>
              <a:ext cx="5254472" cy="2103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i="0">
                  <a:solidFill>
                    <a:schemeClr val="accent1"/>
                  </a:solidFill>
                  <a:latin typeface="Barlow" pitchFamily="2" charset="77"/>
                </a:rPr>
                <a:t>Put title here</a:t>
              </a:r>
            </a:p>
            <a:p>
              <a:pPr>
                <a:lnSpc>
                  <a:spcPct val="150000"/>
                </a:lnSpc>
              </a:pPr>
              <a:r>
                <a:rPr lang="en-US" sz="1100" b="0" i="0">
                  <a:solidFill>
                    <a:schemeClr val="accent1"/>
                  </a:solidFill>
                  <a:latin typeface="Barlow" pitchFamily="2" charset="77"/>
                </a:rPr>
                <a:t>Lorem ipsum dol siter consectet</a:t>
              </a:r>
            </a:p>
            <a:p>
              <a:pPr>
                <a:lnSpc>
                  <a:spcPct val="150000"/>
                </a:lnSpc>
              </a:pPr>
              <a:r>
                <a:rPr lang="en-US" sz="1100" b="0" i="0">
                  <a:solidFill>
                    <a:schemeClr val="accent1"/>
                  </a:solidFill>
                  <a:latin typeface="Barlow" pitchFamily="2" charset="77"/>
                </a:rPr>
                <a:t>elit. Integer sed est erat ultric</a:t>
              </a:r>
            </a:p>
          </p:txBody>
        </p:sp>
        <p:sp>
          <p:nvSpPr>
            <p:cNvPr id="35" name="TextBox 13">
              <a:extLst>
                <a:ext uri="{FF2B5EF4-FFF2-40B4-BE49-F238E27FC236}">
                  <a16:creationId xmlns:a16="http://schemas.microsoft.com/office/drawing/2014/main" id="{56BA1BED-F916-D242-9F56-86C6F47E5157}"/>
                </a:ext>
              </a:extLst>
            </p:cNvPr>
            <p:cNvSpPr txBox="1"/>
            <p:nvPr/>
          </p:nvSpPr>
          <p:spPr>
            <a:xfrm>
              <a:off x="16062758" y="6848340"/>
              <a:ext cx="5254472" cy="2103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i="0">
                  <a:solidFill>
                    <a:schemeClr val="accent1"/>
                  </a:solidFill>
                  <a:latin typeface="Barlow" pitchFamily="2" charset="77"/>
                </a:rPr>
                <a:t>Put title here</a:t>
              </a:r>
            </a:p>
            <a:p>
              <a:pPr>
                <a:lnSpc>
                  <a:spcPct val="150000"/>
                </a:lnSpc>
              </a:pPr>
              <a:r>
                <a:rPr lang="en-US" sz="1100" b="0" i="0">
                  <a:solidFill>
                    <a:schemeClr val="accent1"/>
                  </a:solidFill>
                  <a:latin typeface="Barlow" pitchFamily="2" charset="77"/>
                </a:rPr>
                <a:t>Lorem ipsum dol siter consectet</a:t>
              </a:r>
            </a:p>
            <a:p>
              <a:pPr>
                <a:lnSpc>
                  <a:spcPct val="150000"/>
                </a:lnSpc>
              </a:pPr>
              <a:r>
                <a:rPr lang="en-US" sz="1100" b="0" i="0">
                  <a:solidFill>
                    <a:schemeClr val="accent1"/>
                  </a:solidFill>
                  <a:latin typeface="Barlow" pitchFamily="2" charset="77"/>
                </a:rPr>
                <a:t>elit. Integer sed est erat ultric</a:t>
              </a:r>
            </a:p>
          </p:txBody>
        </p:sp>
        <p:sp>
          <p:nvSpPr>
            <p:cNvPr id="36" name="TextBox 14">
              <a:extLst>
                <a:ext uri="{FF2B5EF4-FFF2-40B4-BE49-F238E27FC236}">
                  <a16:creationId xmlns:a16="http://schemas.microsoft.com/office/drawing/2014/main" id="{F7070173-A2CB-B944-81E5-3DC84B08234C}"/>
                </a:ext>
              </a:extLst>
            </p:cNvPr>
            <p:cNvSpPr txBox="1"/>
            <p:nvPr/>
          </p:nvSpPr>
          <p:spPr>
            <a:xfrm>
              <a:off x="2819554" y="4555811"/>
              <a:ext cx="5254472" cy="2103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600" b="1" i="0">
                  <a:solidFill>
                    <a:schemeClr val="accent1">
                      <a:lumMod val="50000"/>
                    </a:schemeClr>
                  </a:solidFill>
                  <a:latin typeface="Barlow" pitchFamily="2" charset="77"/>
                </a:rPr>
                <a:t>Put title here</a:t>
              </a:r>
            </a:p>
            <a:p>
              <a:pPr algn="r">
                <a:lnSpc>
                  <a:spcPct val="150000"/>
                </a:lnSpc>
              </a:pPr>
              <a:r>
                <a:rPr lang="en-US" sz="1100" b="0" i="0">
                  <a:solidFill>
                    <a:schemeClr val="accent1">
                      <a:lumMod val="50000"/>
                    </a:schemeClr>
                  </a:solidFill>
                  <a:latin typeface="Barlow" pitchFamily="2" charset="77"/>
                </a:rPr>
                <a:t>Lorem ipsum dol siter consectet</a:t>
              </a:r>
            </a:p>
            <a:p>
              <a:pPr algn="r">
                <a:lnSpc>
                  <a:spcPct val="150000"/>
                </a:lnSpc>
              </a:pPr>
              <a:r>
                <a:rPr lang="en-US" sz="1100" b="0" i="0">
                  <a:solidFill>
                    <a:schemeClr val="accent1">
                      <a:lumMod val="50000"/>
                    </a:schemeClr>
                  </a:solidFill>
                  <a:latin typeface="Barlow" pitchFamily="2" charset="77"/>
                </a:rPr>
                <a:t>elit. Integer sed est erat ultric</a:t>
              </a:r>
            </a:p>
          </p:txBody>
        </p:sp>
        <p:sp>
          <p:nvSpPr>
            <p:cNvPr id="37" name="TextBox 15">
              <a:extLst>
                <a:ext uri="{FF2B5EF4-FFF2-40B4-BE49-F238E27FC236}">
                  <a16:creationId xmlns:a16="http://schemas.microsoft.com/office/drawing/2014/main" id="{4B506CD6-B32F-4B49-A957-840CFE7A071C}"/>
                </a:ext>
              </a:extLst>
            </p:cNvPr>
            <p:cNvSpPr txBox="1"/>
            <p:nvPr/>
          </p:nvSpPr>
          <p:spPr>
            <a:xfrm>
              <a:off x="2819554" y="9010862"/>
              <a:ext cx="5254472" cy="2103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600" b="1" i="0">
                  <a:solidFill>
                    <a:schemeClr val="accent1">
                      <a:lumMod val="50000"/>
                    </a:schemeClr>
                  </a:solidFill>
                  <a:latin typeface="Barlow" pitchFamily="2" charset="77"/>
                </a:rPr>
                <a:t>Put title here</a:t>
              </a:r>
            </a:p>
            <a:p>
              <a:pPr algn="r">
                <a:lnSpc>
                  <a:spcPct val="150000"/>
                </a:lnSpc>
              </a:pPr>
              <a:r>
                <a:rPr lang="en-US" sz="1100" b="0" i="0">
                  <a:solidFill>
                    <a:schemeClr val="accent1">
                      <a:lumMod val="50000"/>
                    </a:schemeClr>
                  </a:solidFill>
                  <a:latin typeface="Barlow" pitchFamily="2" charset="77"/>
                </a:rPr>
                <a:t>Lorem ipsum dol siter consectet</a:t>
              </a:r>
            </a:p>
            <a:p>
              <a:pPr algn="r">
                <a:lnSpc>
                  <a:spcPct val="150000"/>
                </a:lnSpc>
              </a:pPr>
              <a:r>
                <a:rPr lang="en-US" sz="1100" b="0" i="0">
                  <a:solidFill>
                    <a:schemeClr val="accent1">
                      <a:lumMod val="50000"/>
                    </a:schemeClr>
                  </a:solidFill>
                  <a:latin typeface="Barlow" pitchFamily="2" charset="77"/>
                </a:rPr>
                <a:t>elit. Integer sed est erat ultric</a:t>
              </a:r>
            </a:p>
          </p:txBody>
        </p:sp>
        <p:sp>
          <p:nvSpPr>
            <p:cNvPr id="38" name="TextBox 16">
              <a:extLst>
                <a:ext uri="{FF2B5EF4-FFF2-40B4-BE49-F238E27FC236}">
                  <a16:creationId xmlns:a16="http://schemas.microsoft.com/office/drawing/2014/main" id="{82A1DBBB-54D7-7B4F-9A01-BAC336965F82}"/>
                </a:ext>
              </a:extLst>
            </p:cNvPr>
            <p:cNvSpPr txBox="1"/>
            <p:nvPr/>
          </p:nvSpPr>
          <p:spPr>
            <a:xfrm>
              <a:off x="12661741" y="2993435"/>
              <a:ext cx="1456454" cy="102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i="0">
                  <a:solidFill>
                    <a:schemeClr val="accent4"/>
                  </a:solidFill>
                  <a:latin typeface="Barlow" pitchFamily="2" charset="77"/>
                </a:rPr>
                <a:t>01.</a:t>
              </a:r>
              <a:endParaRPr lang="ru-RU" sz="2000" b="1" i="0">
                <a:solidFill>
                  <a:schemeClr val="accent4"/>
                </a:solidFill>
                <a:latin typeface="Montserrat SemiBold" panose="00000700000000000000" pitchFamily="50" charset="-52"/>
              </a:endParaRPr>
            </a:p>
          </p:txBody>
        </p:sp>
        <p:sp>
          <p:nvSpPr>
            <p:cNvPr id="39" name="TextBox 17">
              <a:extLst>
                <a:ext uri="{FF2B5EF4-FFF2-40B4-BE49-F238E27FC236}">
                  <a16:creationId xmlns:a16="http://schemas.microsoft.com/office/drawing/2014/main" id="{15E0EBA3-8317-CF44-BBFE-7B1E5DB15CAC}"/>
                </a:ext>
              </a:extLst>
            </p:cNvPr>
            <p:cNvSpPr txBox="1"/>
            <p:nvPr/>
          </p:nvSpPr>
          <p:spPr>
            <a:xfrm>
              <a:off x="10526406" y="5141212"/>
              <a:ext cx="1456454" cy="102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i="0">
                  <a:solidFill>
                    <a:schemeClr val="accent4"/>
                  </a:solidFill>
                  <a:latin typeface="Barlow" pitchFamily="2" charset="77"/>
                </a:rPr>
                <a:t>02.</a:t>
              </a:r>
              <a:endParaRPr lang="ru-RU" sz="2000" b="1" i="0">
                <a:solidFill>
                  <a:schemeClr val="accent4"/>
                </a:solidFill>
                <a:latin typeface="Montserrat SemiBold" panose="00000700000000000000" pitchFamily="50" charset="-52"/>
              </a:endParaRPr>
            </a:p>
          </p:txBody>
        </p:sp>
        <p:sp>
          <p:nvSpPr>
            <p:cNvPr id="40" name="TextBox 19">
              <a:extLst>
                <a:ext uri="{FF2B5EF4-FFF2-40B4-BE49-F238E27FC236}">
                  <a16:creationId xmlns:a16="http://schemas.microsoft.com/office/drawing/2014/main" id="{4F0854A2-64CF-8343-B09C-0A6187FD7693}"/>
                </a:ext>
              </a:extLst>
            </p:cNvPr>
            <p:cNvSpPr txBox="1"/>
            <p:nvPr/>
          </p:nvSpPr>
          <p:spPr>
            <a:xfrm>
              <a:off x="12512512" y="7299149"/>
              <a:ext cx="1456454" cy="102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i="0">
                  <a:solidFill>
                    <a:schemeClr val="accent4"/>
                  </a:solidFill>
                  <a:latin typeface="Barlow" pitchFamily="2" charset="77"/>
                </a:rPr>
                <a:t>03.</a:t>
              </a:r>
              <a:endParaRPr lang="ru-RU" sz="2000" b="1" i="0">
                <a:solidFill>
                  <a:schemeClr val="accent4"/>
                </a:solidFill>
                <a:latin typeface="Montserrat SemiBold" panose="00000700000000000000" pitchFamily="50" charset="-52"/>
              </a:endParaRPr>
            </a:p>
          </p:txBody>
        </p:sp>
        <p:sp>
          <p:nvSpPr>
            <p:cNvPr id="41" name="TextBox 20">
              <a:extLst>
                <a:ext uri="{FF2B5EF4-FFF2-40B4-BE49-F238E27FC236}">
                  <a16:creationId xmlns:a16="http://schemas.microsoft.com/office/drawing/2014/main" id="{8B439C6E-D10D-0C43-B23B-A11D74D993AB}"/>
                </a:ext>
              </a:extLst>
            </p:cNvPr>
            <p:cNvSpPr txBox="1"/>
            <p:nvPr/>
          </p:nvSpPr>
          <p:spPr>
            <a:xfrm>
              <a:off x="10496909" y="9486716"/>
              <a:ext cx="1456454" cy="102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i="0">
                  <a:solidFill>
                    <a:schemeClr val="accent4"/>
                  </a:solidFill>
                  <a:latin typeface="Barlow" pitchFamily="2" charset="77"/>
                </a:rPr>
                <a:t>04.</a:t>
              </a:r>
              <a:endParaRPr lang="ru-RU" sz="2000" b="1" i="0">
                <a:solidFill>
                  <a:schemeClr val="accent4"/>
                </a:solidFill>
                <a:latin typeface="Montserrat SemiBold" panose="00000700000000000000" pitchFamily="50" charset="-52"/>
              </a:endParaRPr>
            </a:p>
          </p:txBody>
        </p:sp>
      </p:grpSp>
      <p:sp>
        <p:nvSpPr>
          <p:cNvPr id="23" name="Segnaposto numero diapositiva 5">
            <a:extLst>
              <a:ext uri="{FF2B5EF4-FFF2-40B4-BE49-F238E27FC236}">
                <a16:creationId xmlns:a16="http://schemas.microsoft.com/office/drawing/2014/main" id="{C4F78950-2087-0644-BC20-46C98A68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7334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7205C23-ACFA-CD48-B4CC-AFF05CE0B65C}"/>
              </a:ext>
            </a:extLst>
          </p:cNvPr>
          <p:cNvSpPr/>
          <p:nvPr userDrawn="1"/>
        </p:nvSpPr>
        <p:spPr>
          <a:xfrm>
            <a:off x="-1" y="-3705"/>
            <a:ext cx="12192001" cy="935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5224713-357D-264B-AC81-C52926AD95F5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1B221DC1-8A48-F04B-9E1D-90169BF8D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243" y="6029961"/>
            <a:ext cx="1296758" cy="512030"/>
          </a:xfrm>
          <a:prstGeom prst="rect">
            <a:avLst/>
          </a:prstGeom>
        </p:spPr>
      </p:pic>
      <p:sp>
        <p:nvSpPr>
          <p:cNvPr id="30" name="Segnaposto testo 2">
            <a:extLst>
              <a:ext uri="{FF2B5EF4-FFF2-40B4-BE49-F238E27FC236}">
                <a16:creationId xmlns:a16="http://schemas.microsoft.com/office/drawing/2014/main" id="{22B1960D-F417-324E-A584-54C69E703D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12192000" cy="935964"/>
          </a:xfrm>
        </p:spPr>
        <p:txBody>
          <a:bodyPr lIns="648000" tIns="288000" rIns="648000" bIns="0">
            <a:normAutofit/>
          </a:bodyPr>
          <a:lstStyle>
            <a:lvl1pPr marL="0" indent="0">
              <a:buNone/>
              <a:defRPr sz="3200" b="0" i="0" cap="none" baseline="0">
                <a:solidFill>
                  <a:schemeClr val="bg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E7DDA899-4878-D94E-9CD6-93E28DCCCD8A}"/>
              </a:ext>
            </a:extLst>
          </p:cNvPr>
          <p:cNvGrpSpPr/>
          <p:nvPr userDrawn="1"/>
        </p:nvGrpSpPr>
        <p:grpSpPr>
          <a:xfrm>
            <a:off x="1578939" y="1053315"/>
            <a:ext cx="9034118" cy="4972941"/>
            <a:chOff x="1813699" y="1073523"/>
            <a:chExt cx="20966924" cy="11541504"/>
          </a:xfrm>
        </p:grpSpPr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5C37192B-D059-DC43-95CA-265E6D225D71}"/>
                </a:ext>
              </a:extLst>
            </p:cNvPr>
            <p:cNvSpPr/>
            <p:nvPr/>
          </p:nvSpPr>
          <p:spPr>
            <a:xfrm rot="1820780">
              <a:off x="13245949" y="1073523"/>
              <a:ext cx="4218615" cy="3933996"/>
            </a:xfrm>
            <a:custGeom>
              <a:avLst/>
              <a:gdLst>
                <a:gd name="connsiteX0" fmla="*/ 806177 w 1907434"/>
                <a:gd name="connsiteY0" fmla="*/ 295082 h 1778746"/>
                <a:gd name="connsiteX1" fmla="*/ 1907434 w 1907434"/>
                <a:gd name="connsiteY1" fmla="*/ 0 h 1778746"/>
                <a:gd name="connsiteX2" fmla="*/ 1907434 w 1907434"/>
                <a:gd name="connsiteY2" fmla="*/ 1349039 h 1778746"/>
                <a:gd name="connsiteX3" fmla="*/ 1173442 w 1907434"/>
                <a:gd name="connsiteY3" fmla="*/ 1778746 h 1778746"/>
                <a:gd name="connsiteX4" fmla="*/ 0 w 1907434"/>
                <a:gd name="connsiteY4" fmla="*/ 1101259 h 1778746"/>
                <a:gd name="connsiteX5" fmla="*/ 806177 w 1907434"/>
                <a:gd name="connsiteY5" fmla="*/ 295082 h 177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434" h="1778746">
                  <a:moveTo>
                    <a:pt x="806177" y="295082"/>
                  </a:moveTo>
                  <a:cubicBezTo>
                    <a:pt x="1135495" y="104949"/>
                    <a:pt x="1513993" y="0"/>
                    <a:pt x="1907434" y="0"/>
                  </a:cubicBezTo>
                  <a:lnTo>
                    <a:pt x="1907434" y="1349039"/>
                  </a:lnTo>
                  <a:lnTo>
                    <a:pt x="1173442" y="1778746"/>
                  </a:lnTo>
                  <a:lnTo>
                    <a:pt x="0" y="1101259"/>
                  </a:lnTo>
                  <a:cubicBezTo>
                    <a:pt x="196721" y="760529"/>
                    <a:pt x="476858" y="485214"/>
                    <a:pt x="806177" y="295082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66274" tIns="5043692" rIns="709887" bIns="4971460" numCol="1" spcCol="1270" anchor="ctr" anchorCtr="0">
              <a:noAutofit/>
            </a:bodyPr>
            <a:lstStyle/>
            <a:p>
              <a:pPr algn="ctr" defTabSz="46216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98" dirty="0">
                <a:latin typeface="+mj-lt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6A66E216-599D-544B-9054-EF185A41D49C}"/>
                </a:ext>
              </a:extLst>
            </p:cNvPr>
            <p:cNvSpPr/>
            <p:nvPr/>
          </p:nvSpPr>
          <p:spPr>
            <a:xfrm rot="1820780">
              <a:off x="11081151" y="2648414"/>
              <a:ext cx="3238253" cy="4871236"/>
            </a:xfrm>
            <a:custGeom>
              <a:avLst/>
              <a:gdLst>
                <a:gd name="connsiteX0" fmla="*/ 295080 w 1464167"/>
                <a:gd name="connsiteY0" fmla="*/ 0 h 2202516"/>
                <a:gd name="connsiteX1" fmla="*/ 1457724 w 1464167"/>
                <a:gd name="connsiteY1" fmla="*/ 671253 h 2202516"/>
                <a:gd name="connsiteX2" fmla="*/ 1464167 w 1464167"/>
                <a:gd name="connsiteY2" fmla="*/ 1527543 h 2202516"/>
                <a:gd name="connsiteX3" fmla="*/ 295081 w 1464167"/>
                <a:gd name="connsiteY3" fmla="*/ 2202516 h 2202516"/>
                <a:gd name="connsiteX4" fmla="*/ 295080 w 1464167"/>
                <a:gd name="connsiteY4" fmla="*/ 0 h 220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4167" h="2202516">
                  <a:moveTo>
                    <a:pt x="295080" y="0"/>
                  </a:moveTo>
                  <a:lnTo>
                    <a:pt x="1457724" y="671253"/>
                  </a:lnTo>
                  <a:lnTo>
                    <a:pt x="1464167" y="1527543"/>
                  </a:lnTo>
                  <a:lnTo>
                    <a:pt x="295081" y="2202516"/>
                  </a:lnTo>
                  <a:cubicBezTo>
                    <a:pt x="-98361" y="1521055"/>
                    <a:pt x="-98361" y="681460"/>
                    <a:pt x="29508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1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66274" tIns="5043692" rIns="709887" bIns="4971460" numCol="1" spcCol="1270" anchor="ctr" anchorCtr="0">
              <a:noAutofit/>
            </a:bodyPr>
            <a:lstStyle/>
            <a:p>
              <a:pPr algn="ctr" defTabSz="46216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98" dirty="0">
                <a:latin typeface="+mj-lt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66288905-2933-6D4C-9AEE-DDFDCC333F01}"/>
                </a:ext>
              </a:extLst>
            </p:cNvPr>
            <p:cNvSpPr/>
            <p:nvPr/>
          </p:nvSpPr>
          <p:spPr>
            <a:xfrm rot="1820780">
              <a:off x="17089510" y="3322825"/>
              <a:ext cx="4218615" cy="3923020"/>
            </a:xfrm>
            <a:custGeom>
              <a:avLst/>
              <a:gdLst>
                <a:gd name="connsiteX0" fmla="*/ 0 w 1907434"/>
                <a:gd name="connsiteY0" fmla="*/ 0 h 1773783"/>
                <a:gd name="connsiteX1" fmla="*/ 1907434 w 1907434"/>
                <a:gd name="connsiteY1" fmla="*/ 1101258 h 1773783"/>
                <a:gd name="connsiteX2" fmla="*/ 742586 w 1907434"/>
                <a:gd name="connsiteY2" fmla="*/ 1773783 h 1773783"/>
                <a:gd name="connsiteX3" fmla="*/ 0 w 1907434"/>
                <a:gd name="connsiteY3" fmla="*/ 1349559 h 1773783"/>
                <a:gd name="connsiteX4" fmla="*/ 0 w 1907434"/>
                <a:gd name="connsiteY4" fmla="*/ 0 h 177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434" h="1773783">
                  <a:moveTo>
                    <a:pt x="0" y="0"/>
                  </a:moveTo>
                  <a:cubicBezTo>
                    <a:pt x="786883" y="-1"/>
                    <a:pt x="1513993" y="419797"/>
                    <a:pt x="1907434" y="1101258"/>
                  </a:cubicBezTo>
                  <a:lnTo>
                    <a:pt x="742586" y="1773783"/>
                  </a:lnTo>
                  <a:lnTo>
                    <a:pt x="0" y="1349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66274" tIns="5043692" rIns="709887" bIns="4971460" numCol="1" spcCol="1270" anchor="ctr" anchorCtr="0">
              <a:noAutofit/>
            </a:bodyPr>
            <a:lstStyle/>
            <a:p>
              <a:pPr algn="ctr" defTabSz="46216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98" dirty="0">
                <a:latin typeface="+mj-lt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122B084F-7995-7145-8513-219DACC8CC06}"/>
                </a:ext>
              </a:extLst>
            </p:cNvPr>
            <p:cNvSpPr/>
            <p:nvPr/>
          </p:nvSpPr>
          <p:spPr>
            <a:xfrm rot="1820780">
              <a:off x="2908305" y="6443901"/>
              <a:ext cx="4218615" cy="3921737"/>
            </a:xfrm>
            <a:custGeom>
              <a:avLst/>
              <a:gdLst>
                <a:gd name="connsiteX0" fmla="*/ 0 w 1907435"/>
                <a:gd name="connsiteY0" fmla="*/ 671944 h 1773202"/>
                <a:gd name="connsiteX1" fmla="*/ 1163840 w 1907435"/>
                <a:gd name="connsiteY1" fmla="*/ 0 h 1773202"/>
                <a:gd name="connsiteX2" fmla="*/ 1907434 w 1907435"/>
                <a:gd name="connsiteY2" fmla="*/ 424800 h 1773202"/>
                <a:gd name="connsiteX3" fmla="*/ 1907435 w 1907435"/>
                <a:gd name="connsiteY3" fmla="*/ 1773202 h 1773202"/>
                <a:gd name="connsiteX4" fmla="*/ 0 w 1907435"/>
                <a:gd name="connsiteY4" fmla="*/ 671944 h 17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435" h="1773202">
                  <a:moveTo>
                    <a:pt x="0" y="671944"/>
                  </a:moveTo>
                  <a:lnTo>
                    <a:pt x="1163840" y="0"/>
                  </a:lnTo>
                  <a:lnTo>
                    <a:pt x="1907434" y="424800"/>
                  </a:lnTo>
                  <a:lnTo>
                    <a:pt x="1907435" y="1773202"/>
                  </a:lnTo>
                  <a:cubicBezTo>
                    <a:pt x="1120551" y="1773202"/>
                    <a:pt x="393440" y="1353404"/>
                    <a:pt x="0" y="671944"/>
                  </a:cubicBezTo>
                  <a:close/>
                </a:path>
              </a:pathLst>
            </a:cu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66274" tIns="5043692" rIns="709887" bIns="4971460" numCol="1" spcCol="1270" anchor="ctr" anchorCtr="0">
              <a:noAutofit/>
            </a:bodyPr>
            <a:lstStyle/>
            <a:p>
              <a:pPr algn="ctr" defTabSz="46216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98" dirty="0">
                <a:latin typeface="+mj-lt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1C28F29-7FDD-0B40-876A-CE1BE1612187}"/>
                </a:ext>
              </a:extLst>
            </p:cNvPr>
            <p:cNvSpPr/>
            <p:nvPr/>
          </p:nvSpPr>
          <p:spPr>
            <a:xfrm rot="1820780">
              <a:off x="6752193" y="8681031"/>
              <a:ext cx="4218615" cy="3933996"/>
            </a:xfrm>
            <a:custGeom>
              <a:avLst/>
              <a:gdLst>
                <a:gd name="connsiteX0" fmla="*/ 0 w 1907434"/>
                <a:gd name="connsiteY0" fmla="*/ 429707 h 1778745"/>
                <a:gd name="connsiteX1" fmla="*/ 733992 w 1907434"/>
                <a:gd name="connsiteY1" fmla="*/ 0 h 1778745"/>
                <a:gd name="connsiteX2" fmla="*/ 1907434 w 1907434"/>
                <a:gd name="connsiteY2" fmla="*/ 677487 h 1778745"/>
                <a:gd name="connsiteX3" fmla="*/ 0 w 1907434"/>
                <a:gd name="connsiteY3" fmla="*/ 1778745 h 1778745"/>
                <a:gd name="connsiteX4" fmla="*/ 0 w 1907434"/>
                <a:gd name="connsiteY4" fmla="*/ 429707 h 177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434" h="1778745">
                  <a:moveTo>
                    <a:pt x="0" y="429707"/>
                  </a:moveTo>
                  <a:lnTo>
                    <a:pt x="733992" y="0"/>
                  </a:lnTo>
                  <a:lnTo>
                    <a:pt x="1907434" y="677487"/>
                  </a:lnTo>
                  <a:cubicBezTo>
                    <a:pt x="1513993" y="1358947"/>
                    <a:pt x="786882" y="1778745"/>
                    <a:pt x="0" y="1778745"/>
                  </a:cubicBezTo>
                  <a:lnTo>
                    <a:pt x="0" y="42970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1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66274" tIns="5043692" rIns="709887" bIns="4971460" numCol="1" spcCol="1270" anchor="ctr" anchorCtr="0">
              <a:noAutofit/>
            </a:bodyPr>
            <a:lstStyle/>
            <a:p>
              <a:pPr algn="ctr" defTabSz="46216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98" dirty="0">
                <a:latin typeface="+mj-lt"/>
              </a:endParaRPr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4975975B-B8EC-AF49-9A0E-45E4A530D973}"/>
                </a:ext>
              </a:extLst>
            </p:cNvPr>
            <p:cNvSpPr/>
            <p:nvPr/>
          </p:nvSpPr>
          <p:spPr>
            <a:xfrm rot="1820780">
              <a:off x="9895296" y="6168342"/>
              <a:ext cx="3240468" cy="4871239"/>
            </a:xfrm>
            <a:custGeom>
              <a:avLst/>
              <a:gdLst>
                <a:gd name="connsiteX0" fmla="*/ 0 w 1465168"/>
                <a:gd name="connsiteY0" fmla="*/ 675550 h 2202517"/>
                <a:gd name="connsiteX1" fmla="*/ 1170086 w 1465168"/>
                <a:gd name="connsiteY1" fmla="*/ 0 h 2202517"/>
                <a:gd name="connsiteX2" fmla="*/ 1170087 w 1465168"/>
                <a:gd name="connsiteY2" fmla="*/ 2202517 h 2202517"/>
                <a:gd name="connsiteX3" fmla="*/ 6434 w 1465168"/>
                <a:gd name="connsiteY3" fmla="*/ 1530681 h 2202517"/>
                <a:gd name="connsiteX4" fmla="*/ 0 w 1465168"/>
                <a:gd name="connsiteY4" fmla="*/ 675550 h 22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168" h="2202517">
                  <a:moveTo>
                    <a:pt x="0" y="675550"/>
                  </a:moveTo>
                  <a:lnTo>
                    <a:pt x="1170086" y="0"/>
                  </a:lnTo>
                  <a:cubicBezTo>
                    <a:pt x="1563529" y="681460"/>
                    <a:pt x="1563529" y="1521056"/>
                    <a:pt x="1170087" y="2202517"/>
                  </a:cubicBezTo>
                  <a:lnTo>
                    <a:pt x="6434" y="1530681"/>
                  </a:lnTo>
                  <a:lnTo>
                    <a:pt x="0" y="67555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66274" tIns="5043692" rIns="709887" bIns="4971460" numCol="1" spcCol="1270" anchor="ctr" anchorCtr="0">
              <a:noAutofit/>
            </a:bodyPr>
            <a:lstStyle/>
            <a:p>
              <a:pPr algn="ctr" defTabSz="46216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98" dirty="0">
                <a:latin typeface="+mj-lt"/>
              </a:endParaRPr>
            </a:p>
          </p:txBody>
        </p:sp>
        <p:sp>
          <p:nvSpPr>
            <p:cNvPr id="52" name="TextBox 39">
              <a:extLst>
                <a:ext uri="{FF2B5EF4-FFF2-40B4-BE49-F238E27FC236}">
                  <a16:creationId xmlns:a16="http://schemas.microsoft.com/office/drawing/2014/main" id="{FA6ED349-1900-EF42-A91F-A7A07D1AE089}"/>
                </a:ext>
              </a:extLst>
            </p:cNvPr>
            <p:cNvSpPr txBox="1"/>
            <p:nvPr/>
          </p:nvSpPr>
          <p:spPr>
            <a:xfrm>
              <a:off x="6596534" y="5714131"/>
              <a:ext cx="3792381" cy="2489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b="0" i="0">
                  <a:solidFill>
                    <a:schemeClr val="tx2"/>
                  </a:solidFill>
                  <a:latin typeface="Barlow" pitchFamily="2" charset="77"/>
                </a:rPr>
                <a:t>Edipiso elit Integer sedes. Integer sedes conset etur estus roboto.</a:t>
              </a:r>
            </a:p>
          </p:txBody>
        </p:sp>
        <p:sp>
          <p:nvSpPr>
            <p:cNvPr id="53" name="TextBox 42">
              <a:extLst>
                <a:ext uri="{FF2B5EF4-FFF2-40B4-BE49-F238E27FC236}">
                  <a16:creationId xmlns:a16="http://schemas.microsoft.com/office/drawing/2014/main" id="{D22006BC-8C3D-A348-B2A4-CBBC97A655F2}"/>
                </a:ext>
              </a:extLst>
            </p:cNvPr>
            <p:cNvSpPr txBox="1"/>
            <p:nvPr/>
          </p:nvSpPr>
          <p:spPr>
            <a:xfrm>
              <a:off x="13777361" y="5646886"/>
              <a:ext cx="3792383" cy="2489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b="0" i="0">
                  <a:solidFill>
                    <a:schemeClr val="tx2"/>
                  </a:solidFill>
                  <a:latin typeface="Barlow" pitchFamily="2" charset="77"/>
                </a:rPr>
                <a:t>Edipiso elit </a:t>
              </a:r>
              <a:endParaRPr lang="ru-RU" sz="1100" b="0" i="0">
                <a:solidFill>
                  <a:schemeClr val="tx2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100" b="0" i="0">
                  <a:solidFill>
                    <a:schemeClr val="tx2"/>
                  </a:solidFill>
                  <a:latin typeface="Barlow" pitchFamily="2" charset="77"/>
                </a:rPr>
                <a:t>Integer sede. Integer sedes conset etur estus roboto momosa.</a:t>
              </a:r>
            </a:p>
          </p:txBody>
        </p:sp>
        <p:sp>
          <p:nvSpPr>
            <p:cNvPr id="54" name="TextBox 45">
              <a:extLst>
                <a:ext uri="{FF2B5EF4-FFF2-40B4-BE49-F238E27FC236}">
                  <a16:creationId xmlns:a16="http://schemas.microsoft.com/office/drawing/2014/main" id="{DA70CA3E-4C1C-0949-BC4B-36A6635BA418}"/>
                </a:ext>
              </a:extLst>
            </p:cNvPr>
            <p:cNvSpPr txBox="1"/>
            <p:nvPr/>
          </p:nvSpPr>
          <p:spPr>
            <a:xfrm>
              <a:off x="8492727" y="1877799"/>
              <a:ext cx="3442188" cy="2325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b="0" i="0">
                  <a:solidFill>
                    <a:schemeClr val="tx2"/>
                  </a:solidFill>
                  <a:latin typeface="Barlow" pitchFamily="2" charset="77"/>
                </a:rPr>
                <a:t>Edipiso elit Integer sedes. Integer sedes conset etur estus roboto.</a:t>
              </a:r>
            </a:p>
          </p:txBody>
        </p:sp>
        <p:sp>
          <p:nvSpPr>
            <p:cNvPr id="55" name="TextBox 46">
              <a:extLst>
                <a:ext uri="{FF2B5EF4-FFF2-40B4-BE49-F238E27FC236}">
                  <a16:creationId xmlns:a16="http://schemas.microsoft.com/office/drawing/2014/main" id="{38F00FF0-C1E1-2343-9374-4C84D30AA25C}"/>
                </a:ext>
              </a:extLst>
            </p:cNvPr>
            <p:cNvSpPr txBox="1"/>
            <p:nvPr/>
          </p:nvSpPr>
          <p:spPr>
            <a:xfrm>
              <a:off x="12124306" y="9613764"/>
              <a:ext cx="3746131" cy="2489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b="0" i="0">
                  <a:solidFill>
                    <a:schemeClr val="tx2"/>
                  </a:solidFill>
                  <a:latin typeface="Barlow" pitchFamily="2" charset="77"/>
                </a:rPr>
                <a:t>Edipiso elit </a:t>
              </a:r>
              <a:endParaRPr lang="ru-RU" sz="1100" b="0" i="0">
                <a:solidFill>
                  <a:schemeClr val="tx2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100" b="0" i="0">
                  <a:solidFill>
                    <a:schemeClr val="tx2"/>
                  </a:solidFill>
                  <a:latin typeface="Barlow" pitchFamily="2" charset="77"/>
                </a:rPr>
                <a:t>Integer sede. Integer sedes conset etur estus roboto momosa.</a:t>
              </a:r>
            </a:p>
          </p:txBody>
        </p:sp>
        <p:sp>
          <p:nvSpPr>
            <p:cNvPr id="56" name="TextBox 48">
              <a:extLst>
                <a:ext uri="{FF2B5EF4-FFF2-40B4-BE49-F238E27FC236}">
                  <a16:creationId xmlns:a16="http://schemas.microsoft.com/office/drawing/2014/main" id="{1D84E258-086B-B24D-8B9A-DB32FFBD3E6D}"/>
                </a:ext>
              </a:extLst>
            </p:cNvPr>
            <p:cNvSpPr txBox="1"/>
            <p:nvPr/>
          </p:nvSpPr>
          <p:spPr>
            <a:xfrm>
              <a:off x="1813699" y="4121614"/>
              <a:ext cx="4160158" cy="2489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b="0" i="0">
                  <a:solidFill>
                    <a:schemeClr val="tx2"/>
                  </a:solidFill>
                  <a:latin typeface="Barlow" pitchFamily="2" charset="77"/>
                </a:rPr>
                <a:t>Edipiso elit </a:t>
              </a:r>
              <a:endParaRPr lang="ru-RU" sz="1100" b="0" i="0">
                <a:solidFill>
                  <a:schemeClr val="tx2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100" b="0" i="0">
                  <a:solidFill>
                    <a:schemeClr val="tx2"/>
                  </a:solidFill>
                  <a:latin typeface="Barlow" pitchFamily="2" charset="77"/>
                </a:rPr>
                <a:t>Integer sede. Integer sedes conset etur estus roboto momosa.</a:t>
              </a:r>
            </a:p>
          </p:txBody>
        </p:sp>
        <p:sp>
          <p:nvSpPr>
            <p:cNvPr id="57" name="TextBox 49">
              <a:extLst>
                <a:ext uri="{FF2B5EF4-FFF2-40B4-BE49-F238E27FC236}">
                  <a16:creationId xmlns:a16="http://schemas.microsoft.com/office/drawing/2014/main" id="{AD7055C1-A080-B745-A5FF-DBE1E263583D}"/>
                </a:ext>
              </a:extLst>
            </p:cNvPr>
            <p:cNvSpPr txBox="1"/>
            <p:nvPr/>
          </p:nvSpPr>
          <p:spPr>
            <a:xfrm>
              <a:off x="19338435" y="7204102"/>
              <a:ext cx="3442188" cy="2489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b="0" i="0">
                  <a:solidFill>
                    <a:schemeClr val="tx2"/>
                  </a:solidFill>
                  <a:latin typeface="Barlow" pitchFamily="2" charset="77"/>
                </a:rPr>
                <a:t>Edipiso elit Integer sedes. Integer sedes conset etur estus roboto.</a:t>
              </a:r>
            </a:p>
          </p:txBody>
        </p:sp>
      </p:grpSp>
      <p:sp>
        <p:nvSpPr>
          <p:cNvPr id="22" name="Segnaposto numero diapositiva 5">
            <a:extLst>
              <a:ext uri="{FF2B5EF4-FFF2-40B4-BE49-F238E27FC236}">
                <a16:creationId xmlns:a16="http://schemas.microsoft.com/office/drawing/2014/main" id="{B5FA52A0-7DB9-644A-A0FB-4983DAB9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745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acqua, esterni, scena, fiume&#10;&#10;Descrizione generata automaticamente">
            <a:extLst>
              <a:ext uri="{FF2B5EF4-FFF2-40B4-BE49-F238E27FC236}">
                <a16:creationId xmlns:a16="http://schemas.microsoft.com/office/drawing/2014/main" id="{4388E30E-D66D-CA47-BDAF-66D050FC01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5999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365BD81-F66B-3043-B7FC-E19ADDEA7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344"/>
            <a:ext cx="6095999" cy="1568425"/>
          </a:xfrm>
        </p:spPr>
        <p:txBody>
          <a:bodyPr wrap="square" lIns="648000" tIns="648000" rIns="0" bIns="0">
            <a:spAutoFit/>
          </a:bodyPr>
          <a:lstStyle>
            <a:lvl1pPr>
              <a:defRPr sz="3300" b="0" i="0">
                <a:solidFill>
                  <a:schemeClr val="accent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</a:t>
            </a:r>
            <a:br>
              <a:rPr lang="it-IT" dirty="0"/>
            </a:br>
            <a:r>
              <a:rPr lang="it-IT" dirty="0"/>
              <a:t>modificare 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79600B-1C17-CA4F-BAEB-953CAF0A9A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99" y="1867976"/>
            <a:ext cx="5447072" cy="3871164"/>
          </a:xfrm>
        </p:spPr>
        <p:txBody>
          <a:bodyPr lIns="648000" tIns="0" rIns="0" bIns="0" numCol="1" spcCol="36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smtClean="0">
                <a:effectLst/>
                <a:latin typeface="Barlow" pitchFamily="2" charset="77"/>
                <a:cs typeface="Calibri Light" panose="020F0302020204030204" pitchFamily="34" charset="0"/>
              </a:defRPr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Fare clic per modificare il testo.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utatenist</a:t>
            </a:r>
            <a:r>
              <a:rPr lang="it-IT" dirty="0"/>
              <a:t>, </a:t>
            </a:r>
            <a:r>
              <a:rPr lang="it-IT" dirty="0" err="1"/>
              <a:t>coris</a:t>
            </a:r>
            <a:r>
              <a:rPr lang="it-IT" dirty="0"/>
              <a:t> </a:t>
            </a:r>
            <a:r>
              <a:rPr lang="it-IT" dirty="0" err="1"/>
              <a:t>eatectur</a:t>
            </a:r>
            <a:r>
              <a:rPr lang="it-IT" dirty="0"/>
              <a:t>, </a:t>
            </a:r>
            <a:r>
              <a:rPr lang="it-IT" dirty="0" err="1"/>
              <a:t>sinis</a:t>
            </a:r>
            <a:r>
              <a:rPr lang="it-IT" dirty="0"/>
              <a:t> ea di </a:t>
            </a:r>
            <a:r>
              <a:rPr lang="it-IT" dirty="0" err="1"/>
              <a:t>quas</a:t>
            </a:r>
            <a:r>
              <a:rPr lang="it-IT" dirty="0"/>
              <a:t> es ea es </a:t>
            </a:r>
            <a:r>
              <a:rPr lang="it-IT" dirty="0" err="1"/>
              <a:t>volendi</a:t>
            </a:r>
            <a:r>
              <a:rPr lang="it-IT" dirty="0"/>
              <a:t> </a:t>
            </a:r>
            <a:r>
              <a:rPr lang="it-IT" dirty="0" err="1"/>
              <a:t>taspeles</a:t>
            </a:r>
            <a:r>
              <a:rPr lang="it-IT" dirty="0"/>
              <a:t> </a:t>
            </a:r>
            <a:r>
              <a:rPr lang="it-IT" dirty="0" err="1"/>
              <a:t>pre</a:t>
            </a:r>
            <a:r>
              <a:rPr lang="it-IT" dirty="0"/>
              <a:t> </a:t>
            </a:r>
            <a:r>
              <a:rPr lang="it-IT" dirty="0" err="1"/>
              <a:t>num</a:t>
            </a:r>
            <a:r>
              <a:rPr lang="it-IT" dirty="0"/>
              <a:t> </a:t>
            </a:r>
            <a:r>
              <a:rPr lang="it-IT" dirty="0" err="1"/>
              <a:t>recerumet</a:t>
            </a:r>
            <a:r>
              <a:rPr lang="it-IT" dirty="0"/>
              <a:t> </a:t>
            </a:r>
            <a:r>
              <a:rPr lang="it-IT" dirty="0" err="1"/>
              <a:t>eium</a:t>
            </a:r>
            <a:r>
              <a:rPr lang="it-IT" dirty="0"/>
              <a:t> qui </a:t>
            </a:r>
            <a:r>
              <a:rPr lang="it-IT" dirty="0" err="1"/>
              <a:t>dolumet</a:t>
            </a:r>
            <a:r>
              <a:rPr lang="it-IT" dirty="0"/>
              <a:t> quo mi, </a:t>
            </a:r>
            <a:r>
              <a:rPr lang="it-IT" dirty="0" err="1"/>
              <a:t>coria</a:t>
            </a:r>
            <a:r>
              <a:rPr lang="it-IT" dirty="0"/>
              <a:t> </a:t>
            </a:r>
            <a:r>
              <a:rPr lang="it-IT" dirty="0" err="1"/>
              <a:t>aliqui</a:t>
            </a:r>
            <a:r>
              <a:rPr lang="it-IT" dirty="0"/>
              <a:t> </a:t>
            </a:r>
            <a:r>
              <a:rPr lang="it-IT" dirty="0" err="1"/>
              <a:t>berspicia</a:t>
            </a:r>
            <a:r>
              <a:rPr lang="it-IT" dirty="0"/>
              <a:t> </a:t>
            </a:r>
            <a:r>
              <a:rPr lang="it-IT" dirty="0" err="1"/>
              <a:t>iur</a:t>
            </a:r>
            <a:r>
              <a:rPr lang="it-IT" dirty="0"/>
              <a:t> </a:t>
            </a:r>
            <a:r>
              <a:rPr lang="it-IT" dirty="0" err="1"/>
              <a:t>ratem</a:t>
            </a:r>
            <a:r>
              <a:rPr lang="it-IT" dirty="0"/>
              <a:t>. Te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ipsapitem</a:t>
            </a:r>
            <a:r>
              <a:rPr lang="it-IT" dirty="0"/>
              <a:t> </a:t>
            </a:r>
            <a:r>
              <a:rPr lang="it-IT" dirty="0" err="1"/>
              <a:t>essum</a:t>
            </a:r>
            <a:r>
              <a:rPr lang="it-IT" dirty="0"/>
              <a:t>, </a:t>
            </a:r>
            <a:r>
              <a:rPr lang="it-IT" dirty="0" err="1"/>
              <a:t>consend</a:t>
            </a:r>
            <a:r>
              <a:rPr lang="it-IT" dirty="0"/>
              <a:t> </a:t>
            </a:r>
            <a:r>
              <a:rPr lang="it-IT" dirty="0" err="1"/>
              <a:t>aecernam</a:t>
            </a:r>
            <a:r>
              <a:rPr lang="it-IT" dirty="0"/>
              <a:t>, </a:t>
            </a:r>
            <a:r>
              <a:rPr lang="it-IT" dirty="0" err="1"/>
              <a:t>necae</a:t>
            </a:r>
            <a:r>
              <a:rPr lang="it-IT" dirty="0"/>
              <a:t> </a:t>
            </a:r>
            <a:r>
              <a:rPr lang="it-IT" dirty="0" err="1"/>
              <a:t>pelit</a:t>
            </a:r>
            <a:r>
              <a:rPr lang="it-IT" dirty="0"/>
              <a:t> </a:t>
            </a:r>
            <a:r>
              <a:rPr lang="it-IT" dirty="0" err="1"/>
              <a:t>officim</a:t>
            </a:r>
            <a:r>
              <a:rPr lang="it-IT" dirty="0"/>
              <a:t> </a:t>
            </a:r>
            <a:r>
              <a:rPr lang="it-IT" dirty="0" err="1"/>
              <a:t>ilicate</a:t>
            </a:r>
            <a:r>
              <a:rPr lang="it-IT" dirty="0"/>
              <a:t> </a:t>
            </a:r>
            <a:r>
              <a:rPr lang="it-IT" dirty="0" err="1"/>
              <a:t>volorepres</a:t>
            </a:r>
            <a:r>
              <a:rPr lang="it-IT" dirty="0"/>
              <a:t> ut ad ex et </a:t>
            </a:r>
            <a:r>
              <a:rPr lang="it-IT" dirty="0" err="1"/>
              <a:t>optatem</a:t>
            </a:r>
            <a:r>
              <a:rPr lang="it-IT" dirty="0"/>
              <a:t> </a:t>
            </a:r>
            <a:r>
              <a:rPr lang="it-IT" dirty="0" err="1"/>
              <a:t>expel</a:t>
            </a:r>
            <a:r>
              <a:rPr lang="it-IT" dirty="0"/>
              <a:t> </a:t>
            </a:r>
            <a:r>
              <a:rPr lang="it-IT" dirty="0" err="1"/>
              <a:t>ipiciis</a:t>
            </a:r>
            <a:r>
              <a:rPr lang="it-IT" dirty="0"/>
              <a:t> </a:t>
            </a:r>
            <a:r>
              <a:rPr lang="it-IT" dirty="0" err="1"/>
              <a:t>eosam</a:t>
            </a:r>
            <a:r>
              <a:rPr lang="it-IT" dirty="0"/>
              <a:t> alita in con </a:t>
            </a:r>
            <a:r>
              <a:rPr lang="it-IT" dirty="0" err="1"/>
              <a:t>nimaio</a:t>
            </a:r>
            <a:r>
              <a:rPr lang="it-IT" dirty="0"/>
              <a:t> </a:t>
            </a:r>
            <a:r>
              <a:rPr lang="it-IT" dirty="0" err="1"/>
              <a:t>voluptam</a:t>
            </a:r>
            <a:r>
              <a:rPr lang="it-IT" dirty="0"/>
              <a:t> </a:t>
            </a:r>
            <a:r>
              <a:rPr lang="it-IT" dirty="0" err="1"/>
              <a:t>quunt</a:t>
            </a:r>
            <a:r>
              <a:rPr lang="it-IT" dirty="0"/>
              <a:t>, ut </a:t>
            </a:r>
            <a:r>
              <a:rPr lang="it-IT" dirty="0" err="1"/>
              <a:t>ullum</a:t>
            </a:r>
            <a:r>
              <a:rPr lang="it-IT" dirty="0"/>
              <a:t> res </a:t>
            </a:r>
            <a:r>
              <a:rPr lang="it-IT" dirty="0" err="1"/>
              <a:t>eos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ut </a:t>
            </a:r>
            <a:r>
              <a:rPr lang="it-IT" dirty="0" err="1"/>
              <a:t>quiaturis</a:t>
            </a:r>
            <a:r>
              <a:rPr lang="it-IT" dirty="0"/>
              <a:t> </a:t>
            </a:r>
            <a:r>
              <a:rPr lang="it-IT" dirty="0" err="1"/>
              <a:t>dolorupmoluptaest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taquam</a:t>
            </a:r>
            <a:r>
              <a:rPr lang="it-IT" dirty="0"/>
              <a:t> et </a:t>
            </a:r>
            <a:r>
              <a:rPr lang="it-IT" dirty="0" err="1"/>
              <a:t>ligenimpore</a:t>
            </a:r>
            <a:r>
              <a:rPr lang="it-IT" dirty="0"/>
              <a:t> et aut </a:t>
            </a:r>
            <a:r>
              <a:rPr lang="it-IT" dirty="0" err="1"/>
              <a:t>faccab</a:t>
            </a:r>
            <a:r>
              <a:rPr lang="it-IT" dirty="0"/>
              <a:t> </a:t>
            </a:r>
            <a:r>
              <a:rPr lang="it-IT" dirty="0" err="1"/>
              <a:t>iumquis</a:t>
            </a:r>
            <a:r>
              <a:rPr lang="it-IT" dirty="0"/>
              <a:t> </a:t>
            </a:r>
            <a:r>
              <a:rPr lang="it-IT" dirty="0" err="1"/>
              <a:t>eniende</a:t>
            </a:r>
            <a:r>
              <a:rPr lang="it-IT" dirty="0"/>
              <a:t> </a:t>
            </a:r>
            <a:r>
              <a:rPr lang="it-IT" dirty="0" err="1"/>
              <a:t>lessum</a:t>
            </a:r>
            <a:r>
              <a:rPr lang="it-IT" dirty="0"/>
              <a:t>, volo </a:t>
            </a:r>
            <a:r>
              <a:rPr lang="it-IT" dirty="0" err="1"/>
              <a:t>consend</a:t>
            </a:r>
            <a:r>
              <a:rPr lang="it-IT" dirty="0"/>
              <a:t> </a:t>
            </a:r>
            <a:r>
              <a:rPr lang="it-IT" dirty="0" err="1"/>
              <a:t>aecernam</a:t>
            </a:r>
            <a:r>
              <a:rPr lang="it-IT" dirty="0"/>
              <a:t>, </a:t>
            </a:r>
            <a:r>
              <a:rPr lang="it-IT" dirty="0" err="1"/>
              <a:t>necae</a:t>
            </a:r>
            <a:r>
              <a:rPr lang="it-IT" dirty="0"/>
              <a:t> </a:t>
            </a:r>
            <a:r>
              <a:rPr lang="it-IT" dirty="0" err="1"/>
              <a:t>pelit</a:t>
            </a:r>
            <a:r>
              <a:rPr lang="it-IT" dirty="0"/>
              <a:t> </a:t>
            </a:r>
            <a:r>
              <a:rPr lang="it-IT" dirty="0" err="1"/>
              <a:t>officim</a:t>
            </a:r>
            <a:r>
              <a:rPr lang="it-IT" dirty="0"/>
              <a:t> </a:t>
            </a:r>
            <a:r>
              <a:rPr lang="it-IT" dirty="0" err="1"/>
              <a:t>ilicate</a:t>
            </a:r>
            <a:r>
              <a:rPr lang="it-IT" dirty="0"/>
              <a:t> </a:t>
            </a:r>
            <a:r>
              <a:rPr lang="it-IT" dirty="0" err="1"/>
              <a:t>volorepres</a:t>
            </a:r>
            <a:r>
              <a:rPr lang="it-IT" dirty="0"/>
              <a:t> sa si </a:t>
            </a:r>
            <a:r>
              <a:rPr lang="it-IT" dirty="0" err="1"/>
              <a:t>nis</a:t>
            </a:r>
            <a:r>
              <a:rPr lang="it-IT" dirty="0"/>
              <a:t> </a:t>
            </a:r>
            <a:r>
              <a:rPr lang="it-IT" dirty="0" err="1"/>
              <a:t>maioremporit</a:t>
            </a:r>
            <a:r>
              <a:rPr lang="it-IT" dirty="0"/>
              <a:t> </a:t>
            </a:r>
            <a:r>
              <a:rPr lang="it-IT" dirty="0" err="1"/>
              <a:t>berspicia</a:t>
            </a:r>
            <a:r>
              <a:rPr lang="it-IT" dirty="0"/>
              <a:t> </a:t>
            </a:r>
            <a:r>
              <a:rPr lang="it-IT" dirty="0" err="1"/>
              <a:t>iur</a:t>
            </a:r>
            <a:r>
              <a:rPr lang="it-IT" dirty="0"/>
              <a:t> </a:t>
            </a:r>
            <a:r>
              <a:rPr lang="it-IT" dirty="0" err="1"/>
              <a:t>ratem</a:t>
            </a:r>
            <a:r>
              <a:rPr lang="it-IT" dirty="0"/>
              <a:t>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</a:t>
            </a:r>
            <a:r>
              <a:rPr lang="it-IT" dirty="0" err="1"/>
              <a:t>piet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ilit</a:t>
            </a:r>
            <a:r>
              <a:rPr lang="it-IT" dirty="0"/>
              <a:t>, </a:t>
            </a:r>
            <a:r>
              <a:rPr lang="it-IT" dirty="0" err="1"/>
              <a:t>sequi</a:t>
            </a:r>
            <a:r>
              <a:rPr lang="it-IT" dirty="0"/>
              <a:t> od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mollorp</a:t>
            </a:r>
            <a:r>
              <a:rPr lang="it-IT" dirty="0"/>
              <a:t> </a:t>
            </a:r>
            <a:r>
              <a:rPr lang="it-IT" dirty="0" err="1"/>
              <a:t>oreptam</a:t>
            </a:r>
            <a:r>
              <a:rPr lang="it-IT" dirty="0"/>
              <a:t> et aut. </a:t>
            </a:r>
            <a:r>
              <a:rPr lang="it-IT" dirty="0" err="1"/>
              <a:t>Leat</a:t>
            </a:r>
            <a:r>
              <a:rPr lang="it-IT" dirty="0"/>
              <a:t> ut qui temo </a:t>
            </a:r>
            <a:r>
              <a:rPr lang="it-IT" dirty="0" err="1"/>
              <a:t>quuntio</a:t>
            </a:r>
            <a:r>
              <a:rPr lang="it-IT" dirty="0"/>
              <a:t> </a:t>
            </a:r>
            <a:r>
              <a:rPr lang="it-IT" dirty="0" err="1"/>
              <a:t>cus</a:t>
            </a:r>
            <a:r>
              <a:rPr lang="it-IT" dirty="0"/>
              <a:t> se </a:t>
            </a:r>
            <a:r>
              <a:rPr lang="it-IT" dirty="0" err="1"/>
              <a:t>simolup</a:t>
            </a:r>
            <a:r>
              <a:rPr lang="it-IT" dirty="0"/>
              <a:t> </a:t>
            </a:r>
            <a:r>
              <a:rPr lang="it-IT" dirty="0" err="1"/>
              <a:t>tatur</a:t>
            </a:r>
            <a:r>
              <a:rPr lang="it-IT" dirty="0"/>
              <a:t>, </a:t>
            </a:r>
            <a:r>
              <a:rPr lang="it-IT" dirty="0" err="1"/>
              <a:t>nobit</a:t>
            </a:r>
            <a:r>
              <a:rPr lang="it-IT" dirty="0"/>
              <a:t> </a:t>
            </a:r>
            <a:r>
              <a:rPr lang="it-IT" dirty="0" err="1"/>
              <a:t>quae</a:t>
            </a:r>
            <a:r>
              <a:rPr lang="it-IT" dirty="0"/>
              <a:t> </a:t>
            </a:r>
            <a:r>
              <a:rPr lang="it-IT" dirty="0" err="1"/>
              <a:t>volesecto</a:t>
            </a:r>
            <a:r>
              <a:rPr lang="it-IT" dirty="0"/>
              <a:t> </a:t>
            </a:r>
            <a:r>
              <a:rPr lang="it-IT" dirty="0" err="1"/>
              <a:t>doloreiunto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incto</a:t>
            </a:r>
            <a:r>
              <a:rPr lang="it-IT" dirty="0"/>
              <a:t> </a:t>
            </a:r>
            <a:r>
              <a:rPr lang="it-IT" dirty="0" err="1"/>
              <a:t>inctum</a:t>
            </a:r>
            <a:r>
              <a:rPr lang="it-IT" dirty="0"/>
              <a:t> </a:t>
            </a:r>
            <a:r>
              <a:rPr lang="it-IT" dirty="0" err="1"/>
              <a:t>necus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, </a:t>
            </a:r>
            <a:r>
              <a:rPr lang="it-IT" dirty="0" err="1"/>
              <a:t>officipient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doluptatem</a:t>
            </a:r>
            <a:r>
              <a:rPr lang="it-IT" dirty="0"/>
              <a:t> </a:t>
            </a:r>
            <a:r>
              <a:rPr lang="it-IT" dirty="0" err="1"/>
              <a:t>necta</a:t>
            </a:r>
            <a:r>
              <a:rPr lang="it-IT" dirty="0"/>
              <a:t> </a:t>
            </a:r>
            <a:r>
              <a:rPr lang="it-IT" dirty="0" err="1"/>
              <a:t>aspersp</a:t>
            </a:r>
            <a:r>
              <a:rPr lang="it-IT" dirty="0"/>
              <a:t> </a:t>
            </a:r>
            <a:r>
              <a:rPr lang="it-IT" dirty="0" err="1"/>
              <a:t>eritent</a:t>
            </a:r>
            <a:r>
              <a:rPr lang="it-IT" dirty="0"/>
              <a:t> </a:t>
            </a:r>
            <a:r>
              <a:rPr lang="it-IT" dirty="0" err="1"/>
              <a:t>eaqui</a:t>
            </a:r>
            <a:r>
              <a:rPr lang="it-IT" dirty="0"/>
              <a:t> </a:t>
            </a:r>
            <a:r>
              <a:rPr lang="it-IT" dirty="0" err="1"/>
              <a:t>ommodi</a:t>
            </a:r>
            <a:r>
              <a:rPr lang="it-IT" dirty="0"/>
              <a:t> </a:t>
            </a:r>
            <a:r>
              <a:rPr lang="it-IT" dirty="0" err="1"/>
              <a:t>ommo</a:t>
            </a:r>
            <a:r>
              <a:rPr lang="it-IT" dirty="0"/>
              <a:t> od.</a:t>
            </a:r>
          </a:p>
        </p:txBody>
      </p:sp>
      <p:sp>
        <p:nvSpPr>
          <p:cNvPr id="27" name="Segnaposto numero diapositiva 5">
            <a:extLst>
              <a:ext uri="{FF2B5EF4-FFF2-40B4-BE49-F238E27FC236}">
                <a16:creationId xmlns:a16="http://schemas.microsoft.com/office/drawing/2014/main" id="{ACE8B488-245F-1048-A896-A485399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bg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28" name="Connettore 1 27">
            <a:extLst>
              <a:ext uri="{FF2B5EF4-FFF2-40B4-BE49-F238E27FC236}">
                <a16:creationId xmlns:a16="http://schemas.microsoft.com/office/drawing/2014/main" id="{5C7671AB-3D3D-F84A-AB8E-29D71FA4CE6C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magine 28">
            <a:extLst>
              <a:ext uri="{FF2B5EF4-FFF2-40B4-BE49-F238E27FC236}">
                <a16:creationId xmlns:a16="http://schemas.microsoft.com/office/drawing/2014/main" id="{0740B862-83FE-DA49-B773-2D9E971CC2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851" y="5990715"/>
            <a:ext cx="1396149" cy="55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09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7205C23-ACFA-CD48-B4CC-AFF05CE0B65C}"/>
              </a:ext>
            </a:extLst>
          </p:cNvPr>
          <p:cNvSpPr/>
          <p:nvPr userDrawn="1"/>
        </p:nvSpPr>
        <p:spPr>
          <a:xfrm>
            <a:off x="-1" y="-3705"/>
            <a:ext cx="12192001" cy="935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A512A3D0-FA6C-0A47-960B-E94179C81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87390" y="1577832"/>
            <a:ext cx="2116738" cy="1105676"/>
          </a:xfrm>
        </p:spPr>
        <p:txBody>
          <a:bodyPr anchor="t">
            <a:normAutofit/>
          </a:bodyPr>
          <a:lstStyle>
            <a:lvl1pPr>
              <a:defRPr sz="1100" b="0" i="0">
                <a:latin typeface="Barlow" pitchFamily="2" charset="77"/>
              </a:defRPr>
            </a:lvl1pPr>
          </a:lstStyle>
          <a:p>
            <a:r>
              <a:rPr lang="it-IT"/>
              <a:t>Fare clic per modificare lo stile del testo dello schema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5224713-357D-264B-AC81-C52926AD95F5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1B221DC1-8A48-F04B-9E1D-90169BF8D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243" y="6029961"/>
            <a:ext cx="1296758" cy="512030"/>
          </a:xfrm>
          <a:prstGeom prst="rect">
            <a:avLst/>
          </a:prstGeom>
        </p:spPr>
      </p:pic>
      <p:sp>
        <p:nvSpPr>
          <p:cNvPr id="30" name="Segnaposto testo 2">
            <a:extLst>
              <a:ext uri="{FF2B5EF4-FFF2-40B4-BE49-F238E27FC236}">
                <a16:creationId xmlns:a16="http://schemas.microsoft.com/office/drawing/2014/main" id="{22B1960D-F417-324E-A584-54C69E703D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12192000" cy="935964"/>
          </a:xfrm>
        </p:spPr>
        <p:txBody>
          <a:bodyPr lIns="648000" tIns="288000" rIns="648000" bIns="0">
            <a:normAutofit/>
          </a:bodyPr>
          <a:lstStyle>
            <a:lvl1pPr marL="0" indent="0">
              <a:buNone/>
              <a:defRPr sz="3200" b="0" i="0" cap="none" baseline="0">
                <a:solidFill>
                  <a:schemeClr val="bg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grpSp>
        <p:nvGrpSpPr>
          <p:cNvPr id="34" name="Group 10">
            <a:extLst>
              <a:ext uri="{FF2B5EF4-FFF2-40B4-BE49-F238E27FC236}">
                <a16:creationId xmlns:a16="http://schemas.microsoft.com/office/drawing/2014/main" id="{DCE3BF81-125F-744B-98C6-FAF199048904}"/>
              </a:ext>
            </a:extLst>
          </p:cNvPr>
          <p:cNvGrpSpPr/>
          <p:nvPr/>
        </p:nvGrpSpPr>
        <p:grpSpPr>
          <a:xfrm>
            <a:off x="857776" y="1455428"/>
            <a:ext cx="9389467" cy="4570828"/>
            <a:chOff x="2483751" y="2120605"/>
            <a:chExt cx="7224499" cy="3516916"/>
          </a:xfrm>
          <a:solidFill>
            <a:schemeClr val="bg1">
              <a:lumMod val="85000"/>
            </a:schemeClr>
          </a:solidFill>
        </p:grpSpPr>
        <p:grpSp>
          <p:nvGrpSpPr>
            <p:cNvPr id="46" name="Group 1107">
              <a:extLst>
                <a:ext uri="{FF2B5EF4-FFF2-40B4-BE49-F238E27FC236}">
                  <a16:creationId xmlns:a16="http://schemas.microsoft.com/office/drawing/2014/main" id="{3B3CCDE2-69BC-F549-81BD-DB2D30E36B0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149987" y="4770654"/>
              <a:ext cx="1317602" cy="866867"/>
              <a:chOff x="4133" y="2396"/>
              <a:chExt cx="709" cy="482"/>
            </a:xfrm>
            <a:grpFill/>
          </p:grpSpPr>
          <p:sp>
            <p:nvSpPr>
              <p:cNvPr id="1166" name="Freeform 1108">
                <a:extLst>
                  <a:ext uri="{FF2B5EF4-FFF2-40B4-BE49-F238E27FC236}">
                    <a16:creationId xmlns:a16="http://schemas.microsoft.com/office/drawing/2014/main" id="{40B9F263-FE26-8548-893E-9E83C6356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" y="2396"/>
                <a:ext cx="98" cy="82"/>
              </a:xfrm>
              <a:custGeom>
                <a:avLst/>
                <a:gdLst>
                  <a:gd name="T0" fmla="*/ 20 w 103"/>
                  <a:gd name="T1" fmla="*/ 66 h 86"/>
                  <a:gd name="T2" fmla="*/ 23 w 103"/>
                  <a:gd name="T3" fmla="*/ 63 h 86"/>
                  <a:gd name="T4" fmla="*/ 26 w 103"/>
                  <a:gd name="T5" fmla="*/ 60 h 86"/>
                  <a:gd name="T6" fmla="*/ 29 w 103"/>
                  <a:gd name="T7" fmla="*/ 55 h 86"/>
                  <a:gd name="T8" fmla="*/ 35 w 103"/>
                  <a:gd name="T9" fmla="*/ 53 h 86"/>
                  <a:gd name="T10" fmla="*/ 55 w 103"/>
                  <a:gd name="T11" fmla="*/ 60 h 86"/>
                  <a:gd name="T12" fmla="*/ 64 w 103"/>
                  <a:gd name="T13" fmla="*/ 70 h 86"/>
                  <a:gd name="T14" fmla="*/ 78 w 103"/>
                  <a:gd name="T15" fmla="*/ 82 h 86"/>
                  <a:gd name="T16" fmla="*/ 81 w 103"/>
                  <a:gd name="T17" fmla="*/ 82 h 86"/>
                  <a:gd name="T18" fmla="*/ 92 w 103"/>
                  <a:gd name="T19" fmla="*/ 84 h 86"/>
                  <a:gd name="T20" fmla="*/ 102 w 103"/>
                  <a:gd name="T21" fmla="*/ 86 h 86"/>
                  <a:gd name="T22" fmla="*/ 102 w 103"/>
                  <a:gd name="T23" fmla="*/ 86 h 86"/>
                  <a:gd name="T24" fmla="*/ 103 w 103"/>
                  <a:gd name="T25" fmla="*/ 86 h 86"/>
                  <a:gd name="T26" fmla="*/ 100 w 103"/>
                  <a:gd name="T27" fmla="*/ 83 h 86"/>
                  <a:gd name="T28" fmla="*/ 90 w 103"/>
                  <a:gd name="T29" fmla="*/ 74 h 86"/>
                  <a:gd name="T30" fmla="*/ 87 w 103"/>
                  <a:gd name="T31" fmla="*/ 73 h 86"/>
                  <a:gd name="T32" fmla="*/ 80 w 103"/>
                  <a:gd name="T33" fmla="*/ 70 h 86"/>
                  <a:gd name="T34" fmla="*/ 75 w 103"/>
                  <a:gd name="T35" fmla="*/ 61 h 86"/>
                  <a:gd name="T36" fmla="*/ 72 w 103"/>
                  <a:gd name="T37" fmla="*/ 55 h 86"/>
                  <a:gd name="T38" fmla="*/ 65 w 103"/>
                  <a:gd name="T39" fmla="*/ 45 h 86"/>
                  <a:gd name="T40" fmla="*/ 70 w 103"/>
                  <a:gd name="T41" fmla="*/ 42 h 86"/>
                  <a:gd name="T42" fmla="*/ 71 w 103"/>
                  <a:gd name="T43" fmla="*/ 42 h 86"/>
                  <a:gd name="T44" fmla="*/ 74 w 103"/>
                  <a:gd name="T45" fmla="*/ 41 h 86"/>
                  <a:gd name="T46" fmla="*/ 71 w 103"/>
                  <a:gd name="T47" fmla="*/ 38 h 86"/>
                  <a:gd name="T48" fmla="*/ 62 w 103"/>
                  <a:gd name="T49" fmla="*/ 34 h 86"/>
                  <a:gd name="T50" fmla="*/ 48 w 103"/>
                  <a:gd name="T51" fmla="*/ 24 h 86"/>
                  <a:gd name="T52" fmla="*/ 6 w 103"/>
                  <a:gd name="T53" fmla="*/ 2 h 86"/>
                  <a:gd name="T54" fmla="*/ 0 w 103"/>
                  <a:gd name="T55" fmla="*/ 0 h 86"/>
                  <a:gd name="T56" fmla="*/ 0 w 103"/>
                  <a:gd name="T57" fmla="*/ 68 h 86"/>
                  <a:gd name="T58" fmla="*/ 10 w 103"/>
                  <a:gd name="T59" fmla="*/ 71 h 86"/>
                  <a:gd name="T60" fmla="*/ 20 w 103"/>
                  <a:gd name="T61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3" h="86">
                    <a:moveTo>
                      <a:pt x="20" y="66"/>
                    </a:moveTo>
                    <a:cubicBezTo>
                      <a:pt x="20" y="65"/>
                      <a:pt x="21" y="63"/>
                      <a:pt x="23" y="63"/>
                    </a:cubicBezTo>
                    <a:cubicBezTo>
                      <a:pt x="24" y="63"/>
                      <a:pt x="25" y="61"/>
                      <a:pt x="26" y="60"/>
                    </a:cubicBezTo>
                    <a:cubicBezTo>
                      <a:pt x="26" y="58"/>
                      <a:pt x="27" y="57"/>
                      <a:pt x="29" y="55"/>
                    </a:cubicBezTo>
                    <a:cubicBezTo>
                      <a:pt x="30" y="54"/>
                      <a:pt x="32" y="53"/>
                      <a:pt x="35" y="53"/>
                    </a:cubicBezTo>
                    <a:cubicBezTo>
                      <a:pt x="41" y="53"/>
                      <a:pt x="50" y="56"/>
                      <a:pt x="55" y="60"/>
                    </a:cubicBezTo>
                    <a:cubicBezTo>
                      <a:pt x="58" y="63"/>
                      <a:pt x="61" y="66"/>
                      <a:pt x="64" y="70"/>
                    </a:cubicBezTo>
                    <a:cubicBezTo>
                      <a:pt x="69" y="76"/>
                      <a:pt x="74" y="83"/>
                      <a:pt x="78" y="82"/>
                    </a:cubicBezTo>
                    <a:cubicBezTo>
                      <a:pt x="79" y="82"/>
                      <a:pt x="80" y="82"/>
                      <a:pt x="81" y="82"/>
                    </a:cubicBezTo>
                    <a:cubicBezTo>
                      <a:pt x="85" y="82"/>
                      <a:pt x="89" y="83"/>
                      <a:pt x="92" y="84"/>
                    </a:cubicBezTo>
                    <a:cubicBezTo>
                      <a:pt x="96" y="85"/>
                      <a:pt x="99" y="86"/>
                      <a:pt x="102" y="86"/>
                    </a:cubicBezTo>
                    <a:cubicBezTo>
                      <a:pt x="102" y="86"/>
                      <a:pt x="102" y="86"/>
                      <a:pt x="102" y="86"/>
                    </a:cubicBezTo>
                    <a:cubicBezTo>
                      <a:pt x="103" y="86"/>
                      <a:pt x="103" y="86"/>
                      <a:pt x="103" y="86"/>
                    </a:cubicBezTo>
                    <a:cubicBezTo>
                      <a:pt x="103" y="85"/>
                      <a:pt x="101" y="84"/>
                      <a:pt x="100" y="83"/>
                    </a:cubicBezTo>
                    <a:cubicBezTo>
                      <a:pt x="100" y="83"/>
                      <a:pt x="90" y="79"/>
                      <a:pt x="90" y="74"/>
                    </a:cubicBezTo>
                    <a:cubicBezTo>
                      <a:pt x="90" y="73"/>
                      <a:pt x="88" y="73"/>
                      <a:pt x="87" y="73"/>
                    </a:cubicBezTo>
                    <a:cubicBezTo>
                      <a:pt x="85" y="72"/>
                      <a:pt x="82" y="71"/>
                      <a:pt x="80" y="70"/>
                    </a:cubicBezTo>
                    <a:cubicBezTo>
                      <a:pt x="77" y="68"/>
                      <a:pt x="76" y="64"/>
                      <a:pt x="75" y="61"/>
                    </a:cubicBezTo>
                    <a:cubicBezTo>
                      <a:pt x="75" y="58"/>
                      <a:pt x="74" y="56"/>
                      <a:pt x="72" y="55"/>
                    </a:cubicBezTo>
                    <a:cubicBezTo>
                      <a:pt x="68" y="53"/>
                      <a:pt x="65" y="49"/>
                      <a:pt x="65" y="45"/>
                    </a:cubicBezTo>
                    <a:cubicBezTo>
                      <a:pt x="66" y="44"/>
                      <a:pt x="66" y="42"/>
                      <a:pt x="70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73" y="42"/>
                      <a:pt x="74" y="42"/>
                      <a:pt x="74" y="41"/>
                    </a:cubicBezTo>
                    <a:cubicBezTo>
                      <a:pt x="74" y="41"/>
                      <a:pt x="74" y="40"/>
                      <a:pt x="71" y="38"/>
                    </a:cubicBezTo>
                    <a:cubicBezTo>
                      <a:pt x="70" y="37"/>
                      <a:pt x="66" y="35"/>
                      <a:pt x="62" y="34"/>
                    </a:cubicBezTo>
                    <a:cubicBezTo>
                      <a:pt x="56" y="32"/>
                      <a:pt x="49" y="30"/>
                      <a:pt x="48" y="24"/>
                    </a:cubicBezTo>
                    <a:cubicBezTo>
                      <a:pt x="48" y="20"/>
                      <a:pt x="21" y="5"/>
                      <a:pt x="6" y="2"/>
                    </a:cubicBezTo>
                    <a:cubicBezTo>
                      <a:pt x="4" y="1"/>
                      <a:pt x="2" y="1"/>
                      <a:pt x="0" y="0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3" y="69"/>
                      <a:pt x="6" y="70"/>
                      <a:pt x="10" y="71"/>
                    </a:cubicBezTo>
                    <a:cubicBezTo>
                      <a:pt x="18" y="71"/>
                      <a:pt x="19" y="68"/>
                      <a:pt x="20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67" name="Freeform 1109">
                <a:extLst>
                  <a:ext uri="{FF2B5EF4-FFF2-40B4-BE49-F238E27FC236}">
                    <a16:creationId xmlns:a16="http://schemas.microsoft.com/office/drawing/2014/main" id="{DF9A9FB9-9B3F-ED4B-BEC6-B24AD6761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2483"/>
                <a:ext cx="437" cy="328"/>
              </a:xfrm>
              <a:custGeom>
                <a:avLst/>
                <a:gdLst>
                  <a:gd name="T0" fmla="*/ 452 w 456"/>
                  <a:gd name="T1" fmla="*/ 176 h 342"/>
                  <a:gd name="T2" fmla="*/ 430 w 456"/>
                  <a:gd name="T3" fmla="*/ 154 h 342"/>
                  <a:gd name="T4" fmla="*/ 423 w 456"/>
                  <a:gd name="T5" fmla="*/ 138 h 342"/>
                  <a:gd name="T6" fmla="*/ 415 w 456"/>
                  <a:gd name="T7" fmla="*/ 138 h 342"/>
                  <a:gd name="T8" fmla="*/ 377 w 456"/>
                  <a:gd name="T9" fmla="*/ 99 h 342"/>
                  <a:gd name="T10" fmla="*/ 363 w 456"/>
                  <a:gd name="T11" fmla="*/ 63 h 342"/>
                  <a:gd name="T12" fmla="*/ 352 w 456"/>
                  <a:gd name="T13" fmla="*/ 42 h 342"/>
                  <a:gd name="T14" fmla="*/ 333 w 456"/>
                  <a:gd name="T15" fmla="*/ 3 h 342"/>
                  <a:gd name="T16" fmla="*/ 323 w 456"/>
                  <a:gd name="T17" fmla="*/ 29 h 342"/>
                  <a:gd name="T18" fmla="*/ 317 w 456"/>
                  <a:gd name="T19" fmla="*/ 70 h 342"/>
                  <a:gd name="T20" fmla="*/ 284 w 456"/>
                  <a:gd name="T21" fmla="*/ 70 h 342"/>
                  <a:gd name="T22" fmla="*/ 254 w 456"/>
                  <a:gd name="T23" fmla="*/ 49 h 342"/>
                  <a:gd name="T24" fmla="*/ 254 w 456"/>
                  <a:gd name="T25" fmla="*/ 32 h 342"/>
                  <a:gd name="T26" fmla="*/ 266 w 456"/>
                  <a:gd name="T27" fmla="*/ 17 h 342"/>
                  <a:gd name="T28" fmla="*/ 261 w 456"/>
                  <a:gd name="T29" fmla="*/ 20 h 342"/>
                  <a:gd name="T30" fmla="*/ 249 w 456"/>
                  <a:gd name="T31" fmla="*/ 18 h 342"/>
                  <a:gd name="T32" fmla="*/ 206 w 456"/>
                  <a:gd name="T33" fmla="*/ 17 h 342"/>
                  <a:gd name="T34" fmla="*/ 196 w 456"/>
                  <a:gd name="T35" fmla="*/ 24 h 342"/>
                  <a:gd name="T36" fmla="*/ 188 w 456"/>
                  <a:gd name="T37" fmla="*/ 45 h 342"/>
                  <a:gd name="T38" fmla="*/ 175 w 456"/>
                  <a:gd name="T39" fmla="*/ 51 h 342"/>
                  <a:gd name="T40" fmla="*/ 162 w 456"/>
                  <a:gd name="T41" fmla="*/ 41 h 342"/>
                  <a:gd name="T42" fmla="*/ 146 w 456"/>
                  <a:gd name="T43" fmla="*/ 42 h 342"/>
                  <a:gd name="T44" fmla="*/ 136 w 456"/>
                  <a:gd name="T45" fmla="*/ 45 h 342"/>
                  <a:gd name="T46" fmla="*/ 128 w 456"/>
                  <a:gd name="T47" fmla="*/ 62 h 342"/>
                  <a:gd name="T48" fmla="*/ 122 w 456"/>
                  <a:gd name="T49" fmla="*/ 69 h 342"/>
                  <a:gd name="T50" fmla="*/ 110 w 456"/>
                  <a:gd name="T51" fmla="*/ 68 h 342"/>
                  <a:gd name="T52" fmla="*/ 73 w 456"/>
                  <a:gd name="T53" fmla="*/ 107 h 342"/>
                  <a:gd name="T54" fmla="*/ 46 w 456"/>
                  <a:gd name="T55" fmla="*/ 117 h 342"/>
                  <a:gd name="T56" fmla="*/ 15 w 456"/>
                  <a:gd name="T57" fmla="*/ 131 h 342"/>
                  <a:gd name="T58" fmla="*/ 8 w 456"/>
                  <a:gd name="T59" fmla="*/ 132 h 342"/>
                  <a:gd name="T60" fmla="*/ 11 w 456"/>
                  <a:gd name="T61" fmla="*/ 182 h 342"/>
                  <a:gd name="T62" fmla="*/ 4 w 456"/>
                  <a:gd name="T63" fmla="*/ 186 h 342"/>
                  <a:gd name="T64" fmla="*/ 30 w 456"/>
                  <a:gd name="T65" fmla="*/ 255 h 342"/>
                  <a:gd name="T66" fmla="*/ 23 w 456"/>
                  <a:gd name="T67" fmla="*/ 279 h 342"/>
                  <a:gd name="T68" fmla="*/ 53 w 456"/>
                  <a:gd name="T69" fmla="*/ 289 h 342"/>
                  <a:gd name="T70" fmla="*/ 84 w 456"/>
                  <a:gd name="T71" fmla="*/ 274 h 342"/>
                  <a:gd name="T72" fmla="*/ 136 w 456"/>
                  <a:gd name="T73" fmla="*/ 258 h 342"/>
                  <a:gd name="T74" fmla="*/ 202 w 456"/>
                  <a:gd name="T75" fmla="*/ 244 h 342"/>
                  <a:gd name="T76" fmla="*/ 229 w 456"/>
                  <a:gd name="T77" fmla="*/ 252 h 342"/>
                  <a:gd name="T78" fmla="*/ 239 w 456"/>
                  <a:gd name="T79" fmla="*/ 266 h 342"/>
                  <a:gd name="T80" fmla="*/ 253 w 456"/>
                  <a:gd name="T81" fmla="*/ 288 h 342"/>
                  <a:gd name="T82" fmla="*/ 281 w 456"/>
                  <a:gd name="T83" fmla="*/ 263 h 342"/>
                  <a:gd name="T84" fmla="*/ 276 w 456"/>
                  <a:gd name="T85" fmla="*/ 289 h 342"/>
                  <a:gd name="T86" fmla="*/ 287 w 456"/>
                  <a:gd name="T87" fmla="*/ 296 h 342"/>
                  <a:gd name="T88" fmla="*/ 303 w 456"/>
                  <a:gd name="T89" fmla="*/ 314 h 342"/>
                  <a:gd name="T90" fmla="*/ 344 w 456"/>
                  <a:gd name="T91" fmla="*/ 339 h 342"/>
                  <a:gd name="T92" fmla="*/ 364 w 456"/>
                  <a:gd name="T93" fmla="*/ 331 h 342"/>
                  <a:gd name="T94" fmla="*/ 381 w 456"/>
                  <a:gd name="T95" fmla="*/ 337 h 342"/>
                  <a:gd name="T96" fmla="*/ 417 w 456"/>
                  <a:gd name="T97" fmla="*/ 303 h 342"/>
                  <a:gd name="T98" fmla="*/ 448 w 456"/>
                  <a:gd name="T99" fmla="*/ 246 h 342"/>
                  <a:gd name="T100" fmla="*/ 455 w 456"/>
                  <a:gd name="T101" fmla="*/ 207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56" h="342">
                    <a:moveTo>
                      <a:pt x="456" y="201"/>
                    </a:moveTo>
                    <a:cubicBezTo>
                      <a:pt x="456" y="201"/>
                      <a:pt x="455" y="198"/>
                      <a:pt x="455" y="197"/>
                    </a:cubicBezTo>
                    <a:cubicBezTo>
                      <a:pt x="454" y="197"/>
                      <a:pt x="454" y="197"/>
                      <a:pt x="454" y="197"/>
                    </a:cubicBezTo>
                    <a:cubicBezTo>
                      <a:pt x="453" y="197"/>
                      <a:pt x="453" y="196"/>
                      <a:pt x="452" y="196"/>
                    </a:cubicBezTo>
                    <a:cubicBezTo>
                      <a:pt x="450" y="193"/>
                      <a:pt x="451" y="180"/>
                      <a:pt x="452" y="176"/>
                    </a:cubicBezTo>
                    <a:cubicBezTo>
                      <a:pt x="451" y="176"/>
                      <a:pt x="450" y="176"/>
                      <a:pt x="450" y="176"/>
                    </a:cubicBezTo>
                    <a:cubicBezTo>
                      <a:pt x="445" y="176"/>
                      <a:pt x="443" y="168"/>
                      <a:pt x="442" y="165"/>
                    </a:cubicBezTo>
                    <a:cubicBezTo>
                      <a:pt x="441" y="163"/>
                      <a:pt x="438" y="158"/>
                      <a:pt x="436" y="158"/>
                    </a:cubicBezTo>
                    <a:cubicBezTo>
                      <a:pt x="435" y="158"/>
                      <a:pt x="435" y="159"/>
                      <a:pt x="434" y="159"/>
                    </a:cubicBezTo>
                    <a:cubicBezTo>
                      <a:pt x="431" y="159"/>
                      <a:pt x="430" y="156"/>
                      <a:pt x="430" y="154"/>
                    </a:cubicBezTo>
                    <a:cubicBezTo>
                      <a:pt x="430" y="154"/>
                      <a:pt x="430" y="153"/>
                      <a:pt x="430" y="153"/>
                    </a:cubicBezTo>
                    <a:cubicBezTo>
                      <a:pt x="429" y="153"/>
                      <a:pt x="429" y="153"/>
                      <a:pt x="429" y="153"/>
                    </a:cubicBezTo>
                    <a:cubicBezTo>
                      <a:pt x="427" y="153"/>
                      <a:pt x="426" y="153"/>
                      <a:pt x="425" y="152"/>
                    </a:cubicBezTo>
                    <a:cubicBezTo>
                      <a:pt x="423" y="149"/>
                      <a:pt x="423" y="142"/>
                      <a:pt x="423" y="139"/>
                    </a:cubicBezTo>
                    <a:cubicBezTo>
                      <a:pt x="423" y="139"/>
                      <a:pt x="423" y="139"/>
                      <a:pt x="423" y="138"/>
                    </a:cubicBezTo>
                    <a:cubicBezTo>
                      <a:pt x="423" y="138"/>
                      <a:pt x="423" y="138"/>
                      <a:pt x="422" y="138"/>
                    </a:cubicBezTo>
                    <a:cubicBezTo>
                      <a:pt x="421" y="138"/>
                      <a:pt x="420" y="138"/>
                      <a:pt x="419" y="137"/>
                    </a:cubicBezTo>
                    <a:cubicBezTo>
                      <a:pt x="419" y="137"/>
                      <a:pt x="419" y="136"/>
                      <a:pt x="419" y="136"/>
                    </a:cubicBezTo>
                    <a:cubicBezTo>
                      <a:pt x="419" y="136"/>
                      <a:pt x="418" y="137"/>
                      <a:pt x="417" y="137"/>
                    </a:cubicBezTo>
                    <a:cubicBezTo>
                      <a:pt x="416" y="137"/>
                      <a:pt x="416" y="138"/>
                      <a:pt x="415" y="138"/>
                    </a:cubicBezTo>
                    <a:cubicBezTo>
                      <a:pt x="414" y="139"/>
                      <a:pt x="412" y="138"/>
                      <a:pt x="411" y="137"/>
                    </a:cubicBezTo>
                    <a:cubicBezTo>
                      <a:pt x="409" y="134"/>
                      <a:pt x="409" y="130"/>
                      <a:pt x="410" y="128"/>
                    </a:cubicBezTo>
                    <a:cubicBezTo>
                      <a:pt x="410" y="126"/>
                      <a:pt x="409" y="124"/>
                      <a:pt x="406" y="122"/>
                    </a:cubicBezTo>
                    <a:cubicBezTo>
                      <a:pt x="402" y="118"/>
                      <a:pt x="401" y="115"/>
                      <a:pt x="402" y="112"/>
                    </a:cubicBezTo>
                    <a:cubicBezTo>
                      <a:pt x="400" y="109"/>
                      <a:pt x="382" y="100"/>
                      <a:pt x="377" y="99"/>
                    </a:cubicBezTo>
                    <a:cubicBezTo>
                      <a:pt x="373" y="98"/>
                      <a:pt x="373" y="94"/>
                      <a:pt x="373" y="92"/>
                    </a:cubicBezTo>
                    <a:cubicBezTo>
                      <a:pt x="373" y="91"/>
                      <a:pt x="374" y="91"/>
                      <a:pt x="373" y="90"/>
                    </a:cubicBezTo>
                    <a:cubicBezTo>
                      <a:pt x="371" y="88"/>
                      <a:pt x="370" y="80"/>
                      <a:pt x="370" y="75"/>
                    </a:cubicBezTo>
                    <a:cubicBezTo>
                      <a:pt x="370" y="73"/>
                      <a:pt x="369" y="72"/>
                      <a:pt x="367" y="70"/>
                    </a:cubicBezTo>
                    <a:cubicBezTo>
                      <a:pt x="365" y="68"/>
                      <a:pt x="363" y="66"/>
                      <a:pt x="363" y="63"/>
                    </a:cubicBezTo>
                    <a:cubicBezTo>
                      <a:pt x="364" y="61"/>
                      <a:pt x="363" y="60"/>
                      <a:pt x="363" y="58"/>
                    </a:cubicBezTo>
                    <a:cubicBezTo>
                      <a:pt x="362" y="55"/>
                      <a:pt x="362" y="52"/>
                      <a:pt x="362" y="49"/>
                    </a:cubicBezTo>
                    <a:cubicBezTo>
                      <a:pt x="362" y="48"/>
                      <a:pt x="361" y="47"/>
                      <a:pt x="358" y="45"/>
                    </a:cubicBezTo>
                    <a:cubicBezTo>
                      <a:pt x="357" y="44"/>
                      <a:pt x="355" y="43"/>
                      <a:pt x="355" y="41"/>
                    </a:cubicBezTo>
                    <a:cubicBezTo>
                      <a:pt x="354" y="42"/>
                      <a:pt x="353" y="42"/>
                      <a:pt x="352" y="42"/>
                    </a:cubicBezTo>
                    <a:cubicBezTo>
                      <a:pt x="351" y="42"/>
                      <a:pt x="349" y="43"/>
                      <a:pt x="348" y="43"/>
                    </a:cubicBezTo>
                    <a:cubicBezTo>
                      <a:pt x="346" y="43"/>
                      <a:pt x="345" y="43"/>
                      <a:pt x="344" y="41"/>
                    </a:cubicBezTo>
                    <a:cubicBezTo>
                      <a:pt x="342" y="39"/>
                      <a:pt x="342" y="34"/>
                      <a:pt x="342" y="29"/>
                    </a:cubicBezTo>
                    <a:cubicBezTo>
                      <a:pt x="343" y="24"/>
                      <a:pt x="340" y="15"/>
                      <a:pt x="338" y="13"/>
                    </a:cubicBezTo>
                    <a:cubicBezTo>
                      <a:pt x="335" y="11"/>
                      <a:pt x="334" y="7"/>
                      <a:pt x="333" y="3"/>
                    </a:cubicBezTo>
                    <a:cubicBezTo>
                      <a:pt x="333" y="2"/>
                      <a:pt x="333" y="1"/>
                      <a:pt x="332" y="0"/>
                    </a:cubicBezTo>
                    <a:cubicBezTo>
                      <a:pt x="331" y="1"/>
                      <a:pt x="328" y="4"/>
                      <a:pt x="328" y="6"/>
                    </a:cubicBezTo>
                    <a:cubicBezTo>
                      <a:pt x="328" y="10"/>
                      <a:pt x="327" y="14"/>
                      <a:pt x="325" y="17"/>
                    </a:cubicBezTo>
                    <a:cubicBezTo>
                      <a:pt x="324" y="17"/>
                      <a:pt x="325" y="19"/>
                      <a:pt x="325" y="20"/>
                    </a:cubicBezTo>
                    <a:cubicBezTo>
                      <a:pt x="325" y="23"/>
                      <a:pt x="326" y="27"/>
                      <a:pt x="323" y="29"/>
                    </a:cubicBezTo>
                    <a:cubicBezTo>
                      <a:pt x="322" y="30"/>
                      <a:pt x="322" y="36"/>
                      <a:pt x="323" y="39"/>
                    </a:cubicBezTo>
                    <a:cubicBezTo>
                      <a:pt x="323" y="42"/>
                      <a:pt x="323" y="45"/>
                      <a:pt x="323" y="48"/>
                    </a:cubicBezTo>
                    <a:cubicBezTo>
                      <a:pt x="323" y="49"/>
                      <a:pt x="323" y="51"/>
                      <a:pt x="322" y="52"/>
                    </a:cubicBezTo>
                    <a:cubicBezTo>
                      <a:pt x="322" y="57"/>
                      <a:pt x="322" y="62"/>
                      <a:pt x="319" y="66"/>
                    </a:cubicBezTo>
                    <a:cubicBezTo>
                      <a:pt x="318" y="67"/>
                      <a:pt x="318" y="69"/>
                      <a:pt x="317" y="70"/>
                    </a:cubicBezTo>
                    <a:cubicBezTo>
                      <a:pt x="315" y="74"/>
                      <a:pt x="313" y="78"/>
                      <a:pt x="309" y="80"/>
                    </a:cubicBezTo>
                    <a:cubicBezTo>
                      <a:pt x="304" y="82"/>
                      <a:pt x="297" y="80"/>
                      <a:pt x="294" y="76"/>
                    </a:cubicBezTo>
                    <a:cubicBezTo>
                      <a:pt x="293" y="75"/>
                      <a:pt x="292" y="74"/>
                      <a:pt x="292" y="72"/>
                    </a:cubicBezTo>
                    <a:cubicBezTo>
                      <a:pt x="292" y="72"/>
                      <a:pt x="292" y="72"/>
                      <a:pt x="292" y="72"/>
                    </a:cubicBezTo>
                    <a:cubicBezTo>
                      <a:pt x="291" y="70"/>
                      <a:pt x="287" y="69"/>
                      <a:pt x="284" y="70"/>
                    </a:cubicBezTo>
                    <a:cubicBezTo>
                      <a:pt x="281" y="70"/>
                      <a:pt x="279" y="68"/>
                      <a:pt x="277" y="65"/>
                    </a:cubicBezTo>
                    <a:cubicBezTo>
                      <a:pt x="275" y="64"/>
                      <a:pt x="274" y="62"/>
                      <a:pt x="272" y="60"/>
                    </a:cubicBezTo>
                    <a:cubicBezTo>
                      <a:pt x="270" y="59"/>
                      <a:pt x="268" y="59"/>
                      <a:pt x="266" y="59"/>
                    </a:cubicBezTo>
                    <a:cubicBezTo>
                      <a:pt x="263" y="59"/>
                      <a:pt x="261" y="59"/>
                      <a:pt x="260" y="56"/>
                    </a:cubicBezTo>
                    <a:cubicBezTo>
                      <a:pt x="258" y="52"/>
                      <a:pt x="257" y="51"/>
                      <a:pt x="254" y="49"/>
                    </a:cubicBezTo>
                    <a:cubicBezTo>
                      <a:pt x="253" y="48"/>
                      <a:pt x="253" y="48"/>
                      <a:pt x="253" y="48"/>
                    </a:cubicBezTo>
                    <a:cubicBezTo>
                      <a:pt x="251" y="47"/>
                      <a:pt x="250" y="46"/>
                      <a:pt x="250" y="44"/>
                    </a:cubicBezTo>
                    <a:cubicBezTo>
                      <a:pt x="250" y="42"/>
                      <a:pt x="251" y="41"/>
                      <a:pt x="253" y="40"/>
                    </a:cubicBezTo>
                    <a:cubicBezTo>
                      <a:pt x="254" y="39"/>
                      <a:pt x="254" y="39"/>
                      <a:pt x="254" y="39"/>
                    </a:cubicBezTo>
                    <a:cubicBezTo>
                      <a:pt x="256" y="38"/>
                      <a:pt x="257" y="36"/>
                      <a:pt x="254" y="32"/>
                    </a:cubicBezTo>
                    <a:cubicBezTo>
                      <a:pt x="254" y="32"/>
                      <a:pt x="253" y="31"/>
                      <a:pt x="254" y="29"/>
                    </a:cubicBezTo>
                    <a:cubicBezTo>
                      <a:pt x="254" y="27"/>
                      <a:pt x="256" y="27"/>
                      <a:pt x="258" y="26"/>
                    </a:cubicBezTo>
                    <a:cubicBezTo>
                      <a:pt x="259" y="26"/>
                      <a:pt x="261" y="25"/>
                      <a:pt x="262" y="24"/>
                    </a:cubicBezTo>
                    <a:cubicBezTo>
                      <a:pt x="264" y="24"/>
                      <a:pt x="264" y="23"/>
                      <a:pt x="264" y="22"/>
                    </a:cubicBezTo>
                    <a:cubicBezTo>
                      <a:pt x="264" y="21"/>
                      <a:pt x="263" y="18"/>
                      <a:pt x="266" y="17"/>
                    </a:cubicBezTo>
                    <a:cubicBezTo>
                      <a:pt x="267" y="17"/>
                      <a:pt x="267" y="16"/>
                      <a:pt x="267" y="16"/>
                    </a:cubicBezTo>
                    <a:cubicBezTo>
                      <a:pt x="267" y="16"/>
                      <a:pt x="266" y="15"/>
                      <a:pt x="264" y="15"/>
                    </a:cubicBezTo>
                    <a:cubicBezTo>
                      <a:pt x="264" y="15"/>
                      <a:pt x="264" y="15"/>
                      <a:pt x="264" y="15"/>
                    </a:cubicBezTo>
                    <a:cubicBezTo>
                      <a:pt x="264" y="15"/>
                      <a:pt x="263" y="16"/>
                      <a:pt x="263" y="16"/>
                    </a:cubicBezTo>
                    <a:cubicBezTo>
                      <a:pt x="263" y="17"/>
                      <a:pt x="263" y="19"/>
                      <a:pt x="261" y="20"/>
                    </a:cubicBezTo>
                    <a:cubicBezTo>
                      <a:pt x="260" y="20"/>
                      <a:pt x="260" y="20"/>
                      <a:pt x="260" y="20"/>
                    </a:cubicBezTo>
                    <a:cubicBezTo>
                      <a:pt x="258" y="20"/>
                      <a:pt x="257" y="18"/>
                      <a:pt x="256" y="15"/>
                    </a:cubicBezTo>
                    <a:cubicBezTo>
                      <a:pt x="256" y="15"/>
                      <a:pt x="256" y="15"/>
                      <a:pt x="256" y="14"/>
                    </a:cubicBezTo>
                    <a:cubicBezTo>
                      <a:pt x="256" y="14"/>
                      <a:pt x="256" y="14"/>
                      <a:pt x="256" y="15"/>
                    </a:cubicBezTo>
                    <a:cubicBezTo>
                      <a:pt x="254" y="16"/>
                      <a:pt x="252" y="18"/>
                      <a:pt x="249" y="18"/>
                    </a:cubicBezTo>
                    <a:cubicBezTo>
                      <a:pt x="248" y="18"/>
                      <a:pt x="247" y="17"/>
                      <a:pt x="246" y="16"/>
                    </a:cubicBezTo>
                    <a:cubicBezTo>
                      <a:pt x="245" y="14"/>
                      <a:pt x="234" y="12"/>
                      <a:pt x="225" y="10"/>
                    </a:cubicBezTo>
                    <a:cubicBezTo>
                      <a:pt x="224" y="10"/>
                      <a:pt x="223" y="10"/>
                      <a:pt x="221" y="9"/>
                    </a:cubicBezTo>
                    <a:cubicBezTo>
                      <a:pt x="222" y="10"/>
                      <a:pt x="222" y="11"/>
                      <a:pt x="222" y="12"/>
                    </a:cubicBezTo>
                    <a:cubicBezTo>
                      <a:pt x="220" y="16"/>
                      <a:pt x="209" y="17"/>
                      <a:pt x="206" y="17"/>
                    </a:cubicBezTo>
                    <a:cubicBezTo>
                      <a:pt x="205" y="17"/>
                      <a:pt x="203" y="17"/>
                      <a:pt x="202" y="17"/>
                    </a:cubicBezTo>
                    <a:cubicBezTo>
                      <a:pt x="202" y="17"/>
                      <a:pt x="202" y="18"/>
                      <a:pt x="202" y="19"/>
                    </a:cubicBezTo>
                    <a:cubicBezTo>
                      <a:pt x="201" y="20"/>
                      <a:pt x="200" y="20"/>
                      <a:pt x="199" y="20"/>
                    </a:cubicBezTo>
                    <a:cubicBezTo>
                      <a:pt x="199" y="20"/>
                      <a:pt x="199" y="20"/>
                      <a:pt x="199" y="20"/>
                    </a:cubicBezTo>
                    <a:cubicBezTo>
                      <a:pt x="198" y="20"/>
                      <a:pt x="197" y="22"/>
                      <a:pt x="196" y="24"/>
                    </a:cubicBezTo>
                    <a:cubicBezTo>
                      <a:pt x="195" y="26"/>
                      <a:pt x="194" y="28"/>
                      <a:pt x="192" y="30"/>
                    </a:cubicBezTo>
                    <a:cubicBezTo>
                      <a:pt x="191" y="31"/>
                      <a:pt x="191" y="32"/>
                      <a:pt x="191" y="33"/>
                    </a:cubicBezTo>
                    <a:cubicBezTo>
                      <a:pt x="190" y="35"/>
                      <a:pt x="190" y="36"/>
                      <a:pt x="187" y="38"/>
                    </a:cubicBezTo>
                    <a:cubicBezTo>
                      <a:pt x="186" y="39"/>
                      <a:pt x="186" y="39"/>
                      <a:pt x="186" y="40"/>
                    </a:cubicBezTo>
                    <a:cubicBezTo>
                      <a:pt x="186" y="41"/>
                      <a:pt x="186" y="42"/>
                      <a:pt x="188" y="45"/>
                    </a:cubicBezTo>
                    <a:cubicBezTo>
                      <a:pt x="190" y="47"/>
                      <a:pt x="191" y="48"/>
                      <a:pt x="190" y="50"/>
                    </a:cubicBezTo>
                    <a:cubicBezTo>
                      <a:pt x="189" y="53"/>
                      <a:pt x="183" y="52"/>
                      <a:pt x="180" y="49"/>
                    </a:cubicBezTo>
                    <a:cubicBezTo>
                      <a:pt x="178" y="47"/>
                      <a:pt x="177" y="46"/>
                      <a:pt x="176" y="46"/>
                    </a:cubicBezTo>
                    <a:cubicBezTo>
                      <a:pt x="176" y="46"/>
                      <a:pt x="176" y="47"/>
                      <a:pt x="176" y="48"/>
                    </a:cubicBezTo>
                    <a:cubicBezTo>
                      <a:pt x="176" y="49"/>
                      <a:pt x="175" y="50"/>
                      <a:pt x="175" y="51"/>
                    </a:cubicBezTo>
                    <a:cubicBezTo>
                      <a:pt x="174" y="52"/>
                      <a:pt x="171" y="52"/>
                      <a:pt x="170" y="50"/>
                    </a:cubicBezTo>
                    <a:cubicBezTo>
                      <a:pt x="168" y="49"/>
                      <a:pt x="168" y="47"/>
                      <a:pt x="168" y="45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68" y="44"/>
                      <a:pt x="167" y="44"/>
                      <a:pt x="167" y="44"/>
                    </a:cubicBezTo>
                    <a:cubicBezTo>
                      <a:pt x="165" y="43"/>
                      <a:pt x="163" y="43"/>
                      <a:pt x="162" y="41"/>
                    </a:cubicBezTo>
                    <a:cubicBezTo>
                      <a:pt x="161" y="39"/>
                      <a:pt x="157" y="35"/>
                      <a:pt x="155" y="35"/>
                    </a:cubicBezTo>
                    <a:cubicBezTo>
                      <a:pt x="154" y="35"/>
                      <a:pt x="153" y="35"/>
                      <a:pt x="153" y="36"/>
                    </a:cubicBezTo>
                    <a:cubicBezTo>
                      <a:pt x="152" y="37"/>
                      <a:pt x="150" y="39"/>
                      <a:pt x="148" y="39"/>
                    </a:cubicBezTo>
                    <a:cubicBezTo>
                      <a:pt x="147" y="39"/>
                      <a:pt x="147" y="39"/>
                      <a:pt x="146" y="39"/>
                    </a:cubicBezTo>
                    <a:cubicBezTo>
                      <a:pt x="146" y="39"/>
                      <a:pt x="146" y="40"/>
                      <a:pt x="146" y="42"/>
                    </a:cubicBezTo>
                    <a:cubicBezTo>
                      <a:pt x="147" y="43"/>
                      <a:pt x="146" y="44"/>
                      <a:pt x="146" y="44"/>
                    </a:cubicBezTo>
                    <a:cubicBezTo>
                      <a:pt x="145" y="45"/>
                      <a:pt x="145" y="45"/>
                      <a:pt x="143" y="45"/>
                    </a:cubicBezTo>
                    <a:cubicBezTo>
                      <a:pt x="142" y="45"/>
                      <a:pt x="141" y="45"/>
                      <a:pt x="140" y="45"/>
                    </a:cubicBezTo>
                    <a:cubicBezTo>
                      <a:pt x="139" y="44"/>
                      <a:pt x="137" y="44"/>
                      <a:pt x="136" y="44"/>
                    </a:cubicBezTo>
                    <a:cubicBezTo>
                      <a:pt x="136" y="44"/>
                      <a:pt x="136" y="45"/>
                      <a:pt x="136" y="45"/>
                    </a:cubicBezTo>
                    <a:cubicBezTo>
                      <a:pt x="136" y="46"/>
                      <a:pt x="137" y="47"/>
                      <a:pt x="136" y="48"/>
                    </a:cubicBezTo>
                    <a:cubicBezTo>
                      <a:pt x="135" y="49"/>
                      <a:pt x="135" y="49"/>
                      <a:pt x="134" y="49"/>
                    </a:cubicBezTo>
                    <a:cubicBezTo>
                      <a:pt x="134" y="49"/>
                      <a:pt x="134" y="50"/>
                      <a:pt x="133" y="50"/>
                    </a:cubicBezTo>
                    <a:cubicBezTo>
                      <a:pt x="133" y="51"/>
                      <a:pt x="131" y="53"/>
                      <a:pt x="128" y="53"/>
                    </a:cubicBezTo>
                    <a:cubicBezTo>
                      <a:pt x="128" y="53"/>
                      <a:pt x="127" y="56"/>
                      <a:pt x="128" y="62"/>
                    </a:cubicBezTo>
                    <a:cubicBezTo>
                      <a:pt x="128" y="62"/>
                      <a:pt x="128" y="63"/>
                      <a:pt x="127" y="64"/>
                    </a:cubicBezTo>
                    <a:cubicBezTo>
                      <a:pt x="126" y="66"/>
                      <a:pt x="124" y="65"/>
                      <a:pt x="122" y="64"/>
                    </a:cubicBezTo>
                    <a:cubicBezTo>
                      <a:pt x="121" y="64"/>
                      <a:pt x="120" y="63"/>
                      <a:pt x="119" y="63"/>
                    </a:cubicBezTo>
                    <a:cubicBezTo>
                      <a:pt x="119" y="63"/>
                      <a:pt x="119" y="64"/>
                      <a:pt x="120" y="64"/>
                    </a:cubicBezTo>
                    <a:cubicBezTo>
                      <a:pt x="120" y="66"/>
                      <a:pt x="121" y="67"/>
                      <a:pt x="122" y="69"/>
                    </a:cubicBezTo>
                    <a:cubicBezTo>
                      <a:pt x="123" y="74"/>
                      <a:pt x="120" y="75"/>
                      <a:pt x="119" y="76"/>
                    </a:cubicBezTo>
                    <a:cubicBezTo>
                      <a:pt x="118" y="76"/>
                      <a:pt x="118" y="77"/>
                      <a:pt x="118" y="77"/>
                    </a:cubicBezTo>
                    <a:cubicBezTo>
                      <a:pt x="117" y="77"/>
                      <a:pt x="116" y="78"/>
                      <a:pt x="116" y="78"/>
                    </a:cubicBezTo>
                    <a:cubicBezTo>
                      <a:pt x="114" y="78"/>
                      <a:pt x="112" y="76"/>
                      <a:pt x="111" y="73"/>
                    </a:cubicBezTo>
                    <a:cubicBezTo>
                      <a:pt x="110" y="72"/>
                      <a:pt x="110" y="70"/>
                      <a:pt x="110" y="68"/>
                    </a:cubicBezTo>
                    <a:cubicBezTo>
                      <a:pt x="109" y="68"/>
                      <a:pt x="107" y="70"/>
                      <a:pt x="104" y="73"/>
                    </a:cubicBezTo>
                    <a:cubicBezTo>
                      <a:pt x="103" y="75"/>
                      <a:pt x="103" y="77"/>
                      <a:pt x="104" y="80"/>
                    </a:cubicBezTo>
                    <a:cubicBezTo>
                      <a:pt x="105" y="83"/>
                      <a:pt x="106" y="85"/>
                      <a:pt x="103" y="86"/>
                    </a:cubicBezTo>
                    <a:cubicBezTo>
                      <a:pt x="102" y="87"/>
                      <a:pt x="93" y="96"/>
                      <a:pt x="88" y="102"/>
                    </a:cubicBezTo>
                    <a:cubicBezTo>
                      <a:pt x="84" y="106"/>
                      <a:pt x="78" y="107"/>
                      <a:pt x="73" y="107"/>
                    </a:cubicBezTo>
                    <a:cubicBezTo>
                      <a:pt x="71" y="107"/>
                      <a:pt x="68" y="107"/>
                      <a:pt x="67" y="108"/>
                    </a:cubicBezTo>
                    <a:cubicBezTo>
                      <a:pt x="65" y="110"/>
                      <a:pt x="63" y="110"/>
                      <a:pt x="61" y="110"/>
                    </a:cubicBezTo>
                    <a:cubicBezTo>
                      <a:pt x="59" y="110"/>
                      <a:pt x="58" y="110"/>
                      <a:pt x="57" y="111"/>
                    </a:cubicBezTo>
                    <a:cubicBezTo>
                      <a:pt x="56" y="112"/>
                      <a:pt x="56" y="112"/>
                      <a:pt x="56" y="112"/>
                    </a:cubicBezTo>
                    <a:cubicBezTo>
                      <a:pt x="52" y="115"/>
                      <a:pt x="49" y="117"/>
                      <a:pt x="46" y="117"/>
                    </a:cubicBezTo>
                    <a:cubicBezTo>
                      <a:pt x="44" y="117"/>
                      <a:pt x="43" y="116"/>
                      <a:pt x="43" y="115"/>
                    </a:cubicBezTo>
                    <a:cubicBezTo>
                      <a:pt x="43" y="115"/>
                      <a:pt x="42" y="115"/>
                      <a:pt x="42" y="115"/>
                    </a:cubicBezTo>
                    <a:cubicBezTo>
                      <a:pt x="39" y="115"/>
                      <a:pt x="35" y="117"/>
                      <a:pt x="33" y="119"/>
                    </a:cubicBezTo>
                    <a:cubicBezTo>
                      <a:pt x="29" y="123"/>
                      <a:pt x="22" y="127"/>
                      <a:pt x="17" y="127"/>
                    </a:cubicBezTo>
                    <a:cubicBezTo>
                      <a:pt x="16" y="127"/>
                      <a:pt x="15" y="129"/>
                      <a:pt x="15" y="131"/>
                    </a:cubicBezTo>
                    <a:cubicBezTo>
                      <a:pt x="14" y="133"/>
                      <a:pt x="13" y="134"/>
                      <a:pt x="12" y="135"/>
                    </a:cubicBezTo>
                    <a:cubicBezTo>
                      <a:pt x="12" y="136"/>
                      <a:pt x="11" y="136"/>
                      <a:pt x="11" y="136"/>
                    </a:cubicBezTo>
                    <a:cubicBezTo>
                      <a:pt x="10" y="136"/>
                      <a:pt x="10" y="136"/>
                      <a:pt x="10" y="136"/>
                    </a:cubicBezTo>
                    <a:cubicBezTo>
                      <a:pt x="9" y="135"/>
                      <a:pt x="9" y="135"/>
                      <a:pt x="9" y="135"/>
                    </a:cubicBezTo>
                    <a:cubicBezTo>
                      <a:pt x="8" y="134"/>
                      <a:pt x="8" y="133"/>
                      <a:pt x="8" y="132"/>
                    </a:cubicBezTo>
                    <a:cubicBezTo>
                      <a:pt x="7" y="133"/>
                      <a:pt x="7" y="134"/>
                      <a:pt x="6" y="136"/>
                    </a:cubicBezTo>
                    <a:cubicBezTo>
                      <a:pt x="6" y="137"/>
                      <a:pt x="6" y="138"/>
                      <a:pt x="7" y="140"/>
                    </a:cubicBezTo>
                    <a:cubicBezTo>
                      <a:pt x="8" y="142"/>
                      <a:pt x="9" y="145"/>
                      <a:pt x="6" y="149"/>
                    </a:cubicBezTo>
                    <a:cubicBezTo>
                      <a:pt x="2" y="155"/>
                      <a:pt x="0" y="159"/>
                      <a:pt x="4" y="164"/>
                    </a:cubicBezTo>
                    <a:cubicBezTo>
                      <a:pt x="10" y="172"/>
                      <a:pt x="13" y="177"/>
                      <a:pt x="11" y="182"/>
                    </a:cubicBezTo>
                    <a:cubicBezTo>
                      <a:pt x="10" y="183"/>
                      <a:pt x="9" y="183"/>
                      <a:pt x="8" y="183"/>
                    </a:cubicBezTo>
                    <a:cubicBezTo>
                      <a:pt x="8" y="183"/>
                      <a:pt x="8" y="183"/>
                      <a:pt x="8" y="183"/>
                    </a:cubicBezTo>
                    <a:cubicBezTo>
                      <a:pt x="8" y="184"/>
                      <a:pt x="7" y="184"/>
                      <a:pt x="7" y="184"/>
                    </a:cubicBezTo>
                    <a:cubicBezTo>
                      <a:pt x="6" y="185"/>
                      <a:pt x="5" y="186"/>
                      <a:pt x="3" y="185"/>
                    </a:cubicBezTo>
                    <a:cubicBezTo>
                      <a:pt x="3" y="185"/>
                      <a:pt x="4" y="185"/>
                      <a:pt x="4" y="186"/>
                    </a:cubicBezTo>
                    <a:cubicBezTo>
                      <a:pt x="7" y="192"/>
                      <a:pt x="11" y="198"/>
                      <a:pt x="11" y="202"/>
                    </a:cubicBezTo>
                    <a:cubicBezTo>
                      <a:pt x="11" y="204"/>
                      <a:pt x="13" y="207"/>
                      <a:pt x="15" y="210"/>
                    </a:cubicBezTo>
                    <a:cubicBezTo>
                      <a:pt x="18" y="214"/>
                      <a:pt x="21" y="218"/>
                      <a:pt x="21" y="224"/>
                    </a:cubicBezTo>
                    <a:cubicBezTo>
                      <a:pt x="20" y="231"/>
                      <a:pt x="28" y="244"/>
                      <a:pt x="30" y="248"/>
                    </a:cubicBezTo>
                    <a:cubicBezTo>
                      <a:pt x="32" y="250"/>
                      <a:pt x="31" y="252"/>
                      <a:pt x="30" y="255"/>
                    </a:cubicBezTo>
                    <a:cubicBezTo>
                      <a:pt x="29" y="258"/>
                      <a:pt x="28" y="261"/>
                      <a:pt x="28" y="264"/>
                    </a:cubicBezTo>
                    <a:cubicBezTo>
                      <a:pt x="29" y="268"/>
                      <a:pt x="28" y="271"/>
                      <a:pt x="26" y="273"/>
                    </a:cubicBezTo>
                    <a:cubicBezTo>
                      <a:pt x="25" y="275"/>
                      <a:pt x="22" y="276"/>
                      <a:pt x="20" y="276"/>
                    </a:cubicBezTo>
                    <a:cubicBezTo>
                      <a:pt x="19" y="276"/>
                      <a:pt x="19" y="276"/>
                      <a:pt x="20" y="277"/>
                    </a:cubicBezTo>
                    <a:cubicBezTo>
                      <a:pt x="21" y="278"/>
                      <a:pt x="22" y="279"/>
                      <a:pt x="23" y="279"/>
                    </a:cubicBezTo>
                    <a:cubicBezTo>
                      <a:pt x="26" y="280"/>
                      <a:pt x="28" y="281"/>
                      <a:pt x="29" y="283"/>
                    </a:cubicBezTo>
                    <a:cubicBezTo>
                      <a:pt x="29" y="284"/>
                      <a:pt x="30" y="285"/>
                      <a:pt x="32" y="287"/>
                    </a:cubicBezTo>
                    <a:cubicBezTo>
                      <a:pt x="34" y="288"/>
                      <a:pt x="38" y="289"/>
                      <a:pt x="44" y="289"/>
                    </a:cubicBezTo>
                    <a:cubicBezTo>
                      <a:pt x="46" y="289"/>
                      <a:pt x="48" y="289"/>
                      <a:pt x="50" y="289"/>
                    </a:cubicBezTo>
                    <a:cubicBezTo>
                      <a:pt x="51" y="289"/>
                      <a:pt x="52" y="289"/>
                      <a:pt x="53" y="289"/>
                    </a:cubicBezTo>
                    <a:cubicBezTo>
                      <a:pt x="54" y="289"/>
                      <a:pt x="55" y="288"/>
                      <a:pt x="56" y="286"/>
                    </a:cubicBezTo>
                    <a:cubicBezTo>
                      <a:pt x="58" y="284"/>
                      <a:pt x="60" y="282"/>
                      <a:pt x="64" y="282"/>
                    </a:cubicBezTo>
                    <a:cubicBezTo>
                      <a:pt x="67" y="282"/>
                      <a:pt x="68" y="281"/>
                      <a:pt x="69" y="279"/>
                    </a:cubicBezTo>
                    <a:cubicBezTo>
                      <a:pt x="69" y="279"/>
                      <a:pt x="70" y="278"/>
                      <a:pt x="71" y="277"/>
                    </a:cubicBezTo>
                    <a:cubicBezTo>
                      <a:pt x="72" y="275"/>
                      <a:pt x="76" y="274"/>
                      <a:pt x="84" y="274"/>
                    </a:cubicBezTo>
                    <a:cubicBezTo>
                      <a:pt x="89" y="274"/>
                      <a:pt x="94" y="274"/>
                      <a:pt x="99" y="275"/>
                    </a:cubicBezTo>
                    <a:cubicBezTo>
                      <a:pt x="101" y="275"/>
                      <a:pt x="101" y="275"/>
                      <a:pt x="101" y="275"/>
                    </a:cubicBezTo>
                    <a:cubicBezTo>
                      <a:pt x="112" y="275"/>
                      <a:pt x="118" y="273"/>
                      <a:pt x="120" y="267"/>
                    </a:cubicBezTo>
                    <a:cubicBezTo>
                      <a:pt x="122" y="264"/>
                      <a:pt x="126" y="262"/>
                      <a:pt x="130" y="261"/>
                    </a:cubicBezTo>
                    <a:cubicBezTo>
                      <a:pt x="132" y="260"/>
                      <a:pt x="135" y="259"/>
                      <a:pt x="136" y="258"/>
                    </a:cubicBezTo>
                    <a:cubicBezTo>
                      <a:pt x="140" y="254"/>
                      <a:pt x="143" y="254"/>
                      <a:pt x="154" y="254"/>
                    </a:cubicBezTo>
                    <a:cubicBezTo>
                      <a:pt x="161" y="255"/>
                      <a:pt x="168" y="251"/>
                      <a:pt x="174" y="249"/>
                    </a:cubicBezTo>
                    <a:cubicBezTo>
                      <a:pt x="176" y="248"/>
                      <a:pt x="177" y="248"/>
                      <a:pt x="178" y="247"/>
                    </a:cubicBezTo>
                    <a:cubicBezTo>
                      <a:pt x="182" y="245"/>
                      <a:pt x="187" y="245"/>
                      <a:pt x="193" y="245"/>
                    </a:cubicBezTo>
                    <a:cubicBezTo>
                      <a:pt x="196" y="245"/>
                      <a:pt x="200" y="245"/>
                      <a:pt x="202" y="244"/>
                    </a:cubicBezTo>
                    <a:cubicBezTo>
                      <a:pt x="203" y="244"/>
                      <a:pt x="203" y="244"/>
                      <a:pt x="204" y="244"/>
                    </a:cubicBezTo>
                    <a:cubicBezTo>
                      <a:pt x="207" y="244"/>
                      <a:pt x="209" y="246"/>
                      <a:pt x="211" y="248"/>
                    </a:cubicBezTo>
                    <a:cubicBezTo>
                      <a:pt x="212" y="249"/>
                      <a:pt x="214" y="251"/>
                      <a:pt x="216" y="251"/>
                    </a:cubicBezTo>
                    <a:cubicBezTo>
                      <a:pt x="221" y="250"/>
                      <a:pt x="224" y="251"/>
                      <a:pt x="226" y="252"/>
                    </a:cubicBezTo>
                    <a:cubicBezTo>
                      <a:pt x="227" y="252"/>
                      <a:pt x="228" y="252"/>
                      <a:pt x="229" y="252"/>
                    </a:cubicBezTo>
                    <a:cubicBezTo>
                      <a:pt x="230" y="252"/>
                      <a:pt x="230" y="252"/>
                      <a:pt x="230" y="252"/>
                    </a:cubicBezTo>
                    <a:cubicBezTo>
                      <a:pt x="232" y="252"/>
                      <a:pt x="234" y="254"/>
                      <a:pt x="234" y="254"/>
                    </a:cubicBezTo>
                    <a:cubicBezTo>
                      <a:pt x="235" y="255"/>
                      <a:pt x="236" y="255"/>
                      <a:pt x="237" y="256"/>
                    </a:cubicBezTo>
                    <a:cubicBezTo>
                      <a:pt x="239" y="256"/>
                      <a:pt x="240" y="258"/>
                      <a:pt x="240" y="259"/>
                    </a:cubicBezTo>
                    <a:cubicBezTo>
                      <a:pt x="241" y="260"/>
                      <a:pt x="241" y="263"/>
                      <a:pt x="239" y="266"/>
                    </a:cubicBezTo>
                    <a:cubicBezTo>
                      <a:pt x="239" y="266"/>
                      <a:pt x="240" y="266"/>
                      <a:pt x="240" y="267"/>
                    </a:cubicBezTo>
                    <a:cubicBezTo>
                      <a:pt x="243" y="268"/>
                      <a:pt x="246" y="269"/>
                      <a:pt x="249" y="273"/>
                    </a:cubicBezTo>
                    <a:cubicBezTo>
                      <a:pt x="252" y="277"/>
                      <a:pt x="251" y="280"/>
                      <a:pt x="251" y="282"/>
                    </a:cubicBezTo>
                    <a:cubicBezTo>
                      <a:pt x="251" y="283"/>
                      <a:pt x="251" y="284"/>
                      <a:pt x="251" y="286"/>
                    </a:cubicBezTo>
                    <a:cubicBezTo>
                      <a:pt x="252" y="287"/>
                      <a:pt x="253" y="288"/>
                      <a:pt x="253" y="288"/>
                    </a:cubicBezTo>
                    <a:cubicBezTo>
                      <a:pt x="253" y="288"/>
                      <a:pt x="255" y="286"/>
                      <a:pt x="257" y="282"/>
                    </a:cubicBezTo>
                    <a:cubicBezTo>
                      <a:pt x="260" y="278"/>
                      <a:pt x="263" y="277"/>
                      <a:pt x="266" y="277"/>
                    </a:cubicBezTo>
                    <a:cubicBezTo>
                      <a:pt x="268" y="276"/>
                      <a:pt x="268" y="276"/>
                      <a:pt x="268" y="275"/>
                    </a:cubicBezTo>
                    <a:cubicBezTo>
                      <a:pt x="269" y="269"/>
                      <a:pt x="273" y="262"/>
                      <a:pt x="278" y="262"/>
                    </a:cubicBezTo>
                    <a:cubicBezTo>
                      <a:pt x="279" y="262"/>
                      <a:pt x="280" y="263"/>
                      <a:pt x="281" y="263"/>
                    </a:cubicBezTo>
                    <a:cubicBezTo>
                      <a:pt x="284" y="266"/>
                      <a:pt x="282" y="269"/>
                      <a:pt x="281" y="271"/>
                    </a:cubicBezTo>
                    <a:cubicBezTo>
                      <a:pt x="280" y="273"/>
                      <a:pt x="278" y="276"/>
                      <a:pt x="277" y="281"/>
                    </a:cubicBezTo>
                    <a:cubicBezTo>
                      <a:pt x="276" y="288"/>
                      <a:pt x="274" y="290"/>
                      <a:pt x="271" y="290"/>
                    </a:cubicBezTo>
                    <a:cubicBezTo>
                      <a:pt x="272" y="291"/>
                      <a:pt x="272" y="291"/>
                      <a:pt x="273" y="291"/>
                    </a:cubicBezTo>
                    <a:cubicBezTo>
                      <a:pt x="274" y="291"/>
                      <a:pt x="276" y="290"/>
                      <a:pt x="276" y="289"/>
                    </a:cubicBezTo>
                    <a:cubicBezTo>
                      <a:pt x="276" y="282"/>
                      <a:pt x="279" y="280"/>
                      <a:pt x="281" y="280"/>
                    </a:cubicBezTo>
                    <a:cubicBezTo>
                      <a:pt x="283" y="280"/>
                      <a:pt x="284" y="282"/>
                      <a:pt x="286" y="284"/>
                    </a:cubicBezTo>
                    <a:cubicBezTo>
                      <a:pt x="290" y="289"/>
                      <a:pt x="287" y="293"/>
                      <a:pt x="286" y="295"/>
                    </a:cubicBezTo>
                    <a:cubicBezTo>
                      <a:pt x="286" y="296"/>
                      <a:pt x="285" y="296"/>
                      <a:pt x="285" y="297"/>
                    </a:cubicBezTo>
                    <a:cubicBezTo>
                      <a:pt x="286" y="297"/>
                      <a:pt x="287" y="296"/>
                      <a:pt x="287" y="296"/>
                    </a:cubicBezTo>
                    <a:cubicBezTo>
                      <a:pt x="289" y="296"/>
                      <a:pt x="290" y="295"/>
                      <a:pt x="291" y="295"/>
                    </a:cubicBezTo>
                    <a:cubicBezTo>
                      <a:pt x="292" y="295"/>
                      <a:pt x="292" y="295"/>
                      <a:pt x="292" y="295"/>
                    </a:cubicBezTo>
                    <a:cubicBezTo>
                      <a:pt x="295" y="296"/>
                      <a:pt x="297" y="299"/>
                      <a:pt x="299" y="301"/>
                    </a:cubicBezTo>
                    <a:cubicBezTo>
                      <a:pt x="301" y="304"/>
                      <a:pt x="304" y="309"/>
                      <a:pt x="303" y="313"/>
                    </a:cubicBezTo>
                    <a:cubicBezTo>
                      <a:pt x="303" y="314"/>
                      <a:pt x="303" y="314"/>
                      <a:pt x="303" y="314"/>
                    </a:cubicBezTo>
                    <a:cubicBezTo>
                      <a:pt x="302" y="319"/>
                      <a:pt x="301" y="322"/>
                      <a:pt x="308" y="326"/>
                    </a:cubicBezTo>
                    <a:cubicBezTo>
                      <a:pt x="311" y="327"/>
                      <a:pt x="313" y="329"/>
                      <a:pt x="314" y="329"/>
                    </a:cubicBezTo>
                    <a:cubicBezTo>
                      <a:pt x="315" y="330"/>
                      <a:pt x="315" y="330"/>
                      <a:pt x="318" y="330"/>
                    </a:cubicBezTo>
                    <a:cubicBezTo>
                      <a:pt x="325" y="330"/>
                      <a:pt x="339" y="336"/>
                      <a:pt x="342" y="339"/>
                    </a:cubicBezTo>
                    <a:cubicBezTo>
                      <a:pt x="343" y="339"/>
                      <a:pt x="343" y="339"/>
                      <a:pt x="344" y="339"/>
                    </a:cubicBezTo>
                    <a:cubicBezTo>
                      <a:pt x="347" y="339"/>
                      <a:pt x="352" y="336"/>
                      <a:pt x="353" y="332"/>
                    </a:cubicBezTo>
                    <a:cubicBezTo>
                      <a:pt x="354" y="329"/>
                      <a:pt x="356" y="327"/>
                      <a:pt x="358" y="327"/>
                    </a:cubicBezTo>
                    <a:cubicBezTo>
                      <a:pt x="360" y="327"/>
                      <a:pt x="362" y="329"/>
                      <a:pt x="363" y="331"/>
                    </a:cubicBezTo>
                    <a:cubicBezTo>
                      <a:pt x="363" y="331"/>
                      <a:pt x="363" y="331"/>
                      <a:pt x="363" y="331"/>
                    </a:cubicBezTo>
                    <a:cubicBezTo>
                      <a:pt x="363" y="331"/>
                      <a:pt x="364" y="331"/>
                      <a:pt x="364" y="331"/>
                    </a:cubicBezTo>
                    <a:cubicBezTo>
                      <a:pt x="365" y="331"/>
                      <a:pt x="366" y="332"/>
                      <a:pt x="367" y="335"/>
                    </a:cubicBezTo>
                    <a:cubicBezTo>
                      <a:pt x="367" y="336"/>
                      <a:pt x="369" y="336"/>
                      <a:pt x="370" y="337"/>
                    </a:cubicBezTo>
                    <a:cubicBezTo>
                      <a:pt x="372" y="338"/>
                      <a:pt x="373" y="339"/>
                      <a:pt x="374" y="341"/>
                    </a:cubicBezTo>
                    <a:cubicBezTo>
                      <a:pt x="375" y="341"/>
                      <a:pt x="375" y="341"/>
                      <a:pt x="375" y="342"/>
                    </a:cubicBezTo>
                    <a:cubicBezTo>
                      <a:pt x="376" y="339"/>
                      <a:pt x="378" y="338"/>
                      <a:pt x="381" y="337"/>
                    </a:cubicBezTo>
                    <a:cubicBezTo>
                      <a:pt x="383" y="336"/>
                      <a:pt x="385" y="334"/>
                      <a:pt x="388" y="331"/>
                    </a:cubicBezTo>
                    <a:cubicBezTo>
                      <a:pt x="389" y="331"/>
                      <a:pt x="390" y="330"/>
                      <a:pt x="391" y="329"/>
                    </a:cubicBezTo>
                    <a:cubicBezTo>
                      <a:pt x="395" y="325"/>
                      <a:pt x="411" y="325"/>
                      <a:pt x="415" y="324"/>
                    </a:cubicBezTo>
                    <a:cubicBezTo>
                      <a:pt x="415" y="322"/>
                      <a:pt x="416" y="315"/>
                      <a:pt x="417" y="310"/>
                    </a:cubicBezTo>
                    <a:cubicBezTo>
                      <a:pt x="417" y="308"/>
                      <a:pt x="417" y="305"/>
                      <a:pt x="417" y="303"/>
                    </a:cubicBezTo>
                    <a:cubicBezTo>
                      <a:pt x="418" y="299"/>
                      <a:pt x="420" y="296"/>
                      <a:pt x="422" y="294"/>
                    </a:cubicBezTo>
                    <a:cubicBezTo>
                      <a:pt x="424" y="292"/>
                      <a:pt x="425" y="290"/>
                      <a:pt x="426" y="286"/>
                    </a:cubicBezTo>
                    <a:cubicBezTo>
                      <a:pt x="427" y="278"/>
                      <a:pt x="436" y="261"/>
                      <a:pt x="439" y="260"/>
                    </a:cubicBezTo>
                    <a:cubicBezTo>
                      <a:pt x="440" y="260"/>
                      <a:pt x="444" y="258"/>
                      <a:pt x="445" y="254"/>
                    </a:cubicBezTo>
                    <a:cubicBezTo>
                      <a:pt x="445" y="252"/>
                      <a:pt x="446" y="249"/>
                      <a:pt x="448" y="246"/>
                    </a:cubicBezTo>
                    <a:cubicBezTo>
                      <a:pt x="449" y="244"/>
                      <a:pt x="451" y="241"/>
                      <a:pt x="451" y="239"/>
                    </a:cubicBezTo>
                    <a:cubicBezTo>
                      <a:pt x="451" y="235"/>
                      <a:pt x="452" y="231"/>
                      <a:pt x="453" y="229"/>
                    </a:cubicBezTo>
                    <a:cubicBezTo>
                      <a:pt x="453" y="227"/>
                      <a:pt x="453" y="225"/>
                      <a:pt x="453" y="225"/>
                    </a:cubicBezTo>
                    <a:cubicBezTo>
                      <a:pt x="453" y="222"/>
                      <a:pt x="451" y="216"/>
                      <a:pt x="455" y="212"/>
                    </a:cubicBezTo>
                    <a:cubicBezTo>
                      <a:pt x="456" y="210"/>
                      <a:pt x="456" y="209"/>
                      <a:pt x="455" y="207"/>
                    </a:cubicBezTo>
                    <a:cubicBezTo>
                      <a:pt x="455" y="205"/>
                      <a:pt x="454" y="203"/>
                      <a:pt x="456" y="2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68" name="Freeform 1110">
                <a:extLst>
                  <a:ext uri="{FF2B5EF4-FFF2-40B4-BE49-F238E27FC236}">
                    <a16:creationId xmlns:a16="http://schemas.microsoft.com/office/drawing/2014/main" id="{B505BC81-A4C3-0E49-AAC1-AD3F4D5CB4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7" y="2837"/>
                <a:ext cx="35" cy="36"/>
              </a:xfrm>
              <a:custGeom>
                <a:avLst/>
                <a:gdLst>
                  <a:gd name="T0" fmla="*/ 27 w 37"/>
                  <a:gd name="T1" fmla="*/ 3 h 37"/>
                  <a:gd name="T2" fmla="*/ 17 w 37"/>
                  <a:gd name="T3" fmla="*/ 6 h 37"/>
                  <a:gd name="T4" fmla="*/ 3 w 37"/>
                  <a:gd name="T5" fmla="*/ 2 h 37"/>
                  <a:gd name="T6" fmla="*/ 0 w 37"/>
                  <a:gd name="T7" fmla="*/ 1 h 37"/>
                  <a:gd name="T8" fmla="*/ 2 w 37"/>
                  <a:gd name="T9" fmla="*/ 5 h 37"/>
                  <a:gd name="T10" fmla="*/ 4 w 37"/>
                  <a:gd name="T11" fmla="*/ 22 h 37"/>
                  <a:gd name="T12" fmla="*/ 5 w 37"/>
                  <a:gd name="T13" fmla="*/ 24 h 37"/>
                  <a:gd name="T14" fmla="*/ 18 w 37"/>
                  <a:gd name="T15" fmla="*/ 36 h 37"/>
                  <a:gd name="T16" fmla="*/ 20 w 37"/>
                  <a:gd name="T17" fmla="*/ 35 h 37"/>
                  <a:gd name="T18" fmla="*/ 24 w 37"/>
                  <a:gd name="T19" fmla="*/ 32 h 37"/>
                  <a:gd name="T20" fmla="*/ 24 w 37"/>
                  <a:gd name="T21" fmla="*/ 32 h 37"/>
                  <a:gd name="T22" fmla="*/ 25 w 37"/>
                  <a:gd name="T23" fmla="*/ 30 h 37"/>
                  <a:gd name="T24" fmla="*/ 25 w 37"/>
                  <a:gd name="T25" fmla="*/ 28 h 37"/>
                  <a:gd name="T26" fmla="*/ 27 w 37"/>
                  <a:gd name="T27" fmla="*/ 25 h 37"/>
                  <a:gd name="T28" fmla="*/ 30 w 37"/>
                  <a:gd name="T29" fmla="*/ 26 h 37"/>
                  <a:gd name="T30" fmla="*/ 32 w 37"/>
                  <a:gd name="T31" fmla="*/ 27 h 37"/>
                  <a:gd name="T32" fmla="*/ 32 w 37"/>
                  <a:gd name="T33" fmla="*/ 23 h 37"/>
                  <a:gd name="T34" fmla="*/ 34 w 37"/>
                  <a:gd name="T35" fmla="*/ 16 h 37"/>
                  <a:gd name="T36" fmla="*/ 36 w 37"/>
                  <a:gd name="T37" fmla="*/ 15 h 37"/>
                  <a:gd name="T38" fmla="*/ 34 w 37"/>
                  <a:gd name="T39" fmla="*/ 0 h 37"/>
                  <a:gd name="T40" fmla="*/ 27 w 37"/>
                  <a:gd name="T41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37">
                    <a:moveTo>
                      <a:pt x="27" y="3"/>
                    </a:moveTo>
                    <a:cubicBezTo>
                      <a:pt x="23" y="4"/>
                      <a:pt x="20" y="5"/>
                      <a:pt x="17" y="6"/>
                    </a:cubicBezTo>
                    <a:cubicBezTo>
                      <a:pt x="13" y="6"/>
                      <a:pt x="7" y="4"/>
                      <a:pt x="3" y="2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4" y="12"/>
                      <a:pt x="7" y="18"/>
                      <a:pt x="4" y="22"/>
                    </a:cubicBezTo>
                    <a:cubicBezTo>
                      <a:pt x="4" y="22"/>
                      <a:pt x="4" y="23"/>
                      <a:pt x="5" y="24"/>
                    </a:cubicBezTo>
                    <a:cubicBezTo>
                      <a:pt x="7" y="29"/>
                      <a:pt x="15" y="36"/>
                      <a:pt x="18" y="36"/>
                    </a:cubicBezTo>
                    <a:cubicBezTo>
                      <a:pt x="19" y="36"/>
                      <a:pt x="19" y="37"/>
                      <a:pt x="20" y="35"/>
                    </a:cubicBezTo>
                    <a:cubicBezTo>
                      <a:pt x="20" y="34"/>
                      <a:pt x="21" y="32"/>
                      <a:pt x="24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5" y="32"/>
                      <a:pt x="25" y="31"/>
                      <a:pt x="25" y="30"/>
                    </a:cubicBezTo>
                    <a:cubicBezTo>
                      <a:pt x="25" y="29"/>
                      <a:pt x="25" y="28"/>
                      <a:pt x="25" y="28"/>
                    </a:cubicBezTo>
                    <a:cubicBezTo>
                      <a:pt x="25" y="26"/>
                      <a:pt x="26" y="25"/>
                      <a:pt x="27" y="25"/>
                    </a:cubicBezTo>
                    <a:cubicBezTo>
                      <a:pt x="28" y="25"/>
                      <a:pt x="29" y="26"/>
                      <a:pt x="30" y="26"/>
                    </a:cubicBezTo>
                    <a:cubicBezTo>
                      <a:pt x="31" y="27"/>
                      <a:pt x="32" y="27"/>
                      <a:pt x="32" y="27"/>
                    </a:cubicBezTo>
                    <a:cubicBezTo>
                      <a:pt x="32" y="27"/>
                      <a:pt x="32" y="25"/>
                      <a:pt x="32" y="23"/>
                    </a:cubicBezTo>
                    <a:cubicBezTo>
                      <a:pt x="32" y="20"/>
                      <a:pt x="32" y="18"/>
                      <a:pt x="34" y="16"/>
                    </a:cubicBezTo>
                    <a:cubicBezTo>
                      <a:pt x="34" y="15"/>
                      <a:pt x="35" y="15"/>
                      <a:pt x="36" y="15"/>
                    </a:cubicBezTo>
                    <a:cubicBezTo>
                      <a:pt x="37" y="13"/>
                      <a:pt x="36" y="7"/>
                      <a:pt x="34" y="0"/>
                    </a:cubicBezTo>
                    <a:cubicBezTo>
                      <a:pt x="32" y="0"/>
                      <a:pt x="29" y="2"/>
                      <a:pt x="2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69" name="Freeform 1111">
                <a:extLst>
                  <a:ext uri="{FF2B5EF4-FFF2-40B4-BE49-F238E27FC236}">
                    <a16:creationId xmlns:a16="http://schemas.microsoft.com/office/drawing/2014/main" id="{A535DBE8-B4E0-6C4F-91CA-8232BCE8E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" y="2727"/>
                <a:ext cx="16" cy="24"/>
              </a:xfrm>
              <a:custGeom>
                <a:avLst/>
                <a:gdLst>
                  <a:gd name="T0" fmla="*/ 15 w 17"/>
                  <a:gd name="T1" fmla="*/ 15 h 25"/>
                  <a:gd name="T2" fmla="*/ 12 w 17"/>
                  <a:gd name="T3" fmla="*/ 8 h 25"/>
                  <a:gd name="T4" fmla="*/ 0 w 17"/>
                  <a:gd name="T5" fmla="*/ 0 h 25"/>
                  <a:gd name="T6" fmla="*/ 5 w 17"/>
                  <a:gd name="T7" fmla="*/ 9 h 25"/>
                  <a:gd name="T8" fmla="*/ 8 w 17"/>
                  <a:gd name="T9" fmla="*/ 12 h 25"/>
                  <a:gd name="T10" fmla="*/ 13 w 17"/>
                  <a:gd name="T11" fmla="*/ 18 h 25"/>
                  <a:gd name="T12" fmla="*/ 17 w 17"/>
                  <a:gd name="T13" fmla="*/ 25 h 25"/>
                  <a:gd name="T14" fmla="*/ 16 w 17"/>
                  <a:gd name="T15" fmla="*/ 19 h 25"/>
                  <a:gd name="T16" fmla="*/ 15 w 17"/>
                  <a:gd name="T17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5">
                    <a:moveTo>
                      <a:pt x="15" y="15"/>
                    </a:moveTo>
                    <a:cubicBezTo>
                      <a:pt x="13" y="14"/>
                      <a:pt x="12" y="12"/>
                      <a:pt x="12" y="8"/>
                    </a:cubicBezTo>
                    <a:cubicBezTo>
                      <a:pt x="12" y="4"/>
                      <a:pt x="4" y="0"/>
                      <a:pt x="0" y="0"/>
                    </a:cubicBezTo>
                    <a:cubicBezTo>
                      <a:pt x="0" y="2"/>
                      <a:pt x="2" y="6"/>
                      <a:pt x="5" y="9"/>
                    </a:cubicBezTo>
                    <a:cubicBezTo>
                      <a:pt x="6" y="10"/>
                      <a:pt x="7" y="11"/>
                      <a:pt x="8" y="12"/>
                    </a:cubicBezTo>
                    <a:cubicBezTo>
                      <a:pt x="11" y="14"/>
                      <a:pt x="13" y="16"/>
                      <a:pt x="13" y="18"/>
                    </a:cubicBezTo>
                    <a:cubicBezTo>
                      <a:pt x="13" y="19"/>
                      <a:pt x="15" y="23"/>
                      <a:pt x="17" y="25"/>
                    </a:cubicBezTo>
                    <a:cubicBezTo>
                      <a:pt x="17" y="23"/>
                      <a:pt x="16" y="21"/>
                      <a:pt x="16" y="19"/>
                    </a:cubicBezTo>
                    <a:cubicBezTo>
                      <a:pt x="16" y="17"/>
                      <a:pt x="16" y="16"/>
                      <a:pt x="15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70" name="Freeform 1112">
                <a:extLst>
                  <a:ext uri="{FF2B5EF4-FFF2-40B4-BE49-F238E27FC236}">
                    <a16:creationId xmlns:a16="http://schemas.microsoft.com/office/drawing/2014/main" id="{8FC018D0-E6B8-BD45-8172-8C2A5A745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3" y="2751"/>
                <a:ext cx="49" cy="59"/>
              </a:xfrm>
              <a:custGeom>
                <a:avLst/>
                <a:gdLst>
                  <a:gd name="T0" fmla="*/ 50 w 51"/>
                  <a:gd name="T1" fmla="*/ 12 h 61"/>
                  <a:gd name="T2" fmla="*/ 44 w 51"/>
                  <a:gd name="T3" fmla="*/ 15 h 61"/>
                  <a:gd name="T4" fmla="*/ 40 w 51"/>
                  <a:gd name="T5" fmla="*/ 18 h 61"/>
                  <a:gd name="T6" fmla="*/ 35 w 51"/>
                  <a:gd name="T7" fmla="*/ 16 h 61"/>
                  <a:gd name="T8" fmla="*/ 31 w 51"/>
                  <a:gd name="T9" fmla="*/ 15 h 61"/>
                  <a:gd name="T10" fmla="*/ 22 w 51"/>
                  <a:gd name="T11" fmla="*/ 6 h 61"/>
                  <a:gd name="T12" fmla="*/ 20 w 51"/>
                  <a:gd name="T13" fmla="*/ 0 h 61"/>
                  <a:gd name="T14" fmla="*/ 21 w 51"/>
                  <a:gd name="T15" fmla="*/ 5 h 61"/>
                  <a:gd name="T16" fmla="*/ 18 w 51"/>
                  <a:gd name="T17" fmla="*/ 6 h 61"/>
                  <a:gd name="T18" fmla="*/ 15 w 51"/>
                  <a:gd name="T19" fmla="*/ 4 h 61"/>
                  <a:gd name="T20" fmla="*/ 14 w 51"/>
                  <a:gd name="T21" fmla="*/ 3 h 61"/>
                  <a:gd name="T22" fmla="*/ 13 w 51"/>
                  <a:gd name="T23" fmla="*/ 3 h 61"/>
                  <a:gd name="T24" fmla="*/ 12 w 51"/>
                  <a:gd name="T25" fmla="*/ 10 h 61"/>
                  <a:gd name="T26" fmla="*/ 10 w 51"/>
                  <a:gd name="T27" fmla="*/ 19 h 61"/>
                  <a:gd name="T28" fmla="*/ 4 w 51"/>
                  <a:gd name="T29" fmla="*/ 28 h 61"/>
                  <a:gd name="T30" fmla="*/ 0 w 51"/>
                  <a:gd name="T31" fmla="*/ 30 h 61"/>
                  <a:gd name="T32" fmla="*/ 0 w 51"/>
                  <a:gd name="T33" fmla="*/ 31 h 61"/>
                  <a:gd name="T34" fmla="*/ 8 w 51"/>
                  <a:gd name="T35" fmla="*/ 37 h 61"/>
                  <a:gd name="T36" fmla="*/ 15 w 51"/>
                  <a:gd name="T37" fmla="*/ 41 h 61"/>
                  <a:gd name="T38" fmla="*/ 14 w 51"/>
                  <a:gd name="T39" fmla="*/ 56 h 61"/>
                  <a:gd name="T40" fmla="*/ 13 w 51"/>
                  <a:gd name="T41" fmla="*/ 60 h 61"/>
                  <a:gd name="T42" fmla="*/ 17 w 51"/>
                  <a:gd name="T43" fmla="*/ 61 h 61"/>
                  <a:gd name="T44" fmla="*/ 20 w 51"/>
                  <a:gd name="T45" fmla="*/ 60 h 61"/>
                  <a:gd name="T46" fmla="*/ 27 w 51"/>
                  <a:gd name="T47" fmla="*/ 51 h 61"/>
                  <a:gd name="T48" fmla="*/ 32 w 51"/>
                  <a:gd name="T49" fmla="*/ 43 h 61"/>
                  <a:gd name="T50" fmla="*/ 34 w 51"/>
                  <a:gd name="T51" fmla="*/ 37 h 61"/>
                  <a:gd name="T52" fmla="*/ 35 w 51"/>
                  <a:gd name="T53" fmla="*/ 32 h 61"/>
                  <a:gd name="T54" fmla="*/ 43 w 51"/>
                  <a:gd name="T55" fmla="*/ 28 h 61"/>
                  <a:gd name="T56" fmla="*/ 44 w 51"/>
                  <a:gd name="T57" fmla="*/ 28 h 61"/>
                  <a:gd name="T58" fmla="*/ 44 w 51"/>
                  <a:gd name="T59" fmla="*/ 27 h 61"/>
                  <a:gd name="T60" fmla="*/ 49 w 51"/>
                  <a:gd name="T61" fmla="*/ 22 h 61"/>
                  <a:gd name="T62" fmla="*/ 50 w 51"/>
                  <a:gd name="T63" fmla="*/ 19 h 61"/>
                  <a:gd name="T64" fmla="*/ 51 w 51"/>
                  <a:gd name="T65" fmla="*/ 13 h 61"/>
                  <a:gd name="T66" fmla="*/ 51 w 51"/>
                  <a:gd name="T67" fmla="*/ 13 h 61"/>
                  <a:gd name="T68" fmla="*/ 50 w 51"/>
                  <a:gd name="T69" fmla="*/ 1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" h="61">
                    <a:moveTo>
                      <a:pt x="50" y="12"/>
                    </a:moveTo>
                    <a:cubicBezTo>
                      <a:pt x="48" y="12"/>
                      <a:pt x="44" y="14"/>
                      <a:pt x="44" y="15"/>
                    </a:cubicBezTo>
                    <a:cubicBezTo>
                      <a:pt x="43" y="17"/>
                      <a:pt x="41" y="18"/>
                      <a:pt x="40" y="18"/>
                    </a:cubicBezTo>
                    <a:cubicBezTo>
                      <a:pt x="38" y="18"/>
                      <a:pt x="36" y="17"/>
                      <a:pt x="35" y="16"/>
                    </a:cubicBezTo>
                    <a:cubicBezTo>
                      <a:pt x="34" y="16"/>
                      <a:pt x="32" y="15"/>
                      <a:pt x="31" y="15"/>
                    </a:cubicBezTo>
                    <a:cubicBezTo>
                      <a:pt x="26" y="15"/>
                      <a:pt x="22" y="11"/>
                      <a:pt x="22" y="6"/>
                    </a:cubicBezTo>
                    <a:cubicBezTo>
                      <a:pt x="22" y="4"/>
                      <a:pt x="22" y="1"/>
                      <a:pt x="20" y="0"/>
                    </a:cubicBezTo>
                    <a:cubicBezTo>
                      <a:pt x="21" y="1"/>
                      <a:pt x="22" y="3"/>
                      <a:pt x="21" y="5"/>
                    </a:cubicBezTo>
                    <a:cubicBezTo>
                      <a:pt x="20" y="6"/>
                      <a:pt x="19" y="6"/>
                      <a:pt x="18" y="6"/>
                    </a:cubicBezTo>
                    <a:cubicBezTo>
                      <a:pt x="17" y="6"/>
                      <a:pt x="16" y="5"/>
                      <a:pt x="15" y="4"/>
                    </a:cubicBezTo>
                    <a:cubicBezTo>
                      <a:pt x="15" y="4"/>
                      <a:pt x="14" y="3"/>
                      <a:pt x="14" y="3"/>
                    </a:cubicBezTo>
                    <a:cubicBezTo>
                      <a:pt x="14" y="4"/>
                      <a:pt x="13" y="3"/>
                      <a:pt x="13" y="3"/>
                    </a:cubicBezTo>
                    <a:cubicBezTo>
                      <a:pt x="13" y="5"/>
                      <a:pt x="12" y="8"/>
                      <a:pt x="12" y="10"/>
                    </a:cubicBezTo>
                    <a:cubicBezTo>
                      <a:pt x="11" y="13"/>
                      <a:pt x="10" y="16"/>
                      <a:pt x="10" y="19"/>
                    </a:cubicBezTo>
                    <a:cubicBezTo>
                      <a:pt x="10" y="24"/>
                      <a:pt x="7" y="26"/>
                      <a:pt x="4" y="28"/>
                    </a:cubicBezTo>
                    <a:cubicBezTo>
                      <a:pt x="3" y="28"/>
                      <a:pt x="2" y="29"/>
                      <a:pt x="0" y="3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" y="32"/>
                      <a:pt x="5" y="35"/>
                      <a:pt x="8" y="37"/>
                    </a:cubicBezTo>
                    <a:cubicBezTo>
                      <a:pt x="11" y="38"/>
                      <a:pt x="13" y="40"/>
                      <a:pt x="15" y="41"/>
                    </a:cubicBezTo>
                    <a:cubicBezTo>
                      <a:pt x="20" y="45"/>
                      <a:pt x="16" y="52"/>
                      <a:pt x="14" y="56"/>
                    </a:cubicBezTo>
                    <a:cubicBezTo>
                      <a:pt x="14" y="57"/>
                      <a:pt x="13" y="59"/>
                      <a:pt x="13" y="60"/>
                    </a:cubicBezTo>
                    <a:cubicBezTo>
                      <a:pt x="13" y="60"/>
                      <a:pt x="14" y="61"/>
                      <a:pt x="17" y="61"/>
                    </a:cubicBezTo>
                    <a:cubicBezTo>
                      <a:pt x="18" y="61"/>
                      <a:pt x="19" y="61"/>
                      <a:pt x="20" y="60"/>
                    </a:cubicBezTo>
                    <a:cubicBezTo>
                      <a:pt x="23" y="60"/>
                      <a:pt x="25" y="55"/>
                      <a:pt x="27" y="51"/>
                    </a:cubicBezTo>
                    <a:cubicBezTo>
                      <a:pt x="29" y="48"/>
                      <a:pt x="30" y="45"/>
                      <a:pt x="32" y="43"/>
                    </a:cubicBezTo>
                    <a:cubicBezTo>
                      <a:pt x="34" y="42"/>
                      <a:pt x="34" y="40"/>
                      <a:pt x="34" y="37"/>
                    </a:cubicBezTo>
                    <a:cubicBezTo>
                      <a:pt x="34" y="35"/>
                      <a:pt x="34" y="33"/>
                      <a:pt x="35" y="32"/>
                    </a:cubicBezTo>
                    <a:cubicBezTo>
                      <a:pt x="38" y="28"/>
                      <a:pt x="41" y="28"/>
                      <a:pt x="43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28"/>
                      <a:pt x="44" y="27"/>
                      <a:pt x="44" y="27"/>
                    </a:cubicBezTo>
                    <a:cubicBezTo>
                      <a:pt x="45" y="25"/>
                      <a:pt x="46" y="22"/>
                      <a:pt x="49" y="22"/>
                    </a:cubicBezTo>
                    <a:cubicBezTo>
                      <a:pt x="50" y="21"/>
                      <a:pt x="50" y="20"/>
                      <a:pt x="50" y="19"/>
                    </a:cubicBezTo>
                    <a:cubicBezTo>
                      <a:pt x="50" y="17"/>
                      <a:pt x="50" y="15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3"/>
                      <a:pt x="51" y="12"/>
                      <a:pt x="5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71" name="Freeform 1113">
                <a:extLst>
                  <a:ext uri="{FF2B5EF4-FFF2-40B4-BE49-F238E27FC236}">
                    <a16:creationId xmlns:a16="http://schemas.microsoft.com/office/drawing/2014/main" id="{4BE61DE7-8116-E44E-9624-940C45679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5" y="2803"/>
                <a:ext cx="79" cy="75"/>
              </a:xfrm>
              <a:custGeom>
                <a:avLst/>
                <a:gdLst>
                  <a:gd name="T0" fmla="*/ 82 w 83"/>
                  <a:gd name="T1" fmla="*/ 4 h 78"/>
                  <a:gd name="T2" fmla="*/ 82 w 83"/>
                  <a:gd name="T3" fmla="*/ 2 h 78"/>
                  <a:gd name="T4" fmla="*/ 78 w 83"/>
                  <a:gd name="T5" fmla="*/ 3 h 78"/>
                  <a:gd name="T6" fmla="*/ 75 w 83"/>
                  <a:gd name="T7" fmla="*/ 5 h 78"/>
                  <a:gd name="T8" fmla="*/ 73 w 83"/>
                  <a:gd name="T9" fmla="*/ 5 h 78"/>
                  <a:gd name="T10" fmla="*/ 68 w 83"/>
                  <a:gd name="T11" fmla="*/ 2 h 78"/>
                  <a:gd name="T12" fmla="*/ 65 w 83"/>
                  <a:gd name="T13" fmla="*/ 0 h 78"/>
                  <a:gd name="T14" fmla="*/ 64 w 83"/>
                  <a:gd name="T15" fmla="*/ 0 h 78"/>
                  <a:gd name="T16" fmla="*/ 62 w 83"/>
                  <a:gd name="T17" fmla="*/ 3 h 78"/>
                  <a:gd name="T18" fmla="*/ 59 w 83"/>
                  <a:gd name="T19" fmla="*/ 10 h 78"/>
                  <a:gd name="T20" fmla="*/ 55 w 83"/>
                  <a:gd name="T21" fmla="*/ 16 h 78"/>
                  <a:gd name="T22" fmla="*/ 50 w 83"/>
                  <a:gd name="T23" fmla="*/ 25 h 78"/>
                  <a:gd name="T24" fmla="*/ 29 w 83"/>
                  <a:gd name="T25" fmla="*/ 39 h 78"/>
                  <a:gd name="T26" fmla="*/ 19 w 83"/>
                  <a:gd name="T27" fmla="*/ 46 h 78"/>
                  <a:gd name="T28" fmla="*/ 11 w 83"/>
                  <a:gd name="T29" fmla="*/ 53 h 78"/>
                  <a:gd name="T30" fmla="*/ 5 w 83"/>
                  <a:gd name="T31" fmla="*/ 58 h 78"/>
                  <a:gd name="T32" fmla="*/ 3 w 83"/>
                  <a:gd name="T33" fmla="*/ 63 h 78"/>
                  <a:gd name="T34" fmla="*/ 2 w 83"/>
                  <a:gd name="T35" fmla="*/ 69 h 78"/>
                  <a:gd name="T36" fmla="*/ 6 w 83"/>
                  <a:gd name="T37" fmla="*/ 71 h 78"/>
                  <a:gd name="T38" fmla="*/ 12 w 83"/>
                  <a:gd name="T39" fmla="*/ 73 h 78"/>
                  <a:gd name="T40" fmla="*/ 15 w 83"/>
                  <a:gd name="T41" fmla="*/ 75 h 78"/>
                  <a:gd name="T42" fmla="*/ 20 w 83"/>
                  <a:gd name="T43" fmla="*/ 77 h 78"/>
                  <a:gd name="T44" fmla="*/ 23 w 83"/>
                  <a:gd name="T45" fmla="*/ 78 h 78"/>
                  <a:gd name="T46" fmla="*/ 38 w 83"/>
                  <a:gd name="T47" fmla="*/ 72 h 78"/>
                  <a:gd name="T48" fmla="*/ 43 w 83"/>
                  <a:gd name="T49" fmla="*/ 63 h 78"/>
                  <a:gd name="T50" fmla="*/ 45 w 83"/>
                  <a:gd name="T51" fmla="*/ 59 h 78"/>
                  <a:gd name="T52" fmla="*/ 48 w 83"/>
                  <a:gd name="T53" fmla="*/ 53 h 78"/>
                  <a:gd name="T54" fmla="*/ 50 w 83"/>
                  <a:gd name="T55" fmla="*/ 48 h 78"/>
                  <a:gd name="T56" fmla="*/ 51 w 83"/>
                  <a:gd name="T57" fmla="*/ 47 h 78"/>
                  <a:gd name="T58" fmla="*/ 65 w 83"/>
                  <a:gd name="T59" fmla="*/ 39 h 78"/>
                  <a:gd name="T60" fmla="*/ 68 w 83"/>
                  <a:gd name="T61" fmla="*/ 39 h 78"/>
                  <a:gd name="T62" fmla="*/ 66 w 83"/>
                  <a:gd name="T63" fmla="*/ 35 h 78"/>
                  <a:gd name="T64" fmla="*/ 71 w 83"/>
                  <a:gd name="T65" fmla="*/ 29 h 78"/>
                  <a:gd name="T66" fmla="*/ 74 w 83"/>
                  <a:gd name="T67" fmla="*/ 24 h 78"/>
                  <a:gd name="T68" fmla="*/ 79 w 83"/>
                  <a:gd name="T69" fmla="*/ 15 h 78"/>
                  <a:gd name="T70" fmla="*/ 83 w 83"/>
                  <a:gd name="T71" fmla="*/ 11 h 78"/>
                  <a:gd name="T72" fmla="*/ 82 w 83"/>
                  <a:gd name="T73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3" h="78">
                    <a:moveTo>
                      <a:pt x="82" y="4"/>
                    </a:moveTo>
                    <a:cubicBezTo>
                      <a:pt x="83" y="3"/>
                      <a:pt x="83" y="3"/>
                      <a:pt x="82" y="2"/>
                    </a:cubicBezTo>
                    <a:cubicBezTo>
                      <a:pt x="81" y="1"/>
                      <a:pt x="80" y="2"/>
                      <a:pt x="78" y="3"/>
                    </a:cubicBezTo>
                    <a:cubicBezTo>
                      <a:pt x="77" y="4"/>
                      <a:pt x="76" y="4"/>
                      <a:pt x="75" y="5"/>
                    </a:cubicBezTo>
                    <a:cubicBezTo>
                      <a:pt x="74" y="5"/>
                      <a:pt x="74" y="5"/>
                      <a:pt x="73" y="5"/>
                    </a:cubicBezTo>
                    <a:cubicBezTo>
                      <a:pt x="71" y="5"/>
                      <a:pt x="69" y="4"/>
                      <a:pt x="68" y="2"/>
                    </a:cubicBezTo>
                    <a:cubicBezTo>
                      <a:pt x="67" y="1"/>
                      <a:pt x="66" y="0"/>
                      <a:pt x="65" y="0"/>
                    </a:cubicBezTo>
                    <a:cubicBezTo>
                      <a:pt x="65" y="0"/>
                      <a:pt x="65" y="0"/>
                      <a:pt x="64" y="0"/>
                    </a:cubicBezTo>
                    <a:cubicBezTo>
                      <a:pt x="63" y="2"/>
                      <a:pt x="63" y="2"/>
                      <a:pt x="62" y="3"/>
                    </a:cubicBezTo>
                    <a:cubicBezTo>
                      <a:pt x="62" y="5"/>
                      <a:pt x="62" y="7"/>
                      <a:pt x="59" y="10"/>
                    </a:cubicBezTo>
                    <a:cubicBezTo>
                      <a:pt x="56" y="12"/>
                      <a:pt x="56" y="13"/>
                      <a:pt x="55" y="16"/>
                    </a:cubicBezTo>
                    <a:cubicBezTo>
                      <a:pt x="54" y="18"/>
                      <a:pt x="53" y="21"/>
                      <a:pt x="50" y="25"/>
                    </a:cubicBezTo>
                    <a:cubicBezTo>
                      <a:pt x="46" y="31"/>
                      <a:pt x="37" y="36"/>
                      <a:pt x="29" y="39"/>
                    </a:cubicBezTo>
                    <a:cubicBezTo>
                      <a:pt x="25" y="42"/>
                      <a:pt x="20" y="44"/>
                      <a:pt x="19" y="46"/>
                    </a:cubicBezTo>
                    <a:cubicBezTo>
                      <a:pt x="17" y="49"/>
                      <a:pt x="14" y="51"/>
                      <a:pt x="11" y="53"/>
                    </a:cubicBezTo>
                    <a:cubicBezTo>
                      <a:pt x="8" y="55"/>
                      <a:pt x="5" y="57"/>
                      <a:pt x="5" y="58"/>
                    </a:cubicBezTo>
                    <a:cubicBezTo>
                      <a:pt x="5" y="60"/>
                      <a:pt x="4" y="62"/>
                      <a:pt x="3" y="63"/>
                    </a:cubicBezTo>
                    <a:cubicBezTo>
                      <a:pt x="1" y="66"/>
                      <a:pt x="0" y="67"/>
                      <a:pt x="2" y="69"/>
                    </a:cubicBezTo>
                    <a:cubicBezTo>
                      <a:pt x="3" y="71"/>
                      <a:pt x="4" y="71"/>
                      <a:pt x="6" y="71"/>
                    </a:cubicBezTo>
                    <a:cubicBezTo>
                      <a:pt x="7" y="71"/>
                      <a:pt x="10" y="71"/>
                      <a:pt x="12" y="73"/>
                    </a:cubicBezTo>
                    <a:cubicBezTo>
                      <a:pt x="13" y="75"/>
                      <a:pt x="14" y="75"/>
                      <a:pt x="15" y="75"/>
                    </a:cubicBezTo>
                    <a:cubicBezTo>
                      <a:pt x="16" y="75"/>
                      <a:pt x="19" y="75"/>
                      <a:pt x="20" y="77"/>
                    </a:cubicBezTo>
                    <a:cubicBezTo>
                      <a:pt x="20" y="77"/>
                      <a:pt x="21" y="78"/>
                      <a:pt x="23" y="78"/>
                    </a:cubicBezTo>
                    <a:cubicBezTo>
                      <a:pt x="27" y="78"/>
                      <a:pt x="33" y="76"/>
                      <a:pt x="38" y="72"/>
                    </a:cubicBezTo>
                    <a:cubicBezTo>
                      <a:pt x="42" y="68"/>
                      <a:pt x="42" y="65"/>
                      <a:pt x="43" y="63"/>
                    </a:cubicBezTo>
                    <a:cubicBezTo>
                      <a:pt x="43" y="62"/>
                      <a:pt x="43" y="60"/>
                      <a:pt x="45" y="59"/>
                    </a:cubicBezTo>
                    <a:cubicBezTo>
                      <a:pt x="47" y="58"/>
                      <a:pt x="48" y="55"/>
                      <a:pt x="48" y="53"/>
                    </a:cubicBezTo>
                    <a:cubicBezTo>
                      <a:pt x="49" y="51"/>
                      <a:pt x="50" y="49"/>
                      <a:pt x="50" y="48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3"/>
                      <a:pt x="55" y="39"/>
                      <a:pt x="65" y="39"/>
                    </a:cubicBezTo>
                    <a:cubicBezTo>
                      <a:pt x="66" y="39"/>
                      <a:pt x="67" y="39"/>
                      <a:pt x="68" y="39"/>
                    </a:cubicBezTo>
                    <a:cubicBezTo>
                      <a:pt x="67" y="38"/>
                      <a:pt x="67" y="37"/>
                      <a:pt x="66" y="35"/>
                    </a:cubicBezTo>
                    <a:cubicBezTo>
                      <a:pt x="66" y="32"/>
                      <a:pt x="69" y="30"/>
                      <a:pt x="71" y="29"/>
                    </a:cubicBezTo>
                    <a:cubicBezTo>
                      <a:pt x="73" y="27"/>
                      <a:pt x="74" y="26"/>
                      <a:pt x="74" y="24"/>
                    </a:cubicBezTo>
                    <a:cubicBezTo>
                      <a:pt x="74" y="21"/>
                      <a:pt x="77" y="18"/>
                      <a:pt x="79" y="15"/>
                    </a:cubicBezTo>
                    <a:cubicBezTo>
                      <a:pt x="81" y="14"/>
                      <a:pt x="83" y="12"/>
                      <a:pt x="83" y="11"/>
                    </a:cubicBezTo>
                    <a:cubicBezTo>
                      <a:pt x="81" y="8"/>
                      <a:pt x="82" y="6"/>
                      <a:pt x="8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47" name="Group 1116">
              <a:extLst>
                <a:ext uri="{FF2B5EF4-FFF2-40B4-BE49-F238E27FC236}">
                  <a16:creationId xmlns:a16="http://schemas.microsoft.com/office/drawing/2014/main" id="{D230BDEF-B767-8340-BBD0-347EDF4E364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57915" y="2602602"/>
              <a:ext cx="3250335" cy="2285876"/>
              <a:chOff x="3564" y="1150"/>
              <a:chExt cx="1749" cy="1271"/>
            </a:xfrm>
            <a:grpFill/>
          </p:grpSpPr>
          <p:sp>
            <p:nvSpPr>
              <p:cNvPr id="1124" name="Freeform 1117">
                <a:extLst>
                  <a:ext uri="{FF2B5EF4-FFF2-40B4-BE49-F238E27FC236}">
                    <a16:creationId xmlns:a16="http://schemas.microsoft.com/office/drawing/2014/main" id="{518D9888-2E77-4F4A-B3E2-AFDF557B1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1886"/>
                <a:ext cx="35" cy="45"/>
              </a:xfrm>
              <a:custGeom>
                <a:avLst/>
                <a:gdLst>
                  <a:gd name="T0" fmla="*/ 4 w 36"/>
                  <a:gd name="T1" fmla="*/ 10 h 47"/>
                  <a:gd name="T2" fmla="*/ 8 w 36"/>
                  <a:gd name="T3" fmla="*/ 15 h 47"/>
                  <a:gd name="T4" fmla="*/ 2 w 36"/>
                  <a:gd name="T5" fmla="*/ 19 h 47"/>
                  <a:gd name="T6" fmla="*/ 4 w 36"/>
                  <a:gd name="T7" fmla="*/ 27 h 47"/>
                  <a:gd name="T8" fmla="*/ 2 w 36"/>
                  <a:gd name="T9" fmla="*/ 37 h 47"/>
                  <a:gd name="T10" fmla="*/ 0 w 36"/>
                  <a:gd name="T11" fmla="*/ 40 h 47"/>
                  <a:gd name="T12" fmla="*/ 2 w 36"/>
                  <a:gd name="T13" fmla="*/ 46 h 47"/>
                  <a:gd name="T14" fmla="*/ 2 w 36"/>
                  <a:gd name="T15" fmla="*/ 47 h 47"/>
                  <a:gd name="T16" fmla="*/ 2 w 36"/>
                  <a:gd name="T17" fmla="*/ 47 h 47"/>
                  <a:gd name="T18" fmla="*/ 20 w 36"/>
                  <a:gd name="T19" fmla="*/ 40 h 47"/>
                  <a:gd name="T20" fmla="*/ 30 w 36"/>
                  <a:gd name="T21" fmla="*/ 35 h 47"/>
                  <a:gd name="T22" fmla="*/ 33 w 36"/>
                  <a:gd name="T23" fmla="*/ 35 h 47"/>
                  <a:gd name="T24" fmla="*/ 33 w 36"/>
                  <a:gd name="T25" fmla="*/ 35 h 47"/>
                  <a:gd name="T26" fmla="*/ 36 w 36"/>
                  <a:gd name="T27" fmla="*/ 34 h 47"/>
                  <a:gd name="T28" fmla="*/ 36 w 36"/>
                  <a:gd name="T29" fmla="*/ 33 h 47"/>
                  <a:gd name="T30" fmla="*/ 32 w 36"/>
                  <a:gd name="T31" fmla="*/ 16 h 47"/>
                  <a:gd name="T32" fmla="*/ 22 w 36"/>
                  <a:gd name="T33" fmla="*/ 0 h 47"/>
                  <a:gd name="T34" fmla="*/ 22 w 36"/>
                  <a:gd name="T35" fmla="*/ 0 h 47"/>
                  <a:gd name="T36" fmla="*/ 22 w 36"/>
                  <a:gd name="T37" fmla="*/ 0 h 47"/>
                  <a:gd name="T38" fmla="*/ 21 w 36"/>
                  <a:gd name="T39" fmla="*/ 0 h 47"/>
                  <a:gd name="T40" fmla="*/ 20 w 36"/>
                  <a:gd name="T41" fmla="*/ 1 h 47"/>
                  <a:gd name="T42" fmla="*/ 19 w 36"/>
                  <a:gd name="T43" fmla="*/ 1 h 47"/>
                  <a:gd name="T44" fmla="*/ 19 w 36"/>
                  <a:gd name="T45" fmla="*/ 1 h 47"/>
                  <a:gd name="T46" fmla="*/ 17 w 36"/>
                  <a:gd name="T47" fmla="*/ 1 h 47"/>
                  <a:gd name="T48" fmla="*/ 8 w 36"/>
                  <a:gd name="T49" fmla="*/ 3 h 47"/>
                  <a:gd name="T50" fmla="*/ 5 w 36"/>
                  <a:gd name="T51" fmla="*/ 5 h 47"/>
                  <a:gd name="T52" fmla="*/ 3 w 36"/>
                  <a:gd name="T53" fmla="*/ 7 h 47"/>
                  <a:gd name="T54" fmla="*/ 2 w 36"/>
                  <a:gd name="T55" fmla="*/ 7 h 47"/>
                  <a:gd name="T56" fmla="*/ 3 w 36"/>
                  <a:gd name="T57" fmla="*/ 8 h 47"/>
                  <a:gd name="T58" fmla="*/ 4 w 36"/>
                  <a:gd name="T59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" h="47">
                    <a:moveTo>
                      <a:pt x="4" y="10"/>
                    </a:moveTo>
                    <a:cubicBezTo>
                      <a:pt x="6" y="11"/>
                      <a:pt x="8" y="13"/>
                      <a:pt x="8" y="15"/>
                    </a:cubicBezTo>
                    <a:cubicBezTo>
                      <a:pt x="8" y="18"/>
                      <a:pt x="5" y="20"/>
                      <a:pt x="2" y="19"/>
                    </a:cubicBezTo>
                    <a:cubicBezTo>
                      <a:pt x="2" y="20"/>
                      <a:pt x="2" y="23"/>
                      <a:pt x="4" y="27"/>
                    </a:cubicBezTo>
                    <a:cubicBezTo>
                      <a:pt x="6" y="30"/>
                      <a:pt x="4" y="35"/>
                      <a:pt x="2" y="37"/>
                    </a:cubicBezTo>
                    <a:cubicBezTo>
                      <a:pt x="1" y="38"/>
                      <a:pt x="0" y="40"/>
                      <a:pt x="0" y="40"/>
                    </a:cubicBezTo>
                    <a:cubicBezTo>
                      <a:pt x="2" y="42"/>
                      <a:pt x="2" y="45"/>
                      <a:pt x="2" y="46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6" y="47"/>
                      <a:pt x="16" y="45"/>
                      <a:pt x="20" y="40"/>
                    </a:cubicBezTo>
                    <a:cubicBezTo>
                      <a:pt x="24" y="36"/>
                      <a:pt x="27" y="35"/>
                      <a:pt x="30" y="35"/>
                    </a:cubicBezTo>
                    <a:cubicBezTo>
                      <a:pt x="31" y="35"/>
                      <a:pt x="32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4" y="35"/>
                      <a:pt x="35" y="35"/>
                      <a:pt x="36" y="34"/>
                    </a:cubicBezTo>
                    <a:cubicBezTo>
                      <a:pt x="36" y="34"/>
                      <a:pt x="36" y="34"/>
                      <a:pt x="36" y="33"/>
                    </a:cubicBezTo>
                    <a:cubicBezTo>
                      <a:pt x="34" y="30"/>
                      <a:pt x="32" y="24"/>
                      <a:pt x="32" y="16"/>
                    </a:cubicBezTo>
                    <a:cubicBezTo>
                      <a:pt x="33" y="13"/>
                      <a:pt x="29" y="7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  <a:cubicBezTo>
                      <a:pt x="21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1"/>
                      <a:pt x="17" y="1"/>
                      <a:pt x="17" y="1"/>
                    </a:cubicBezTo>
                    <a:cubicBezTo>
                      <a:pt x="10" y="1"/>
                      <a:pt x="8" y="2"/>
                      <a:pt x="8" y="3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4" y="6"/>
                      <a:pt x="3" y="6"/>
                      <a:pt x="3" y="7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10"/>
                      <a:pt x="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5" name="Freeform 1118">
                <a:extLst>
                  <a:ext uri="{FF2B5EF4-FFF2-40B4-BE49-F238E27FC236}">
                    <a16:creationId xmlns:a16="http://schemas.microsoft.com/office/drawing/2014/main" id="{03F914F3-2C03-2846-9E1B-EEC33CB68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" y="2032"/>
                <a:ext cx="39" cy="47"/>
              </a:xfrm>
              <a:custGeom>
                <a:avLst/>
                <a:gdLst>
                  <a:gd name="T0" fmla="*/ 29 w 40"/>
                  <a:gd name="T1" fmla="*/ 36 h 49"/>
                  <a:gd name="T2" fmla="*/ 28 w 40"/>
                  <a:gd name="T3" fmla="*/ 34 h 49"/>
                  <a:gd name="T4" fmla="*/ 28 w 40"/>
                  <a:gd name="T5" fmla="*/ 34 h 49"/>
                  <a:gd name="T6" fmla="*/ 28 w 40"/>
                  <a:gd name="T7" fmla="*/ 32 h 49"/>
                  <a:gd name="T8" fmla="*/ 28 w 40"/>
                  <a:gd name="T9" fmla="*/ 32 h 49"/>
                  <a:gd name="T10" fmla="*/ 28 w 40"/>
                  <a:gd name="T11" fmla="*/ 30 h 49"/>
                  <a:gd name="T12" fmla="*/ 33 w 40"/>
                  <a:gd name="T13" fmla="*/ 23 h 49"/>
                  <a:gd name="T14" fmla="*/ 40 w 40"/>
                  <a:gd name="T15" fmla="*/ 14 h 49"/>
                  <a:gd name="T16" fmla="*/ 34 w 40"/>
                  <a:gd name="T17" fmla="*/ 13 h 49"/>
                  <a:gd name="T18" fmla="*/ 21 w 40"/>
                  <a:gd name="T19" fmla="*/ 14 h 49"/>
                  <a:gd name="T20" fmla="*/ 21 w 40"/>
                  <a:gd name="T21" fmla="*/ 14 h 49"/>
                  <a:gd name="T22" fmla="*/ 20 w 40"/>
                  <a:gd name="T23" fmla="*/ 13 h 49"/>
                  <a:gd name="T24" fmla="*/ 14 w 40"/>
                  <a:gd name="T25" fmla="*/ 6 h 49"/>
                  <a:gd name="T26" fmla="*/ 8 w 40"/>
                  <a:gd name="T27" fmla="*/ 2 h 49"/>
                  <a:gd name="T28" fmla="*/ 3 w 40"/>
                  <a:gd name="T29" fmla="*/ 0 h 49"/>
                  <a:gd name="T30" fmla="*/ 2 w 40"/>
                  <a:gd name="T31" fmla="*/ 0 h 49"/>
                  <a:gd name="T32" fmla="*/ 0 w 40"/>
                  <a:gd name="T33" fmla="*/ 1 h 49"/>
                  <a:gd name="T34" fmla="*/ 0 w 40"/>
                  <a:gd name="T35" fmla="*/ 2 h 49"/>
                  <a:gd name="T36" fmla="*/ 3 w 40"/>
                  <a:gd name="T37" fmla="*/ 4 h 49"/>
                  <a:gd name="T38" fmla="*/ 8 w 40"/>
                  <a:gd name="T39" fmla="*/ 10 h 49"/>
                  <a:gd name="T40" fmla="*/ 3 w 40"/>
                  <a:gd name="T41" fmla="*/ 14 h 49"/>
                  <a:gd name="T42" fmla="*/ 2 w 40"/>
                  <a:gd name="T43" fmla="*/ 14 h 49"/>
                  <a:gd name="T44" fmla="*/ 5 w 40"/>
                  <a:gd name="T45" fmla="*/ 30 h 49"/>
                  <a:gd name="T46" fmla="*/ 5 w 40"/>
                  <a:gd name="T47" fmla="*/ 32 h 49"/>
                  <a:gd name="T48" fmla="*/ 5 w 40"/>
                  <a:gd name="T49" fmla="*/ 33 h 49"/>
                  <a:gd name="T50" fmla="*/ 6 w 40"/>
                  <a:gd name="T51" fmla="*/ 34 h 49"/>
                  <a:gd name="T52" fmla="*/ 6 w 40"/>
                  <a:gd name="T53" fmla="*/ 35 h 49"/>
                  <a:gd name="T54" fmla="*/ 6 w 40"/>
                  <a:gd name="T55" fmla="*/ 36 h 49"/>
                  <a:gd name="T56" fmla="*/ 7 w 40"/>
                  <a:gd name="T57" fmla="*/ 37 h 49"/>
                  <a:gd name="T58" fmla="*/ 7 w 40"/>
                  <a:gd name="T59" fmla="*/ 39 h 49"/>
                  <a:gd name="T60" fmla="*/ 7 w 40"/>
                  <a:gd name="T61" fmla="*/ 40 h 49"/>
                  <a:gd name="T62" fmla="*/ 8 w 40"/>
                  <a:gd name="T63" fmla="*/ 42 h 49"/>
                  <a:gd name="T64" fmla="*/ 8 w 40"/>
                  <a:gd name="T65" fmla="*/ 43 h 49"/>
                  <a:gd name="T66" fmla="*/ 8 w 40"/>
                  <a:gd name="T67" fmla="*/ 45 h 49"/>
                  <a:gd name="T68" fmla="*/ 8 w 40"/>
                  <a:gd name="T69" fmla="*/ 46 h 49"/>
                  <a:gd name="T70" fmla="*/ 8 w 40"/>
                  <a:gd name="T71" fmla="*/ 48 h 49"/>
                  <a:gd name="T72" fmla="*/ 9 w 40"/>
                  <a:gd name="T73" fmla="*/ 49 h 49"/>
                  <a:gd name="T74" fmla="*/ 9 w 40"/>
                  <a:gd name="T75" fmla="*/ 49 h 49"/>
                  <a:gd name="T76" fmla="*/ 9 w 40"/>
                  <a:gd name="T77" fmla="*/ 49 h 49"/>
                  <a:gd name="T78" fmla="*/ 14 w 40"/>
                  <a:gd name="T79" fmla="*/ 48 h 49"/>
                  <a:gd name="T80" fmla="*/ 21 w 40"/>
                  <a:gd name="T81" fmla="*/ 45 h 49"/>
                  <a:gd name="T82" fmla="*/ 30 w 40"/>
                  <a:gd name="T83" fmla="*/ 38 h 49"/>
                  <a:gd name="T84" fmla="*/ 30 w 40"/>
                  <a:gd name="T85" fmla="*/ 37 h 49"/>
                  <a:gd name="T86" fmla="*/ 29 w 40"/>
                  <a:gd name="T87" fmla="*/ 36 h 49"/>
                  <a:gd name="T88" fmla="*/ 29 w 40"/>
                  <a:gd name="T89" fmla="*/ 3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0" h="49">
                    <a:moveTo>
                      <a:pt x="29" y="36"/>
                    </a:moveTo>
                    <a:cubicBezTo>
                      <a:pt x="29" y="35"/>
                      <a:pt x="28" y="35"/>
                      <a:pt x="28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3"/>
                      <a:pt x="28" y="33"/>
                      <a:pt x="28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31"/>
                      <a:pt x="28" y="30"/>
                      <a:pt x="28" y="30"/>
                    </a:cubicBezTo>
                    <a:cubicBezTo>
                      <a:pt x="28" y="26"/>
                      <a:pt x="30" y="23"/>
                      <a:pt x="33" y="23"/>
                    </a:cubicBezTo>
                    <a:cubicBezTo>
                      <a:pt x="36" y="23"/>
                      <a:pt x="40" y="16"/>
                      <a:pt x="40" y="14"/>
                    </a:cubicBezTo>
                    <a:cubicBezTo>
                      <a:pt x="39" y="13"/>
                      <a:pt x="36" y="13"/>
                      <a:pt x="34" y="13"/>
                    </a:cubicBezTo>
                    <a:cubicBezTo>
                      <a:pt x="30" y="13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14" y="11"/>
                      <a:pt x="14" y="6"/>
                    </a:cubicBezTo>
                    <a:cubicBezTo>
                      <a:pt x="14" y="4"/>
                      <a:pt x="13" y="2"/>
                      <a:pt x="8" y="2"/>
                    </a:cubicBezTo>
                    <a:cubicBezTo>
                      <a:pt x="5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2" y="3"/>
                      <a:pt x="3" y="4"/>
                    </a:cubicBezTo>
                    <a:cubicBezTo>
                      <a:pt x="5" y="5"/>
                      <a:pt x="9" y="7"/>
                      <a:pt x="8" y="10"/>
                    </a:cubicBezTo>
                    <a:cubicBezTo>
                      <a:pt x="7" y="13"/>
                      <a:pt x="5" y="14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cubicBezTo>
                      <a:pt x="1" y="18"/>
                      <a:pt x="3" y="26"/>
                      <a:pt x="5" y="30"/>
                    </a:cubicBezTo>
                    <a:cubicBezTo>
                      <a:pt x="5" y="31"/>
                      <a:pt x="5" y="31"/>
                      <a:pt x="5" y="32"/>
                    </a:cubicBezTo>
                    <a:cubicBezTo>
                      <a:pt x="5" y="32"/>
                      <a:pt x="5" y="32"/>
                      <a:pt x="5" y="33"/>
                    </a:cubicBezTo>
                    <a:cubicBezTo>
                      <a:pt x="6" y="33"/>
                      <a:pt x="6" y="33"/>
                      <a:pt x="6" y="34"/>
                    </a:cubicBezTo>
                    <a:cubicBezTo>
                      <a:pt x="6" y="34"/>
                      <a:pt x="6" y="35"/>
                      <a:pt x="6" y="35"/>
                    </a:cubicBezTo>
                    <a:cubicBezTo>
                      <a:pt x="6" y="35"/>
                      <a:pt x="6" y="36"/>
                      <a:pt x="6" y="36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7" y="38"/>
                      <a:pt x="7" y="38"/>
                      <a:pt x="7" y="39"/>
                    </a:cubicBezTo>
                    <a:cubicBezTo>
                      <a:pt x="7" y="39"/>
                      <a:pt x="7" y="40"/>
                      <a:pt x="7" y="40"/>
                    </a:cubicBezTo>
                    <a:cubicBezTo>
                      <a:pt x="7" y="41"/>
                      <a:pt x="8" y="41"/>
                      <a:pt x="8" y="42"/>
                    </a:cubicBezTo>
                    <a:cubicBezTo>
                      <a:pt x="8" y="42"/>
                      <a:pt x="8" y="43"/>
                      <a:pt x="8" y="43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6"/>
                    </a:cubicBezTo>
                    <a:cubicBezTo>
                      <a:pt x="8" y="47"/>
                      <a:pt x="8" y="47"/>
                      <a:pt x="8" y="48"/>
                    </a:cubicBezTo>
                    <a:cubicBezTo>
                      <a:pt x="9" y="48"/>
                      <a:pt x="9" y="49"/>
                      <a:pt x="9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11" y="48"/>
                      <a:pt x="12" y="48"/>
                      <a:pt x="14" y="48"/>
                    </a:cubicBezTo>
                    <a:cubicBezTo>
                      <a:pt x="19" y="48"/>
                      <a:pt x="21" y="47"/>
                      <a:pt x="21" y="45"/>
                    </a:cubicBezTo>
                    <a:cubicBezTo>
                      <a:pt x="22" y="40"/>
                      <a:pt x="26" y="37"/>
                      <a:pt x="30" y="38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29" y="37"/>
                      <a:pt x="29" y="37"/>
                      <a:pt x="29" y="36"/>
                    </a:cubicBezTo>
                    <a:cubicBezTo>
                      <a:pt x="29" y="36"/>
                      <a:pt x="29" y="36"/>
                      <a:pt x="2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6" name="Freeform 1119">
                <a:extLst>
                  <a:ext uri="{FF2B5EF4-FFF2-40B4-BE49-F238E27FC236}">
                    <a16:creationId xmlns:a16="http://schemas.microsoft.com/office/drawing/2014/main" id="{42283380-9795-224B-A522-0E5EEFAC6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8" y="2063"/>
                <a:ext cx="10" cy="25"/>
              </a:xfrm>
              <a:custGeom>
                <a:avLst/>
                <a:gdLst>
                  <a:gd name="T0" fmla="*/ 10 w 11"/>
                  <a:gd name="T1" fmla="*/ 14 h 26"/>
                  <a:gd name="T2" fmla="*/ 10 w 11"/>
                  <a:gd name="T3" fmla="*/ 11 h 26"/>
                  <a:gd name="T4" fmla="*/ 10 w 11"/>
                  <a:gd name="T5" fmla="*/ 9 h 26"/>
                  <a:gd name="T6" fmla="*/ 8 w 11"/>
                  <a:gd name="T7" fmla="*/ 2 h 26"/>
                  <a:gd name="T8" fmla="*/ 8 w 11"/>
                  <a:gd name="T9" fmla="*/ 0 h 26"/>
                  <a:gd name="T10" fmla="*/ 7 w 11"/>
                  <a:gd name="T11" fmla="*/ 1 h 26"/>
                  <a:gd name="T12" fmla="*/ 1 w 11"/>
                  <a:gd name="T13" fmla="*/ 7 h 26"/>
                  <a:gd name="T14" fmla="*/ 0 w 11"/>
                  <a:gd name="T15" fmla="*/ 7 h 26"/>
                  <a:gd name="T16" fmla="*/ 6 w 11"/>
                  <a:gd name="T17" fmla="*/ 23 h 26"/>
                  <a:gd name="T18" fmla="*/ 7 w 11"/>
                  <a:gd name="T19" fmla="*/ 26 h 26"/>
                  <a:gd name="T20" fmla="*/ 8 w 11"/>
                  <a:gd name="T21" fmla="*/ 25 h 26"/>
                  <a:gd name="T22" fmla="*/ 8 w 11"/>
                  <a:gd name="T23" fmla="*/ 24 h 26"/>
                  <a:gd name="T24" fmla="*/ 11 w 11"/>
                  <a:gd name="T25" fmla="*/ 18 h 26"/>
                  <a:gd name="T26" fmla="*/ 10 w 11"/>
                  <a:gd name="T27" fmla="*/ 15 h 26"/>
                  <a:gd name="T28" fmla="*/ 10 w 11"/>
                  <a:gd name="T29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26">
                    <a:moveTo>
                      <a:pt x="10" y="14"/>
                    </a:moveTo>
                    <a:cubicBezTo>
                      <a:pt x="10" y="13"/>
                      <a:pt x="10" y="12"/>
                      <a:pt x="10" y="11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9" y="7"/>
                      <a:pt x="9" y="4"/>
                      <a:pt x="8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4"/>
                      <a:pt x="4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1"/>
                      <a:pt x="6" y="19"/>
                      <a:pt x="6" y="23"/>
                    </a:cubicBezTo>
                    <a:cubicBezTo>
                      <a:pt x="6" y="24"/>
                      <a:pt x="6" y="25"/>
                      <a:pt x="7" y="26"/>
                    </a:cubicBezTo>
                    <a:cubicBezTo>
                      <a:pt x="7" y="25"/>
                      <a:pt x="8" y="25"/>
                      <a:pt x="8" y="25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9" y="22"/>
                      <a:pt x="10" y="20"/>
                      <a:pt x="11" y="18"/>
                    </a:cubicBezTo>
                    <a:cubicBezTo>
                      <a:pt x="11" y="17"/>
                      <a:pt x="11" y="16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7" name="Freeform 1120">
                <a:extLst>
                  <a:ext uri="{FF2B5EF4-FFF2-40B4-BE49-F238E27FC236}">
                    <a16:creationId xmlns:a16="http://schemas.microsoft.com/office/drawing/2014/main" id="{7AA5D065-4C61-624F-9DD2-CF4590600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1922"/>
                <a:ext cx="294" cy="311"/>
              </a:xfrm>
              <a:custGeom>
                <a:avLst/>
                <a:gdLst>
                  <a:gd name="T0" fmla="*/ 267 w 308"/>
                  <a:gd name="T1" fmla="*/ 152 h 326"/>
                  <a:gd name="T2" fmla="*/ 280 w 308"/>
                  <a:gd name="T3" fmla="*/ 137 h 326"/>
                  <a:gd name="T4" fmla="*/ 293 w 308"/>
                  <a:gd name="T5" fmla="*/ 104 h 326"/>
                  <a:gd name="T6" fmla="*/ 307 w 308"/>
                  <a:gd name="T7" fmla="*/ 93 h 326"/>
                  <a:gd name="T8" fmla="*/ 304 w 308"/>
                  <a:gd name="T9" fmla="*/ 90 h 326"/>
                  <a:gd name="T10" fmla="*/ 300 w 308"/>
                  <a:gd name="T11" fmla="*/ 83 h 326"/>
                  <a:gd name="T12" fmla="*/ 276 w 308"/>
                  <a:gd name="T13" fmla="*/ 85 h 326"/>
                  <a:gd name="T14" fmla="*/ 261 w 308"/>
                  <a:gd name="T15" fmla="*/ 97 h 326"/>
                  <a:gd name="T16" fmla="*/ 258 w 308"/>
                  <a:gd name="T17" fmla="*/ 98 h 326"/>
                  <a:gd name="T18" fmla="*/ 258 w 308"/>
                  <a:gd name="T19" fmla="*/ 108 h 326"/>
                  <a:gd name="T20" fmla="*/ 242 w 308"/>
                  <a:gd name="T21" fmla="*/ 110 h 326"/>
                  <a:gd name="T22" fmla="*/ 227 w 308"/>
                  <a:gd name="T23" fmla="*/ 107 h 326"/>
                  <a:gd name="T24" fmla="*/ 224 w 308"/>
                  <a:gd name="T25" fmla="*/ 107 h 326"/>
                  <a:gd name="T26" fmla="*/ 222 w 308"/>
                  <a:gd name="T27" fmla="*/ 104 h 326"/>
                  <a:gd name="T28" fmla="*/ 222 w 308"/>
                  <a:gd name="T29" fmla="*/ 102 h 326"/>
                  <a:gd name="T30" fmla="*/ 221 w 308"/>
                  <a:gd name="T31" fmla="*/ 94 h 326"/>
                  <a:gd name="T32" fmla="*/ 218 w 308"/>
                  <a:gd name="T33" fmla="*/ 101 h 326"/>
                  <a:gd name="T34" fmla="*/ 188 w 308"/>
                  <a:gd name="T35" fmla="*/ 110 h 326"/>
                  <a:gd name="T36" fmla="*/ 162 w 308"/>
                  <a:gd name="T37" fmla="*/ 102 h 326"/>
                  <a:gd name="T38" fmla="*/ 136 w 308"/>
                  <a:gd name="T39" fmla="*/ 88 h 326"/>
                  <a:gd name="T40" fmla="*/ 135 w 308"/>
                  <a:gd name="T41" fmla="*/ 68 h 326"/>
                  <a:gd name="T42" fmla="*/ 136 w 308"/>
                  <a:gd name="T43" fmla="*/ 66 h 326"/>
                  <a:gd name="T44" fmla="*/ 132 w 308"/>
                  <a:gd name="T45" fmla="*/ 62 h 326"/>
                  <a:gd name="T46" fmla="*/ 112 w 308"/>
                  <a:gd name="T47" fmla="*/ 41 h 326"/>
                  <a:gd name="T48" fmla="*/ 121 w 308"/>
                  <a:gd name="T49" fmla="*/ 32 h 326"/>
                  <a:gd name="T50" fmla="*/ 116 w 308"/>
                  <a:gd name="T51" fmla="*/ 16 h 326"/>
                  <a:gd name="T52" fmla="*/ 116 w 308"/>
                  <a:gd name="T53" fmla="*/ 13 h 326"/>
                  <a:gd name="T54" fmla="*/ 106 w 308"/>
                  <a:gd name="T55" fmla="*/ 1 h 326"/>
                  <a:gd name="T56" fmla="*/ 102 w 308"/>
                  <a:gd name="T57" fmla="*/ 1 h 326"/>
                  <a:gd name="T58" fmla="*/ 97 w 308"/>
                  <a:gd name="T59" fmla="*/ 8 h 326"/>
                  <a:gd name="T60" fmla="*/ 83 w 308"/>
                  <a:gd name="T61" fmla="*/ 13 h 326"/>
                  <a:gd name="T62" fmla="*/ 64 w 308"/>
                  <a:gd name="T63" fmla="*/ 11 h 326"/>
                  <a:gd name="T64" fmla="*/ 67 w 308"/>
                  <a:gd name="T65" fmla="*/ 27 h 326"/>
                  <a:gd name="T66" fmla="*/ 79 w 308"/>
                  <a:gd name="T67" fmla="*/ 38 h 326"/>
                  <a:gd name="T68" fmla="*/ 68 w 308"/>
                  <a:gd name="T69" fmla="*/ 59 h 326"/>
                  <a:gd name="T70" fmla="*/ 53 w 308"/>
                  <a:gd name="T71" fmla="*/ 82 h 326"/>
                  <a:gd name="T72" fmla="*/ 36 w 308"/>
                  <a:gd name="T73" fmla="*/ 97 h 326"/>
                  <a:gd name="T74" fmla="*/ 23 w 308"/>
                  <a:gd name="T75" fmla="*/ 97 h 326"/>
                  <a:gd name="T76" fmla="*/ 21 w 308"/>
                  <a:gd name="T77" fmla="*/ 113 h 326"/>
                  <a:gd name="T78" fmla="*/ 8 w 308"/>
                  <a:gd name="T79" fmla="*/ 140 h 326"/>
                  <a:gd name="T80" fmla="*/ 2 w 308"/>
                  <a:gd name="T81" fmla="*/ 148 h 326"/>
                  <a:gd name="T82" fmla="*/ 9 w 308"/>
                  <a:gd name="T83" fmla="*/ 162 h 326"/>
                  <a:gd name="T84" fmla="*/ 43 w 308"/>
                  <a:gd name="T85" fmla="*/ 161 h 326"/>
                  <a:gd name="T86" fmla="*/ 50 w 308"/>
                  <a:gd name="T87" fmla="*/ 198 h 326"/>
                  <a:gd name="T88" fmla="*/ 73 w 308"/>
                  <a:gd name="T89" fmla="*/ 270 h 326"/>
                  <a:gd name="T90" fmla="*/ 106 w 308"/>
                  <a:gd name="T91" fmla="*/ 320 h 326"/>
                  <a:gd name="T92" fmla="*/ 127 w 308"/>
                  <a:gd name="T93" fmla="*/ 279 h 326"/>
                  <a:gd name="T94" fmla="*/ 145 w 308"/>
                  <a:gd name="T95" fmla="*/ 229 h 326"/>
                  <a:gd name="T96" fmla="*/ 198 w 308"/>
                  <a:gd name="T97" fmla="*/ 185 h 326"/>
                  <a:gd name="T98" fmla="*/ 224 w 308"/>
                  <a:gd name="T99" fmla="*/ 165 h 326"/>
                  <a:gd name="T100" fmla="*/ 223 w 308"/>
                  <a:gd name="T101" fmla="*/ 159 h 326"/>
                  <a:gd name="T102" fmla="*/ 221 w 308"/>
                  <a:gd name="T103" fmla="*/ 152 h 326"/>
                  <a:gd name="T104" fmla="*/ 217 w 308"/>
                  <a:gd name="T105" fmla="*/ 130 h 326"/>
                  <a:gd name="T106" fmla="*/ 216 w 308"/>
                  <a:gd name="T107" fmla="*/ 115 h 326"/>
                  <a:gd name="T108" fmla="*/ 240 w 308"/>
                  <a:gd name="T109" fmla="*/ 126 h 326"/>
                  <a:gd name="T110" fmla="*/ 252 w 308"/>
                  <a:gd name="T111" fmla="*/ 151 h 326"/>
                  <a:gd name="T112" fmla="*/ 265 w 308"/>
                  <a:gd name="T113" fmla="*/ 162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8" h="326">
                    <a:moveTo>
                      <a:pt x="265" y="162"/>
                    </a:moveTo>
                    <a:cubicBezTo>
                      <a:pt x="266" y="161"/>
                      <a:pt x="266" y="161"/>
                      <a:pt x="266" y="161"/>
                    </a:cubicBezTo>
                    <a:cubicBezTo>
                      <a:pt x="266" y="161"/>
                      <a:pt x="266" y="160"/>
                      <a:pt x="266" y="160"/>
                    </a:cubicBezTo>
                    <a:cubicBezTo>
                      <a:pt x="266" y="160"/>
                      <a:pt x="266" y="159"/>
                      <a:pt x="266" y="159"/>
                    </a:cubicBezTo>
                    <a:cubicBezTo>
                      <a:pt x="266" y="156"/>
                      <a:pt x="266" y="154"/>
                      <a:pt x="267" y="152"/>
                    </a:cubicBezTo>
                    <a:cubicBezTo>
                      <a:pt x="268" y="151"/>
                      <a:pt x="268" y="148"/>
                      <a:pt x="268" y="146"/>
                    </a:cubicBezTo>
                    <a:cubicBezTo>
                      <a:pt x="268" y="143"/>
                      <a:pt x="269" y="140"/>
                      <a:pt x="271" y="140"/>
                    </a:cubicBezTo>
                    <a:cubicBezTo>
                      <a:pt x="272" y="140"/>
                      <a:pt x="272" y="140"/>
                      <a:pt x="274" y="141"/>
                    </a:cubicBezTo>
                    <a:cubicBezTo>
                      <a:pt x="275" y="141"/>
                      <a:pt x="277" y="141"/>
                      <a:pt x="278" y="141"/>
                    </a:cubicBezTo>
                    <a:cubicBezTo>
                      <a:pt x="278" y="140"/>
                      <a:pt x="279" y="139"/>
                      <a:pt x="280" y="137"/>
                    </a:cubicBezTo>
                    <a:cubicBezTo>
                      <a:pt x="281" y="134"/>
                      <a:pt x="282" y="131"/>
                      <a:pt x="282" y="129"/>
                    </a:cubicBezTo>
                    <a:cubicBezTo>
                      <a:pt x="281" y="126"/>
                      <a:pt x="283" y="124"/>
                      <a:pt x="284" y="121"/>
                    </a:cubicBezTo>
                    <a:cubicBezTo>
                      <a:pt x="284" y="119"/>
                      <a:pt x="285" y="117"/>
                      <a:pt x="285" y="115"/>
                    </a:cubicBezTo>
                    <a:cubicBezTo>
                      <a:pt x="285" y="110"/>
                      <a:pt x="288" y="108"/>
                      <a:pt x="291" y="106"/>
                    </a:cubicBezTo>
                    <a:cubicBezTo>
                      <a:pt x="292" y="106"/>
                      <a:pt x="293" y="105"/>
                      <a:pt x="293" y="104"/>
                    </a:cubicBezTo>
                    <a:cubicBezTo>
                      <a:pt x="295" y="103"/>
                      <a:pt x="300" y="99"/>
                      <a:pt x="303" y="99"/>
                    </a:cubicBezTo>
                    <a:cubicBezTo>
                      <a:pt x="304" y="99"/>
                      <a:pt x="305" y="100"/>
                      <a:pt x="306" y="101"/>
                    </a:cubicBezTo>
                    <a:cubicBezTo>
                      <a:pt x="306" y="101"/>
                      <a:pt x="306" y="101"/>
                      <a:pt x="306" y="102"/>
                    </a:cubicBezTo>
                    <a:cubicBezTo>
                      <a:pt x="305" y="99"/>
                      <a:pt x="305" y="97"/>
                      <a:pt x="305" y="95"/>
                    </a:cubicBezTo>
                    <a:cubicBezTo>
                      <a:pt x="305" y="94"/>
                      <a:pt x="306" y="93"/>
                      <a:pt x="307" y="93"/>
                    </a:cubicBezTo>
                    <a:cubicBezTo>
                      <a:pt x="307" y="93"/>
                      <a:pt x="307" y="92"/>
                      <a:pt x="308" y="92"/>
                    </a:cubicBezTo>
                    <a:cubicBezTo>
                      <a:pt x="308" y="92"/>
                      <a:pt x="308" y="92"/>
                      <a:pt x="308" y="92"/>
                    </a:cubicBezTo>
                    <a:cubicBezTo>
                      <a:pt x="308" y="92"/>
                      <a:pt x="308" y="91"/>
                      <a:pt x="308" y="91"/>
                    </a:cubicBezTo>
                    <a:cubicBezTo>
                      <a:pt x="308" y="91"/>
                      <a:pt x="308" y="91"/>
                      <a:pt x="308" y="91"/>
                    </a:cubicBezTo>
                    <a:cubicBezTo>
                      <a:pt x="304" y="90"/>
                      <a:pt x="304" y="90"/>
                      <a:pt x="304" y="90"/>
                    </a:cubicBezTo>
                    <a:cubicBezTo>
                      <a:pt x="306" y="90"/>
                      <a:pt x="306" y="90"/>
                      <a:pt x="306" y="90"/>
                    </a:cubicBezTo>
                    <a:cubicBezTo>
                      <a:pt x="305" y="89"/>
                      <a:pt x="304" y="89"/>
                      <a:pt x="303" y="88"/>
                    </a:cubicBezTo>
                    <a:cubicBezTo>
                      <a:pt x="303" y="88"/>
                      <a:pt x="303" y="88"/>
                      <a:pt x="303" y="88"/>
                    </a:cubicBezTo>
                    <a:cubicBezTo>
                      <a:pt x="303" y="87"/>
                      <a:pt x="302" y="87"/>
                      <a:pt x="302" y="86"/>
                    </a:cubicBezTo>
                    <a:cubicBezTo>
                      <a:pt x="302" y="85"/>
                      <a:pt x="301" y="84"/>
                      <a:pt x="300" y="83"/>
                    </a:cubicBezTo>
                    <a:cubicBezTo>
                      <a:pt x="299" y="82"/>
                      <a:pt x="298" y="80"/>
                      <a:pt x="298" y="79"/>
                    </a:cubicBezTo>
                    <a:cubicBezTo>
                      <a:pt x="297" y="79"/>
                      <a:pt x="296" y="80"/>
                      <a:pt x="295" y="80"/>
                    </a:cubicBezTo>
                    <a:cubicBezTo>
                      <a:pt x="293" y="82"/>
                      <a:pt x="291" y="81"/>
                      <a:pt x="289" y="81"/>
                    </a:cubicBezTo>
                    <a:cubicBezTo>
                      <a:pt x="286" y="80"/>
                      <a:pt x="284" y="80"/>
                      <a:pt x="281" y="81"/>
                    </a:cubicBezTo>
                    <a:cubicBezTo>
                      <a:pt x="279" y="82"/>
                      <a:pt x="277" y="84"/>
                      <a:pt x="276" y="85"/>
                    </a:cubicBezTo>
                    <a:cubicBezTo>
                      <a:pt x="274" y="87"/>
                      <a:pt x="273" y="88"/>
                      <a:pt x="270" y="87"/>
                    </a:cubicBezTo>
                    <a:cubicBezTo>
                      <a:pt x="270" y="87"/>
                      <a:pt x="270" y="88"/>
                      <a:pt x="270" y="88"/>
                    </a:cubicBezTo>
                    <a:cubicBezTo>
                      <a:pt x="269" y="89"/>
                      <a:pt x="269" y="90"/>
                      <a:pt x="268" y="91"/>
                    </a:cubicBezTo>
                    <a:cubicBezTo>
                      <a:pt x="267" y="92"/>
                      <a:pt x="266" y="93"/>
                      <a:pt x="266" y="93"/>
                    </a:cubicBezTo>
                    <a:cubicBezTo>
                      <a:pt x="264" y="95"/>
                      <a:pt x="263" y="97"/>
                      <a:pt x="261" y="97"/>
                    </a:cubicBezTo>
                    <a:cubicBezTo>
                      <a:pt x="261" y="97"/>
                      <a:pt x="261" y="97"/>
                      <a:pt x="261" y="97"/>
                    </a:cubicBezTo>
                    <a:cubicBezTo>
                      <a:pt x="260" y="97"/>
                      <a:pt x="260" y="97"/>
                      <a:pt x="259" y="97"/>
                    </a:cubicBezTo>
                    <a:cubicBezTo>
                      <a:pt x="259" y="97"/>
                      <a:pt x="259" y="97"/>
                      <a:pt x="259" y="97"/>
                    </a:cubicBezTo>
                    <a:cubicBezTo>
                      <a:pt x="259" y="98"/>
                      <a:pt x="258" y="98"/>
                      <a:pt x="258" y="98"/>
                    </a:cubicBezTo>
                    <a:cubicBezTo>
                      <a:pt x="258" y="98"/>
                      <a:pt x="258" y="98"/>
                      <a:pt x="258" y="98"/>
                    </a:cubicBezTo>
                    <a:cubicBezTo>
                      <a:pt x="258" y="99"/>
                      <a:pt x="258" y="100"/>
                      <a:pt x="259" y="101"/>
                    </a:cubicBezTo>
                    <a:cubicBezTo>
                      <a:pt x="259" y="101"/>
                      <a:pt x="259" y="101"/>
                      <a:pt x="259" y="102"/>
                    </a:cubicBezTo>
                    <a:cubicBezTo>
                      <a:pt x="259" y="102"/>
                      <a:pt x="259" y="102"/>
                      <a:pt x="259" y="102"/>
                    </a:cubicBezTo>
                    <a:cubicBezTo>
                      <a:pt x="259" y="102"/>
                      <a:pt x="259" y="103"/>
                      <a:pt x="259" y="103"/>
                    </a:cubicBezTo>
                    <a:cubicBezTo>
                      <a:pt x="259" y="105"/>
                      <a:pt x="259" y="106"/>
                      <a:pt x="258" y="108"/>
                    </a:cubicBezTo>
                    <a:cubicBezTo>
                      <a:pt x="257" y="110"/>
                      <a:pt x="254" y="111"/>
                      <a:pt x="251" y="110"/>
                    </a:cubicBezTo>
                    <a:cubicBezTo>
                      <a:pt x="249" y="110"/>
                      <a:pt x="247" y="110"/>
                      <a:pt x="246" y="110"/>
                    </a:cubicBezTo>
                    <a:cubicBezTo>
                      <a:pt x="245" y="110"/>
                      <a:pt x="244" y="110"/>
                      <a:pt x="243" y="110"/>
                    </a:cubicBezTo>
                    <a:cubicBezTo>
                      <a:pt x="243" y="110"/>
                      <a:pt x="243" y="111"/>
                      <a:pt x="243" y="111"/>
                    </a:cubicBezTo>
                    <a:cubicBezTo>
                      <a:pt x="243" y="111"/>
                      <a:pt x="242" y="110"/>
                      <a:pt x="242" y="110"/>
                    </a:cubicBezTo>
                    <a:cubicBezTo>
                      <a:pt x="242" y="110"/>
                      <a:pt x="242" y="110"/>
                      <a:pt x="241" y="110"/>
                    </a:cubicBezTo>
                    <a:cubicBezTo>
                      <a:pt x="240" y="110"/>
                      <a:pt x="239" y="110"/>
                      <a:pt x="238" y="110"/>
                    </a:cubicBezTo>
                    <a:cubicBezTo>
                      <a:pt x="237" y="109"/>
                      <a:pt x="236" y="109"/>
                      <a:pt x="235" y="109"/>
                    </a:cubicBezTo>
                    <a:cubicBezTo>
                      <a:pt x="233" y="110"/>
                      <a:pt x="230" y="109"/>
                      <a:pt x="229" y="108"/>
                    </a:cubicBezTo>
                    <a:cubicBezTo>
                      <a:pt x="228" y="108"/>
                      <a:pt x="228" y="108"/>
                      <a:pt x="227" y="107"/>
                    </a:cubicBezTo>
                    <a:cubicBezTo>
                      <a:pt x="227" y="108"/>
                      <a:pt x="227" y="108"/>
                      <a:pt x="227" y="108"/>
                    </a:cubicBezTo>
                    <a:cubicBezTo>
                      <a:pt x="226" y="108"/>
                      <a:pt x="226" y="107"/>
                      <a:pt x="226" y="107"/>
                    </a:cubicBezTo>
                    <a:cubicBezTo>
                      <a:pt x="226" y="107"/>
                      <a:pt x="225" y="107"/>
                      <a:pt x="225" y="107"/>
                    </a:cubicBezTo>
                    <a:cubicBezTo>
                      <a:pt x="225" y="107"/>
                      <a:pt x="225" y="107"/>
                      <a:pt x="224" y="107"/>
                    </a:cubicBezTo>
                    <a:cubicBezTo>
                      <a:pt x="224" y="107"/>
                      <a:pt x="224" y="107"/>
                      <a:pt x="224" y="107"/>
                    </a:cubicBezTo>
                    <a:cubicBezTo>
                      <a:pt x="224" y="106"/>
                      <a:pt x="224" y="106"/>
                      <a:pt x="224" y="106"/>
                    </a:cubicBezTo>
                    <a:cubicBezTo>
                      <a:pt x="224" y="107"/>
                      <a:pt x="224" y="107"/>
                      <a:pt x="224" y="107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3"/>
                      <a:pt x="222" y="103"/>
                      <a:pt x="222" y="103"/>
                    </a:cubicBezTo>
                    <a:cubicBezTo>
                      <a:pt x="222" y="103"/>
                      <a:pt x="222" y="103"/>
                      <a:pt x="222" y="103"/>
                    </a:cubicBezTo>
                    <a:cubicBezTo>
                      <a:pt x="222" y="103"/>
                      <a:pt x="222" y="102"/>
                      <a:pt x="222" y="102"/>
                    </a:cubicBezTo>
                    <a:cubicBezTo>
                      <a:pt x="222" y="102"/>
                      <a:pt x="222" y="102"/>
                      <a:pt x="222" y="102"/>
                    </a:cubicBezTo>
                    <a:cubicBezTo>
                      <a:pt x="221" y="101"/>
                      <a:pt x="221" y="101"/>
                      <a:pt x="221" y="100"/>
                    </a:cubicBezTo>
                    <a:cubicBezTo>
                      <a:pt x="221" y="100"/>
                      <a:pt x="221" y="100"/>
                      <a:pt x="221" y="100"/>
                    </a:cubicBezTo>
                    <a:cubicBezTo>
                      <a:pt x="221" y="99"/>
                      <a:pt x="221" y="98"/>
                      <a:pt x="222" y="97"/>
                    </a:cubicBezTo>
                    <a:cubicBezTo>
                      <a:pt x="222" y="97"/>
                      <a:pt x="222" y="97"/>
                      <a:pt x="222" y="97"/>
                    </a:cubicBezTo>
                    <a:cubicBezTo>
                      <a:pt x="222" y="96"/>
                      <a:pt x="221" y="95"/>
                      <a:pt x="221" y="94"/>
                    </a:cubicBezTo>
                    <a:cubicBezTo>
                      <a:pt x="220" y="95"/>
                      <a:pt x="219" y="95"/>
                      <a:pt x="218" y="96"/>
                    </a:cubicBezTo>
                    <a:cubicBezTo>
                      <a:pt x="218" y="96"/>
                      <a:pt x="218" y="96"/>
                      <a:pt x="218" y="96"/>
                    </a:cubicBezTo>
                    <a:cubicBezTo>
                      <a:pt x="218" y="96"/>
                      <a:pt x="218" y="96"/>
                      <a:pt x="218" y="96"/>
                    </a:cubicBezTo>
                    <a:cubicBezTo>
                      <a:pt x="218" y="97"/>
                      <a:pt x="217" y="97"/>
                      <a:pt x="217" y="98"/>
                    </a:cubicBezTo>
                    <a:cubicBezTo>
                      <a:pt x="217" y="99"/>
                      <a:pt x="218" y="100"/>
                      <a:pt x="218" y="101"/>
                    </a:cubicBezTo>
                    <a:cubicBezTo>
                      <a:pt x="218" y="104"/>
                      <a:pt x="219" y="108"/>
                      <a:pt x="216" y="111"/>
                    </a:cubicBezTo>
                    <a:cubicBezTo>
                      <a:pt x="214" y="113"/>
                      <a:pt x="206" y="114"/>
                      <a:pt x="202" y="114"/>
                    </a:cubicBezTo>
                    <a:cubicBezTo>
                      <a:pt x="201" y="114"/>
                      <a:pt x="200" y="114"/>
                      <a:pt x="199" y="114"/>
                    </a:cubicBezTo>
                    <a:cubicBezTo>
                      <a:pt x="196" y="114"/>
                      <a:pt x="195" y="113"/>
                      <a:pt x="194" y="112"/>
                    </a:cubicBezTo>
                    <a:cubicBezTo>
                      <a:pt x="193" y="112"/>
                      <a:pt x="190" y="111"/>
                      <a:pt x="188" y="110"/>
                    </a:cubicBezTo>
                    <a:cubicBezTo>
                      <a:pt x="183" y="109"/>
                      <a:pt x="179" y="108"/>
                      <a:pt x="179" y="105"/>
                    </a:cubicBezTo>
                    <a:cubicBezTo>
                      <a:pt x="178" y="104"/>
                      <a:pt x="176" y="101"/>
                      <a:pt x="175" y="101"/>
                    </a:cubicBezTo>
                    <a:cubicBezTo>
                      <a:pt x="174" y="101"/>
                      <a:pt x="172" y="101"/>
                      <a:pt x="171" y="102"/>
                    </a:cubicBezTo>
                    <a:cubicBezTo>
                      <a:pt x="168" y="103"/>
                      <a:pt x="164" y="104"/>
                      <a:pt x="163" y="102"/>
                    </a:cubicBezTo>
                    <a:cubicBezTo>
                      <a:pt x="162" y="102"/>
                      <a:pt x="162" y="102"/>
                      <a:pt x="162" y="102"/>
                    </a:cubicBezTo>
                    <a:cubicBezTo>
                      <a:pt x="161" y="101"/>
                      <a:pt x="158" y="99"/>
                      <a:pt x="156" y="98"/>
                    </a:cubicBezTo>
                    <a:cubicBezTo>
                      <a:pt x="155" y="98"/>
                      <a:pt x="155" y="97"/>
                      <a:pt x="154" y="97"/>
                    </a:cubicBezTo>
                    <a:cubicBezTo>
                      <a:pt x="152" y="97"/>
                      <a:pt x="145" y="95"/>
                      <a:pt x="144" y="92"/>
                    </a:cubicBezTo>
                    <a:cubicBezTo>
                      <a:pt x="144" y="91"/>
                      <a:pt x="142" y="91"/>
                      <a:pt x="141" y="90"/>
                    </a:cubicBezTo>
                    <a:cubicBezTo>
                      <a:pt x="139" y="90"/>
                      <a:pt x="137" y="89"/>
                      <a:pt x="136" y="88"/>
                    </a:cubicBezTo>
                    <a:cubicBezTo>
                      <a:pt x="135" y="87"/>
                      <a:pt x="134" y="87"/>
                      <a:pt x="134" y="86"/>
                    </a:cubicBezTo>
                    <a:cubicBezTo>
                      <a:pt x="132" y="86"/>
                      <a:pt x="129" y="85"/>
                      <a:pt x="129" y="82"/>
                    </a:cubicBezTo>
                    <a:cubicBezTo>
                      <a:pt x="129" y="81"/>
                      <a:pt x="130" y="79"/>
                      <a:pt x="130" y="78"/>
                    </a:cubicBezTo>
                    <a:cubicBezTo>
                      <a:pt x="131" y="76"/>
                      <a:pt x="131" y="75"/>
                      <a:pt x="131" y="73"/>
                    </a:cubicBezTo>
                    <a:cubicBezTo>
                      <a:pt x="131" y="71"/>
                      <a:pt x="133" y="69"/>
                      <a:pt x="135" y="68"/>
                    </a:cubicBezTo>
                    <a:cubicBezTo>
                      <a:pt x="135" y="67"/>
                      <a:pt x="135" y="67"/>
                      <a:pt x="136" y="67"/>
                    </a:cubicBezTo>
                    <a:cubicBezTo>
                      <a:pt x="136" y="67"/>
                      <a:pt x="136" y="67"/>
                      <a:pt x="136" y="67"/>
                    </a:cubicBezTo>
                    <a:cubicBezTo>
                      <a:pt x="136" y="67"/>
                      <a:pt x="136" y="66"/>
                      <a:pt x="136" y="66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6"/>
                      <a:pt x="135" y="65"/>
                      <a:pt x="135" y="65"/>
                    </a:cubicBezTo>
                    <a:cubicBezTo>
                      <a:pt x="135" y="65"/>
                      <a:pt x="135" y="65"/>
                      <a:pt x="135" y="65"/>
                    </a:cubicBezTo>
                    <a:cubicBezTo>
                      <a:pt x="134" y="64"/>
                      <a:pt x="133" y="64"/>
                      <a:pt x="132" y="63"/>
                    </a:cubicBezTo>
                    <a:cubicBezTo>
                      <a:pt x="132" y="63"/>
                      <a:pt x="132" y="63"/>
                      <a:pt x="132" y="63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1" y="61"/>
                      <a:pt x="128" y="58"/>
                      <a:pt x="127" y="58"/>
                    </a:cubicBezTo>
                    <a:cubicBezTo>
                      <a:pt x="124" y="58"/>
                      <a:pt x="122" y="55"/>
                      <a:pt x="120" y="54"/>
                    </a:cubicBezTo>
                    <a:cubicBezTo>
                      <a:pt x="119" y="52"/>
                      <a:pt x="118" y="51"/>
                      <a:pt x="117" y="51"/>
                    </a:cubicBezTo>
                    <a:cubicBezTo>
                      <a:pt x="114" y="51"/>
                      <a:pt x="113" y="47"/>
                      <a:pt x="113" y="44"/>
                    </a:cubicBezTo>
                    <a:cubicBezTo>
                      <a:pt x="113" y="43"/>
                      <a:pt x="112" y="42"/>
                      <a:pt x="112" y="41"/>
                    </a:cubicBezTo>
                    <a:cubicBezTo>
                      <a:pt x="110" y="39"/>
                      <a:pt x="110" y="36"/>
                      <a:pt x="111" y="35"/>
                    </a:cubicBezTo>
                    <a:cubicBezTo>
                      <a:pt x="112" y="32"/>
                      <a:pt x="115" y="32"/>
                      <a:pt x="118" y="34"/>
                    </a:cubicBezTo>
                    <a:cubicBezTo>
                      <a:pt x="118" y="34"/>
                      <a:pt x="119" y="34"/>
                      <a:pt x="119" y="34"/>
                    </a:cubicBezTo>
                    <a:cubicBezTo>
                      <a:pt x="120" y="34"/>
                      <a:pt x="121" y="34"/>
                      <a:pt x="121" y="33"/>
                    </a:cubicBezTo>
                    <a:cubicBezTo>
                      <a:pt x="121" y="33"/>
                      <a:pt x="122" y="33"/>
                      <a:pt x="121" y="32"/>
                    </a:cubicBezTo>
                    <a:cubicBezTo>
                      <a:pt x="120" y="31"/>
                      <a:pt x="119" y="29"/>
                      <a:pt x="118" y="28"/>
                    </a:cubicBezTo>
                    <a:cubicBezTo>
                      <a:pt x="116" y="25"/>
                      <a:pt x="115" y="23"/>
                      <a:pt x="115" y="21"/>
                    </a:cubicBezTo>
                    <a:cubicBezTo>
                      <a:pt x="115" y="21"/>
                      <a:pt x="115" y="20"/>
                      <a:pt x="115" y="18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116" y="14"/>
                      <a:pt x="116" y="13"/>
                      <a:pt x="116" y="13"/>
                    </a:cubicBezTo>
                    <a:cubicBezTo>
                      <a:pt x="116" y="13"/>
                      <a:pt x="116" y="13"/>
                      <a:pt x="116" y="13"/>
                    </a:cubicBezTo>
                    <a:cubicBezTo>
                      <a:pt x="116" y="13"/>
                      <a:pt x="116" y="13"/>
                      <a:pt x="115" y="13"/>
                    </a:cubicBezTo>
                    <a:cubicBezTo>
                      <a:pt x="115" y="13"/>
                      <a:pt x="115" y="13"/>
                      <a:pt x="115" y="12"/>
                    </a:cubicBezTo>
                    <a:cubicBezTo>
                      <a:pt x="111" y="10"/>
                      <a:pt x="109" y="7"/>
                      <a:pt x="108" y="4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7" y="2"/>
                      <a:pt x="107" y="2"/>
                      <a:pt x="106" y="1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5" y="1"/>
                      <a:pt x="105" y="0"/>
                      <a:pt x="105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1"/>
                      <a:pt x="102" y="1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3"/>
                      <a:pt x="100" y="4"/>
                      <a:pt x="100" y="5"/>
                    </a:cubicBezTo>
                    <a:cubicBezTo>
                      <a:pt x="98" y="7"/>
                      <a:pt x="98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6" y="8"/>
                      <a:pt x="95" y="9"/>
                      <a:pt x="94" y="9"/>
                    </a:cubicBezTo>
                    <a:cubicBezTo>
                      <a:pt x="91" y="10"/>
                      <a:pt x="88" y="11"/>
                      <a:pt x="86" y="12"/>
                    </a:cubicBezTo>
                    <a:cubicBezTo>
                      <a:pt x="85" y="13"/>
                      <a:pt x="84" y="13"/>
                      <a:pt x="83" y="13"/>
                    </a:cubicBezTo>
                    <a:cubicBezTo>
                      <a:pt x="81" y="13"/>
                      <a:pt x="79" y="13"/>
                      <a:pt x="77" y="12"/>
                    </a:cubicBezTo>
                    <a:cubicBezTo>
                      <a:pt x="76" y="12"/>
                      <a:pt x="76" y="12"/>
                      <a:pt x="75" y="11"/>
                    </a:cubicBezTo>
                    <a:cubicBezTo>
                      <a:pt x="73" y="11"/>
                      <a:pt x="71" y="10"/>
                      <a:pt x="70" y="10"/>
                    </a:cubicBezTo>
                    <a:cubicBezTo>
                      <a:pt x="69" y="10"/>
                      <a:pt x="69" y="10"/>
                      <a:pt x="68" y="10"/>
                    </a:cubicBezTo>
                    <a:cubicBezTo>
                      <a:pt x="66" y="10"/>
                      <a:pt x="65" y="11"/>
                      <a:pt x="64" y="11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5" y="13"/>
                      <a:pt x="65" y="14"/>
                      <a:pt x="66" y="16"/>
                    </a:cubicBezTo>
                    <a:cubicBezTo>
                      <a:pt x="66" y="18"/>
                      <a:pt x="66" y="21"/>
                      <a:pt x="66" y="23"/>
                    </a:cubicBezTo>
                    <a:cubicBezTo>
                      <a:pt x="66" y="23"/>
                      <a:pt x="66" y="24"/>
                      <a:pt x="66" y="24"/>
                    </a:cubicBezTo>
                    <a:cubicBezTo>
                      <a:pt x="66" y="25"/>
                      <a:pt x="67" y="26"/>
                      <a:pt x="67" y="27"/>
                    </a:cubicBezTo>
                    <a:cubicBezTo>
                      <a:pt x="68" y="31"/>
                      <a:pt x="70" y="33"/>
                      <a:pt x="70" y="33"/>
                    </a:cubicBezTo>
                    <a:cubicBezTo>
                      <a:pt x="72" y="33"/>
                      <a:pt x="73" y="33"/>
                      <a:pt x="75" y="34"/>
                    </a:cubicBezTo>
                    <a:cubicBezTo>
                      <a:pt x="77" y="35"/>
                      <a:pt x="79" y="37"/>
                      <a:pt x="79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79" y="39"/>
                      <a:pt x="79" y="41"/>
                      <a:pt x="78" y="41"/>
                    </a:cubicBezTo>
                    <a:cubicBezTo>
                      <a:pt x="78" y="42"/>
                      <a:pt x="77" y="42"/>
                      <a:pt x="77" y="42"/>
                    </a:cubicBezTo>
                    <a:cubicBezTo>
                      <a:pt x="74" y="43"/>
                      <a:pt x="73" y="46"/>
                      <a:pt x="72" y="49"/>
                    </a:cubicBezTo>
                    <a:cubicBezTo>
                      <a:pt x="72" y="50"/>
                      <a:pt x="72" y="51"/>
                      <a:pt x="72" y="52"/>
                    </a:cubicBezTo>
                    <a:cubicBezTo>
                      <a:pt x="72" y="54"/>
                      <a:pt x="72" y="58"/>
                      <a:pt x="68" y="59"/>
                    </a:cubicBezTo>
                    <a:cubicBezTo>
                      <a:pt x="66" y="59"/>
                      <a:pt x="65" y="60"/>
                      <a:pt x="65" y="63"/>
                    </a:cubicBezTo>
                    <a:cubicBezTo>
                      <a:pt x="65" y="68"/>
                      <a:pt x="61" y="69"/>
                      <a:pt x="59" y="69"/>
                    </a:cubicBezTo>
                    <a:cubicBezTo>
                      <a:pt x="59" y="70"/>
                      <a:pt x="58" y="70"/>
                      <a:pt x="58" y="70"/>
                    </a:cubicBezTo>
                    <a:cubicBezTo>
                      <a:pt x="58" y="70"/>
                      <a:pt x="57" y="72"/>
                      <a:pt x="57" y="73"/>
                    </a:cubicBezTo>
                    <a:cubicBezTo>
                      <a:pt x="55" y="79"/>
                      <a:pt x="54" y="81"/>
                      <a:pt x="53" y="82"/>
                    </a:cubicBezTo>
                    <a:cubicBezTo>
                      <a:pt x="52" y="83"/>
                      <a:pt x="51" y="83"/>
                      <a:pt x="49" y="84"/>
                    </a:cubicBezTo>
                    <a:cubicBezTo>
                      <a:pt x="47" y="84"/>
                      <a:pt x="44" y="85"/>
                      <a:pt x="44" y="87"/>
                    </a:cubicBezTo>
                    <a:cubicBezTo>
                      <a:pt x="44" y="91"/>
                      <a:pt x="40" y="97"/>
                      <a:pt x="36" y="97"/>
                    </a:cubicBezTo>
                    <a:cubicBezTo>
                      <a:pt x="36" y="97"/>
                      <a:pt x="36" y="97"/>
                      <a:pt x="36" y="97"/>
                    </a:cubicBezTo>
                    <a:cubicBezTo>
                      <a:pt x="36" y="97"/>
                      <a:pt x="36" y="97"/>
                      <a:pt x="36" y="97"/>
                    </a:cubicBezTo>
                    <a:cubicBezTo>
                      <a:pt x="35" y="97"/>
                      <a:pt x="35" y="97"/>
                      <a:pt x="34" y="96"/>
                    </a:cubicBezTo>
                    <a:cubicBezTo>
                      <a:pt x="33" y="96"/>
                      <a:pt x="32" y="96"/>
                      <a:pt x="31" y="96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30" y="97"/>
                      <a:pt x="29" y="98"/>
                      <a:pt x="27" y="98"/>
                    </a:cubicBezTo>
                    <a:cubicBezTo>
                      <a:pt x="26" y="98"/>
                      <a:pt x="24" y="98"/>
                      <a:pt x="23" y="97"/>
                    </a:cubicBezTo>
                    <a:cubicBezTo>
                      <a:pt x="22" y="97"/>
                      <a:pt x="22" y="96"/>
                      <a:pt x="21" y="96"/>
                    </a:cubicBezTo>
                    <a:cubicBezTo>
                      <a:pt x="21" y="96"/>
                      <a:pt x="21" y="97"/>
                      <a:pt x="20" y="97"/>
                    </a:cubicBezTo>
                    <a:cubicBezTo>
                      <a:pt x="16" y="101"/>
                      <a:pt x="14" y="104"/>
                      <a:pt x="14" y="105"/>
                    </a:cubicBezTo>
                    <a:cubicBezTo>
                      <a:pt x="14" y="106"/>
                      <a:pt x="15" y="106"/>
                      <a:pt x="16" y="107"/>
                    </a:cubicBezTo>
                    <a:cubicBezTo>
                      <a:pt x="18" y="108"/>
                      <a:pt x="21" y="110"/>
                      <a:pt x="21" y="113"/>
                    </a:cubicBezTo>
                    <a:cubicBezTo>
                      <a:pt x="20" y="117"/>
                      <a:pt x="23" y="121"/>
                      <a:pt x="25" y="123"/>
                    </a:cubicBezTo>
                    <a:cubicBezTo>
                      <a:pt x="27" y="125"/>
                      <a:pt x="32" y="132"/>
                      <a:pt x="29" y="136"/>
                    </a:cubicBezTo>
                    <a:cubicBezTo>
                      <a:pt x="27" y="139"/>
                      <a:pt x="24" y="140"/>
                      <a:pt x="19" y="139"/>
                    </a:cubicBezTo>
                    <a:cubicBezTo>
                      <a:pt x="18" y="139"/>
                      <a:pt x="17" y="139"/>
                      <a:pt x="16" y="139"/>
                    </a:cubicBezTo>
                    <a:cubicBezTo>
                      <a:pt x="15" y="140"/>
                      <a:pt x="12" y="140"/>
                      <a:pt x="8" y="140"/>
                    </a:cubicBezTo>
                    <a:cubicBezTo>
                      <a:pt x="8" y="139"/>
                      <a:pt x="7" y="139"/>
                      <a:pt x="7" y="139"/>
                    </a:cubicBezTo>
                    <a:cubicBezTo>
                      <a:pt x="4" y="139"/>
                      <a:pt x="3" y="141"/>
                      <a:pt x="2" y="143"/>
                    </a:cubicBezTo>
                    <a:cubicBezTo>
                      <a:pt x="1" y="144"/>
                      <a:pt x="1" y="144"/>
                      <a:pt x="1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1" y="146"/>
                      <a:pt x="2" y="147"/>
                      <a:pt x="2" y="148"/>
                    </a:cubicBezTo>
                    <a:cubicBezTo>
                      <a:pt x="4" y="150"/>
                      <a:pt x="6" y="152"/>
                      <a:pt x="9" y="153"/>
                    </a:cubicBezTo>
                    <a:cubicBezTo>
                      <a:pt x="11" y="154"/>
                      <a:pt x="14" y="153"/>
                      <a:pt x="16" y="153"/>
                    </a:cubicBezTo>
                    <a:cubicBezTo>
                      <a:pt x="17" y="152"/>
                      <a:pt x="18" y="152"/>
                      <a:pt x="19" y="152"/>
                    </a:cubicBezTo>
                    <a:cubicBezTo>
                      <a:pt x="21" y="152"/>
                      <a:pt x="22" y="153"/>
                      <a:pt x="22" y="156"/>
                    </a:cubicBezTo>
                    <a:cubicBezTo>
                      <a:pt x="22" y="161"/>
                      <a:pt x="15" y="161"/>
                      <a:pt x="9" y="162"/>
                    </a:cubicBezTo>
                    <a:cubicBezTo>
                      <a:pt x="9" y="162"/>
                      <a:pt x="8" y="162"/>
                      <a:pt x="7" y="162"/>
                    </a:cubicBezTo>
                    <a:cubicBezTo>
                      <a:pt x="11" y="167"/>
                      <a:pt x="23" y="180"/>
                      <a:pt x="28" y="179"/>
                    </a:cubicBezTo>
                    <a:cubicBezTo>
                      <a:pt x="34" y="178"/>
                      <a:pt x="38" y="172"/>
                      <a:pt x="39" y="170"/>
                    </a:cubicBezTo>
                    <a:cubicBezTo>
                      <a:pt x="38" y="169"/>
                      <a:pt x="37" y="168"/>
                      <a:pt x="38" y="166"/>
                    </a:cubicBezTo>
                    <a:cubicBezTo>
                      <a:pt x="38" y="164"/>
                      <a:pt x="41" y="161"/>
                      <a:pt x="43" y="161"/>
                    </a:cubicBezTo>
                    <a:cubicBezTo>
                      <a:pt x="44" y="161"/>
                      <a:pt x="44" y="161"/>
                      <a:pt x="45" y="161"/>
                    </a:cubicBezTo>
                    <a:cubicBezTo>
                      <a:pt x="47" y="162"/>
                      <a:pt x="47" y="165"/>
                      <a:pt x="47" y="168"/>
                    </a:cubicBezTo>
                    <a:cubicBezTo>
                      <a:pt x="47" y="170"/>
                      <a:pt x="47" y="173"/>
                      <a:pt x="48" y="173"/>
                    </a:cubicBezTo>
                    <a:cubicBezTo>
                      <a:pt x="52" y="176"/>
                      <a:pt x="50" y="181"/>
                      <a:pt x="49" y="186"/>
                    </a:cubicBezTo>
                    <a:cubicBezTo>
                      <a:pt x="48" y="188"/>
                      <a:pt x="49" y="193"/>
                      <a:pt x="50" y="198"/>
                    </a:cubicBezTo>
                    <a:cubicBezTo>
                      <a:pt x="50" y="200"/>
                      <a:pt x="51" y="202"/>
                      <a:pt x="51" y="204"/>
                    </a:cubicBezTo>
                    <a:cubicBezTo>
                      <a:pt x="51" y="206"/>
                      <a:pt x="52" y="209"/>
                      <a:pt x="53" y="212"/>
                    </a:cubicBezTo>
                    <a:cubicBezTo>
                      <a:pt x="54" y="216"/>
                      <a:pt x="55" y="220"/>
                      <a:pt x="56" y="224"/>
                    </a:cubicBezTo>
                    <a:cubicBezTo>
                      <a:pt x="57" y="232"/>
                      <a:pt x="62" y="245"/>
                      <a:pt x="66" y="254"/>
                    </a:cubicBezTo>
                    <a:cubicBezTo>
                      <a:pt x="69" y="258"/>
                      <a:pt x="71" y="265"/>
                      <a:pt x="73" y="270"/>
                    </a:cubicBezTo>
                    <a:cubicBezTo>
                      <a:pt x="74" y="276"/>
                      <a:pt x="76" y="281"/>
                      <a:pt x="77" y="283"/>
                    </a:cubicBezTo>
                    <a:cubicBezTo>
                      <a:pt x="80" y="286"/>
                      <a:pt x="88" y="299"/>
                      <a:pt x="88" y="307"/>
                    </a:cubicBezTo>
                    <a:cubicBezTo>
                      <a:pt x="88" y="314"/>
                      <a:pt x="96" y="324"/>
                      <a:pt x="98" y="326"/>
                    </a:cubicBezTo>
                    <a:cubicBezTo>
                      <a:pt x="99" y="326"/>
                      <a:pt x="99" y="326"/>
                      <a:pt x="99" y="326"/>
                    </a:cubicBezTo>
                    <a:cubicBezTo>
                      <a:pt x="101" y="326"/>
                      <a:pt x="105" y="323"/>
                      <a:pt x="106" y="320"/>
                    </a:cubicBezTo>
                    <a:cubicBezTo>
                      <a:pt x="107" y="317"/>
                      <a:pt x="110" y="315"/>
                      <a:pt x="112" y="313"/>
                    </a:cubicBezTo>
                    <a:cubicBezTo>
                      <a:pt x="114" y="312"/>
                      <a:pt x="116" y="311"/>
                      <a:pt x="116" y="310"/>
                    </a:cubicBezTo>
                    <a:cubicBezTo>
                      <a:pt x="117" y="307"/>
                      <a:pt x="117" y="301"/>
                      <a:pt x="122" y="300"/>
                    </a:cubicBezTo>
                    <a:cubicBezTo>
                      <a:pt x="123" y="300"/>
                      <a:pt x="124" y="299"/>
                      <a:pt x="124" y="294"/>
                    </a:cubicBezTo>
                    <a:cubicBezTo>
                      <a:pt x="124" y="290"/>
                      <a:pt x="124" y="283"/>
                      <a:pt x="127" y="279"/>
                    </a:cubicBezTo>
                    <a:cubicBezTo>
                      <a:pt x="130" y="275"/>
                      <a:pt x="130" y="266"/>
                      <a:pt x="129" y="262"/>
                    </a:cubicBezTo>
                    <a:cubicBezTo>
                      <a:pt x="127" y="258"/>
                      <a:pt x="128" y="251"/>
                      <a:pt x="130" y="247"/>
                    </a:cubicBezTo>
                    <a:cubicBezTo>
                      <a:pt x="130" y="245"/>
                      <a:pt x="130" y="244"/>
                      <a:pt x="131" y="243"/>
                    </a:cubicBezTo>
                    <a:cubicBezTo>
                      <a:pt x="131" y="240"/>
                      <a:pt x="132" y="236"/>
                      <a:pt x="135" y="236"/>
                    </a:cubicBezTo>
                    <a:cubicBezTo>
                      <a:pt x="138" y="236"/>
                      <a:pt x="142" y="233"/>
                      <a:pt x="145" y="229"/>
                    </a:cubicBezTo>
                    <a:cubicBezTo>
                      <a:pt x="148" y="226"/>
                      <a:pt x="153" y="222"/>
                      <a:pt x="158" y="219"/>
                    </a:cubicBezTo>
                    <a:cubicBezTo>
                      <a:pt x="160" y="217"/>
                      <a:pt x="162" y="216"/>
                      <a:pt x="163" y="215"/>
                    </a:cubicBezTo>
                    <a:cubicBezTo>
                      <a:pt x="167" y="212"/>
                      <a:pt x="177" y="202"/>
                      <a:pt x="180" y="197"/>
                    </a:cubicBezTo>
                    <a:cubicBezTo>
                      <a:pt x="183" y="194"/>
                      <a:pt x="187" y="192"/>
                      <a:pt x="191" y="190"/>
                    </a:cubicBezTo>
                    <a:cubicBezTo>
                      <a:pt x="193" y="188"/>
                      <a:pt x="196" y="187"/>
                      <a:pt x="198" y="185"/>
                    </a:cubicBezTo>
                    <a:cubicBezTo>
                      <a:pt x="200" y="183"/>
                      <a:pt x="200" y="181"/>
                      <a:pt x="200" y="179"/>
                    </a:cubicBezTo>
                    <a:cubicBezTo>
                      <a:pt x="200" y="177"/>
                      <a:pt x="201" y="176"/>
                      <a:pt x="201" y="175"/>
                    </a:cubicBezTo>
                    <a:cubicBezTo>
                      <a:pt x="202" y="167"/>
                      <a:pt x="223" y="166"/>
                      <a:pt x="223" y="166"/>
                    </a:cubicBezTo>
                    <a:cubicBezTo>
                      <a:pt x="223" y="166"/>
                      <a:pt x="223" y="166"/>
                      <a:pt x="224" y="166"/>
                    </a:cubicBezTo>
                    <a:cubicBezTo>
                      <a:pt x="224" y="166"/>
                      <a:pt x="224" y="166"/>
                      <a:pt x="224" y="165"/>
                    </a:cubicBezTo>
                    <a:cubicBezTo>
                      <a:pt x="224" y="165"/>
                      <a:pt x="224" y="165"/>
                      <a:pt x="224" y="164"/>
                    </a:cubicBezTo>
                    <a:cubicBezTo>
                      <a:pt x="223" y="164"/>
                      <a:pt x="223" y="163"/>
                      <a:pt x="223" y="163"/>
                    </a:cubicBezTo>
                    <a:cubicBezTo>
                      <a:pt x="223" y="162"/>
                      <a:pt x="223" y="162"/>
                      <a:pt x="223" y="161"/>
                    </a:cubicBezTo>
                    <a:cubicBezTo>
                      <a:pt x="223" y="161"/>
                      <a:pt x="223" y="160"/>
                      <a:pt x="223" y="160"/>
                    </a:cubicBezTo>
                    <a:cubicBezTo>
                      <a:pt x="223" y="160"/>
                      <a:pt x="223" y="159"/>
                      <a:pt x="223" y="159"/>
                    </a:cubicBezTo>
                    <a:cubicBezTo>
                      <a:pt x="223" y="158"/>
                      <a:pt x="223" y="158"/>
                      <a:pt x="222" y="157"/>
                    </a:cubicBezTo>
                    <a:cubicBezTo>
                      <a:pt x="222" y="157"/>
                      <a:pt x="222" y="156"/>
                      <a:pt x="222" y="156"/>
                    </a:cubicBezTo>
                    <a:cubicBezTo>
                      <a:pt x="222" y="156"/>
                      <a:pt x="222" y="155"/>
                      <a:pt x="222" y="155"/>
                    </a:cubicBezTo>
                    <a:cubicBezTo>
                      <a:pt x="222" y="154"/>
                      <a:pt x="222" y="154"/>
                      <a:pt x="222" y="154"/>
                    </a:cubicBezTo>
                    <a:cubicBezTo>
                      <a:pt x="222" y="153"/>
                      <a:pt x="221" y="153"/>
                      <a:pt x="221" y="152"/>
                    </a:cubicBezTo>
                    <a:cubicBezTo>
                      <a:pt x="221" y="152"/>
                      <a:pt x="221" y="152"/>
                      <a:pt x="221" y="151"/>
                    </a:cubicBezTo>
                    <a:cubicBezTo>
                      <a:pt x="221" y="151"/>
                      <a:pt x="221" y="150"/>
                      <a:pt x="221" y="150"/>
                    </a:cubicBezTo>
                    <a:cubicBezTo>
                      <a:pt x="221" y="150"/>
                      <a:pt x="221" y="150"/>
                      <a:pt x="220" y="150"/>
                    </a:cubicBezTo>
                    <a:cubicBezTo>
                      <a:pt x="220" y="149"/>
                      <a:pt x="220" y="148"/>
                      <a:pt x="220" y="148"/>
                    </a:cubicBezTo>
                    <a:cubicBezTo>
                      <a:pt x="218" y="143"/>
                      <a:pt x="216" y="134"/>
                      <a:pt x="217" y="130"/>
                    </a:cubicBezTo>
                    <a:cubicBezTo>
                      <a:pt x="218" y="127"/>
                      <a:pt x="220" y="127"/>
                      <a:pt x="221" y="126"/>
                    </a:cubicBezTo>
                    <a:cubicBezTo>
                      <a:pt x="223" y="126"/>
                      <a:pt x="223" y="126"/>
                      <a:pt x="223" y="125"/>
                    </a:cubicBezTo>
                    <a:cubicBezTo>
                      <a:pt x="223" y="125"/>
                      <a:pt x="221" y="124"/>
                      <a:pt x="220" y="124"/>
                    </a:cubicBezTo>
                    <a:cubicBezTo>
                      <a:pt x="218" y="123"/>
                      <a:pt x="216" y="121"/>
                      <a:pt x="215" y="119"/>
                    </a:cubicBezTo>
                    <a:cubicBezTo>
                      <a:pt x="215" y="118"/>
                      <a:pt x="215" y="116"/>
                      <a:pt x="216" y="115"/>
                    </a:cubicBezTo>
                    <a:cubicBezTo>
                      <a:pt x="217" y="113"/>
                      <a:pt x="219" y="112"/>
                      <a:pt x="221" y="112"/>
                    </a:cubicBezTo>
                    <a:cubicBezTo>
                      <a:pt x="222" y="112"/>
                      <a:pt x="223" y="112"/>
                      <a:pt x="224" y="113"/>
                    </a:cubicBezTo>
                    <a:cubicBezTo>
                      <a:pt x="225" y="114"/>
                      <a:pt x="226" y="114"/>
                      <a:pt x="227" y="114"/>
                    </a:cubicBezTo>
                    <a:cubicBezTo>
                      <a:pt x="233" y="114"/>
                      <a:pt x="237" y="117"/>
                      <a:pt x="237" y="122"/>
                    </a:cubicBezTo>
                    <a:cubicBezTo>
                      <a:pt x="237" y="123"/>
                      <a:pt x="239" y="125"/>
                      <a:pt x="240" y="126"/>
                    </a:cubicBezTo>
                    <a:cubicBezTo>
                      <a:pt x="242" y="125"/>
                      <a:pt x="249" y="125"/>
                      <a:pt x="253" y="125"/>
                    </a:cubicBezTo>
                    <a:cubicBezTo>
                      <a:pt x="257" y="125"/>
                      <a:pt x="263" y="125"/>
                      <a:pt x="263" y="130"/>
                    </a:cubicBezTo>
                    <a:cubicBezTo>
                      <a:pt x="263" y="133"/>
                      <a:pt x="258" y="143"/>
                      <a:pt x="252" y="143"/>
                    </a:cubicBezTo>
                    <a:cubicBezTo>
                      <a:pt x="252" y="143"/>
                      <a:pt x="251" y="144"/>
                      <a:pt x="251" y="146"/>
                    </a:cubicBezTo>
                    <a:cubicBezTo>
                      <a:pt x="251" y="149"/>
                      <a:pt x="251" y="151"/>
                      <a:pt x="252" y="151"/>
                    </a:cubicBezTo>
                    <a:cubicBezTo>
                      <a:pt x="252" y="151"/>
                      <a:pt x="254" y="149"/>
                      <a:pt x="255" y="148"/>
                    </a:cubicBezTo>
                    <a:cubicBezTo>
                      <a:pt x="255" y="147"/>
                      <a:pt x="255" y="147"/>
                      <a:pt x="255" y="147"/>
                    </a:cubicBezTo>
                    <a:cubicBezTo>
                      <a:pt x="256" y="145"/>
                      <a:pt x="258" y="142"/>
                      <a:pt x="260" y="142"/>
                    </a:cubicBezTo>
                    <a:cubicBezTo>
                      <a:pt x="262" y="142"/>
                      <a:pt x="263" y="146"/>
                      <a:pt x="265" y="157"/>
                    </a:cubicBezTo>
                    <a:cubicBezTo>
                      <a:pt x="265" y="158"/>
                      <a:pt x="265" y="160"/>
                      <a:pt x="265" y="162"/>
                    </a:cubicBezTo>
                    <a:cubicBezTo>
                      <a:pt x="265" y="162"/>
                      <a:pt x="265" y="162"/>
                      <a:pt x="265" y="162"/>
                    </a:cubicBezTo>
                    <a:cubicBezTo>
                      <a:pt x="265" y="162"/>
                      <a:pt x="265" y="162"/>
                      <a:pt x="265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8" name="Freeform 1121">
                <a:extLst>
                  <a:ext uri="{FF2B5EF4-FFF2-40B4-BE49-F238E27FC236}">
                    <a16:creationId xmlns:a16="http://schemas.microsoft.com/office/drawing/2014/main" id="{58E4F316-9CFD-9248-9FCD-C86FE54E8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1" y="1823"/>
                <a:ext cx="112" cy="46"/>
              </a:xfrm>
              <a:custGeom>
                <a:avLst/>
                <a:gdLst>
                  <a:gd name="T0" fmla="*/ 117 w 118"/>
                  <a:gd name="T1" fmla="*/ 12 h 48"/>
                  <a:gd name="T2" fmla="*/ 116 w 118"/>
                  <a:gd name="T3" fmla="*/ 12 h 48"/>
                  <a:gd name="T4" fmla="*/ 109 w 118"/>
                  <a:gd name="T5" fmla="*/ 9 h 48"/>
                  <a:gd name="T6" fmla="*/ 105 w 118"/>
                  <a:gd name="T7" fmla="*/ 7 h 48"/>
                  <a:gd name="T8" fmla="*/ 77 w 118"/>
                  <a:gd name="T9" fmla="*/ 4 h 48"/>
                  <a:gd name="T10" fmla="*/ 56 w 118"/>
                  <a:gd name="T11" fmla="*/ 1 h 48"/>
                  <a:gd name="T12" fmla="*/ 53 w 118"/>
                  <a:gd name="T13" fmla="*/ 0 h 48"/>
                  <a:gd name="T14" fmla="*/ 41 w 118"/>
                  <a:gd name="T15" fmla="*/ 9 h 48"/>
                  <a:gd name="T16" fmla="*/ 25 w 118"/>
                  <a:gd name="T17" fmla="*/ 5 h 48"/>
                  <a:gd name="T18" fmla="*/ 13 w 118"/>
                  <a:gd name="T19" fmla="*/ 15 h 48"/>
                  <a:gd name="T20" fmla="*/ 12 w 118"/>
                  <a:gd name="T21" fmla="*/ 16 h 48"/>
                  <a:gd name="T22" fmla="*/ 11 w 118"/>
                  <a:gd name="T23" fmla="*/ 18 h 48"/>
                  <a:gd name="T24" fmla="*/ 14 w 118"/>
                  <a:gd name="T25" fmla="*/ 22 h 48"/>
                  <a:gd name="T26" fmla="*/ 20 w 118"/>
                  <a:gd name="T27" fmla="*/ 22 h 48"/>
                  <a:gd name="T28" fmla="*/ 39 w 118"/>
                  <a:gd name="T29" fmla="*/ 28 h 48"/>
                  <a:gd name="T30" fmla="*/ 38 w 118"/>
                  <a:gd name="T31" fmla="*/ 35 h 48"/>
                  <a:gd name="T32" fmla="*/ 29 w 118"/>
                  <a:gd name="T33" fmla="*/ 39 h 48"/>
                  <a:gd name="T34" fmla="*/ 23 w 118"/>
                  <a:gd name="T35" fmla="*/ 39 h 48"/>
                  <a:gd name="T36" fmla="*/ 22 w 118"/>
                  <a:gd name="T37" fmla="*/ 40 h 48"/>
                  <a:gd name="T38" fmla="*/ 20 w 118"/>
                  <a:gd name="T39" fmla="*/ 40 h 48"/>
                  <a:gd name="T40" fmla="*/ 17 w 118"/>
                  <a:gd name="T41" fmla="*/ 41 h 48"/>
                  <a:gd name="T42" fmla="*/ 10 w 118"/>
                  <a:gd name="T43" fmla="*/ 41 h 48"/>
                  <a:gd name="T44" fmla="*/ 9 w 118"/>
                  <a:gd name="T45" fmla="*/ 41 h 48"/>
                  <a:gd name="T46" fmla="*/ 5 w 118"/>
                  <a:gd name="T47" fmla="*/ 42 h 48"/>
                  <a:gd name="T48" fmla="*/ 5 w 118"/>
                  <a:gd name="T49" fmla="*/ 41 h 48"/>
                  <a:gd name="T50" fmla="*/ 5 w 118"/>
                  <a:gd name="T51" fmla="*/ 41 h 48"/>
                  <a:gd name="T52" fmla="*/ 3 w 118"/>
                  <a:gd name="T53" fmla="*/ 45 h 48"/>
                  <a:gd name="T54" fmla="*/ 14 w 118"/>
                  <a:gd name="T55" fmla="*/ 46 h 48"/>
                  <a:gd name="T56" fmla="*/ 18 w 118"/>
                  <a:gd name="T57" fmla="*/ 46 h 48"/>
                  <a:gd name="T58" fmla="*/ 28 w 118"/>
                  <a:gd name="T59" fmla="*/ 48 h 48"/>
                  <a:gd name="T60" fmla="*/ 31 w 118"/>
                  <a:gd name="T61" fmla="*/ 47 h 48"/>
                  <a:gd name="T62" fmla="*/ 34 w 118"/>
                  <a:gd name="T63" fmla="*/ 48 h 48"/>
                  <a:gd name="T64" fmla="*/ 37 w 118"/>
                  <a:gd name="T65" fmla="*/ 48 h 48"/>
                  <a:gd name="T66" fmla="*/ 39 w 118"/>
                  <a:gd name="T67" fmla="*/ 48 h 48"/>
                  <a:gd name="T68" fmla="*/ 40 w 118"/>
                  <a:gd name="T69" fmla="*/ 48 h 48"/>
                  <a:gd name="T70" fmla="*/ 42 w 118"/>
                  <a:gd name="T71" fmla="*/ 47 h 48"/>
                  <a:gd name="T72" fmla="*/ 44 w 118"/>
                  <a:gd name="T73" fmla="*/ 47 h 48"/>
                  <a:gd name="T74" fmla="*/ 46 w 118"/>
                  <a:gd name="T75" fmla="*/ 47 h 48"/>
                  <a:gd name="T76" fmla="*/ 47 w 118"/>
                  <a:gd name="T77" fmla="*/ 47 h 48"/>
                  <a:gd name="T78" fmla="*/ 47 w 118"/>
                  <a:gd name="T79" fmla="*/ 45 h 48"/>
                  <a:gd name="T80" fmla="*/ 47 w 118"/>
                  <a:gd name="T81" fmla="*/ 44 h 48"/>
                  <a:gd name="T82" fmla="*/ 47 w 118"/>
                  <a:gd name="T83" fmla="*/ 43 h 48"/>
                  <a:gd name="T84" fmla="*/ 54 w 118"/>
                  <a:gd name="T85" fmla="*/ 38 h 48"/>
                  <a:gd name="T86" fmla="*/ 61 w 118"/>
                  <a:gd name="T87" fmla="*/ 34 h 48"/>
                  <a:gd name="T88" fmla="*/ 68 w 118"/>
                  <a:gd name="T89" fmla="*/ 32 h 48"/>
                  <a:gd name="T90" fmla="*/ 73 w 118"/>
                  <a:gd name="T91" fmla="*/ 35 h 48"/>
                  <a:gd name="T92" fmla="*/ 76 w 118"/>
                  <a:gd name="T93" fmla="*/ 33 h 48"/>
                  <a:gd name="T94" fmla="*/ 90 w 118"/>
                  <a:gd name="T95" fmla="*/ 27 h 48"/>
                  <a:gd name="T96" fmla="*/ 99 w 118"/>
                  <a:gd name="T97" fmla="*/ 23 h 48"/>
                  <a:gd name="T98" fmla="*/ 108 w 118"/>
                  <a:gd name="T99" fmla="*/ 17 h 48"/>
                  <a:gd name="T100" fmla="*/ 110 w 118"/>
                  <a:gd name="T101" fmla="*/ 16 h 48"/>
                  <a:gd name="T102" fmla="*/ 111 w 118"/>
                  <a:gd name="T103" fmla="*/ 15 h 48"/>
                  <a:gd name="T104" fmla="*/ 113 w 118"/>
                  <a:gd name="T105" fmla="*/ 14 h 48"/>
                  <a:gd name="T106" fmla="*/ 114 w 118"/>
                  <a:gd name="T107" fmla="*/ 14 h 48"/>
                  <a:gd name="T108" fmla="*/ 118 w 118"/>
                  <a:gd name="T109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" h="48">
                    <a:moveTo>
                      <a:pt x="118" y="12"/>
                    </a:moveTo>
                    <a:cubicBezTo>
                      <a:pt x="117" y="12"/>
                      <a:pt x="117" y="12"/>
                      <a:pt x="117" y="12"/>
                    </a:cubicBezTo>
                    <a:cubicBezTo>
                      <a:pt x="117" y="12"/>
                      <a:pt x="117" y="12"/>
                      <a:pt x="117" y="12"/>
                    </a:cubicBezTo>
                    <a:cubicBezTo>
                      <a:pt x="117" y="12"/>
                      <a:pt x="116" y="12"/>
                      <a:pt x="116" y="12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3" y="12"/>
                      <a:pt x="111" y="11"/>
                      <a:pt x="109" y="9"/>
                    </a:cubicBezTo>
                    <a:cubicBezTo>
                      <a:pt x="107" y="7"/>
                      <a:pt x="106" y="7"/>
                      <a:pt x="106" y="7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103" y="7"/>
                      <a:pt x="101" y="7"/>
                      <a:pt x="100" y="7"/>
                    </a:cubicBezTo>
                    <a:cubicBezTo>
                      <a:pt x="96" y="6"/>
                      <a:pt x="85" y="4"/>
                      <a:pt x="77" y="4"/>
                    </a:cubicBezTo>
                    <a:cubicBezTo>
                      <a:pt x="73" y="4"/>
                      <a:pt x="72" y="5"/>
                      <a:pt x="72" y="5"/>
                    </a:cubicBezTo>
                    <a:cubicBezTo>
                      <a:pt x="68" y="6"/>
                      <a:pt x="60" y="3"/>
                      <a:pt x="56" y="1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4" y="0"/>
                      <a:pt x="53" y="0"/>
                    </a:cubicBezTo>
                    <a:cubicBezTo>
                      <a:pt x="50" y="0"/>
                      <a:pt x="47" y="2"/>
                      <a:pt x="46" y="3"/>
                    </a:cubicBezTo>
                    <a:cubicBezTo>
                      <a:pt x="46" y="7"/>
                      <a:pt x="44" y="9"/>
                      <a:pt x="41" y="9"/>
                    </a:cubicBezTo>
                    <a:cubicBezTo>
                      <a:pt x="39" y="9"/>
                      <a:pt x="37" y="8"/>
                      <a:pt x="34" y="7"/>
                    </a:cubicBezTo>
                    <a:cubicBezTo>
                      <a:pt x="31" y="5"/>
                      <a:pt x="28" y="5"/>
                      <a:pt x="25" y="5"/>
                    </a:cubicBezTo>
                    <a:cubicBezTo>
                      <a:pt x="22" y="5"/>
                      <a:pt x="21" y="5"/>
                      <a:pt x="21" y="6"/>
                    </a:cubicBezTo>
                    <a:cubicBezTo>
                      <a:pt x="21" y="10"/>
                      <a:pt x="15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7"/>
                      <a:pt x="11" y="18"/>
                    </a:cubicBezTo>
                    <a:cubicBezTo>
                      <a:pt x="12" y="19"/>
                      <a:pt x="13" y="20"/>
                      <a:pt x="14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5" y="22"/>
                      <a:pt x="16" y="23"/>
                      <a:pt x="17" y="23"/>
                    </a:cubicBezTo>
                    <a:cubicBezTo>
                      <a:pt x="19" y="23"/>
                      <a:pt x="20" y="22"/>
                      <a:pt x="20" y="22"/>
                    </a:cubicBezTo>
                    <a:cubicBezTo>
                      <a:pt x="20" y="21"/>
                      <a:pt x="21" y="20"/>
                      <a:pt x="23" y="20"/>
                    </a:cubicBezTo>
                    <a:cubicBezTo>
                      <a:pt x="27" y="20"/>
                      <a:pt x="34" y="25"/>
                      <a:pt x="39" y="28"/>
                    </a:cubicBezTo>
                    <a:cubicBezTo>
                      <a:pt x="40" y="29"/>
                      <a:pt x="41" y="31"/>
                      <a:pt x="41" y="32"/>
                    </a:cubicBezTo>
                    <a:cubicBezTo>
                      <a:pt x="41" y="34"/>
                      <a:pt x="39" y="34"/>
                      <a:pt x="38" y="35"/>
                    </a:cubicBezTo>
                    <a:cubicBezTo>
                      <a:pt x="36" y="35"/>
                      <a:pt x="35" y="35"/>
                      <a:pt x="34" y="36"/>
                    </a:cubicBezTo>
                    <a:cubicBezTo>
                      <a:pt x="34" y="38"/>
                      <a:pt x="32" y="39"/>
                      <a:pt x="29" y="39"/>
                    </a:cubicBezTo>
                    <a:cubicBezTo>
                      <a:pt x="28" y="39"/>
                      <a:pt x="26" y="39"/>
                      <a:pt x="25" y="39"/>
                    </a:cubicBezTo>
                    <a:cubicBezTo>
                      <a:pt x="24" y="39"/>
                      <a:pt x="24" y="39"/>
                      <a:pt x="23" y="39"/>
                    </a:cubicBezTo>
                    <a:cubicBezTo>
                      <a:pt x="23" y="39"/>
                      <a:pt x="22" y="39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1" y="40"/>
                      <a:pt x="21" y="40"/>
                      <a:pt x="20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19" y="40"/>
                      <a:pt x="19" y="40"/>
                      <a:pt x="18" y="41"/>
                    </a:cubicBezTo>
                    <a:cubicBezTo>
                      <a:pt x="18" y="41"/>
                      <a:pt x="18" y="41"/>
                      <a:pt x="17" y="41"/>
                    </a:cubicBezTo>
                    <a:cubicBezTo>
                      <a:pt x="17" y="41"/>
                      <a:pt x="17" y="41"/>
                      <a:pt x="16" y="41"/>
                    </a:cubicBezTo>
                    <a:cubicBezTo>
                      <a:pt x="14" y="41"/>
                      <a:pt x="11" y="41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3" y="41"/>
                      <a:pt x="1" y="43"/>
                      <a:pt x="0" y="45"/>
                    </a:cubicBezTo>
                    <a:cubicBezTo>
                      <a:pt x="1" y="45"/>
                      <a:pt x="2" y="45"/>
                      <a:pt x="3" y="45"/>
                    </a:cubicBezTo>
                    <a:cubicBezTo>
                      <a:pt x="5" y="45"/>
                      <a:pt x="6" y="44"/>
                      <a:pt x="8" y="44"/>
                    </a:cubicBezTo>
                    <a:cubicBezTo>
                      <a:pt x="11" y="44"/>
                      <a:pt x="13" y="45"/>
                      <a:pt x="14" y="46"/>
                    </a:cubicBezTo>
                    <a:cubicBezTo>
                      <a:pt x="15" y="46"/>
                      <a:pt x="16" y="46"/>
                      <a:pt x="16" y="46"/>
                    </a:cubicBezTo>
                    <a:cubicBezTo>
                      <a:pt x="17" y="46"/>
                      <a:pt x="18" y="46"/>
                      <a:pt x="18" y="46"/>
                    </a:cubicBezTo>
                    <a:cubicBezTo>
                      <a:pt x="21" y="45"/>
                      <a:pt x="24" y="45"/>
                      <a:pt x="25" y="47"/>
                    </a:cubicBezTo>
                    <a:cubicBezTo>
                      <a:pt x="25" y="47"/>
                      <a:pt x="26" y="48"/>
                      <a:pt x="28" y="48"/>
                    </a:cubicBezTo>
                    <a:cubicBezTo>
                      <a:pt x="28" y="48"/>
                      <a:pt x="29" y="48"/>
                      <a:pt x="30" y="48"/>
                    </a:cubicBezTo>
                    <a:cubicBezTo>
                      <a:pt x="30" y="47"/>
                      <a:pt x="30" y="47"/>
                      <a:pt x="31" y="47"/>
                    </a:cubicBezTo>
                    <a:cubicBezTo>
                      <a:pt x="32" y="47"/>
                      <a:pt x="33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6" y="48"/>
                      <a:pt x="36" y="48"/>
                      <a:pt x="37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8" y="48"/>
                      <a:pt x="38" y="48"/>
                      <a:pt x="39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5" y="47"/>
                      <a:pt x="45" y="47"/>
                      <a:pt x="46" y="47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7"/>
                      <a:pt x="47" y="47"/>
                      <a:pt x="47" y="47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7" y="46"/>
                      <a:pt x="47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3"/>
                      <a:pt x="47" y="43"/>
                    </a:cubicBezTo>
                    <a:cubicBezTo>
                      <a:pt x="47" y="39"/>
                      <a:pt x="51" y="39"/>
                      <a:pt x="52" y="39"/>
                    </a:cubicBezTo>
                    <a:cubicBezTo>
                      <a:pt x="53" y="38"/>
                      <a:pt x="53" y="38"/>
                      <a:pt x="54" y="38"/>
                    </a:cubicBezTo>
                    <a:cubicBezTo>
                      <a:pt x="55" y="38"/>
                      <a:pt x="55" y="37"/>
                      <a:pt x="56" y="37"/>
                    </a:cubicBezTo>
                    <a:cubicBezTo>
                      <a:pt x="57" y="35"/>
                      <a:pt x="59" y="34"/>
                      <a:pt x="61" y="34"/>
                    </a:cubicBezTo>
                    <a:cubicBezTo>
                      <a:pt x="61" y="34"/>
                      <a:pt x="62" y="34"/>
                      <a:pt x="63" y="33"/>
                    </a:cubicBezTo>
                    <a:cubicBezTo>
                      <a:pt x="64" y="32"/>
                      <a:pt x="66" y="31"/>
                      <a:pt x="68" y="32"/>
                    </a:cubicBezTo>
                    <a:cubicBezTo>
                      <a:pt x="69" y="32"/>
                      <a:pt x="70" y="33"/>
                      <a:pt x="71" y="34"/>
                    </a:cubicBezTo>
                    <a:cubicBezTo>
                      <a:pt x="71" y="34"/>
                      <a:pt x="72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5" y="33"/>
                      <a:pt x="76" y="33"/>
                    </a:cubicBezTo>
                    <a:cubicBezTo>
                      <a:pt x="77" y="33"/>
                      <a:pt x="78" y="33"/>
                      <a:pt x="80" y="30"/>
                    </a:cubicBezTo>
                    <a:cubicBezTo>
                      <a:pt x="83" y="27"/>
                      <a:pt x="86" y="26"/>
                      <a:pt x="90" y="27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6" y="27"/>
                      <a:pt x="97" y="25"/>
                      <a:pt x="99" y="23"/>
                    </a:cubicBezTo>
                    <a:cubicBezTo>
                      <a:pt x="100" y="20"/>
                      <a:pt x="102" y="19"/>
                      <a:pt x="105" y="19"/>
                    </a:cubicBezTo>
                    <a:cubicBezTo>
                      <a:pt x="106" y="18"/>
                      <a:pt x="107" y="18"/>
                      <a:pt x="108" y="17"/>
                    </a:cubicBezTo>
                    <a:cubicBezTo>
                      <a:pt x="108" y="17"/>
                      <a:pt x="109" y="17"/>
                      <a:pt x="109" y="16"/>
                    </a:cubicBezTo>
                    <a:cubicBezTo>
                      <a:pt x="109" y="16"/>
                      <a:pt x="110" y="16"/>
                      <a:pt x="110" y="16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11" y="15"/>
                      <a:pt x="111" y="15"/>
                      <a:pt x="111" y="15"/>
                    </a:cubicBezTo>
                    <a:cubicBezTo>
                      <a:pt x="111" y="15"/>
                      <a:pt x="112" y="15"/>
                      <a:pt x="112" y="15"/>
                    </a:cubicBezTo>
                    <a:cubicBezTo>
                      <a:pt x="112" y="15"/>
                      <a:pt x="112" y="14"/>
                      <a:pt x="113" y="14"/>
                    </a:cubicBezTo>
                    <a:cubicBezTo>
                      <a:pt x="113" y="14"/>
                      <a:pt x="113" y="14"/>
                      <a:pt x="113" y="14"/>
                    </a:cubicBezTo>
                    <a:cubicBezTo>
                      <a:pt x="113" y="14"/>
                      <a:pt x="114" y="14"/>
                      <a:pt x="114" y="14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16" y="13"/>
                      <a:pt x="117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9" name="Freeform 1122">
                <a:extLst>
                  <a:ext uri="{FF2B5EF4-FFF2-40B4-BE49-F238E27FC236}">
                    <a16:creationId xmlns:a16="http://schemas.microsoft.com/office/drawing/2014/main" id="{36C93961-CC24-0C40-8113-9C15BAFEB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3" y="1917"/>
                <a:ext cx="21" cy="19"/>
              </a:xfrm>
              <a:custGeom>
                <a:avLst/>
                <a:gdLst>
                  <a:gd name="T0" fmla="*/ 1 w 22"/>
                  <a:gd name="T1" fmla="*/ 6 h 20"/>
                  <a:gd name="T2" fmla="*/ 1 w 22"/>
                  <a:gd name="T3" fmla="*/ 6 h 20"/>
                  <a:gd name="T4" fmla="*/ 1 w 22"/>
                  <a:gd name="T5" fmla="*/ 8 h 20"/>
                  <a:gd name="T6" fmla="*/ 1 w 22"/>
                  <a:gd name="T7" fmla="*/ 8 h 20"/>
                  <a:gd name="T8" fmla="*/ 5 w 22"/>
                  <a:gd name="T9" fmla="*/ 13 h 20"/>
                  <a:gd name="T10" fmla="*/ 7 w 22"/>
                  <a:gd name="T11" fmla="*/ 14 h 20"/>
                  <a:gd name="T12" fmla="*/ 8 w 22"/>
                  <a:gd name="T13" fmla="*/ 15 h 20"/>
                  <a:gd name="T14" fmla="*/ 9 w 22"/>
                  <a:gd name="T15" fmla="*/ 15 h 20"/>
                  <a:gd name="T16" fmla="*/ 9 w 22"/>
                  <a:gd name="T17" fmla="*/ 17 h 20"/>
                  <a:gd name="T18" fmla="*/ 9 w 22"/>
                  <a:gd name="T19" fmla="*/ 17 h 20"/>
                  <a:gd name="T20" fmla="*/ 10 w 22"/>
                  <a:gd name="T21" fmla="*/ 18 h 20"/>
                  <a:gd name="T22" fmla="*/ 10 w 22"/>
                  <a:gd name="T23" fmla="*/ 19 h 20"/>
                  <a:gd name="T24" fmla="*/ 10 w 22"/>
                  <a:gd name="T25" fmla="*/ 20 h 20"/>
                  <a:gd name="T26" fmla="*/ 10 w 22"/>
                  <a:gd name="T27" fmla="*/ 20 h 20"/>
                  <a:gd name="T28" fmla="*/ 10 w 22"/>
                  <a:gd name="T29" fmla="*/ 20 h 20"/>
                  <a:gd name="T30" fmla="*/ 11 w 22"/>
                  <a:gd name="T31" fmla="*/ 20 h 20"/>
                  <a:gd name="T32" fmla="*/ 11 w 22"/>
                  <a:gd name="T33" fmla="*/ 20 h 20"/>
                  <a:gd name="T34" fmla="*/ 12 w 22"/>
                  <a:gd name="T35" fmla="*/ 20 h 20"/>
                  <a:gd name="T36" fmla="*/ 22 w 22"/>
                  <a:gd name="T37" fmla="*/ 8 h 20"/>
                  <a:gd name="T38" fmla="*/ 10 w 22"/>
                  <a:gd name="T39" fmla="*/ 0 h 20"/>
                  <a:gd name="T40" fmla="*/ 10 w 22"/>
                  <a:gd name="T41" fmla="*/ 0 h 20"/>
                  <a:gd name="T42" fmla="*/ 9 w 22"/>
                  <a:gd name="T43" fmla="*/ 0 h 20"/>
                  <a:gd name="T44" fmla="*/ 8 w 22"/>
                  <a:gd name="T45" fmla="*/ 0 h 20"/>
                  <a:gd name="T46" fmla="*/ 7 w 22"/>
                  <a:gd name="T47" fmla="*/ 0 h 20"/>
                  <a:gd name="T48" fmla="*/ 7 w 22"/>
                  <a:gd name="T49" fmla="*/ 0 h 20"/>
                  <a:gd name="T50" fmla="*/ 6 w 22"/>
                  <a:gd name="T51" fmla="*/ 1 h 20"/>
                  <a:gd name="T52" fmla="*/ 5 w 22"/>
                  <a:gd name="T53" fmla="*/ 1 h 20"/>
                  <a:gd name="T54" fmla="*/ 4 w 22"/>
                  <a:gd name="T55" fmla="*/ 2 h 20"/>
                  <a:gd name="T56" fmla="*/ 3 w 22"/>
                  <a:gd name="T57" fmla="*/ 2 h 20"/>
                  <a:gd name="T58" fmla="*/ 3 w 22"/>
                  <a:gd name="T59" fmla="*/ 2 h 20"/>
                  <a:gd name="T60" fmla="*/ 2 w 22"/>
                  <a:gd name="T61" fmla="*/ 3 h 20"/>
                  <a:gd name="T62" fmla="*/ 1 w 22"/>
                  <a:gd name="T63" fmla="*/ 3 h 20"/>
                  <a:gd name="T64" fmla="*/ 1 w 22"/>
                  <a:gd name="T65" fmla="*/ 4 h 20"/>
                  <a:gd name="T66" fmla="*/ 0 w 22"/>
                  <a:gd name="T67" fmla="*/ 4 h 20"/>
                  <a:gd name="T68" fmla="*/ 0 w 22"/>
                  <a:gd name="T69" fmla="*/ 5 h 20"/>
                  <a:gd name="T70" fmla="*/ 0 w 22"/>
                  <a:gd name="T71" fmla="*/ 5 h 20"/>
                  <a:gd name="T72" fmla="*/ 0 w 22"/>
                  <a:gd name="T73" fmla="*/ 5 h 20"/>
                  <a:gd name="T74" fmla="*/ 1 w 22"/>
                  <a:gd name="T75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" h="20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9"/>
                      <a:pt x="3" y="11"/>
                      <a:pt x="5" y="13"/>
                    </a:cubicBezTo>
                    <a:cubicBezTo>
                      <a:pt x="6" y="13"/>
                      <a:pt x="6" y="14"/>
                      <a:pt x="7" y="14"/>
                    </a:cubicBezTo>
                    <a:cubicBezTo>
                      <a:pt x="8" y="14"/>
                      <a:pt x="8" y="15"/>
                      <a:pt x="8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6"/>
                      <a:pt x="9" y="16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9"/>
                    </a:cubicBezTo>
                    <a:cubicBezTo>
                      <a:pt x="10" y="19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2" y="20"/>
                      <a:pt x="12" y="20"/>
                    </a:cubicBezTo>
                    <a:cubicBezTo>
                      <a:pt x="14" y="19"/>
                      <a:pt x="21" y="11"/>
                      <a:pt x="22" y="8"/>
                    </a:cubicBezTo>
                    <a:cubicBezTo>
                      <a:pt x="21" y="6"/>
                      <a:pt x="14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0" name="Freeform 1123">
                <a:extLst>
                  <a:ext uri="{FF2B5EF4-FFF2-40B4-BE49-F238E27FC236}">
                    <a16:creationId xmlns:a16="http://schemas.microsoft.com/office/drawing/2014/main" id="{F58FCA28-4D04-CA43-808C-67770A5A9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0" y="1827"/>
                <a:ext cx="66" cy="65"/>
              </a:xfrm>
              <a:custGeom>
                <a:avLst/>
                <a:gdLst>
                  <a:gd name="T0" fmla="*/ 11 w 69"/>
                  <a:gd name="T1" fmla="*/ 46 h 68"/>
                  <a:gd name="T2" fmla="*/ 7 w 69"/>
                  <a:gd name="T3" fmla="*/ 58 h 68"/>
                  <a:gd name="T4" fmla="*/ 4 w 69"/>
                  <a:gd name="T5" fmla="*/ 60 h 68"/>
                  <a:gd name="T6" fmla="*/ 4 w 69"/>
                  <a:gd name="T7" fmla="*/ 61 h 68"/>
                  <a:gd name="T8" fmla="*/ 5 w 69"/>
                  <a:gd name="T9" fmla="*/ 62 h 68"/>
                  <a:gd name="T10" fmla="*/ 7 w 69"/>
                  <a:gd name="T11" fmla="*/ 66 h 68"/>
                  <a:gd name="T12" fmla="*/ 9 w 69"/>
                  <a:gd name="T13" fmla="*/ 68 h 68"/>
                  <a:gd name="T14" fmla="*/ 9 w 69"/>
                  <a:gd name="T15" fmla="*/ 68 h 68"/>
                  <a:gd name="T16" fmla="*/ 14 w 69"/>
                  <a:gd name="T17" fmla="*/ 65 h 68"/>
                  <a:gd name="T18" fmla="*/ 16 w 69"/>
                  <a:gd name="T19" fmla="*/ 65 h 68"/>
                  <a:gd name="T20" fmla="*/ 22 w 69"/>
                  <a:gd name="T21" fmla="*/ 66 h 68"/>
                  <a:gd name="T22" fmla="*/ 22 w 69"/>
                  <a:gd name="T23" fmla="*/ 66 h 68"/>
                  <a:gd name="T24" fmla="*/ 25 w 69"/>
                  <a:gd name="T25" fmla="*/ 64 h 68"/>
                  <a:gd name="T26" fmla="*/ 27 w 69"/>
                  <a:gd name="T27" fmla="*/ 62 h 68"/>
                  <a:gd name="T28" fmla="*/ 39 w 69"/>
                  <a:gd name="T29" fmla="*/ 59 h 68"/>
                  <a:gd name="T30" fmla="*/ 40 w 69"/>
                  <a:gd name="T31" fmla="*/ 59 h 68"/>
                  <a:gd name="T32" fmla="*/ 41 w 69"/>
                  <a:gd name="T33" fmla="*/ 59 h 68"/>
                  <a:gd name="T34" fmla="*/ 41 w 69"/>
                  <a:gd name="T35" fmla="*/ 59 h 68"/>
                  <a:gd name="T36" fmla="*/ 42 w 69"/>
                  <a:gd name="T37" fmla="*/ 59 h 68"/>
                  <a:gd name="T38" fmla="*/ 34 w 69"/>
                  <a:gd name="T39" fmla="*/ 51 h 68"/>
                  <a:gd name="T40" fmla="*/ 31 w 69"/>
                  <a:gd name="T41" fmla="*/ 45 h 68"/>
                  <a:gd name="T42" fmla="*/ 37 w 69"/>
                  <a:gd name="T43" fmla="*/ 38 h 68"/>
                  <a:gd name="T44" fmla="*/ 51 w 69"/>
                  <a:gd name="T45" fmla="*/ 29 h 68"/>
                  <a:gd name="T46" fmla="*/ 57 w 69"/>
                  <a:gd name="T47" fmla="*/ 26 h 68"/>
                  <a:gd name="T48" fmla="*/ 58 w 69"/>
                  <a:gd name="T49" fmla="*/ 21 h 68"/>
                  <a:gd name="T50" fmla="*/ 60 w 69"/>
                  <a:gd name="T51" fmla="*/ 13 h 68"/>
                  <a:gd name="T52" fmla="*/ 69 w 69"/>
                  <a:gd name="T53" fmla="*/ 4 h 68"/>
                  <a:gd name="T54" fmla="*/ 69 w 69"/>
                  <a:gd name="T55" fmla="*/ 3 h 68"/>
                  <a:gd name="T56" fmla="*/ 64 w 69"/>
                  <a:gd name="T57" fmla="*/ 1 h 68"/>
                  <a:gd name="T58" fmla="*/ 62 w 69"/>
                  <a:gd name="T59" fmla="*/ 0 h 68"/>
                  <a:gd name="T60" fmla="*/ 60 w 69"/>
                  <a:gd name="T61" fmla="*/ 3 h 68"/>
                  <a:gd name="T62" fmla="*/ 55 w 69"/>
                  <a:gd name="T63" fmla="*/ 8 h 68"/>
                  <a:gd name="T64" fmla="*/ 53 w 69"/>
                  <a:gd name="T65" fmla="*/ 10 h 68"/>
                  <a:gd name="T66" fmla="*/ 47 w 69"/>
                  <a:gd name="T67" fmla="*/ 14 h 68"/>
                  <a:gd name="T68" fmla="*/ 47 w 69"/>
                  <a:gd name="T69" fmla="*/ 14 h 68"/>
                  <a:gd name="T70" fmla="*/ 44 w 69"/>
                  <a:gd name="T71" fmla="*/ 15 h 68"/>
                  <a:gd name="T72" fmla="*/ 44 w 69"/>
                  <a:gd name="T73" fmla="*/ 16 h 68"/>
                  <a:gd name="T74" fmla="*/ 45 w 69"/>
                  <a:gd name="T75" fmla="*/ 19 h 68"/>
                  <a:gd name="T76" fmla="*/ 41 w 69"/>
                  <a:gd name="T77" fmla="*/ 21 h 68"/>
                  <a:gd name="T78" fmla="*/ 38 w 69"/>
                  <a:gd name="T79" fmla="*/ 21 h 68"/>
                  <a:gd name="T80" fmla="*/ 35 w 69"/>
                  <a:gd name="T81" fmla="*/ 21 h 68"/>
                  <a:gd name="T82" fmla="*/ 30 w 69"/>
                  <a:gd name="T83" fmla="*/ 19 h 68"/>
                  <a:gd name="T84" fmla="*/ 28 w 69"/>
                  <a:gd name="T85" fmla="*/ 18 h 68"/>
                  <a:gd name="T86" fmla="*/ 24 w 69"/>
                  <a:gd name="T87" fmla="*/ 22 h 68"/>
                  <a:gd name="T88" fmla="*/ 23 w 69"/>
                  <a:gd name="T89" fmla="*/ 25 h 68"/>
                  <a:gd name="T90" fmla="*/ 4 w 69"/>
                  <a:gd name="T91" fmla="*/ 36 h 68"/>
                  <a:gd name="T92" fmla="*/ 1 w 69"/>
                  <a:gd name="T93" fmla="*/ 37 h 68"/>
                  <a:gd name="T94" fmla="*/ 1 w 69"/>
                  <a:gd name="T95" fmla="*/ 37 h 68"/>
                  <a:gd name="T96" fmla="*/ 1 w 69"/>
                  <a:gd name="T97" fmla="*/ 37 h 68"/>
                  <a:gd name="T98" fmla="*/ 0 w 69"/>
                  <a:gd name="T99" fmla="*/ 38 h 68"/>
                  <a:gd name="T100" fmla="*/ 0 w 69"/>
                  <a:gd name="T101" fmla="*/ 38 h 68"/>
                  <a:gd name="T102" fmla="*/ 0 w 69"/>
                  <a:gd name="T103" fmla="*/ 38 h 68"/>
                  <a:gd name="T104" fmla="*/ 0 w 69"/>
                  <a:gd name="T105" fmla="*/ 38 h 68"/>
                  <a:gd name="T106" fmla="*/ 0 w 69"/>
                  <a:gd name="T107" fmla="*/ 39 h 68"/>
                  <a:gd name="T108" fmla="*/ 0 w 69"/>
                  <a:gd name="T109" fmla="*/ 39 h 68"/>
                  <a:gd name="T110" fmla="*/ 11 w 69"/>
                  <a:gd name="T111" fmla="*/ 4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9" h="68">
                    <a:moveTo>
                      <a:pt x="11" y="46"/>
                    </a:moveTo>
                    <a:cubicBezTo>
                      <a:pt x="15" y="50"/>
                      <a:pt x="10" y="54"/>
                      <a:pt x="7" y="58"/>
                    </a:cubicBezTo>
                    <a:cubicBezTo>
                      <a:pt x="6" y="58"/>
                      <a:pt x="5" y="59"/>
                      <a:pt x="4" y="60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1"/>
                      <a:pt x="4" y="61"/>
                      <a:pt x="5" y="62"/>
                    </a:cubicBezTo>
                    <a:cubicBezTo>
                      <a:pt x="5" y="62"/>
                      <a:pt x="7" y="64"/>
                      <a:pt x="7" y="66"/>
                    </a:cubicBezTo>
                    <a:cubicBezTo>
                      <a:pt x="7" y="67"/>
                      <a:pt x="8" y="68"/>
                      <a:pt x="9" y="68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10" y="65"/>
                      <a:pt x="12" y="65"/>
                      <a:pt x="14" y="65"/>
                    </a:cubicBezTo>
                    <a:cubicBezTo>
                      <a:pt x="15" y="65"/>
                      <a:pt x="16" y="65"/>
                      <a:pt x="16" y="65"/>
                    </a:cubicBezTo>
                    <a:cubicBezTo>
                      <a:pt x="18" y="65"/>
                      <a:pt x="21" y="65"/>
                      <a:pt x="22" y="66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3" y="65"/>
                      <a:pt x="24" y="64"/>
                      <a:pt x="25" y="64"/>
                    </a:cubicBezTo>
                    <a:cubicBezTo>
                      <a:pt x="26" y="63"/>
                      <a:pt x="27" y="62"/>
                      <a:pt x="27" y="62"/>
                    </a:cubicBezTo>
                    <a:cubicBezTo>
                      <a:pt x="29" y="60"/>
                      <a:pt x="33" y="59"/>
                      <a:pt x="39" y="59"/>
                    </a:cubicBezTo>
                    <a:cubicBezTo>
                      <a:pt x="39" y="59"/>
                      <a:pt x="40" y="59"/>
                      <a:pt x="40" y="59"/>
                    </a:cubicBezTo>
                    <a:cubicBezTo>
                      <a:pt x="40" y="59"/>
                      <a:pt x="40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38" y="55"/>
                      <a:pt x="35" y="52"/>
                      <a:pt x="34" y="51"/>
                    </a:cubicBezTo>
                    <a:cubicBezTo>
                      <a:pt x="32" y="50"/>
                      <a:pt x="30" y="48"/>
                      <a:pt x="31" y="45"/>
                    </a:cubicBezTo>
                    <a:cubicBezTo>
                      <a:pt x="31" y="41"/>
                      <a:pt x="34" y="38"/>
                      <a:pt x="37" y="38"/>
                    </a:cubicBezTo>
                    <a:cubicBezTo>
                      <a:pt x="40" y="37"/>
                      <a:pt x="47" y="32"/>
                      <a:pt x="51" y="29"/>
                    </a:cubicBezTo>
                    <a:cubicBezTo>
                      <a:pt x="54" y="28"/>
                      <a:pt x="55" y="26"/>
                      <a:pt x="57" y="26"/>
                    </a:cubicBezTo>
                    <a:cubicBezTo>
                      <a:pt x="57" y="25"/>
                      <a:pt x="58" y="24"/>
                      <a:pt x="58" y="21"/>
                    </a:cubicBezTo>
                    <a:cubicBezTo>
                      <a:pt x="58" y="19"/>
                      <a:pt x="58" y="16"/>
                      <a:pt x="60" y="13"/>
                    </a:cubicBezTo>
                    <a:cubicBezTo>
                      <a:pt x="61" y="11"/>
                      <a:pt x="65" y="7"/>
                      <a:pt x="69" y="4"/>
                    </a:cubicBezTo>
                    <a:cubicBezTo>
                      <a:pt x="69" y="4"/>
                      <a:pt x="69" y="3"/>
                      <a:pt x="69" y="3"/>
                    </a:cubicBezTo>
                    <a:cubicBezTo>
                      <a:pt x="67" y="3"/>
                      <a:pt x="65" y="2"/>
                      <a:pt x="64" y="1"/>
                    </a:cubicBezTo>
                    <a:cubicBezTo>
                      <a:pt x="63" y="0"/>
                      <a:pt x="62" y="0"/>
                      <a:pt x="62" y="0"/>
                    </a:cubicBezTo>
                    <a:cubicBezTo>
                      <a:pt x="61" y="0"/>
                      <a:pt x="61" y="2"/>
                      <a:pt x="60" y="3"/>
                    </a:cubicBezTo>
                    <a:cubicBezTo>
                      <a:pt x="59" y="5"/>
                      <a:pt x="58" y="8"/>
                      <a:pt x="55" y="8"/>
                    </a:cubicBezTo>
                    <a:cubicBezTo>
                      <a:pt x="55" y="8"/>
                      <a:pt x="54" y="9"/>
                      <a:pt x="53" y="10"/>
                    </a:cubicBezTo>
                    <a:cubicBezTo>
                      <a:pt x="52" y="11"/>
                      <a:pt x="51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6" y="14"/>
                      <a:pt x="45" y="15"/>
                      <a:pt x="44" y="15"/>
                    </a:cubicBezTo>
                    <a:cubicBezTo>
                      <a:pt x="44" y="15"/>
                      <a:pt x="44" y="15"/>
                      <a:pt x="44" y="16"/>
                    </a:cubicBezTo>
                    <a:cubicBezTo>
                      <a:pt x="45" y="16"/>
                      <a:pt x="46" y="18"/>
                      <a:pt x="45" y="19"/>
                    </a:cubicBezTo>
                    <a:cubicBezTo>
                      <a:pt x="44" y="21"/>
                      <a:pt x="42" y="21"/>
                      <a:pt x="41" y="21"/>
                    </a:cubicBezTo>
                    <a:cubicBezTo>
                      <a:pt x="40" y="21"/>
                      <a:pt x="39" y="21"/>
                      <a:pt x="38" y="21"/>
                    </a:cubicBezTo>
                    <a:cubicBezTo>
                      <a:pt x="37" y="21"/>
                      <a:pt x="36" y="21"/>
                      <a:pt x="35" y="21"/>
                    </a:cubicBezTo>
                    <a:cubicBezTo>
                      <a:pt x="32" y="21"/>
                      <a:pt x="31" y="20"/>
                      <a:pt x="30" y="19"/>
                    </a:cubicBezTo>
                    <a:cubicBezTo>
                      <a:pt x="29" y="18"/>
                      <a:pt x="29" y="18"/>
                      <a:pt x="28" y="18"/>
                    </a:cubicBezTo>
                    <a:cubicBezTo>
                      <a:pt x="27" y="18"/>
                      <a:pt x="25" y="21"/>
                      <a:pt x="24" y="22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1" y="28"/>
                      <a:pt x="13" y="32"/>
                      <a:pt x="4" y="36"/>
                    </a:cubicBezTo>
                    <a:cubicBezTo>
                      <a:pt x="3" y="36"/>
                      <a:pt x="2" y="37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7"/>
                      <a:pt x="0" y="37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5" y="40"/>
                      <a:pt x="9" y="43"/>
                      <a:pt x="11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1" name="Freeform 1124">
                <a:extLst>
                  <a:ext uri="{FF2B5EF4-FFF2-40B4-BE49-F238E27FC236}">
                    <a16:creationId xmlns:a16="http://schemas.microsoft.com/office/drawing/2014/main" id="{171B3195-53EC-2843-B355-0A2BD3543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6" y="2007"/>
                <a:ext cx="85" cy="194"/>
              </a:xfrm>
              <a:custGeom>
                <a:avLst/>
                <a:gdLst>
                  <a:gd name="T0" fmla="*/ 84 w 89"/>
                  <a:gd name="T1" fmla="*/ 92 h 204"/>
                  <a:gd name="T2" fmla="*/ 86 w 89"/>
                  <a:gd name="T3" fmla="*/ 90 h 204"/>
                  <a:gd name="T4" fmla="*/ 87 w 89"/>
                  <a:gd name="T5" fmla="*/ 89 h 204"/>
                  <a:gd name="T6" fmla="*/ 88 w 89"/>
                  <a:gd name="T7" fmla="*/ 86 h 204"/>
                  <a:gd name="T8" fmla="*/ 89 w 89"/>
                  <a:gd name="T9" fmla="*/ 84 h 204"/>
                  <a:gd name="T10" fmla="*/ 85 w 89"/>
                  <a:gd name="T11" fmla="*/ 85 h 204"/>
                  <a:gd name="T12" fmla="*/ 83 w 89"/>
                  <a:gd name="T13" fmla="*/ 84 h 204"/>
                  <a:gd name="T14" fmla="*/ 76 w 89"/>
                  <a:gd name="T15" fmla="*/ 77 h 204"/>
                  <a:gd name="T16" fmla="*/ 74 w 89"/>
                  <a:gd name="T17" fmla="*/ 67 h 204"/>
                  <a:gd name="T18" fmla="*/ 67 w 89"/>
                  <a:gd name="T19" fmla="*/ 61 h 204"/>
                  <a:gd name="T20" fmla="*/ 59 w 89"/>
                  <a:gd name="T21" fmla="*/ 53 h 204"/>
                  <a:gd name="T22" fmla="*/ 54 w 89"/>
                  <a:gd name="T23" fmla="*/ 47 h 204"/>
                  <a:gd name="T24" fmla="*/ 66 w 89"/>
                  <a:gd name="T25" fmla="*/ 14 h 204"/>
                  <a:gd name="T26" fmla="*/ 56 w 89"/>
                  <a:gd name="T27" fmla="*/ 0 h 204"/>
                  <a:gd name="T28" fmla="*/ 54 w 89"/>
                  <a:gd name="T29" fmla="*/ 1 h 204"/>
                  <a:gd name="T30" fmla="*/ 53 w 89"/>
                  <a:gd name="T31" fmla="*/ 3 h 204"/>
                  <a:gd name="T32" fmla="*/ 51 w 89"/>
                  <a:gd name="T33" fmla="*/ 6 h 204"/>
                  <a:gd name="T34" fmla="*/ 52 w 89"/>
                  <a:gd name="T35" fmla="*/ 12 h 204"/>
                  <a:gd name="T36" fmla="*/ 43 w 89"/>
                  <a:gd name="T37" fmla="*/ 14 h 204"/>
                  <a:gd name="T38" fmla="*/ 30 w 89"/>
                  <a:gd name="T39" fmla="*/ 26 h 204"/>
                  <a:gd name="T40" fmla="*/ 24 w 89"/>
                  <a:gd name="T41" fmla="*/ 49 h 204"/>
                  <a:gd name="T42" fmla="*/ 20 w 89"/>
                  <a:gd name="T43" fmla="*/ 56 h 204"/>
                  <a:gd name="T44" fmla="*/ 13 w 89"/>
                  <a:gd name="T45" fmla="*/ 57 h 204"/>
                  <a:gd name="T46" fmla="*/ 11 w 89"/>
                  <a:gd name="T47" fmla="*/ 72 h 204"/>
                  <a:gd name="T48" fmla="*/ 10 w 89"/>
                  <a:gd name="T49" fmla="*/ 74 h 204"/>
                  <a:gd name="T50" fmla="*/ 10 w 89"/>
                  <a:gd name="T51" fmla="*/ 76 h 204"/>
                  <a:gd name="T52" fmla="*/ 9 w 89"/>
                  <a:gd name="T53" fmla="*/ 77 h 204"/>
                  <a:gd name="T54" fmla="*/ 8 w 89"/>
                  <a:gd name="T55" fmla="*/ 78 h 204"/>
                  <a:gd name="T56" fmla="*/ 7 w 89"/>
                  <a:gd name="T57" fmla="*/ 78 h 204"/>
                  <a:gd name="T58" fmla="*/ 4 w 89"/>
                  <a:gd name="T59" fmla="*/ 85 h 204"/>
                  <a:gd name="T60" fmla="*/ 4 w 89"/>
                  <a:gd name="T61" fmla="*/ 86 h 204"/>
                  <a:gd name="T62" fmla="*/ 3 w 89"/>
                  <a:gd name="T63" fmla="*/ 87 h 204"/>
                  <a:gd name="T64" fmla="*/ 1 w 89"/>
                  <a:gd name="T65" fmla="*/ 88 h 204"/>
                  <a:gd name="T66" fmla="*/ 9 w 89"/>
                  <a:gd name="T67" fmla="*/ 97 h 204"/>
                  <a:gd name="T68" fmla="*/ 21 w 89"/>
                  <a:gd name="T69" fmla="*/ 142 h 204"/>
                  <a:gd name="T70" fmla="*/ 34 w 89"/>
                  <a:gd name="T71" fmla="*/ 144 h 204"/>
                  <a:gd name="T72" fmla="*/ 46 w 89"/>
                  <a:gd name="T73" fmla="*/ 130 h 204"/>
                  <a:gd name="T74" fmla="*/ 57 w 89"/>
                  <a:gd name="T75" fmla="*/ 150 h 204"/>
                  <a:gd name="T76" fmla="*/ 67 w 89"/>
                  <a:gd name="T77" fmla="*/ 193 h 204"/>
                  <a:gd name="T78" fmla="*/ 71 w 89"/>
                  <a:gd name="T79" fmla="*/ 198 h 204"/>
                  <a:gd name="T80" fmla="*/ 73 w 89"/>
                  <a:gd name="T81" fmla="*/ 194 h 204"/>
                  <a:gd name="T82" fmla="*/ 70 w 89"/>
                  <a:gd name="T83" fmla="*/ 182 h 204"/>
                  <a:gd name="T84" fmla="*/ 62 w 89"/>
                  <a:gd name="T85" fmla="*/ 155 h 204"/>
                  <a:gd name="T86" fmla="*/ 64 w 89"/>
                  <a:gd name="T87" fmla="*/ 146 h 204"/>
                  <a:gd name="T88" fmla="*/ 65 w 89"/>
                  <a:gd name="T89" fmla="*/ 145 h 204"/>
                  <a:gd name="T90" fmla="*/ 53 w 89"/>
                  <a:gd name="T91" fmla="*/ 125 h 204"/>
                  <a:gd name="T92" fmla="*/ 64 w 89"/>
                  <a:gd name="T93" fmla="*/ 102 h 204"/>
                  <a:gd name="T94" fmla="*/ 77 w 89"/>
                  <a:gd name="T95" fmla="*/ 96 h 204"/>
                  <a:gd name="T96" fmla="*/ 81 w 89"/>
                  <a:gd name="T97" fmla="*/ 9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" h="204">
                    <a:moveTo>
                      <a:pt x="81" y="93"/>
                    </a:moveTo>
                    <a:cubicBezTo>
                      <a:pt x="83" y="92"/>
                      <a:pt x="83" y="92"/>
                      <a:pt x="83" y="92"/>
                    </a:cubicBezTo>
                    <a:cubicBezTo>
                      <a:pt x="83" y="92"/>
                      <a:pt x="84" y="92"/>
                      <a:pt x="84" y="92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5" y="91"/>
                      <a:pt x="86" y="91"/>
                      <a:pt x="86" y="90"/>
                    </a:cubicBezTo>
                    <a:cubicBezTo>
                      <a:pt x="86" y="90"/>
                      <a:pt x="86" y="90"/>
                      <a:pt x="86" y="90"/>
                    </a:cubicBezTo>
                    <a:cubicBezTo>
                      <a:pt x="86" y="90"/>
                      <a:pt x="86" y="90"/>
                      <a:pt x="86" y="89"/>
                    </a:cubicBezTo>
                    <a:cubicBezTo>
                      <a:pt x="86" y="89"/>
                      <a:pt x="87" y="89"/>
                      <a:pt x="87" y="89"/>
                    </a:cubicBezTo>
                    <a:cubicBezTo>
                      <a:pt x="87" y="88"/>
                      <a:pt x="87" y="88"/>
                      <a:pt x="87" y="88"/>
                    </a:cubicBezTo>
                    <a:cubicBezTo>
                      <a:pt x="87" y="87"/>
                      <a:pt x="87" y="87"/>
                      <a:pt x="87" y="87"/>
                    </a:cubicBezTo>
                    <a:cubicBezTo>
                      <a:pt x="87" y="87"/>
                      <a:pt x="88" y="86"/>
                      <a:pt x="88" y="86"/>
                    </a:cubicBezTo>
                    <a:cubicBezTo>
                      <a:pt x="88" y="86"/>
                      <a:pt x="88" y="86"/>
                      <a:pt x="88" y="85"/>
                    </a:cubicBezTo>
                    <a:cubicBezTo>
                      <a:pt x="88" y="85"/>
                      <a:pt x="89" y="85"/>
                      <a:pt x="89" y="85"/>
                    </a:cubicBezTo>
                    <a:cubicBezTo>
                      <a:pt x="89" y="84"/>
                      <a:pt x="89" y="84"/>
                      <a:pt x="89" y="84"/>
                    </a:cubicBezTo>
                    <a:cubicBezTo>
                      <a:pt x="89" y="84"/>
                      <a:pt x="88" y="84"/>
                      <a:pt x="88" y="85"/>
                    </a:cubicBezTo>
                    <a:cubicBezTo>
                      <a:pt x="88" y="85"/>
                      <a:pt x="87" y="85"/>
                      <a:pt x="87" y="85"/>
                    </a:cubicBezTo>
                    <a:cubicBezTo>
                      <a:pt x="87" y="85"/>
                      <a:pt x="86" y="85"/>
                      <a:pt x="85" y="85"/>
                    </a:cubicBezTo>
                    <a:cubicBezTo>
                      <a:pt x="85" y="85"/>
                      <a:pt x="85" y="85"/>
                      <a:pt x="85" y="85"/>
                    </a:cubicBezTo>
                    <a:cubicBezTo>
                      <a:pt x="84" y="85"/>
                      <a:pt x="84" y="84"/>
                      <a:pt x="83" y="84"/>
                    </a:cubicBezTo>
                    <a:cubicBezTo>
                      <a:pt x="83" y="84"/>
                      <a:pt x="83" y="84"/>
                      <a:pt x="83" y="84"/>
                    </a:cubicBezTo>
                    <a:cubicBezTo>
                      <a:pt x="82" y="84"/>
                      <a:pt x="82" y="83"/>
                      <a:pt x="81" y="83"/>
                    </a:cubicBezTo>
                    <a:cubicBezTo>
                      <a:pt x="80" y="82"/>
                      <a:pt x="80" y="80"/>
                      <a:pt x="80" y="78"/>
                    </a:cubicBezTo>
                    <a:cubicBezTo>
                      <a:pt x="80" y="77"/>
                      <a:pt x="77" y="77"/>
                      <a:pt x="76" y="77"/>
                    </a:cubicBezTo>
                    <a:cubicBezTo>
                      <a:pt x="75" y="77"/>
                      <a:pt x="74" y="77"/>
                      <a:pt x="73" y="76"/>
                    </a:cubicBezTo>
                    <a:cubicBezTo>
                      <a:pt x="72" y="74"/>
                      <a:pt x="73" y="71"/>
                      <a:pt x="74" y="6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4" y="67"/>
                      <a:pt x="74" y="66"/>
                      <a:pt x="74" y="66"/>
                    </a:cubicBezTo>
                    <a:cubicBezTo>
                      <a:pt x="74" y="65"/>
                      <a:pt x="73" y="65"/>
                      <a:pt x="72" y="65"/>
                    </a:cubicBezTo>
                    <a:cubicBezTo>
                      <a:pt x="70" y="65"/>
                      <a:pt x="68" y="64"/>
                      <a:pt x="67" y="61"/>
                    </a:cubicBezTo>
                    <a:cubicBezTo>
                      <a:pt x="66" y="59"/>
                      <a:pt x="65" y="56"/>
                      <a:pt x="66" y="54"/>
                    </a:cubicBezTo>
                    <a:cubicBezTo>
                      <a:pt x="65" y="53"/>
                      <a:pt x="64" y="53"/>
                      <a:pt x="62" y="53"/>
                    </a:cubicBezTo>
                    <a:cubicBezTo>
                      <a:pt x="61" y="53"/>
                      <a:pt x="59" y="53"/>
                      <a:pt x="59" y="53"/>
                    </a:cubicBezTo>
                    <a:cubicBezTo>
                      <a:pt x="57" y="54"/>
                      <a:pt x="56" y="54"/>
                      <a:pt x="55" y="53"/>
                    </a:cubicBezTo>
                    <a:cubicBezTo>
                      <a:pt x="54" y="52"/>
                      <a:pt x="54" y="51"/>
                      <a:pt x="54" y="49"/>
                    </a:cubicBezTo>
                    <a:cubicBezTo>
                      <a:pt x="54" y="48"/>
                      <a:pt x="54" y="47"/>
                      <a:pt x="54" y="47"/>
                    </a:cubicBezTo>
                    <a:cubicBezTo>
                      <a:pt x="52" y="42"/>
                      <a:pt x="61" y="32"/>
                      <a:pt x="64" y="29"/>
                    </a:cubicBezTo>
                    <a:cubicBezTo>
                      <a:pt x="67" y="26"/>
                      <a:pt x="66" y="22"/>
                      <a:pt x="66" y="18"/>
                    </a:cubicBezTo>
                    <a:cubicBezTo>
                      <a:pt x="66" y="17"/>
                      <a:pt x="66" y="15"/>
                      <a:pt x="66" y="14"/>
                    </a:cubicBezTo>
                    <a:cubicBezTo>
                      <a:pt x="66" y="10"/>
                      <a:pt x="65" y="10"/>
                      <a:pt x="63" y="10"/>
                    </a:cubicBezTo>
                    <a:cubicBezTo>
                      <a:pt x="59" y="10"/>
                      <a:pt x="59" y="5"/>
                      <a:pt x="59" y="2"/>
                    </a:cubicBezTo>
                    <a:cubicBezTo>
                      <a:pt x="59" y="1"/>
                      <a:pt x="57" y="0"/>
                      <a:pt x="56" y="0"/>
                    </a:cubicBezTo>
                    <a:cubicBezTo>
                      <a:pt x="55" y="0"/>
                      <a:pt x="55" y="0"/>
                      <a:pt x="55" y="1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4" y="1"/>
                      <a:pt x="54" y="1"/>
                      <a:pt x="53" y="1"/>
                    </a:cubicBezTo>
                    <a:cubicBezTo>
                      <a:pt x="53" y="2"/>
                      <a:pt x="53" y="2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3" y="3"/>
                      <a:pt x="53" y="4"/>
                      <a:pt x="52" y="4"/>
                    </a:cubicBezTo>
                    <a:cubicBezTo>
                      <a:pt x="52" y="4"/>
                      <a:pt x="52" y="4"/>
                      <a:pt x="52" y="5"/>
                    </a:cubicBezTo>
                    <a:cubicBezTo>
                      <a:pt x="52" y="5"/>
                      <a:pt x="52" y="6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7"/>
                      <a:pt x="50" y="7"/>
                      <a:pt x="50" y="7"/>
                    </a:cubicBezTo>
                    <a:cubicBezTo>
                      <a:pt x="50" y="7"/>
                      <a:pt x="50" y="9"/>
                      <a:pt x="52" y="12"/>
                    </a:cubicBezTo>
                    <a:cubicBezTo>
                      <a:pt x="53" y="13"/>
                      <a:pt x="53" y="15"/>
                      <a:pt x="52" y="16"/>
                    </a:cubicBezTo>
                    <a:cubicBezTo>
                      <a:pt x="52" y="16"/>
                      <a:pt x="51" y="17"/>
                      <a:pt x="49" y="17"/>
                    </a:cubicBezTo>
                    <a:cubicBezTo>
                      <a:pt x="48" y="17"/>
                      <a:pt x="45" y="16"/>
                      <a:pt x="43" y="14"/>
                    </a:cubicBezTo>
                    <a:cubicBezTo>
                      <a:pt x="42" y="15"/>
                      <a:pt x="40" y="16"/>
                      <a:pt x="37" y="18"/>
                    </a:cubicBezTo>
                    <a:cubicBezTo>
                      <a:pt x="36" y="19"/>
                      <a:pt x="35" y="20"/>
                      <a:pt x="34" y="20"/>
                    </a:cubicBezTo>
                    <a:cubicBezTo>
                      <a:pt x="32" y="22"/>
                      <a:pt x="30" y="23"/>
                      <a:pt x="30" y="26"/>
                    </a:cubicBezTo>
                    <a:cubicBezTo>
                      <a:pt x="30" y="29"/>
                      <a:pt x="29" y="31"/>
                      <a:pt x="28" y="33"/>
                    </a:cubicBezTo>
                    <a:cubicBezTo>
                      <a:pt x="27" y="36"/>
                      <a:pt x="27" y="38"/>
                      <a:pt x="27" y="39"/>
                    </a:cubicBezTo>
                    <a:cubicBezTo>
                      <a:pt x="28" y="42"/>
                      <a:pt x="26" y="46"/>
                      <a:pt x="24" y="49"/>
                    </a:cubicBezTo>
                    <a:cubicBezTo>
                      <a:pt x="24" y="51"/>
                      <a:pt x="23" y="53"/>
                      <a:pt x="23" y="53"/>
                    </a:cubicBezTo>
                    <a:cubicBezTo>
                      <a:pt x="23" y="54"/>
                      <a:pt x="23" y="55"/>
                      <a:pt x="22" y="55"/>
                    </a:cubicBezTo>
                    <a:cubicBezTo>
                      <a:pt x="22" y="56"/>
                      <a:pt x="20" y="56"/>
                      <a:pt x="20" y="56"/>
                    </a:cubicBezTo>
                    <a:cubicBezTo>
                      <a:pt x="18" y="56"/>
                      <a:pt x="16" y="56"/>
                      <a:pt x="14" y="55"/>
                    </a:cubicBezTo>
                    <a:cubicBezTo>
                      <a:pt x="14" y="55"/>
                      <a:pt x="14" y="55"/>
                      <a:pt x="13" y="55"/>
                    </a:cubicBezTo>
                    <a:cubicBezTo>
                      <a:pt x="13" y="56"/>
                      <a:pt x="13" y="57"/>
                      <a:pt x="13" y="57"/>
                    </a:cubicBezTo>
                    <a:cubicBezTo>
                      <a:pt x="13" y="60"/>
                      <a:pt x="13" y="63"/>
                      <a:pt x="12" y="65"/>
                    </a:cubicBezTo>
                    <a:cubicBezTo>
                      <a:pt x="11" y="66"/>
                      <a:pt x="11" y="69"/>
                      <a:pt x="11" y="70"/>
                    </a:cubicBezTo>
                    <a:cubicBezTo>
                      <a:pt x="11" y="71"/>
                      <a:pt x="11" y="71"/>
                      <a:pt x="11" y="72"/>
                    </a:cubicBezTo>
                    <a:cubicBezTo>
                      <a:pt x="11" y="72"/>
                      <a:pt x="11" y="72"/>
                      <a:pt x="11" y="72"/>
                    </a:cubicBezTo>
                    <a:cubicBezTo>
                      <a:pt x="11" y="72"/>
                      <a:pt x="10" y="73"/>
                      <a:pt x="10" y="73"/>
                    </a:cubicBezTo>
                    <a:cubicBezTo>
                      <a:pt x="10" y="73"/>
                      <a:pt x="10" y="73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10" y="75"/>
                      <a:pt x="10" y="75"/>
                      <a:pt x="10" y="76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10" y="76"/>
                      <a:pt x="10" y="76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8"/>
                      <a:pt x="9" y="78"/>
                      <a:pt x="8" y="78"/>
                    </a:cubicBezTo>
                    <a:cubicBezTo>
                      <a:pt x="8" y="78"/>
                      <a:pt x="8" y="78"/>
                      <a:pt x="8" y="78"/>
                    </a:cubicBezTo>
                    <a:cubicBezTo>
                      <a:pt x="8" y="78"/>
                      <a:pt x="8" y="78"/>
                      <a:pt x="7" y="78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7" y="78"/>
                      <a:pt x="7" y="78"/>
                      <a:pt x="7" y="79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6" y="80"/>
                      <a:pt x="4" y="83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6"/>
                      <a:pt x="4" y="86"/>
                      <a:pt x="4" y="86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3" y="86"/>
                      <a:pt x="3" y="86"/>
                      <a:pt x="3" y="87"/>
                    </a:cubicBezTo>
                    <a:cubicBezTo>
                      <a:pt x="3" y="87"/>
                      <a:pt x="3" y="87"/>
                      <a:pt x="3" y="87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1" y="87"/>
                      <a:pt x="1" y="88"/>
                      <a:pt x="1" y="88"/>
                    </a:cubicBezTo>
                    <a:cubicBezTo>
                      <a:pt x="1" y="88"/>
                      <a:pt x="1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2" y="92"/>
                      <a:pt x="6" y="96"/>
                      <a:pt x="9" y="97"/>
                    </a:cubicBezTo>
                    <a:cubicBezTo>
                      <a:pt x="15" y="99"/>
                      <a:pt x="19" y="108"/>
                      <a:pt x="23" y="121"/>
                    </a:cubicBezTo>
                    <a:cubicBezTo>
                      <a:pt x="25" y="129"/>
                      <a:pt x="24" y="137"/>
                      <a:pt x="21" y="141"/>
                    </a:cubicBezTo>
                    <a:cubicBezTo>
                      <a:pt x="21" y="142"/>
                      <a:pt x="21" y="142"/>
                      <a:pt x="21" y="142"/>
                    </a:cubicBezTo>
                    <a:cubicBezTo>
                      <a:pt x="21" y="143"/>
                      <a:pt x="22" y="143"/>
                      <a:pt x="23" y="143"/>
                    </a:cubicBezTo>
                    <a:cubicBezTo>
                      <a:pt x="24" y="144"/>
                      <a:pt x="24" y="144"/>
                      <a:pt x="25" y="144"/>
                    </a:cubicBezTo>
                    <a:cubicBezTo>
                      <a:pt x="29" y="146"/>
                      <a:pt x="32" y="146"/>
                      <a:pt x="34" y="144"/>
                    </a:cubicBezTo>
                    <a:cubicBezTo>
                      <a:pt x="35" y="142"/>
                      <a:pt x="36" y="141"/>
                      <a:pt x="38" y="139"/>
                    </a:cubicBezTo>
                    <a:cubicBezTo>
                      <a:pt x="40" y="137"/>
                      <a:pt x="42" y="135"/>
                      <a:pt x="43" y="133"/>
                    </a:cubicBezTo>
                    <a:cubicBezTo>
                      <a:pt x="43" y="131"/>
                      <a:pt x="45" y="130"/>
                      <a:pt x="46" y="130"/>
                    </a:cubicBezTo>
                    <a:cubicBezTo>
                      <a:pt x="47" y="130"/>
                      <a:pt x="49" y="132"/>
                      <a:pt x="50" y="134"/>
                    </a:cubicBezTo>
                    <a:cubicBezTo>
                      <a:pt x="51" y="135"/>
                      <a:pt x="51" y="136"/>
                      <a:pt x="52" y="137"/>
                    </a:cubicBezTo>
                    <a:cubicBezTo>
                      <a:pt x="55" y="139"/>
                      <a:pt x="57" y="144"/>
                      <a:pt x="57" y="150"/>
                    </a:cubicBezTo>
                    <a:cubicBezTo>
                      <a:pt x="57" y="153"/>
                      <a:pt x="57" y="153"/>
                      <a:pt x="57" y="153"/>
                    </a:cubicBezTo>
                    <a:cubicBezTo>
                      <a:pt x="58" y="158"/>
                      <a:pt x="59" y="170"/>
                      <a:pt x="62" y="173"/>
                    </a:cubicBezTo>
                    <a:cubicBezTo>
                      <a:pt x="68" y="179"/>
                      <a:pt x="69" y="190"/>
                      <a:pt x="67" y="193"/>
                    </a:cubicBezTo>
                    <a:cubicBezTo>
                      <a:pt x="67" y="195"/>
                      <a:pt x="67" y="197"/>
                      <a:pt x="68" y="199"/>
                    </a:cubicBezTo>
                    <a:cubicBezTo>
                      <a:pt x="68" y="200"/>
                      <a:pt x="69" y="202"/>
                      <a:pt x="69" y="204"/>
                    </a:cubicBezTo>
                    <a:cubicBezTo>
                      <a:pt x="70" y="202"/>
                      <a:pt x="70" y="200"/>
                      <a:pt x="71" y="198"/>
                    </a:cubicBezTo>
                    <a:cubicBezTo>
                      <a:pt x="71" y="198"/>
                      <a:pt x="71" y="198"/>
                      <a:pt x="71" y="197"/>
                    </a:cubicBezTo>
                    <a:cubicBezTo>
                      <a:pt x="72" y="197"/>
                      <a:pt x="72" y="196"/>
                      <a:pt x="72" y="195"/>
                    </a:cubicBezTo>
                    <a:cubicBezTo>
                      <a:pt x="72" y="194"/>
                      <a:pt x="73" y="194"/>
                      <a:pt x="73" y="194"/>
                    </a:cubicBezTo>
                    <a:cubicBezTo>
                      <a:pt x="73" y="193"/>
                      <a:pt x="73" y="192"/>
                      <a:pt x="74" y="190"/>
                    </a:cubicBezTo>
                    <a:cubicBezTo>
                      <a:pt x="74" y="189"/>
                      <a:pt x="73" y="188"/>
                      <a:pt x="72" y="187"/>
                    </a:cubicBezTo>
                    <a:cubicBezTo>
                      <a:pt x="71" y="186"/>
                      <a:pt x="70" y="184"/>
                      <a:pt x="70" y="182"/>
                    </a:cubicBezTo>
                    <a:cubicBezTo>
                      <a:pt x="70" y="179"/>
                      <a:pt x="70" y="173"/>
                      <a:pt x="66" y="170"/>
                    </a:cubicBezTo>
                    <a:cubicBezTo>
                      <a:pt x="63" y="167"/>
                      <a:pt x="61" y="162"/>
                      <a:pt x="61" y="159"/>
                    </a:cubicBezTo>
                    <a:cubicBezTo>
                      <a:pt x="61" y="157"/>
                      <a:pt x="61" y="156"/>
                      <a:pt x="62" y="155"/>
                    </a:cubicBezTo>
                    <a:cubicBezTo>
                      <a:pt x="63" y="154"/>
                      <a:pt x="63" y="152"/>
                      <a:pt x="63" y="150"/>
                    </a:cubicBezTo>
                    <a:cubicBezTo>
                      <a:pt x="63" y="149"/>
                      <a:pt x="63" y="148"/>
                      <a:pt x="64" y="147"/>
                    </a:cubicBezTo>
                    <a:cubicBezTo>
                      <a:pt x="64" y="146"/>
                      <a:pt x="64" y="146"/>
                      <a:pt x="64" y="146"/>
                    </a:cubicBezTo>
                    <a:cubicBezTo>
                      <a:pt x="65" y="146"/>
                      <a:pt x="65" y="146"/>
                      <a:pt x="65" y="146"/>
                    </a:cubicBezTo>
                    <a:cubicBezTo>
                      <a:pt x="65" y="146"/>
                      <a:pt x="65" y="146"/>
                      <a:pt x="65" y="145"/>
                    </a:cubicBezTo>
                    <a:cubicBezTo>
                      <a:pt x="65" y="145"/>
                      <a:pt x="65" y="145"/>
                      <a:pt x="65" y="145"/>
                    </a:cubicBezTo>
                    <a:cubicBezTo>
                      <a:pt x="63" y="143"/>
                      <a:pt x="63" y="141"/>
                      <a:pt x="63" y="139"/>
                    </a:cubicBezTo>
                    <a:cubicBezTo>
                      <a:pt x="63" y="138"/>
                      <a:pt x="63" y="137"/>
                      <a:pt x="63" y="137"/>
                    </a:cubicBezTo>
                    <a:cubicBezTo>
                      <a:pt x="60" y="136"/>
                      <a:pt x="53" y="128"/>
                      <a:pt x="53" y="125"/>
                    </a:cubicBezTo>
                    <a:cubicBezTo>
                      <a:pt x="53" y="123"/>
                      <a:pt x="54" y="115"/>
                      <a:pt x="55" y="108"/>
                    </a:cubicBezTo>
                    <a:cubicBezTo>
                      <a:pt x="56" y="107"/>
                      <a:pt x="56" y="107"/>
                      <a:pt x="56" y="107"/>
                    </a:cubicBezTo>
                    <a:cubicBezTo>
                      <a:pt x="56" y="103"/>
                      <a:pt x="61" y="102"/>
                      <a:pt x="64" y="102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69" y="102"/>
                      <a:pt x="70" y="101"/>
                      <a:pt x="70" y="100"/>
                    </a:cubicBezTo>
                    <a:cubicBezTo>
                      <a:pt x="72" y="98"/>
                      <a:pt x="75" y="97"/>
                      <a:pt x="77" y="96"/>
                    </a:cubicBezTo>
                    <a:cubicBezTo>
                      <a:pt x="79" y="95"/>
                      <a:pt x="80" y="95"/>
                      <a:pt x="81" y="94"/>
                    </a:cubicBezTo>
                    <a:cubicBezTo>
                      <a:pt x="81" y="94"/>
                      <a:pt x="81" y="94"/>
                      <a:pt x="81" y="94"/>
                    </a:cubicBezTo>
                    <a:lnTo>
                      <a:pt x="81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2" name="Freeform 1125">
                <a:extLst>
                  <a:ext uri="{FF2B5EF4-FFF2-40B4-BE49-F238E27FC236}">
                    <a16:creationId xmlns:a16="http://schemas.microsoft.com/office/drawing/2014/main" id="{9FD23B96-A593-B042-A8E8-3E1C59D4A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" y="2067"/>
                <a:ext cx="73" cy="159"/>
              </a:xfrm>
              <a:custGeom>
                <a:avLst/>
                <a:gdLst>
                  <a:gd name="T0" fmla="*/ 1 w 77"/>
                  <a:gd name="T1" fmla="*/ 11 h 167"/>
                  <a:gd name="T2" fmla="*/ 2 w 77"/>
                  <a:gd name="T3" fmla="*/ 12 h 167"/>
                  <a:gd name="T4" fmla="*/ 3 w 77"/>
                  <a:gd name="T5" fmla="*/ 14 h 167"/>
                  <a:gd name="T6" fmla="*/ 8 w 77"/>
                  <a:gd name="T7" fmla="*/ 23 h 167"/>
                  <a:gd name="T8" fmla="*/ 9 w 77"/>
                  <a:gd name="T9" fmla="*/ 24 h 167"/>
                  <a:gd name="T10" fmla="*/ 9 w 77"/>
                  <a:gd name="T11" fmla="*/ 24 h 167"/>
                  <a:gd name="T12" fmla="*/ 10 w 77"/>
                  <a:gd name="T13" fmla="*/ 25 h 167"/>
                  <a:gd name="T14" fmla="*/ 14 w 77"/>
                  <a:gd name="T15" fmla="*/ 26 h 167"/>
                  <a:gd name="T16" fmla="*/ 20 w 77"/>
                  <a:gd name="T17" fmla="*/ 25 h 167"/>
                  <a:gd name="T18" fmla="*/ 27 w 77"/>
                  <a:gd name="T19" fmla="*/ 34 h 167"/>
                  <a:gd name="T20" fmla="*/ 23 w 77"/>
                  <a:gd name="T21" fmla="*/ 43 h 167"/>
                  <a:gd name="T22" fmla="*/ 26 w 77"/>
                  <a:gd name="T23" fmla="*/ 48 h 167"/>
                  <a:gd name="T24" fmla="*/ 35 w 77"/>
                  <a:gd name="T25" fmla="*/ 59 h 167"/>
                  <a:gd name="T26" fmla="*/ 42 w 77"/>
                  <a:gd name="T27" fmla="*/ 68 h 167"/>
                  <a:gd name="T28" fmla="*/ 53 w 77"/>
                  <a:gd name="T29" fmla="*/ 81 h 167"/>
                  <a:gd name="T30" fmla="*/ 59 w 77"/>
                  <a:gd name="T31" fmla="*/ 97 h 167"/>
                  <a:gd name="T32" fmla="*/ 59 w 77"/>
                  <a:gd name="T33" fmla="*/ 104 h 167"/>
                  <a:gd name="T34" fmla="*/ 59 w 77"/>
                  <a:gd name="T35" fmla="*/ 107 h 167"/>
                  <a:gd name="T36" fmla="*/ 60 w 77"/>
                  <a:gd name="T37" fmla="*/ 110 h 167"/>
                  <a:gd name="T38" fmla="*/ 62 w 77"/>
                  <a:gd name="T39" fmla="*/ 114 h 167"/>
                  <a:gd name="T40" fmla="*/ 54 w 77"/>
                  <a:gd name="T41" fmla="*/ 129 h 167"/>
                  <a:gd name="T42" fmla="*/ 46 w 77"/>
                  <a:gd name="T43" fmla="*/ 137 h 167"/>
                  <a:gd name="T44" fmla="*/ 42 w 77"/>
                  <a:gd name="T45" fmla="*/ 136 h 167"/>
                  <a:gd name="T46" fmla="*/ 43 w 77"/>
                  <a:gd name="T47" fmla="*/ 139 h 167"/>
                  <a:gd name="T48" fmla="*/ 41 w 77"/>
                  <a:gd name="T49" fmla="*/ 147 h 167"/>
                  <a:gd name="T50" fmla="*/ 32 w 77"/>
                  <a:gd name="T51" fmla="*/ 146 h 167"/>
                  <a:gd name="T52" fmla="*/ 31 w 77"/>
                  <a:gd name="T53" fmla="*/ 147 h 167"/>
                  <a:gd name="T54" fmla="*/ 30 w 77"/>
                  <a:gd name="T55" fmla="*/ 148 h 167"/>
                  <a:gd name="T56" fmla="*/ 29 w 77"/>
                  <a:gd name="T57" fmla="*/ 149 h 167"/>
                  <a:gd name="T58" fmla="*/ 26 w 77"/>
                  <a:gd name="T59" fmla="*/ 150 h 167"/>
                  <a:gd name="T60" fmla="*/ 29 w 77"/>
                  <a:gd name="T61" fmla="*/ 152 h 167"/>
                  <a:gd name="T62" fmla="*/ 29 w 77"/>
                  <a:gd name="T63" fmla="*/ 158 h 167"/>
                  <a:gd name="T64" fmla="*/ 29 w 77"/>
                  <a:gd name="T65" fmla="*/ 167 h 167"/>
                  <a:gd name="T66" fmla="*/ 40 w 77"/>
                  <a:gd name="T67" fmla="*/ 158 h 167"/>
                  <a:gd name="T68" fmla="*/ 40 w 77"/>
                  <a:gd name="T69" fmla="*/ 158 h 167"/>
                  <a:gd name="T70" fmla="*/ 44 w 77"/>
                  <a:gd name="T71" fmla="*/ 152 h 167"/>
                  <a:gd name="T72" fmla="*/ 49 w 77"/>
                  <a:gd name="T73" fmla="*/ 146 h 167"/>
                  <a:gd name="T74" fmla="*/ 53 w 77"/>
                  <a:gd name="T75" fmla="*/ 147 h 167"/>
                  <a:gd name="T76" fmla="*/ 67 w 77"/>
                  <a:gd name="T77" fmla="*/ 140 h 167"/>
                  <a:gd name="T78" fmla="*/ 75 w 77"/>
                  <a:gd name="T79" fmla="*/ 126 h 167"/>
                  <a:gd name="T80" fmla="*/ 73 w 77"/>
                  <a:gd name="T81" fmla="*/ 100 h 167"/>
                  <a:gd name="T82" fmla="*/ 64 w 77"/>
                  <a:gd name="T83" fmla="*/ 84 h 167"/>
                  <a:gd name="T84" fmla="*/ 45 w 77"/>
                  <a:gd name="T85" fmla="*/ 69 h 167"/>
                  <a:gd name="T86" fmla="*/ 40 w 77"/>
                  <a:gd name="T87" fmla="*/ 60 h 167"/>
                  <a:gd name="T88" fmla="*/ 42 w 77"/>
                  <a:gd name="T89" fmla="*/ 36 h 167"/>
                  <a:gd name="T90" fmla="*/ 46 w 77"/>
                  <a:gd name="T91" fmla="*/ 26 h 167"/>
                  <a:gd name="T92" fmla="*/ 57 w 77"/>
                  <a:gd name="T93" fmla="*/ 20 h 167"/>
                  <a:gd name="T94" fmla="*/ 56 w 77"/>
                  <a:gd name="T95" fmla="*/ 20 h 167"/>
                  <a:gd name="T96" fmla="*/ 54 w 77"/>
                  <a:gd name="T97" fmla="*/ 19 h 167"/>
                  <a:gd name="T98" fmla="*/ 52 w 77"/>
                  <a:gd name="T99" fmla="*/ 17 h 167"/>
                  <a:gd name="T100" fmla="*/ 50 w 77"/>
                  <a:gd name="T101" fmla="*/ 16 h 167"/>
                  <a:gd name="T102" fmla="*/ 48 w 77"/>
                  <a:gd name="T103" fmla="*/ 14 h 167"/>
                  <a:gd name="T104" fmla="*/ 46 w 77"/>
                  <a:gd name="T105" fmla="*/ 13 h 167"/>
                  <a:gd name="T106" fmla="*/ 45 w 77"/>
                  <a:gd name="T107" fmla="*/ 11 h 167"/>
                  <a:gd name="T108" fmla="*/ 45 w 77"/>
                  <a:gd name="T109" fmla="*/ 7 h 167"/>
                  <a:gd name="T110" fmla="*/ 46 w 77"/>
                  <a:gd name="T111" fmla="*/ 6 h 167"/>
                  <a:gd name="T112" fmla="*/ 33 w 77"/>
                  <a:gd name="T113" fmla="*/ 0 h 167"/>
                  <a:gd name="T114" fmla="*/ 27 w 77"/>
                  <a:gd name="T115" fmla="*/ 5 h 167"/>
                  <a:gd name="T116" fmla="*/ 22 w 77"/>
                  <a:gd name="T117" fmla="*/ 7 h 167"/>
                  <a:gd name="T118" fmla="*/ 11 w 77"/>
                  <a:gd name="T119" fmla="*/ 7 h 167"/>
                  <a:gd name="T120" fmla="*/ 6 w 77"/>
                  <a:gd name="T121" fmla="*/ 8 h 167"/>
                  <a:gd name="T122" fmla="*/ 1 w 77"/>
                  <a:gd name="T123" fmla="*/ 7 h 167"/>
                  <a:gd name="T124" fmla="*/ 0 w 77"/>
                  <a:gd name="T125" fmla="*/ 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7" h="167">
                    <a:moveTo>
                      <a:pt x="0" y="10"/>
                    </a:moveTo>
                    <a:cubicBezTo>
                      <a:pt x="1" y="10"/>
                      <a:pt x="1" y="10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3" y="14"/>
                      <a:pt x="3" y="14"/>
                    </a:cubicBezTo>
                    <a:cubicBezTo>
                      <a:pt x="3" y="15"/>
                      <a:pt x="4" y="16"/>
                      <a:pt x="5" y="17"/>
                    </a:cubicBezTo>
                    <a:cubicBezTo>
                      <a:pt x="6" y="18"/>
                      <a:pt x="8" y="20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1" y="26"/>
                      <a:pt x="13" y="26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5"/>
                      <a:pt x="18" y="25"/>
                      <a:pt x="20" y="25"/>
                    </a:cubicBezTo>
                    <a:cubicBezTo>
                      <a:pt x="23" y="25"/>
                      <a:pt x="25" y="27"/>
                      <a:pt x="25" y="30"/>
                    </a:cubicBezTo>
                    <a:cubicBezTo>
                      <a:pt x="26" y="32"/>
                      <a:pt x="26" y="33"/>
                      <a:pt x="27" y="34"/>
                    </a:cubicBezTo>
                    <a:cubicBezTo>
                      <a:pt x="28" y="35"/>
                      <a:pt x="29" y="36"/>
                      <a:pt x="29" y="39"/>
                    </a:cubicBezTo>
                    <a:cubicBezTo>
                      <a:pt x="29" y="42"/>
                      <a:pt x="26" y="43"/>
                      <a:pt x="23" y="43"/>
                    </a:cubicBezTo>
                    <a:cubicBezTo>
                      <a:pt x="22" y="43"/>
                      <a:pt x="21" y="44"/>
                      <a:pt x="20" y="44"/>
                    </a:cubicBezTo>
                    <a:cubicBezTo>
                      <a:pt x="21" y="45"/>
                      <a:pt x="24" y="47"/>
                      <a:pt x="26" y="48"/>
                    </a:cubicBezTo>
                    <a:cubicBezTo>
                      <a:pt x="30" y="50"/>
                      <a:pt x="33" y="52"/>
                      <a:pt x="33" y="54"/>
                    </a:cubicBezTo>
                    <a:cubicBezTo>
                      <a:pt x="33" y="55"/>
                      <a:pt x="34" y="57"/>
                      <a:pt x="35" y="59"/>
                    </a:cubicBezTo>
                    <a:cubicBezTo>
                      <a:pt x="36" y="60"/>
                      <a:pt x="37" y="62"/>
                      <a:pt x="38" y="64"/>
                    </a:cubicBezTo>
                    <a:cubicBezTo>
                      <a:pt x="39" y="65"/>
                      <a:pt x="40" y="67"/>
                      <a:pt x="42" y="68"/>
                    </a:cubicBezTo>
                    <a:cubicBezTo>
                      <a:pt x="44" y="71"/>
                      <a:pt x="47" y="73"/>
                      <a:pt x="47" y="76"/>
                    </a:cubicBezTo>
                    <a:cubicBezTo>
                      <a:pt x="48" y="78"/>
                      <a:pt x="51" y="80"/>
                      <a:pt x="53" y="81"/>
                    </a:cubicBezTo>
                    <a:cubicBezTo>
                      <a:pt x="54" y="82"/>
                      <a:pt x="55" y="83"/>
                      <a:pt x="56" y="84"/>
                    </a:cubicBezTo>
                    <a:cubicBezTo>
                      <a:pt x="59" y="87"/>
                      <a:pt x="60" y="93"/>
                      <a:pt x="59" y="97"/>
                    </a:cubicBezTo>
                    <a:cubicBezTo>
                      <a:pt x="59" y="98"/>
                      <a:pt x="59" y="99"/>
                      <a:pt x="59" y="101"/>
                    </a:cubicBezTo>
                    <a:cubicBezTo>
                      <a:pt x="59" y="102"/>
                      <a:pt x="59" y="103"/>
                      <a:pt x="59" y="104"/>
                    </a:cubicBezTo>
                    <a:cubicBezTo>
                      <a:pt x="59" y="104"/>
                      <a:pt x="59" y="104"/>
                      <a:pt x="59" y="104"/>
                    </a:cubicBezTo>
                    <a:cubicBezTo>
                      <a:pt x="59" y="105"/>
                      <a:pt x="59" y="106"/>
                      <a:pt x="59" y="107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60" y="108"/>
                      <a:pt x="60" y="109"/>
                      <a:pt x="60" y="110"/>
                    </a:cubicBezTo>
                    <a:cubicBezTo>
                      <a:pt x="60" y="110"/>
                      <a:pt x="61" y="111"/>
                      <a:pt x="61" y="111"/>
                    </a:cubicBezTo>
                    <a:cubicBezTo>
                      <a:pt x="61" y="112"/>
                      <a:pt x="62" y="113"/>
                      <a:pt x="62" y="114"/>
                    </a:cubicBezTo>
                    <a:cubicBezTo>
                      <a:pt x="66" y="120"/>
                      <a:pt x="61" y="124"/>
                      <a:pt x="57" y="127"/>
                    </a:cubicBezTo>
                    <a:cubicBezTo>
                      <a:pt x="56" y="127"/>
                      <a:pt x="55" y="128"/>
                      <a:pt x="54" y="129"/>
                    </a:cubicBezTo>
                    <a:cubicBezTo>
                      <a:pt x="54" y="130"/>
                      <a:pt x="53" y="131"/>
                      <a:pt x="53" y="132"/>
                    </a:cubicBezTo>
                    <a:cubicBezTo>
                      <a:pt x="52" y="134"/>
                      <a:pt x="51" y="137"/>
                      <a:pt x="46" y="137"/>
                    </a:cubicBezTo>
                    <a:cubicBezTo>
                      <a:pt x="45" y="137"/>
                      <a:pt x="44" y="137"/>
                      <a:pt x="42" y="136"/>
                    </a:cubicBezTo>
                    <a:cubicBezTo>
                      <a:pt x="42" y="136"/>
                      <a:pt x="42" y="136"/>
                      <a:pt x="42" y="136"/>
                    </a:cubicBezTo>
                    <a:cubicBezTo>
                      <a:pt x="42" y="137"/>
                      <a:pt x="42" y="138"/>
                      <a:pt x="43" y="138"/>
                    </a:cubicBezTo>
                    <a:cubicBezTo>
                      <a:pt x="43" y="138"/>
                      <a:pt x="43" y="139"/>
                      <a:pt x="43" y="139"/>
                    </a:cubicBezTo>
                    <a:cubicBezTo>
                      <a:pt x="44" y="141"/>
                      <a:pt x="45" y="143"/>
                      <a:pt x="44" y="145"/>
                    </a:cubicBezTo>
                    <a:cubicBezTo>
                      <a:pt x="44" y="146"/>
                      <a:pt x="43" y="147"/>
                      <a:pt x="41" y="147"/>
                    </a:cubicBezTo>
                    <a:cubicBezTo>
                      <a:pt x="39" y="147"/>
                      <a:pt x="37" y="147"/>
                      <a:pt x="35" y="146"/>
                    </a:cubicBezTo>
                    <a:cubicBezTo>
                      <a:pt x="34" y="146"/>
                      <a:pt x="33" y="146"/>
                      <a:pt x="32" y="146"/>
                    </a:cubicBezTo>
                    <a:cubicBezTo>
                      <a:pt x="32" y="146"/>
                      <a:pt x="31" y="146"/>
                      <a:pt x="31" y="146"/>
                    </a:cubicBezTo>
                    <a:cubicBezTo>
                      <a:pt x="31" y="146"/>
                      <a:pt x="31" y="147"/>
                      <a:pt x="31" y="147"/>
                    </a:cubicBezTo>
                    <a:cubicBezTo>
                      <a:pt x="31" y="147"/>
                      <a:pt x="31" y="147"/>
                      <a:pt x="30" y="148"/>
                    </a:cubicBezTo>
                    <a:cubicBezTo>
                      <a:pt x="30" y="148"/>
                      <a:pt x="30" y="148"/>
                      <a:pt x="30" y="148"/>
                    </a:cubicBezTo>
                    <a:cubicBezTo>
                      <a:pt x="30" y="148"/>
                      <a:pt x="29" y="148"/>
                      <a:pt x="29" y="149"/>
                    </a:cubicBezTo>
                    <a:cubicBezTo>
                      <a:pt x="29" y="149"/>
                      <a:pt x="29" y="149"/>
                      <a:pt x="29" y="149"/>
                    </a:cubicBezTo>
                    <a:cubicBezTo>
                      <a:pt x="28" y="149"/>
                      <a:pt x="27" y="150"/>
                      <a:pt x="27" y="150"/>
                    </a:cubicBezTo>
                    <a:cubicBezTo>
                      <a:pt x="27" y="150"/>
                      <a:pt x="26" y="150"/>
                      <a:pt x="26" y="150"/>
                    </a:cubicBezTo>
                    <a:cubicBezTo>
                      <a:pt x="27" y="151"/>
                      <a:pt x="27" y="151"/>
                      <a:pt x="28" y="151"/>
                    </a:cubicBezTo>
                    <a:cubicBezTo>
                      <a:pt x="29" y="152"/>
                      <a:pt x="29" y="152"/>
                      <a:pt x="29" y="152"/>
                    </a:cubicBezTo>
                    <a:cubicBezTo>
                      <a:pt x="30" y="153"/>
                      <a:pt x="30" y="153"/>
                      <a:pt x="31" y="154"/>
                    </a:cubicBezTo>
                    <a:cubicBezTo>
                      <a:pt x="31" y="156"/>
                      <a:pt x="30" y="157"/>
                      <a:pt x="29" y="158"/>
                    </a:cubicBezTo>
                    <a:cubicBezTo>
                      <a:pt x="28" y="160"/>
                      <a:pt x="27" y="161"/>
                      <a:pt x="27" y="163"/>
                    </a:cubicBezTo>
                    <a:cubicBezTo>
                      <a:pt x="27" y="166"/>
                      <a:pt x="28" y="167"/>
                      <a:pt x="29" y="167"/>
                    </a:cubicBezTo>
                    <a:cubicBezTo>
                      <a:pt x="29" y="167"/>
                      <a:pt x="29" y="167"/>
                      <a:pt x="29" y="167"/>
                    </a:cubicBezTo>
                    <a:cubicBezTo>
                      <a:pt x="30" y="164"/>
                      <a:pt x="37" y="159"/>
                      <a:pt x="40" y="158"/>
                    </a:cubicBezTo>
                    <a:cubicBezTo>
                      <a:pt x="40" y="158"/>
                      <a:pt x="40" y="158"/>
                      <a:pt x="40" y="158"/>
                    </a:cubicBezTo>
                    <a:cubicBezTo>
                      <a:pt x="40" y="158"/>
                      <a:pt x="40" y="158"/>
                      <a:pt x="40" y="158"/>
                    </a:cubicBezTo>
                    <a:cubicBezTo>
                      <a:pt x="40" y="154"/>
                      <a:pt x="42" y="154"/>
                      <a:pt x="43" y="154"/>
                    </a:cubicBezTo>
                    <a:cubicBezTo>
                      <a:pt x="43" y="154"/>
                      <a:pt x="43" y="153"/>
                      <a:pt x="44" y="152"/>
                    </a:cubicBezTo>
                    <a:cubicBezTo>
                      <a:pt x="44" y="151"/>
                      <a:pt x="44" y="150"/>
                      <a:pt x="44" y="149"/>
                    </a:cubicBezTo>
                    <a:cubicBezTo>
                      <a:pt x="46" y="147"/>
                      <a:pt x="48" y="146"/>
                      <a:pt x="49" y="146"/>
                    </a:cubicBezTo>
                    <a:cubicBezTo>
                      <a:pt x="50" y="146"/>
                      <a:pt x="50" y="146"/>
                      <a:pt x="51" y="146"/>
                    </a:cubicBezTo>
                    <a:cubicBezTo>
                      <a:pt x="52" y="146"/>
                      <a:pt x="52" y="147"/>
                      <a:pt x="53" y="147"/>
                    </a:cubicBezTo>
                    <a:cubicBezTo>
                      <a:pt x="53" y="147"/>
                      <a:pt x="53" y="147"/>
                      <a:pt x="53" y="147"/>
                    </a:cubicBezTo>
                    <a:cubicBezTo>
                      <a:pt x="57" y="147"/>
                      <a:pt x="62" y="143"/>
                      <a:pt x="67" y="140"/>
                    </a:cubicBezTo>
                    <a:cubicBezTo>
                      <a:pt x="67" y="140"/>
                      <a:pt x="67" y="140"/>
                      <a:pt x="67" y="140"/>
                    </a:cubicBezTo>
                    <a:cubicBezTo>
                      <a:pt x="73" y="136"/>
                      <a:pt x="73" y="136"/>
                      <a:pt x="75" y="126"/>
                    </a:cubicBezTo>
                    <a:cubicBezTo>
                      <a:pt x="77" y="119"/>
                      <a:pt x="75" y="110"/>
                      <a:pt x="74" y="105"/>
                    </a:cubicBezTo>
                    <a:cubicBezTo>
                      <a:pt x="73" y="103"/>
                      <a:pt x="73" y="101"/>
                      <a:pt x="73" y="100"/>
                    </a:cubicBezTo>
                    <a:cubicBezTo>
                      <a:pt x="73" y="98"/>
                      <a:pt x="66" y="85"/>
                      <a:pt x="64" y="84"/>
                    </a:cubicBezTo>
                    <a:cubicBezTo>
                      <a:pt x="64" y="84"/>
                      <a:pt x="64" y="84"/>
                      <a:pt x="64" y="84"/>
                    </a:cubicBezTo>
                    <a:cubicBezTo>
                      <a:pt x="62" y="84"/>
                      <a:pt x="57" y="81"/>
                      <a:pt x="47" y="70"/>
                    </a:cubicBezTo>
                    <a:cubicBezTo>
                      <a:pt x="46" y="70"/>
                      <a:pt x="45" y="69"/>
                      <a:pt x="45" y="69"/>
                    </a:cubicBezTo>
                    <a:cubicBezTo>
                      <a:pt x="43" y="67"/>
                      <a:pt x="43" y="66"/>
                      <a:pt x="42" y="64"/>
                    </a:cubicBezTo>
                    <a:cubicBezTo>
                      <a:pt x="42" y="63"/>
                      <a:pt x="41" y="61"/>
                      <a:pt x="40" y="60"/>
                    </a:cubicBezTo>
                    <a:cubicBezTo>
                      <a:pt x="36" y="56"/>
                      <a:pt x="35" y="49"/>
                      <a:pt x="36" y="43"/>
                    </a:cubicBezTo>
                    <a:cubicBezTo>
                      <a:pt x="37" y="39"/>
                      <a:pt x="39" y="37"/>
                      <a:pt x="42" y="36"/>
                    </a:cubicBezTo>
                    <a:cubicBezTo>
                      <a:pt x="43" y="35"/>
                      <a:pt x="44" y="34"/>
                      <a:pt x="44" y="33"/>
                    </a:cubicBezTo>
                    <a:cubicBezTo>
                      <a:pt x="44" y="30"/>
                      <a:pt x="45" y="28"/>
                      <a:pt x="46" y="26"/>
                    </a:cubicBezTo>
                    <a:cubicBezTo>
                      <a:pt x="47" y="25"/>
                      <a:pt x="48" y="25"/>
                      <a:pt x="50" y="25"/>
                    </a:cubicBezTo>
                    <a:cubicBezTo>
                      <a:pt x="53" y="24"/>
                      <a:pt x="56" y="22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6" y="20"/>
                      <a:pt x="56" y="20"/>
                    </a:cubicBezTo>
                    <a:cubicBezTo>
                      <a:pt x="56" y="20"/>
                      <a:pt x="56" y="19"/>
                      <a:pt x="56" y="19"/>
                    </a:cubicBezTo>
                    <a:cubicBezTo>
                      <a:pt x="55" y="19"/>
                      <a:pt x="55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3" y="18"/>
                      <a:pt x="53" y="18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1" y="17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49" y="16"/>
                    </a:cubicBezTo>
                    <a:cubicBezTo>
                      <a:pt x="49" y="15"/>
                      <a:pt x="48" y="15"/>
                      <a:pt x="48" y="14"/>
                    </a:cubicBezTo>
                    <a:cubicBezTo>
                      <a:pt x="48" y="14"/>
                      <a:pt x="48" y="14"/>
                      <a:pt x="47" y="14"/>
                    </a:cubicBezTo>
                    <a:cubicBezTo>
                      <a:pt x="47" y="13"/>
                      <a:pt x="47" y="13"/>
                      <a:pt x="46" y="13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5" y="12"/>
                      <a:pt x="45" y="11"/>
                      <a:pt x="45" y="11"/>
                    </a:cubicBezTo>
                    <a:cubicBezTo>
                      <a:pt x="45" y="11"/>
                      <a:pt x="45" y="10"/>
                      <a:pt x="45" y="10"/>
                    </a:cubicBezTo>
                    <a:cubicBezTo>
                      <a:pt x="45" y="9"/>
                      <a:pt x="45" y="8"/>
                      <a:pt x="45" y="7"/>
                    </a:cubicBezTo>
                    <a:cubicBezTo>
                      <a:pt x="46" y="7"/>
                      <a:pt x="46" y="6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5" y="5"/>
                      <a:pt x="43" y="5"/>
                    </a:cubicBezTo>
                    <a:cubicBezTo>
                      <a:pt x="37" y="4"/>
                      <a:pt x="35" y="2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28" y="3"/>
                      <a:pt x="27" y="5"/>
                    </a:cubicBezTo>
                    <a:cubicBezTo>
                      <a:pt x="26" y="6"/>
                      <a:pt x="25" y="7"/>
                      <a:pt x="24" y="7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1" y="6"/>
                      <a:pt x="20" y="6"/>
                      <a:pt x="19" y="7"/>
                    </a:cubicBezTo>
                    <a:cubicBezTo>
                      <a:pt x="16" y="8"/>
                      <a:pt x="13" y="7"/>
                      <a:pt x="11" y="7"/>
                    </a:cubicBezTo>
                    <a:cubicBezTo>
                      <a:pt x="11" y="6"/>
                      <a:pt x="10" y="6"/>
                      <a:pt x="10" y="6"/>
                    </a:cubicBezTo>
                    <a:cubicBezTo>
                      <a:pt x="9" y="8"/>
                      <a:pt x="8" y="8"/>
                      <a:pt x="6" y="8"/>
                    </a:cubicBezTo>
                    <a:cubicBezTo>
                      <a:pt x="5" y="8"/>
                      <a:pt x="4" y="8"/>
                      <a:pt x="3" y="8"/>
                    </a:cubicBezTo>
                    <a:cubicBezTo>
                      <a:pt x="3" y="7"/>
                      <a:pt x="2" y="7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3" name="Freeform 1126">
                <a:extLst>
                  <a:ext uri="{FF2B5EF4-FFF2-40B4-BE49-F238E27FC236}">
                    <a16:creationId xmlns:a16="http://schemas.microsoft.com/office/drawing/2014/main" id="{6399B83E-7B32-C948-B174-A556B6953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0" y="2077"/>
                <a:ext cx="73" cy="91"/>
              </a:xfrm>
              <a:custGeom>
                <a:avLst/>
                <a:gdLst>
                  <a:gd name="T0" fmla="*/ 16 w 77"/>
                  <a:gd name="T1" fmla="*/ 0 h 95"/>
                  <a:gd name="T2" fmla="*/ 14 w 77"/>
                  <a:gd name="T3" fmla="*/ 0 h 95"/>
                  <a:gd name="T4" fmla="*/ 14 w 77"/>
                  <a:gd name="T5" fmla="*/ 2 h 95"/>
                  <a:gd name="T6" fmla="*/ 11 w 77"/>
                  <a:gd name="T7" fmla="*/ 14 h 95"/>
                  <a:gd name="T8" fmla="*/ 6 w 77"/>
                  <a:gd name="T9" fmla="*/ 10 h 95"/>
                  <a:gd name="T10" fmla="*/ 5 w 77"/>
                  <a:gd name="T11" fmla="*/ 12 h 95"/>
                  <a:gd name="T12" fmla="*/ 4 w 77"/>
                  <a:gd name="T13" fmla="*/ 14 h 95"/>
                  <a:gd name="T14" fmla="*/ 3 w 77"/>
                  <a:gd name="T15" fmla="*/ 15 h 95"/>
                  <a:gd name="T16" fmla="*/ 2 w 77"/>
                  <a:gd name="T17" fmla="*/ 18 h 95"/>
                  <a:gd name="T18" fmla="*/ 2 w 77"/>
                  <a:gd name="T19" fmla="*/ 19 h 95"/>
                  <a:gd name="T20" fmla="*/ 1 w 77"/>
                  <a:gd name="T21" fmla="*/ 20 h 95"/>
                  <a:gd name="T22" fmla="*/ 0 w 77"/>
                  <a:gd name="T23" fmla="*/ 20 h 95"/>
                  <a:gd name="T24" fmla="*/ 0 w 77"/>
                  <a:gd name="T25" fmla="*/ 20 h 95"/>
                  <a:gd name="T26" fmla="*/ 1 w 77"/>
                  <a:gd name="T27" fmla="*/ 25 h 95"/>
                  <a:gd name="T28" fmla="*/ 3 w 77"/>
                  <a:gd name="T29" fmla="*/ 30 h 95"/>
                  <a:gd name="T30" fmla="*/ 6 w 77"/>
                  <a:gd name="T31" fmla="*/ 30 h 95"/>
                  <a:gd name="T32" fmla="*/ 7 w 77"/>
                  <a:gd name="T33" fmla="*/ 30 h 95"/>
                  <a:gd name="T34" fmla="*/ 8 w 77"/>
                  <a:gd name="T35" fmla="*/ 31 h 95"/>
                  <a:gd name="T36" fmla="*/ 9 w 77"/>
                  <a:gd name="T37" fmla="*/ 41 h 95"/>
                  <a:gd name="T38" fmla="*/ 8 w 77"/>
                  <a:gd name="T39" fmla="*/ 47 h 95"/>
                  <a:gd name="T40" fmla="*/ 5 w 77"/>
                  <a:gd name="T41" fmla="*/ 53 h 95"/>
                  <a:gd name="T42" fmla="*/ 5 w 77"/>
                  <a:gd name="T43" fmla="*/ 54 h 95"/>
                  <a:gd name="T44" fmla="*/ 12 w 77"/>
                  <a:gd name="T45" fmla="*/ 49 h 95"/>
                  <a:gd name="T46" fmla="*/ 24 w 77"/>
                  <a:gd name="T47" fmla="*/ 49 h 95"/>
                  <a:gd name="T48" fmla="*/ 34 w 77"/>
                  <a:gd name="T49" fmla="*/ 44 h 95"/>
                  <a:gd name="T50" fmla="*/ 41 w 77"/>
                  <a:gd name="T51" fmla="*/ 46 h 95"/>
                  <a:gd name="T52" fmla="*/ 49 w 77"/>
                  <a:gd name="T53" fmla="*/ 54 h 95"/>
                  <a:gd name="T54" fmla="*/ 49 w 77"/>
                  <a:gd name="T55" fmla="*/ 67 h 95"/>
                  <a:gd name="T56" fmla="*/ 58 w 77"/>
                  <a:gd name="T57" fmla="*/ 85 h 95"/>
                  <a:gd name="T58" fmla="*/ 59 w 77"/>
                  <a:gd name="T59" fmla="*/ 87 h 95"/>
                  <a:gd name="T60" fmla="*/ 59 w 77"/>
                  <a:gd name="T61" fmla="*/ 89 h 95"/>
                  <a:gd name="T62" fmla="*/ 59 w 77"/>
                  <a:gd name="T63" fmla="*/ 91 h 95"/>
                  <a:gd name="T64" fmla="*/ 58 w 77"/>
                  <a:gd name="T65" fmla="*/ 93 h 95"/>
                  <a:gd name="T66" fmla="*/ 58 w 77"/>
                  <a:gd name="T67" fmla="*/ 93 h 95"/>
                  <a:gd name="T68" fmla="*/ 61 w 77"/>
                  <a:gd name="T69" fmla="*/ 94 h 95"/>
                  <a:gd name="T70" fmla="*/ 71 w 77"/>
                  <a:gd name="T71" fmla="*/ 90 h 95"/>
                  <a:gd name="T72" fmla="*/ 74 w 77"/>
                  <a:gd name="T73" fmla="*/ 90 h 95"/>
                  <a:gd name="T74" fmla="*/ 75 w 77"/>
                  <a:gd name="T75" fmla="*/ 90 h 95"/>
                  <a:gd name="T76" fmla="*/ 76 w 77"/>
                  <a:gd name="T77" fmla="*/ 89 h 95"/>
                  <a:gd name="T78" fmla="*/ 77 w 77"/>
                  <a:gd name="T79" fmla="*/ 89 h 95"/>
                  <a:gd name="T80" fmla="*/ 77 w 77"/>
                  <a:gd name="T81" fmla="*/ 87 h 95"/>
                  <a:gd name="T82" fmla="*/ 77 w 77"/>
                  <a:gd name="T83" fmla="*/ 85 h 95"/>
                  <a:gd name="T84" fmla="*/ 77 w 77"/>
                  <a:gd name="T85" fmla="*/ 82 h 95"/>
                  <a:gd name="T86" fmla="*/ 75 w 77"/>
                  <a:gd name="T87" fmla="*/ 76 h 95"/>
                  <a:gd name="T88" fmla="*/ 66 w 77"/>
                  <a:gd name="T89" fmla="*/ 66 h 95"/>
                  <a:gd name="T90" fmla="*/ 56 w 77"/>
                  <a:gd name="T91" fmla="*/ 54 h 95"/>
                  <a:gd name="T92" fmla="*/ 51 w 77"/>
                  <a:gd name="T93" fmla="*/ 43 h 95"/>
                  <a:gd name="T94" fmla="*/ 39 w 77"/>
                  <a:gd name="T95" fmla="*/ 32 h 95"/>
                  <a:gd name="T96" fmla="*/ 47 w 77"/>
                  <a:gd name="T97" fmla="*/ 28 h 95"/>
                  <a:gd name="T98" fmla="*/ 43 w 77"/>
                  <a:gd name="T99" fmla="*/ 19 h 95"/>
                  <a:gd name="T100" fmla="*/ 39 w 77"/>
                  <a:gd name="T101" fmla="*/ 19 h 95"/>
                  <a:gd name="T102" fmla="*/ 37 w 77"/>
                  <a:gd name="T103" fmla="*/ 19 h 95"/>
                  <a:gd name="T104" fmla="*/ 32 w 77"/>
                  <a:gd name="T105" fmla="*/ 19 h 95"/>
                  <a:gd name="T106" fmla="*/ 30 w 77"/>
                  <a:gd name="T107" fmla="*/ 17 h 95"/>
                  <a:gd name="T108" fmla="*/ 30 w 77"/>
                  <a:gd name="T109" fmla="*/ 17 h 95"/>
                  <a:gd name="T110" fmla="*/ 28 w 77"/>
                  <a:gd name="T111" fmla="*/ 16 h 95"/>
                  <a:gd name="T112" fmla="*/ 27 w 77"/>
                  <a:gd name="T113" fmla="*/ 14 h 95"/>
                  <a:gd name="T114" fmla="*/ 26 w 77"/>
                  <a:gd name="T115" fmla="*/ 12 h 95"/>
                  <a:gd name="T116" fmla="*/ 21 w 77"/>
                  <a:gd name="T117" fmla="*/ 3 h 95"/>
                  <a:gd name="T118" fmla="*/ 20 w 77"/>
                  <a:gd name="T119" fmla="*/ 2 h 95"/>
                  <a:gd name="T120" fmla="*/ 19 w 77"/>
                  <a:gd name="T121" fmla="*/ 1 h 95"/>
                  <a:gd name="T122" fmla="*/ 18 w 77"/>
                  <a:gd name="T123" fmla="*/ 0 h 95"/>
                  <a:gd name="T124" fmla="*/ 18 w 77"/>
                  <a:gd name="T12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7" h="95"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14" y="1"/>
                      <a:pt x="14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5" y="4"/>
                      <a:pt x="17" y="9"/>
                      <a:pt x="15" y="12"/>
                    </a:cubicBezTo>
                    <a:cubicBezTo>
                      <a:pt x="15" y="14"/>
                      <a:pt x="13" y="15"/>
                      <a:pt x="11" y="14"/>
                    </a:cubicBezTo>
                    <a:cubicBezTo>
                      <a:pt x="9" y="14"/>
                      <a:pt x="7" y="12"/>
                      <a:pt x="7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5" y="12"/>
                      <a:pt x="4" y="12"/>
                      <a:pt x="4" y="13"/>
                    </a:cubicBezTo>
                    <a:cubicBezTo>
                      <a:pt x="4" y="13"/>
                      <a:pt x="4" y="13"/>
                      <a:pt x="4" y="14"/>
                    </a:cubicBezTo>
                    <a:cubicBezTo>
                      <a:pt x="3" y="14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7"/>
                      <a:pt x="2" y="17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1"/>
                      <a:pt x="0" y="21"/>
                    </a:cubicBezTo>
                    <a:cubicBezTo>
                      <a:pt x="1" y="22"/>
                      <a:pt x="1" y="23"/>
                      <a:pt x="1" y="25"/>
                    </a:cubicBezTo>
                    <a:cubicBezTo>
                      <a:pt x="1" y="27"/>
                      <a:pt x="1" y="28"/>
                      <a:pt x="1" y="30"/>
                    </a:cubicBezTo>
                    <a:cubicBezTo>
                      <a:pt x="2" y="30"/>
                      <a:pt x="2" y="30"/>
                      <a:pt x="3" y="30"/>
                    </a:cubicBezTo>
                    <a:cubicBezTo>
                      <a:pt x="3" y="29"/>
                      <a:pt x="4" y="29"/>
                      <a:pt x="5" y="29"/>
                    </a:cubicBezTo>
                    <a:cubicBezTo>
                      <a:pt x="5" y="29"/>
                      <a:pt x="6" y="29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8" y="30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9" y="32"/>
                      <a:pt x="9" y="32"/>
                      <a:pt x="9" y="33"/>
                    </a:cubicBezTo>
                    <a:cubicBezTo>
                      <a:pt x="10" y="36"/>
                      <a:pt x="9" y="39"/>
                      <a:pt x="9" y="41"/>
                    </a:cubicBezTo>
                    <a:cubicBezTo>
                      <a:pt x="9" y="42"/>
                      <a:pt x="8" y="44"/>
                      <a:pt x="8" y="45"/>
                    </a:cubicBezTo>
                    <a:cubicBezTo>
                      <a:pt x="8" y="46"/>
                      <a:pt x="8" y="47"/>
                      <a:pt x="8" y="47"/>
                    </a:cubicBezTo>
                    <a:cubicBezTo>
                      <a:pt x="8" y="49"/>
                      <a:pt x="7" y="50"/>
                      <a:pt x="6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3"/>
                      <a:pt x="5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6" y="53"/>
                      <a:pt x="9" y="51"/>
                      <a:pt x="10" y="50"/>
                    </a:cubicBezTo>
                    <a:cubicBezTo>
                      <a:pt x="11" y="50"/>
                      <a:pt x="12" y="49"/>
                      <a:pt x="12" y="49"/>
                    </a:cubicBezTo>
                    <a:cubicBezTo>
                      <a:pt x="17" y="45"/>
                      <a:pt x="21" y="46"/>
                      <a:pt x="23" y="49"/>
                    </a:cubicBezTo>
                    <a:cubicBezTo>
                      <a:pt x="23" y="49"/>
                      <a:pt x="23" y="49"/>
                      <a:pt x="24" y="49"/>
                    </a:cubicBezTo>
                    <a:cubicBezTo>
                      <a:pt x="25" y="49"/>
                      <a:pt x="27" y="48"/>
                      <a:pt x="27" y="47"/>
                    </a:cubicBezTo>
                    <a:cubicBezTo>
                      <a:pt x="28" y="45"/>
                      <a:pt x="31" y="44"/>
                      <a:pt x="34" y="44"/>
                    </a:cubicBezTo>
                    <a:cubicBezTo>
                      <a:pt x="35" y="44"/>
                      <a:pt x="36" y="44"/>
                      <a:pt x="36" y="44"/>
                    </a:cubicBezTo>
                    <a:cubicBezTo>
                      <a:pt x="38" y="44"/>
                      <a:pt x="40" y="45"/>
                      <a:pt x="41" y="46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4" y="50"/>
                      <a:pt x="46" y="52"/>
                      <a:pt x="49" y="54"/>
                    </a:cubicBezTo>
                    <a:cubicBezTo>
                      <a:pt x="52" y="56"/>
                      <a:pt x="51" y="60"/>
                      <a:pt x="50" y="63"/>
                    </a:cubicBezTo>
                    <a:cubicBezTo>
                      <a:pt x="50" y="64"/>
                      <a:pt x="49" y="66"/>
                      <a:pt x="49" y="67"/>
                    </a:cubicBezTo>
                    <a:cubicBezTo>
                      <a:pt x="53" y="69"/>
                      <a:pt x="59" y="75"/>
                      <a:pt x="58" y="81"/>
                    </a:cubicBezTo>
                    <a:cubicBezTo>
                      <a:pt x="58" y="83"/>
                      <a:pt x="58" y="84"/>
                      <a:pt x="58" y="85"/>
                    </a:cubicBezTo>
                    <a:cubicBezTo>
                      <a:pt x="59" y="86"/>
                      <a:pt x="59" y="86"/>
                      <a:pt x="59" y="87"/>
                    </a:cubicBezTo>
                    <a:cubicBezTo>
                      <a:pt x="59" y="87"/>
                      <a:pt x="59" y="87"/>
                      <a:pt x="59" y="87"/>
                    </a:cubicBezTo>
                    <a:cubicBezTo>
                      <a:pt x="59" y="88"/>
                      <a:pt x="59" y="88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90"/>
                      <a:pt x="59" y="90"/>
                      <a:pt x="59" y="91"/>
                    </a:cubicBezTo>
                    <a:cubicBezTo>
                      <a:pt x="59" y="91"/>
                      <a:pt x="59" y="91"/>
                      <a:pt x="59" y="91"/>
                    </a:cubicBezTo>
                    <a:cubicBezTo>
                      <a:pt x="58" y="92"/>
                      <a:pt x="58" y="92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9" y="94"/>
                      <a:pt x="60" y="94"/>
                      <a:pt x="61" y="95"/>
                    </a:cubicBezTo>
                    <a:cubicBezTo>
                      <a:pt x="61" y="95"/>
                      <a:pt x="61" y="94"/>
                      <a:pt x="61" y="94"/>
                    </a:cubicBezTo>
                    <a:cubicBezTo>
                      <a:pt x="61" y="91"/>
                      <a:pt x="63" y="89"/>
                      <a:pt x="67" y="89"/>
                    </a:cubicBezTo>
                    <a:cubicBezTo>
                      <a:pt x="68" y="89"/>
                      <a:pt x="70" y="89"/>
                      <a:pt x="71" y="90"/>
                    </a:cubicBezTo>
                    <a:cubicBezTo>
                      <a:pt x="72" y="90"/>
                      <a:pt x="72" y="90"/>
                      <a:pt x="73" y="90"/>
                    </a:cubicBezTo>
                    <a:cubicBezTo>
                      <a:pt x="73" y="90"/>
                      <a:pt x="73" y="90"/>
                      <a:pt x="74" y="90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4" y="90"/>
                      <a:pt x="74" y="90"/>
                      <a:pt x="75" y="90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5" y="90"/>
                      <a:pt x="76" y="90"/>
                      <a:pt x="76" y="89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76" y="89"/>
                      <a:pt x="77" y="89"/>
                      <a:pt x="77" y="89"/>
                    </a:cubicBezTo>
                    <a:cubicBezTo>
                      <a:pt x="77" y="89"/>
                      <a:pt x="77" y="89"/>
                      <a:pt x="77" y="89"/>
                    </a:cubicBezTo>
                    <a:cubicBezTo>
                      <a:pt x="77" y="88"/>
                      <a:pt x="77" y="88"/>
                      <a:pt x="77" y="87"/>
                    </a:cubicBezTo>
                    <a:cubicBezTo>
                      <a:pt x="77" y="87"/>
                      <a:pt x="77" y="87"/>
                      <a:pt x="77" y="87"/>
                    </a:cubicBezTo>
                    <a:cubicBezTo>
                      <a:pt x="77" y="86"/>
                      <a:pt x="77" y="86"/>
                      <a:pt x="77" y="85"/>
                    </a:cubicBezTo>
                    <a:cubicBezTo>
                      <a:pt x="77" y="85"/>
                      <a:pt x="77" y="85"/>
                      <a:pt x="77" y="85"/>
                    </a:cubicBezTo>
                    <a:cubicBezTo>
                      <a:pt x="77" y="84"/>
                      <a:pt x="77" y="83"/>
                      <a:pt x="77" y="82"/>
                    </a:cubicBezTo>
                    <a:cubicBezTo>
                      <a:pt x="77" y="80"/>
                      <a:pt x="77" y="78"/>
                      <a:pt x="76" y="77"/>
                    </a:cubicBezTo>
                    <a:cubicBezTo>
                      <a:pt x="76" y="76"/>
                      <a:pt x="76" y="76"/>
                      <a:pt x="75" y="76"/>
                    </a:cubicBezTo>
                    <a:cubicBezTo>
                      <a:pt x="75" y="75"/>
                      <a:pt x="74" y="74"/>
                      <a:pt x="73" y="74"/>
                    </a:cubicBezTo>
                    <a:cubicBezTo>
                      <a:pt x="70" y="72"/>
                      <a:pt x="67" y="70"/>
                      <a:pt x="66" y="66"/>
                    </a:cubicBezTo>
                    <a:cubicBezTo>
                      <a:pt x="65" y="64"/>
                      <a:pt x="63" y="62"/>
                      <a:pt x="61" y="60"/>
                    </a:cubicBezTo>
                    <a:cubicBezTo>
                      <a:pt x="59" y="58"/>
                      <a:pt x="57" y="56"/>
                      <a:pt x="56" y="54"/>
                    </a:cubicBezTo>
                    <a:cubicBezTo>
                      <a:pt x="56" y="53"/>
                      <a:pt x="55" y="51"/>
                      <a:pt x="54" y="50"/>
                    </a:cubicBezTo>
                    <a:cubicBezTo>
                      <a:pt x="52" y="48"/>
                      <a:pt x="51" y="46"/>
                      <a:pt x="51" y="43"/>
                    </a:cubicBezTo>
                    <a:cubicBezTo>
                      <a:pt x="50" y="43"/>
                      <a:pt x="48" y="42"/>
                      <a:pt x="46" y="41"/>
                    </a:cubicBezTo>
                    <a:cubicBezTo>
                      <a:pt x="42" y="38"/>
                      <a:pt x="37" y="36"/>
                      <a:pt x="39" y="32"/>
                    </a:cubicBezTo>
                    <a:cubicBezTo>
                      <a:pt x="40" y="29"/>
                      <a:pt x="43" y="29"/>
                      <a:pt x="45" y="28"/>
                    </a:cubicBezTo>
                    <a:cubicBezTo>
                      <a:pt x="46" y="28"/>
                      <a:pt x="47" y="28"/>
                      <a:pt x="47" y="28"/>
                    </a:cubicBezTo>
                    <a:cubicBezTo>
                      <a:pt x="47" y="27"/>
                      <a:pt x="47" y="26"/>
                      <a:pt x="46" y="25"/>
                    </a:cubicBezTo>
                    <a:cubicBezTo>
                      <a:pt x="45" y="24"/>
                      <a:pt x="44" y="22"/>
                      <a:pt x="43" y="19"/>
                    </a:cubicBezTo>
                    <a:cubicBezTo>
                      <a:pt x="43" y="18"/>
                      <a:pt x="43" y="18"/>
                      <a:pt x="42" y="18"/>
                    </a:cubicBezTo>
                    <a:cubicBezTo>
                      <a:pt x="41" y="18"/>
                      <a:pt x="39" y="18"/>
                      <a:pt x="39" y="19"/>
                    </a:cubicBezTo>
                    <a:cubicBezTo>
                      <a:pt x="38" y="19"/>
                      <a:pt x="38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6" y="19"/>
                      <a:pt x="36" y="19"/>
                    </a:cubicBezTo>
                    <a:cubicBezTo>
                      <a:pt x="35" y="19"/>
                      <a:pt x="34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8"/>
                      <a:pt x="31" y="18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7"/>
                      <a:pt x="29" y="17"/>
                      <a:pt x="29" y="16"/>
                    </a:cubicBezTo>
                    <a:cubicBezTo>
                      <a:pt x="29" y="16"/>
                      <a:pt x="28" y="16"/>
                      <a:pt x="28" y="16"/>
                    </a:cubicBezTo>
                    <a:cubicBezTo>
                      <a:pt x="28" y="16"/>
                      <a:pt x="28" y="15"/>
                      <a:pt x="27" y="15"/>
                    </a:cubicBezTo>
                    <a:cubicBezTo>
                      <a:pt x="27" y="15"/>
                      <a:pt x="27" y="14"/>
                      <a:pt x="27" y="14"/>
                    </a:cubicBezTo>
                    <a:cubicBezTo>
                      <a:pt x="27" y="14"/>
                      <a:pt x="27" y="14"/>
                      <a:pt x="27" y="13"/>
                    </a:cubicBezTo>
                    <a:cubicBezTo>
                      <a:pt x="26" y="13"/>
                      <a:pt x="26" y="12"/>
                      <a:pt x="26" y="12"/>
                    </a:cubicBezTo>
                    <a:cubicBezTo>
                      <a:pt x="26" y="11"/>
                      <a:pt x="25" y="10"/>
                      <a:pt x="24" y="9"/>
                    </a:cubicBezTo>
                    <a:cubicBezTo>
                      <a:pt x="22" y="7"/>
                      <a:pt x="21" y="6"/>
                      <a:pt x="21" y="3"/>
                    </a:cubicBezTo>
                    <a:cubicBezTo>
                      <a:pt x="21" y="3"/>
                      <a:pt x="20" y="3"/>
                      <a:pt x="20" y="3"/>
                    </a:cubicBezTo>
                    <a:cubicBezTo>
                      <a:pt x="20" y="3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4" name="Freeform 1127">
                <a:extLst>
                  <a:ext uri="{FF2B5EF4-FFF2-40B4-BE49-F238E27FC236}">
                    <a16:creationId xmlns:a16="http://schemas.microsoft.com/office/drawing/2014/main" id="{20081BA2-629C-2F44-B741-AFB693FB9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" y="2098"/>
                <a:ext cx="82" cy="159"/>
              </a:xfrm>
              <a:custGeom>
                <a:avLst/>
                <a:gdLst>
                  <a:gd name="T0" fmla="*/ 86 w 86"/>
                  <a:gd name="T1" fmla="*/ 67 h 166"/>
                  <a:gd name="T2" fmla="*/ 86 w 86"/>
                  <a:gd name="T3" fmla="*/ 66 h 166"/>
                  <a:gd name="T4" fmla="*/ 85 w 86"/>
                  <a:gd name="T5" fmla="*/ 59 h 166"/>
                  <a:gd name="T6" fmla="*/ 77 w 86"/>
                  <a:gd name="T7" fmla="*/ 40 h 166"/>
                  <a:gd name="T8" fmla="*/ 70 w 86"/>
                  <a:gd name="T9" fmla="*/ 28 h 166"/>
                  <a:gd name="T10" fmla="*/ 65 w 86"/>
                  <a:gd name="T11" fmla="*/ 26 h 166"/>
                  <a:gd name="T12" fmla="*/ 55 w 86"/>
                  <a:gd name="T13" fmla="*/ 31 h 166"/>
                  <a:gd name="T14" fmla="*/ 49 w 86"/>
                  <a:gd name="T15" fmla="*/ 28 h 166"/>
                  <a:gd name="T16" fmla="*/ 44 w 86"/>
                  <a:gd name="T17" fmla="*/ 31 h 166"/>
                  <a:gd name="T18" fmla="*/ 32 w 86"/>
                  <a:gd name="T19" fmla="*/ 33 h 166"/>
                  <a:gd name="T20" fmla="*/ 34 w 86"/>
                  <a:gd name="T21" fmla="*/ 27 h 166"/>
                  <a:gd name="T22" fmla="*/ 35 w 86"/>
                  <a:gd name="T23" fmla="*/ 23 h 166"/>
                  <a:gd name="T24" fmla="*/ 36 w 86"/>
                  <a:gd name="T25" fmla="*/ 12 h 166"/>
                  <a:gd name="T26" fmla="*/ 34 w 86"/>
                  <a:gd name="T27" fmla="*/ 11 h 166"/>
                  <a:gd name="T28" fmla="*/ 28 w 86"/>
                  <a:gd name="T29" fmla="*/ 3 h 166"/>
                  <a:gd name="T30" fmla="*/ 28 w 86"/>
                  <a:gd name="T31" fmla="*/ 1 h 166"/>
                  <a:gd name="T32" fmla="*/ 27 w 86"/>
                  <a:gd name="T33" fmla="*/ 0 h 166"/>
                  <a:gd name="T34" fmla="*/ 26 w 86"/>
                  <a:gd name="T35" fmla="*/ 1 h 166"/>
                  <a:gd name="T36" fmla="*/ 25 w 86"/>
                  <a:gd name="T37" fmla="*/ 2 h 166"/>
                  <a:gd name="T38" fmla="*/ 24 w 86"/>
                  <a:gd name="T39" fmla="*/ 3 h 166"/>
                  <a:gd name="T40" fmla="*/ 17 w 86"/>
                  <a:gd name="T41" fmla="*/ 6 h 166"/>
                  <a:gd name="T42" fmla="*/ 7 w 86"/>
                  <a:gd name="T43" fmla="*/ 10 h 166"/>
                  <a:gd name="T44" fmla="*/ 2 w 86"/>
                  <a:gd name="T45" fmla="*/ 12 h 166"/>
                  <a:gd name="T46" fmla="*/ 7 w 86"/>
                  <a:gd name="T47" fmla="*/ 38 h 166"/>
                  <a:gd name="T48" fmla="*/ 10 w 86"/>
                  <a:gd name="T49" fmla="*/ 45 h 166"/>
                  <a:gd name="T50" fmla="*/ 10 w 86"/>
                  <a:gd name="T51" fmla="*/ 54 h 166"/>
                  <a:gd name="T52" fmla="*/ 8 w 86"/>
                  <a:gd name="T53" fmla="*/ 62 h 166"/>
                  <a:gd name="T54" fmla="*/ 12 w 86"/>
                  <a:gd name="T55" fmla="*/ 71 h 166"/>
                  <a:gd name="T56" fmla="*/ 18 w 86"/>
                  <a:gd name="T57" fmla="*/ 89 h 166"/>
                  <a:gd name="T58" fmla="*/ 21 w 86"/>
                  <a:gd name="T59" fmla="*/ 95 h 166"/>
                  <a:gd name="T60" fmla="*/ 20 w 86"/>
                  <a:gd name="T61" fmla="*/ 98 h 166"/>
                  <a:gd name="T62" fmla="*/ 19 w 86"/>
                  <a:gd name="T63" fmla="*/ 101 h 166"/>
                  <a:gd name="T64" fmla="*/ 18 w 86"/>
                  <a:gd name="T65" fmla="*/ 104 h 166"/>
                  <a:gd name="T66" fmla="*/ 17 w 86"/>
                  <a:gd name="T67" fmla="*/ 107 h 166"/>
                  <a:gd name="T68" fmla="*/ 14 w 86"/>
                  <a:gd name="T69" fmla="*/ 112 h 166"/>
                  <a:gd name="T70" fmla="*/ 12 w 86"/>
                  <a:gd name="T71" fmla="*/ 114 h 166"/>
                  <a:gd name="T72" fmla="*/ 11 w 86"/>
                  <a:gd name="T73" fmla="*/ 115 h 166"/>
                  <a:gd name="T74" fmla="*/ 8 w 86"/>
                  <a:gd name="T75" fmla="*/ 130 h 166"/>
                  <a:gd name="T76" fmla="*/ 23 w 86"/>
                  <a:gd name="T77" fmla="*/ 153 h 166"/>
                  <a:gd name="T78" fmla="*/ 32 w 86"/>
                  <a:gd name="T79" fmla="*/ 158 h 166"/>
                  <a:gd name="T80" fmla="*/ 36 w 86"/>
                  <a:gd name="T81" fmla="*/ 160 h 166"/>
                  <a:gd name="T82" fmla="*/ 41 w 86"/>
                  <a:gd name="T83" fmla="*/ 166 h 166"/>
                  <a:gd name="T84" fmla="*/ 45 w 86"/>
                  <a:gd name="T85" fmla="*/ 165 h 166"/>
                  <a:gd name="T86" fmla="*/ 45 w 86"/>
                  <a:gd name="T87" fmla="*/ 164 h 166"/>
                  <a:gd name="T88" fmla="*/ 46 w 86"/>
                  <a:gd name="T89" fmla="*/ 163 h 166"/>
                  <a:gd name="T90" fmla="*/ 30 w 86"/>
                  <a:gd name="T91" fmla="*/ 154 h 166"/>
                  <a:gd name="T92" fmla="*/ 25 w 86"/>
                  <a:gd name="T93" fmla="*/ 138 h 166"/>
                  <a:gd name="T94" fmla="*/ 19 w 86"/>
                  <a:gd name="T95" fmla="*/ 130 h 166"/>
                  <a:gd name="T96" fmla="*/ 15 w 86"/>
                  <a:gd name="T97" fmla="*/ 114 h 166"/>
                  <a:gd name="T98" fmla="*/ 19 w 86"/>
                  <a:gd name="T99" fmla="*/ 100 h 166"/>
                  <a:gd name="T100" fmla="*/ 23 w 86"/>
                  <a:gd name="T101" fmla="*/ 83 h 166"/>
                  <a:gd name="T102" fmla="*/ 36 w 86"/>
                  <a:gd name="T103" fmla="*/ 83 h 166"/>
                  <a:gd name="T104" fmla="*/ 43 w 86"/>
                  <a:gd name="T105" fmla="*/ 88 h 166"/>
                  <a:gd name="T106" fmla="*/ 54 w 86"/>
                  <a:gd name="T107" fmla="*/ 94 h 166"/>
                  <a:gd name="T108" fmla="*/ 53 w 86"/>
                  <a:gd name="T109" fmla="*/ 93 h 166"/>
                  <a:gd name="T110" fmla="*/ 51 w 86"/>
                  <a:gd name="T111" fmla="*/ 85 h 166"/>
                  <a:gd name="T112" fmla="*/ 70 w 86"/>
                  <a:gd name="T113" fmla="*/ 68 h 166"/>
                  <a:gd name="T114" fmla="*/ 76 w 86"/>
                  <a:gd name="T115" fmla="*/ 68 h 166"/>
                  <a:gd name="T116" fmla="*/ 82 w 86"/>
                  <a:gd name="T117" fmla="*/ 68 h 166"/>
                  <a:gd name="T118" fmla="*/ 83 w 86"/>
                  <a:gd name="T119" fmla="*/ 68 h 166"/>
                  <a:gd name="T120" fmla="*/ 84 w 86"/>
                  <a:gd name="T121" fmla="*/ 68 h 166"/>
                  <a:gd name="T122" fmla="*/ 85 w 86"/>
                  <a:gd name="T123" fmla="*/ 6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6" h="166">
                    <a:moveTo>
                      <a:pt x="86" y="68"/>
                    </a:moveTo>
                    <a:cubicBezTo>
                      <a:pt x="86" y="67"/>
                      <a:pt x="86" y="67"/>
                      <a:pt x="86" y="67"/>
                    </a:cubicBezTo>
                    <a:cubicBezTo>
                      <a:pt x="86" y="67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5"/>
                      <a:pt x="86" y="65"/>
                      <a:pt x="86" y="64"/>
                    </a:cubicBezTo>
                    <a:cubicBezTo>
                      <a:pt x="85" y="62"/>
                      <a:pt x="85" y="61"/>
                      <a:pt x="85" y="59"/>
                    </a:cubicBezTo>
                    <a:cubicBezTo>
                      <a:pt x="86" y="54"/>
                      <a:pt x="81" y="50"/>
                      <a:pt x="79" y="49"/>
                    </a:cubicBezTo>
                    <a:cubicBezTo>
                      <a:pt x="76" y="48"/>
                      <a:pt x="76" y="44"/>
                      <a:pt x="77" y="40"/>
                    </a:cubicBezTo>
                    <a:cubicBezTo>
                      <a:pt x="77" y="39"/>
                      <a:pt x="78" y="36"/>
                      <a:pt x="78" y="35"/>
                    </a:cubicBezTo>
                    <a:cubicBezTo>
                      <a:pt x="74" y="33"/>
                      <a:pt x="72" y="31"/>
                      <a:pt x="70" y="28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8" y="26"/>
                      <a:pt x="67" y="26"/>
                      <a:pt x="65" y="26"/>
                    </a:cubicBezTo>
                    <a:cubicBezTo>
                      <a:pt x="63" y="26"/>
                      <a:pt x="62" y="26"/>
                      <a:pt x="62" y="27"/>
                    </a:cubicBezTo>
                    <a:cubicBezTo>
                      <a:pt x="61" y="29"/>
                      <a:pt x="57" y="31"/>
                      <a:pt x="55" y="31"/>
                    </a:cubicBezTo>
                    <a:cubicBezTo>
                      <a:pt x="53" y="31"/>
                      <a:pt x="52" y="30"/>
                      <a:pt x="51" y="29"/>
                    </a:cubicBezTo>
                    <a:cubicBezTo>
                      <a:pt x="51" y="28"/>
                      <a:pt x="50" y="28"/>
                      <a:pt x="49" y="28"/>
                    </a:cubicBezTo>
                    <a:cubicBezTo>
                      <a:pt x="49" y="28"/>
                      <a:pt x="47" y="29"/>
                      <a:pt x="46" y="30"/>
                    </a:cubicBezTo>
                    <a:cubicBezTo>
                      <a:pt x="45" y="30"/>
                      <a:pt x="44" y="31"/>
                      <a:pt x="44" y="31"/>
                    </a:cubicBezTo>
                    <a:cubicBezTo>
                      <a:pt x="41" y="34"/>
                      <a:pt x="38" y="36"/>
                      <a:pt x="36" y="36"/>
                    </a:cubicBezTo>
                    <a:cubicBezTo>
                      <a:pt x="35" y="36"/>
                      <a:pt x="33" y="36"/>
                      <a:pt x="32" y="33"/>
                    </a:cubicBezTo>
                    <a:cubicBezTo>
                      <a:pt x="32" y="32"/>
                      <a:pt x="32" y="31"/>
                      <a:pt x="32" y="30"/>
                    </a:cubicBezTo>
                    <a:cubicBezTo>
                      <a:pt x="32" y="29"/>
                      <a:pt x="33" y="27"/>
                      <a:pt x="34" y="27"/>
                    </a:cubicBezTo>
                    <a:cubicBezTo>
                      <a:pt x="34" y="26"/>
                      <a:pt x="35" y="25"/>
                      <a:pt x="35" y="25"/>
                    </a:cubicBezTo>
                    <a:cubicBezTo>
                      <a:pt x="35" y="24"/>
                      <a:pt x="35" y="24"/>
                      <a:pt x="35" y="23"/>
                    </a:cubicBezTo>
                    <a:cubicBezTo>
                      <a:pt x="35" y="21"/>
                      <a:pt x="36" y="20"/>
                      <a:pt x="36" y="18"/>
                    </a:cubicBezTo>
                    <a:cubicBezTo>
                      <a:pt x="37" y="16"/>
                      <a:pt x="37" y="14"/>
                      <a:pt x="36" y="12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5" y="11"/>
                      <a:pt x="35" y="11"/>
                      <a:pt x="34" y="11"/>
                    </a:cubicBezTo>
                    <a:cubicBezTo>
                      <a:pt x="32" y="12"/>
                      <a:pt x="30" y="11"/>
                      <a:pt x="29" y="9"/>
                    </a:cubicBezTo>
                    <a:cubicBezTo>
                      <a:pt x="28" y="7"/>
                      <a:pt x="28" y="5"/>
                      <a:pt x="28" y="3"/>
                    </a:cubicBezTo>
                    <a:cubicBezTo>
                      <a:pt x="28" y="2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7" y="1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6" y="1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3"/>
                      <a:pt x="22" y="3"/>
                      <a:pt x="22" y="4"/>
                    </a:cubicBezTo>
                    <a:cubicBezTo>
                      <a:pt x="20" y="4"/>
                      <a:pt x="18" y="5"/>
                      <a:pt x="17" y="6"/>
                    </a:cubicBezTo>
                    <a:cubicBezTo>
                      <a:pt x="16" y="9"/>
                      <a:pt x="13" y="10"/>
                      <a:pt x="8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10"/>
                      <a:pt x="3" y="10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22"/>
                      <a:pt x="0" y="28"/>
                      <a:pt x="0" y="29"/>
                    </a:cubicBezTo>
                    <a:cubicBezTo>
                      <a:pt x="1" y="31"/>
                      <a:pt x="6" y="37"/>
                      <a:pt x="7" y="38"/>
                    </a:cubicBezTo>
                    <a:cubicBezTo>
                      <a:pt x="10" y="38"/>
                      <a:pt x="10" y="41"/>
                      <a:pt x="10" y="43"/>
                    </a:cubicBezTo>
                    <a:cubicBezTo>
                      <a:pt x="10" y="43"/>
                      <a:pt x="10" y="45"/>
                      <a:pt x="10" y="45"/>
                    </a:cubicBezTo>
                    <a:cubicBezTo>
                      <a:pt x="12" y="46"/>
                      <a:pt x="13" y="48"/>
                      <a:pt x="12" y="51"/>
                    </a:cubicBezTo>
                    <a:cubicBezTo>
                      <a:pt x="12" y="52"/>
                      <a:pt x="11" y="53"/>
                      <a:pt x="10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10" y="56"/>
                      <a:pt x="10" y="60"/>
                      <a:pt x="8" y="62"/>
                    </a:cubicBezTo>
                    <a:cubicBezTo>
                      <a:pt x="8" y="62"/>
                      <a:pt x="8" y="62"/>
                      <a:pt x="8" y="63"/>
                    </a:cubicBezTo>
                    <a:cubicBezTo>
                      <a:pt x="8" y="65"/>
                      <a:pt x="9" y="68"/>
                      <a:pt x="12" y="71"/>
                    </a:cubicBezTo>
                    <a:cubicBezTo>
                      <a:pt x="17" y="75"/>
                      <a:pt x="17" y="82"/>
                      <a:pt x="17" y="86"/>
                    </a:cubicBezTo>
                    <a:cubicBezTo>
                      <a:pt x="17" y="87"/>
                      <a:pt x="18" y="88"/>
                      <a:pt x="18" y="89"/>
                    </a:cubicBezTo>
                    <a:cubicBezTo>
                      <a:pt x="19" y="90"/>
                      <a:pt x="21" y="92"/>
                      <a:pt x="21" y="95"/>
                    </a:cubicBezTo>
                    <a:cubicBezTo>
                      <a:pt x="21" y="95"/>
                      <a:pt x="21" y="95"/>
                      <a:pt x="21" y="95"/>
                    </a:cubicBezTo>
                    <a:cubicBezTo>
                      <a:pt x="20" y="96"/>
                      <a:pt x="20" y="97"/>
                      <a:pt x="20" y="98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20" y="99"/>
                      <a:pt x="19" y="100"/>
                      <a:pt x="19" y="100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19" y="102"/>
                      <a:pt x="18" y="103"/>
                      <a:pt x="18" y="104"/>
                    </a:cubicBezTo>
                    <a:cubicBezTo>
                      <a:pt x="18" y="104"/>
                      <a:pt x="18" y="104"/>
                      <a:pt x="18" y="104"/>
                    </a:cubicBezTo>
                    <a:cubicBezTo>
                      <a:pt x="17" y="105"/>
                      <a:pt x="17" y="106"/>
                      <a:pt x="17" y="107"/>
                    </a:cubicBezTo>
                    <a:cubicBezTo>
                      <a:pt x="17" y="107"/>
                      <a:pt x="17" y="107"/>
                      <a:pt x="17" y="107"/>
                    </a:cubicBezTo>
                    <a:cubicBezTo>
                      <a:pt x="16" y="109"/>
                      <a:pt x="15" y="110"/>
                      <a:pt x="14" y="112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3" y="113"/>
                      <a:pt x="13" y="113"/>
                      <a:pt x="13" y="114"/>
                    </a:cubicBezTo>
                    <a:cubicBezTo>
                      <a:pt x="12" y="114"/>
                      <a:pt x="12" y="114"/>
                      <a:pt x="12" y="114"/>
                    </a:cubicBezTo>
                    <a:cubicBezTo>
                      <a:pt x="12" y="114"/>
                      <a:pt x="11" y="115"/>
                      <a:pt x="11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11" y="116"/>
                      <a:pt x="10" y="118"/>
                      <a:pt x="10" y="119"/>
                    </a:cubicBezTo>
                    <a:cubicBezTo>
                      <a:pt x="9" y="123"/>
                      <a:pt x="9" y="127"/>
                      <a:pt x="8" y="130"/>
                    </a:cubicBezTo>
                    <a:cubicBezTo>
                      <a:pt x="7" y="132"/>
                      <a:pt x="6" y="137"/>
                      <a:pt x="7" y="138"/>
                    </a:cubicBezTo>
                    <a:cubicBezTo>
                      <a:pt x="10" y="138"/>
                      <a:pt x="15" y="143"/>
                      <a:pt x="23" y="153"/>
                    </a:cubicBezTo>
                    <a:cubicBezTo>
                      <a:pt x="24" y="154"/>
                      <a:pt x="25" y="156"/>
                      <a:pt x="26" y="158"/>
                    </a:cubicBezTo>
                    <a:cubicBezTo>
                      <a:pt x="28" y="158"/>
                      <a:pt x="30" y="158"/>
                      <a:pt x="32" y="158"/>
                    </a:cubicBezTo>
                    <a:cubicBezTo>
                      <a:pt x="32" y="158"/>
                      <a:pt x="33" y="159"/>
                      <a:pt x="33" y="159"/>
                    </a:cubicBezTo>
                    <a:cubicBezTo>
                      <a:pt x="34" y="159"/>
                      <a:pt x="35" y="160"/>
                      <a:pt x="36" y="160"/>
                    </a:cubicBezTo>
                    <a:cubicBezTo>
                      <a:pt x="38" y="162"/>
                      <a:pt x="39" y="164"/>
                      <a:pt x="39" y="166"/>
                    </a:cubicBezTo>
                    <a:cubicBezTo>
                      <a:pt x="39" y="166"/>
                      <a:pt x="40" y="166"/>
                      <a:pt x="41" y="166"/>
                    </a:cubicBezTo>
                    <a:cubicBezTo>
                      <a:pt x="42" y="166"/>
                      <a:pt x="44" y="166"/>
                      <a:pt x="44" y="166"/>
                    </a:cubicBezTo>
                    <a:cubicBezTo>
                      <a:pt x="44" y="166"/>
                      <a:pt x="45" y="166"/>
                      <a:pt x="45" y="165"/>
                    </a:cubicBezTo>
                    <a:cubicBezTo>
                      <a:pt x="45" y="165"/>
                      <a:pt x="45" y="165"/>
                      <a:pt x="45" y="165"/>
                    </a:cubicBezTo>
                    <a:cubicBezTo>
                      <a:pt x="45" y="164"/>
                      <a:pt x="45" y="164"/>
                      <a:pt x="45" y="164"/>
                    </a:cubicBezTo>
                    <a:cubicBezTo>
                      <a:pt x="45" y="164"/>
                      <a:pt x="46" y="164"/>
                      <a:pt x="46" y="164"/>
                    </a:cubicBezTo>
                    <a:cubicBezTo>
                      <a:pt x="46" y="163"/>
                      <a:pt x="46" y="163"/>
                      <a:pt x="46" y="163"/>
                    </a:cubicBezTo>
                    <a:cubicBezTo>
                      <a:pt x="44" y="161"/>
                      <a:pt x="39" y="158"/>
                      <a:pt x="36" y="158"/>
                    </a:cubicBezTo>
                    <a:cubicBezTo>
                      <a:pt x="34" y="158"/>
                      <a:pt x="32" y="156"/>
                      <a:pt x="30" y="154"/>
                    </a:cubicBezTo>
                    <a:cubicBezTo>
                      <a:pt x="27" y="151"/>
                      <a:pt x="26" y="146"/>
                      <a:pt x="26" y="143"/>
                    </a:cubicBezTo>
                    <a:cubicBezTo>
                      <a:pt x="27" y="141"/>
                      <a:pt x="26" y="140"/>
                      <a:pt x="25" y="138"/>
                    </a:cubicBezTo>
                    <a:cubicBezTo>
                      <a:pt x="23" y="137"/>
                      <a:pt x="22" y="135"/>
                      <a:pt x="22" y="133"/>
                    </a:cubicBezTo>
                    <a:cubicBezTo>
                      <a:pt x="22" y="132"/>
                      <a:pt x="22" y="131"/>
                      <a:pt x="19" y="130"/>
                    </a:cubicBezTo>
                    <a:cubicBezTo>
                      <a:pt x="18" y="130"/>
                      <a:pt x="17" y="130"/>
                      <a:pt x="16" y="129"/>
                    </a:cubicBezTo>
                    <a:cubicBezTo>
                      <a:pt x="12" y="127"/>
                      <a:pt x="14" y="120"/>
                      <a:pt x="15" y="114"/>
                    </a:cubicBezTo>
                    <a:cubicBezTo>
                      <a:pt x="16" y="112"/>
                      <a:pt x="16" y="110"/>
                      <a:pt x="16" y="109"/>
                    </a:cubicBezTo>
                    <a:cubicBezTo>
                      <a:pt x="17" y="107"/>
                      <a:pt x="18" y="104"/>
                      <a:pt x="19" y="100"/>
                    </a:cubicBezTo>
                    <a:cubicBezTo>
                      <a:pt x="21" y="96"/>
                      <a:pt x="24" y="89"/>
                      <a:pt x="23" y="87"/>
                    </a:cubicBezTo>
                    <a:cubicBezTo>
                      <a:pt x="22" y="86"/>
                      <a:pt x="22" y="84"/>
                      <a:pt x="23" y="83"/>
                    </a:cubicBezTo>
                    <a:cubicBezTo>
                      <a:pt x="24" y="80"/>
                      <a:pt x="28" y="79"/>
                      <a:pt x="30" y="79"/>
                    </a:cubicBezTo>
                    <a:cubicBezTo>
                      <a:pt x="33" y="79"/>
                      <a:pt x="35" y="80"/>
                      <a:pt x="36" y="83"/>
                    </a:cubicBezTo>
                    <a:cubicBezTo>
                      <a:pt x="37" y="88"/>
                      <a:pt x="38" y="88"/>
                      <a:pt x="42" y="88"/>
                    </a:cubicBezTo>
                    <a:cubicBezTo>
                      <a:pt x="43" y="88"/>
                      <a:pt x="43" y="88"/>
                      <a:pt x="43" y="88"/>
                    </a:cubicBezTo>
                    <a:cubicBezTo>
                      <a:pt x="47" y="88"/>
                      <a:pt x="49" y="90"/>
                      <a:pt x="51" y="92"/>
                    </a:cubicBezTo>
                    <a:cubicBezTo>
                      <a:pt x="52" y="93"/>
                      <a:pt x="53" y="94"/>
                      <a:pt x="54" y="94"/>
                    </a:cubicBezTo>
                    <a:cubicBezTo>
                      <a:pt x="54" y="94"/>
                      <a:pt x="54" y="94"/>
                      <a:pt x="54" y="94"/>
                    </a:cubicBezTo>
                    <a:cubicBezTo>
                      <a:pt x="54" y="94"/>
                      <a:pt x="54" y="94"/>
                      <a:pt x="53" y="93"/>
                    </a:cubicBezTo>
                    <a:cubicBezTo>
                      <a:pt x="53" y="92"/>
                      <a:pt x="52" y="91"/>
                      <a:pt x="52" y="88"/>
                    </a:cubicBezTo>
                    <a:cubicBezTo>
                      <a:pt x="52" y="87"/>
                      <a:pt x="52" y="86"/>
                      <a:pt x="51" y="85"/>
                    </a:cubicBezTo>
                    <a:cubicBezTo>
                      <a:pt x="50" y="83"/>
                      <a:pt x="49" y="81"/>
                      <a:pt x="52" y="77"/>
                    </a:cubicBezTo>
                    <a:cubicBezTo>
                      <a:pt x="57" y="70"/>
                      <a:pt x="65" y="67"/>
                      <a:pt x="70" y="68"/>
                    </a:cubicBezTo>
                    <a:cubicBezTo>
                      <a:pt x="70" y="68"/>
                      <a:pt x="70" y="68"/>
                      <a:pt x="71" y="68"/>
                    </a:cubicBezTo>
                    <a:cubicBezTo>
                      <a:pt x="72" y="69"/>
                      <a:pt x="74" y="68"/>
                      <a:pt x="76" y="68"/>
                    </a:cubicBezTo>
                    <a:cubicBezTo>
                      <a:pt x="78" y="68"/>
                      <a:pt x="79" y="68"/>
                      <a:pt x="81" y="68"/>
                    </a:cubicBezTo>
                    <a:cubicBezTo>
                      <a:pt x="81" y="68"/>
                      <a:pt x="81" y="68"/>
                      <a:pt x="82" y="68"/>
                    </a:cubicBezTo>
                    <a:cubicBezTo>
                      <a:pt x="82" y="68"/>
                      <a:pt x="82" y="68"/>
                      <a:pt x="82" y="68"/>
                    </a:cubicBezTo>
                    <a:cubicBezTo>
                      <a:pt x="82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4" y="68"/>
                      <a:pt x="84" y="68"/>
                      <a:pt x="84" y="68"/>
                    </a:cubicBezTo>
                    <a:cubicBezTo>
                      <a:pt x="85" y="68"/>
                      <a:pt x="85" y="68"/>
                      <a:pt x="85" y="69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6" y="68"/>
                      <a:pt x="86" y="68"/>
                      <a:pt x="86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5" name="Freeform 1128">
                <a:extLst>
                  <a:ext uri="{FF2B5EF4-FFF2-40B4-BE49-F238E27FC236}">
                    <a16:creationId xmlns:a16="http://schemas.microsoft.com/office/drawing/2014/main" id="{282F785B-6171-CA45-937F-1367F1FDC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0" y="2251"/>
                <a:ext cx="100" cy="60"/>
              </a:xfrm>
              <a:custGeom>
                <a:avLst/>
                <a:gdLst>
                  <a:gd name="T0" fmla="*/ 94 w 105"/>
                  <a:gd name="T1" fmla="*/ 19 h 63"/>
                  <a:gd name="T2" fmla="*/ 105 w 105"/>
                  <a:gd name="T3" fmla="*/ 16 h 63"/>
                  <a:gd name="T4" fmla="*/ 99 w 105"/>
                  <a:gd name="T5" fmla="*/ 12 h 63"/>
                  <a:gd name="T6" fmla="*/ 90 w 105"/>
                  <a:gd name="T7" fmla="*/ 11 h 63"/>
                  <a:gd name="T8" fmla="*/ 78 w 105"/>
                  <a:gd name="T9" fmla="*/ 0 h 63"/>
                  <a:gd name="T10" fmla="*/ 68 w 105"/>
                  <a:gd name="T11" fmla="*/ 14 h 63"/>
                  <a:gd name="T12" fmla="*/ 63 w 105"/>
                  <a:gd name="T13" fmla="*/ 21 h 63"/>
                  <a:gd name="T14" fmla="*/ 64 w 105"/>
                  <a:gd name="T15" fmla="*/ 24 h 63"/>
                  <a:gd name="T16" fmla="*/ 64 w 105"/>
                  <a:gd name="T17" fmla="*/ 25 h 63"/>
                  <a:gd name="T18" fmla="*/ 64 w 105"/>
                  <a:gd name="T19" fmla="*/ 27 h 63"/>
                  <a:gd name="T20" fmla="*/ 63 w 105"/>
                  <a:gd name="T21" fmla="*/ 28 h 63"/>
                  <a:gd name="T22" fmla="*/ 61 w 105"/>
                  <a:gd name="T23" fmla="*/ 29 h 63"/>
                  <a:gd name="T24" fmla="*/ 54 w 105"/>
                  <a:gd name="T25" fmla="*/ 32 h 63"/>
                  <a:gd name="T26" fmla="*/ 53 w 105"/>
                  <a:gd name="T27" fmla="*/ 31 h 63"/>
                  <a:gd name="T28" fmla="*/ 52 w 105"/>
                  <a:gd name="T29" fmla="*/ 31 h 63"/>
                  <a:gd name="T30" fmla="*/ 51 w 105"/>
                  <a:gd name="T31" fmla="*/ 30 h 63"/>
                  <a:gd name="T32" fmla="*/ 50 w 105"/>
                  <a:gd name="T33" fmla="*/ 30 h 63"/>
                  <a:gd name="T34" fmla="*/ 49 w 105"/>
                  <a:gd name="T35" fmla="*/ 28 h 63"/>
                  <a:gd name="T36" fmla="*/ 48 w 105"/>
                  <a:gd name="T37" fmla="*/ 27 h 63"/>
                  <a:gd name="T38" fmla="*/ 47 w 105"/>
                  <a:gd name="T39" fmla="*/ 25 h 63"/>
                  <a:gd name="T40" fmla="*/ 39 w 105"/>
                  <a:gd name="T41" fmla="*/ 38 h 63"/>
                  <a:gd name="T42" fmla="*/ 21 w 105"/>
                  <a:gd name="T43" fmla="*/ 44 h 63"/>
                  <a:gd name="T44" fmla="*/ 16 w 105"/>
                  <a:gd name="T45" fmla="*/ 57 h 63"/>
                  <a:gd name="T46" fmla="*/ 3 w 105"/>
                  <a:gd name="T47" fmla="*/ 57 h 63"/>
                  <a:gd name="T48" fmla="*/ 0 w 105"/>
                  <a:gd name="T49" fmla="*/ 56 h 63"/>
                  <a:gd name="T50" fmla="*/ 0 w 105"/>
                  <a:gd name="T51" fmla="*/ 56 h 63"/>
                  <a:gd name="T52" fmla="*/ 1 w 105"/>
                  <a:gd name="T53" fmla="*/ 57 h 63"/>
                  <a:gd name="T54" fmla="*/ 1 w 105"/>
                  <a:gd name="T55" fmla="*/ 57 h 63"/>
                  <a:gd name="T56" fmla="*/ 6 w 105"/>
                  <a:gd name="T57" fmla="*/ 60 h 63"/>
                  <a:gd name="T58" fmla="*/ 7 w 105"/>
                  <a:gd name="T59" fmla="*/ 62 h 63"/>
                  <a:gd name="T60" fmla="*/ 8 w 105"/>
                  <a:gd name="T61" fmla="*/ 62 h 63"/>
                  <a:gd name="T62" fmla="*/ 10 w 105"/>
                  <a:gd name="T63" fmla="*/ 62 h 63"/>
                  <a:gd name="T64" fmla="*/ 17 w 105"/>
                  <a:gd name="T65" fmla="*/ 61 h 63"/>
                  <a:gd name="T66" fmla="*/ 24 w 105"/>
                  <a:gd name="T67" fmla="*/ 61 h 63"/>
                  <a:gd name="T68" fmla="*/ 36 w 105"/>
                  <a:gd name="T69" fmla="*/ 56 h 63"/>
                  <a:gd name="T70" fmla="*/ 43 w 105"/>
                  <a:gd name="T71" fmla="*/ 59 h 63"/>
                  <a:gd name="T72" fmla="*/ 43 w 105"/>
                  <a:gd name="T73" fmla="*/ 59 h 63"/>
                  <a:gd name="T74" fmla="*/ 52 w 105"/>
                  <a:gd name="T75" fmla="*/ 56 h 63"/>
                  <a:gd name="T76" fmla="*/ 57 w 105"/>
                  <a:gd name="T77" fmla="*/ 46 h 63"/>
                  <a:gd name="T78" fmla="*/ 62 w 105"/>
                  <a:gd name="T79" fmla="*/ 38 h 63"/>
                  <a:gd name="T80" fmla="*/ 66 w 105"/>
                  <a:gd name="T81" fmla="*/ 27 h 63"/>
                  <a:gd name="T82" fmla="*/ 84 w 105"/>
                  <a:gd name="T83" fmla="*/ 24 h 63"/>
                  <a:gd name="T84" fmla="*/ 85 w 105"/>
                  <a:gd name="T85" fmla="*/ 24 h 63"/>
                  <a:gd name="T86" fmla="*/ 87 w 105"/>
                  <a:gd name="T87" fmla="*/ 24 h 63"/>
                  <a:gd name="T88" fmla="*/ 89 w 105"/>
                  <a:gd name="T89" fmla="*/ 25 h 63"/>
                  <a:gd name="T90" fmla="*/ 95 w 105"/>
                  <a:gd name="T91" fmla="*/ 2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5" h="63">
                    <a:moveTo>
                      <a:pt x="95" y="22"/>
                    </a:moveTo>
                    <a:cubicBezTo>
                      <a:pt x="93" y="21"/>
                      <a:pt x="94" y="20"/>
                      <a:pt x="94" y="19"/>
                    </a:cubicBezTo>
                    <a:cubicBezTo>
                      <a:pt x="94" y="17"/>
                      <a:pt x="96" y="17"/>
                      <a:pt x="99" y="17"/>
                    </a:cubicBezTo>
                    <a:cubicBezTo>
                      <a:pt x="100" y="17"/>
                      <a:pt x="104" y="17"/>
                      <a:pt x="105" y="16"/>
                    </a:cubicBezTo>
                    <a:cubicBezTo>
                      <a:pt x="105" y="15"/>
                      <a:pt x="105" y="15"/>
                      <a:pt x="104" y="14"/>
                    </a:cubicBezTo>
                    <a:cubicBezTo>
                      <a:pt x="103" y="12"/>
                      <a:pt x="100" y="11"/>
                      <a:pt x="99" y="12"/>
                    </a:cubicBezTo>
                    <a:cubicBezTo>
                      <a:pt x="98" y="12"/>
                      <a:pt x="97" y="12"/>
                      <a:pt x="96" y="12"/>
                    </a:cubicBezTo>
                    <a:cubicBezTo>
                      <a:pt x="94" y="12"/>
                      <a:pt x="92" y="12"/>
                      <a:pt x="90" y="11"/>
                    </a:cubicBezTo>
                    <a:cubicBezTo>
                      <a:pt x="87" y="10"/>
                      <a:pt x="87" y="8"/>
                      <a:pt x="87" y="7"/>
                    </a:cubicBezTo>
                    <a:cubicBezTo>
                      <a:pt x="87" y="5"/>
                      <a:pt x="81" y="0"/>
                      <a:pt x="78" y="0"/>
                    </a:cubicBezTo>
                    <a:cubicBezTo>
                      <a:pt x="76" y="0"/>
                      <a:pt x="72" y="7"/>
                      <a:pt x="71" y="10"/>
                    </a:cubicBezTo>
                    <a:cubicBezTo>
                      <a:pt x="71" y="12"/>
                      <a:pt x="69" y="13"/>
                      <a:pt x="68" y="14"/>
                    </a:cubicBezTo>
                    <a:cubicBezTo>
                      <a:pt x="66" y="15"/>
                      <a:pt x="65" y="16"/>
                      <a:pt x="65" y="17"/>
                    </a:cubicBezTo>
                    <a:cubicBezTo>
                      <a:pt x="66" y="18"/>
                      <a:pt x="65" y="20"/>
                      <a:pt x="63" y="21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3" y="22"/>
                      <a:pt x="64" y="23"/>
                      <a:pt x="64" y="24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4" y="24"/>
                      <a:pt x="64" y="25"/>
                      <a:pt x="64" y="25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26"/>
                      <a:pt x="64" y="27"/>
                      <a:pt x="64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7"/>
                      <a:pt x="64" y="28"/>
                      <a:pt x="63" y="28"/>
                    </a:cubicBezTo>
                    <a:cubicBezTo>
                      <a:pt x="63" y="29"/>
                      <a:pt x="62" y="29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0" y="29"/>
                      <a:pt x="60" y="29"/>
                      <a:pt x="59" y="30"/>
                    </a:cubicBezTo>
                    <a:cubicBezTo>
                      <a:pt x="58" y="30"/>
                      <a:pt x="56" y="32"/>
                      <a:pt x="54" y="32"/>
                    </a:cubicBezTo>
                    <a:cubicBezTo>
                      <a:pt x="54" y="32"/>
                      <a:pt x="53" y="32"/>
                      <a:pt x="53" y="32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1" y="31"/>
                      <a:pt x="51" y="31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50" y="30"/>
                      <a:pt x="50" y="30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0" y="29"/>
                      <a:pt x="50" y="29"/>
                      <a:pt x="49" y="28"/>
                    </a:cubicBezTo>
                    <a:cubicBezTo>
                      <a:pt x="49" y="28"/>
                      <a:pt x="49" y="28"/>
                      <a:pt x="49" y="27"/>
                    </a:cubicBezTo>
                    <a:cubicBezTo>
                      <a:pt x="49" y="27"/>
                      <a:pt x="48" y="27"/>
                      <a:pt x="48" y="27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5" y="26"/>
                      <a:pt x="40" y="32"/>
                      <a:pt x="39" y="38"/>
                    </a:cubicBezTo>
                    <a:cubicBezTo>
                      <a:pt x="38" y="44"/>
                      <a:pt x="33" y="44"/>
                      <a:pt x="27" y="44"/>
                    </a:cubicBezTo>
                    <a:cubicBezTo>
                      <a:pt x="25" y="44"/>
                      <a:pt x="23" y="44"/>
                      <a:pt x="21" y="44"/>
                    </a:cubicBezTo>
                    <a:cubicBezTo>
                      <a:pt x="17" y="45"/>
                      <a:pt x="17" y="47"/>
                      <a:pt x="17" y="52"/>
                    </a:cubicBezTo>
                    <a:cubicBezTo>
                      <a:pt x="16" y="54"/>
                      <a:pt x="16" y="56"/>
                      <a:pt x="16" y="57"/>
                    </a:cubicBezTo>
                    <a:cubicBezTo>
                      <a:pt x="15" y="58"/>
                      <a:pt x="14" y="60"/>
                      <a:pt x="12" y="60"/>
                    </a:cubicBezTo>
                    <a:cubicBezTo>
                      <a:pt x="9" y="60"/>
                      <a:pt x="6" y="58"/>
                      <a:pt x="3" y="57"/>
                    </a:cubicBezTo>
                    <a:cubicBezTo>
                      <a:pt x="2" y="56"/>
                      <a:pt x="1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7"/>
                      <a:pt x="0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1" y="58"/>
                      <a:pt x="1" y="58"/>
                    </a:cubicBezTo>
                    <a:cubicBezTo>
                      <a:pt x="3" y="58"/>
                      <a:pt x="4" y="59"/>
                      <a:pt x="6" y="60"/>
                    </a:cubicBezTo>
                    <a:cubicBezTo>
                      <a:pt x="6" y="61"/>
                      <a:pt x="7" y="61"/>
                      <a:pt x="7" y="62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8" y="63"/>
                      <a:pt x="9" y="63"/>
                      <a:pt x="9" y="63"/>
                    </a:cubicBezTo>
                    <a:cubicBezTo>
                      <a:pt x="9" y="62"/>
                      <a:pt x="10" y="62"/>
                      <a:pt x="10" y="62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12" y="61"/>
                      <a:pt x="15" y="61"/>
                      <a:pt x="17" y="61"/>
                    </a:cubicBezTo>
                    <a:cubicBezTo>
                      <a:pt x="18" y="61"/>
                      <a:pt x="19" y="61"/>
                      <a:pt x="20" y="61"/>
                    </a:cubicBezTo>
                    <a:cubicBezTo>
                      <a:pt x="21" y="61"/>
                      <a:pt x="23" y="61"/>
                      <a:pt x="24" y="61"/>
                    </a:cubicBezTo>
                    <a:cubicBezTo>
                      <a:pt x="25" y="61"/>
                      <a:pt x="26" y="60"/>
                      <a:pt x="27" y="59"/>
                    </a:cubicBezTo>
                    <a:cubicBezTo>
                      <a:pt x="29" y="58"/>
                      <a:pt x="31" y="56"/>
                      <a:pt x="36" y="56"/>
                    </a:cubicBezTo>
                    <a:cubicBezTo>
                      <a:pt x="40" y="56"/>
                      <a:pt x="41" y="58"/>
                      <a:pt x="42" y="59"/>
                    </a:cubicBezTo>
                    <a:cubicBezTo>
                      <a:pt x="42" y="59"/>
                      <a:pt x="43" y="59"/>
                      <a:pt x="43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9"/>
                      <a:pt x="44" y="59"/>
                      <a:pt x="46" y="58"/>
                    </a:cubicBezTo>
                    <a:cubicBezTo>
                      <a:pt x="48" y="57"/>
                      <a:pt x="50" y="57"/>
                      <a:pt x="52" y="56"/>
                    </a:cubicBezTo>
                    <a:cubicBezTo>
                      <a:pt x="55" y="56"/>
                      <a:pt x="55" y="56"/>
                      <a:pt x="54" y="54"/>
                    </a:cubicBezTo>
                    <a:cubicBezTo>
                      <a:pt x="54" y="50"/>
                      <a:pt x="56" y="48"/>
                      <a:pt x="57" y="46"/>
                    </a:cubicBezTo>
                    <a:cubicBezTo>
                      <a:pt x="57" y="45"/>
                      <a:pt x="58" y="45"/>
                      <a:pt x="58" y="43"/>
                    </a:cubicBezTo>
                    <a:cubicBezTo>
                      <a:pt x="57" y="40"/>
                      <a:pt x="60" y="39"/>
                      <a:pt x="62" y="38"/>
                    </a:cubicBezTo>
                    <a:cubicBezTo>
                      <a:pt x="63" y="37"/>
                      <a:pt x="65" y="37"/>
                      <a:pt x="64" y="33"/>
                    </a:cubicBezTo>
                    <a:cubicBezTo>
                      <a:pt x="64" y="31"/>
                      <a:pt x="65" y="29"/>
                      <a:pt x="66" y="27"/>
                    </a:cubicBezTo>
                    <a:cubicBezTo>
                      <a:pt x="70" y="23"/>
                      <a:pt x="77" y="23"/>
                      <a:pt x="82" y="24"/>
                    </a:cubicBezTo>
                    <a:cubicBezTo>
                      <a:pt x="83" y="24"/>
                      <a:pt x="83" y="24"/>
                      <a:pt x="84" y="24"/>
                    </a:cubicBezTo>
                    <a:cubicBezTo>
                      <a:pt x="84" y="24"/>
                      <a:pt x="84" y="24"/>
                      <a:pt x="85" y="24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8" y="25"/>
                    </a:cubicBezTo>
                    <a:cubicBezTo>
                      <a:pt x="88" y="25"/>
                      <a:pt x="88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91" y="24"/>
                      <a:pt x="94" y="23"/>
                      <a:pt x="9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6" name="Freeform 1129">
                <a:extLst>
                  <a:ext uri="{FF2B5EF4-FFF2-40B4-BE49-F238E27FC236}">
                    <a16:creationId xmlns:a16="http://schemas.microsoft.com/office/drawing/2014/main" id="{561419AD-C703-BB46-9EB3-E0360C948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7" y="2253"/>
                <a:ext cx="40" cy="53"/>
              </a:xfrm>
              <a:custGeom>
                <a:avLst/>
                <a:gdLst>
                  <a:gd name="T0" fmla="*/ 9 w 42"/>
                  <a:gd name="T1" fmla="*/ 29 h 56"/>
                  <a:gd name="T2" fmla="*/ 13 w 42"/>
                  <a:gd name="T3" fmla="*/ 36 h 56"/>
                  <a:gd name="T4" fmla="*/ 20 w 42"/>
                  <a:gd name="T5" fmla="*/ 43 h 56"/>
                  <a:gd name="T6" fmla="*/ 23 w 42"/>
                  <a:gd name="T7" fmla="*/ 45 h 56"/>
                  <a:gd name="T8" fmla="*/ 42 w 42"/>
                  <a:gd name="T9" fmla="*/ 56 h 56"/>
                  <a:gd name="T10" fmla="*/ 35 w 42"/>
                  <a:gd name="T11" fmla="*/ 43 h 56"/>
                  <a:gd name="T12" fmla="*/ 33 w 42"/>
                  <a:gd name="T13" fmla="*/ 28 h 56"/>
                  <a:gd name="T14" fmla="*/ 34 w 42"/>
                  <a:gd name="T15" fmla="*/ 20 h 56"/>
                  <a:gd name="T16" fmla="*/ 31 w 42"/>
                  <a:gd name="T17" fmla="*/ 15 h 56"/>
                  <a:gd name="T18" fmla="*/ 26 w 42"/>
                  <a:gd name="T19" fmla="*/ 9 h 56"/>
                  <a:gd name="T20" fmla="*/ 24 w 42"/>
                  <a:gd name="T21" fmla="*/ 7 h 56"/>
                  <a:gd name="T22" fmla="*/ 20 w 42"/>
                  <a:gd name="T23" fmla="*/ 4 h 56"/>
                  <a:gd name="T24" fmla="*/ 20 w 42"/>
                  <a:gd name="T25" fmla="*/ 5 h 56"/>
                  <a:gd name="T26" fmla="*/ 20 w 42"/>
                  <a:gd name="T27" fmla="*/ 5 h 56"/>
                  <a:gd name="T28" fmla="*/ 18 w 42"/>
                  <a:gd name="T29" fmla="*/ 8 h 56"/>
                  <a:gd name="T30" fmla="*/ 13 w 42"/>
                  <a:gd name="T31" fmla="*/ 8 h 56"/>
                  <a:gd name="T32" fmla="*/ 11 w 42"/>
                  <a:gd name="T33" fmla="*/ 8 h 56"/>
                  <a:gd name="T34" fmla="*/ 10 w 42"/>
                  <a:gd name="T35" fmla="*/ 8 h 56"/>
                  <a:gd name="T36" fmla="*/ 10 w 42"/>
                  <a:gd name="T37" fmla="*/ 8 h 56"/>
                  <a:gd name="T38" fmla="*/ 9 w 42"/>
                  <a:gd name="T39" fmla="*/ 8 h 56"/>
                  <a:gd name="T40" fmla="*/ 8 w 42"/>
                  <a:gd name="T41" fmla="*/ 7 h 56"/>
                  <a:gd name="T42" fmla="*/ 7 w 42"/>
                  <a:gd name="T43" fmla="*/ 7 h 56"/>
                  <a:gd name="T44" fmla="*/ 7 w 42"/>
                  <a:gd name="T45" fmla="*/ 6 h 56"/>
                  <a:gd name="T46" fmla="*/ 7 w 42"/>
                  <a:gd name="T47" fmla="*/ 5 h 56"/>
                  <a:gd name="T48" fmla="*/ 3 w 42"/>
                  <a:gd name="T49" fmla="*/ 0 h 56"/>
                  <a:gd name="T50" fmla="*/ 0 w 42"/>
                  <a:gd name="T51" fmla="*/ 0 h 56"/>
                  <a:gd name="T52" fmla="*/ 0 w 42"/>
                  <a:gd name="T53" fmla="*/ 0 h 56"/>
                  <a:gd name="T54" fmla="*/ 2 w 42"/>
                  <a:gd name="T55" fmla="*/ 15 h 56"/>
                  <a:gd name="T56" fmla="*/ 9 w 42"/>
                  <a:gd name="T57" fmla="*/ 2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" h="56">
                    <a:moveTo>
                      <a:pt x="9" y="29"/>
                    </a:moveTo>
                    <a:cubicBezTo>
                      <a:pt x="11" y="32"/>
                      <a:pt x="13" y="34"/>
                      <a:pt x="13" y="36"/>
                    </a:cubicBezTo>
                    <a:cubicBezTo>
                      <a:pt x="14" y="39"/>
                      <a:pt x="16" y="40"/>
                      <a:pt x="20" y="43"/>
                    </a:cubicBezTo>
                    <a:cubicBezTo>
                      <a:pt x="21" y="44"/>
                      <a:pt x="22" y="45"/>
                      <a:pt x="23" y="45"/>
                    </a:cubicBezTo>
                    <a:cubicBezTo>
                      <a:pt x="30" y="50"/>
                      <a:pt x="39" y="55"/>
                      <a:pt x="42" y="56"/>
                    </a:cubicBezTo>
                    <a:cubicBezTo>
                      <a:pt x="42" y="53"/>
                      <a:pt x="38" y="47"/>
                      <a:pt x="35" y="43"/>
                    </a:cubicBezTo>
                    <a:cubicBezTo>
                      <a:pt x="32" y="40"/>
                      <a:pt x="33" y="34"/>
                      <a:pt x="33" y="28"/>
                    </a:cubicBezTo>
                    <a:cubicBezTo>
                      <a:pt x="34" y="25"/>
                      <a:pt x="34" y="23"/>
                      <a:pt x="34" y="20"/>
                    </a:cubicBezTo>
                    <a:cubicBezTo>
                      <a:pt x="34" y="17"/>
                      <a:pt x="33" y="16"/>
                      <a:pt x="31" y="15"/>
                    </a:cubicBezTo>
                    <a:cubicBezTo>
                      <a:pt x="29" y="13"/>
                      <a:pt x="27" y="12"/>
                      <a:pt x="26" y="9"/>
                    </a:cubicBezTo>
                    <a:cubicBezTo>
                      <a:pt x="25" y="7"/>
                      <a:pt x="25" y="7"/>
                      <a:pt x="24" y="7"/>
                    </a:cubicBezTo>
                    <a:cubicBezTo>
                      <a:pt x="23" y="7"/>
                      <a:pt x="21" y="6"/>
                      <a:pt x="20" y="4"/>
                    </a:cubicBezTo>
                    <a:cubicBezTo>
                      <a:pt x="20" y="4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6"/>
                      <a:pt x="20" y="8"/>
                      <a:pt x="18" y="8"/>
                    </a:cubicBezTo>
                    <a:cubicBezTo>
                      <a:pt x="17" y="8"/>
                      <a:pt x="15" y="8"/>
                      <a:pt x="13" y="8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8" y="8"/>
                      <a:pt x="8" y="7"/>
                    </a:cubicBezTo>
                    <a:cubicBezTo>
                      <a:pt x="8" y="7"/>
                      <a:pt x="8" y="7"/>
                      <a:pt x="7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7" y="4"/>
                      <a:pt x="7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0"/>
                      <a:pt x="2" y="15"/>
                    </a:cubicBezTo>
                    <a:cubicBezTo>
                      <a:pt x="2" y="19"/>
                      <a:pt x="6" y="24"/>
                      <a:pt x="9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7" name="Freeform 1130">
                <a:extLst>
                  <a:ext uri="{FF2B5EF4-FFF2-40B4-BE49-F238E27FC236}">
                    <a16:creationId xmlns:a16="http://schemas.microsoft.com/office/drawing/2014/main" id="{C4FBFC9F-D8E8-B34B-A0AA-35D55C8F9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8" y="1944"/>
                <a:ext cx="23" cy="28"/>
              </a:xfrm>
              <a:custGeom>
                <a:avLst/>
                <a:gdLst>
                  <a:gd name="T0" fmla="*/ 1 w 24"/>
                  <a:gd name="T1" fmla="*/ 10 h 30"/>
                  <a:gd name="T2" fmla="*/ 4 w 24"/>
                  <a:gd name="T3" fmla="*/ 6 h 30"/>
                  <a:gd name="T4" fmla="*/ 6 w 24"/>
                  <a:gd name="T5" fmla="*/ 4 h 30"/>
                  <a:gd name="T6" fmla="*/ 9 w 24"/>
                  <a:gd name="T7" fmla="*/ 6 h 30"/>
                  <a:gd name="T8" fmla="*/ 9 w 24"/>
                  <a:gd name="T9" fmla="*/ 19 h 30"/>
                  <a:gd name="T10" fmla="*/ 9 w 24"/>
                  <a:gd name="T11" fmla="*/ 29 h 30"/>
                  <a:gd name="T12" fmla="*/ 11 w 24"/>
                  <a:gd name="T13" fmla="*/ 30 h 30"/>
                  <a:gd name="T14" fmla="*/ 11 w 24"/>
                  <a:gd name="T15" fmla="*/ 30 h 30"/>
                  <a:gd name="T16" fmla="*/ 16 w 24"/>
                  <a:gd name="T17" fmla="*/ 22 h 30"/>
                  <a:gd name="T18" fmla="*/ 23 w 24"/>
                  <a:gd name="T19" fmla="*/ 12 h 30"/>
                  <a:gd name="T20" fmla="*/ 24 w 24"/>
                  <a:gd name="T21" fmla="*/ 10 h 30"/>
                  <a:gd name="T22" fmla="*/ 23 w 24"/>
                  <a:gd name="T23" fmla="*/ 10 h 30"/>
                  <a:gd name="T24" fmla="*/ 20 w 24"/>
                  <a:gd name="T25" fmla="*/ 6 h 30"/>
                  <a:gd name="T26" fmla="*/ 17 w 24"/>
                  <a:gd name="T27" fmla="*/ 4 h 30"/>
                  <a:gd name="T28" fmla="*/ 12 w 24"/>
                  <a:gd name="T29" fmla="*/ 0 h 30"/>
                  <a:gd name="T30" fmla="*/ 5 w 24"/>
                  <a:gd name="T31" fmla="*/ 4 h 30"/>
                  <a:gd name="T32" fmla="*/ 4 w 24"/>
                  <a:gd name="T33" fmla="*/ 5 h 30"/>
                  <a:gd name="T34" fmla="*/ 1 w 24"/>
                  <a:gd name="T35" fmla="*/ 9 h 30"/>
                  <a:gd name="T36" fmla="*/ 1 w 24"/>
                  <a:gd name="T37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30">
                    <a:moveTo>
                      <a:pt x="1" y="10"/>
                    </a:moveTo>
                    <a:cubicBezTo>
                      <a:pt x="2" y="10"/>
                      <a:pt x="3" y="8"/>
                      <a:pt x="4" y="6"/>
                    </a:cubicBezTo>
                    <a:cubicBezTo>
                      <a:pt x="4" y="4"/>
                      <a:pt x="6" y="4"/>
                      <a:pt x="6" y="4"/>
                    </a:cubicBezTo>
                    <a:cubicBezTo>
                      <a:pt x="7" y="4"/>
                      <a:pt x="8" y="4"/>
                      <a:pt x="9" y="6"/>
                    </a:cubicBezTo>
                    <a:cubicBezTo>
                      <a:pt x="10" y="8"/>
                      <a:pt x="11" y="14"/>
                      <a:pt x="9" y="19"/>
                    </a:cubicBezTo>
                    <a:cubicBezTo>
                      <a:pt x="7" y="22"/>
                      <a:pt x="8" y="26"/>
                      <a:pt x="9" y="29"/>
                    </a:cubicBezTo>
                    <a:cubicBezTo>
                      <a:pt x="10" y="29"/>
                      <a:pt x="10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0"/>
                      <a:pt x="15" y="25"/>
                      <a:pt x="16" y="22"/>
                    </a:cubicBezTo>
                    <a:cubicBezTo>
                      <a:pt x="18" y="18"/>
                      <a:pt x="20" y="14"/>
                      <a:pt x="23" y="12"/>
                    </a:cubicBezTo>
                    <a:cubicBezTo>
                      <a:pt x="23" y="11"/>
                      <a:pt x="24" y="10"/>
                      <a:pt x="24" y="10"/>
                    </a:cubicBezTo>
                    <a:cubicBezTo>
                      <a:pt x="24" y="10"/>
                      <a:pt x="23" y="10"/>
                      <a:pt x="23" y="10"/>
                    </a:cubicBezTo>
                    <a:cubicBezTo>
                      <a:pt x="22" y="9"/>
                      <a:pt x="20" y="8"/>
                      <a:pt x="20" y="6"/>
                    </a:cubicBezTo>
                    <a:cubicBezTo>
                      <a:pt x="20" y="5"/>
                      <a:pt x="18" y="5"/>
                      <a:pt x="17" y="4"/>
                    </a:cubicBezTo>
                    <a:cubicBezTo>
                      <a:pt x="15" y="4"/>
                      <a:pt x="13" y="3"/>
                      <a:pt x="12" y="0"/>
                    </a:cubicBezTo>
                    <a:cubicBezTo>
                      <a:pt x="11" y="0"/>
                      <a:pt x="8" y="2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0" y="8"/>
                      <a:pt x="0" y="8"/>
                      <a:pt x="1" y="9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8" name="Freeform 1131">
                <a:extLst>
                  <a:ext uri="{FF2B5EF4-FFF2-40B4-BE49-F238E27FC236}">
                    <a16:creationId xmlns:a16="http://schemas.microsoft.com/office/drawing/2014/main" id="{A889B4EC-C446-3A4A-96BD-CF3E6AF23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" y="1850"/>
                <a:ext cx="118" cy="92"/>
              </a:xfrm>
              <a:custGeom>
                <a:avLst/>
                <a:gdLst>
                  <a:gd name="T0" fmla="*/ 7 w 123"/>
                  <a:gd name="T1" fmla="*/ 91 h 96"/>
                  <a:gd name="T2" fmla="*/ 11 w 123"/>
                  <a:gd name="T3" fmla="*/ 90 h 96"/>
                  <a:gd name="T4" fmla="*/ 41 w 123"/>
                  <a:gd name="T5" fmla="*/ 82 h 96"/>
                  <a:gd name="T6" fmla="*/ 42 w 123"/>
                  <a:gd name="T7" fmla="*/ 82 h 96"/>
                  <a:gd name="T8" fmla="*/ 48 w 123"/>
                  <a:gd name="T9" fmla="*/ 84 h 96"/>
                  <a:gd name="T10" fmla="*/ 49 w 123"/>
                  <a:gd name="T11" fmla="*/ 90 h 96"/>
                  <a:gd name="T12" fmla="*/ 48 w 123"/>
                  <a:gd name="T13" fmla="*/ 94 h 96"/>
                  <a:gd name="T14" fmla="*/ 51 w 123"/>
                  <a:gd name="T15" fmla="*/ 96 h 96"/>
                  <a:gd name="T16" fmla="*/ 58 w 123"/>
                  <a:gd name="T17" fmla="*/ 92 h 96"/>
                  <a:gd name="T18" fmla="*/ 62 w 123"/>
                  <a:gd name="T19" fmla="*/ 88 h 96"/>
                  <a:gd name="T20" fmla="*/ 63 w 123"/>
                  <a:gd name="T21" fmla="*/ 88 h 96"/>
                  <a:gd name="T22" fmla="*/ 62 w 123"/>
                  <a:gd name="T23" fmla="*/ 87 h 96"/>
                  <a:gd name="T24" fmla="*/ 60 w 123"/>
                  <a:gd name="T25" fmla="*/ 83 h 96"/>
                  <a:gd name="T26" fmla="*/ 64 w 123"/>
                  <a:gd name="T27" fmla="*/ 80 h 96"/>
                  <a:gd name="T28" fmla="*/ 68 w 123"/>
                  <a:gd name="T29" fmla="*/ 83 h 96"/>
                  <a:gd name="T30" fmla="*/ 73 w 123"/>
                  <a:gd name="T31" fmla="*/ 85 h 96"/>
                  <a:gd name="T32" fmla="*/ 79 w 123"/>
                  <a:gd name="T33" fmla="*/ 82 h 96"/>
                  <a:gd name="T34" fmla="*/ 84 w 123"/>
                  <a:gd name="T35" fmla="*/ 79 h 96"/>
                  <a:gd name="T36" fmla="*/ 87 w 123"/>
                  <a:gd name="T37" fmla="*/ 81 h 96"/>
                  <a:gd name="T38" fmla="*/ 89 w 123"/>
                  <a:gd name="T39" fmla="*/ 82 h 96"/>
                  <a:gd name="T40" fmla="*/ 93 w 123"/>
                  <a:gd name="T41" fmla="*/ 77 h 96"/>
                  <a:gd name="T42" fmla="*/ 96 w 123"/>
                  <a:gd name="T43" fmla="*/ 74 h 96"/>
                  <a:gd name="T44" fmla="*/ 98 w 123"/>
                  <a:gd name="T45" fmla="*/ 77 h 96"/>
                  <a:gd name="T46" fmla="*/ 99 w 123"/>
                  <a:gd name="T47" fmla="*/ 77 h 96"/>
                  <a:gd name="T48" fmla="*/ 105 w 123"/>
                  <a:gd name="T49" fmla="*/ 74 h 96"/>
                  <a:gd name="T50" fmla="*/ 107 w 123"/>
                  <a:gd name="T51" fmla="*/ 67 h 96"/>
                  <a:gd name="T52" fmla="*/ 108 w 123"/>
                  <a:gd name="T53" fmla="*/ 58 h 96"/>
                  <a:gd name="T54" fmla="*/ 111 w 123"/>
                  <a:gd name="T55" fmla="*/ 43 h 96"/>
                  <a:gd name="T56" fmla="*/ 117 w 123"/>
                  <a:gd name="T57" fmla="*/ 31 h 96"/>
                  <a:gd name="T58" fmla="*/ 121 w 123"/>
                  <a:gd name="T59" fmla="*/ 28 h 96"/>
                  <a:gd name="T60" fmla="*/ 118 w 123"/>
                  <a:gd name="T61" fmla="*/ 11 h 96"/>
                  <a:gd name="T62" fmla="*/ 115 w 123"/>
                  <a:gd name="T63" fmla="*/ 0 h 96"/>
                  <a:gd name="T64" fmla="*/ 115 w 123"/>
                  <a:gd name="T65" fmla="*/ 0 h 96"/>
                  <a:gd name="T66" fmla="*/ 107 w 123"/>
                  <a:gd name="T67" fmla="*/ 4 h 96"/>
                  <a:gd name="T68" fmla="*/ 104 w 123"/>
                  <a:gd name="T69" fmla="*/ 6 h 96"/>
                  <a:gd name="T70" fmla="*/ 101 w 123"/>
                  <a:gd name="T71" fmla="*/ 12 h 96"/>
                  <a:gd name="T72" fmla="*/ 102 w 123"/>
                  <a:gd name="T73" fmla="*/ 17 h 96"/>
                  <a:gd name="T74" fmla="*/ 101 w 123"/>
                  <a:gd name="T75" fmla="*/ 27 h 96"/>
                  <a:gd name="T76" fmla="*/ 97 w 123"/>
                  <a:gd name="T77" fmla="*/ 34 h 96"/>
                  <a:gd name="T78" fmla="*/ 93 w 123"/>
                  <a:gd name="T79" fmla="*/ 42 h 96"/>
                  <a:gd name="T80" fmla="*/ 90 w 123"/>
                  <a:gd name="T81" fmla="*/ 45 h 96"/>
                  <a:gd name="T82" fmla="*/ 85 w 123"/>
                  <a:gd name="T83" fmla="*/ 51 h 96"/>
                  <a:gd name="T84" fmla="*/ 79 w 123"/>
                  <a:gd name="T85" fmla="*/ 55 h 96"/>
                  <a:gd name="T86" fmla="*/ 69 w 123"/>
                  <a:gd name="T87" fmla="*/ 54 h 96"/>
                  <a:gd name="T88" fmla="*/ 68 w 123"/>
                  <a:gd name="T89" fmla="*/ 51 h 96"/>
                  <a:gd name="T90" fmla="*/ 64 w 123"/>
                  <a:gd name="T91" fmla="*/ 58 h 96"/>
                  <a:gd name="T92" fmla="*/ 59 w 123"/>
                  <a:gd name="T93" fmla="*/ 68 h 96"/>
                  <a:gd name="T94" fmla="*/ 57 w 123"/>
                  <a:gd name="T95" fmla="*/ 69 h 96"/>
                  <a:gd name="T96" fmla="*/ 57 w 123"/>
                  <a:gd name="T97" fmla="*/ 72 h 96"/>
                  <a:gd name="T98" fmla="*/ 51 w 123"/>
                  <a:gd name="T99" fmla="*/ 75 h 96"/>
                  <a:gd name="T100" fmla="*/ 47 w 123"/>
                  <a:gd name="T101" fmla="*/ 74 h 96"/>
                  <a:gd name="T102" fmla="*/ 46 w 123"/>
                  <a:gd name="T103" fmla="*/ 72 h 96"/>
                  <a:gd name="T104" fmla="*/ 35 w 123"/>
                  <a:gd name="T105" fmla="*/ 75 h 96"/>
                  <a:gd name="T106" fmla="*/ 25 w 123"/>
                  <a:gd name="T107" fmla="*/ 76 h 96"/>
                  <a:gd name="T108" fmla="*/ 19 w 123"/>
                  <a:gd name="T109" fmla="*/ 76 h 96"/>
                  <a:gd name="T110" fmla="*/ 19 w 123"/>
                  <a:gd name="T111" fmla="*/ 77 h 96"/>
                  <a:gd name="T112" fmla="*/ 1 w 123"/>
                  <a:gd name="T113" fmla="*/ 90 h 96"/>
                  <a:gd name="T114" fmla="*/ 0 w 123"/>
                  <a:gd name="T115" fmla="*/ 91 h 96"/>
                  <a:gd name="T116" fmla="*/ 0 w 123"/>
                  <a:gd name="T117" fmla="*/ 92 h 96"/>
                  <a:gd name="T118" fmla="*/ 7 w 123"/>
                  <a:gd name="T119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3" h="96">
                    <a:moveTo>
                      <a:pt x="7" y="91"/>
                    </a:moveTo>
                    <a:cubicBezTo>
                      <a:pt x="9" y="91"/>
                      <a:pt x="11" y="91"/>
                      <a:pt x="11" y="90"/>
                    </a:cubicBezTo>
                    <a:cubicBezTo>
                      <a:pt x="14" y="86"/>
                      <a:pt x="33" y="83"/>
                      <a:pt x="41" y="82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4" y="82"/>
                      <a:pt x="47" y="82"/>
                      <a:pt x="48" y="84"/>
                    </a:cubicBezTo>
                    <a:cubicBezTo>
                      <a:pt x="50" y="86"/>
                      <a:pt x="49" y="88"/>
                      <a:pt x="49" y="90"/>
                    </a:cubicBezTo>
                    <a:cubicBezTo>
                      <a:pt x="48" y="91"/>
                      <a:pt x="48" y="93"/>
                      <a:pt x="48" y="94"/>
                    </a:cubicBezTo>
                    <a:cubicBezTo>
                      <a:pt x="48" y="94"/>
                      <a:pt x="48" y="96"/>
                      <a:pt x="51" y="96"/>
                    </a:cubicBezTo>
                    <a:cubicBezTo>
                      <a:pt x="53" y="96"/>
                      <a:pt x="56" y="95"/>
                      <a:pt x="58" y="92"/>
                    </a:cubicBezTo>
                    <a:cubicBezTo>
                      <a:pt x="59" y="90"/>
                      <a:pt x="61" y="89"/>
                      <a:pt x="62" y="88"/>
                    </a:cubicBezTo>
                    <a:cubicBezTo>
                      <a:pt x="62" y="88"/>
                      <a:pt x="62" y="88"/>
                      <a:pt x="63" y="88"/>
                    </a:cubicBezTo>
                    <a:cubicBezTo>
                      <a:pt x="63" y="88"/>
                      <a:pt x="62" y="88"/>
                      <a:pt x="62" y="87"/>
                    </a:cubicBezTo>
                    <a:cubicBezTo>
                      <a:pt x="60" y="86"/>
                      <a:pt x="60" y="84"/>
                      <a:pt x="60" y="83"/>
                    </a:cubicBezTo>
                    <a:cubicBezTo>
                      <a:pt x="61" y="81"/>
                      <a:pt x="62" y="80"/>
                      <a:pt x="64" y="80"/>
                    </a:cubicBezTo>
                    <a:cubicBezTo>
                      <a:pt x="65" y="80"/>
                      <a:pt x="67" y="81"/>
                      <a:pt x="68" y="83"/>
                    </a:cubicBezTo>
                    <a:cubicBezTo>
                      <a:pt x="69" y="84"/>
                      <a:pt x="71" y="85"/>
                      <a:pt x="73" y="85"/>
                    </a:cubicBezTo>
                    <a:cubicBezTo>
                      <a:pt x="76" y="85"/>
                      <a:pt x="78" y="84"/>
                      <a:pt x="79" y="82"/>
                    </a:cubicBezTo>
                    <a:cubicBezTo>
                      <a:pt x="80" y="81"/>
                      <a:pt x="82" y="79"/>
                      <a:pt x="84" y="79"/>
                    </a:cubicBezTo>
                    <a:cubicBezTo>
                      <a:pt x="85" y="79"/>
                      <a:pt x="86" y="80"/>
                      <a:pt x="87" y="81"/>
                    </a:cubicBezTo>
                    <a:cubicBezTo>
                      <a:pt x="88" y="81"/>
                      <a:pt x="88" y="82"/>
                      <a:pt x="89" y="82"/>
                    </a:cubicBezTo>
                    <a:cubicBezTo>
                      <a:pt x="90" y="82"/>
                      <a:pt x="92" y="79"/>
                      <a:pt x="93" y="77"/>
                    </a:cubicBezTo>
                    <a:cubicBezTo>
                      <a:pt x="94" y="76"/>
                      <a:pt x="94" y="74"/>
                      <a:pt x="96" y="74"/>
                    </a:cubicBezTo>
                    <a:cubicBezTo>
                      <a:pt x="96" y="74"/>
                      <a:pt x="98" y="75"/>
                      <a:pt x="98" y="77"/>
                    </a:cubicBezTo>
                    <a:cubicBezTo>
                      <a:pt x="98" y="77"/>
                      <a:pt x="98" y="77"/>
                      <a:pt x="99" y="77"/>
                    </a:cubicBezTo>
                    <a:cubicBezTo>
                      <a:pt x="101" y="77"/>
                      <a:pt x="103" y="76"/>
                      <a:pt x="105" y="74"/>
                    </a:cubicBezTo>
                    <a:cubicBezTo>
                      <a:pt x="107" y="72"/>
                      <a:pt x="107" y="70"/>
                      <a:pt x="107" y="67"/>
                    </a:cubicBezTo>
                    <a:cubicBezTo>
                      <a:pt x="107" y="64"/>
                      <a:pt x="107" y="61"/>
                      <a:pt x="108" y="58"/>
                    </a:cubicBezTo>
                    <a:cubicBezTo>
                      <a:pt x="111" y="55"/>
                      <a:pt x="113" y="47"/>
                      <a:pt x="111" y="43"/>
                    </a:cubicBezTo>
                    <a:cubicBezTo>
                      <a:pt x="108" y="38"/>
                      <a:pt x="113" y="34"/>
                      <a:pt x="117" y="31"/>
                    </a:cubicBezTo>
                    <a:cubicBezTo>
                      <a:pt x="119" y="30"/>
                      <a:pt x="120" y="29"/>
                      <a:pt x="121" y="28"/>
                    </a:cubicBezTo>
                    <a:cubicBezTo>
                      <a:pt x="123" y="27"/>
                      <a:pt x="120" y="16"/>
                      <a:pt x="118" y="11"/>
                    </a:cubicBezTo>
                    <a:cubicBezTo>
                      <a:pt x="117" y="6"/>
                      <a:pt x="116" y="2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4" y="0"/>
                      <a:pt x="109" y="2"/>
                      <a:pt x="107" y="4"/>
                    </a:cubicBezTo>
                    <a:cubicBezTo>
                      <a:pt x="106" y="5"/>
                      <a:pt x="105" y="5"/>
                      <a:pt x="104" y="6"/>
                    </a:cubicBezTo>
                    <a:cubicBezTo>
                      <a:pt x="103" y="6"/>
                      <a:pt x="102" y="9"/>
                      <a:pt x="101" y="12"/>
                    </a:cubicBezTo>
                    <a:cubicBezTo>
                      <a:pt x="101" y="15"/>
                      <a:pt x="101" y="17"/>
                      <a:pt x="102" y="17"/>
                    </a:cubicBezTo>
                    <a:cubicBezTo>
                      <a:pt x="106" y="20"/>
                      <a:pt x="103" y="24"/>
                      <a:pt x="101" y="27"/>
                    </a:cubicBezTo>
                    <a:cubicBezTo>
                      <a:pt x="99" y="29"/>
                      <a:pt x="97" y="31"/>
                      <a:pt x="97" y="34"/>
                    </a:cubicBezTo>
                    <a:cubicBezTo>
                      <a:pt x="98" y="38"/>
                      <a:pt x="95" y="41"/>
                      <a:pt x="93" y="42"/>
                    </a:cubicBezTo>
                    <a:cubicBezTo>
                      <a:pt x="92" y="43"/>
                      <a:pt x="91" y="44"/>
                      <a:pt x="90" y="45"/>
                    </a:cubicBezTo>
                    <a:cubicBezTo>
                      <a:pt x="90" y="49"/>
                      <a:pt x="87" y="50"/>
                      <a:pt x="85" y="51"/>
                    </a:cubicBezTo>
                    <a:cubicBezTo>
                      <a:pt x="83" y="52"/>
                      <a:pt x="81" y="53"/>
                      <a:pt x="79" y="55"/>
                    </a:cubicBezTo>
                    <a:cubicBezTo>
                      <a:pt x="75" y="57"/>
                      <a:pt x="71" y="57"/>
                      <a:pt x="69" y="54"/>
                    </a:cubicBezTo>
                    <a:cubicBezTo>
                      <a:pt x="69" y="53"/>
                      <a:pt x="69" y="52"/>
                      <a:pt x="68" y="51"/>
                    </a:cubicBezTo>
                    <a:cubicBezTo>
                      <a:pt x="67" y="53"/>
                      <a:pt x="64" y="55"/>
                      <a:pt x="64" y="58"/>
                    </a:cubicBezTo>
                    <a:cubicBezTo>
                      <a:pt x="65" y="63"/>
                      <a:pt x="61" y="66"/>
                      <a:pt x="59" y="68"/>
                    </a:cubicBezTo>
                    <a:cubicBezTo>
                      <a:pt x="58" y="68"/>
                      <a:pt x="58" y="68"/>
                      <a:pt x="57" y="69"/>
                    </a:cubicBezTo>
                    <a:cubicBezTo>
                      <a:pt x="58" y="70"/>
                      <a:pt x="58" y="71"/>
                      <a:pt x="57" y="72"/>
                    </a:cubicBezTo>
                    <a:cubicBezTo>
                      <a:pt x="56" y="75"/>
                      <a:pt x="53" y="75"/>
                      <a:pt x="51" y="75"/>
                    </a:cubicBezTo>
                    <a:cubicBezTo>
                      <a:pt x="49" y="75"/>
                      <a:pt x="48" y="75"/>
                      <a:pt x="47" y="74"/>
                    </a:cubicBezTo>
                    <a:cubicBezTo>
                      <a:pt x="47" y="74"/>
                      <a:pt x="46" y="73"/>
                      <a:pt x="46" y="72"/>
                    </a:cubicBezTo>
                    <a:cubicBezTo>
                      <a:pt x="45" y="72"/>
                      <a:pt x="42" y="73"/>
                      <a:pt x="35" y="75"/>
                    </a:cubicBezTo>
                    <a:cubicBezTo>
                      <a:pt x="32" y="77"/>
                      <a:pt x="28" y="76"/>
                      <a:pt x="25" y="76"/>
                    </a:cubicBezTo>
                    <a:cubicBezTo>
                      <a:pt x="22" y="75"/>
                      <a:pt x="21" y="75"/>
                      <a:pt x="19" y="76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4" y="81"/>
                      <a:pt x="7" y="89"/>
                      <a:pt x="1" y="90"/>
                    </a:cubicBezTo>
                    <a:cubicBezTo>
                      <a:pt x="0" y="90"/>
                      <a:pt x="0" y="90"/>
                      <a:pt x="0" y="91"/>
                    </a:cubicBezTo>
                    <a:cubicBezTo>
                      <a:pt x="0" y="91"/>
                      <a:pt x="0" y="92"/>
                      <a:pt x="0" y="92"/>
                    </a:cubicBezTo>
                    <a:cubicBezTo>
                      <a:pt x="2" y="91"/>
                      <a:pt x="5" y="91"/>
                      <a:pt x="7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9" name="Freeform 1132">
                <a:extLst>
                  <a:ext uri="{FF2B5EF4-FFF2-40B4-BE49-F238E27FC236}">
                    <a16:creationId xmlns:a16="http://schemas.microsoft.com/office/drawing/2014/main" id="{94E74001-4614-A243-914A-434F35A0D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4" y="1795"/>
                <a:ext cx="58" cy="41"/>
              </a:xfrm>
              <a:custGeom>
                <a:avLst/>
                <a:gdLst>
                  <a:gd name="T0" fmla="*/ 1 w 60"/>
                  <a:gd name="T1" fmla="*/ 33 h 43"/>
                  <a:gd name="T2" fmla="*/ 0 w 60"/>
                  <a:gd name="T3" fmla="*/ 37 h 43"/>
                  <a:gd name="T4" fmla="*/ 3 w 60"/>
                  <a:gd name="T5" fmla="*/ 37 h 43"/>
                  <a:gd name="T6" fmla="*/ 8 w 60"/>
                  <a:gd name="T7" fmla="*/ 37 h 43"/>
                  <a:gd name="T8" fmla="*/ 13 w 60"/>
                  <a:gd name="T9" fmla="*/ 36 h 43"/>
                  <a:gd name="T10" fmla="*/ 27 w 60"/>
                  <a:gd name="T11" fmla="*/ 41 h 43"/>
                  <a:gd name="T12" fmla="*/ 30 w 60"/>
                  <a:gd name="T13" fmla="*/ 43 h 43"/>
                  <a:gd name="T14" fmla="*/ 31 w 60"/>
                  <a:gd name="T15" fmla="*/ 40 h 43"/>
                  <a:gd name="T16" fmla="*/ 49 w 60"/>
                  <a:gd name="T17" fmla="*/ 31 h 43"/>
                  <a:gd name="T18" fmla="*/ 55 w 60"/>
                  <a:gd name="T19" fmla="*/ 29 h 43"/>
                  <a:gd name="T20" fmla="*/ 54 w 60"/>
                  <a:gd name="T21" fmla="*/ 29 h 43"/>
                  <a:gd name="T22" fmla="*/ 53 w 60"/>
                  <a:gd name="T23" fmla="*/ 27 h 43"/>
                  <a:gd name="T24" fmla="*/ 60 w 60"/>
                  <a:gd name="T25" fmla="*/ 19 h 43"/>
                  <a:gd name="T26" fmla="*/ 56 w 60"/>
                  <a:gd name="T27" fmla="*/ 17 h 43"/>
                  <a:gd name="T28" fmla="*/ 55 w 60"/>
                  <a:gd name="T29" fmla="*/ 17 h 43"/>
                  <a:gd name="T30" fmla="*/ 52 w 60"/>
                  <a:gd name="T31" fmla="*/ 19 h 43"/>
                  <a:gd name="T32" fmla="*/ 46 w 60"/>
                  <a:gd name="T33" fmla="*/ 21 h 43"/>
                  <a:gd name="T34" fmla="*/ 45 w 60"/>
                  <a:gd name="T35" fmla="*/ 21 h 43"/>
                  <a:gd name="T36" fmla="*/ 20 w 60"/>
                  <a:gd name="T37" fmla="*/ 2 h 43"/>
                  <a:gd name="T38" fmla="*/ 15 w 60"/>
                  <a:gd name="T39" fmla="*/ 1 h 43"/>
                  <a:gd name="T40" fmla="*/ 16 w 60"/>
                  <a:gd name="T41" fmla="*/ 3 h 43"/>
                  <a:gd name="T42" fmla="*/ 16 w 60"/>
                  <a:gd name="T43" fmla="*/ 11 h 43"/>
                  <a:gd name="T44" fmla="*/ 15 w 60"/>
                  <a:gd name="T45" fmla="*/ 16 h 43"/>
                  <a:gd name="T46" fmla="*/ 13 w 60"/>
                  <a:gd name="T47" fmla="*/ 23 h 43"/>
                  <a:gd name="T48" fmla="*/ 12 w 60"/>
                  <a:gd name="T49" fmla="*/ 26 h 43"/>
                  <a:gd name="T50" fmla="*/ 11 w 60"/>
                  <a:gd name="T51" fmla="*/ 29 h 43"/>
                  <a:gd name="T52" fmla="*/ 4 w 60"/>
                  <a:gd name="T53" fmla="*/ 32 h 43"/>
                  <a:gd name="T54" fmla="*/ 1 w 60"/>
                  <a:gd name="T55" fmla="*/ 32 h 43"/>
                  <a:gd name="T56" fmla="*/ 1 w 60"/>
                  <a:gd name="T57" fmla="*/ 32 h 43"/>
                  <a:gd name="T58" fmla="*/ 1 w 60"/>
                  <a:gd name="T59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0" h="43">
                    <a:moveTo>
                      <a:pt x="1" y="33"/>
                    </a:moveTo>
                    <a:cubicBezTo>
                      <a:pt x="1" y="34"/>
                      <a:pt x="1" y="35"/>
                      <a:pt x="0" y="37"/>
                    </a:cubicBezTo>
                    <a:cubicBezTo>
                      <a:pt x="1" y="36"/>
                      <a:pt x="2" y="37"/>
                      <a:pt x="3" y="37"/>
                    </a:cubicBezTo>
                    <a:cubicBezTo>
                      <a:pt x="5" y="37"/>
                      <a:pt x="7" y="38"/>
                      <a:pt x="8" y="37"/>
                    </a:cubicBezTo>
                    <a:cubicBezTo>
                      <a:pt x="9" y="36"/>
                      <a:pt x="11" y="36"/>
                      <a:pt x="13" y="36"/>
                    </a:cubicBezTo>
                    <a:cubicBezTo>
                      <a:pt x="18" y="36"/>
                      <a:pt x="23" y="38"/>
                      <a:pt x="27" y="41"/>
                    </a:cubicBezTo>
                    <a:cubicBezTo>
                      <a:pt x="29" y="43"/>
                      <a:pt x="30" y="43"/>
                      <a:pt x="30" y="43"/>
                    </a:cubicBezTo>
                    <a:cubicBezTo>
                      <a:pt x="30" y="43"/>
                      <a:pt x="31" y="43"/>
                      <a:pt x="31" y="40"/>
                    </a:cubicBezTo>
                    <a:cubicBezTo>
                      <a:pt x="32" y="33"/>
                      <a:pt x="41" y="31"/>
                      <a:pt x="49" y="31"/>
                    </a:cubicBezTo>
                    <a:cubicBezTo>
                      <a:pt x="53" y="31"/>
                      <a:pt x="55" y="29"/>
                      <a:pt x="55" y="29"/>
                    </a:cubicBezTo>
                    <a:cubicBezTo>
                      <a:pt x="55" y="29"/>
                      <a:pt x="55" y="29"/>
                      <a:pt x="54" y="29"/>
                    </a:cubicBezTo>
                    <a:cubicBezTo>
                      <a:pt x="54" y="28"/>
                      <a:pt x="53" y="28"/>
                      <a:pt x="53" y="27"/>
                    </a:cubicBezTo>
                    <a:cubicBezTo>
                      <a:pt x="53" y="25"/>
                      <a:pt x="55" y="23"/>
                      <a:pt x="60" y="19"/>
                    </a:cubicBezTo>
                    <a:cubicBezTo>
                      <a:pt x="58" y="19"/>
                      <a:pt x="57" y="19"/>
                      <a:pt x="56" y="17"/>
                    </a:cubicBezTo>
                    <a:cubicBezTo>
                      <a:pt x="56" y="17"/>
                      <a:pt x="56" y="17"/>
                      <a:pt x="55" y="17"/>
                    </a:cubicBezTo>
                    <a:cubicBezTo>
                      <a:pt x="55" y="17"/>
                      <a:pt x="53" y="18"/>
                      <a:pt x="52" y="19"/>
                    </a:cubicBezTo>
                    <a:cubicBezTo>
                      <a:pt x="51" y="19"/>
                      <a:pt x="49" y="20"/>
                      <a:pt x="46" y="21"/>
                    </a:cubicBezTo>
                    <a:cubicBezTo>
                      <a:pt x="46" y="21"/>
                      <a:pt x="46" y="21"/>
                      <a:pt x="45" y="21"/>
                    </a:cubicBezTo>
                    <a:cubicBezTo>
                      <a:pt x="39" y="21"/>
                      <a:pt x="24" y="8"/>
                      <a:pt x="20" y="2"/>
                    </a:cubicBezTo>
                    <a:cubicBezTo>
                      <a:pt x="18" y="0"/>
                      <a:pt x="16" y="0"/>
                      <a:pt x="15" y="1"/>
                    </a:cubicBezTo>
                    <a:cubicBezTo>
                      <a:pt x="15" y="2"/>
                      <a:pt x="15" y="2"/>
                      <a:pt x="16" y="3"/>
                    </a:cubicBezTo>
                    <a:cubicBezTo>
                      <a:pt x="18" y="7"/>
                      <a:pt x="17" y="9"/>
                      <a:pt x="16" y="11"/>
                    </a:cubicBezTo>
                    <a:cubicBezTo>
                      <a:pt x="16" y="12"/>
                      <a:pt x="15" y="14"/>
                      <a:pt x="15" y="16"/>
                    </a:cubicBezTo>
                    <a:cubicBezTo>
                      <a:pt x="15" y="20"/>
                      <a:pt x="14" y="22"/>
                      <a:pt x="13" y="23"/>
                    </a:cubicBezTo>
                    <a:cubicBezTo>
                      <a:pt x="12" y="24"/>
                      <a:pt x="12" y="25"/>
                      <a:pt x="12" y="26"/>
                    </a:cubicBezTo>
                    <a:cubicBezTo>
                      <a:pt x="12" y="27"/>
                      <a:pt x="12" y="28"/>
                      <a:pt x="11" y="29"/>
                    </a:cubicBezTo>
                    <a:cubicBezTo>
                      <a:pt x="10" y="31"/>
                      <a:pt x="7" y="31"/>
                      <a:pt x="4" y="32"/>
                    </a:cubicBezTo>
                    <a:cubicBezTo>
                      <a:pt x="3" y="32"/>
                      <a:pt x="2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0" name="Freeform 1133">
                <a:extLst>
                  <a:ext uri="{FF2B5EF4-FFF2-40B4-BE49-F238E27FC236}">
                    <a16:creationId xmlns:a16="http://schemas.microsoft.com/office/drawing/2014/main" id="{C5D7515F-A69A-2949-ABC8-E69255DC0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8" y="1936"/>
                <a:ext cx="21" cy="16"/>
              </a:xfrm>
              <a:custGeom>
                <a:avLst/>
                <a:gdLst>
                  <a:gd name="T0" fmla="*/ 15 w 22"/>
                  <a:gd name="T1" fmla="*/ 1 h 17"/>
                  <a:gd name="T2" fmla="*/ 7 w 22"/>
                  <a:gd name="T3" fmla="*/ 5 h 17"/>
                  <a:gd name="T4" fmla="*/ 2 w 22"/>
                  <a:gd name="T5" fmla="*/ 6 h 17"/>
                  <a:gd name="T6" fmla="*/ 0 w 22"/>
                  <a:gd name="T7" fmla="*/ 11 h 17"/>
                  <a:gd name="T8" fmla="*/ 1 w 22"/>
                  <a:gd name="T9" fmla="*/ 17 h 17"/>
                  <a:gd name="T10" fmla="*/ 3 w 22"/>
                  <a:gd name="T11" fmla="*/ 17 h 17"/>
                  <a:gd name="T12" fmla="*/ 5 w 22"/>
                  <a:gd name="T13" fmla="*/ 15 h 17"/>
                  <a:gd name="T14" fmla="*/ 13 w 22"/>
                  <a:gd name="T15" fmla="*/ 9 h 17"/>
                  <a:gd name="T16" fmla="*/ 17 w 22"/>
                  <a:gd name="T17" fmla="*/ 10 h 17"/>
                  <a:gd name="T18" fmla="*/ 20 w 22"/>
                  <a:gd name="T19" fmla="*/ 8 h 17"/>
                  <a:gd name="T20" fmla="*/ 22 w 22"/>
                  <a:gd name="T21" fmla="*/ 2 h 17"/>
                  <a:gd name="T22" fmla="*/ 18 w 22"/>
                  <a:gd name="T23" fmla="*/ 0 h 17"/>
                  <a:gd name="T24" fmla="*/ 15 w 22"/>
                  <a:gd name="T2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7">
                    <a:moveTo>
                      <a:pt x="15" y="1"/>
                    </a:moveTo>
                    <a:cubicBezTo>
                      <a:pt x="13" y="5"/>
                      <a:pt x="10" y="5"/>
                      <a:pt x="7" y="5"/>
                    </a:cubicBezTo>
                    <a:cubicBezTo>
                      <a:pt x="6" y="5"/>
                      <a:pt x="4" y="5"/>
                      <a:pt x="2" y="6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0" y="14"/>
                      <a:pt x="1" y="17"/>
                      <a:pt x="1" y="17"/>
                    </a:cubicBezTo>
                    <a:cubicBezTo>
                      <a:pt x="2" y="17"/>
                      <a:pt x="3" y="17"/>
                      <a:pt x="3" y="17"/>
                    </a:cubicBezTo>
                    <a:cubicBezTo>
                      <a:pt x="4" y="17"/>
                      <a:pt x="4" y="17"/>
                      <a:pt x="5" y="15"/>
                    </a:cubicBezTo>
                    <a:cubicBezTo>
                      <a:pt x="6" y="12"/>
                      <a:pt x="9" y="9"/>
                      <a:pt x="13" y="9"/>
                    </a:cubicBezTo>
                    <a:cubicBezTo>
                      <a:pt x="15" y="9"/>
                      <a:pt x="16" y="10"/>
                      <a:pt x="17" y="10"/>
                    </a:cubicBezTo>
                    <a:cubicBezTo>
                      <a:pt x="18" y="10"/>
                      <a:pt x="19" y="10"/>
                      <a:pt x="20" y="8"/>
                    </a:cubicBezTo>
                    <a:cubicBezTo>
                      <a:pt x="21" y="6"/>
                      <a:pt x="22" y="4"/>
                      <a:pt x="22" y="2"/>
                    </a:cubicBezTo>
                    <a:cubicBezTo>
                      <a:pt x="22" y="0"/>
                      <a:pt x="20" y="0"/>
                      <a:pt x="18" y="0"/>
                    </a:cubicBezTo>
                    <a:cubicBezTo>
                      <a:pt x="16" y="0"/>
                      <a:pt x="15" y="1"/>
                      <a:pt x="1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1" name="Freeform 1134">
                <a:extLst>
                  <a:ext uri="{FF2B5EF4-FFF2-40B4-BE49-F238E27FC236}">
                    <a16:creationId xmlns:a16="http://schemas.microsoft.com/office/drawing/2014/main" id="{4B0BEBC7-26AD-2F43-B2B1-8BECCDC9A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1681"/>
                <a:ext cx="641" cy="415"/>
              </a:xfrm>
              <a:custGeom>
                <a:avLst/>
                <a:gdLst>
                  <a:gd name="T0" fmla="*/ 478 w 671"/>
                  <a:gd name="T1" fmla="*/ 83 h 435"/>
                  <a:gd name="T2" fmla="*/ 464 w 671"/>
                  <a:gd name="T3" fmla="*/ 113 h 435"/>
                  <a:gd name="T4" fmla="*/ 408 w 671"/>
                  <a:gd name="T5" fmla="*/ 147 h 435"/>
                  <a:gd name="T6" fmla="*/ 338 w 671"/>
                  <a:gd name="T7" fmla="*/ 171 h 435"/>
                  <a:gd name="T8" fmla="*/ 299 w 671"/>
                  <a:gd name="T9" fmla="*/ 162 h 435"/>
                  <a:gd name="T10" fmla="*/ 242 w 671"/>
                  <a:gd name="T11" fmla="*/ 157 h 435"/>
                  <a:gd name="T12" fmla="*/ 237 w 671"/>
                  <a:gd name="T13" fmla="*/ 155 h 435"/>
                  <a:gd name="T14" fmla="*/ 206 w 671"/>
                  <a:gd name="T15" fmla="*/ 124 h 435"/>
                  <a:gd name="T16" fmla="*/ 155 w 671"/>
                  <a:gd name="T17" fmla="*/ 73 h 435"/>
                  <a:gd name="T18" fmla="*/ 151 w 671"/>
                  <a:gd name="T19" fmla="*/ 68 h 435"/>
                  <a:gd name="T20" fmla="*/ 145 w 671"/>
                  <a:gd name="T21" fmla="*/ 63 h 435"/>
                  <a:gd name="T22" fmla="*/ 113 w 671"/>
                  <a:gd name="T23" fmla="*/ 96 h 435"/>
                  <a:gd name="T24" fmla="*/ 82 w 671"/>
                  <a:gd name="T25" fmla="*/ 121 h 435"/>
                  <a:gd name="T26" fmla="*/ 72 w 671"/>
                  <a:gd name="T27" fmla="*/ 159 h 435"/>
                  <a:gd name="T28" fmla="*/ 56 w 671"/>
                  <a:gd name="T29" fmla="*/ 171 h 435"/>
                  <a:gd name="T30" fmla="*/ 43 w 671"/>
                  <a:gd name="T31" fmla="*/ 180 h 435"/>
                  <a:gd name="T32" fmla="*/ 17 w 671"/>
                  <a:gd name="T33" fmla="*/ 185 h 435"/>
                  <a:gd name="T34" fmla="*/ 0 w 671"/>
                  <a:gd name="T35" fmla="*/ 198 h 435"/>
                  <a:gd name="T36" fmla="*/ 15 w 671"/>
                  <a:gd name="T37" fmla="*/ 229 h 435"/>
                  <a:gd name="T38" fmla="*/ 43 w 671"/>
                  <a:gd name="T39" fmla="*/ 248 h 435"/>
                  <a:gd name="T40" fmla="*/ 51 w 671"/>
                  <a:gd name="T41" fmla="*/ 244 h 435"/>
                  <a:gd name="T42" fmla="*/ 60 w 671"/>
                  <a:gd name="T43" fmla="*/ 271 h 435"/>
                  <a:gd name="T44" fmla="*/ 52 w 671"/>
                  <a:gd name="T45" fmla="*/ 291 h 435"/>
                  <a:gd name="T46" fmla="*/ 76 w 671"/>
                  <a:gd name="T47" fmla="*/ 315 h 435"/>
                  <a:gd name="T48" fmla="*/ 80 w 671"/>
                  <a:gd name="T49" fmla="*/ 316 h 435"/>
                  <a:gd name="T50" fmla="*/ 153 w 671"/>
                  <a:gd name="T51" fmla="*/ 345 h 435"/>
                  <a:gd name="T52" fmla="*/ 163 w 671"/>
                  <a:gd name="T53" fmla="*/ 348 h 435"/>
                  <a:gd name="T54" fmla="*/ 185 w 671"/>
                  <a:gd name="T55" fmla="*/ 343 h 435"/>
                  <a:gd name="T56" fmla="*/ 196 w 671"/>
                  <a:gd name="T57" fmla="*/ 345 h 435"/>
                  <a:gd name="T58" fmla="*/ 216 w 671"/>
                  <a:gd name="T59" fmla="*/ 330 h 435"/>
                  <a:gd name="T60" fmla="*/ 245 w 671"/>
                  <a:gd name="T61" fmla="*/ 338 h 435"/>
                  <a:gd name="T62" fmla="*/ 266 w 671"/>
                  <a:gd name="T63" fmla="*/ 359 h 435"/>
                  <a:gd name="T64" fmla="*/ 274 w 671"/>
                  <a:gd name="T65" fmla="*/ 410 h 435"/>
                  <a:gd name="T66" fmla="*/ 289 w 671"/>
                  <a:gd name="T67" fmla="*/ 420 h 435"/>
                  <a:gd name="T68" fmla="*/ 299 w 671"/>
                  <a:gd name="T69" fmla="*/ 411 h 435"/>
                  <a:gd name="T70" fmla="*/ 310 w 671"/>
                  <a:gd name="T71" fmla="*/ 408 h 435"/>
                  <a:gd name="T72" fmla="*/ 343 w 671"/>
                  <a:gd name="T73" fmla="*/ 402 h 435"/>
                  <a:gd name="T74" fmla="*/ 369 w 671"/>
                  <a:gd name="T75" fmla="*/ 422 h 435"/>
                  <a:gd name="T76" fmla="*/ 390 w 671"/>
                  <a:gd name="T77" fmla="*/ 429 h 435"/>
                  <a:gd name="T78" fmla="*/ 465 w 671"/>
                  <a:gd name="T79" fmla="*/ 403 h 435"/>
                  <a:gd name="T80" fmla="*/ 499 w 671"/>
                  <a:gd name="T81" fmla="*/ 373 h 435"/>
                  <a:gd name="T82" fmla="*/ 521 w 671"/>
                  <a:gd name="T83" fmla="*/ 333 h 435"/>
                  <a:gd name="T84" fmla="*/ 525 w 671"/>
                  <a:gd name="T85" fmla="*/ 308 h 435"/>
                  <a:gd name="T86" fmla="*/ 513 w 671"/>
                  <a:gd name="T87" fmla="*/ 283 h 435"/>
                  <a:gd name="T88" fmla="*/ 509 w 671"/>
                  <a:gd name="T89" fmla="*/ 241 h 435"/>
                  <a:gd name="T90" fmla="*/ 510 w 671"/>
                  <a:gd name="T91" fmla="*/ 226 h 435"/>
                  <a:gd name="T92" fmla="*/ 487 w 671"/>
                  <a:gd name="T93" fmla="*/ 201 h 435"/>
                  <a:gd name="T94" fmla="*/ 523 w 671"/>
                  <a:gd name="T95" fmla="*/ 201 h 435"/>
                  <a:gd name="T96" fmla="*/ 555 w 671"/>
                  <a:gd name="T97" fmla="*/ 187 h 435"/>
                  <a:gd name="T98" fmla="*/ 597 w 671"/>
                  <a:gd name="T99" fmla="*/ 166 h 435"/>
                  <a:gd name="T100" fmla="*/ 630 w 671"/>
                  <a:gd name="T101" fmla="*/ 152 h 435"/>
                  <a:gd name="T102" fmla="*/ 636 w 671"/>
                  <a:gd name="T103" fmla="*/ 121 h 435"/>
                  <a:gd name="T104" fmla="*/ 664 w 671"/>
                  <a:gd name="T105" fmla="*/ 102 h 435"/>
                  <a:gd name="T106" fmla="*/ 658 w 671"/>
                  <a:gd name="T107" fmla="*/ 81 h 435"/>
                  <a:gd name="T108" fmla="*/ 626 w 671"/>
                  <a:gd name="T109" fmla="*/ 70 h 435"/>
                  <a:gd name="T110" fmla="*/ 591 w 671"/>
                  <a:gd name="T111" fmla="*/ 49 h 435"/>
                  <a:gd name="T112" fmla="*/ 553 w 671"/>
                  <a:gd name="T113" fmla="*/ 2 h 435"/>
                  <a:gd name="T114" fmla="*/ 511 w 671"/>
                  <a:gd name="T115" fmla="*/ 8 h 435"/>
                  <a:gd name="T116" fmla="*/ 493 w 671"/>
                  <a:gd name="T117" fmla="*/ 53 h 435"/>
                  <a:gd name="T118" fmla="*/ 476 w 671"/>
                  <a:gd name="T119" fmla="*/ 59 h 435"/>
                  <a:gd name="T120" fmla="*/ 461 w 671"/>
                  <a:gd name="T121" fmla="*/ 71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71" h="435">
                    <a:moveTo>
                      <a:pt x="461" y="71"/>
                    </a:moveTo>
                    <a:cubicBezTo>
                      <a:pt x="461" y="77"/>
                      <a:pt x="461" y="77"/>
                      <a:pt x="461" y="77"/>
                    </a:cubicBezTo>
                    <a:cubicBezTo>
                      <a:pt x="459" y="78"/>
                      <a:pt x="459" y="78"/>
                      <a:pt x="459" y="78"/>
                    </a:cubicBezTo>
                    <a:cubicBezTo>
                      <a:pt x="459" y="78"/>
                      <a:pt x="458" y="78"/>
                      <a:pt x="458" y="79"/>
                    </a:cubicBezTo>
                    <a:cubicBezTo>
                      <a:pt x="458" y="79"/>
                      <a:pt x="458" y="79"/>
                      <a:pt x="459" y="80"/>
                    </a:cubicBezTo>
                    <a:cubicBezTo>
                      <a:pt x="460" y="82"/>
                      <a:pt x="461" y="82"/>
                      <a:pt x="461" y="82"/>
                    </a:cubicBezTo>
                    <a:cubicBezTo>
                      <a:pt x="462" y="82"/>
                      <a:pt x="462" y="82"/>
                      <a:pt x="463" y="81"/>
                    </a:cubicBezTo>
                    <a:cubicBezTo>
                      <a:pt x="464" y="81"/>
                      <a:pt x="466" y="80"/>
                      <a:pt x="469" y="80"/>
                    </a:cubicBezTo>
                    <a:cubicBezTo>
                      <a:pt x="472" y="80"/>
                      <a:pt x="475" y="82"/>
                      <a:pt x="477" y="82"/>
                    </a:cubicBezTo>
                    <a:cubicBezTo>
                      <a:pt x="477" y="83"/>
                      <a:pt x="478" y="83"/>
                      <a:pt x="478" y="83"/>
                    </a:cubicBezTo>
                    <a:cubicBezTo>
                      <a:pt x="479" y="80"/>
                      <a:pt x="483" y="78"/>
                      <a:pt x="486" y="78"/>
                    </a:cubicBezTo>
                    <a:cubicBezTo>
                      <a:pt x="488" y="78"/>
                      <a:pt x="491" y="79"/>
                      <a:pt x="492" y="81"/>
                    </a:cubicBezTo>
                    <a:cubicBezTo>
                      <a:pt x="493" y="83"/>
                      <a:pt x="496" y="85"/>
                      <a:pt x="498" y="86"/>
                    </a:cubicBezTo>
                    <a:cubicBezTo>
                      <a:pt x="503" y="91"/>
                      <a:pt x="508" y="95"/>
                      <a:pt x="507" y="98"/>
                    </a:cubicBezTo>
                    <a:cubicBezTo>
                      <a:pt x="507" y="100"/>
                      <a:pt x="506" y="102"/>
                      <a:pt x="500" y="102"/>
                    </a:cubicBezTo>
                    <a:cubicBezTo>
                      <a:pt x="498" y="102"/>
                      <a:pt x="496" y="102"/>
                      <a:pt x="493" y="101"/>
                    </a:cubicBezTo>
                    <a:cubicBezTo>
                      <a:pt x="491" y="100"/>
                      <a:pt x="489" y="101"/>
                      <a:pt x="486" y="102"/>
                    </a:cubicBezTo>
                    <a:cubicBezTo>
                      <a:pt x="484" y="103"/>
                      <a:pt x="481" y="104"/>
                      <a:pt x="479" y="104"/>
                    </a:cubicBezTo>
                    <a:cubicBezTo>
                      <a:pt x="476" y="104"/>
                      <a:pt x="471" y="105"/>
                      <a:pt x="467" y="109"/>
                    </a:cubicBezTo>
                    <a:cubicBezTo>
                      <a:pt x="465" y="111"/>
                      <a:pt x="465" y="112"/>
                      <a:pt x="464" y="113"/>
                    </a:cubicBezTo>
                    <a:cubicBezTo>
                      <a:pt x="462" y="116"/>
                      <a:pt x="461" y="119"/>
                      <a:pt x="455" y="119"/>
                    </a:cubicBezTo>
                    <a:cubicBezTo>
                      <a:pt x="454" y="119"/>
                      <a:pt x="453" y="119"/>
                      <a:pt x="452" y="120"/>
                    </a:cubicBezTo>
                    <a:cubicBezTo>
                      <a:pt x="448" y="120"/>
                      <a:pt x="445" y="120"/>
                      <a:pt x="440" y="124"/>
                    </a:cubicBezTo>
                    <a:cubicBezTo>
                      <a:pt x="436" y="126"/>
                      <a:pt x="432" y="128"/>
                      <a:pt x="428" y="128"/>
                    </a:cubicBezTo>
                    <a:cubicBezTo>
                      <a:pt x="424" y="128"/>
                      <a:pt x="420" y="126"/>
                      <a:pt x="419" y="126"/>
                    </a:cubicBezTo>
                    <a:cubicBezTo>
                      <a:pt x="419" y="125"/>
                      <a:pt x="417" y="125"/>
                      <a:pt x="416" y="125"/>
                    </a:cubicBezTo>
                    <a:cubicBezTo>
                      <a:pt x="414" y="125"/>
                      <a:pt x="412" y="126"/>
                      <a:pt x="411" y="128"/>
                    </a:cubicBezTo>
                    <a:cubicBezTo>
                      <a:pt x="410" y="129"/>
                      <a:pt x="411" y="130"/>
                      <a:pt x="412" y="132"/>
                    </a:cubicBezTo>
                    <a:cubicBezTo>
                      <a:pt x="413" y="134"/>
                      <a:pt x="415" y="137"/>
                      <a:pt x="414" y="140"/>
                    </a:cubicBezTo>
                    <a:cubicBezTo>
                      <a:pt x="414" y="144"/>
                      <a:pt x="411" y="146"/>
                      <a:pt x="408" y="147"/>
                    </a:cubicBezTo>
                    <a:cubicBezTo>
                      <a:pt x="405" y="148"/>
                      <a:pt x="402" y="149"/>
                      <a:pt x="400" y="152"/>
                    </a:cubicBezTo>
                    <a:cubicBezTo>
                      <a:pt x="394" y="159"/>
                      <a:pt x="383" y="162"/>
                      <a:pt x="378" y="161"/>
                    </a:cubicBezTo>
                    <a:cubicBezTo>
                      <a:pt x="377" y="161"/>
                      <a:pt x="376" y="161"/>
                      <a:pt x="375" y="161"/>
                    </a:cubicBezTo>
                    <a:cubicBezTo>
                      <a:pt x="373" y="160"/>
                      <a:pt x="369" y="160"/>
                      <a:pt x="365" y="160"/>
                    </a:cubicBezTo>
                    <a:cubicBezTo>
                      <a:pt x="360" y="160"/>
                      <a:pt x="357" y="160"/>
                      <a:pt x="354" y="162"/>
                    </a:cubicBezTo>
                    <a:cubicBezTo>
                      <a:pt x="350" y="164"/>
                      <a:pt x="346" y="166"/>
                      <a:pt x="343" y="168"/>
                    </a:cubicBezTo>
                    <a:cubicBezTo>
                      <a:pt x="343" y="168"/>
                      <a:pt x="342" y="169"/>
                      <a:pt x="341" y="169"/>
                    </a:cubicBezTo>
                    <a:cubicBezTo>
                      <a:pt x="341" y="170"/>
                      <a:pt x="340" y="170"/>
                      <a:pt x="339" y="170"/>
                    </a:cubicBezTo>
                    <a:cubicBezTo>
                      <a:pt x="339" y="170"/>
                      <a:pt x="339" y="171"/>
                      <a:pt x="339" y="171"/>
                    </a:cubicBezTo>
                    <a:cubicBezTo>
                      <a:pt x="338" y="171"/>
                      <a:pt x="338" y="171"/>
                      <a:pt x="338" y="171"/>
                    </a:cubicBezTo>
                    <a:cubicBezTo>
                      <a:pt x="337" y="172"/>
                      <a:pt x="337" y="172"/>
                      <a:pt x="336" y="172"/>
                    </a:cubicBezTo>
                    <a:cubicBezTo>
                      <a:pt x="336" y="172"/>
                      <a:pt x="336" y="172"/>
                      <a:pt x="335" y="172"/>
                    </a:cubicBezTo>
                    <a:cubicBezTo>
                      <a:pt x="335" y="172"/>
                      <a:pt x="334" y="172"/>
                      <a:pt x="334" y="172"/>
                    </a:cubicBezTo>
                    <a:cubicBezTo>
                      <a:pt x="334" y="172"/>
                      <a:pt x="334" y="172"/>
                      <a:pt x="334" y="172"/>
                    </a:cubicBezTo>
                    <a:cubicBezTo>
                      <a:pt x="333" y="172"/>
                      <a:pt x="333" y="172"/>
                      <a:pt x="333" y="172"/>
                    </a:cubicBezTo>
                    <a:cubicBezTo>
                      <a:pt x="331" y="172"/>
                      <a:pt x="329" y="171"/>
                      <a:pt x="328" y="169"/>
                    </a:cubicBezTo>
                    <a:cubicBezTo>
                      <a:pt x="327" y="168"/>
                      <a:pt x="327" y="168"/>
                      <a:pt x="325" y="168"/>
                    </a:cubicBezTo>
                    <a:cubicBezTo>
                      <a:pt x="319" y="169"/>
                      <a:pt x="316" y="167"/>
                      <a:pt x="312" y="165"/>
                    </a:cubicBezTo>
                    <a:cubicBezTo>
                      <a:pt x="311" y="164"/>
                      <a:pt x="310" y="164"/>
                      <a:pt x="309" y="164"/>
                    </a:cubicBezTo>
                    <a:cubicBezTo>
                      <a:pt x="306" y="164"/>
                      <a:pt x="304" y="165"/>
                      <a:pt x="299" y="162"/>
                    </a:cubicBezTo>
                    <a:cubicBezTo>
                      <a:pt x="295" y="159"/>
                      <a:pt x="289" y="158"/>
                      <a:pt x="284" y="158"/>
                    </a:cubicBezTo>
                    <a:cubicBezTo>
                      <a:pt x="283" y="158"/>
                      <a:pt x="281" y="158"/>
                      <a:pt x="280" y="158"/>
                    </a:cubicBezTo>
                    <a:cubicBezTo>
                      <a:pt x="278" y="157"/>
                      <a:pt x="272" y="157"/>
                      <a:pt x="267" y="157"/>
                    </a:cubicBezTo>
                    <a:cubicBezTo>
                      <a:pt x="262" y="157"/>
                      <a:pt x="256" y="157"/>
                      <a:pt x="253" y="157"/>
                    </a:cubicBezTo>
                    <a:cubicBezTo>
                      <a:pt x="251" y="157"/>
                      <a:pt x="249" y="157"/>
                      <a:pt x="246" y="157"/>
                    </a:cubicBezTo>
                    <a:cubicBezTo>
                      <a:pt x="245" y="157"/>
                      <a:pt x="244" y="157"/>
                      <a:pt x="243" y="157"/>
                    </a:cubicBezTo>
                    <a:cubicBezTo>
                      <a:pt x="243" y="157"/>
                      <a:pt x="243" y="157"/>
                      <a:pt x="243" y="157"/>
                    </a:cubicBezTo>
                    <a:cubicBezTo>
                      <a:pt x="243" y="157"/>
                      <a:pt x="243" y="157"/>
                      <a:pt x="243" y="157"/>
                    </a:cubicBezTo>
                    <a:cubicBezTo>
                      <a:pt x="243" y="157"/>
                      <a:pt x="242" y="157"/>
                      <a:pt x="242" y="157"/>
                    </a:cubicBezTo>
                    <a:cubicBezTo>
                      <a:pt x="242" y="157"/>
                      <a:pt x="242" y="157"/>
                      <a:pt x="242" y="157"/>
                    </a:cubicBezTo>
                    <a:cubicBezTo>
                      <a:pt x="242" y="157"/>
                      <a:pt x="242" y="157"/>
                      <a:pt x="241" y="157"/>
                    </a:cubicBezTo>
                    <a:cubicBezTo>
                      <a:pt x="241" y="157"/>
                      <a:pt x="241" y="157"/>
                      <a:pt x="241" y="157"/>
                    </a:cubicBezTo>
                    <a:cubicBezTo>
                      <a:pt x="241" y="157"/>
                      <a:pt x="241" y="157"/>
                      <a:pt x="241" y="157"/>
                    </a:cubicBezTo>
                    <a:cubicBezTo>
                      <a:pt x="240" y="157"/>
                      <a:pt x="240" y="157"/>
                      <a:pt x="240" y="157"/>
                    </a:cubicBezTo>
                    <a:cubicBezTo>
                      <a:pt x="240" y="157"/>
                      <a:pt x="240" y="157"/>
                      <a:pt x="240" y="157"/>
                    </a:cubicBezTo>
                    <a:cubicBezTo>
                      <a:pt x="239" y="157"/>
                      <a:pt x="239" y="157"/>
                      <a:pt x="239" y="157"/>
                    </a:cubicBezTo>
                    <a:cubicBezTo>
                      <a:pt x="239" y="156"/>
                      <a:pt x="239" y="156"/>
                      <a:pt x="239" y="156"/>
                    </a:cubicBezTo>
                    <a:cubicBezTo>
                      <a:pt x="239" y="156"/>
                      <a:pt x="238" y="156"/>
                      <a:pt x="238" y="156"/>
                    </a:cubicBezTo>
                    <a:cubicBezTo>
                      <a:pt x="238" y="156"/>
                      <a:pt x="238" y="156"/>
                      <a:pt x="238" y="156"/>
                    </a:cubicBezTo>
                    <a:cubicBezTo>
                      <a:pt x="238" y="156"/>
                      <a:pt x="238" y="156"/>
                      <a:pt x="237" y="155"/>
                    </a:cubicBezTo>
                    <a:cubicBezTo>
                      <a:pt x="237" y="155"/>
                      <a:pt x="237" y="155"/>
                      <a:pt x="237" y="155"/>
                    </a:cubicBezTo>
                    <a:cubicBezTo>
                      <a:pt x="237" y="155"/>
                      <a:pt x="237" y="154"/>
                      <a:pt x="237" y="154"/>
                    </a:cubicBezTo>
                    <a:cubicBezTo>
                      <a:pt x="237" y="153"/>
                      <a:pt x="236" y="152"/>
                      <a:pt x="235" y="151"/>
                    </a:cubicBezTo>
                    <a:cubicBezTo>
                      <a:pt x="233" y="149"/>
                      <a:pt x="231" y="147"/>
                      <a:pt x="230" y="142"/>
                    </a:cubicBezTo>
                    <a:cubicBezTo>
                      <a:pt x="229" y="136"/>
                      <a:pt x="226" y="135"/>
                      <a:pt x="223" y="134"/>
                    </a:cubicBezTo>
                    <a:cubicBezTo>
                      <a:pt x="221" y="134"/>
                      <a:pt x="219" y="132"/>
                      <a:pt x="218" y="131"/>
                    </a:cubicBezTo>
                    <a:cubicBezTo>
                      <a:pt x="217" y="130"/>
                      <a:pt x="217" y="130"/>
                      <a:pt x="216" y="129"/>
                    </a:cubicBezTo>
                    <a:cubicBezTo>
                      <a:pt x="215" y="129"/>
                      <a:pt x="214" y="128"/>
                      <a:pt x="213" y="127"/>
                    </a:cubicBezTo>
                    <a:cubicBezTo>
                      <a:pt x="212" y="126"/>
                      <a:pt x="210" y="124"/>
                      <a:pt x="208" y="124"/>
                    </a:cubicBezTo>
                    <a:cubicBezTo>
                      <a:pt x="207" y="124"/>
                      <a:pt x="207" y="124"/>
                      <a:pt x="206" y="124"/>
                    </a:cubicBezTo>
                    <a:cubicBezTo>
                      <a:pt x="200" y="124"/>
                      <a:pt x="184" y="122"/>
                      <a:pt x="181" y="117"/>
                    </a:cubicBezTo>
                    <a:cubicBezTo>
                      <a:pt x="179" y="114"/>
                      <a:pt x="180" y="111"/>
                      <a:pt x="182" y="110"/>
                    </a:cubicBezTo>
                    <a:cubicBezTo>
                      <a:pt x="182" y="109"/>
                      <a:pt x="183" y="108"/>
                      <a:pt x="183" y="107"/>
                    </a:cubicBezTo>
                    <a:cubicBezTo>
                      <a:pt x="183" y="105"/>
                      <a:pt x="183" y="103"/>
                      <a:pt x="184" y="101"/>
                    </a:cubicBezTo>
                    <a:cubicBezTo>
                      <a:pt x="184" y="100"/>
                      <a:pt x="185" y="98"/>
                      <a:pt x="184" y="97"/>
                    </a:cubicBezTo>
                    <a:cubicBezTo>
                      <a:pt x="182" y="96"/>
                      <a:pt x="178" y="91"/>
                      <a:pt x="178" y="87"/>
                    </a:cubicBezTo>
                    <a:cubicBezTo>
                      <a:pt x="177" y="85"/>
                      <a:pt x="173" y="81"/>
                      <a:pt x="170" y="81"/>
                    </a:cubicBezTo>
                    <a:cubicBezTo>
                      <a:pt x="165" y="81"/>
                      <a:pt x="162" y="78"/>
                      <a:pt x="159" y="75"/>
                    </a:cubicBezTo>
                    <a:cubicBezTo>
                      <a:pt x="158" y="74"/>
                      <a:pt x="157" y="74"/>
                      <a:pt x="156" y="74"/>
                    </a:cubicBezTo>
                    <a:cubicBezTo>
                      <a:pt x="156" y="73"/>
                      <a:pt x="156" y="73"/>
                      <a:pt x="155" y="73"/>
                    </a:cubicBezTo>
                    <a:cubicBezTo>
                      <a:pt x="155" y="73"/>
                      <a:pt x="155" y="73"/>
                      <a:pt x="155" y="73"/>
                    </a:cubicBezTo>
                    <a:cubicBezTo>
                      <a:pt x="155" y="73"/>
                      <a:pt x="155" y="72"/>
                      <a:pt x="154" y="72"/>
                    </a:cubicBezTo>
                    <a:cubicBezTo>
                      <a:pt x="154" y="72"/>
                      <a:pt x="154" y="72"/>
                      <a:pt x="154" y="72"/>
                    </a:cubicBezTo>
                    <a:cubicBezTo>
                      <a:pt x="154" y="72"/>
                      <a:pt x="154" y="72"/>
                      <a:pt x="153" y="71"/>
                    </a:cubicBezTo>
                    <a:cubicBezTo>
                      <a:pt x="153" y="71"/>
                      <a:pt x="153" y="71"/>
                      <a:pt x="153" y="71"/>
                    </a:cubicBezTo>
                    <a:cubicBezTo>
                      <a:pt x="153" y="71"/>
                      <a:pt x="153" y="71"/>
                      <a:pt x="152" y="70"/>
                    </a:cubicBezTo>
                    <a:cubicBezTo>
                      <a:pt x="152" y="70"/>
                      <a:pt x="152" y="70"/>
                      <a:pt x="152" y="70"/>
                    </a:cubicBezTo>
                    <a:cubicBezTo>
                      <a:pt x="152" y="70"/>
                      <a:pt x="152" y="69"/>
                      <a:pt x="152" y="69"/>
                    </a:cubicBezTo>
                    <a:cubicBezTo>
                      <a:pt x="152" y="69"/>
                      <a:pt x="151" y="69"/>
                      <a:pt x="151" y="69"/>
                    </a:cubicBezTo>
                    <a:cubicBezTo>
                      <a:pt x="151" y="68"/>
                      <a:pt x="151" y="68"/>
                      <a:pt x="151" y="68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1" y="67"/>
                      <a:pt x="150" y="66"/>
                      <a:pt x="150" y="66"/>
                    </a:cubicBezTo>
                    <a:cubicBezTo>
                      <a:pt x="150" y="66"/>
                      <a:pt x="150" y="65"/>
                      <a:pt x="150" y="65"/>
                    </a:cubicBezTo>
                    <a:cubicBezTo>
                      <a:pt x="150" y="65"/>
                      <a:pt x="150" y="64"/>
                      <a:pt x="150" y="64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49" y="64"/>
                      <a:pt x="149" y="64"/>
                      <a:pt x="149" y="64"/>
                    </a:cubicBezTo>
                    <a:cubicBezTo>
                      <a:pt x="149" y="64"/>
                      <a:pt x="149" y="64"/>
                      <a:pt x="149" y="64"/>
                    </a:cubicBezTo>
                    <a:cubicBezTo>
                      <a:pt x="148" y="63"/>
                      <a:pt x="148" y="63"/>
                      <a:pt x="147" y="63"/>
                    </a:cubicBezTo>
                    <a:cubicBezTo>
                      <a:pt x="147" y="63"/>
                      <a:pt x="147" y="63"/>
                      <a:pt x="147" y="63"/>
                    </a:cubicBezTo>
                    <a:cubicBezTo>
                      <a:pt x="146" y="63"/>
                      <a:pt x="146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4" y="63"/>
                      <a:pt x="144" y="64"/>
                      <a:pt x="144" y="64"/>
                    </a:cubicBezTo>
                    <a:cubicBezTo>
                      <a:pt x="143" y="65"/>
                      <a:pt x="142" y="66"/>
                      <a:pt x="142" y="67"/>
                    </a:cubicBezTo>
                    <a:cubicBezTo>
                      <a:pt x="142" y="71"/>
                      <a:pt x="140" y="75"/>
                      <a:pt x="135" y="75"/>
                    </a:cubicBezTo>
                    <a:cubicBezTo>
                      <a:pt x="133" y="75"/>
                      <a:pt x="130" y="77"/>
                      <a:pt x="130" y="82"/>
                    </a:cubicBezTo>
                    <a:cubicBezTo>
                      <a:pt x="130" y="84"/>
                      <a:pt x="131" y="85"/>
                      <a:pt x="131" y="86"/>
                    </a:cubicBezTo>
                    <a:cubicBezTo>
                      <a:pt x="132" y="88"/>
                      <a:pt x="133" y="89"/>
                      <a:pt x="131" y="92"/>
                    </a:cubicBezTo>
                    <a:cubicBezTo>
                      <a:pt x="129" y="94"/>
                      <a:pt x="124" y="97"/>
                      <a:pt x="120" y="97"/>
                    </a:cubicBezTo>
                    <a:cubicBezTo>
                      <a:pt x="120" y="97"/>
                      <a:pt x="119" y="97"/>
                      <a:pt x="118" y="96"/>
                    </a:cubicBezTo>
                    <a:cubicBezTo>
                      <a:pt x="117" y="96"/>
                      <a:pt x="115" y="96"/>
                      <a:pt x="113" y="96"/>
                    </a:cubicBezTo>
                    <a:cubicBezTo>
                      <a:pt x="111" y="96"/>
                      <a:pt x="110" y="96"/>
                      <a:pt x="108" y="95"/>
                    </a:cubicBezTo>
                    <a:cubicBezTo>
                      <a:pt x="107" y="95"/>
                      <a:pt x="105" y="94"/>
                      <a:pt x="104" y="94"/>
                    </a:cubicBezTo>
                    <a:cubicBezTo>
                      <a:pt x="104" y="94"/>
                      <a:pt x="103" y="93"/>
                      <a:pt x="103" y="93"/>
                    </a:cubicBezTo>
                    <a:cubicBezTo>
                      <a:pt x="103" y="93"/>
                      <a:pt x="103" y="94"/>
                      <a:pt x="103" y="94"/>
                    </a:cubicBezTo>
                    <a:cubicBezTo>
                      <a:pt x="102" y="96"/>
                      <a:pt x="101" y="99"/>
                      <a:pt x="100" y="103"/>
                    </a:cubicBezTo>
                    <a:cubicBezTo>
                      <a:pt x="98" y="106"/>
                      <a:pt x="96" y="112"/>
                      <a:pt x="96" y="114"/>
                    </a:cubicBezTo>
                    <a:cubicBezTo>
                      <a:pt x="97" y="116"/>
                      <a:pt x="99" y="118"/>
                      <a:pt x="98" y="120"/>
                    </a:cubicBezTo>
                    <a:cubicBezTo>
                      <a:pt x="98" y="121"/>
                      <a:pt x="97" y="122"/>
                      <a:pt x="94" y="122"/>
                    </a:cubicBezTo>
                    <a:cubicBezTo>
                      <a:pt x="89" y="122"/>
                      <a:pt x="86" y="122"/>
                      <a:pt x="85" y="120"/>
                    </a:cubicBezTo>
                    <a:cubicBezTo>
                      <a:pt x="84" y="120"/>
                      <a:pt x="83" y="121"/>
                      <a:pt x="82" y="121"/>
                    </a:cubicBezTo>
                    <a:cubicBezTo>
                      <a:pt x="80" y="122"/>
                      <a:pt x="78" y="123"/>
                      <a:pt x="76" y="123"/>
                    </a:cubicBezTo>
                    <a:cubicBezTo>
                      <a:pt x="75" y="123"/>
                      <a:pt x="72" y="123"/>
                      <a:pt x="71" y="124"/>
                    </a:cubicBezTo>
                    <a:cubicBezTo>
                      <a:pt x="73" y="126"/>
                      <a:pt x="73" y="130"/>
                      <a:pt x="73" y="135"/>
                    </a:cubicBezTo>
                    <a:cubicBezTo>
                      <a:pt x="73" y="135"/>
                      <a:pt x="75" y="137"/>
                      <a:pt x="75" y="139"/>
                    </a:cubicBezTo>
                    <a:cubicBezTo>
                      <a:pt x="77" y="143"/>
                      <a:pt x="79" y="146"/>
                      <a:pt x="78" y="148"/>
                    </a:cubicBezTo>
                    <a:cubicBezTo>
                      <a:pt x="77" y="149"/>
                      <a:pt x="76" y="150"/>
                      <a:pt x="75" y="152"/>
                    </a:cubicBezTo>
                    <a:cubicBezTo>
                      <a:pt x="73" y="153"/>
                      <a:pt x="72" y="155"/>
                      <a:pt x="72" y="156"/>
                    </a:cubicBezTo>
                    <a:cubicBezTo>
                      <a:pt x="72" y="157"/>
                      <a:pt x="72" y="157"/>
                      <a:pt x="72" y="158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72" y="160"/>
                      <a:pt x="72" y="160"/>
                      <a:pt x="72" y="160"/>
                    </a:cubicBezTo>
                    <a:cubicBezTo>
                      <a:pt x="72" y="160"/>
                      <a:pt x="72" y="160"/>
                      <a:pt x="72" y="160"/>
                    </a:cubicBezTo>
                    <a:cubicBezTo>
                      <a:pt x="72" y="164"/>
                      <a:pt x="72" y="164"/>
                      <a:pt x="72" y="164"/>
                    </a:cubicBezTo>
                    <a:cubicBezTo>
                      <a:pt x="71" y="164"/>
                      <a:pt x="71" y="164"/>
                      <a:pt x="71" y="164"/>
                    </a:cubicBezTo>
                    <a:cubicBezTo>
                      <a:pt x="71" y="164"/>
                      <a:pt x="70" y="164"/>
                      <a:pt x="70" y="165"/>
                    </a:cubicBezTo>
                    <a:cubicBezTo>
                      <a:pt x="70" y="165"/>
                      <a:pt x="70" y="165"/>
                      <a:pt x="70" y="165"/>
                    </a:cubicBezTo>
                    <a:cubicBezTo>
                      <a:pt x="70" y="165"/>
                      <a:pt x="70" y="165"/>
                      <a:pt x="70" y="165"/>
                    </a:cubicBezTo>
                    <a:cubicBezTo>
                      <a:pt x="69" y="165"/>
                      <a:pt x="69" y="165"/>
                      <a:pt x="69" y="165"/>
                    </a:cubicBezTo>
                    <a:cubicBezTo>
                      <a:pt x="67" y="166"/>
                      <a:pt x="63" y="168"/>
                      <a:pt x="60" y="169"/>
                    </a:cubicBezTo>
                    <a:cubicBezTo>
                      <a:pt x="59" y="170"/>
                      <a:pt x="58" y="171"/>
                      <a:pt x="56" y="171"/>
                    </a:cubicBezTo>
                    <a:cubicBezTo>
                      <a:pt x="54" y="172"/>
                      <a:pt x="53" y="172"/>
                      <a:pt x="52" y="174"/>
                    </a:cubicBezTo>
                    <a:cubicBezTo>
                      <a:pt x="52" y="175"/>
                      <a:pt x="51" y="176"/>
                      <a:pt x="49" y="178"/>
                    </a:cubicBezTo>
                    <a:cubicBezTo>
                      <a:pt x="49" y="178"/>
                      <a:pt x="49" y="178"/>
                      <a:pt x="49" y="178"/>
                    </a:cubicBezTo>
                    <a:cubicBezTo>
                      <a:pt x="49" y="178"/>
                      <a:pt x="48" y="178"/>
                      <a:pt x="48" y="178"/>
                    </a:cubicBezTo>
                    <a:cubicBezTo>
                      <a:pt x="48" y="178"/>
                      <a:pt x="48" y="178"/>
                      <a:pt x="48" y="179"/>
                    </a:cubicBezTo>
                    <a:cubicBezTo>
                      <a:pt x="47" y="179"/>
                      <a:pt x="47" y="179"/>
                      <a:pt x="47" y="179"/>
                    </a:cubicBezTo>
                    <a:cubicBezTo>
                      <a:pt x="47" y="179"/>
                      <a:pt x="46" y="179"/>
                      <a:pt x="46" y="179"/>
                    </a:cubicBezTo>
                    <a:cubicBezTo>
                      <a:pt x="46" y="179"/>
                      <a:pt x="46" y="179"/>
                      <a:pt x="45" y="180"/>
                    </a:cubicBezTo>
                    <a:cubicBezTo>
                      <a:pt x="45" y="180"/>
                      <a:pt x="45" y="180"/>
                      <a:pt x="44" y="180"/>
                    </a:cubicBezTo>
                    <a:cubicBezTo>
                      <a:pt x="44" y="180"/>
                      <a:pt x="44" y="180"/>
                      <a:pt x="43" y="180"/>
                    </a:cubicBezTo>
                    <a:cubicBezTo>
                      <a:pt x="43" y="180"/>
                      <a:pt x="43" y="180"/>
                      <a:pt x="43" y="180"/>
                    </a:cubicBezTo>
                    <a:cubicBezTo>
                      <a:pt x="42" y="180"/>
                      <a:pt x="42" y="180"/>
                      <a:pt x="41" y="180"/>
                    </a:cubicBezTo>
                    <a:cubicBezTo>
                      <a:pt x="40" y="180"/>
                      <a:pt x="40" y="180"/>
                      <a:pt x="40" y="180"/>
                    </a:cubicBezTo>
                    <a:cubicBezTo>
                      <a:pt x="39" y="179"/>
                      <a:pt x="38" y="179"/>
                      <a:pt x="37" y="179"/>
                    </a:cubicBezTo>
                    <a:cubicBezTo>
                      <a:pt x="36" y="179"/>
                      <a:pt x="35" y="179"/>
                      <a:pt x="33" y="182"/>
                    </a:cubicBezTo>
                    <a:cubicBezTo>
                      <a:pt x="30" y="185"/>
                      <a:pt x="29" y="185"/>
                      <a:pt x="27" y="186"/>
                    </a:cubicBezTo>
                    <a:cubicBezTo>
                      <a:pt x="27" y="186"/>
                      <a:pt x="26" y="186"/>
                      <a:pt x="26" y="187"/>
                    </a:cubicBezTo>
                    <a:cubicBezTo>
                      <a:pt x="25" y="187"/>
                      <a:pt x="24" y="188"/>
                      <a:pt x="23" y="188"/>
                    </a:cubicBezTo>
                    <a:cubicBezTo>
                      <a:pt x="21" y="188"/>
                      <a:pt x="19" y="187"/>
                      <a:pt x="18" y="186"/>
                    </a:cubicBezTo>
                    <a:cubicBezTo>
                      <a:pt x="18" y="185"/>
                      <a:pt x="17" y="185"/>
                      <a:pt x="17" y="185"/>
                    </a:cubicBezTo>
                    <a:cubicBezTo>
                      <a:pt x="16" y="185"/>
                      <a:pt x="15" y="185"/>
                      <a:pt x="15" y="186"/>
                    </a:cubicBezTo>
                    <a:cubicBezTo>
                      <a:pt x="13" y="186"/>
                      <a:pt x="12" y="187"/>
                      <a:pt x="11" y="187"/>
                    </a:cubicBezTo>
                    <a:cubicBezTo>
                      <a:pt x="10" y="187"/>
                      <a:pt x="9" y="188"/>
                      <a:pt x="9" y="188"/>
                    </a:cubicBezTo>
                    <a:cubicBezTo>
                      <a:pt x="8" y="189"/>
                      <a:pt x="7" y="191"/>
                      <a:pt x="5" y="191"/>
                    </a:cubicBezTo>
                    <a:cubicBezTo>
                      <a:pt x="4" y="191"/>
                      <a:pt x="3" y="191"/>
                      <a:pt x="3" y="192"/>
                    </a:cubicBezTo>
                    <a:cubicBezTo>
                      <a:pt x="2" y="192"/>
                      <a:pt x="2" y="192"/>
                      <a:pt x="1" y="192"/>
                    </a:cubicBezTo>
                    <a:cubicBezTo>
                      <a:pt x="1" y="192"/>
                      <a:pt x="1" y="192"/>
                      <a:pt x="1" y="192"/>
                    </a:cubicBezTo>
                    <a:cubicBezTo>
                      <a:pt x="1" y="193"/>
                      <a:pt x="1" y="194"/>
                      <a:pt x="1" y="195"/>
                    </a:cubicBezTo>
                    <a:cubicBezTo>
                      <a:pt x="1" y="195"/>
                      <a:pt x="1" y="195"/>
                      <a:pt x="1" y="196"/>
                    </a:cubicBezTo>
                    <a:cubicBezTo>
                      <a:pt x="1" y="196"/>
                      <a:pt x="0" y="197"/>
                      <a:pt x="0" y="198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206"/>
                      <a:pt x="1" y="206"/>
                      <a:pt x="1" y="206"/>
                    </a:cubicBezTo>
                    <a:cubicBezTo>
                      <a:pt x="5" y="207"/>
                      <a:pt x="10" y="210"/>
                      <a:pt x="12" y="213"/>
                    </a:cubicBezTo>
                    <a:cubicBezTo>
                      <a:pt x="12" y="213"/>
                      <a:pt x="12" y="214"/>
                      <a:pt x="12" y="214"/>
                    </a:cubicBezTo>
                    <a:cubicBezTo>
                      <a:pt x="13" y="215"/>
                      <a:pt x="13" y="215"/>
                      <a:pt x="13" y="216"/>
                    </a:cubicBezTo>
                    <a:cubicBezTo>
                      <a:pt x="13" y="216"/>
                      <a:pt x="13" y="216"/>
                      <a:pt x="13" y="216"/>
                    </a:cubicBezTo>
                    <a:cubicBezTo>
                      <a:pt x="13" y="216"/>
                      <a:pt x="13" y="217"/>
                      <a:pt x="13" y="217"/>
                    </a:cubicBezTo>
                    <a:cubicBezTo>
                      <a:pt x="13" y="221"/>
                      <a:pt x="14" y="226"/>
                      <a:pt x="14" y="228"/>
                    </a:cubicBezTo>
                    <a:cubicBezTo>
                      <a:pt x="15" y="229"/>
                      <a:pt x="15" y="229"/>
                      <a:pt x="15" y="229"/>
                    </a:cubicBezTo>
                    <a:cubicBezTo>
                      <a:pt x="15" y="229"/>
                      <a:pt x="15" y="229"/>
                      <a:pt x="15" y="229"/>
                    </a:cubicBezTo>
                    <a:cubicBezTo>
                      <a:pt x="16" y="230"/>
                      <a:pt x="17" y="231"/>
                      <a:pt x="18" y="232"/>
                    </a:cubicBezTo>
                    <a:cubicBezTo>
                      <a:pt x="23" y="235"/>
                      <a:pt x="25" y="236"/>
                      <a:pt x="25" y="238"/>
                    </a:cubicBezTo>
                    <a:cubicBezTo>
                      <a:pt x="25" y="239"/>
                      <a:pt x="25" y="243"/>
                      <a:pt x="29" y="245"/>
                    </a:cubicBezTo>
                    <a:cubicBezTo>
                      <a:pt x="30" y="245"/>
                      <a:pt x="32" y="246"/>
                      <a:pt x="33" y="246"/>
                    </a:cubicBezTo>
                    <a:cubicBezTo>
                      <a:pt x="33" y="247"/>
                      <a:pt x="33" y="247"/>
                      <a:pt x="34" y="247"/>
                    </a:cubicBezTo>
                    <a:cubicBezTo>
                      <a:pt x="34" y="247"/>
                      <a:pt x="35" y="248"/>
                      <a:pt x="36" y="248"/>
                    </a:cubicBezTo>
                    <a:cubicBezTo>
                      <a:pt x="36" y="248"/>
                      <a:pt x="36" y="248"/>
                      <a:pt x="36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4" y="249"/>
                      <a:pt x="44" y="249"/>
                    </a:cubicBezTo>
                    <a:cubicBezTo>
                      <a:pt x="44" y="249"/>
                      <a:pt x="45" y="249"/>
                      <a:pt x="45" y="248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46" y="247"/>
                      <a:pt x="46" y="247"/>
                      <a:pt x="46" y="247"/>
                    </a:cubicBezTo>
                    <a:cubicBezTo>
                      <a:pt x="47" y="247"/>
                      <a:pt x="47" y="247"/>
                      <a:pt x="47" y="246"/>
                    </a:cubicBezTo>
                    <a:cubicBezTo>
                      <a:pt x="47" y="246"/>
                      <a:pt x="48" y="246"/>
                      <a:pt x="49" y="245"/>
                    </a:cubicBezTo>
                    <a:cubicBezTo>
                      <a:pt x="49" y="245"/>
                      <a:pt x="49" y="245"/>
                      <a:pt x="49" y="245"/>
                    </a:cubicBezTo>
                    <a:cubicBezTo>
                      <a:pt x="50" y="245"/>
                      <a:pt x="50" y="245"/>
                      <a:pt x="51" y="244"/>
                    </a:cubicBezTo>
                    <a:cubicBezTo>
                      <a:pt x="51" y="244"/>
                      <a:pt x="51" y="244"/>
                      <a:pt x="51" y="244"/>
                    </a:cubicBezTo>
                    <a:cubicBezTo>
                      <a:pt x="52" y="244"/>
                      <a:pt x="52" y="244"/>
                      <a:pt x="53" y="243"/>
                    </a:cubicBezTo>
                    <a:cubicBezTo>
                      <a:pt x="53" y="243"/>
                      <a:pt x="53" y="243"/>
                      <a:pt x="53" y="243"/>
                    </a:cubicBezTo>
                    <a:cubicBezTo>
                      <a:pt x="54" y="243"/>
                      <a:pt x="54" y="243"/>
                      <a:pt x="55" y="243"/>
                    </a:cubicBezTo>
                    <a:cubicBezTo>
                      <a:pt x="55" y="243"/>
                      <a:pt x="55" y="243"/>
                      <a:pt x="55" y="243"/>
                    </a:cubicBezTo>
                    <a:cubicBezTo>
                      <a:pt x="56" y="243"/>
                      <a:pt x="57" y="243"/>
                      <a:pt x="57" y="243"/>
                    </a:cubicBezTo>
                    <a:cubicBezTo>
                      <a:pt x="58" y="243"/>
                      <a:pt x="58" y="243"/>
                      <a:pt x="58" y="243"/>
                    </a:cubicBezTo>
                    <a:cubicBezTo>
                      <a:pt x="62" y="243"/>
                      <a:pt x="69" y="248"/>
                      <a:pt x="71" y="252"/>
                    </a:cubicBezTo>
                    <a:cubicBezTo>
                      <a:pt x="72" y="254"/>
                      <a:pt x="73" y="255"/>
                      <a:pt x="72" y="256"/>
                    </a:cubicBezTo>
                    <a:cubicBezTo>
                      <a:pt x="71" y="259"/>
                      <a:pt x="64" y="270"/>
                      <a:pt x="60" y="271"/>
                    </a:cubicBezTo>
                    <a:cubicBezTo>
                      <a:pt x="59" y="271"/>
                      <a:pt x="58" y="271"/>
                      <a:pt x="58" y="271"/>
                    </a:cubicBezTo>
                    <a:cubicBezTo>
                      <a:pt x="57" y="271"/>
                      <a:pt x="57" y="271"/>
                      <a:pt x="57" y="271"/>
                    </a:cubicBezTo>
                    <a:cubicBezTo>
                      <a:pt x="57" y="271"/>
                      <a:pt x="56" y="271"/>
                      <a:pt x="56" y="271"/>
                    </a:cubicBezTo>
                    <a:cubicBezTo>
                      <a:pt x="56" y="272"/>
                      <a:pt x="56" y="273"/>
                      <a:pt x="56" y="273"/>
                    </a:cubicBezTo>
                    <a:cubicBezTo>
                      <a:pt x="56" y="274"/>
                      <a:pt x="57" y="276"/>
                      <a:pt x="58" y="277"/>
                    </a:cubicBezTo>
                    <a:cubicBezTo>
                      <a:pt x="59" y="279"/>
                      <a:pt x="61" y="280"/>
                      <a:pt x="62" y="282"/>
                    </a:cubicBezTo>
                    <a:cubicBezTo>
                      <a:pt x="63" y="284"/>
                      <a:pt x="63" y="286"/>
                      <a:pt x="62" y="287"/>
                    </a:cubicBezTo>
                    <a:cubicBezTo>
                      <a:pt x="60" y="290"/>
                      <a:pt x="55" y="291"/>
                      <a:pt x="52" y="289"/>
                    </a:cubicBezTo>
                    <a:cubicBezTo>
                      <a:pt x="52" y="289"/>
                      <a:pt x="52" y="289"/>
                      <a:pt x="52" y="289"/>
                    </a:cubicBezTo>
                    <a:cubicBezTo>
                      <a:pt x="52" y="289"/>
                      <a:pt x="52" y="290"/>
                      <a:pt x="52" y="291"/>
                    </a:cubicBezTo>
                    <a:cubicBezTo>
                      <a:pt x="53" y="292"/>
                      <a:pt x="53" y="294"/>
                      <a:pt x="54" y="296"/>
                    </a:cubicBezTo>
                    <a:cubicBezTo>
                      <a:pt x="54" y="297"/>
                      <a:pt x="54" y="299"/>
                      <a:pt x="55" y="299"/>
                    </a:cubicBezTo>
                    <a:cubicBezTo>
                      <a:pt x="57" y="299"/>
                      <a:pt x="59" y="301"/>
                      <a:pt x="60" y="303"/>
                    </a:cubicBezTo>
                    <a:cubicBezTo>
                      <a:pt x="61" y="304"/>
                      <a:pt x="63" y="306"/>
                      <a:pt x="64" y="306"/>
                    </a:cubicBezTo>
                    <a:cubicBezTo>
                      <a:pt x="68" y="306"/>
                      <a:pt x="71" y="310"/>
                      <a:pt x="72" y="312"/>
                    </a:cubicBezTo>
                    <a:cubicBezTo>
                      <a:pt x="73" y="312"/>
                      <a:pt x="73" y="313"/>
                      <a:pt x="73" y="313"/>
                    </a:cubicBezTo>
                    <a:cubicBezTo>
                      <a:pt x="73" y="313"/>
                      <a:pt x="74" y="313"/>
                      <a:pt x="74" y="313"/>
                    </a:cubicBezTo>
                    <a:cubicBezTo>
                      <a:pt x="74" y="314"/>
                      <a:pt x="75" y="314"/>
                      <a:pt x="75" y="314"/>
                    </a:cubicBezTo>
                    <a:cubicBezTo>
                      <a:pt x="75" y="314"/>
                      <a:pt x="75" y="314"/>
                      <a:pt x="75" y="314"/>
                    </a:cubicBezTo>
                    <a:cubicBezTo>
                      <a:pt x="75" y="315"/>
                      <a:pt x="76" y="315"/>
                      <a:pt x="76" y="315"/>
                    </a:cubicBezTo>
                    <a:cubicBezTo>
                      <a:pt x="76" y="315"/>
                      <a:pt x="76" y="316"/>
                      <a:pt x="76" y="316"/>
                    </a:cubicBezTo>
                    <a:cubicBezTo>
                      <a:pt x="77" y="316"/>
                      <a:pt x="77" y="316"/>
                      <a:pt x="77" y="317"/>
                    </a:cubicBezTo>
                    <a:cubicBezTo>
                      <a:pt x="77" y="317"/>
                      <a:pt x="77" y="317"/>
                      <a:pt x="77" y="317"/>
                    </a:cubicBezTo>
                    <a:cubicBezTo>
                      <a:pt x="77" y="317"/>
                      <a:pt x="77" y="317"/>
                      <a:pt x="77" y="317"/>
                    </a:cubicBezTo>
                    <a:cubicBezTo>
                      <a:pt x="77" y="317"/>
                      <a:pt x="77" y="317"/>
                      <a:pt x="77" y="317"/>
                    </a:cubicBezTo>
                    <a:cubicBezTo>
                      <a:pt x="78" y="317"/>
                      <a:pt x="78" y="317"/>
                      <a:pt x="78" y="317"/>
                    </a:cubicBezTo>
                    <a:cubicBezTo>
                      <a:pt x="79" y="317"/>
                      <a:pt x="79" y="317"/>
                      <a:pt x="79" y="317"/>
                    </a:cubicBezTo>
                    <a:cubicBezTo>
                      <a:pt x="79" y="317"/>
                      <a:pt x="79" y="317"/>
                      <a:pt x="79" y="317"/>
                    </a:cubicBezTo>
                    <a:cubicBezTo>
                      <a:pt x="80" y="316"/>
                      <a:pt x="80" y="316"/>
                      <a:pt x="80" y="316"/>
                    </a:cubicBezTo>
                    <a:cubicBezTo>
                      <a:pt x="80" y="316"/>
                      <a:pt x="80" y="316"/>
                      <a:pt x="80" y="316"/>
                    </a:cubicBezTo>
                    <a:cubicBezTo>
                      <a:pt x="81" y="315"/>
                      <a:pt x="82" y="314"/>
                      <a:pt x="85" y="314"/>
                    </a:cubicBezTo>
                    <a:cubicBezTo>
                      <a:pt x="87" y="314"/>
                      <a:pt x="90" y="315"/>
                      <a:pt x="93" y="317"/>
                    </a:cubicBezTo>
                    <a:cubicBezTo>
                      <a:pt x="94" y="319"/>
                      <a:pt x="100" y="323"/>
                      <a:pt x="105" y="326"/>
                    </a:cubicBezTo>
                    <a:cubicBezTo>
                      <a:pt x="109" y="329"/>
                      <a:pt x="113" y="332"/>
                      <a:pt x="115" y="334"/>
                    </a:cubicBezTo>
                    <a:cubicBezTo>
                      <a:pt x="120" y="338"/>
                      <a:pt x="132" y="342"/>
                      <a:pt x="136" y="342"/>
                    </a:cubicBezTo>
                    <a:cubicBezTo>
                      <a:pt x="136" y="342"/>
                      <a:pt x="136" y="342"/>
                      <a:pt x="136" y="342"/>
                    </a:cubicBezTo>
                    <a:cubicBezTo>
                      <a:pt x="138" y="342"/>
                      <a:pt x="140" y="343"/>
                      <a:pt x="142" y="343"/>
                    </a:cubicBezTo>
                    <a:cubicBezTo>
                      <a:pt x="145" y="344"/>
                      <a:pt x="147" y="345"/>
                      <a:pt x="150" y="345"/>
                    </a:cubicBezTo>
                    <a:cubicBezTo>
                      <a:pt x="151" y="345"/>
                      <a:pt x="151" y="345"/>
                      <a:pt x="151" y="345"/>
                    </a:cubicBezTo>
                    <a:cubicBezTo>
                      <a:pt x="152" y="345"/>
                      <a:pt x="152" y="345"/>
                      <a:pt x="153" y="345"/>
                    </a:cubicBezTo>
                    <a:cubicBezTo>
                      <a:pt x="153" y="345"/>
                      <a:pt x="153" y="344"/>
                      <a:pt x="154" y="344"/>
                    </a:cubicBezTo>
                    <a:cubicBezTo>
                      <a:pt x="154" y="344"/>
                      <a:pt x="155" y="344"/>
                      <a:pt x="155" y="343"/>
                    </a:cubicBezTo>
                    <a:cubicBezTo>
                      <a:pt x="156" y="342"/>
                      <a:pt x="157" y="341"/>
                      <a:pt x="158" y="341"/>
                    </a:cubicBezTo>
                    <a:cubicBezTo>
                      <a:pt x="159" y="341"/>
                      <a:pt x="160" y="342"/>
                      <a:pt x="161" y="343"/>
                    </a:cubicBezTo>
                    <a:cubicBezTo>
                      <a:pt x="161" y="343"/>
                      <a:pt x="161" y="344"/>
                      <a:pt x="162" y="344"/>
                    </a:cubicBezTo>
                    <a:cubicBezTo>
                      <a:pt x="162" y="344"/>
                      <a:pt x="162" y="345"/>
                      <a:pt x="162" y="345"/>
                    </a:cubicBezTo>
                    <a:cubicBezTo>
                      <a:pt x="162" y="345"/>
                      <a:pt x="162" y="346"/>
                      <a:pt x="162" y="346"/>
                    </a:cubicBezTo>
                    <a:cubicBezTo>
                      <a:pt x="162" y="346"/>
                      <a:pt x="162" y="346"/>
                      <a:pt x="162" y="346"/>
                    </a:cubicBezTo>
                    <a:cubicBezTo>
                      <a:pt x="163" y="347"/>
                      <a:pt x="163" y="347"/>
                      <a:pt x="163" y="348"/>
                    </a:cubicBezTo>
                    <a:cubicBezTo>
                      <a:pt x="163" y="348"/>
                      <a:pt x="163" y="348"/>
                      <a:pt x="163" y="348"/>
                    </a:cubicBezTo>
                    <a:cubicBezTo>
                      <a:pt x="163" y="347"/>
                      <a:pt x="164" y="346"/>
                      <a:pt x="164" y="346"/>
                    </a:cubicBezTo>
                    <a:cubicBezTo>
                      <a:pt x="164" y="346"/>
                      <a:pt x="164" y="346"/>
                      <a:pt x="164" y="346"/>
                    </a:cubicBezTo>
                    <a:cubicBezTo>
                      <a:pt x="165" y="345"/>
                      <a:pt x="165" y="345"/>
                      <a:pt x="166" y="344"/>
                    </a:cubicBezTo>
                    <a:cubicBezTo>
                      <a:pt x="166" y="344"/>
                      <a:pt x="166" y="344"/>
                      <a:pt x="166" y="344"/>
                    </a:cubicBezTo>
                    <a:cubicBezTo>
                      <a:pt x="166" y="344"/>
                      <a:pt x="167" y="343"/>
                      <a:pt x="167" y="343"/>
                    </a:cubicBezTo>
                    <a:cubicBezTo>
                      <a:pt x="167" y="343"/>
                      <a:pt x="167" y="343"/>
                      <a:pt x="167" y="343"/>
                    </a:cubicBezTo>
                    <a:cubicBezTo>
                      <a:pt x="168" y="343"/>
                      <a:pt x="168" y="343"/>
                      <a:pt x="169" y="343"/>
                    </a:cubicBezTo>
                    <a:cubicBezTo>
                      <a:pt x="169" y="342"/>
                      <a:pt x="170" y="342"/>
                      <a:pt x="170" y="342"/>
                    </a:cubicBezTo>
                    <a:cubicBezTo>
                      <a:pt x="173" y="339"/>
                      <a:pt x="176" y="340"/>
                      <a:pt x="182" y="343"/>
                    </a:cubicBezTo>
                    <a:cubicBezTo>
                      <a:pt x="183" y="343"/>
                      <a:pt x="184" y="343"/>
                      <a:pt x="185" y="343"/>
                    </a:cubicBezTo>
                    <a:cubicBezTo>
                      <a:pt x="186" y="343"/>
                      <a:pt x="187" y="343"/>
                      <a:pt x="187" y="343"/>
                    </a:cubicBezTo>
                    <a:cubicBezTo>
                      <a:pt x="188" y="343"/>
                      <a:pt x="189" y="343"/>
                      <a:pt x="189" y="343"/>
                    </a:cubicBezTo>
                    <a:cubicBezTo>
                      <a:pt x="189" y="343"/>
                      <a:pt x="190" y="343"/>
                      <a:pt x="190" y="343"/>
                    </a:cubicBezTo>
                    <a:cubicBezTo>
                      <a:pt x="190" y="343"/>
                      <a:pt x="191" y="344"/>
                      <a:pt x="191" y="344"/>
                    </a:cubicBezTo>
                    <a:cubicBezTo>
                      <a:pt x="191" y="344"/>
                      <a:pt x="192" y="344"/>
                      <a:pt x="192" y="344"/>
                    </a:cubicBezTo>
                    <a:cubicBezTo>
                      <a:pt x="192" y="344"/>
                      <a:pt x="193" y="345"/>
                      <a:pt x="193" y="345"/>
                    </a:cubicBezTo>
                    <a:cubicBezTo>
                      <a:pt x="193" y="345"/>
                      <a:pt x="193" y="345"/>
                      <a:pt x="194" y="345"/>
                    </a:cubicBezTo>
                    <a:cubicBezTo>
                      <a:pt x="194" y="346"/>
                      <a:pt x="194" y="346"/>
                      <a:pt x="194" y="346"/>
                    </a:cubicBezTo>
                    <a:cubicBezTo>
                      <a:pt x="195" y="346"/>
                      <a:pt x="195" y="346"/>
                      <a:pt x="195" y="346"/>
                    </a:cubicBezTo>
                    <a:cubicBezTo>
                      <a:pt x="196" y="345"/>
                      <a:pt x="196" y="345"/>
                      <a:pt x="196" y="345"/>
                    </a:cubicBezTo>
                    <a:cubicBezTo>
                      <a:pt x="196" y="345"/>
                      <a:pt x="196" y="345"/>
                      <a:pt x="196" y="345"/>
                    </a:cubicBezTo>
                    <a:cubicBezTo>
                      <a:pt x="197" y="345"/>
                      <a:pt x="198" y="345"/>
                      <a:pt x="198" y="345"/>
                    </a:cubicBezTo>
                    <a:cubicBezTo>
                      <a:pt x="198" y="345"/>
                      <a:pt x="199" y="343"/>
                      <a:pt x="200" y="343"/>
                    </a:cubicBezTo>
                    <a:cubicBezTo>
                      <a:pt x="200" y="342"/>
                      <a:pt x="201" y="341"/>
                      <a:pt x="202" y="341"/>
                    </a:cubicBezTo>
                    <a:cubicBezTo>
                      <a:pt x="202" y="340"/>
                      <a:pt x="203" y="339"/>
                      <a:pt x="203" y="339"/>
                    </a:cubicBezTo>
                    <a:cubicBezTo>
                      <a:pt x="204" y="337"/>
                      <a:pt x="205" y="335"/>
                      <a:pt x="208" y="336"/>
                    </a:cubicBezTo>
                    <a:cubicBezTo>
                      <a:pt x="208" y="336"/>
                      <a:pt x="208" y="335"/>
                      <a:pt x="208" y="335"/>
                    </a:cubicBezTo>
                    <a:cubicBezTo>
                      <a:pt x="209" y="335"/>
                      <a:pt x="210" y="335"/>
                      <a:pt x="210" y="334"/>
                    </a:cubicBezTo>
                    <a:cubicBezTo>
                      <a:pt x="211" y="333"/>
                      <a:pt x="213" y="332"/>
                      <a:pt x="215" y="331"/>
                    </a:cubicBezTo>
                    <a:cubicBezTo>
                      <a:pt x="215" y="330"/>
                      <a:pt x="216" y="330"/>
                      <a:pt x="216" y="330"/>
                    </a:cubicBezTo>
                    <a:cubicBezTo>
                      <a:pt x="220" y="328"/>
                      <a:pt x="224" y="328"/>
                      <a:pt x="227" y="329"/>
                    </a:cubicBezTo>
                    <a:cubicBezTo>
                      <a:pt x="228" y="329"/>
                      <a:pt x="229" y="329"/>
                      <a:pt x="230" y="329"/>
                    </a:cubicBezTo>
                    <a:cubicBezTo>
                      <a:pt x="232" y="328"/>
                      <a:pt x="234" y="327"/>
                      <a:pt x="235" y="327"/>
                    </a:cubicBezTo>
                    <a:cubicBezTo>
                      <a:pt x="237" y="327"/>
                      <a:pt x="239" y="328"/>
                      <a:pt x="239" y="330"/>
                    </a:cubicBezTo>
                    <a:cubicBezTo>
                      <a:pt x="239" y="330"/>
                      <a:pt x="240" y="332"/>
                      <a:pt x="240" y="333"/>
                    </a:cubicBezTo>
                    <a:cubicBezTo>
                      <a:pt x="241" y="334"/>
                      <a:pt x="242" y="335"/>
                      <a:pt x="243" y="337"/>
                    </a:cubicBezTo>
                    <a:cubicBezTo>
                      <a:pt x="243" y="337"/>
                      <a:pt x="243" y="337"/>
                      <a:pt x="243" y="337"/>
                    </a:cubicBezTo>
                    <a:cubicBezTo>
                      <a:pt x="244" y="338"/>
                      <a:pt x="244" y="338"/>
                      <a:pt x="244" y="338"/>
                    </a:cubicBezTo>
                    <a:cubicBezTo>
                      <a:pt x="244" y="338"/>
                      <a:pt x="244" y="338"/>
                      <a:pt x="245" y="338"/>
                    </a:cubicBezTo>
                    <a:cubicBezTo>
                      <a:pt x="245" y="338"/>
                      <a:pt x="245" y="338"/>
                      <a:pt x="245" y="338"/>
                    </a:cubicBezTo>
                    <a:cubicBezTo>
                      <a:pt x="245" y="338"/>
                      <a:pt x="246" y="338"/>
                      <a:pt x="246" y="339"/>
                    </a:cubicBezTo>
                    <a:cubicBezTo>
                      <a:pt x="246" y="339"/>
                      <a:pt x="246" y="339"/>
                      <a:pt x="247" y="339"/>
                    </a:cubicBezTo>
                    <a:cubicBezTo>
                      <a:pt x="247" y="339"/>
                      <a:pt x="247" y="339"/>
                      <a:pt x="247" y="339"/>
                    </a:cubicBezTo>
                    <a:cubicBezTo>
                      <a:pt x="247" y="339"/>
                      <a:pt x="247" y="339"/>
                      <a:pt x="247" y="339"/>
                    </a:cubicBezTo>
                    <a:cubicBezTo>
                      <a:pt x="248" y="339"/>
                      <a:pt x="248" y="338"/>
                      <a:pt x="248" y="338"/>
                    </a:cubicBezTo>
                    <a:cubicBezTo>
                      <a:pt x="249" y="338"/>
                      <a:pt x="251" y="337"/>
                      <a:pt x="252" y="337"/>
                    </a:cubicBezTo>
                    <a:cubicBezTo>
                      <a:pt x="255" y="337"/>
                      <a:pt x="259" y="340"/>
                      <a:pt x="259" y="343"/>
                    </a:cubicBezTo>
                    <a:cubicBezTo>
                      <a:pt x="259" y="347"/>
                      <a:pt x="259" y="347"/>
                      <a:pt x="260" y="347"/>
                    </a:cubicBezTo>
                    <a:cubicBezTo>
                      <a:pt x="263" y="347"/>
                      <a:pt x="266" y="348"/>
                      <a:pt x="266" y="355"/>
                    </a:cubicBezTo>
                    <a:cubicBezTo>
                      <a:pt x="266" y="356"/>
                      <a:pt x="266" y="357"/>
                      <a:pt x="266" y="359"/>
                    </a:cubicBezTo>
                    <a:cubicBezTo>
                      <a:pt x="266" y="363"/>
                      <a:pt x="267" y="368"/>
                      <a:pt x="263" y="373"/>
                    </a:cubicBezTo>
                    <a:cubicBezTo>
                      <a:pt x="258" y="378"/>
                      <a:pt x="254" y="385"/>
                      <a:pt x="254" y="387"/>
                    </a:cubicBezTo>
                    <a:cubicBezTo>
                      <a:pt x="254" y="388"/>
                      <a:pt x="254" y="389"/>
                      <a:pt x="254" y="390"/>
                    </a:cubicBezTo>
                    <a:cubicBezTo>
                      <a:pt x="255" y="390"/>
                      <a:pt x="257" y="390"/>
                      <a:pt x="258" y="390"/>
                    </a:cubicBezTo>
                    <a:cubicBezTo>
                      <a:pt x="260" y="390"/>
                      <a:pt x="265" y="391"/>
                      <a:pt x="266" y="393"/>
                    </a:cubicBezTo>
                    <a:cubicBezTo>
                      <a:pt x="266" y="394"/>
                      <a:pt x="266" y="395"/>
                      <a:pt x="266" y="396"/>
                    </a:cubicBezTo>
                    <a:cubicBezTo>
                      <a:pt x="266" y="396"/>
                      <a:pt x="266" y="399"/>
                      <a:pt x="267" y="401"/>
                    </a:cubicBezTo>
                    <a:cubicBezTo>
                      <a:pt x="267" y="402"/>
                      <a:pt x="268" y="402"/>
                      <a:pt x="268" y="402"/>
                    </a:cubicBezTo>
                    <a:cubicBezTo>
                      <a:pt x="270" y="402"/>
                      <a:pt x="272" y="403"/>
                      <a:pt x="273" y="405"/>
                    </a:cubicBezTo>
                    <a:cubicBezTo>
                      <a:pt x="274" y="406"/>
                      <a:pt x="275" y="407"/>
                      <a:pt x="274" y="410"/>
                    </a:cubicBezTo>
                    <a:cubicBezTo>
                      <a:pt x="274" y="410"/>
                      <a:pt x="274" y="410"/>
                      <a:pt x="274" y="410"/>
                    </a:cubicBezTo>
                    <a:cubicBezTo>
                      <a:pt x="273" y="411"/>
                      <a:pt x="273" y="411"/>
                      <a:pt x="273" y="411"/>
                    </a:cubicBezTo>
                    <a:cubicBezTo>
                      <a:pt x="273" y="412"/>
                      <a:pt x="272" y="414"/>
                      <a:pt x="272" y="414"/>
                    </a:cubicBezTo>
                    <a:cubicBezTo>
                      <a:pt x="275" y="414"/>
                      <a:pt x="278" y="415"/>
                      <a:pt x="279" y="416"/>
                    </a:cubicBezTo>
                    <a:cubicBezTo>
                      <a:pt x="280" y="417"/>
                      <a:pt x="280" y="418"/>
                      <a:pt x="280" y="420"/>
                    </a:cubicBezTo>
                    <a:cubicBezTo>
                      <a:pt x="280" y="420"/>
                      <a:pt x="280" y="421"/>
                      <a:pt x="280" y="421"/>
                    </a:cubicBezTo>
                    <a:cubicBezTo>
                      <a:pt x="281" y="422"/>
                      <a:pt x="282" y="422"/>
                      <a:pt x="282" y="422"/>
                    </a:cubicBezTo>
                    <a:cubicBezTo>
                      <a:pt x="283" y="422"/>
                      <a:pt x="284" y="422"/>
                      <a:pt x="284" y="421"/>
                    </a:cubicBezTo>
                    <a:cubicBezTo>
                      <a:pt x="285" y="421"/>
                      <a:pt x="286" y="421"/>
                      <a:pt x="286" y="421"/>
                    </a:cubicBezTo>
                    <a:cubicBezTo>
                      <a:pt x="287" y="420"/>
                      <a:pt x="288" y="420"/>
                      <a:pt x="289" y="420"/>
                    </a:cubicBezTo>
                    <a:cubicBezTo>
                      <a:pt x="290" y="420"/>
                      <a:pt x="290" y="420"/>
                      <a:pt x="290" y="420"/>
                    </a:cubicBezTo>
                    <a:cubicBezTo>
                      <a:pt x="290" y="420"/>
                      <a:pt x="290" y="420"/>
                      <a:pt x="291" y="420"/>
                    </a:cubicBezTo>
                    <a:cubicBezTo>
                      <a:pt x="291" y="420"/>
                      <a:pt x="291" y="420"/>
                      <a:pt x="291" y="420"/>
                    </a:cubicBezTo>
                    <a:cubicBezTo>
                      <a:pt x="291" y="420"/>
                      <a:pt x="291" y="420"/>
                      <a:pt x="291" y="420"/>
                    </a:cubicBezTo>
                    <a:cubicBezTo>
                      <a:pt x="293" y="421"/>
                      <a:pt x="293" y="422"/>
                      <a:pt x="294" y="423"/>
                    </a:cubicBezTo>
                    <a:cubicBezTo>
                      <a:pt x="295" y="424"/>
                      <a:pt x="295" y="425"/>
                      <a:pt x="296" y="425"/>
                    </a:cubicBezTo>
                    <a:cubicBezTo>
                      <a:pt x="296" y="424"/>
                      <a:pt x="295" y="421"/>
                      <a:pt x="295" y="420"/>
                    </a:cubicBezTo>
                    <a:cubicBezTo>
                      <a:pt x="293" y="418"/>
                      <a:pt x="294" y="415"/>
                      <a:pt x="295" y="413"/>
                    </a:cubicBezTo>
                    <a:cubicBezTo>
                      <a:pt x="295" y="411"/>
                      <a:pt x="297" y="411"/>
                      <a:pt x="298" y="411"/>
                    </a:cubicBezTo>
                    <a:cubicBezTo>
                      <a:pt x="298" y="411"/>
                      <a:pt x="299" y="411"/>
                      <a:pt x="299" y="411"/>
                    </a:cubicBezTo>
                    <a:cubicBezTo>
                      <a:pt x="300" y="411"/>
                      <a:pt x="301" y="411"/>
                      <a:pt x="301" y="411"/>
                    </a:cubicBezTo>
                    <a:cubicBezTo>
                      <a:pt x="301" y="411"/>
                      <a:pt x="301" y="411"/>
                      <a:pt x="302" y="411"/>
                    </a:cubicBezTo>
                    <a:cubicBezTo>
                      <a:pt x="302" y="410"/>
                      <a:pt x="302" y="410"/>
                      <a:pt x="303" y="410"/>
                    </a:cubicBezTo>
                    <a:cubicBezTo>
                      <a:pt x="303" y="410"/>
                      <a:pt x="303" y="410"/>
                      <a:pt x="303" y="410"/>
                    </a:cubicBezTo>
                    <a:cubicBezTo>
                      <a:pt x="303" y="410"/>
                      <a:pt x="304" y="409"/>
                      <a:pt x="304" y="409"/>
                    </a:cubicBezTo>
                    <a:cubicBezTo>
                      <a:pt x="304" y="409"/>
                      <a:pt x="304" y="409"/>
                      <a:pt x="304" y="409"/>
                    </a:cubicBezTo>
                    <a:cubicBezTo>
                      <a:pt x="304" y="409"/>
                      <a:pt x="304" y="408"/>
                      <a:pt x="305" y="408"/>
                    </a:cubicBezTo>
                    <a:cubicBezTo>
                      <a:pt x="305" y="408"/>
                      <a:pt x="305" y="408"/>
                      <a:pt x="306" y="407"/>
                    </a:cubicBezTo>
                    <a:cubicBezTo>
                      <a:pt x="306" y="407"/>
                      <a:pt x="307" y="407"/>
                      <a:pt x="307" y="407"/>
                    </a:cubicBezTo>
                    <a:cubicBezTo>
                      <a:pt x="308" y="407"/>
                      <a:pt x="310" y="408"/>
                      <a:pt x="310" y="408"/>
                    </a:cubicBezTo>
                    <a:cubicBezTo>
                      <a:pt x="311" y="408"/>
                      <a:pt x="312" y="408"/>
                      <a:pt x="312" y="408"/>
                    </a:cubicBezTo>
                    <a:cubicBezTo>
                      <a:pt x="313" y="407"/>
                      <a:pt x="314" y="406"/>
                      <a:pt x="316" y="406"/>
                    </a:cubicBezTo>
                    <a:cubicBezTo>
                      <a:pt x="317" y="406"/>
                      <a:pt x="318" y="407"/>
                      <a:pt x="319" y="407"/>
                    </a:cubicBezTo>
                    <a:cubicBezTo>
                      <a:pt x="320" y="408"/>
                      <a:pt x="322" y="408"/>
                      <a:pt x="323" y="407"/>
                    </a:cubicBezTo>
                    <a:cubicBezTo>
                      <a:pt x="325" y="406"/>
                      <a:pt x="328" y="406"/>
                      <a:pt x="329" y="407"/>
                    </a:cubicBezTo>
                    <a:cubicBezTo>
                      <a:pt x="329" y="407"/>
                      <a:pt x="329" y="407"/>
                      <a:pt x="330" y="407"/>
                    </a:cubicBezTo>
                    <a:cubicBezTo>
                      <a:pt x="330" y="407"/>
                      <a:pt x="330" y="407"/>
                      <a:pt x="330" y="407"/>
                    </a:cubicBezTo>
                    <a:cubicBezTo>
                      <a:pt x="331" y="404"/>
                      <a:pt x="337" y="400"/>
                      <a:pt x="340" y="400"/>
                    </a:cubicBezTo>
                    <a:cubicBezTo>
                      <a:pt x="341" y="400"/>
                      <a:pt x="341" y="400"/>
                      <a:pt x="342" y="401"/>
                    </a:cubicBezTo>
                    <a:cubicBezTo>
                      <a:pt x="342" y="401"/>
                      <a:pt x="342" y="401"/>
                      <a:pt x="343" y="402"/>
                    </a:cubicBezTo>
                    <a:cubicBezTo>
                      <a:pt x="344" y="403"/>
                      <a:pt x="345" y="404"/>
                      <a:pt x="350" y="405"/>
                    </a:cubicBezTo>
                    <a:cubicBezTo>
                      <a:pt x="352" y="405"/>
                      <a:pt x="354" y="406"/>
                      <a:pt x="355" y="408"/>
                    </a:cubicBezTo>
                    <a:cubicBezTo>
                      <a:pt x="356" y="409"/>
                      <a:pt x="356" y="411"/>
                      <a:pt x="355" y="412"/>
                    </a:cubicBezTo>
                    <a:cubicBezTo>
                      <a:pt x="355" y="413"/>
                      <a:pt x="355" y="413"/>
                      <a:pt x="355" y="414"/>
                    </a:cubicBezTo>
                    <a:cubicBezTo>
                      <a:pt x="355" y="415"/>
                      <a:pt x="362" y="420"/>
                      <a:pt x="364" y="420"/>
                    </a:cubicBezTo>
                    <a:cubicBezTo>
                      <a:pt x="365" y="420"/>
                      <a:pt x="365" y="420"/>
                      <a:pt x="365" y="421"/>
                    </a:cubicBezTo>
                    <a:cubicBezTo>
                      <a:pt x="365" y="421"/>
                      <a:pt x="365" y="421"/>
                      <a:pt x="366" y="421"/>
                    </a:cubicBezTo>
                    <a:cubicBezTo>
                      <a:pt x="366" y="421"/>
                      <a:pt x="366" y="421"/>
                      <a:pt x="367" y="422"/>
                    </a:cubicBezTo>
                    <a:cubicBezTo>
                      <a:pt x="367" y="422"/>
                      <a:pt x="367" y="422"/>
                      <a:pt x="367" y="422"/>
                    </a:cubicBezTo>
                    <a:cubicBezTo>
                      <a:pt x="367" y="422"/>
                      <a:pt x="368" y="422"/>
                      <a:pt x="369" y="422"/>
                    </a:cubicBezTo>
                    <a:cubicBezTo>
                      <a:pt x="370" y="422"/>
                      <a:pt x="370" y="422"/>
                      <a:pt x="370" y="422"/>
                    </a:cubicBezTo>
                    <a:cubicBezTo>
                      <a:pt x="371" y="422"/>
                      <a:pt x="371" y="421"/>
                      <a:pt x="371" y="421"/>
                    </a:cubicBezTo>
                    <a:cubicBezTo>
                      <a:pt x="372" y="419"/>
                      <a:pt x="374" y="418"/>
                      <a:pt x="376" y="418"/>
                    </a:cubicBezTo>
                    <a:cubicBezTo>
                      <a:pt x="378" y="418"/>
                      <a:pt x="380" y="419"/>
                      <a:pt x="381" y="421"/>
                    </a:cubicBezTo>
                    <a:cubicBezTo>
                      <a:pt x="381" y="422"/>
                      <a:pt x="382" y="422"/>
                      <a:pt x="382" y="422"/>
                    </a:cubicBezTo>
                    <a:cubicBezTo>
                      <a:pt x="382" y="422"/>
                      <a:pt x="383" y="422"/>
                      <a:pt x="384" y="421"/>
                    </a:cubicBezTo>
                    <a:cubicBezTo>
                      <a:pt x="385" y="420"/>
                      <a:pt x="386" y="420"/>
                      <a:pt x="387" y="420"/>
                    </a:cubicBezTo>
                    <a:cubicBezTo>
                      <a:pt x="389" y="420"/>
                      <a:pt x="391" y="421"/>
                      <a:pt x="391" y="423"/>
                    </a:cubicBezTo>
                    <a:cubicBezTo>
                      <a:pt x="392" y="424"/>
                      <a:pt x="392" y="427"/>
                      <a:pt x="390" y="429"/>
                    </a:cubicBezTo>
                    <a:cubicBezTo>
                      <a:pt x="390" y="429"/>
                      <a:pt x="390" y="429"/>
                      <a:pt x="390" y="429"/>
                    </a:cubicBezTo>
                    <a:cubicBezTo>
                      <a:pt x="390" y="431"/>
                      <a:pt x="391" y="434"/>
                      <a:pt x="392" y="435"/>
                    </a:cubicBezTo>
                    <a:cubicBezTo>
                      <a:pt x="393" y="435"/>
                      <a:pt x="393" y="434"/>
                      <a:pt x="392" y="433"/>
                    </a:cubicBezTo>
                    <a:cubicBezTo>
                      <a:pt x="391" y="428"/>
                      <a:pt x="398" y="424"/>
                      <a:pt x="409" y="421"/>
                    </a:cubicBezTo>
                    <a:cubicBezTo>
                      <a:pt x="419" y="417"/>
                      <a:pt x="429" y="411"/>
                      <a:pt x="430" y="409"/>
                    </a:cubicBezTo>
                    <a:cubicBezTo>
                      <a:pt x="430" y="408"/>
                      <a:pt x="431" y="407"/>
                      <a:pt x="433" y="407"/>
                    </a:cubicBezTo>
                    <a:cubicBezTo>
                      <a:pt x="433" y="407"/>
                      <a:pt x="434" y="408"/>
                      <a:pt x="436" y="408"/>
                    </a:cubicBezTo>
                    <a:cubicBezTo>
                      <a:pt x="438" y="409"/>
                      <a:pt x="441" y="409"/>
                      <a:pt x="442" y="408"/>
                    </a:cubicBezTo>
                    <a:cubicBezTo>
                      <a:pt x="445" y="406"/>
                      <a:pt x="454" y="405"/>
                      <a:pt x="461" y="405"/>
                    </a:cubicBezTo>
                    <a:cubicBezTo>
                      <a:pt x="462" y="405"/>
                      <a:pt x="462" y="405"/>
                      <a:pt x="462" y="405"/>
                    </a:cubicBezTo>
                    <a:cubicBezTo>
                      <a:pt x="463" y="405"/>
                      <a:pt x="464" y="405"/>
                      <a:pt x="465" y="403"/>
                    </a:cubicBezTo>
                    <a:cubicBezTo>
                      <a:pt x="465" y="402"/>
                      <a:pt x="466" y="401"/>
                      <a:pt x="468" y="400"/>
                    </a:cubicBezTo>
                    <a:cubicBezTo>
                      <a:pt x="469" y="399"/>
                      <a:pt x="470" y="398"/>
                      <a:pt x="470" y="397"/>
                    </a:cubicBezTo>
                    <a:cubicBezTo>
                      <a:pt x="472" y="396"/>
                      <a:pt x="472" y="395"/>
                      <a:pt x="475" y="394"/>
                    </a:cubicBezTo>
                    <a:cubicBezTo>
                      <a:pt x="479" y="393"/>
                      <a:pt x="480" y="390"/>
                      <a:pt x="480" y="389"/>
                    </a:cubicBezTo>
                    <a:cubicBezTo>
                      <a:pt x="480" y="387"/>
                      <a:pt x="483" y="386"/>
                      <a:pt x="485" y="385"/>
                    </a:cubicBezTo>
                    <a:cubicBezTo>
                      <a:pt x="486" y="384"/>
                      <a:pt x="488" y="384"/>
                      <a:pt x="488" y="384"/>
                    </a:cubicBezTo>
                    <a:cubicBezTo>
                      <a:pt x="488" y="382"/>
                      <a:pt x="490" y="381"/>
                      <a:pt x="492" y="380"/>
                    </a:cubicBezTo>
                    <a:cubicBezTo>
                      <a:pt x="492" y="380"/>
                      <a:pt x="494" y="379"/>
                      <a:pt x="494" y="379"/>
                    </a:cubicBezTo>
                    <a:cubicBezTo>
                      <a:pt x="494" y="376"/>
                      <a:pt x="496" y="375"/>
                      <a:pt x="497" y="374"/>
                    </a:cubicBezTo>
                    <a:cubicBezTo>
                      <a:pt x="498" y="374"/>
                      <a:pt x="499" y="374"/>
                      <a:pt x="499" y="373"/>
                    </a:cubicBezTo>
                    <a:cubicBezTo>
                      <a:pt x="499" y="373"/>
                      <a:pt x="499" y="371"/>
                      <a:pt x="499" y="370"/>
                    </a:cubicBezTo>
                    <a:cubicBezTo>
                      <a:pt x="499" y="368"/>
                      <a:pt x="498" y="365"/>
                      <a:pt x="501" y="364"/>
                    </a:cubicBezTo>
                    <a:cubicBezTo>
                      <a:pt x="500" y="364"/>
                      <a:pt x="500" y="363"/>
                      <a:pt x="500" y="363"/>
                    </a:cubicBezTo>
                    <a:cubicBezTo>
                      <a:pt x="499" y="362"/>
                      <a:pt x="499" y="362"/>
                      <a:pt x="499" y="361"/>
                    </a:cubicBezTo>
                    <a:cubicBezTo>
                      <a:pt x="498" y="360"/>
                      <a:pt x="499" y="359"/>
                      <a:pt x="499" y="359"/>
                    </a:cubicBezTo>
                    <a:cubicBezTo>
                      <a:pt x="500" y="358"/>
                      <a:pt x="501" y="357"/>
                      <a:pt x="503" y="356"/>
                    </a:cubicBezTo>
                    <a:cubicBezTo>
                      <a:pt x="505" y="356"/>
                      <a:pt x="506" y="356"/>
                      <a:pt x="507" y="355"/>
                    </a:cubicBezTo>
                    <a:cubicBezTo>
                      <a:pt x="510" y="353"/>
                      <a:pt x="511" y="351"/>
                      <a:pt x="512" y="348"/>
                    </a:cubicBezTo>
                    <a:cubicBezTo>
                      <a:pt x="512" y="344"/>
                      <a:pt x="518" y="341"/>
                      <a:pt x="520" y="340"/>
                    </a:cubicBezTo>
                    <a:cubicBezTo>
                      <a:pt x="521" y="340"/>
                      <a:pt x="522" y="337"/>
                      <a:pt x="521" y="333"/>
                    </a:cubicBezTo>
                    <a:cubicBezTo>
                      <a:pt x="521" y="331"/>
                      <a:pt x="522" y="329"/>
                      <a:pt x="523" y="329"/>
                    </a:cubicBezTo>
                    <a:cubicBezTo>
                      <a:pt x="522" y="328"/>
                      <a:pt x="522" y="327"/>
                      <a:pt x="522" y="326"/>
                    </a:cubicBezTo>
                    <a:cubicBezTo>
                      <a:pt x="523" y="325"/>
                      <a:pt x="523" y="324"/>
                      <a:pt x="525" y="323"/>
                    </a:cubicBezTo>
                    <a:cubicBezTo>
                      <a:pt x="523" y="323"/>
                      <a:pt x="522" y="321"/>
                      <a:pt x="521" y="320"/>
                    </a:cubicBezTo>
                    <a:cubicBezTo>
                      <a:pt x="520" y="320"/>
                      <a:pt x="520" y="320"/>
                      <a:pt x="520" y="320"/>
                    </a:cubicBezTo>
                    <a:cubicBezTo>
                      <a:pt x="519" y="320"/>
                      <a:pt x="518" y="321"/>
                      <a:pt x="517" y="321"/>
                    </a:cubicBezTo>
                    <a:cubicBezTo>
                      <a:pt x="515" y="321"/>
                      <a:pt x="512" y="319"/>
                      <a:pt x="512" y="317"/>
                    </a:cubicBezTo>
                    <a:cubicBezTo>
                      <a:pt x="511" y="316"/>
                      <a:pt x="512" y="314"/>
                      <a:pt x="514" y="314"/>
                    </a:cubicBezTo>
                    <a:cubicBezTo>
                      <a:pt x="516" y="313"/>
                      <a:pt x="519" y="312"/>
                      <a:pt x="521" y="310"/>
                    </a:cubicBezTo>
                    <a:cubicBezTo>
                      <a:pt x="523" y="310"/>
                      <a:pt x="524" y="309"/>
                      <a:pt x="525" y="308"/>
                    </a:cubicBezTo>
                    <a:cubicBezTo>
                      <a:pt x="524" y="307"/>
                      <a:pt x="521" y="306"/>
                      <a:pt x="520" y="306"/>
                    </a:cubicBezTo>
                    <a:cubicBezTo>
                      <a:pt x="520" y="306"/>
                      <a:pt x="520" y="306"/>
                      <a:pt x="520" y="306"/>
                    </a:cubicBezTo>
                    <a:cubicBezTo>
                      <a:pt x="517" y="306"/>
                      <a:pt x="515" y="303"/>
                      <a:pt x="513" y="301"/>
                    </a:cubicBezTo>
                    <a:cubicBezTo>
                      <a:pt x="512" y="300"/>
                      <a:pt x="511" y="298"/>
                      <a:pt x="510" y="298"/>
                    </a:cubicBezTo>
                    <a:cubicBezTo>
                      <a:pt x="507" y="298"/>
                      <a:pt x="507" y="297"/>
                      <a:pt x="507" y="296"/>
                    </a:cubicBezTo>
                    <a:cubicBezTo>
                      <a:pt x="507" y="293"/>
                      <a:pt x="511" y="293"/>
                      <a:pt x="512" y="293"/>
                    </a:cubicBezTo>
                    <a:cubicBezTo>
                      <a:pt x="514" y="293"/>
                      <a:pt x="516" y="293"/>
                      <a:pt x="517" y="294"/>
                    </a:cubicBezTo>
                    <a:cubicBezTo>
                      <a:pt x="520" y="296"/>
                      <a:pt x="522" y="297"/>
                      <a:pt x="524" y="297"/>
                    </a:cubicBezTo>
                    <a:cubicBezTo>
                      <a:pt x="523" y="295"/>
                      <a:pt x="520" y="292"/>
                      <a:pt x="515" y="289"/>
                    </a:cubicBezTo>
                    <a:cubicBezTo>
                      <a:pt x="513" y="287"/>
                      <a:pt x="513" y="284"/>
                      <a:pt x="513" y="283"/>
                    </a:cubicBezTo>
                    <a:cubicBezTo>
                      <a:pt x="513" y="282"/>
                      <a:pt x="513" y="282"/>
                      <a:pt x="513" y="282"/>
                    </a:cubicBezTo>
                    <a:cubicBezTo>
                      <a:pt x="511" y="280"/>
                      <a:pt x="507" y="270"/>
                      <a:pt x="506" y="267"/>
                    </a:cubicBezTo>
                    <a:cubicBezTo>
                      <a:pt x="505" y="266"/>
                      <a:pt x="503" y="265"/>
                      <a:pt x="501" y="264"/>
                    </a:cubicBezTo>
                    <a:cubicBezTo>
                      <a:pt x="499" y="263"/>
                      <a:pt x="497" y="262"/>
                      <a:pt x="496" y="261"/>
                    </a:cubicBezTo>
                    <a:cubicBezTo>
                      <a:pt x="495" y="259"/>
                      <a:pt x="495" y="257"/>
                      <a:pt x="495" y="255"/>
                    </a:cubicBezTo>
                    <a:cubicBezTo>
                      <a:pt x="496" y="252"/>
                      <a:pt x="499" y="249"/>
                      <a:pt x="502" y="247"/>
                    </a:cubicBezTo>
                    <a:cubicBezTo>
                      <a:pt x="504" y="247"/>
                      <a:pt x="504" y="245"/>
                      <a:pt x="505" y="244"/>
                    </a:cubicBezTo>
                    <a:cubicBezTo>
                      <a:pt x="505" y="243"/>
                      <a:pt x="506" y="241"/>
                      <a:pt x="508" y="241"/>
                    </a:cubicBezTo>
                    <a:cubicBezTo>
                      <a:pt x="508" y="241"/>
                      <a:pt x="508" y="241"/>
                      <a:pt x="508" y="241"/>
                    </a:cubicBezTo>
                    <a:cubicBezTo>
                      <a:pt x="509" y="241"/>
                      <a:pt x="509" y="241"/>
                      <a:pt x="509" y="241"/>
                    </a:cubicBezTo>
                    <a:cubicBezTo>
                      <a:pt x="510" y="241"/>
                      <a:pt x="511" y="241"/>
                      <a:pt x="512" y="238"/>
                    </a:cubicBezTo>
                    <a:cubicBezTo>
                      <a:pt x="514" y="235"/>
                      <a:pt x="517" y="235"/>
                      <a:pt x="518" y="234"/>
                    </a:cubicBezTo>
                    <a:cubicBezTo>
                      <a:pt x="519" y="234"/>
                      <a:pt x="519" y="234"/>
                      <a:pt x="520" y="234"/>
                    </a:cubicBezTo>
                    <a:cubicBezTo>
                      <a:pt x="521" y="233"/>
                      <a:pt x="524" y="232"/>
                      <a:pt x="527" y="231"/>
                    </a:cubicBezTo>
                    <a:cubicBezTo>
                      <a:pt x="529" y="231"/>
                      <a:pt x="532" y="231"/>
                      <a:pt x="533" y="230"/>
                    </a:cubicBezTo>
                    <a:cubicBezTo>
                      <a:pt x="533" y="230"/>
                      <a:pt x="533" y="229"/>
                      <a:pt x="532" y="228"/>
                    </a:cubicBezTo>
                    <a:cubicBezTo>
                      <a:pt x="531" y="227"/>
                      <a:pt x="529" y="226"/>
                      <a:pt x="528" y="226"/>
                    </a:cubicBezTo>
                    <a:cubicBezTo>
                      <a:pt x="527" y="227"/>
                      <a:pt x="526" y="227"/>
                      <a:pt x="525" y="227"/>
                    </a:cubicBezTo>
                    <a:cubicBezTo>
                      <a:pt x="521" y="227"/>
                      <a:pt x="517" y="225"/>
                      <a:pt x="515" y="221"/>
                    </a:cubicBezTo>
                    <a:cubicBezTo>
                      <a:pt x="514" y="221"/>
                      <a:pt x="511" y="224"/>
                      <a:pt x="510" y="226"/>
                    </a:cubicBezTo>
                    <a:cubicBezTo>
                      <a:pt x="507" y="228"/>
                      <a:pt x="505" y="230"/>
                      <a:pt x="502" y="232"/>
                    </a:cubicBezTo>
                    <a:cubicBezTo>
                      <a:pt x="499" y="233"/>
                      <a:pt x="496" y="232"/>
                      <a:pt x="494" y="229"/>
                    </a:cubicBezTo>
                    <a:cubicBezTo>
                      <a:pt x="492" y="226"/>
                      <a:pt x="491" y="223"/>
                      <a:pt x="493" y="220"/>
                    </a:cubicBezTo>
                    <a:cubicBezTo>
                      <a:pt x="493" y="219"/>
                      <a:pt x="493" y="219"/>
                      <a:pt x="493" y="219"/>
                    </a:cubicBezTo>
                    <a:cubicBezTo>
                      <a:pt x="493" y="219"/>
                      <a:pt x="492" y="219"/>
                      <a:pt x="488" y="219"/>
                    </a:cubicBezTo>
                    <a:cubicBezTo>
                      <a:pt x="486" y="219"/>
                      <a:pt x="485" y="219"/>
                      <a:pt x="483" y="219"/>
                    </a:cubicBezTo>
                    <a:cubicBezTo>
                      <a:pt x="483" y="219"/>
                      <a:pt x="483" y="219"/>
                      <a:pt x="483" y="219"/>
                    </a:cubicBezTo>
                    <a:cubicBezTo>
                      <a:pt x="479" y="219"/>
                      <a:pt x="476" y="216"/>
                      <a:pt x="476" y="212"/>
                    </a:cubicBezTo>
                    <a:cubicBezTo>
                      <a:pt x="476" y="208"/>
                      <a:pt x="478" y="201"/>
                      <a:pt x="482" y="201"/>
                    </a:cubicBezTo>
                    <a:cubicBezTo>
                      <a:pt x="484" y="201"/>
                      <a:pt x="486" y="201"/>
                      <a:pt x="487" y="201"/>
                    </a:cubicBezTo>
                    <a:cubicBezTo>
                      <a:pt x="488" y="201"/>
                      <a:pt x="490" y="202"/>
                      <a:pt x="491" y="202"/>
                    </a:cubicBezTo>
                    <a:cubicBezTo>
                      <a:pt x="492" y="202"/>
                      <a:pt x="494" y="201"/>
                      <a:pt x="495" y="198"/>
                    </a:cubicBezTo>
                    <a:cubicBezTo>
                      <a:pt x="496" y="193"/>
                      <a:pt x="499" y="192"/>
                      <a:pt x="502" y="192"/>
                    </a:cubicBezTo>
                    <a:cubicBezTo>
                      <a:pt x="504" y="191"/>
                      <a:pt x="506" y="191"/>
                      <a:pt x="508" y="188"/>
                    </a:cubicBezTo>
                    <a:cubicBezTo>
                      <a:pt x="512" y="184"/>
                      <a:pt x="518" y="178"/>
                      <a:pt x="524" y="178"/>
                    </a:cubicBezTo>
                    <a:cubicBezTo>
                      <a:pt x="526" y="178"/>
                      <a:pt x="528" y="179"/>
                      <a:pt x="530" y="180"/>
                    </a:cubicBezTo>
                    <a:cubicBezTo>
                      <a:pt x="532" y="182"/>
                      <a:pt x="532" y="183"/>
                      <a:pt x="532" y="184"/>
                    </a:cubicBezTo>
                    <a:cubicBezTo>
                      <a:pt x="533" y="188"/>
                      <a:pt x="530" y="191"/>
                      <a:pt x="527" y="194"/>
                    </a:cubicBezTo>
                    <a:cubicBezTo>
                      <a:pt x="525" y="195"/>
                      <a:pt x="524" y="197"/>
                      <a:pt x="523" y="198"/>
                    </a:cubicBezTo>
                    <a:cubicBezTo>
                      <a:pt x="523" y="199"/>
                      <a:pt x="523" y="200"/>
                      <a:pt x="523" y="201"/>
                    </a:cubicBezTo>
                    <a:cubicBezTo>
                      <a:pt x="523" y="202"/>
                      <a:pt x="523" y="204"/>
                      <a:pt x="522" y="206"/>
                    </a:cubicBezTo>
                    <a:cubicBezTo>
                      <a:pt x="523" y="206"/>
                      <a:pt x="525" y="205"/>
                      <a:pt x="526" y="204"/>
                    </a:cubicBezTo>
                    <a:cubicBezTo>
                      <a:pt x="534" y="199"/>
                      <a:pt x="541" y="195"/>
                      <a:pt x="548" y="192"/>
                    </a:cubicBezTo>
                    <a:cubicBezTo>
                      <a:pt x="549" y="192"/>
                      <a:pt x="551" y="191"/>
                      <a:pt x="552" y="191"/>
                    </a:cubicBezTo>
                    <a:cubicBezTo>
                      <a:pt x="552" y="191"/>
                      <a:pt x="552" y="191"/>
                      <a:pt x="553" y="191"/>
                    </a:cubicBezTo>
                    <a:cubicBezTo>
                      <a:pt x="553" y="191"/>
                      <a:pt x="553" y="190"/>
                      <a:pt x="553" y="190"/>
                    </a:cubicBezTo>
                    <a:cubicBezTo>
                      <a:pt x="553" y="190"/>
                      <a:pt x="553" y="189"/>
                      <a:pt x="554" y="189"/>
                    </a:cubicBezTo>
                    <a:cubicBezTo>
                      <a:pt x="554" y="189"/>
                      <a:pt x="554" y="189"/>
                      <a:pt x="554" y="189"/>
                    </a:cubicBezTo>
                    <a:cubicBezTo>
                      <a:pt x="554" y="188"/>
                      <a:pt x="554" y="188"/>
                      <a:pt x="555" y="188"/>
                    </a:cubicBezTo>
                    <a:cubicBezTo>
                      <a:pt x="555" y="188"/>
                      <a:pt x="555" y="188"/>
                      <a:pt x="555" y="187"/>
                    </a:cubicBezTo>
                    <a:cubicBezTo>
                      <a:pt x="555" y="187"/>
                      <a:pt x="556" y="187"/>
                      <a:pt x="556" y="187"/>
                    </a:cubicBezTo>
                    <a:cubicBezTo>
                      <a:pt x="557" y="186"/>
                      <a:pt x="558" y="186"/>
                      <a:pt x="559" y="185"/>
                    </a:cubicBezTo>
                    <a:cubicBezTo>
                      <a:pt x="564" y="183"/>
                      <a:pt x="575" y="178"/>
                      <a:pt x="576" y="176"/>
                    </a:cubicBezTo>
                    <a:cubicBezTo>
                      <a:pt x="577" y="175"/>
                      <a:pt x="577" y="174"/>
                      <a:pt x="578" y="173"/>
                    </a:cubicBezTo>
                    <a:cubicBezTo>
                      <a:pt x="580" y="170"/>
                      <a:pt x="582" y="167"/>
                      <a:pt x="585" y="167"/>
                    </a:cubicBezTo>
                    <a:cubicBezTo>
                      <a:pt x="587" y="167"/>
                      <a:pt x="588" y="168"/>
                      <a:pt x="589" y="169"/>
                    </a:cubicBezTo>
                    <a:cubicBezTo>
                      <a:pt x="590" y="169"/>
                      <a:pt x="591" y="170"/>
                      <a:pt x="592" y="170"/>
                    </a:cubicBezTo>
                    <a:cubicBezTo>
                      <a:pt x="594" y="170"/>
                      <a:pt x="595" y="170"/>
                      <a:pt x="596" y="170"/>
                    </a:cubicBezTo>
                    <a:cubicBezTo>
                      <a:pt x="596" y="170"/>
                      <a:pt x="597" y="170"/>
                      <a:pt x="598" y="170"/>
                    </a:cubicBezTo>
                    <a:cubicBezTo>
                      <a:pt x="597" y="169"/>
                      <a:pt x="596" y="167"/>
                      <a:pt x="597" y="166"/>
                    </a:cubicBezTo>
                    <a:cubicBezTo>
                      <a:pt x="598" y="164"/>
                      <a:pt x="600" y="164"/>
                      <a:pt x="603" y="163"/>
                    </a:cubicBezTo>
                    <a:cubicBezTo>
                      <a:pt x="604" y="163"/>
                      <a:pt x="604" y="163"/>
                      <a:pt x="604" y="163"/>
                    </a:cubicBezTo>
                    <a:cubicBezTo>
                      <a:pt x="606" y="163"/>
                      <a:pt x="606" y="162"/>
                      <a:pt x="607" y="161"/>
                    </a:cubicBezTo>
                    <a:cubicBezTo>
                      <a:pt x="608" y="159"/>
                      <a:pt x="609" y="157"/>
                      <a:pt x="612" y="157"/>
                    </a:cubicBezTo>
                    <a:cubicBezTo>
                      <a:pt x="612" y="157"/>
                      <a:pt x="613" y="155"/>
                      <a:pt x="613" y="154"/>
                    </a:cubicBezTo>
                    <a:cubicBezTo>
                      <a:pt x="614" y="152"/>
                      <a:pt x="615" y="149"/>
                      <a:pt x="619" y="149"/>
                    </a:cubicBezTo>
                    <a:cubicBezTo>
                      <a:pt x="621" y="149"/>
                      <a:pt x="622" y="150"/>
                      <a:pt x="624" y="151"/>
                    </a:cubicBezTo>
                    <a:cubicBezTo>
                      <a:pt x="625" y="152"/>
                      <a:pt x="626" y="153"/>
                      <a:pt x="627" y="152"/>
                    </a:cubicBezTo>
                    <a:cubicBezTo>
                      <a:pt x="628" y="152"/>
                      <a:pt x="629" y="152"/>
                      <a:pt x="629" y="152"/>
                    </a:cubicBezTo>
                    <a:cubicBezTo>
                      <a:pt x="629" y="152"/>
                      <a:pt x="630" y="152"/>
                      <a:pt x="630" y="152"/>
                    </a:cubicBezTo>
                    <a:cubicBezTo>
                      <a:pt x="630" y="152"/>
                      <a:pt x="630" y="152"/>
                      <a:pt x="631" y="153"/>
                    </a:cubicBezTo>
                    <a:cubicBezTo>
                      <a:pt x="631" y="152"/>
                      <a:pt x="631" y="152"/>
                      <a:pt x="632" y="152"/>
                    </a:cubicBezTo>
                    <a:cubicBezTo>
                      <a:pt x="632" y="152"/>
                      <a:pt x="632" y="152"/>
                      <a:pt x="632" y="151"/>
                    </a:cubicBezTo>
                    <a:cubicBezTo>
                      <a:pt x="632" y="150"/>
                      <a:pt x="632" y="149"/>
                      <a:pt x="632" y="148"/>
                    </a:cubicBezTo>
                    <a:cubicBezTo>
                      <a:pt x="632" y="146"/>
                      <a:pt x="632" y="144"/>
                      <a:pt x="631" y="143"/>
                    </a:cubicBezTo>
                    <a:cubicBezTo>
                      <a:pt x="630" y="140"/>
                      <a:pt x="630" y="137"/>
                      <a:pt x="630" y="136"/>
                    </a:cubicBezTo>
                    <a:cubicBezTo>
                      <a:pt x="631" y="135"/>
                      <a:pt x="631" y="134"/>
                      <a:pt x="630" y="133"/>
                    </a:cubicBezTo>
                    <a:cubicBezTo>
                      <a:pt x="630" y="132"/>
                      <a:pt x="629" y="127"/>
                      <a:pt x="631" y="124"/>
                    </a:cubicBezTo>
                    <a:cubicBezTo>
                      <a:pt x="632" y="123"/>
                      <a:pt x="633" y="123"/>
                      <a:pt x="634" y="123"/>
                    </a:cubicBezTo>
                    <a:cubicBezTo>
                      <a:pt x="634" y="123"/>
                      <a:pt x="636" y="121"/>
                      <a:pt x="636" y="121"/>
                    </a:cubicBezTo>
                    <a:cubicBezTo>
                      <a:pt x="638" y="119"/>
                      <a:pt x="640" y="118"/>
                      <a:pt x="642" y="118"/>
                    </a:cubicBezTo>
                    <a:cubicBezTo>
                      <a:pt x="643" y="118"/>
                      <a:pt x="644" y="118"/>
                      <a:pt x="645" y="119"/>
                    </a:cubicBezTo>
                    <a:cubicBezTo>
                      <a:pt x="646" y="120"/>
                      <a:pt x="648" y="120"/>
                      <a:pt x="650" y="120"/>
                    </a:cubicBezTo>
                    <a:cubicBezTo>
                      <a:pt x="650" y="120"/>
                      <a:pt x="650" y="120"/>
                      <a:pt x="650" y="120"/>
                    </a:cubicBezTo>
                    <a:cubicBezTo>
                      <a:pt x="651" y="120"/>
                      <a:pt x="651" y="120"/>
                      <a:pt x="652" y="120"/>
                    </a:cubicBezTo>
                    <a:cubicBezTo>
                      <a:pt x="651" y="118"/>
                      <a:pt x="653" y="117"/>
                      <a:pt x="654" y="115"/>
                    </a:cubicBezTo>
                    <a:cubicBezTo>
                      <a:pt x="656" y="114"/>
                      <a:pt x="657" y="114"/>
                      <a:pt x="657" y="113"/>
                    </a:cubicBezTo>
                    <a:cubicBezTo>
                      <a:pt x="657" y="110"/>
                      <a:pt x="659" y="108"/>
                      <a:pt x="661" y="107"/>
                    </a:cubicBezTo>
                    <a:cubicBezTo>
                      <a:pt x="662" y="106"/>
                      <a:pt x="663" y="105"/>
                      <a:pt x="663" y="104"/>
                    </a:cubicBezTo>
                    <a:cubicBezTo>
                      <a:pt x="664" y="103"/>
                      <a:pt x="664" y="103"/>
                      <a:pt x="664" y="102"/>
                    </a:cubicBezTo>
                    <a:cubicBezTo>
                      <a:pt x="665" y="97"/>
                      <a:pt x="666" y="93"/>
                      <a:pt x="668" y="90"/>
                    </a:cubicBezTo>
                    <a:cubicBezTo>
                      <a:pt x="669" y="89"/>
                      <a:pt x="670" y="89"/>
                      <a:pt x="670" y="88"/>
                    </a:cubicBezTo>
                    <a:cubicBezTo>
                      <a:pt x="671" y="88"/>
                      <a:pt x="671" y="88"/>
                      <a:pt x="671" y="88"/>
                    </a:cubicBezTo>
                    <a:cubicBezTo>
                      <a:pt x="671" y="88"/>
                      <a:pt x="671" y="88"/>
                      <a:pt x="671" y="88"/>
                    </a:cubicBezTo>
                    <a:cubicBezTo>
                      <a:pt x="671" y="88"/>
                      <a:pt x="670" y="87"/>
                      <a:pt x="670" y="87"/>
                    </a:cubicBezTo>
                    <a:cubicBezTo>
                      <a:pt x="670" y="86"/>
                      <a:pt x="669" y="84"/>
                      <a:pt x="669" y="80"/>
                    </a:cubicBezTo>
                    <a:cubicBezTo>
                      <a:pt x="669" y="80"/>
                      <a:pt x="669" y="79"/>
                      <a:pt x="669" y="79"/>
                    </a:cubicBezTo>
                    <a:cubicBezTo>
                      <a:pt x="668" y="79"/>
                      <a:pt x="668" y="79"/>
                      <a:pt x="667" y="79"/>
                    </a:cubicBezTo>
                    <a:cubicBezTo>
                      <a:pt x="666" y="79"/>
                      <a:pt x="664" y="79"/>
                      <a:pt x="663" y="80"/>
                    </a:cubicBezTo>
                    <a:cubicBezTo>
                      <a:pt x="662" y="81"/>
                      <a:pt x="660" y="81"/>
                      <a:pt x="658" y="81"/>
                    </a:cubicBezTo>
                    <a:cubicBezTo>
                      <a:pt x="656" y="81"/>
                      <a:pt x="654" y="82"/>
                      <a:pt x="653" y="83"/>
                    </a:cubicBezTo>
                    <a:cubicBezTo>
                      <a:pt x="651" y="86"/>
                      <a:pt x="649" y="87"/>
                      <a:pt x="647" y="87"/>
                    </a:cubicBezTo>
                    <a:cubicBezTo>
                      <a:pt x="646" y="87"/>
                      <a:pt x="646" y="87"/>
                      <a:pt x="645" y="87"/>
                    </a:cubicBezTo>
                    <a:cubicBezTo>
                      <a:pt x="644" y="86"/>
                      <a:pt x="643" y="86"/>
                      <a:pt x="641" y="87"/>
                    </a:cubicBezTo>
                    <a:cubicBezTo>
                      <a:pt x="641" y="87"/>
                      <a:pt x="640" y="87"/>
                      <a:pt x="639" y="87"/>
                    </a:cubicBezTo>
                    <a:cubicBezTo>
                      <a:pt x="636" y="87"/>
                      <a:pt x="631" y="86"/>
                      <a:pt x="629" y="83"/>
                    </a:cubicBezTo>
                    <a:cubicBezTo>
                      <a:pt x="628" y="82"/>
                      <a:pt x="628" y="81"/>
                      <a:pt x="628" y="80"/>
                    </a:cubicBezTo>
                    <a:cubicBezTo>
                      <a:pt x="628" y="79"/>
                      <a:pt x="628" y="78"/>
                      <a:pt x="627" y="77"/>
                    </a:cubicBezTo>
                    <a:cubicBezTo>
                      <a:pt x="627" y="76"/>
                      <a:pt x="627" y="76"/>
                      <a:pt x="627" y="75"/>
                    </a:cubicBezTo>
                    <a:cubicBezTo>
                      <a:pt x="626" y="74"/>
                      <a:pt x="626" y="72"/>
                      <a:pt x="626" y="70"/>
                    </a:cubicBezTo>
                    <a:cubicBezTo>
                      <a:pt x="626" y="70"/>
                      <a:pt x="625" y="70"/>
                      <a:pt x="624" y="70"/>
                    </a:cubicBezTo>
                    <a:cubicBezTo>
                      <a:pt x="622" y="69"/>
                      <a:pt x="620" y="69"/>
                      <a:pt x="618" y="67"/>
                    </a:cubicBezTo>
                    <a:cubicBezTo>
                      <a:pt x="618" y="66"/>
                      <a:pt x="617" y="65"/>
                      <a:pt x="616" y="65"/>
                    </a:cubicBezTo>
                    <a:cubicBezTo>
                      <a:pt x="613" y="63"/>
                      <a:pt x="610" y="62"/>
                      <a:pt x="609" y="62"/>
                    </a:cubicBezTo>
                    <a:cubicBezTo>
                      <a:pt x="609" y="62"/>
                      <a:pt x="609" y="62"/>
                      <a:pt x="609" y="62"/>
                    </a:cubicBezTo>
                    <a:cubicBezTo>
                      <a:pt x="608" y="62"/>
                      <a:pt x="608" y="62"/>
                      <a:pt x="608" y="62"/>
                    </a:cubicBezTo>
                    <a:cubicBezTo>
                      <a:pt x="607" y="62"/>
                      <a:pt x="606" y="62"/>
                      <a:pt x="604" y="61"/>
                    </a:cubicBezTo>
                    <a:cubicBezTo>
                      <a:pt x="603" y="60"/>
                      <a:pt x="600" y="58"/>
                      <a:pt x="597" y="58"/>
                    </a:cubicBezTo>
                    <a:cubicBezTo>
                      <a:pt x="595" y="58"/>
                      <a:pt x="593" y="57"/>
                      <a:pt x="592" y="56"/>
                    </a:cubicBezTo>
                    <a:cubicBezTo>
                      <a:pt x="590" y="54"/>
                      <a:pt x="591" y="51"/>
                      <a:pt x="591" y="49"/>
                    </a:cubicBezTo>
                    <a:cubicBezTo>
                      <a:pt x="591" y="49"/>
                      <a:pt x="590" y="45"/>
                      <a:pt x="589" y="44"/>
                    </a:cubicBezTo>
                    <a:cubicBezTo>
                      <a:pt x="587" y="41"/>
                      <a:pt x="586" y="39"/>
                      <a:pt x="585" y="37"/>
                    </a:cubicBezTo>
                    <a:cubicBezTo>
                      <a:pt x="585" y="36"/>
                      <a:pt x="585" y="35"/>
                      <a:pt x="584" y="34"/>
                    </a:cubicBezTo>
                    <a:cubicBezTo>
                      <a:pt x="582" y="32"/>
                      <a:pt x="580" y="29"/>
                      <a:pt x="579" y="23"/>
                    </a:cubicBezTo>
                    <a:cubicBezTo>
                      <a:pt x="578" y="19"/>
                      <a:pt x="577" y="18"/>
                      <a:pt x="575" y="17"/>
                    </a:cubicBezTo>
                    <a:cubicBezTo>
                      <a:pt x="574" y="16"/>
                      <a:pt x="573" y="15"/>
                      <a:pt x="573" y="12"/>
                    </a:cubicBezTo>
                    <a:cubicBezTo>
                      <a:pt x="574" y="11"/>
                      <a:pt x="572" y="10"/>
                      <a:pt x="570" y="8"/>
                    </a:cubicBezTo>
                    <a:cubicBezTo>
                      <a:pt x="569" y="7"/>
                      <a:pt x="567" y="7"/>
                      <a:pt x="566" y="5"/>
                    </a:cubicBezTo>
                    <a:cubicBezTo>
                      <a:pt x="566" y="5"/>
                      <a:pt x="564" y="5"/>
                      <a:pt x="562" y="4"/>
                    </a:cubicBezTo>
                    <a:cubicBezTo>
                      <a:pt x="559" y="4"/>
                      <a:pt x="556" y="3"/>
                      <a:pt x="553" y="2"/>
                    </a:cubicBezTo>
                    <a:cubicBezTo>
                      <a:pt x="551" y="1"/>
                      <a:pt x="550" y="1"/>
                      <a:pt x="548" y="1"/>
                    </a:cubicBezTo>
                    <a:cubicBezTo>
                      <a:pt x="546" y="1"/>
                      <a:pt x="546" y="1"/>
                      <a:pt x="546" y="1"/>
                    </a:cubicBezTo>
                    <a:cubicBezTo>
                      <a:pt x="545" y="1"/>
                      <a:pt x="543" y="1"/>
                      <a:pt x="541" y="0"/>
                    </a:cubicBezTo>
                    <a:cubicBezTo>
                      <a:pt x="539" y="0"/>
                      <a:pt x="534" y="0"/>
                      <a:pt x="530" y="1"/>
                    </a:cubicBezTo>
                    <a:cubicBezTo>
                      <a:pt x="529" y="1"/>
                      <a:pt x="529" y="1"/>
                      <a:pt x="528" y="1"/>
                    </a:cubicBezTo>
                    <a:cubicBezTo>
                      <a:pt x="527" y="1"/>
                      <a:pt x="525" y="2"/>
                      <a:pt x="525" y="2"/>
                    </a:cubicBezTo>
                    <a:cubicBezTo>
                      <a:pt x="525" y="2"/>
                      <a:pt x="525" y="2"/>
                      <a:pt x="524" y="2"/>
                    </a:cubicBezTo>
                    <a:cubicBezTo>
                      <a:pt x="524" y="1"/>
                      <a:pt x="523" y="1"/>
                      <a:pt x="522" y="1"/>
                    </a:cubicBezTo>
                    <a:cubicBezTo>
                      <a:pt x="517" y="1"/>
                      <a:pt x="514" y="3"/>
                      <a:pt x="512" y="5"/>
                    </a:cubicBezTo>
                    <a:cubicBezTo>
                      <a:pt x="511" y="7"/>
                      <a:pt x="511" y="8"/>
                      <a:pt x="511" y="8"/>
                    </a:cubicBezTo>
                    <a:cubicBezTo>
                      <a:pt x="511" y="8"/>
                      <a:pt x="511" y="8"/>
                      <a:pt x="511" y="8"/>
                    </a:cubicBezTo>
                    <a:cubicBezTo>
                      <a:pt x="512" y="8"/>
                      <a:pt x="512" y="8"/>
                      <a:pt x="512" y="8"/>
                    </a:cubicBezTo>
                    <a:cubicBezTo>
                      <a:pt x="512" y="8"/>
                      <a:pt x="513" y="8"/>
                      <a:pt x="513" y="8"/>
                    </a:cubicBezTo>
                    <a:cubicBezTo>
                      <a:pt x="515" y="9"/>
                      <a:pt x="516" y="14"/>
                      <a:pt x="517" y="18"/>
                    </a:cubicBezTo>
                    <a:cubicBezTo>
                      <a:pt x="518" y="21"/>
                      <a:pt x="513" y="25"/>
                      <a:pt x="511" y="26"/>
                    </a:cubicBezTo>
                    <a:cubicBezTo>
                      <a:pt x="510" y="26"/>
                      <a:pt x="506" y="33"/>
                      <a:pt x="505" y="35"/>
                    </a:cubicBezTo>
                    <a:cubicBezTo>
                      <a:pt x="505" y="36"/>
                      <a:pt x="504" y="38"/>
                      <a:pt x="502" y="40"/>
                    </a:cubicBezTo>
                    <a:cubicBezTo>
                      <a:pt x="501" y="42"/>
                      <a:pt x="500" y="45"/>
                      <a:pt x="500" y="46"/>
                    </a:cubicBezTo>
                    <a:cubicBezTo>
                      <a:pt x="500" y="47"/>
                      <a:pt x="500" y="48"/>
                      <a:pt x="499" y="50"/>
                    </a:cubicBezTo>
                    <a:cubicBezTo>
                      <a:pt x="498" y="52"/>
                      <a:pt x="495" y="53"/>
                      <a:pt x="493" y="53"/>
                    </a:cubicBezTo>
                    <a:cubicBezTo>
                      <a:pt x="492" y="53"/>
                      <a:pt x="489" y="55"/>
                      <a:pt x="487" y="56"/>
                    </a:cubicBezTo>
                    <a:cubicBezTo>
                      <a:pt x="487" y="57"/>
                      <a:pt x="487" y="57"/>
                      <a:pt x="486" y="57"/>
                    </a:cubicBezTo>
                    <a:cubicBezTo>
                      <a:pt x="485" y="58"/>
                      <a:pt x="484" y="59"/>
                      <a:pt x="483" y="59"/>
                    </a:cubicBezTo>
                    <a:cubicBezTo>
                      <a:pt x="482" y="59"/>
                      <a:pt x="481" y="59"/>
                      <a:pt x="481" y="59"/>
                    </a:cubicBezTo>
                    <a:cubicBezTo>
                      <a:pt x="480" y="59"/>
                      <a:pt x="480" y="59"/>
                      <a:pt x="480" y="59"/>
                    </a:cubicBezTo>
                    <a:cubicBezTo>
                      <a:pt x="479" y="59"/>
                      <a:pt x="479" y="59"/>
                      <a:pt x="479" y="59"/>
                    </a:cubicBezTo>
                    <a:cubicBezTo>
                      <a:pt x="479" y="59"/>
                      <a:pt x="479" y="59"/>
                      <a:pt x="478" y="59"/>
                    </a:cubicBezTo>
                    <a:cubicBezTo>
                      <a:pt x="478" y="59"/>
                      <a:pt x="478" y="59"/>
                      <a:pt x="478" y="59"/>
                    </a:cubicBezTo>
                    <a:cubicBezTo>
                      <a:pt x="477" y="59"/>
                      <a:pt x="477" y="59"/>
                      <a:pt x="477" y="59"/>
                    </a:cubicBezTo>
                    <a:cubicBezTo>
                      <a:pt x="476" y="59"/>
                      <a:pt x="476" y="59"/>
                      <a:pt x="476" y="59"/>
                    </a:cubicBezTo>
                    <a:cubicBezTo>
                      <a:pt x="476" y="58"/>
                      <a:pt x="475" y="58"/>
                      <a:pt x="475" y="58"/>
                    </a:cubicBezTo>
                    <a:cubicBezTo>
                      <a:pt x="475" y="58"/>
                      <a:pt x="474" y="58"/>
                      <a:pt x="474" y="58"/>
                    </a:cubicBezTo>
                    <a:cubicBezTo>
                      <a:pt x="474" y="58"/>
                      <a:pt x="473" y="58"/>
                      <a:pt x="473" y="58"/>
                    </a:cubicBezTo>
                    <a:cubicBezTo>
                      <a:pt x="473" y="58"/>
                      <a:pt x="473" y="57"/>
                      <a:pt x="472" y="57"/>
                    </a:cubicBezTo>
                    <a:cubicBezTo>
                      <a:pt x="472" y="57"/>
                      <a:pt x="472" y="57"/>
                      <a:pt x="472" y="57"/>
                    </a:cubicBezTo>
                    <a:cubicBezTo>
                      <a:pt x="471" y="57"/>
                      <a:pt x="471" y="57"/>
                      <a:pt x="471" y="57"/>
                    </a:cubicBezTo>
                    <a:cubicBezTo>
                      <a:pt x="471" y="56"/>
                      <a:pt x="470" y="56"/>
                      <a:pt x="470" y="56"/>
                    </a:cubicBezTo>
                    <a:cubicBezTo>
                      <a:pt x="470" y="56"/>
                      <a:pt x="470" y="56"/>
                      <a:pt x="470" y="55"/>
                    </a:cubicBezTo>
                    <a:cubicBezTo>
                      <a:pt x="470" y="55"/>
                      <a:pt x="469" y="55"/>
                      <a:pt x="469" y="55"/>
                    </a:cubicBezTo>
                    <a:lnTo>
                      <a:pt x="461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2" name="Freeform 1135">
                <a:extLst>
                  <a:ext uri="{FF2B5EF4-FFF2-40B4-BE49-F238E27FC236}">
                    <a16:creationId xmlns:a16="http://schemas.microsoft.com/office/drawing/2014/main" id="{401561CC-C92B-3D4A-996B-977A418F3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04"/>
                <a:ext cx="22" cy="16"/>
              </a:xfrm>
              <a:custGeom>
                <a:avLst/>
                <a:gdLst>
                  <a:gd name="T0" fmla="*/ 2 w 23"/>
                  <a:gd name="T1" fmla="*/ 6 h 17"/>
                  <a:gd name="T2" fmla="*/ 2 w 23"/>
                  <a:gd name="T3" fmla="*/ 13 h 17"/>
                  <a:gd name="T4" fmla="*/ 8 w 23"/>
                  <a:gd name="T5" fmla="*/ 17 h 17"/>
                  <a:gd name="T6" fmla="*/ 17 w 23"/>
                  <a:gd name="T7" fmla="*/ 13 h 17"/>
                  <a:gd name="T8" fmla="*/ 20 w 23"/>
                  <a:gd name="T9" fmla="*/ 5 h 17"/>
                  <a:gd name="T10" fmla="*/ 23 w 23"/>
                  <a:gd name="T11" fmla="*/ 0 h 17"/>
                  <a:gd name="T12" fmla="*/ 20 w 23"/>
                  <a:gd name="T13" fmla="*/ 0 h 17"/>
                  <a:gd name="T14" fmla="*/ 15 w 23"/>
                  <a:gd name="T15" fmla="*/ 0 h 17"/>
                  <a:gd name="T16" fmla="*/ 11 w 23"/>
                  <a:gd name="T17" fmla="*/ 1 h 17"/>
                  <a:gd name="T18" fmla="*/ 2 w 23"/>
                  <a:gd name="T1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7">
                    <a:moveTo>
                      <a:pt x="2" y="6"/>
                    </a:moveTo>
                    <a:cubicBezTo>
                      <a:pt x="0" y="8"/>
                      <a:pt x="0" y="11"/>
                      <a:pt x="2" y="13"/>
                    </a:cubicBezTo>
                    <a:cubicBezTo>
                      <a:pt x="3" y="15"/>
                      <a:pt x="5" y="17"/>
                      <a:pt x="8" y="17"/>
                    </a:cubicBezTo>
                    <a:cubicBezTo>
                      <a:pt x="12" y="17"/>
                      <a:pt x="17" y="14"/>
                      <a:pt x="17" y="13"/>
                    </a:cubicBezTo>
                    <a:cubicBezTo>
                      <a:pt x="17" y="10"/>
                      <a:pt x="19" y="8"/>
                      <a:pt x="20" y="5"/>
                    </a:cubicBezTo>
                    <a:cubicBezTo>
                      <a:pt x="21" y="4"/>
                      <a:pt x="23" y="2"/>
                      <a:pt x="23" y="0"/>
                    </a:cubicBezTo>
                    <a:cubicBezTo>
                      <a:pt x="22" y="0"/>
                      <a:pt x="22" y="0"/>
                      <a:pt x="20" y="0"/>
                    </a:cubicBezTo>
                    <a:cubicBezTo>
                      <a:pt x="18" y="0"/>
                      <a:pt x="16" y="0"/>
                      <a:pt x="15" y="0"/>
                    </a:cubicBezTo>
                    <a:cubicBezTo>
                      <a:pt x="13" y="0"/>
                      <a:pt x="12" y="1"/>
                      <a:pt x="11" y="1"/>
                    </a:cubicBezTo>
                    <a:cubicBezTo>
                      <a:pt x="9" y="1"/>
                      <a:pt x="4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3" name="Freeform 1136">
                <a:extLst>
                  <a:ext uri="{FF2B5EF4-FFF2-40B4-BE49-F238E27FC236}">
                    <a16:creationId xmlns:a16="http://schemas.microsoft.com/office/drawing/2014/main" id="{88DB884C-2D3E-5943-99CA-913C31870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045"/>
                <a:ext cx="20" cy="30"/>
              </a:xfrm>
              <a:custGeom>
                <a:avLst/>
                <a:gdLst>
                  <a:gd name="T0" fmla="*/ 6 w 21"/>
                  <a:gd name="T1" fmla="*/ 32 h 32"/>
                  <a:gd name="T2" fmla="*/ 19 w 21"/>
                  <a:gd name="T3" fmla="*/ 1 h 32"/>
                  <a:gd name="T4" fmla="*/ 18 w 21"/>
                  <a:gd name="T5" fmla="*/ 0 h 32"/>
                  <a:gd name="T6" fmla="*/ 3 w 21"/>
                  <a:gd name="T7" fmla="*/ 16 h 32"/>
                  <a:gd name="T8" fmla="*/ 6 w 21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2">
                    <a:moveTo>
                      <a:pt x="6" y="32"/>
                    </a:moveTo>
                    <a:cubicBezTo>
                      <a:pt x="10" y="28"/>
                      <a:pt x="21" y="4"/>
                      <a:pt x="19" y="1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4" y="0"/>
                      <a:pt x="5" y="6"/>
                      <a:pt x="3" y="16"/>
                    </a:cubicBezTo>
                    <a:cubicBezTo>
                      <a:pt x="0" y="26"/>
                      <a:pt x="4" y="31"/>
                      <a:pt x="6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4" name="Freeform 1137">
                <a:extLst>
                  <a:ext uri="{FF2B5EF4-FFF2-40B4-BE49-F238E27FC236}">
                    <a16:creationId xmlns:a16="http://schemas.microsoft.com/office/drawing/2014/main" id="{8F518266-E33D-8A4D-9432-F03ACAEA5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218"/>
                <a:ext cx="48" cy="44"/>
              </a:xfrm>
              <a:custGeom>
                <a:avLst/>
                <a:gdLst>
                  <a:gd name="T0" fmla="*/ 43 w 51"/>
                  <a:gd name="T1" fmla="*/ 0 h 46"/>
                  <a:gd name="T2" fmla="*/ 41 w 51"/>
                  <a:gd name="T3" fmla="*/ 1 h 46"/>
                  <a:gd name="T4" fmla="*/ 41 w 51"/>
                  <a:gd name="T5" fmla="*/ 2 h 46"/>
                  <a:gd name="T6" fmla="*/ 42 w 51"/>
                  <a:gd name="T7" fmla="*/ 6 h 46"/>
                  <a:gd name="T8" fmla="*/ 38 w 51"/>
                  <a:gd name="T9" fmla="*/ 8 h 46"/>
                  <a:gd name="T10" fmla="*/ 35 w 51"/>
                  <a:gd name="T11" fmla="*/ 9 h 46"/>
                  <a:gd name="T12" fmla="*/ 30 w 51"/>
                  <a:gd name="T13" fmla="*/ 14 h 46"/>
                  <a:gd name="T14" fmla="*/ 29 w 51"/>
                  <a:gd name="T15" fmla="*/ 14 h 46"/>
                  <a:gd name="T16" fmla="*/ 28 w 51"/>
                  <a:gd name="T17" fmla="*/ 17 h 46"/>
                  <a:gd name="T18" fmla="*/ 25 w 51"/>
                  <a:gd name="T19" fmla="*/ 18 h 46"/>
                  <a:gd name="T20" fmla="*/ 16 w 51"/>
                  <a:gd name="T21" fmla="*/ 13 h 46"/>
                  <a:gd name="T22" fmla="*/ 11 w 51"/>
                  <a:gd name="T23" fmla="*/ 16 h 46"/>
                  <a:gd name="T24" fmla="*/ 4 w 51"/>
                  <a:gd name="T25" fmla="*/ 21 h 46"/>
                  <a:gd name="T26" fmla="*/ 1 w 51"/>
                  <a:gd name="T27" fmla="*/ 25 h 46"/>
                  <a:gd name="T28" fmla="*/ 0 w 51"/>
                  <a:gd name="T29" fmla="*/ 29 h 46"/>
                  <a:gd name="T30" fmla="*/ 3 w 51"/>
                  <a:gd name="T31" fmla="*/ 27 h 46"/>
                  <a:gd name="T32" fmla="*/ 9 w 51"/>
                  <a:gd name="T33" fmla="*/ 24 h 46"/>
                  <a:gd name="T34" fmla="*/ 10 w 51"/>
                  <a:gd name="T35" fmla="*/ 24 h 46"/>
                  <a:gd name="T36" fmla="*/ 11 w 51"/>
                  <a:gd name="T37" fmla="*/ 23 h 46"/>
                  <a:gd name="T38" fmla="*/ 16 w 51"/>
                  <a:gd name="T39" fmla="*/ 20 h 46"/>
                  <a:gd name="T40" fmla="*/ 18 w 51"/>
                  <a:gd name="T41" fmla="*/ 21 h 46"/>
                  <a:gd name="T42" fmla="*/ 23 w 51"/>
                  <a:gd name="T43" fmla="*/ 31 h 46"/>
                  <a:gd name="T44" fmla="*/ 27 w 51"/>
                  <a:gd name="T45" fmla="*/ 40 h 46"/>
                  <a:gd name="T46" fmla="*/ 36 w 51"/>
                  <a:gd name="T47" fmla="*/ 44 h 46"/>
                  <a:gd name="T48" fmla="*/ 38 w 51"/>
                  <a:gd name="T49" fmla="*/ 46 h 46"/>
                  <a:gd name="T50" fmla="*/ 37 w 51"/>
                  <a:gd name="T51" fmla="*/ 40 h 46"/>
                  <a:gd name="T52" fmla="*/ 36 w 51"/>
                  <a:gd name="T53" fmla="*/ 33 h 46"/>
                  <a:gd name="T54" fmla="*/ 43 w 51"/>
                  <a:gd name="T55" fmla="*/ 29 h 46"/>
                  <a:gd name="T56" fmla="*/ 49 w 51"/>
                  <a:gd name="T57" fmla="*/ 27 h 46"/>
                  <a:gd name="T58" fmla="*/ 48 w 51"/>
                  <a:gd name="T59" fmla="*/ 15 h 46"/>
                  <a:gd name="T60" fmla="*/ 46 w 51"/>
                  <a:gd name="T61" fmla="*/ 4 h 46"/>
                  <a:gd name="T62" fmla="*/ 43 w 51"/>
                  <a:gd name="T6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" h="46">
                    <a:moveTo>
                      <a:pt x="43" y="0"/>
                    </a:moveTo>
                    <a:cubicBezTo>
                      <a:pt x="42" y="0"/>
                      <a:pt x="41" y="1"/>
                      <a:pt x="41" y="1"/>
                    </a:cubicBezTo>
                    <a:cubicBezTo>
                      <a:pt x="41" y="1"/>
                      <a:pt x="41" y="2"/>
                      <a:pt x="41" y="2"/>
                    </a:cubicBezTo>
                    <a:cubicBezTo>
                      <a:pt x="42" y="3"/>
                      <a:pt x="43" y="4"/>
                      <a:pt x="42" y="6"/>
                    </a:cubicBezTo>
                    <a:cubicBezTo>
                      <a:pt x="41" y="7"/>
                      <a:pt x="40" y="8"/>
                      <a:pt x="38" y="8"/>
                    </a:cubicBezTo>
                    <a:cubicBezTo>
                      <a:pt x="36" y="8"/>
                      <a:pt x="35" y="8"/>
                      <a:pt x="35" y="9"/>
                    </a:cubicBezTo>
                    <a:cubicBezTo>
                      <a:pt x="35" y="13"/>
                      <a:pt x="31" y="14"/>
                      <a:pt x="30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5"/>
                      <a:pt x="28" y="16"/>
                      <a:pt x="28" y="17"/>
                    </a:cubicBezTo>
                    <a:cubicBezTo>
                      <a:pt x="27" y="17"/>
                      <a:pt x="27" y="18"/>
                      <a:pt x="25" y="18"/>
                    </a:cubicBezTo>
                    <a:cubicBezTo>
                      <a:pt x="22" y="18"/>
                      <a:pt x="17" y="14"/>
                      <a:pt x="16" y="13"/>
                    </a:cubicBezTo>
                    <a:cubicBezTo>
                      <a:pt x="15" y="13"/>
                      <a:pt x="13" y="15"/>
                      <a:pt x="11" y="16"/>
                    </a:cubicBezTo>
                    <a:cubicBezTo>
                      <a:pt x="9" y="18"/>
                      <a:pt x="7" y="20"/>
                      <a:pt x="4" y="21"/>
                    </a:cubicBezTo>
                    <a:cubicBezTo>
                      <a:pt x="3" y="21"/>
                      <a:pt x="2" y="23"/>
                      <a:pt x="1" y="25"/>
                    </a:cubicBezTo>
                    <a:cubicBezTo>
                      <a:pt x="0" y="26"/>
                      <a:pt x="0" y="28"/>
                      <a:pt x="0" y="29"/>
                    </a:cubicBezTo>
                    <a:cubicBezTo>
                      <a:pt x="1" y="28"/>
                      <a:pt x="2" y="28"/>
                      <a:pt x="3" y="27"/>
                    </a:cubicBezTo>
                    <a:cubicBezTo>
                      <a:pt x="5" y="25"/>
                      <a:pt x="6" y="24"/>
                      <a:pt x="9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1" y="23"/>
                      <a:pt x="11" y="23"/>
                    </a:cubicBezTo>
                    <a:cubicBezTo>
                      <a:pt x="12" y="22"/>
                      <a:pt x="13" y="20"/>
                      <a:pt x="16" y="20"/>
                    </a:cubicBezTo>
                    <a:cubicBezTo>
                      <a:pt x="17" y="20"/>
                      <a:pt x="17" y="20"/>
                      <a:pt x="18" y="21"/>
                    </a:cubicBezTo>
                    <a:cubicBezTo>
                      <a:pt x="22" y="21"/>
                      <a:pt x="23" y="26"/>
                      <a:pt x="23" y="31"/>
                    </a:cubicBezTo>
                    <a:cubicBezTo>
                      <a:pt x="24" y="36"/>
                      <a:pt x="25" y="40"/>
                      <a:pt x="27" y="40"/>
                    </a:cubicBezTo>
                    <a:cubicBezTo>
                      <a:pt x="32" y="41"/>
                      <a:pt x="35" y="43"/>
                      <a:pt x="36" y="44"/>
                    </a:cubicBezTo>
                    <a:cubicBezTo>
                      <a:pt x="37" y="45"/>
                      <a:pt x="38" y="46"/>
                      <a:pt x="38" y="46"/>
                    </a:cubicBezTo>
                    <a:cubicBezTo>
                      <a:pt x="38" y="45"/>
                      <a:pt x="38" y="42"/>
                      <a:pt x="37" y="40"/>
                    </a:cubicBezTo>
                    <a:cubicBezTo>
                      <a:pt x="37" y="37"/>
                      <a:pt x="36" y="35"/>
                      <a:pt x="36" y="33"/>
                    </a:cubicBezTo>
                    <a:cubicBezTo>
                      <a:pt x="37" y="30"/>
                      <a:pt x="40" y="30"/>
                      <a:pt x="43" y="29"/>
                    </a:cubicBezTo>
                    <a:cubicBezTo>
                      <a:pt x="45" y="29"/>
                      <a:pt x="47" y="29"/>
                      <a:pt x="49" y="27"/>
                    </a:cubicBezTo>
                    <a:cubicBezTo>
                      <a:pt x="51" y="25"/>
                      <a:pt x="49" y="20"/>
                      <a:pt x="48" y="15"/>
                    </a:cubicBezTo>
                    <a:cubicBezTo>
                      <a:pt x="47" y="11"/>
                      <a:pt x="46" y="7"/>
                      <a:pt x="46" y="4"/>
                    </a:cubicBezTo>
                    <a:cubicBezTo>
                      <a:pt x="46" y="1"/>
                      <a:pt x="44" y="0"/>
                      <a:pt x="4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5" name="Freeform 1138">
                <a:extLst>
                  <a:ext uri="{FF2B5EF4-FFF2-40B4-BE49-F238E27FC236}">
                    <a16:creationId xmlns:a16="http://schemas.microsoft.com/office/drawing/2014/main" id="{09A7E922-2CAA-7846-8B55-A18112117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1" y="2121"/>
                <a:ext cx="25" cy="49"/>
              </a:xfrm>
              <a:custGeom>
                <a:avLst/>
                <a:gdLst>
                  <a:gd name="T0" fmla="*/ 6 w 26"/>
                  <a:gd name="T1" fmla="*/ 40 h 51"/>
                  <a:gd name="T2" fmla="*/ 6 w 26"/>
                  <a:gd name="T3" fmla="*/ 49 h 51"/>
                  <a:gd name="T4" fmla="*/ 6 w 26"/>
                  <a:gd name="T5" fmla="*/ 50 h 51"/>
                  <a:gd name="T6" fmla="*/ 9 w 26"/>
                  <a:gd name="T7" fmla="*/ 51 h 51"/>
                  <a:gd name="T8" fmla="*/ 15 w 26"/>
                  <a:gd name="T9" fmla="*/ 50 h 51"/>
                  <a:gd name="T10" fmla="*/ 18 w 26"/>
                  <a:gd name="T11" fmla="*/ 49 h 51"/>
                  <a:gd name="T12" fmla="*/ 18 w 26"/>
                  <a:gd name="T13" fmla="*/ 46 h 51"/>
                  <a:gd name="T14" fmla="*/ 16 w 26"/>
                  <a:gd name="T15" fmla="*/ 40 h 51"/>
                  <a:gd name="T16" fmla="*/ 22 w 26"/>
                  <a:gd name="T17" fmla="*/ 24 h 51"/>
                  <a:gd name="T18" fmla="*/ 24 w 26"/>
                  <a:gd name="T19" fmla="*/ 22 h 51"/>
                  <a:gd name="T20" fmla="*/ 24 w 26"/>
                  <a:gd name="T21" fmla="*/ 11 h 51"/>
                  <a:gd name="T22" fmla="*/ 22 w 26"/>
                  <a:gd name="T23" fmla="*/ 4 h 51"/>
                  <a:gd name="T24" fmla="*/ 23 w 26"/>
                  <a:gd name="T25" fmla="*/ 3 h 51"/>
                  <a:gd name="T26" fmla="*/ 16 w 26"/>
                  <a:gd name="T27" fmla="*/ 2 h 51"/>
                  <a:gd name="T28" fmla="*/ 7 w 26"/>
                  <a:gd name="T29" fmla="*/ 1 h 51"/>
                  <a:gd name="T30" fmla="*/ 6 w 26"/>
                  <a:gd name="T31" fmla="*/ 16 h 51"/>
                  <a:gd name="T32" fmla="*/ 5 w 26"/>
                  <a:gd name="T33" fmla="*/ 27 h 51"/>
                  <a:gd name="T34" fmla="*/ 0 w 26"/>
                  <a:gd name="T35" fmla="*/ 27 h 51"/>
                  <a:gd name="T36" fmla="*/ 2 w 26"/>
                  <a:gd name="T37" fmla="*/ 38 h 51"/>
                  <a:gd name="T38" fmla="*/ 6 w 26"/>
                  <a:gd name="T39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51">
                    <a:moveTo>
                      <a:pt x="6" y="40"/>
                    </a:moveTo>
                    <a:cubicBezTo>
                      <a:pt x="7" y="42"/>
                      <a:pt x="7" y="45"/>
                      <a:pt x="6" y="49"/>
                    </a:cubicBezTo>
                    <a:cubicBezTo>
                      <a:pt x="6" y="49"/>
                      <a:pt x="6" y="50"/>
                      <a:pt x="6" y="50"/>
                    </a:cubicBezTo>
                    <a:cubicBezTo>
                      <a:pt x="7" y="51"/>
                      <a:pt x="8" y="51"/>
                      <a:pt x="9" y="51"/>
                    </a:cubicBezTo>
                    <a:cubicBezTo>
                      <a:pt x="11" y="51"/>
                      <a:pt x="13" y="51"/>
                      <a:pt x="15" y="50"/>
                    </a:cubicBezTo>
                    <a:cubicBezTo>
                      <a:pt x="16" y="50"/>
                      <a:pt x="17" y="49"/>
                      <a:pt x="18" y="49"/>
                    </a:cubicBezTo>
                    <a:cubicBezTo>
                      <a:pt x="18" y="48"/>
                      <a:pt x="18" y="47"/>
                      <a:pt x="18" y="46"/>
                    </a:cubicBezTo>
                    <a:cubicBezTo>
                      <a:pt x="17" y="44"/>
                      <a:pt x="17" y="42"/>
                      <a:pt x="16" y="40"/>
                    </a:cubicBezTo>
                    <a:cubicBezTo>
                      <a:pt x="11" y="35"/>
                      <a:pt x="17" y="29"/>
                      <a:pt x="22" y="24"/>
                    </a:cubicBezTo>
                    <a:cubicBezTo>
                      <a:pt x="22" y="23"/>
                      <a:pt x="23" y="22"/>
                      <a:pt x="24" y="22"/>
                    </a:cubicBezTo>
                    <a:cubicBezTo>
                      <a:pt x="26" y="19"/>
                      <a:pt x="25" y="15"/>
                      <a:pt x="24" y="11"/>
                    </a:cubicBezTo>
                    <a:cubicBezTo>
                      <a:pt x="23" y="8"/>
                      <a:pt x="22" y="6"/>
                      <a:pt x="22" y="4"/>
                    </a:cubicBezTo>
                    <a:cubicBezTo>
                      <a:pt x="23" y="4"/>
                      <a:pt x="23" y="3"/>
                      <a:pt x="23" y="3"/>
                    </a:cubicBezTo>
                    <a:cubicBezTo>
                      <a:pt x="21" y="3"/>
                      <a:pt x="19" y="3"/>
                      <a:pt x="16" y="2"/>
                    </a:cubicBezTo>
                    <a:cubicBezTo>
                      <a:pt x="13" y="1"/>
                      <a:pt x="9" y="0"/>
                      <a:pt x="7" y="1"/>
                    </a:cubicBezTo>
                    <a:cubicBezTo>
                      <a:pt x="6" y="2"/>
                      <a:pt x="6" y="12"/>
                      <a:pt x="6" y="16"/>
                    </a:cubicBezTo>
                    <a:cubicBezTo>
                      <a:pt x="6" y="23"/>
                      <a:pt x="7" y="26"/>
                      <a:pt x="5" y="27"/>
                    </a:cubicBezTo>
                    <a:cubicBezTo>
                      <a:pt x="4" y="28"/>
                      <a:pt x="1" y="28"/>
                      <a:pt x="0" y="27"/>
                    </a:cubicBezTo>
                    <a:cubicBezTo>
                      <a:pt x="0" y="30"/>
                      <a:pt x="1" y="36"/>
                      <a:pt x="2" y="38"/>
                    </a:cubicBezTo>
                    <a:cubicBezTo>
                      <a:pt x="3" y="38"/>
                      <a:pt x="5" y="39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6" name="Freeform 1139">
                <a:extLst>
                  <a:ext uri="{FF2B5EF4-FFF2-40B4-BE49-F238E27FC236}">
                    <a16:creationId xmlns:a16="http://schemas.microsoft.com/office/drawing/2014/main" id="{A6AD86E7-2B82-7049-878C-956C8340B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169"/>
                <a:ext cx="38" cy="41"/>
              </a:xfrm>
              <a:custGeom>
                <a:avLst/>
                <a:gdLst>
                  <a:gd name="T0" fmla="*/ 4 w 40"/>
                  <a:gd name="T1" fmla="*/ 3 h 43"/>
                  <a:gd name="T2" fmla="*/ 19 w 40"/>
                  <a:gd name="T3" fmla="*/ 11 h 43"/>
                  <a:gd name="T4" fmla="*/ 20 w 40"/>
                  <a:gd name="T5" fmla="*/ 16 h 43"/>
                  <a:gd name="T6" fmla="*/ 20 w 40"/>
                  <a:gd name="T7" fmla="*/ 23 h 43"/>
                  <a:gd name="T8" fmla="*/ 23 w 40"/>
                  <a:gd name="T9" fmla="*/ 22 h 43"/>
                  <a:gd name="T10" fmla="*/ 28 w 40"/>
                  <a:gd name="T11" fmla="*/ 25 h 43"/>
                  <a:gd name="T12" fmla="*/ 27 w 40"/>
                  <a:gd name="T13" fmla="*/ 31 h 43"/>
                  <a:gd name="T14" fmla="*/ 30 w 40"/>
                  <a:gd name="T15" fmla="*/ 37 h 43"/>
                  <a:gd name="T16" fmla="*/ 33 w 40"/>
                  <a:gd name="T17" fmla="*/ 43 h 43"/>
                  <a:gd name="T18" fmla="*/ 33 w 40"/>
                  <a:gd name="T19" fmla="*/ 42 h 43"/>
                  <a:gd name="T20" fmla="*/ 37 w 40"/>
                  <a:gd name="T21" fmla="*/ 34 h 43"/>
                  <a:gd name="T22" fmla="*/ 39 w 40"/>
                  <a:gd name="T23" fmla="*/ 33 h 43"/>
                  <a:gd name="T24" fmla="*/ 37 w 40"/>
                  <a:gd name="T25" fmla="*/ 26 h 43"/>
                  <a:gd name="T26" fmla="*/ 35 w 40"/>
                  <a:gd name="T27" fmla="*/ 22 h 43"/>
                  <a:gd name="T28" fmla="*/ 29 w 40"/>
                  <a:gd name="T29" fmla="*/ 18 h 43"/>
                  <a:gd name="T30" fmla="*/ 22 w 40"/>
                  <a:gd name="T31" fmla="*/ 12 h 43"/>
                  <a:gd name="T32" fmla="*/ 19 w 40"/>
                  <a:gd name="T33" fmla="*/ 7 h 43"/>
                  <a:gd name="T34" fmla="*/ 15 w 40"/>
                  <a:gd name="T35" fmla="*/ 2 h 43"/>
                  <a:gd name="T36" fmla="*/ 7 w 40"/>
                  <a:gd name="T37" fmla="*/ 0 h 43"/>
                  <a:gd name="T38" fmla="*/ 2 w 40"/>
                  <a:gd name="T39" fmla="*/ 1 h 43"/>
                  <a:gd name="T40" fmla="*/ 0 w 40"/>
                  <a:gd name="T41" fmla="*/ 2 h 43"/>
                  <a:gd name="T42" fmla="*/ 1 w 40"/>
                  <a:gd name="T43" fmla="*/ 2 h 43"/>
                  <a:gd name="T44" fmla="*/ 4 w 40"/>
                  <a:gd name="T45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0" h="43">
                    <a:moveTo>
                      <a:pt x="4" y="3"/>
                    </a:moveTo>
                    <a:cubicBezTo>
                      <a:pt x="9" y="2"/>
                      <a:pt x="16" y="7"/>
                      <a:pt x="19" y="11"/>
                    </a:cubicBezTo>
                    <a:cubicBezTo>
                      <a:pt x="20" y="13"/>
                      <a:pt x="20" y="15"/>
                      <a:pt x="20" y="16"/>
                    </a:cubicBezTo>
                    <a:cubicBezTo>
                      <a:pt x="19" y="18"/>
                      <a:pt x="19" y="22"/>
                      <a:pt x="20" y="23"/>
                    </a:cubicBezTo>
                    <a:cubicBezTo>
                      <a:pt x="21" y="23"/>
                      <a:pt x="22" y="22"/>
                      <a:pt x="23" y="22"/>
                    </a:cubicBezTo>
                    <a:cubicBezTo>
                      <a:pt x="25" y="22"/>
                      <a:pt x="27" y="23"/>
                      <a:pt x="28" y="25"/>
                    </a:cubicBezTo>
                    <a:cubicBezTo>
                      <a:pt x="29" y="27"/>
                      <a:pt x="29" y="29"/>
                      <a:pt x="27" y="31"/>
                    </a:cubicBezTo>
                    <a:cubicBezTo>
                      <a:pt x="27" y="33"/>
                      <a:pt x="27" y="34"/>
                      <a:pt x="30" y="37"/>
                    </a:cubicBezTo>
                    <a:cubicBezTo>
                      <a:pt x="31" y="39"/>
                      <a:pt x="32" y="41"/>
                      <a:pt x="33" y="43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2" y="37"/>
                      <a:pt x="34" y="36"/>
                      <a:pt x="37" y="34"/>
                    </a:cubicBezTo>
                    <a:cubicBezTo>
                      <a:pt x="37" y="34"/>
                      <a:pt x="38" y="34"/>
                      <a:pt x="39" y="33"/>
                    </a:cubicBezTo>
                    <a:cubicBezTo>
                      <a:pt x="40" y="32"/>
                      <a:pt x="40" y="31"/>
                      <a:pt x="37" y="26"/>
                    </a:cubicBezTo>
                    <a:cubicBezTo>
                      <a:pt x="37" y="24"/>
                      <a:pt x="36" y="23"/>
                      <a:pt x="35" y="22"/>
                    </a:cubicBezTo>
                    <a:cubicBezTo>
                      <a:pt x="34" y="20"/>
                      <a:pt x="32" y="19"/>
                      <a:pt x="29" y="18"/>
                    </a:cubicBezTo>
                    <a:cubicBezTo>
                      <a:pt x="26" y="17"/>
                      <a:pt x="22" y="16"/>
                      <a:pt x="22" y="12"/>
                    </a:cubicBezTo>
                    <a:cubicBezTo>
                      <a:pt x="22" y="10"/>
                      <a:pt x="21" y="9"/>
                      <a:pt x="19" y="7"/>
                    </a:cubicBezTo>
                    <a:cubicBezTo>
                      <a:pt x="17" y="6"/>
                      <a:pt x="15" y="4"/>
                      <a:pt x="15" y="2"/>
                    </a:cubicBezTo>
                    <a:cubicBezTo>
                      <a:pt x="14" y="2"/>
                      <a:pt x="11" y="0"/>
                      <a:pt x="7" y="0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7" name="Freeform 1140">
                <a:extLst>
                  <a:ext uri="{FF2B5EF4-FFF2-40B4-BE49-F238E27FC236}">
                    <a16:creationId xmlns:a16="http://schemas.microsoft.com/office/drawing/2014/main" id="{1383B00F-E06A-C541-9D1B-60B496AF6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" y="2195"/>
                <a:ext cx="20" cy="28"/>
              </a:xfrm>
              <a:custGeom>
                <a:avLst/>
                <a:gdLst>
                  <a:gd name="T0" fmla="*/ 19 w 21"/>
                  <a:gd name="T1" fmla="*/ 15 h 30"/>
                  <a:gd name="T2" fmla="*/ 18 w 21"/>
                  <a:gd name="T3" fmla="*/ 15 h 30"/>
                  <a:gd name="T4" fmla="*/ 17 w 21"/>
                  <a:gd name="T5" fmla="*/ 14 h 30"/>
                  <a:gd name="T6" fmla="*/ 17 w 21"/>
                  <a:gd name="T7" fmla="*/ 11 h 30"/>
                  <a:gd name="T8" fmla="*/ 15 w 21"/>
                  <a:gd name="T9" fmla="*/ 8 h 30"/>
                  <a:gd name="T10" fmla="*/ 2 w 21"/>
                  <a:gd name="T11" fmla="*/ 0 h 30"/>
                  <a:gd name="T12" fmla="*/ 1 w 21"/>
                  <a:gd name="T13" fmla="*/ 3 h 30"/>
                  <a:gd name="T14" fmla="*/ 2 w 21"/>
                  <a:gd name="T15" fmla="*/ 12 h 30"/>
                  <a:gd name="T16" fmla="*/ 3 w 21"/>
                  <a:gd name="T17" fmla="*/ 11 h 30"/>
                  <a:gd name="T18" fmla="*/ 6 w 21"/>
                  <a:gd name="T19" fmla="*/ 10 h 30"/>
                  <a:gd name="T20" fmla="*/ 9 w 21"/>
                  <a:gd name="T21" fmla="*/ 8 h 30"/>
                  <a:gd name="T22" fmla="*/ 11 w 21"/>
                  <a:gd name="T23" fmla="*/ 10 h 30"/>
                  <a:gd name="T24" fmla="*/ 11 w 21"/>
                  <a:gd name="T25" fmla="*/ 21 h 30"/>
                  <a:gd name="T26" fmla="*/ 10 w 21"/>
                  <a:gd name="T27" fmla="*/ 27 h 30"/>
                  <a:gd name="T28" fmla="*/ 11 w 21"/>
                  <a:gd name="T29" fmla="*/ 30 h 30"/>
                  <a:gd name="T30" fmla="*/ 12 w 21"/>
                  <a:gd name="T31" fmla="*/ 30 h 30"/>
                  <a:gd name="T32" fmla="*/ 15 w 21"/>
                  <a:gd name="T33" fmla="*/ 27 h 30"/>
                  <a:gd name="T34" fmla="*/ 21 w 21"/>
                  <a:gd name="T35" fmla="*/ 15 h 30"/>
                  <a:gd name="T36" fmla="*/ 21 w 21"/>
                  <a:gd name="T37" fmla="*/ 15 h 30"/>
                  <a:gd name="T38" fmla="*/ 19 w 21"/>
                  <a:gd name="T3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30">
                    <a:moveTo>
                      <a:pt x="19" y="15"/>
                    </a:move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3"/>
                      <a:pt x="17" y="12"/>
                      <a:pt x="17" y="11"/>
                    </a:cubicBezTo>
                    <a:cubicBezTo>
                      <a:pt x="17" y="11"/>
                      <a:pt x="16" y="10"/>
                      <a:pt x="15" y="8"/>
                    </a:cubicBezTo>
                    <a:cubicBezTo>
                      <a:pt x="11" y="4"/>
                      <a:pt x="5" y="0"/>
                      <a:pt x="2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7"/>
                      <a:pt x="1" y="11"/>
                      <a:pt x="2" y="12"/>
                    </a:cubicBezTo>
                    <a:cubicBezTo>
                      <a:pt x="2" y="12"/>
                      <a:pt x="3" y="11"/>
                      <a:pt x="3" y="11"/>
                    </a:cubicBezTo>
                    <a:cubicBezTo>
                      <a:pt x="6" y="11"/>
                      <a:pt x="6" y="11"/>
                      <a:pt x="6" y="10"/>
                    </a:cubicBezTo>
                    <a:cubicBezTo>
                      <a:pt x="7" y="8"/>
                      <a:pt x="8" y="8"/>
                      <a:pt x="9" y="8"/>
                    </a:cubicBezTo>
                    <a:cubicBezTo>
                      <a:pt x="10" y="8"/>
                      <a:pt x="11" y="9"/>
                      <a:pt x="11" y="10"/>
                    </a:cubicBezTo>
                    <a:cubicBezTo>
                      <a:pt x="12" y="12"/>
                      <a:pt x="14" y="18"/>
                      <a:pt x="11" y="21"/>
                    </a:cubicBezTo>
                    <a:cubicBezTo>
                      <a:pt x="9" y="22"/>
                      <a:pt x="9" y="25"/>
                      <a:pt x="10" y="27"/>
                    </a:cubicBezTo>
                    <a:cubicBezTo>
                      <a:pt x="10" y="29"/>
                      <a:pt x="11" y="29"/>
                      <a:pt x="11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29"/>
                      <a:pt x="15" y="27"/>
                    </a:cubicBezTo>
                    <a:cubicBezTo>
                      <a:pt x="18" y="23"/>
                      <a:pt x="21" y="17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5"/>
                      <a:pt x="20" y="15"/>
                      <a:pt x="1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8" name="Freeform 1141">
                <a:extLst>
                  <a:ext uri="{FF2B5EF4-FFF2-40B4-BE49-F238E27FC236}">
                    <a16:creationId xmlns:a16="http://schemas.microsoft.com/office/drawing/2014/main" id="{C6D6CD26-0778-8F40-9241-B0CF2CCE6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2220"/>
                <a:ext cx="20" cy="37"/>
              </a:xfrm>
              <a:custGeom>
                <a:avLst/>
                <a:gdLst>
                  <a:gd name="T0" fmla="*/ 4 w 20"/>
                  <a:gd name="T1" fmla="*/ 0 h 39"/>
                  <a:gd name="T2" fmla="*/ 3 w 20"/>
                  <a:gd name="T3" fmla="*/ 4 h 39"/>
                  <a:gd name="T4" fmla="*/ 1 w 20"/>
                  <a:gd name="T5" fmla="*/ 9 h 39"/>
                  <a:gd name="T6" fmla="*/ 1 w 20"/>
                  <a:gd name="T7" fmla="*/ 23 h 39"/>
                  <a:gd name="T8" fmla="*/ 1 w 20"/>
                  <a:gd name="T9" fmla="*/ 26 h 39"/>
                  <a:gd name="T10" fmla="*/ 5 w 20"/>
                  <a:gd name="T11" fmla="*/ 38 h 39"/>
                  <a:gd name="T12" fmla="*/ 8 w 20"/>
                  <a:gd name="T13" fmla="*/ 39 h 39"/>
                  <a:gd name="T14" fmla="*/ 20 w 20"/>
                  <a:gd name="T15" fmla="*/ 24 h 39"/>
                  <a:gd name="T16" fmla="*/ 4 w 20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9">
                    <a:moveTo>
                      <a:pt x="4" y="0"/>
                    </a:moveTo>
                    <a:cubicBezTo>
                      <a:pt x="3" y="0"/>
                      <a:pt x="3" y="2"/>
                      <a:pt x="3" y="4"/>
                    </a:cubicBezTo>
                    <a:cubicBezTo>
                      <a:pt x="2" y="5"/>
                      <a:pt x="2" y="7"/>
                      <a:pt x="1" y="9"/>
                    </a:cubicBezTo>
                    <a:cubicBezTo>
                      <a:pt x="0" y="13"/>
                      <a:pt x="0" y="17"/>
                      <a:pt x="1" y="23"/>
                    </a:cubicBezTo>
                    <a:cubicBezTo>
                      <a:pt x="1" y="24"/>
                      <a:pt x="1" y="25"/>
                      <a:pt x="1" y="26"/>
                    </a:cubicBezTo>
                    <a:cubicBezTo>
                      <a:pt x="1" y="31"/>
                      <a:pt x="2" y="36"/>
                      <a:pt x="5" y="38"/>
                    </a:cubicBezTo>
                    <a:cubicBezTo>
                      <a:pt x="6" y="39"/>
                      <a:pt x="7" y="39"/>
                      <a:pt x="8" y="39"/>
                    </a:cubicBezTo>
                    <a:cubicBezTo>
                      <a:pt x="12" y="39"/>
                      <a:pt x="19" y="31"/>
                      <a:pt x="20" y="24"/>
                    </a:cubicBezTo>
                    <a:cubicBezTo>
                      <a:pt x="20" y="16"/>
                      <a:pt x="7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9" name="Freeform 1142">
                <a:extLst>
                  <a:ext uri="{FF2B5EF4-FFF2-40B4-BE49-F238E27FC236}">
                    <a16:creationId xmlns:a16="http://schemas.microsoft.com/office/drawing/2014/main" id="{CF0BC057-D49C-C947-A6F5-49782AE4A6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0" y="1652"/>
                <a:ext cx="434" cy="200"/>
              </a:xfrm>
              <a:custGeom>
                <a:avLst/>
                <a:gdLst>
                  <a:gd name="T0" fmla="*/ 74 w 454"/>
                  <a:gd name="T1" fmla="*/ 126 h 209"/>
                  <a:gd name="T2" fmla="*/ 61 w 454"/>
                  <a:gd name="T3" fmla="*/ 149 h 209"/>
                  <a:gd name="T4" fmla="*/ 42 w 454"/>
                  <a:gd name="T5" fmla="*/ 160 h 209"/>
                  <a:gd name="T6" fmla="*/ 63 w 454"/>
                  <a:gd name="T7" fmla="*/ 181 h 209"/>
                  <a:gd name="T8" fmla="*/ 70 w 454"/>
                  <a:gd name="T9" fmla="*/ 194 h 209"/>
                  <a:gd name="T10" fmla="*/ 70 w 454"/>
                  <a:gd name="T11" fmla="*/ 190 h 209"/>
                  <a:gd name="T12" fmla="*/ 134 w 454"/>
                  <a:gd name="T13" fmla="*/ 140 h 209"/>
                  <a:gd name="T14" fmla="*/ 155 w 454"/>
                  <a:gd name="T15" fmla="*/ 140 h 209"/>
                  <a:gd name="T16" fmla="*/ 164 w 454"/>
                  <a:gd name="T17" fmla="*/ 159 h 209"/>
                  <a:gd name="T18" fmla="*/ 170 w 454"/>
                  <a:gd name="T19" fmla="*/ 165 h 209"/>
                  <a:gd name="T20" fmla="*/ 175 w 454"/>
                  <a:gd name="T21" fmla="*/ 171 h 209"/>
                  <a:gd name="T22" fmla="*/ 187 w 454"/>
                  <a:gd name="T23" fmla="*/ 169 h 209"/>
                  <a:gd name="T24" fmla="*/ 224 w 454"/>
                  <a:gd name="T25" fmla="*/ 186 h 209"/>
                  <a:gd name="T26" fmla="*/ 249 w 454"/>
                  <a:gd name="T27" fmla="*/ 209 h 209"/>
                  <a:gd name="T28" fmla="*/ 269 w 454"/>
                  <a:gd name="T29" fmla="*/ 196 h 209"/>
                  <a:gd name="T30" fmla="*/ 270 w 454"/>
                  <a:gd name="T31" fmla="*/ 194 h 209"/>
                  <a:gd name="T32" fmla="*/ 272 w 454"/>
                  <a:gd name="T33" fmla="*/ 191 h 209"/>
                  <a:gd name="T34" fmla="*/ 279 w 454"/>
                  <a:gd name="T35" fmla="*/ 184 h 209"/>
                  <a:gd name="T36" fmla="*/ 319 w 454"/>
                  <a:gd name="T37" fmla="*/ 176 h 209"/>
                  <a:gd name="T38" fmla="*/ 366 w 454"/>
                  <a:gd name="T39" fmla="*/ 182 h 209"/>
                  <a:gd name="T40" fmla="*/ 380 w 454"/>
                  <a:gd name="T41" fmla="*/ 186 h 209"/>
                  <a:gd name="T42" fmla="*/ 378 w 454"/>
                  <a:gd name="T43" fmla="*/ 154 h 209"/>
                  <a:gd name="T44" fmla="*/ 405 w 454"/>
                  <a:gd name="T45" fmla="*/ 147 h 209"/>
                  <a:gd name="T46" fmla="*/ 425 w 454"/>
                  <a:gd name="T47" fmla="*/ 122 h 209"/>
                  <a:gd name="T48" fmla="*/ 438 w 454"/>
                  <a:gd name="T49" fmla="*/ 111 h 209"/>
                  <a:gd name="T50" fmla="*/ 454 w 454"/>
                  <a:gd name="T51" fmla="*/ 90 h 209"/>
                  <a:gd name="T52" fmla="*/ 433 w 454"/>
                  <a:gd name="T53" fmla="*/ 82 h 209"/>
                  <a:gd name="T54" fmla="*/ 410 w 454"/>
                  <a:gd name="T55" fmla="*/ 70 h 209"/>
                  <a:gd name="T56" fmla="*/ 386 w 454"/>
                  <a:gd name="T57" fmla="*/ 66 h 209"/>
                  <a:gd name="T58" fmla="*/ 341 w 454"/>
                  <a:gd name="T59" fmla="*/ 20 h 209"/>
                  <a:gd name="T60" fmla="*/ 327 w 454"/>
                  <a:gd name="T61" fmla="*/ 22 h 209"/>
                  <a:gd name="T62" fmla="*/ 304 w 454"/>
                  <a:gd name="T63" fmla="*/ 26 h 209"/>
                  <a:gd name="T64" fmla="*/ 297 w 454"/>
                  <a:gd name="T65" fmla="*/ 21 h 209"/>
                  <a:gd name="T66" fmla="*/ 293 w 454"/>
                  <a:gd name="T67" fmla="*/ 16 h 209"/>
                  <a:gd name="T68" fmla="*/ 281 w 454"/>
                  <a:gd name="T69" fmla="*/ 12 h 209"/>
                  <a:gd name="T70" fmla="*/ 264 w 454"/>
                  <a:gd name="T71" fmla="*/ 0 h 209"/>
                  <a:gd name="T72" fmla="*/ 215 w 454"/>
                  <a:gd name="T73" fmla="*/ 13 h 209"/>
                  <a:gd name="T74" fmla="*/ 184 w 454"/>
                  <a:gd name="T75" fmla="*/ 20 h 209"/>
                  <a:gd name="T76" fmla="*/ 168 w 454"/>
                  <a:gd name="T77" fmla="*/ 21 h 209"/>
                  <a:gd name="T78" fmla="*/ 170 w 454"/>
                  <a:gd name="T79" fmla="*/ 37 h 209"/>
                  <a:gd name="T80" fmla="*/ 158 w 454"/>
                  <a:gd name="T81" fmla="*/ 52 h 209"/>
                  <a:gd name="T82" fmla="*/ 157 w 454"/>
                  <a:gd name="T83" fmla="*/ 70 h 209"/>
                  <a:gd name="T84" fmla="*/ 147 w 454"/>
                  <a:gd name="T85" fmla="*/ 72 h 209"/>
                  <a:gd name="T86" fmla="*/ 120 w 454"/>
                  <a:gd name="T87" fmla="*/ 66 h 209"/>
                  <a:gd name="T88" fmla="*/ 94 w 454"/>
                  <a:gd name="T89" fmla="*/ 68 h 209"/>
                  <a:gd name="T90" fmla="*/ 90 w 454"/>
                  <a:gd name="T91" fmla="*/ 71 h 209"/>
                  <a:gd name="T92" fmla="*/ 88 w 454"/>
                  <a:gd name="T93" fmla="*/ 69 h 209"/>
                  <a:gd name="T94" fmla="*/ 73 w 454"/>
                  <a:gd name="T95" fmla="*/ 59 h 209"/>
                  <a:gd name="T96" fmla="*/ 52 w 454"/>
                  <a:gd name="T97" fmla="*/ 57 h 209"/>
                  <a:gd name="T98" fmla="*/ 32 w 454"/>
                  <a:gd name="T99" fmla="*/ 66 h 209"/>
                  <a:gd name="T100" fmla="*/ 27 w 454"/>
                  <a:gd name="T101" fmla="*/ 79 h 209"/>
                  <a:gd name="T102" fmla="*/ 11 w 454"/>
                  <a:gd name="T103" fmla="*/ 75 h 209"/>
                  <a:gd name="T104" fmla="*/ 6 w 454"/>
                  <a:gd name="T105" fmla="*/ 90 h 209"/>
                  <a:gd name="T106" fmla="*/ 11 w 454"/>
                  <a:gd name="T107" fmla="*/ 109 h 209"/>
                  <a:gd name="T108" fmla="*/ 24 w 454"/>
                  <a:gd name="T109" fmla="*/ 128 h 209"/>
                  <a:gd name="T110" fmla="*/ 311 w 454"/>
                  <a:gd name="T111" fmla="*/ 132 h 209"/>
                  <a:gd name="T112" fmla="*/ 358 w 454"/>
                  <a:gd name="T113" fmla="*/ 135 h 209"/>
                  <a:gd name="T114" fmla="*/ 313 w 454"/>
                  <a:gd name="T115" fmla="*/ 154 h 209"/>
                  <a:gd name="T116" fmla="*/ 170 w 454"/>
                  <a:gd name="T117" fmla="*/ 135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54" h="209">
                    <a:moveTo>
                      <a:pt x="30" y="130"/>
                    </a:moveTo>
                    <a:cubicBezTo>
                      <a:pt x="35" y="126"/>
                      <a:pt x="43" y="121"/>
                      <a:pt x="51" y="121"/>
                    </a:cubicBezTo>
                    <a:cubicBezTo>
                      <a:pt x="52" y="121"/>
                      <a:pt x="54" y="122"/>
                      <a:pt x="55" y="122"/>
                    </a:cubicBezTo>
                    <a:cubicBezTo>
                      <a:pt x="58" y="123"/>
                      <a:pt x="61" y="123"/>
                      <a:pt x="63" y="123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8" y="123"/>
                      <a:pt x="71" y="123"/>
                      <a:pt x="74" y="126"/>
                    </a:cubicBezTo>
                    <a:cubicBezTo>
                      <a:pt x="76" y="130"/>
                      <a:pt x="76" y="134"/>
                      <a:pt x="75" y="138"/>
                    </a:cubicBezTo>
                    <a:cubicBezTo>
                      <a:pt x="75" y="140"/>
                      <a:pt x="75" y="142"/>
                      <a:pt x="75" y="143"/>
                    </a:cubicBezTo>
                    <a:cubicBezTo>
                      <a:pt x="76" y="144"/>
                      <a:pt x="76" y="146"/>
                      <a:pt x="75" y="147"/>
                    </a:cubicBezTo>
                    <a:cubicBezTo>
                      <a:pt x="74" y="148"/>
                      <a:pt x="71" y="149"/>
                      <a:pt x="67" y="149"/>
                    </a:cubicBezTo>
                    <a:cubicBezTo>
                      <a:pt x="65" y="149"/>
                      <a:pt x="64" y="149"/>
                      <a:pt x="62" y="149"/>
                    </a:cubicBezTo>
                    <a:cubicBezTo>
                      <a:pt x="62" y="149"/>
                      <a:pt x="61" y="149"/>
                      <a:pt x="61" y="149"/>
                    </a:cubicBezTo>
                    <a:cubicBezTo>
                      <a:pt x="56" y="149"/>
                      <a:pt x="52" y="150"/>
                      <a:pt x="50" y="151"/>
                    </a:cubicBezTo>
                    <a:cubicBezTo>
                      <a:pt x="51" y="152"/>
                      <a:pt x="51" y="152"/>
                      <a:pt x="51" y="152"/>
                    </a:cubicBezTo>
                    <a:cubicBezTo>
                      <a:pt x="52" y="155"/>
                      <a:pt x="53" y="158"/>
                      <a:pt x="52" y="160"/>
                    </a:cubicBezTo>
                    <a:cubicBezTo>
                      <a:pt x="51" y="162"/>
                      <a:pt x="49" y="162"/>
                      <a:pt x="46" y="160"/>
                    </a:cubicBezTo>
                    <a:cubicBezTo>
                      <a:pt x="44" y="159"/>
                      <a:pt x="42" y="159"/>
                      <a:pt x="42" y="160"/>
                    </a:cubicBezTo>
                    <a:cubicBezTo>
                      <a:pt x="42" y="160"/>
                      <a:pt x="42" y="160"/>
                      <a:pt x="42" y="160"/>
                    </a:cubicBezTo>
                    <a:cubicBezTo>
                      <a:pt x="46" y="160"/>
                      <a:pt x="52" y="165"/>
                      <a:pt x="52" y="169"/>
                    </a:cubicBezTo>
                    <a:cubicBezTo>
                      <a:pt x="52" y="174"/>
                      <a:pt x="53" y="176"/>
                      <a:pt x="53" y="176"/>
                    </a:cubicBezTo>
                    <a:cubicBezTo>
                      <a:pt x="53" y="176"/>
                      <a:pt x="54" y="176"/>
                      <a:pt x="54" y="176"/>
                    </a:cubicBezTo>
                    <a:cubicBezTo>
                      <a:pt x="56" y="176"/>
                      <a:pt x="57" y="177"/>
                      <a:pt x="58" y="179"/>
                    </a:cubicBezTo>
                    <a:cubicBezTo>
                      <a:pt x="59" y="180"/>
                      <a:pt x="60" y="181"/>
                      <a:pt x="61" y="181"/>
                    </a:cubicBezTo>
                    <a:cubicBezTo>
                      <a:pt x="62" y="181"/>
                      <a:pt x="62" y="181"/>
                      <a:pt x="63" y="181"/>
                    </a:cubicBezTo>
                    <a:cubicBezTo>
                      <a:pt x="66" y="181"/>
                      <a:pt x="69" y="182"/>
                      <a:pt x="70" y="184"/>
                    </a:cubicBezTo>
                    <a:cubicBezTo>
                      <a:pt x="70" y="185"/>
                      <a:pt x="71" y="187"/>
                      <a:pt x="68" y="190"/>
                    </a:cubicBezTo>
                    <a:cubicBezTo>
                      <a:pt x="68" y="190"/>
                      <a:pt x="67" y="192"/>
                      <a:pt x="68" y="193"/>
                    </a:cubicBezTo>
                    <a:cubicBezTo>
                      <a:pt x="68" y="195"/>
                      <a:pt x="68" y="197"/>
                      <a:pt x="69" y="198"/>
                    </a:cubicBezTo>
                    <a:cubicBezTo>
                      <a:pt x="69" y="197"/>
                      <a:pt x="69" y="195"/>
                      <a:pt x="70" y="194"/>
                    </a:cubicBezTo>
                    <a:cubicBezTo>
                      <a:pt x="70" y="194"/>
                      <a:pt x="70" y="194"/>
                      <a:pt x="70" y="194"/>
                    </a:cubicBezTo>
                    <a:cubicBezTo>
                      <a:pt x="70" y="193"/>
                      <a:pt x="70" y="193"/>
                      <a:pt x="69" y="193"/>
                    </a:cubicBezTo>
                    <a:cubicBezTo>
                      <a:pt x="69" y="193"/>
                      <a:pt x="69" y="193"/>
                      <a:pt x="69" y="192"/>
                    </a:cubicBezTo>
                    <a:cubicBezTo>
                      <a:pt x="69" y="192"/>
                      <a:pt x="69" y="192"/>
                      <a:pt x="70" y="192"/>
                    </a:cubicBezTo>
                    <a:cubicBezTo>
                      <a:pt x="70" y="192"/>
                      <a:pt x="70" y="191"/>
                      <a:pt x="70" y="191"/>
                    </a:cubicBezTo>
                    <a:cubicBezTo>
                      <a:pt x="70" y="191"/>
                      <a:pt x="70" y="191"/>
                      <a:pt x="70" y="191"/>
                    </a:cubicBezTo>
                    <a:cubicBezTo>
                      <a:pt x="70" y="190"/>
                      <a:pt x="70" y="190"/>
                      <a:pt x="70" y="190"/>
                    </a:cubicBezTo>
                    <a:cubicBezTo>
                      <a:pt x="72" y="187"/>
                      <a:pt x="78" y="186"/>
                      <a:pt x="83" y="186"/>
                    </a:cubicBezTo>
                    <a:cubicBezTo>
                      <a:pt x="88" y="186"/>
                      <a:pt x="95" y="193"/>
                      <a:pt x="99" y="198"/>
                    </a:cubicBezTo>
                    <a:cubicBezTo>
                      <a:pt x="100" y="200"/>
                      <a:pt x="102" y="200"/>
                      <a:pt x="103" y="19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34" y="141"/>
                      <a:pt x="134" y="141"/>
                      <a:pt x="134" y="141"/>
                    </a:cubicBezTo>
                    <a:cubicBezTo>
                      <a:pt x="134" y="141"/>
                      <a:pt x="134" y="141"/>
                      <a:pt x="134" y="140"/>
                    </a:cubicBezTo>
                    <a:cubicBezTo>
                      <a:pt x="136" y="137"/>
                      <a:pt x="139" y="137"/>
                      <a:pt x="140" y="137"/>
                    </a:cubicBezTo>
                    <a:cubicBezTo>
                      <a:pt x="142" y="137"/>
                      <a:pt x="144" y="138"/>
                      <a:pt x="146" y="139"/>
                    </a:cubicBezTo>
                    <a:cubicBezTo>
                      <a:pt x="146" y="137"/>
                      <a:pt x="148" y="134"/>
                      <a:pt x="151" y="134"/>
                    </a:cubicBezTo>
                    <a:cubicBezTo>
                      <a:pt x="151" y="134"/>
                      <a:pt x="151" y="134"/>
                      <a:pt x="151" y="134"/>
                    </a:cubicBezTo>
                    <a:cubicBezTo>
                      <a:pt x="153" y="134"/>
                      <a:pt x="154" y="135"/>
                      <a:pt x="154" y="136"/>
                    </a:cubicBezTo>
                    <a:cubicBezTo>
                      <a:pt x="155" y="137"/>
                      <a:pt x="155" y="139"/>
                      <a:pt x="155" y="140"/>
                    </a:cubicBezTo>
                    <a:cubicBezTo>
                      <a:pt x="155" y="141"/>
                      <a:pt x="155" y="141"/>
                      <a:pt x="155" y="141"/>
                    </a:cubicBezTo>
                    <a:cubicBezTo>
                      <a:pt x="156" y="141"/>
                      <a:pt x="157" y="142"/>
                      <a:pt x="158" y="144"/>
                    </a:cubicBezTo>
                    <a:cubicBezTo>
                      <a:pt x="160" y="147"/>
                      <a:pt x="163" y="152"/>
                      <a:pt x="162" y="157"/>
                    </a:cubicBezTo>
                    <a:cubicBezTo>
                      <a:pt x="162" y="157"/>
                      <a:pt x="162" y="157"/>
                      <a:pt x="162" y="157"/>
                    </a:cubicBezTo>
                    <a:cubicBezTo>
                      <a:pt x="163" y="158"/>
                      <a:pt x="163" y="158"/>
                      <a:pt x="163" y="158"/>
                    </a:cubicBezTo>
                    <a:cubicBezTo>
                      <a:pt x="163" y="158"/>
                      <a:pt x="164" y="159"/>
                      <a:pt x="164" y="159"/>
                    </a:cubicBezTo>
                    <a:cubicBezTo>
                      <a:pt x="164" y="159"/>
                      <a:pt x="165" y="159"/>
                      <a:pt x="165" y="160"/>
                    </a:cubicBezTo>
                    <a:cubicBezTo>
                      <a:pt x="165" y="160"/>
                      <a:pt x="166" y="160"/>
                      <a:pt x="166" y="161"/>
                    </a:cubicBezTo>
                    <a:cubicBezTo>
                      <a:pt x="166" y="161"/>
                      <a:pt x="167" y="161"/>
                      <a:pt x="167" y="162"/>
                    </a:cubicBezTo>
                    <a:cubicBezTo>
                      <a:pt x="167" y="162"/>
                      <a:pt x="168" y="162"/>
                      <a:pt x="168" y="163"/>
                    </a:cubicBezTo>
                    <a:cubicBezTo>
                      <a:pt x="168" y="163"/>
                      <a:pt x="169" y="163"/>
                      <a:pt x="169" y="164"/>
                    </a:cubicBezTo>
                    <a:cubicBezTo>
                      <a:pt x="169" y="164"/>
                      <a:pt x="170" y="165"/>
                      <a:pt x="170" y="165"/>
                    </a:cubicBezTo>
                    <a:cubicBezTo>
                      <a:pt x="170" y="165"/>
                      <a:pt x="170" y="166"/>
                      <a:pt x="171" y="166"/>
                    </a:cubicBezTo>
                    <a:cubicBezTo>
                      <a:pt x="171" y="166"/>
                      <a:pt x="171" y="167"/>
                      <a:pt x="172" y="167"/>
                    </a:cubicBezTo>
                    <a:cubicBezTo>
                      <a:pt x="172" y="167"/>
                      <a:pt x="172" y="168"/>
                      <a:pt x="172" y="168"/>
                    </a:cubicBezTo>
                    <a:cubicBezTo>
                      <a:pt x="173" y="168"/>
                      <a:pt x="173" y="169"/>
                      <a:pt x="173" y="169"/>
                    </a:cubicBezTo>
                    <a:cubicBezTo>
                      <a:pt x="173" y="169"/>
                      <a:pt x="174" y="169"/>
                      <a:pt x="174" y="170"/>
                    </a:cubicBezTo>
                    <a:cubicBezTo>
                      <a:pt x="174" y="170"/>
                      <a:pt x="174" y="171"/>
                      <a:pt x="175" y="171"/>
                    </a:cubicBezTo>
                    <a:cubicBezTo>
                      <a:pt x="175" y="171"/>
                      <a:pt x="175" y="171"/>
                      <a:pt x="175" y="171"/>
                    </a:cubicBezTo>
                    <a:cubicBezTo>
                      <a:pt x="177" y="171"/>
                      <a:pt x="179" y="170"/>
                      <a:pt x="181" y="170"/>
                    </a:cubicBezTo>
                    <a:cubicBezTo>
                      <a:pt x="182" y="170"/>
                      <a:pt x="183" y="170"/>
                      <a:pt x="184" y="169"/>
                    </a:cubicBezTo>
                    <a:cubicBezTo>
                      <a:pt x="184" y="169"/>
                      <a:pt x="184" y="169"/>
                      <a:pt x="185" y="169"/>
                    </a:cubicBezTo>
                    <a:cubicBezTo>
                      <a:pt x="185" y="169"/>
                      <a:pt x="186" y="169"/>
                      <a:pt x="186" y="169"/>
                    </a:cubicBezTo>
                    <a:cubicBezTo>
                      <a:pt x="186" y="169"/>
                      <a:pt x="187" y="169"/>
                      <a:pt x="187" y="169"/>
                    </a:cubicBezTo>
                    <a:cubicBezTo>
                      <a:pt x="187" y="169"/>
                      <a:pt x="187" y="169"/>
                      <a:pt x="187" y="169"/>
                    </a:cubicBezTo>
                    <a:cubicBezTo>
                      <a:pt x="187" y="169"/>
                      <a:pt x="188" y="169"/>
                      <a:pt x="188" y="169"/>
                    </a:cubicBezTo>
                    <a:cubicBezTo>
                      <a:pt x="189" y="170"/>
                      <a:pt x="196" y="170"/>
                      <a:pt x="210" y="170"/>
                    </a:cubicBezTo>
                    <a:cubicBezTo>
                      <a:pt x="213" y="170"/>
                      <a:pt x="215" y="172"/>
                      <a:pt x="216" y="174"/>
                    </a:cubicBezTo>
                    <a:cubicBezTo>
                      <a:pt x="217" y="175"/>
                      <a:pt x="219" y="177"/>
                      <a:pt x="220" y="177"/>
                    </a:cubicBezTo>
                    <a:cubicBezTo>
                      <a:pt x="224" y="178"/>
                      <a:pt x="224" y="183"/>
                      <a:pt x="224" y="186"/>
                    </a:cubicBezTo>
                    <a:cubicBezTo>
                      <a:pt x="224" y="187"/>
                      <a:pt x="224" y="188"/>
                      <a:pt x="224" y="189"/>
                    </a:cubicBezTo>
                    <a:cubicBezTo>
                      <a:pt x="224" y="191"/>
                      <a:pt x="225" y="193"/>
                      <a:pt x="227" y="194"/>
                    </a:cubicBezTo>
                    <a:cubicBezTo>
                      <a:pt x="228" y="196"/>
                      <a:pt x="230" y="199"/>
                      <a:pt x="230" y="201"/>
                    </a:cubicBezTo>
                    <a:cubicBezTo>
                      <a:pt x="230" y="202"/>
                      <a:pt x="235" y="201"/>
                      <a:pt x="238" y="202"/>
                    </a:cubicBezTo>
                    <a:cubicBezTo>
                      <a:pt x="239" y="202"/>
                      <a:pt x="241" y="202"/>
                      <a:pt x="242" y="203"/>
                    </a:cubicBezTo>
                    <a:cubicBezTo>
                      <a:pt x="245" y="204"/>
                      <a:pt x="249" y="205"/>
                      <a:pt x="249" y="209"/>
                    </a:cubicBezTo>
                    <a:cubicBezTo>
                      <a:pt x="250" y="209"/>
                      <a:pt x="250" y="208"/>
                      <a:pt x="250" y="208"/>
                    </a:cubicBezTo>
                    <a:cubicBezTo>
                      <a:pt x="251" y="208"/>
                      <a:pt x="251" y="208"/>
                      <a:pt x="251" y="207"/>
                    </a:cubicBezTo>
                    <a:cubicBezTo>
                      <a:pt x="251" y="203"/>
                      <a:pt x="258" y="199"/>
                      <a:pt x="263" y="197"/>
                    </a:cubicBezTo>
                    <a:cubicBezTo>
                      <a:pt x="265" y="197"/>
                      <a:pt x="266" y="196"/>
                      <a:pt x="266" y="196"/>
                    </a:cubicBezTo>
                    <a:cubicBezTo>
                      <a:pt x="267" y="196"/>
                      <a:pt x="267" y="196"/>
                      <a:pt x="267" y="196"/>
                    </a:cubicBezTo>
                    <a:cubicBezTo>
                      <a:pt x="268" y="196"/>
                      <a:pt x="268" y="196"/>
                      <a:pt x="269" y="196"/>
                    </a:cubicBezTo>
                    <a:cubicBezTo>
                      <a:pt x="269" y="196"/>
                      <a:pt x="269" y="196"/>
                      <a:pt x="269" y="196"/>
                    </a:cubicBezTo>
                    <a:cubicBezTo>
                      <a:pt x="269" y="196"/>
                      <a:pt x="269" y="196"/>
                      <a:pt x="269" y="196"/>
                    </a:cubicBezTo>
                    <a:cubicBezTo>
                      <a:pt x="269" y="196"/>
                      <a:pt x="270" y="196"/>
                      <a:pt x="270" y="196"/>
                    </a:cubicBezTo>
                    <a:cubicBezTo>
                      <a:pt x="270" y="196"/>
                      <a:pt x="270" y="195"/>
                      <a:pt x="270" y="195"/>
                    </a:cubicBezTo>
                    <a:cubicBezTo>
                      <a:pt x="270" y="195"/>
                      <a:pt x="270" y="195"/>
                      <a:pt x="270" y="194"/>
                    </a:cubicBezTo>
                    <a:cubicBezTo>
                      <a:pt x="270" y="194"/>
                      <a:pt x="270" y="194"/>
                      <a:pt x="270" y="194"/>
                    </a:cubicBezTo>
                    <a:cubicBezTo>
                      <a:pt x="271" y="194"/>
                      <a:pt x="271" y="193"/>
                      <a:pt x="271" y="193"/>
                    </a:cubicBezTo>
                    <a:cubicBezTo>
                      <a:pt x="271" y="193"/>
                      <a:pt x="271" y="193"/>
                      <a:pt x="271" y="193"/>
                    </a:cubicBezTo>
                    <a:cubicBezTo>
                      <a:pt x="271" y="192"/>
                      <a:pt x="271" y="192"/>
                      <a:pt x="271" y="192"/>
                    </a:cubicBezTo>
                    <a:cubicBezTo>
                      <a:pt x="271" y="192"/>
                      <a:pt x="271" y="192"/>
                      <a:pt x="271" y="192"/>
                    </a:cubicBezTo>
                    <a:cubicBezTo>
                      <a:pt x="272" y="192"/>
                      <a:pt x="272" y="191"/>
                      <a:pt x="272" y="191"/>
                    </a:cubicBezTo>
                    <a:cubicBezTo>
                      <a:pt x="272" y="191"/>
                      <a:pt x="272" y="191"/>
                      <a:pt x="272" y="191"/>
                    </a:cubicBezTo>
                    <a:cubicBezTo>
                      <a:pt x="272" y="191"/>
                      <a:pt x="272" y="191"/>
                      <a:pt x="272" y="191"/>
                    </a:cubicBezTo>
                    <a:cubicBezTo>
                      <a:pt x="272" y="191"/>
                      <a:pt x="272" y="191"/>
                      <a:pt x="272" y="191"/>
                    </a:cubicBezTo>
                    <a:cubicBezTo>
                      <a:pt x="273" y="191"/>
                      <a:pt x="273" y="190"/>
                      <a:pt x="273" y="190"/>
                    </a:cubicBezTo>
                    <a:cubicBezTo>
                      <a:pt x="273" y="190"/>
                      <a:pt x="273" y="190"/>
                      <a:pt x="273" y="190"/>
                    </a:cubicBezTo>
                    <a:cubicBezTo>
                      <a:pt x="273" y="190"/>
                      <a:pt x="273" y="190"/>
                      <a:pt x="273" y="190"/>
                    </a:cubicBezTo>
                    <a:cubicBezTo>
                      <a:pt x="275" y="189"/>
                      <a:pt x="279" y="186"/>
                      <a:pt x="279" y="184"/>
                    </a:cubicBezTo>
                    <a:cubicBezTo>
                      <a:pt x="279" y="183"/>
                      <a:pt x="280" y="180"/>
                      <a:pt x="287" y="180"/>
                    </a:cubicBezTo>
                    <a:cubicBezTo>
                      <a:pt x="290" y="180"/>
                      <a:pt x="294" y="181"/>
                      <a:pt x="297" y="182"/>
                    </a:cubicBezTo>
                    <a:cubicBezTo>
                      <a:pt x="300" y="184"/>
                      <a:pt x="302" y="184"/>
                      <a:pt x="303" y="184"/>
                    </a:cubicBezTo>
                    <a:cubicBezTo>
                      <a:pt x="304" y="184"/>
                      <a:pt x="304" y="184"/>
                      <a:pt x="304" y="182"/>
                    </a:cubicBezTo>
                    <a:cubicBezTo>
                      <a:pt x="305" y="178"/>
                      <a:pt x="310" y="175"/>
                      <a:pt x="315" y="175"/>
                    </a:cubicBezTo>
                    <a:cubicBezTo>
                      <a:pt x="316" y="175"/>
                      <a:pt x="318" y="175"/>
                      <a:pt x="319" y="176"/>
                    </a:cubicBezTo>
                    <a:cubicBezTo>
                      <a:pt x="320" y="176"/>
                      <a:pt x="320" y="176"/>
                      <a:pt x="320" y="176"/>
                    </a:cubicBezTo>
                    <a:cubicBezTo>
                      <a:pt x="322" y="178"/>
                      <a:pt x="328" y="180"/>
                      <a:pt x="331" y="180"/>
                    </a:cubicBezTo>
                    <a:cubicBezTo>
                      <a:pt x="332" y="180"/>
                      <a:pt x="332" y="180"/>
                      <a:pt x="332" y="180"/>
                    </a:cubicBezTo>
                    <a:cubicBezTo>
                      <a:pt x="333" y="180"/>
                      <a:pt x="335" y="179"/>
                      <a:pt x="339" y="179"/>
                    </a:cubicBezTo>
                    <a:cubicBezTo>
                      <a:pt x="347" y="179"/>
                      <a:pt x="359" y="181"/>
                      <a:pt x="363" y="182"/>
                    </a:cubicBezTo>
                    <a:cubicBezTo>
                      <a:pt x="364" y="182"/>
                      <a:pt x="365" y="182"/>
                      <a:pt x="366" y="182"/>
                    </a:cubicBezTo>
                    <a:cubicBezTo>
                      <a:pt x="369" y="181"/>
                      <a:pt x="372" y="182"/>
                      <a:pt x="374" y="185"/>
                    </a:cubicBezTo>
                    <a:cubicBezTo>
                      <a:pt x="376" y="187"/>
                      <a:pt x="376" y="187"/>
                      <a:pt x="377" y="187"/>
                    </a:cubicBezTo>
                    <a:cubicBezTo>
                      <a:pt x="378" y="187"/>
                      <a:pt x="378" y="187"/>
                      <a:pt x="378" y="187"/>
                    </a:cubicBezTo>
                    <a:cubicBezTo>
                      <a:pt x="379" y="187"/>
                      <a:pt x="379" y="187"/>
                      <a:pt x="380" y="187"/>
                    </a:cubicBezTo>
                    <a:cubicBezTo>
                      <a:pt x="380" y="187"/>
                      <a:pt x="380" y="187"/>
                      <a:pt x="380" y="187"/>
                    </a:cubicBezTo>
                    <a:cubicBezTo>
                      <a:pt x="380" y="187"/>
                      <a:pt x="380" y="186"/>
                      <a:pt x="380" y="186"/>
                    </a:cubicBezTo>
                    <a:cubicBezTo>
                      <a:pt x="380" y="183"/>
                      <a:pt x="382" y="181"/>
                      <a:pt x="384" y="179"/>
                    </a:cubicBezTo>
                    <a:cubicBezTo>
                      <a:pt x="385" y="178"/>
                      <a:pt x="386" y="177"/>
                      <a:pt x="386" y="176"/>
                    </a:cubicBezTo>
                    <a:cubicBezTo>
                      <a:pt x="386" y="176"/>
                      <a:pt x="385" y="172"/>
                      <a:pt x="384" y="171"/>
                    </a:cubicBezTo>
                    <a:cubicBezTo>
                      <a:pt x="382" y="168"/>
                      <a:pt x="381" y="166"/>
                      <a:pt x="381" y="165"/>
                    </a:cubicBezTo>
                    <a:cubicBezTo>
                      <a:pt x="381" y="158"/>
                      <a:pt x="380" y="157"/>
                      <a:pt x="380" y="157"/>
                    </a:cubicBezTo>
                    <a:cubicBezTo>
                      <a:pt x="379" y="156"/>
                      <a:pt x="378" y="155"/>
                      <a:pt x="378" y="154"/>
                    </a:cubicBezTo>
                    <a:cubicBezTo>
                      <a:pt x="379" y="151"/>
                      <a:pt x="385" y="148"/>
                      <a:pt x="387" y="148"/>
                    </a:cubicBezTo>
                    <a:cubicBezTo>
                      <a:pt x="389" y="149"/>
                      <a:pt x="391" y="148"/>
                      <a:pt x="392" y="147"/>
                    </a:cubicBezTo>
                    <a:cubicBezTo>
                      <a:pt x="394" y="147"/>
                      <a:pt x="395" y="146"/>
                      <a:pt x="397" y="146"/>
                    </a:cubicBezTo>
                    <a:cubicBezTo>
                      <a:pt x="398" y="146"/>
                      <a:pt x="399" y="147"/>
                      <a:pt x="399" y="147"/>
                    </a:cubicBezTo>
                    <a:cubicBezTo>
                      <a:pt x="400" y="148"/>
                      <a:pt x="402" y="148"/>
                      <a:pt x="406" y="148"/>
                    </a:cubicBezTo>
                    <a:cubicBezTo>
                      <a:pt x="406" y="148"/>
                      <a:pt x="405" y="147"/>
                      <a:pt x="405" y="147"/>
                    </a:cubicBezTo>
                    <a:cubicBezTo>
                      <a:pt x="403" y="145"/>
                      <a:pt x="404" y="141"/>
                      <a:pt x="408" y="131"/>
                    </a:cubicBezTo>
                    <a:cubicBezTo>
                      <a:pt x="409" y="128"/>
                      <a:pt x="411" y="125"/>
                      <a:pt x="411" y="123"/>
                    </a:cubicBezTo>
                    <a:cubicBezTo>
                      <a:pt x="412" y="120"/>
                      <a:pt x="413" y="119"/>
                      <a:pt x="415" y="119"/>
                    </a:cubicBezTo>
                    <a:cubicBezTo>
                      <a:pt x="416" y="119"/>
                      <a:pt x="417" y="120"/>
                      <a:pt x="418" y="120"/>
                    </a:cubicBezTo>
                    <a:cubicBezTo>
                      <a:pt x="419" y="121"/>
                      <a:pt x="420" y="121"/>
                      <a:pt x="421" y="122"/>
                    </a:cubicBezTo>
                    <a:cubicBezTo>
                      <a:pt x="422" y="122"/>
                      <a:pt x="424" y="122"/>
                      <a:pt x="425" y="122"/>
                    </a:cubicBezTo>
                    <a:cubicBezTo>
                      <a:pt x="428" y="122"/>
                      <a:pt x="430" y="122"/>
                      <a:pt x="432" y="123"/>
                    </a:cubicBezTo>
                    <a:cubicBezTo>
                      <a:pt x="432" y="123"/>
                      <a:pt x="432" y="123"/>
                      <a:pt x="432" y="123"/>
                    </a:cubicBezTo>
                    <a:cubicBezTo>
                      <a:pt x="433" y="123"/>
                      <a:pt x="433" y="123"/>
                      <a:pt x="434" y="123"/>
                    </a:cubicBezTo>
                    <a:cubicBezTo>
                      <a:pt x="436" y="122"/>
                      <a:pt x="439" y="121"/>
                      <a:pt x="440" y="119"/>
                    </a:cubicBezTo>
                    <a:cubicBezTo>
                      <a:pt x="440" y="119"/>
                      <a:pt x="440" y="119"/>
                      <a:pt x="440" y="118"/>
                    </a:cubicBezTo>
                    <a:cubicBezTo>
                      <a:pt x="439" y="117"/>
                      <a:pt x="438" y="115"/>
                      <a:pt x="438" y="111"/>
                    </a:cubicBezTo>
                    <a:cubicBezTo>
                      <a:pt x="438" y="104"/>
                      <a:pt x="443" y="101"/>
                      <a:pt x="447" y="101"/>
                    </a:cubicBezTo>
                    <a:cubicBezTo>
                      <a:pt x="450" y="101"/>
                      <a:pt x="450" y="98"/>
                      <a:pt x="450" y="97"/>
                    </a:cubicBezTo>
                    <a:cubicBezTo>
                      <a:pt x="450" y="96"/>
                      <a:pt x="450" y="96"/>
                      <a:pt x="450" y="95"/>
                    </a:cubicBezTo>
                    <a:cubicBezTo>
                      <a:pt x="451" y="94"/>
                      <a:pt x="452" y="93"/>
                      <a:pt x="452" y="92"/>
                    </a:cubicBezTo>
                    <a:cubicBezTo>
                      <a:pt x="453" y="91"/>
                      <a:pt x="453" y="91"/>
                      <a:pt x="454" y="90"/>
                    </a:cubicBezTo>
                    <a:cubicBezTo>
                      <a:pt x="454" y="90"/>
                      <a:pt x="454" y="90"/>
                      <a:pt x="454" y="90"/>
                    </a:cubicBezTo>
                    <a:cubicBezTo>
                      <a:pt x="453" y="89"/>
                      <a:pt x="453" y="89"/>
                      <a:pt x="453" y="88"/>
                    </a:cubicBezTo>
                    <a:cubicBezTo>
                      <a:pt x="453" y="88"/>
                      <a:pt x="453" y="88"/>
                      <a:pt x="453" y="88"/>
                    </a:cubicBezTo>
                    <a:cubicBezTo>
                      <a:pt x="452" y="87"/>
                      <a:pt x="452" y="87"/>
                      <a:pt x="452" y="86"/>
                    </a:cubicBezTo>
                    <a:cubicBezTo>
                      <a:pt x="452" y="86"/>
                      <a:pt x="451" y="86"/>
                      <a:pt x="451" y="87"/>
                    </a:cubicBezTo>
                    <a:cubicBezTo>
                      <a:pt x="449" y="88"/>
                      <a:pt x="443" y="89"/>
                      <a:pt x="441" y="89"/>
                    </a:cubicBezTo>
                    <a:cubicBezTo>
                      <a:pt x="438" y="89"/>
                      <a:pt x="433" y="85"/>
                      <a:pt x="433" y="82"/>
                    </a:cubicBezTo>
                    <a:cubicBezTo>
                      <a:pt x="433" y="80"/>
                      <a:pt x="433" y="80"/>
                      <a:pt x="433" y="80"/>
                    </a:cubicBezTo>
                    <a:cubicBezTo>
                      <a:pt x="430" y="80"/>
                      <a:pt x="426" y="79"/>
                      <a:pt x="424" y="73"/>
                    </a:cubicBezTo>
                    <a:cubicBezTo>
                      <a:pt x="423" y="70"/>
                      <a:pt x="421" y="69"/>
                      <a:pt x="419" y="69"/>
                    </a:cubicBezTo>
                    <a:cubicBezTo>
                      <a:pt x="419" y="68"/>
                      <a:pt x="418" y="68"/>
                      <a:pt x="417" y="68"/>
                    </a:cubicBezTo>
                    <a:cubicBezTo>
                      <a:pt x="417" y="68"/>
                      <a:pt x="417" y="68"/>
                      <a:pt x="417" y="68"/>
                    </a:cubicBezTo>
                    <a:cubicBezTo>
                      <a:pt x="416" y="68"/>
                      <a:pt x="412" y="69"/>
                      <a:pt x="410" y="70"/>
                    </a:cubicBezTo>
                    <a:cubicBezTo>
                      <a:pt x="409" y="70"/>
                      <a:pt x="409" y="71"/>
                      <a:pt x="408" y="71"/>
                    </a:cubicBezTo>
                    <a:cubicBezTo>
                      <a:pt x="405" y="72"/>
                      <a:pt x="402" y="71"/>
                      <a:pt x="399" y="70"/>
                    </a:cubicBezTo>
                    <a:cubicBezTo>
                      <a:pt x="398" y="70"/>
                      <a:pt x="397" y="70"/>
                      <a:pt x="396" y="69"/>
                    </a:cubicBezTo>
                    <a:cubicBezTo>
                      <a:pt x="393" y="69"/>
                      <a:pt x="392" y="67"/>
                      <a:pt x="390" y="65"/>
                    </a:cubicBezTo>
                    <a:cubicBezTo>
                      <a:pt x="390" y="64"/>
                      <a:pt x="389" y="63"/>
                      <a:pt x="388" y="63"/>
                    </a:cubicBezTo>
                    <a:cubicBezTo>
                      <a:pt x="387" y="63"/>
                      <a:pt x="386" y="65"/>
                      <a:pt x="386" y="66"/>
                    </a:cubicBezTo>
                    <a:cubicBezTo>
                      <a:pt x="385" y="68"/>
                      <a:pt x="383" y="70"/>
                      <a:pt x="381" y="70"/>
                    </a:cubicBezTo>
                    <a:cubicBezTo>
                      <a:pt x="378" y="70"/>
                      <a:pt x="377" y="67"/>
                      <a:pt x="373" y="60"/>
                    </a:cubicBezTo>
                    <a:cubicBezTo>
                      <a:pt x="371" y="56"/>
                      <a:pt x="369" y="52"/>
                      <a:pt x="367" y="49"/>
                    </a:cubicBezTo>
                    <a:cubicBezTo>
                      <a:pt x="366" y="46"/>
                      <a:pt x="366" y="46"/>
                      <a:pt x="366" y="46"/>
                    </a:cubicBezTo>
                    <a:cubicBezTo>
                      <a:pt x="361" y="39"/>
                      <a:pt x="354" y="28"/>
                      <a:pt x="348" y="26"/>
                    </a:cubicBezTo>
                    <a:cubicBezTo>
                      <a:pt x="344" y="24"/>
                      <a:pt x="342" y="22"/>
                      <a:pt x="341" y="20"/>
                    </a:cubicBezTo>
                    <a:cubicBezTo>
                      <a:pt x="341" y="19"/>
                      <a:pt x="341" y="17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41" y="15"/>
                      <a:pt x="339" y="16"/>
                      <a:pt x="339" y="16"/>
                    </a:cubicBezTo>
                    <a:cubicBezTo>
                      <a:pt x="338" y="17"/>
                      <a:pt x="337" y="17"/>
                      <a:pt x="336" y="18"/>
                    </a:cubicBezTo>
                    <a:cubicBezTo>
                      <a:pt x="333" y="20"/>
                      <a:pt x="331" y="22"/>
                      <a:pt x="328" y="22"/>
                    </a:cubicBezTo>
                    <a:cubicBezTo>
                      <a:pt x="328" y="22"/>
                      <a:pt x="327" y="22"/>
                      <a:pt x="327" y="22"/>
                    </a:cubicBezTo>
                    <a:cubicBezTo>
                      <a:pt x="326" y="23"/>
                      <a:pt x="325" y="24"/>
                      <a:pt x="324" y="24"/>
                    </a:cubicBezTo>
                    <a:cubicBezTo>
                      <a:pt x="321" y="26"/>
                      <a:pt x="317" y="28"/>
                      <a:pt x="315" y="27"/>
                    </a:cubicBezTo>
                    <a:cubicBezTo>
                      <a:pt x="314" y="27"/>
                      <a:pt x="313" y="27"/>
                      <a:pt x="312" y="28"/>
                    </a:cubicBezTo>
                    <a:cubicBezTo>
                      <a:pt x="311" y="29"/>
                      <a:pt x="310" y="30"/>
                      <a:pt x="308" y="30"/>
                    </a:cubicBezTo>
                    <a:cubicBezTo>
                      <a:pt x="307" y="30"/>
                      <a:pt x="306" y="29"/>
                      <a:pt x="305" y="29"/>
                    </a:cubicBezTo>
                    <a:cubicBezTo>
                      <a:pt x="304" y="28"/>
                      <a:pt x="304" y="26"/>
                      <a:pt x="304" y="26"/>
                    </a:cubicBezTo>
                    <a:cubicBezTo>
                      <a:pt x="304" y="24"/>
                      <a:pt x="305" y="23"/>
                      <a:pt x="307" y="21"/>
                    </a:cubicBezTo>
                    <a:cubicBezTo>
                      <a:pt x="305" y="22"/>
                      <a:pt x="304" y="21"/>
                      <a:pt x="303" y="20"/>
                    </a:cubicBezTo>
                    <a:cubicBezTo>
                      <a:pt x="303" y="20"/>
                      <a:pt x="302" y="20"/>
                      <a:pt x="301" y="19"/>
                    </a:cubicBezTo>
                    <a:cubicBezTo>
                      <a:pt x="301" y="20"/>
                      <a:pt x="301" y="20"/>
                      <a:pt x="301" y="20"/>
                    </a:cubicBezTo>
                    <a:cubicBezTo>
                      <a:pt x="300" y="21"/>
                      <a:pt x="299" y="22"/>
                      <a:pt x="298" y="22"/>
                    </a:cubicBezTo>
                    <a:cubicBezTo>
                      <a:pt x="298" y="22"/>
                      <a:pt x="298" y="22"/>
                      <a:pt x="297" y="21"/>
                    </a:cubicBezTo>
                    <a:cubicBezTo>
                      <a:pt x="297" y="21"/>
                      <a:pt x="297" y="21"/>
                      <a:pt x="297" y="21"/>
                    </a:cubicBezTo>
                    <a:cubicBezTo>
                      <a:pt x="297" y="21"/>
                      <a:pt x="297" y="21"/>
                      <a:pt x="297" y="21"/>
                    </a:cubicBezTo>
                    <a:cubicBezTo>
                      <a:pt x="296" y="21"/>
                      <a:pt x="296" y="21"/>
                      <a:pt x="296" y="21"/>
                    </a:cubicBezTo>
                    <a:cubicBezTo>
                      <a:pt x="296" y="21"/>
                      <a:pt x="296" y="21"/>
                      <a:pt x="296" y="21"/>
                    </a:cubicBezTo>
                    <a:cubicBezTo>
                      <a:pt x="295" y="20"/>
                      <a:pt x="294" y="19"/>
                      <a:pt x="294" y="18"/>
                    </a:cubicBezTo>
                    <a:cubicBezTo>
                      <a:pt x="294" y="17"/>
                      <a:pt x="294" y="16"/>
                      <a:pt x="293" y="16"/>
                    </a:cubicBezTo>
                    <a:cubicBezTo>
                      <a:pt x="292" y="18"/>
                      <a:pt x="287" y="19"/>
                      <a:pt x="284" y="19"/>
                    </a:cubicBezTo>
                    <a:cubicBezTo>
                      <a:pt x="284" y="19"/>
                      <a:pt x="284" y="19"/>
                      <a:pt x="284" y="19"/>
                    </a:cubicBezTo>
                    <a:cubicBezTo>
                      <a:pt x="284" y="19"/>
                      <a:pt x="284" y="19"/>
                      <a:pt x="284" y="19"/>
                    </a:cubicBezTo>
                    <a:cubicBezTo>
                      <a:pt x="282" y="19"/>
                      <a:pt x="281" y="19"/>
                      <a:pt x="280" y="18"/>
                    </a:cubicBezTo>
                    <a:cubicBezTo>
                      <a:pt x="278" y="16"/>
                      <a:pt x="280" y="14"/>
                      <a:pt x="280" y="13"/>
                    </a:cubicBezTo>
                    <a:cubicBezTo>
                      <a:pt x="281" y="12"/>
                      <a:pt x="281" y="12"/>
                      <a:pt x="281" y="12"/>
                    </a:cubicBezTo>
                    <a:cubicBezTo>
                      <a:pt x="281" y="11"/>
                      <a:pt x="280" y="10"/>
                      <a:pt x="280" y="9"/>
                    </a:cubicBezTo>
                    <a:cubicBezTo>
                      <a:pt x="279" y="8"/>
                      <a:pt x="279" y="6"/>
                      <a:pt x="279" y="4"/>
                    </a:cubicBezTo>
                    <a:cubicBezTo>
                      <a:pt x="279" y="3"/>
                      <a:pt x="279" y="3"/>
                      <a:pt x="279" y="3"/>
                    </a:cubicBezTo>
                    <a:cubicBezTo>
                      <a:pt x="278" y="2"/>
                      <a:pt x="276" y="1"/>
                      <a:pt x="275" y="1"/>
                    </a:cubicBezTo>
                    <a:cubicBezTo>
                      <a:pt x="275" y="1"/>
                      <a:pt x="274" y="1"/>
                      <a:pt x="274" y="1"/>
                    </a:cubicBezTo>
                    <a:cubicBezTo>
                      <a:pt x="271" y="2"/>
                      <a:pt x="267" y="1"/>
                      <a:pt x="264" y="0"/>
                    </a:cubicBezTo>
                    <a:cubicBezTo>
                      <a:pt x="264" y="0"/>
                      <a:pt x="264" y="0"/>
                      <a:pt x="262" y="0"/>
                    </a:cubicBezTo>
                    <a:cubicBezTo>
                      <a:pt x="258" y="0"/>
                      <a:pt x="253" y="1"/>
                      <a:pt x="253" y="2"/>
                    </a:cubicBezTo>
                    <a:cubicBezTo>
                      <a:pt x="252" y="5"/>
                      <a:pt x="248" y="6"/>
                      <a:pt x="239" y="8"/>
                    </a:cubicBezTo>
                    <a:cubicBezTo>
                      <a:pt x="238" y="8"/>
                      <a:pt x="236" y="9"/>
                      <a:pt x="235" y="9"/>
                    </a:cubicBezTo>
                    <a:cubicBezTo>
                      <a:pt x="232" y="10"/>
                      <a:pt x="223" y="11"/>
                      <a:pt x="219" y="12"/>
                    </a:cubicBezTo>
                    <a:cubicBezTo>
                      <a:pt x="217" y="12"/>
                      <a:pt x="216" y="13"/>
                      <a:pt x="215" y="13"/>
                    </a:cubicBezTo>
                    <a:cubicBezTo>
                      <a:pt x="212" y="14"/>
                      <a:pt x="210" y="15"/>
                      <a:pt x="207" y="15"/>
                    </a:cubicBezTo>
                    <a:cubicBezTo>
                      <a:pt x="200" y="15"/>
                      <a:pt x="194" y="17"/>
                      <a:pt x="191" y="19"/>
                    </a:cubicBezTo>
                    <a:cubicBezTo>
                      <a:pt x="191" y="19"/>
                      <a:pt x="190" y="19"/>
                      <a:pt x="189" y="20"/>
                    </a:cubicBezTo>
                    <a:cubicBezTo>
                      <a:pt x="187" y="20"/>
                      <a:pt x="186" y="20"/>
                      <a:pt x="184" y="20"/>
                    </a:cubicBezTo>
                    <a:cubicBezTo>
                      <a:pt x="184" y="20"/>
                      <a:pt x="184" y="20"/>
                      <a:pt x="184" y="20"/>
                    </a:cubicBezTo>
                    <a:cubicBezTo>
                      <a:pt x="184" y="20"/>
                      <a:pt x="184" y="20"/>
                      <a:pt x="184" y="20"/>
                    </a:cubicBezTo>
                    <a:cubicBezTo>
                      <a:pt x="183" y="20"/>
                      <a:pt x="182" y="20"/>
                      <a:pt x="181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79" y="20"/>
                      <a:pt x="178" y="20"/>
                      <a:pt x="177" y="20"/>
                    </a:cubicBezTo>
                    <a:cubicBezTo>
                      <a:pt x="176" y="21"/>
                      <a:pt x="174" y="21"/>
                      <a:pt x="173" y="21"/>
                    </a:cubicBezTo>
                    <a:cubicBezTo>
                      <a:pt x="172" y="21"/>
                      <a:pt x="171" y="21"/>
                      <a:pt x="171" y="21"/>
                    </a:cubicBezTo>
                    <a:cubicBezTo>
                      <a:pt x="170" y="21"/>
                      <a:pt x="169" y="21"/>
                      <a:pt x="168" y="21"/>
                    </a:cubicBezTo>
                    <a:cubicBezTo>
                      <a:pt x="168" y="22"/>
                      <a:pt x="168" y="26"/>
                      <a:pt x="169" y="27"/>
                    </a:cubicBezTo>
                    <a:cubicBezTo>
                      <a:pt x="170" y="28"/>
                      <a:pt x="173" y="29"/>
                      <a:pt x="174" y="30"/>
                    </a:cubicBezTo>
                    <a:cubicBezTo>
                      <a:pt x="177" y="31"/>
                      <a:pt x="179" y="31"/>
                      <a:pt x="179" y="33"/>
                    </a:cubicBezTo>
                    <a:cubicBezTo>
                      <a:pt x="180" y="34"/>
                      <a:pt x="180" y="34"/>
                      <a:pt x="180" y="34"/>
                    </a:cubicBezTo>
                    <a:cubicBezTo>
                      <a:pt x="179" y="35"/>
                      <a:pt x="179" y="35"/>
                      <a:pt x="179" y="35"/>
                    </a:cubicBezTo>
                    <a:cubicBezTo>
                      <a:pt x="178" y="36"/>
                      <a:pt x="176" y="37"/>
                      <a:pt x="170" y="37"/>
                    </a:cubicBezTo>
                    <a:cubicBezTo>
                      <a:pt x="168" y="37"/>
                      <a:pt x="167" y="37"/>
                      <a:pt x="166" y="37"/>
                    </a:cubicBezTo>
                    <a:cubicBezTo>
                      <a:pt x="165" y="37"/>
                      <a:pt x="165" y="38"/>
                      <a:pt x="165" y="38"/>
                    </a:cubicBezTo>
                    <a:cubicBezTo>
                      <a:pt x="164" y="39"/>
                      <a:pt x="164" y="41"/>
                      <a:pt x="165" y="43"/>
                    </a:cubicBezTo>
                    <a:cubicBezTo>
                      <a:pt x="166" y="44"/>
                      <a:pt x="166" y="45"/>
                      <a:pt x="165" y="46"/>
                    </a:cubicBezTo>
                    <a:cubicBezTo>
                      <a:pt x="164" y="49"/>
                      <a:pt x="159" y="51"/>
                      <a:pt x="157" y="51"/>
                    </a:cubicBezTo>
                    <a:cubicBezTo>
                      <a:pt x="157" y="51"/>
                      <a:pt x="157" y="52"/>
                      <a:pt x="158" y="52"/>
                    </a:cubicBezTo>
                    <a:cubicBezTo>
                      <a:pt x="158" y="53"/>
                      <a:pt x="159" y="53"/>
                      <a:pt x="159" y="53"/>
                    </a:cubicBezTo>
                    <a:cubicBezTo>
                      <a:pt x="161" y="53"/>
                      <a:pt x="163" y="54"/>
                      <a:pt x="165" y="55"/>
                    </a:cubicBezTo>
                    <a:cubicBezTo>
                      <a:pt x="166" y="55"/>
                      <a:pt x="167" y="56"/>
                      <a:pt x="167" y="56"/>
                    </a:cubicBezTo>
                    <a:cubicBezTo>
                      <a:pt x="171" y="56"/>
                      <a:pt x="172" y="59"/>
                      <a:pt x="172" y="66"/>
                    </a:cubicBezTo>
                    <a:cubicBezTo>
                      <a:pt x="172" y="68"/>
                      <a:pt x="171" y="72"/>
                      <a:pt x="163" y="72"/>
                    </a:cubicBezTo>
                    <a:cubicBezTo>
                      <a:pt x="160" y="72"/>
                      <a:pt x="158" y="71"/>
                      <a:pt x="157" y="70"/>
                    </a:cubicBezTo>
                    <a:cubicBezTo>
                      <a:pt x="156" y="69"/>
                      <a:pt x="155" y="69"/>
                      <a:pt x="155" y="68"/>
                    </a:cubicBezTo>
                    <a:cubicBezTo>
                      <a:pt x="155" y="69"/>
                      <a:pt x="155" y="69"/>
                      <a:pt x="154" y="70"/>
                    </a:cubicBezTo>
                    <a:cubicBezTo>
                      <a:pt x="154" y="71"/>
                      <a:pt x="153" y="73"/>
                      <a:pt x="152" y="74"/>
                    </a:cubicBezTo>
                    <a:cubicBezTo>
                      <a:pt x="151" y="74"/>
                      <a:pt x="151" y="74"/>
                      <a:pt x="150" y="74"/>
                    </a:cubicBezTo>
                    <a:cubicBezTo>
                      <a:pt x="150" y="74"/>
                      <a:pt x="150" y="74"/>
                      <a:pt x="149" y="74"/>
                    </a:cubicBezTo>
                    <a:cubicBezTo>
                      <a:pt x="148" y="73"/>
                      <a:pt x="148" y="73"/>
                      <a:pt x="147" y="72"/>
                    </a:cubicBezTo>
                    <a:cubicBezTo>
                      <a:pt x="146" y="71"/>
                      <a:pt x="146" y="70"/>
                      <a:pt x="145" y="70"/>
                    </a:cubicBezTo>
                    <a:cubicBezTo>
                      <a:pt x="143" y="70"/>
                      <a:pt x="138" y="70"/>
                      <a:pt x="136" y="66"/>
                    </a:cubicBezTo>
                    <a:cubicBezTo>
                      <a:pt x="136" y="65"/>
                      <a:pt x="135" y="64"/>
                      <a:pt x="133" y="64"/>
                    </a:cubicBezTo>
                    <a:cubicBezTo>
                      <a:pt x="131" y="64"/>
                      <a:pt x="129" y="65"/>
                      <a:pt x="128" y="66"/>
                    </a:cubicBezTo>
                    <a:cubicBezTo>
                      <a:pt x="127" y="67"/>
                      <a:pt x="126" y="68"/>
                      <a:pt x="124" y="68"/>
                    </a:cubicBezTo>
                    <a:cubicBezTo>
                      <a:pt x="122" y="68"/>
                      <a:pt x="121" y="67"/>
                      <a:pt x="120" y="66"/>
                    </a:cubicBezTo>
                    <a:cubicBezTo>
                      <a:pt x="119" y="65"/>
                      <a:pt x="119" y="65"/>
                      <a:pt x="119" y="65"/>
                    </a:cubicBezTo>
                    <a:cubicBezTo>
                      <a:pt x="119" y="65"/>
                      <a:pt x="119" y="65"/>
                      <a:pt x="118" y="65"/>
                    </a:cubicBezTo>
                    <a:cubicBezTo>
                      <a:pt x="115" y="65"/>
                      <a:pt x="112" y="67"/>
                      <a:pt x="111" y="68"/>
                    </a:cubicBezTo>
                    <a:cubicBezTo>
                      <a:pt x="110" y="70"/>
                      <a:pt x="108" y="72"/>
                      <a:pt x="104" y="72"/>
                    </a:cubicBezTo>
                    <a:cubicBezTo>
                      <a:pt x="102" y="72"/>
                      <a:pt x="100" y="71"/>
                      <a:pt x="98" y="70"/>
                    </a:cubicBezTo>
                    <a:cubicBezTo>
                      <a:pt x="96" y="69"/>
                      <a:pt x="95" y="68"/>
                      <a:pt x="94" y="68"/>
                    </a:cubicBezTo>
                    <a:cubicBezTo>
                      <a:pt x="94" y="68"/>
                      <a:pt x="94" y="68"/>
                      <a:pt x="94" y="68"/>
                    </a:cubicBezTo>
                    <a:cubicBezTo>
                      <a:pt x="94" y="72"/>
                      <a:pt x="92" y="72"/>
                      <a:pt x="92" y="72"/>
                    </a:cubicBezTo>
                    <a:cubicBezTo>
                      <a:pt x="91" y="72"/>
                      <a:pt x="91" y="72"/>
                      <a:pt x="91" y="72"/>
                    </a:cubicBezTo>
                    <a:cubicBezTo>
                      <a:pt x="91" y="72"/>
                      <a:pt x="90" y="72"/>
                      <a:pt x="90" y="72"/>
                    </a:cubicBezTo>
                    <a:cubicBezTo>
                      <a:pt x="90" y="72"/>
                      <a:pt x="90" y="72"/>
                      <a:pt x="90" y="71"/>
                    </a:cubicBezTo>
                    <a:cubicBezTo>
                      <a:pt x="90" y="71"/>
                      <a:pt x="90" y="71"/>
                      <a:pt x="90" y="71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8" y="70"/>
                      <a:pt x="88" y="69"/>
                      <a:pt x="88" y="69"/>
                    </a:cubicBezTo>
                    <a:cubicBezTo>
                      <a:pt x="88" y="69"/>
                      <a:pt x="88" y="69"/>
                      <a:pt x="88" y="68"/>
                    </a:cubicBezTo>
                    <a:cubicBezTo>
                      <a:pt x="88" y="68"/>
                      <a:pt x="87" y="67"/>
                      <a:pt x="87" y="67"/>
                    </a:cubicBezTo>
                    <a:cubicBezTo>
                      <a:pt x="87" y="67"/>
                      <a:pt x="86" y="66"/>
                      <a:pt x="85" y="65"/>
                    </a:cubicBezTo>
                    <a:cubicBezTo>
                      <a:pt x="84" y="64"/>
                      <a:pt x="81" y="62"/>
                      <a:pt x="80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8" y="60"/>
                      <a:pt x="75" y="59"/>
                      <a:pt x="73" y="59"/>
                    </a:cubicBezTo>
                    <a:cubicBezTo>
                      <a:pt x="69" y="58"/>
                      <a:pt x="66" y="58"/>
                      <a:pt x="65" y="55"/>
                    </a:cubicBezTo>
                    <a:cubicBezTo>
                      <a:pt x="65" y="55"/>
                      <a:pt x="64" y="55"/>
                      <a:pt x="63" y="55"/>
                    </a:cubicBezTo>
                    <a:cubicBezTo>
                      <a:pt x="62" y="55"/>
                      <a:pt x="61" y="55"/>
                      <a:pt x="61" y="56"/>
                    </a:cubicBezTo>
                    <a:cubicBezTo>
                      <a:pt x="60" y="58"/>
                      <a:pt x="58" y="59"/>
                      <a:pt x="57" y="59"/>
                    </a:cubicBezTo>
                    <a:cubicBezTo>
                      <a:pt x="55" y="59"/>
                      <a:pt x="54" y="58"/>
                      <a:pt x="53" y="57"/>
                    </a:cubicBezTo>
                    <a:cubicBezTo>
                      <a:pt x="53" y="57"/>
                      <a:pt x="52" y="57"/>
                      <a:pt x="52" y="57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0" y="57"/>
                      <a:pt x="47" y="58"/>
                      <a:pt x="46" y="59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45" y="59"/>
                      <a:pt x="44" y="60"/>
                      <a:pt x="43" y="60"/>
                    </a:cubicBezTo>
                    <a:cubicBezTo>
                      <a:pt x="39" y="63"/>
                      <a:pt x="35" y="65"/>
                      <a:pt x="32" y="65"/>
                    </a:cubicBezTo>
                    <a:cubicBezTo>
                      <a:pt x="32" y="65"/>
                      <a:pt x="32" y="66"/>
                      <a:pt x="32" y="66"/>
                    </a:cubicBezTo>
                    <a:cubicBezTo>
                      <a:pt x="31" y="67"/>
                      <a:pt x="31" y="69"/>
                      <a:pt x="29" y="70"/>
                    </a:cubicBezTo>
                    <a:cubicBezTo>
                      <a:pt x="28" y="70"/>
                      <a:pt x="28" y="70"/>
                      <a:pt x="27" y="70"/>
                    </a:cubicBezTo>
                    <a:cubicBezTo>
                      <a:pt x="26" y="71"/>
                      <a:pt x="25" y="71"/>
                      <a:pt x="25" y="71"/>
                    </a:cubicBezTo>
                    <a:cubicBezTo>
                      <a:pt x="25" y="72"/>
                      <a:pt x="25" y="73"/>
                      <a:pt x="25" y="74"/>
                    </a:cubicBezTo>
                    <a:cubicBezTo>
                      <a:pt x="25" y="74"/>
                      <a:pt x="26" y="75"/>
                      <a:pt x="26" y="75"/>
                    </a:cubicBezTo>
                    <a:cubicBezTo>
                      <a:pt x="26" y="76"/>
                      <a:pt x="27" y="78"/>
                      <a:pt x="27" y="79"/>
                    </a:cubicBezTo>
                    <a:cubicBezTo>
                      <a:pt x="27" y="80"/>
                      <a:pt x="26" y="80"/>
                      <a:pt x="26" y="81"/>
                    </a:cubicBezTo>
                    <a:cubicBezTo>
                      <a:pt x="26" y="82"/>
                      <a:pt x="25" y="83"/>
                      <a:pt x="23" y="83"/>
                    </a:cubicBezTo>
                    <a:cubicBezTo>
                      <a:pt x="22" y="84"/>
                      <a:pt x="22" y="84"/>
                      <a:pt x="21" y="84"/>
                    </a:cubicBezTo>
                    <a:cubicBezTo>
                      <a:pt x="18" y="84"/>
                      <a:pt x="17" y="81"/>
                      <a:pt x="15" y="79"/>
                    </a:cubicBezTo>
                    <a:cubicBezTo>
                      <a:pt x="14" y="78"/>
                      <a:pt x="13" y="76"/>
                      <a:pt x="12" y="76"/>
                    </a:cubicBezTo>
                    <a:cubicBezTo>
                      <a:pt x="12" y="75"/>
                      <a:pt x="11" y="75"/>
                      <a:pt x="11" y="75"/>
                    </a:cubicBezTo>
                    <a:cubicBezTo>
                      <a:pt x="10" y="75"/>
                      <a:pt x="9" y="76"/>
                      <a:pt x="9" y="78"/>
                    </a:cubicBezTo>
                    <a:cubicBezTo>
                      <a:pt x="9" y="81"/>
                      <a:pt x="7" y="82"/>
                      <a:pt x="5" y="83"/>
                    </a:cubicBezTo>
                    <a:cubicBezTo>
                      <a:pt x="4" y="84"/>
                      <a:pt x="3" y="85"/>
                      <a:pt x="3" y="86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3" y="87"/>
                      <a:pt x="3" y="87"/>
                      <a:pt x="4" y="87"/>
                    </a:cubicBezTo>
                    <a:cubicBezTo>
                      <a:pt x="5" y="88"/>
                      <a:pt x="6" y="89"/>
                      <a:pt x="6" y="90"/>
                    </a:cubicBezTo>
                    <a:cubicBezTo>
                      <a:pt x="6" y="93"/>
                      <a:pt x="4" y="94"/>
                      <a:pt x="1" y="96"/>
                    </a:cubicBezTo>
                    <a:cubicBezTo>
                      <a:pt x="1" y="96"/>
                      <a:pt x="0" y="99"/>
                      <a:pt x="0" y="100"/>
                    </a:cubicBezTo>
                    <a:cubicBezTo>
                      <a:pt x="0" y="100"/>
                      <a:pt x="1" y="100"/>
                      <a:pt x="1" y="100"/>
                    </a:cubicBezTo>
                    <a:cubicBezTo>
                      <a:pt x="3" y="101"/>
                      <a:pt x="7" y="102"/>
                      <a:pt x="6" y="106"/>
                    </a:cubicBezTo>
                    <a:cubicBezTo>
                      <a:pt x="6" y="107"/>
                      <a:pt x="6" y="108"/>
                      <a:pt x="6" y="109"/>
                    </a:cubicBezTo>
                    <a:cubicBezTo>
                      <a:pt x="8" y="109"/>
                      <a:pt x="9" y="109"/>
                      <a:pt x="11" y="109"/>
                    </a:cubicBezTo>
                    <a:cubicBezTo>
                      <a:pt x="12" y="109"/>
                      <a:pt x="12" y="109"/>
                      <a:pt x="13" y="109"/>
                    </a:cubicBezTo>
                    <a:cubicBezTo>
                      <a:pt x="13" y="109"/>
                      <a:pt x="14" y="109"/>
                      <a:pt x="14" y="109"/>
                    </a:cubicBezTo>
                    <a:cubicBezTo>
                      <a:pt x="17" y="109"/>
                      <a:pt x="18" y="111"/>
                      <a:pt x="20" y="113"/>
                    </a:cubicBezTo>
                    <a:cubicBezTo>
                      <a:pt x="21" y="115"/>
                      <a:pt x="22" y="116"/>
                      <a:pt x="23" y="118"/>
                    </a:cubicBezTo>
                    <a:cubicBezTo>
                      <a:pt x="26" y="121"/>
                      <a:pt x="27" y="123"/>
                      <a:pt x="27" y="125"/>
                    </a:cubicBezTo>
                    <a:cubicBezTo>
                      <a:pt x="26" y="127"/>
                      <a:pt x="25" y="127"/>
                      <a:pt x="24" y="128"/>
                    </a:cubicBezTo>
                    <a:cubicBezTo>
                      <a:pt x="24" y="128"/>
                      <a:pt x="25" y="129"/>
                      <a:pt x="26" y="129"/>
                    </a:cubicBezTo>
                    <a:cubicBezTo>
                      <a:pt x="27" y="129"/>
                      <a:pt x="27" y="130"/>
                      <a:pt x="28" y="130"/>
                    </a:cubicBezTo>
                    <a:cubicBezTo>
                      <a:pt x="28" y="130"/>
                      <a:pt x="28" y="130"/>
                      <a:pt x="29" y="131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29" y="130"/>
                      <a:pt x="30" y="130"/>
                      <a:pt x="30" y="130"/>
                    </a:cubicBezTo>
                    <a:close/>
                    <a:moveTo>
                      <a:pt x="311" y="132"/>
                    </a:moveTo>
                    <a:cubicBezTo>
                      <a:pt x="315" y="128"/>
                      <a:pt x="324" y="126"/>
                      <a:pt x="332" y="126"/>
                    </a:cubicBezTo>
                    <a:cubicBezTo>
                      <a:pt x="336" y="126"/>
                      <a:pt x="339" y="126"/>
                      <a:pt x="342" y="127"/>
                    </a:cubicBezTo>
                    <a:cubicBezTo>
                      <a:pt x="347" y="128"/>
                      <a:pt x="356" y="127"/>
                      <a:pt x="363" y="126"/>
                    </a:cubicBezTo>
                    <a:cubicBezTo>
                      <a:pt x="366" y="126"/>
                      <a:pt x="369" y="125"/>
                      <a:pt x="370" y="126"/>
                    </a:cubicBezTo>
                    <a:cubicBezTo>
                      <a:pt x="371" y="126"/>
                      <a:pt x="372" y="127"/>
                      <a:pt x="372" y="129"/>
                    </a:cubicBezTo>
                    <a:cubicBezTo>
                      <a:pt x="372" y="132"/>
                      <a:pt x="366" y="135"/>
                      <a:pt x="358" y="135"/>
                    </a:cubicBezTo>
                    <a:cubicBezTo>
                      <a:pt x="356" y="135"/>
                      <a:pt x="353" y="135"/>
                      <a:pt x="350" y="134"/>
                    </a:cubicBezTo>
                    <a:cubicBezTo>
                      <a:pt x="346" y="134"/>
                      <a:pt x="342" y="134"/>
                      <a:pt x="338" y="134"/>
                    </a:cubicBezTo>
                    <a:cubicBezTo>
                      <a:pt x="329" y="134"/>
                      <a:pt x="324" y="135"/>
                      <a:pt x="321" y="139"/>
                    </a:cubicBezTo>
                    <a:cubicBezTo>
                      <a:pt x="316" y="143"/>
                      <a:pt x="317" y="147"/>
                      <a:pt x="317" y="149"/>
                    </a:cubicBezTo>
                    <a:cubicBezTo>
                      <a:pt x="317" y="150"/>
                      <a:pt x="317" y="153"/>
                      <a:pt x="314" y="154"/>
                    </a:cubicBezTo>
                    <a:cubicBezTo>
                      <a:pt x="313" y="154"/>
                      <a:pt x="313" y="154"/>
                      <a:pt x="313" y="154"/>
                    </a:cubicBezTo>
                    <a:cubicBezTo>
                      <a:pt x="312" y="154"/>
                      <a:pt x="310" y="153"/>
                      <a:pt x="309" y="150"/>
                    </a:cubicBezTo>
                    <a:cubicBezTo>
                      <a:pt x="307" y="145"/>
                      <a:pt x="307" y="136"/>
                      <a:pt x="311" y="132"/>
                    </a:cubicBezTo>
                    <a:close/>
                    <a:moveTo>
                      <a:pt x="151" y="128"/>
                    </a:moveTo>
                    <a:cubicBezTo>
                      <a:pt x="152" y="127"/>
                      <a:pt x="153" y="127"/>
                      <a:pt x="156" y="127"/>
                    </a:cubicBezTo>
                    <a:cubicBezTo>
                      <a:pt x="159" y="127"/>
                      <a:pt x="169" y="128"/>
                      <a:pt x="170" y="132"/>
                    </a:cubicBezTo>
                    <a:cubicBezTo>
                      <a:pt x="171" y="133"/>
                      <a:pt x="171" y="134"/>
                      <a:pt x="170" y="135"/>
                    </a:cubicBezTo>
                    <a:cubicBezTo>
                      <a:pt x="169" y="136"/>
                      <a:pt x="168" y="137"/>
                      <a:pt x="166" y="137"/>
                    </a:cubicBezTo>
                    <a:cubicBezTo>
                      <a:pt x="163" y="137"/>
                      <a:pt x="152" y="134"/>
                      <a:pt x="151" y="131"/>
                    </a:cubicBezTo>
                    <a:cubicBezTo>
                      <a:pt x="151" y="130"/>
                      <a:pt x="151" y="129"/>
                      <a:pt x="151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50" name="Freeform 1143">
                <a:extLst>
                  <a:ext uri="{FF2B5EF4-FFF2-40B4-BE49-F238E27FC236}">
                    <a16:creationId xmlns:a16="http://schemas.microsoft.com/office/drawing/2014/main" id="{777D9855-2371-DC48-A9C5-D8E02B75F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0" y="1272"/>
                <a:ext cx="83" cy="30"/>
              </a:xfrm>
              <a:custGeom>
                <a:avLst/>
                <a:gdLst>
                  <a:gd name="T0" fmla="*/ 3 w 87"/>
                  <a:gd name="T1" fmla="*/ 22 h 31"/>
                  <a:gd name="T2" fmla="*/ 11 w 87"/>
                  <a:gd name="T3" fmla="*/ 29 h 31"/>
                  <a:gd name="T4" fmla="*/ 12 w 87"/>
                  <a:gd name="T5" fmla="*/ 30 h 31"/>
                  <a:gd name="T6" fmla="*/ 14 w 87"/>
                  <a:gd name="T7" fmla="*/ 30 h 31"/>
                  <a:gd name="T8" fmla="*/ 25 w 87"/>
                  <a:gd name="T9" fmla="*/ 28 h 31"/>
                  <a:gd name="T10" fmla="*/ 27 w 87"/>
                  <a:gd name="T11" fmla="*/ 27 h 31"/>
                  <a:gd name="T12" fmla="*/ 33 w 87"/>
                  <a:gd name="T13" fmla="*/ 29 h 31"/>
                  <a:gd name="T14" fmla="*/ 37 w 87"/>
                  <a:gd name="T15" fmla="*/ 29 h 31"/>
                  <a:gd name="T16" fmla="*/ 48 w 87"/>
                  <a:gd name="T17" fmla="*/ 26 h 31"/>
                  <a:gd name="T18" fmla="*/ 53 w 87"/>
                  <a:gd name="T19" fmla="*/ 27 h 31"/>
                  <a:gd name="T20" fmla="*/ 58 w 87"/>
                  <a:gd name="T21" fmla="*/ 27 h 31"/>
                  <a:gd name="T22" fmla="*/ 59 w 87"/>
                  <a:gd name="T23" fmla="*/ 27 h 31"/>
                  <a:gd name="T24" fmla="*/ 57 w 87"/>
                  <a:gd name="T25" fmla="*/ 22 h 31"/>
                  <a:gd name="T26" fmla="*/ 55 w 87"/>
                  <a:gd name="T27" fmla="*/ 16 h 31"/>
                  <a:gd name="T28" fmla="*/ 60 w 87"/>
                  <a:gd name="T29" fmla="*/ 12 h 31"/>
                  <a:gd name="T30" fmla="*/ 65 w 87"/>
                  <a:gd name="T31" fmla="*/ 15 h 31"/>
                  <a:gd name="T32" fmla="*/ 65 w 87"/>
                  <a:gd name="T33" fmla="*/ 19 h 31"/>
                  <a:gd name="T34" fmla="*/ 65 w 87"/>
                  <a:gd name="T35" fmla="*/ 21 h 31"/>
                  <a:gd name="T36" fmla="*/ 78 w 87"/>
                  <a:gd name="T37" fmla="*/ 26 h 31"/>
                  <a:gd name="T38" fmla="*/ 82 w 87"/>
                  <a:gd name="T39" fmla="*/ 23 h 31"/>
                  <a:gd name="T40" fmla="*/ 85 w 87"/>
                  <a:gd name="T41" fmla="*/ 17 h 31"/>
                  <a:gd name="T42" fmla="*/ 87 w 87"/>
                  <a:gd name="T43" fmla="*/ 15 h 31"/>
                  <a:gd name="T44" fmla="*/ 82 w 87"/>
                  <a:gd name="T45" fmla="*/ 11 h 31"/>
                  <a:gd name="T46" fmla="*/ 69 w 87"/>
                  <a:gd name="T47" fmla="*/ 8 h 31"/>
                  <a:gd name="T48" fmla="*/ 58 w 87"/>
                  <a:gd name="T49" fmla="*/ 6 h 31"/>
                  <a:gd name="T50" fmla="*/ 50 w 87"/>
                  <a:gd name="T51" fmla="*/ 4 h 31"/>
                  <a:gd name="T52" fmla="*/ 44 w 87"/>
                  <a:gd name="T53" fmla="*/ 8 h 31"/>
                  <a:gd name="T54" fmla="*/ 41 w 87"/>
                  <a:gd name="T55" fmla="*/ 12 h 31"/>
                  <a:gd name="T56" fmla="*/ 30 w 87"/>
                  <a:gd name="T57" fmla="*/ 6 h 31"/>
                  <a:gd name="T58" fmla="*/ 20 w 87"/>
                  <a:gd name="T59" fmla="*/ 0 h 31"/>
                  <a:gd name="T60" fmla="*/ 20 w 87"/>
                  <a:gd name="T61" fmla="*/ 0 h 31"/>
                  <a:gd name="T62" fmla="*/ 1 w 87"/>
                  <a:gd name="T63" fmla="*/ 18 h 31"/>
                  <a:gd name="T64" fmla="*/ 3 w 87"/>
                  <a:gd name="T65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7" h="31">
                    <a:moveTo>
                      <a:pt x="3" y="22"/>
                    </a:moveTo>
                    <a:cubicBezTo>
                      <a:pt x="7" y="25"/>
                      <a:pt x="9" y="27"/>
                      <a:pt x="11" y="29"/>
                    </a:cubicBezTo>
                    <a:cubicBezTo>
                      <a:pt x="11" y="29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4" y="30"/>
                    </a:cubicBezTo>
                    <a:cubicBezTo>
                      <a:pt x="17" y="30"/>
                      <a:pt x="22" y="29"/>
                      <a:pt x="25" y="28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9" y="26"/>
                      <a:pt x="31" y="28"/>
                      <a:pt x="33" y="29"/>
                    </a:cubicBezTo>
                    <a:cubicBezTo>
                      <a:pt x="34" y="30"/>
                      <a:pt x="35" y="31"/>
                      <a:pt x="37" y="29"/>
                    </a:cubicBezTo>
                    <a:cubicBezTo>
                      <a:pt x="41" y="27"/>
                      <a:pt x="45" y="26"/>
                      <a:pt x="48" y="26"/>
                    </a:cubicBezTo>
                    <a:cubicBezTo>
                      <a:pt x="49" y="26"/>
                      <a:pt x="51" y="27"/>
                      <a:pt x="53" y="27"/>
                    </a:cubicBezTo>
                    <a:cubicBezTo>
                      <a:pt x="54" y="27"/>
                      <a:pt x="56" y="27"/>
                      <a:pt x="58" y="27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59" y="26"/>
                      <a:pt x="58" y="24"/>
                      <a:pt x="57" y="22"/>
                    </a:cubicBezTo>
                    <a:cubicBezTo>
                      <a:pt x="56" y="20"/>
                      <a:pt x="55" y="18"/>
                      <a:pt x="55" y="16"/>
                    </a:cubicBezTo>
                    <a:cubicBezTo>
                      <a:pt x="55" y="13"/>
                      <a:pt x="57" y="12"/>
                      <a:pt x="60" y="12"/>
                    </a:cubicBezTo>
                    <a:cubicBezTo>
                      <a:pt x="62" y="12"/>
                      <a:pt x="64" y="13"/>
                      <a:pt x="65" y="15"/>
                    </a:cubicBezTo>
                    <a:cubicBezTo>
                      <a:pt x="66" y="16"/>
                      <a:pt x="66" y="18"/>
                      <a:pt x="65" y="19"/>
                    </a:cubicBezTo>
                    <a:cubicBezTo>
                      <a:pt x="64" y="20"/>
                      <a:pt x="65" y="20"/>
                      <a:pt x="65" y="21"/>
                    </a:cubicBezTo>
                    <a:cubicBezTo>
                      <a:pt x="66" y="24"/>
                      <a:pt x="71" y="27"/>
                      <a:pt x="78" y="26"/>
                    </a:cubicBezTo>
                    <a:cubicBezTo>
                      <a:pt x="82" y="26"/>
                      <a:pt x="82" y="25"/>
                      <a:pt x="82" y="23"/>
                    </a:cubicBezTo>
                    <a:cubicBezTo>
                      <a:pt x="82" y="21"/>
                      <a:pt x="81" y="18"/>
                      <a:pt x="85" y="17"/>
                    </a:cubicBezTo>
                    <a:cubicBezTo>
                      <a:pt x="87" y="16"/>
                      <a:pt x="87" y="15"/>
                      <a:pt x="87" y="15"/>
                    </a:cubicBezTo>
                    <a:cubicBezTo>
                      <a:pt x="87" y="15"/>
                      <a:pt x="87" y="14"/>
                      <a:pt x="82" y="11"/>
                    </a:cubicBezTo>
                    <a:cubicBezTo>
                      <a:pt x="78" y="8"/>
                      <a:pt x="73" y="8"/>
                      <a:pt x="69" y="8"/>
                    </a:cubicBezTo>
                    <a:cubicBezTo>
                      <a:pt x="65" y="8"/>
                      <a:pt x="61" y="8"/>
                      <a:pt x="58" y="6"/>
                    </a:cubicBezTo>
                    <a:cubicBezTo>
                      <a:pt x="55" y="5"/>
                      <a:pt x="52" y="4"/>
                      <a:pt x="50" y="4"/>
                    </a:cubicBezTo>
                    <a:cubicBezTo>
                      <a:pt x="45" y="4"/>
                      <a:pt x="44" y="7"/>
                      <a:pt x="44" y="8"/>
                    </a:cubicBezTo>
                    <a:cubicBezTo>
                      <a:pt x="44" y="11"/>
                      <a:pt x="42" y="12"/>
                      <a:pt x="41" y="12"/>
                    </a:cubicBezTo>
                    <a:cubicBezTo>
                      <a:pt x="38" y="12"/>
                      <a:pt x="35" y="10"/>
                      <a:pt x="30" y="6"/>
                    </a:cubicBezTo>
                    <a:cubicBezTo>
                      <a:pt x="27" y="4"/>
                      <a:pt x="23" y="1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5" y="0"/>
                      <a:pt x="3" y="10"/>
                      <a:pt x="1" y="18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51" name="Freeform 1144">
                <a:extLst>
                  <a:ext uri="{FF2B5EF4-FFF2-40B4-BE49-F238E27FC236}">
                    <a16:creationId xmlns:a16="http://schemas.microsoft.com/office/drawing/2014/main" id="{CB934E10-6E89-5C47-B4B0-44D4B0639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" y="1196"/>
                <a:ext cx="63" cy="32"/>
              </a:xfrm>
              <a:custGeom>
                <a:avLst/>
                <a:gdLst>
                  <a:gd name="T0" fmla="*/ 13 w 66"/>
                  <a:gd name="T1" fmla="*/ 33 h 34"/>
                  <a:gd name="T2" fmla="*/ 28 w 66"/>
                  <a:gd name="T3" fmla="*/ 31 h 34"/>
                  <a:gd name="T4" fmla="*/ 29 w 66"/>
                  <a:gd name="T5" fmla="*/ 31 h 34"/>
                  <a:gd name="T6" fmla="*/ 65 w 66"/>
                  <a:gd name="T7" fmla="*/ 19 h 34"/>
                  <a:gd name="T8" fmla="*/ 60 w 66"/>
                  <a:gd name="T9" fmla="*/ 16 h 34"/>
                  <a:gd name="T10" fmla="*/ 51 w 66"/>
                  <a:gd name="T11" fmla="*/ 11 h 34"/>
                  <a:gd name="T12" fmla="*/ 47 w 66"/>
                  <a:gd name="T13" fmla="*/ 10 h 34"/>
                  <a:gd name="T14" fmla="*/ 38 w 66"/>
                  <a:gd name="T15" fmla="*/ 14 h 34"/>
                  <a:gd name="T16" fmla="*/ 35 w 66"/>
                  <a:gd name="T17" fmla="*/ 17 h 34"/>
                  <a:gd name="T18" fmla="*/ 32 w 66"/>
                  <a:gd name="T19" fmla="*/ 15 h 34"/>
                  <a:gd name="T20" fmla="*/ 36 w 66"/>
                  <a:gd name="T21" fmla="*/ 6 h 34"/>
                  <a:gd name="T22" fmla="*/ 37 w 66"/>
                  <a:gd name="T23" fmla="*/ 3 h 34"/>
                  <a:gd name="T24" fmla="*/ 33 w 66"/>
                  <a:gd name="T25" fmla="*/ 0 h 34"/>
                  <a:gd name="T26" fmla="*/ 33 w 66"/>
                  <a:gd name="T27" fmla="*/ 0 h 34"/>
                  <a:gd name="T28" fmla="*/ 25 w 66"/>
                  <a:gd name="T29" fmla="*/ 4 h 34"/>
                  <a:gd name="T30" fmla="*/ 21 w 66"/>
                  <a:gd name="T31" fmla="*/ 5 h 34"/>
                  <a:gd name="T32" fmla="*/ 19 w 66"/>
                  <a:gd name="T33" fmla="*/ 10 h 34"/>
                  <a:gd name="T34" fmla="*/ 17 w 66"/>
                  <a:gd name="T35" fmla="*/ 13 h 34"/>
                  <a:gd name="T36" fmla="*/ 16 w 66"/>
                  <a:gd name="T37" fmla="*/ 16 h 34"/>
                  <a:gd name="T38" fmla="*/ 13 w 66"/>
                  <a:gd name="T39" fmla="*/ 17 h 34"/>
                  <a:gd name="T40" fmla="*/ 12 w 66"/>
                  <a:gd name="T41" fmla="*/ 17 h 34"/>
                  <a:gd name="T42" fmla="*/ 9 w 66"/>
                  <a:gd name="T43" fmla="*/ 20 h 34"/>
                  <a:gd name="T44" fmla="*/ 2 w 66"/>
                  <a:gd name="T45" fmla="*/ 31 h 34"/>
                  <a:gd name="T46" fmla="*/ 0 w 66"/>
                  <a:gd name="T47" fmla="*/ 34 h 34"/>
                  <a:gd name="T48" fmla="*/ 2 w 66"/>
                  <a:gd name="T49" fmla="*/ 34 h 34"/>
                  <a:gd name="T50" fmla="*/ 13 w 66"/>
                  <a:gd name="T51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34">
                    <a:moveTo>
                      <a:pt x="13" y="33"/>
                    </a:moveTo>
                    <a:cubicBezTo>
                      <a:pt x="18" y="32"/>
                      <a:pt x="23" y="31"/>
                      <a:pt x="28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41" y="31"/>
                      <a:pt x="64" y="23"/>
                      <a:pt x="65" y="19"/>
                    </a:cubicBezTo>
                    <a:cubicBezTo>
                      <a:pt x="66" y="18"/>
                      <a:pt x="64" y="17"/>
                      <a:pt x="60" y="16"/>
                    </a:cubicBezTo>
                    <a:cubicBezTo>
                      <a:pt x="57" y="15"/>
                      <a:pt x="53" y="14"/>
                      <a:pt x="51" y="11"/>
                    </a:cubicBezTo>
                    <a:cubicBezTo>
                      <a:pt x="50" y="10"/>
                      <a:pt x="49" y="10"/>
                      <a:pt x="47" y="10"/>
                    </a:cubicBezTo>
                    <a:cubicBezTo>
                      <a:pt x="44" y="10"/>
                      <a:pt x="39" y="12"/>
                      <a:pt x="38" y="14"/>
                    </a:cubicBezTo>
                    <a:cubicBezTo>
                      <a:pt x="37" y="17"/>
                      <a:pt x="35" y="17"/>
                      <a:pt x="35" y="17"/>
                    </a:cubicBezTo>
                    <a:cubicBezTo>
                      <a:pt x="33" y="17"/>
                      <a:pt x="32" y="16"/>
                      <a:pt x="32" y="15"/>
                    </a:cubicBezTo>
                    <a:cubicBezTo>
                      <a:pt x="31" y="13"/>
                      <a:pt x="33" y="9"/>
                      <a:pt x="36" y="6"/>
                    </a:cubicBezTo>
                    <a:cubicBezTo>
                      <a:pt x="38" y="4"/>
                      <a:pt x="38" y="3"/>
                      <a:pt x="37" y="3"/>
                    </a:cubicBezTo>
                    <a:cubicBezTo>
                      <a:pt x="37" y="2"/>
                      <a:pt x="35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4"/>
                      <a:pt x="28" y="4"/>
                      <a:pt x="25" y="4"/>
                    </a:cubicBezTo>
                    <a:cubicBezTo>
                      <a:pt x="24" y="4"/>
                      <a:pt x="22" y="4"/>
                      <a:pt x="21" y="5"/>
                    </a:cubicBezTo>
                    <a:cubicBezTo>
                      <a:pt x="21" y="7"/>
                      <a:pt x="20" y="9"/>
                      <a:pt x="19" y="10"/>
                    </a:cubicBezTo>
                    <a:cubicBezTo>
                      <a:pt x="18" y="11"/>
                      <a:pt x="17" y="12"/>
                      <a:pt x="17" y="13"/>
                    </a:cubicBezTo>
                    <a:cubicBezTo>
                      <a:pt x="17" y="14"/>
                      <a:pt x="17" y="15"/>
                      <a:pt x="16" y="16"/>
                    </a:cubicBezTo>
                    <a:cubicBezTo>
                      <a:pt x="15" y="17"/>
                      <a:pt x="14" y="17"/>
                      <a:pt x="13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7"/>
                      <a:pt x="9" y="17"/>
                      <a:pt x="9" y="20"/>
                    </a:cubicBezTo>
                    <a:cubicBezTo>
                      <a:pt x="9" y="25"/>
                      <a:pt x="5" y="28"/>
                      <a:pt x="2" y="31"/>
                    </a:cubicBezTo>
                    <a:cubicBezTo>
                      <a:pt x="1" y="32"/>
                      <a:pt x="0" y="33"/>
                      <a:pt x="0" y="34"/>
                    </a:cubicBezTo>
                    <a:cubicBezTo>
                      <a:pt x="0" y="34"/>
                      <a:pt x="1" y="34"/>
                      <a:pt x="2" y="34"/>
                    </a:cubicBezTo>
                    <a:cubicBezTo>
                      <a:pt x="5" y="34"/>
                      <a:pt x="9" y="33"/>
                      <a:pt x="1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52" name="Freeform 1145">
                <a:extLst>
                  <a:ext uri="{FF2B5EF4-FFF2-40B4-BE49-F238E27FC236}">
                    <a16:creationId xmlns:a16="http://schemas.microsoft.com/office/drawing/2014/main" id="{6CFCE013-AD12-0649-A55A-3DFC82B0F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7" y="1150"/>
                <a:ext cx="53" cy="39"/>
              </a:xfrm>
              <a:custGeom>
                <a:avLst/>
                <a:gdLst>
                  <a:gd name="T0" fmla="*/ 9 w 56"/>
                  <a:gd name="T1" fmla="*/ 25 h 41"/>
                  <a:gd name="T2" fmla="*/ 14 w 56"/>
                  <a:gd name="T3" fmla="*/ 30 h 41"/>
                  <a:gd name="T4" fmla="*/ 6 w 56"/>
                  <a:gd name="T5" fmla="*/ 34 h 41"/>
                  <a:gd name="T6" fmla="*/ 0 w 56"/>
                  <a:gd name="T7" fmla="*/ 34 h 41"/>
                  <a:gd name="T8" fmla="*/ 2 w 56"/>
                  <a:gd name="T9" fmla="*/ 37 h 41"/>
                  <a:gd name="T10" fmla="*/ 8 w 56"/>
                  <a:gd name="T11" fmla="*/ 40 h 41"/>
                  <a:gd name="T12" fmla="*/ 18 w 56"/>
                  <a:gd name="T13" fmla="*/ 37 h 41"/>
                  <a:gd name="T14" fmla="*/ 19 w 56"/>
                  <a:gd name="T15" fmla="*/ 35 h 41"/>
                  <a:gd name="T16" fmla="*/ 45 w 56"/>
                  <a:gd name="T17" fmla="*/ 24 h 41"/>
                  <a:gd name="T18" fmla="*/ 52 w 56"/>
                  <a:gd name="T19" fmla="*/ 23 h 41"/>
                  <a:gd name="T20" fmla="*/ 52 w 56"/>
                  <a:gd name="T21" fmla="*/ 23 h 41"/>
                  <a:gd name="T22" fmla="*/ 52 w 56"/>
                  <a:gd name="T23" fmla="*/ 21 h 41"/>
                  <a:gd name="T24" fmla="*/ 51 w 56"/>
                  <a:gd name="T25" fmla="*/ 16 h 41"/>
                  <a:gd name="T26" fmla="*/ 55 w 56"/>
                  <a:gd name="T27" fmla="*/ 14 h 41"/>
                  <a:gd name="T28" fmla="*/ 56 w 56"/>
                  <a:gd name="T29" fmla="*/ 14 h 41"/>
                  <a:gd name="T30" fmla="*/ 50 w 56"/>
                  <a:gd name="T31" fmla="*/ 12 h 41"/>
                  <a:gd name="T32" fmla="*/ 42 w 56"/>
                  <a:gd name="T33" fmla="*/ 3 h 41"/>
                  <a:gd name="T34" fmla="*/ 41 w 56"/>
                  <a:gd name="T35" fmla="*/ 0 h 41"/>
                  <a:gd name="T36" fmla="*/ 38 w 56"/>
                  <a:gd name="T37" fmla="*/ 1 h 41"/>
                  <a:gd name="T38" fmla="*/ 26 w 56"/>
                  <a:gd name="T39" fmla="*/ 6 h 41"/>
                  <a:gd name="T40" fmla="*/ 14 w 56"/>
                  <a:gd name="T41" fmla="*/ 10 h 41"/>
                  <a:gd name="T42" fmla="*/ 14 w 56"/>
                  <a:gd name="T43" fmla="*/ 10 h 41"/>
                  <a:gd name="T44" fmla="*/ 17 w 56"/>
                  <a:gd name="T45" fmla="*/ 16 h 41"/>
                  <a:gd name="T46" fmla="*/ 8 w 56"/>
                  <a:gd name="T47" fmla="*/ 22 h 41"/>
                  <a:gd name="T48" fmla="*/ 8 w 56"/>
                  <a:gd name="T49" fmla="*/ 22 h 41"/>
                  <a:gd name="T50" fmla="*/ 6 w 56"/>
                  <a:gd name="T51" fmla="*/ 22 h 41"/>
                  <a:gd name="T52" fmla="*/ 9 w 56"/>
                  <a:gd name="T53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6" h="41">
                    <a:moveTo>
                      <a:pt x="9" y="25"/>
                    </a:moveTo>
                    <a:cubicBezTo>
                      <a:pt x="11" y="26"/>
                      <a:pt x="15" y="28"/>
                      <a:pt x="14" y="30"/>
                    </a:cubicBezTo>
                    <a:cubicBezTo>
                      <a:pt x="14" y="33"/>
                      <a:pt x="11" y="34"/>
                      <a:pt x="6" y="34"/>
                    </a:cubicBezTo>
                    <a:cubicBezTo>
                      <a:pt x="3" y="34"/>
                      <a:pt x="1" y="34"/>
                      <a:pt x="0" y="34"/>
                    </a:cubicBezTo>
                    <a:cubicBezTo>
                      <a:pt x="1" y="35"/>
                      <a:pt x="1" y="36"/>
                      <a:pt x="2" y="37"/>
                    </a:cubicBezTo>
                    <a:cubicBezTo>
                      <a:pt x="3" y="38"/>
                      <a:pt x="5" y="39"/>
                      <a:pt x="8" y="40"/>
                    </a:cubicBezTo>
                    <a:cubicBezTo>
                      <a:pt x="12" y="41"/>
                      <a:pt x="16" y="39"/>
                      <a:pt x="18" y="37"/>
                    </a:cubicBezTo>
                    <a:cubicBezTo>
                      <a:pt x="19" y="36"/>
                      <a:pt x="19" y="35"/>
                      <a:pt x="19" y="35"/>
                    </a:cubicBezTo>
                    <a:cubicBezTo>
                      <a:pt x="18" y="30"/>
                      <a:pt x="25" y="28"/>
                      <a:pt x="45" y="24"/>
                    </a:cubicBezTo>
                    <a:cubicBezTo>
                      <a:pt x="48" y="24"/>
                      <a:pt x="50" y="23"/>
                      <a:pt x="52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1" y="19"/>
                      <a:pt x="50" y="17"/>
                      <a:pt x="51" y="16"/>
                    </a:cubicBezTo>
                    <a:cubicBezTo>
                      <a:pt x="52" y="14"/>
                      <a:pt x="54" y="14"/>
                      <a:pt x="55" y="14"/>
                    </a:cubicBezTo>
                    <a:cubicBezTo>
                      <a:pt x="55" y="14"/>
                      <a:pt x="55" y="14"/>
                      <a:pt x="56" y="14"/>
                    </a:cubicBezTo>
                    <a:cubicBezTo>
                      <a:pt x="54" y="13"/>
                      <a:pt x="53" y="13"/>
                      <a:pt x="50" y="12"/>
                    </a:cubicBezTo>
                    <a:cubicBezTo>
                      <a:pt x="43" y="11"/>
                      <a:pt x="42" y="6"/>
                      <a:pt x="42" y="3"/>
                    </a:cubicBezTo>
                    <a:cubicBezTo>
                      <a:pt x="41" y="2"/>
                      <a:pt x="41" y="1"/>
                      <a:pt x="41" y="0"/>
                    </a:cubicBezTo>
                    <a:cubicBezTo>
                      <a:pt x="40" y="0"/>
                      <a:pt x="39" y="1"/>
                      <a:pt x="38" y="1"/>
                    </a:cubicBezTo>
                    <a:cubicBezTo>
                      <a:pt x="36" y="3"/>
                      <a:pt x="33" y="5"/>
                      <a:pt x="26" y="6"/>
                    </a:cubicBezTo>
                    <a:cubicBezTo>
                      <a:pt x="18" y="8"/>
                      <a:pt x="15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6" y="11"/>
                      <a:pt x="17" y="13"/>
                      <a:pt x="17" y="16"/>
                    </a:cubicBezTo>
                    <a:cubicBezTo>
                      <a:pt x="16" y="19"/>
                      <a:pt x="12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2"/>
                      <a:pt x="6" y="22"/>
                      <a:pt x="6" y="22"/>
                    </a:cubicBezTo>
                    <a:cubicBezTo>
                      <a:pt x="6" y="23"/>
                      <a:pt x="7" y="24"/>
                      <a:pt x="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53" name="Freeform 1146">
                <a:extLst>
                  <a:ext uri="{FF2B5EF4-FFF2-40B4-BE49-F238E27FC236}">
                    <a16:creationId xmlns:a16="http://schemas.microsoft.com/office/drawing/2014/main" id="{ECE2BB7B-6ACA-E543-9F2E-147282E60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6" y="1180"/>
                <a:ext cx="58" cy="28"/>
              </a:xfrm>
              <a:custGeom>
                <a:avLst/>
                <a:gdLst>
                  <a:gd name="T0" fmla="*/ 3 w 61"/>
                  <a:gd name="T1" fmla="*/ 12 h 30"/>
                  <a:gd name="T2" fmla="*/ 0 w 61"/>
                  <a:gd name="T3" fmla="*/ 14 h 30"/>
                  <a:gd name="T4" fmla="*/ 4 w 61"/>
                  <a:gd name="T5" fmla="*/ 16 h 30"/>
                  <a:gd name="T6" fmla="*/ 7 w 61"/>
                  <a:gd name="T7" fmla="*/ 16 h 30"/>
                  <a:gd name="T8" fmla="*/ 12 w 61"/>
                  <a:gd name="T9" fmla="*/ 20 h 30"/>
                  <a:gd name="T10" fmla="*/ 17 w 61"/>
                  <a:gd name="T11" fmla="*/ 24 h 30"/>
                  <a:gd name="T12" fmla="*/ 19 w 61"/>
                  <a:gd name="T13" fmla="*/ 23 h 30"/>
                  <a:gd name="T14" fmla="*/ 33 w 61"/>
                  <a:gd name="T15" fmla="*/ 27 h 30"/>
                  <a:gd name="T16" fmla="*/ 50 w 61"/>
                  <a:gd name="T17" fmla="*/ 30 h 30"/>
                  <a:gd name="T18" fmla="*/ 56 w 61"/>
                  <a:gd name="T19" fmla="*/ 27 h 30"/>
                  <a:gd name="T20" fmla="*/ 57 w 61"/>
                  <a:gd name="T21" fmla="*/ 26 h 30"/>
                  <a:gd name="T22" fmla="*/ 57 w 61"/>
                  <a:gd name="T23" fmla="*/ 26 h 30"/>
                  <a:gd name="T24" fmla="*/ 54 w 61"/>
                  <a:gd name="T25" fmla="*/ 24 h 30"/>
                  <a:gd name="T26" fmla="*/ 61 w 61"/>
                  <a:gd name="T27" fmla="*/ 10 h 30"/>
                  <a:gd name="T28" fmla="*/ 61 w 61"/>
                  <a:gd name="T29" fmla="*/ 8 h 30"/>
                  <a:gd name="T30" fmla="*/ 50 w 61"/>
                  <a:gd name="T31" fmla="*/ 3 h 30"/>
                  <a:gd name="T32" fmla="*/ 48 w 61"/>
                  <a:gd name="T33" fmla="*/ 4 h 30"/>
                  <a:gd name="T34" fmla="*/ 45 w 61"/>
                  <a:gd name="T35" fmla="*/ 8 h 30"/>
                  <a:gd name="T36" fmla="*/ 36 w 61"/>
                  <a:gd name="T37" fmla="*/ 0 h 30"/>
                  <a:gd name="T38" fmla="*/ 33 w 61"/>
                  <a:gd name="T39" fmla="*/ 0 h 30"/>
                  <a:gd name="T40" fmla="*/ 8 w 61"/>
                  <a:gd name="T41" fmla="*/ 6 h 30"/>
                  <a:gd name="T42" fmla="*/ 3 w 61"/>
                  <a:gd name="T43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" h="30">
                    <a:moveTo>
                      <a:pt x="3" y="12"/>
                    </a:moveTo>
                    <a:cubicBezTo>
                      <a:pt x="2" y="13"/>
                      <a:pt x="1" y="14"/>
                      <a:pt x="0" y="14"/>
                    </a:cubicBezTo>
                    <a:cubicBezTo>
                      <a:pt x="1" y="15"/>
                      <a:pt x="2" y="15"/>
                      <a:pt x="4" y="16"/>
                    </a:cubicBezTo>
                    <a:cubicBezTo>
                      <a:pt x="5" y="16"/>
                      <a:pt x="6" y="16"/>
                      <a:pt x="7" y="16"/>
                    </a:cubicBezTo>
                    <a:cubicBezTo>
                      <a:pt x="9" y="16"/>
                      <a:pt x="11" y="18"/>
                      <a:pt x="12" y="20"/>
                    </a:cubicBezTo>
                    <a:cubicBezTo>
                      <a:pt x="14" y="23"/>
                      <a:pt x="15" y="24"/>
                      <a:pt x="17" y="24"/>
                    </a:cubicBezTo>
                    <a:cubicBezTo>
                      <a:pt x="18" y="23"/>
                      <a:pt x="19" y="23"/>
                      <a:pt x="19" y="23"/>
                    </a:cubicBezTo>
                    <a:cubicBezTo>
                      <a:pt x="23" y="23"/>
                      <a:pt x="28" y="25"/>
                      <a:pt x="33" y="27"/>
                    </a:cubicBezTo>
                    <a:cubicBezTo>
                      <a:pt x="39" y="28"/>
                      <a:pt x="45" y="30"/>
                      <a:pt x="50" y="30"/>
                    </a:cubicBezTo>
                    <a:cubicBezTo>
                      <a:pt x="54" y="30"/>
                      <a:pt x="56" y="28"/>
                      <a:pt x="56" y="27"/>
                    </a:cubicBezTo>
                    <a:cubicBezTo>
                      <a:pt x="57" y="27"/>
                      <a:pt x="57" y="26"/>
                      <a:pt x="57" y="26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55" y="26"/>
                      <a:pt x="55" y="25"/>
                      <a:pt x="54" y="24"/>
                    </a:cubicBezTo>
                    <a:cubicBezTo>
                      <a:pt x="53" y="22"/>
                      <a:pt x="55" y="19"/>
                      <a:pt x="61" y="10"/>
                    </a:cubicBezTo>
                    <a:cubicBezTo>
                      <a:pt x="61" y="9"/>
                      <a:pt x="61" y="9"/>
                      <a:pt x="61" y="8"/>
                    </a:cubicBezTo>
                    <a:cubicBezTo>
                      <a:pt x="60" y="6"/>
                      <a:pt x="54" y="3"/>
                      <a:pt x="50" y="3"/>
                    </a:cubicBezTo>
                    <a:cubicBezTo>
                      <a:pt x="48" y="3"/>
                      <a:pt x="48" y="4"/>
                      <a:pt x="48" y="4"/>
                    </a:cubicBezTo>
                    <a:cubicBezTo>
                      <a:pt x="48" y="8"/>
                      <a:pt x="45" y="8"/>
                      <a:pt x="45" y="8"/>
                    </a:cubicBezTo>
                    <a:cubicBezTo>
                      <a:pt x="41" y="8"/>
                      <a:pt x="37" y="2"/>
                      <a:pt x="36" y="0"/>
                    </a:cubicBezTo>
                    <a:cubicBezTo>
                      <a:pt x="36" y="0"/>
                      <a:pt x="35" y="0"/>
                      <a:pt x="33" y="0"/>
                    </a:cubicBezTo>
                    <a:cubicBezTo>
                      <a:pt x="25" y="0"/>
                      <a:pt x="10" y="4"/>
                      <a:pt x="8" y="6"/>
                    </a:cubicBezTo>
                    <a:cubicBezTo>
                      <a:pt x="8" y="9"/>
                      <a:pt x="5" y="10"/>
                      <a:pt x="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54" name="Freeform 1147">
                <a:extLst>
                  <a:ext uri="{FF2B5EF4-FFF2-40B4-BE49-F238E27FC236}">
                    <a16:creationId xmlns:a16="http://schemas.microsoft.com/office/drawing/2014/main" id="{0CA27C9B-7968-9346-BCE6-988843E953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4" y="1238"/>
                <a:ext cx="1749" cy="606"/>
              </a:xfrm>
              <a:custGeom>
                <a:avLst/>
                <a:gdLst>
                  <a:gd name="T0" fmla="*/ 49 w 1831"/>
                  <a:gd name="T1" fmla="*/ 223 h 635"/>
                  <a:gd name="T2" fmla="*/ 53 w 1831"/>
                  <a:gd name="T3" fmla="*/ 179 h 635"/>
                  <a:gd name="T4" fmla="*/ 15 w 1831"/>
                  <a:gd name="T5" fmla="*/ 190 h 635"/>
                  <a:gd name="T6" fmla="*/ 32 w 1831"/>
                  <a:gd name="T7" fmla="*/ 275 h 635"/>
                  <a:gd name="T8" fmla="*/ 7 w 1831"/>
                  <a:gd name="T9" fmla="*/ 361 h 635"/>
                  <a:gd name="T10" fmla="*/ 1 w 1831"/>
                  <a:gd name="T11" fmla="*/ 391 h 635"/>
                  <a:gd name="T12" fmla="*/ 45 w 1831"/>
                  <a:gd name="T13" fmla="*/ 445 h 635"/>
                  <a:gd name="T14" fmla="*/ 75 w 1831"/>
                  <a:gd name="T15" fmla="*/ 484 h 635"/>
                  <a:gd name="T16" fmla="*/ 139 w 1831"/>
                  <a:gd name="T17" fmla="*/ 532 h 635"/>
                  <a:gd name="T18" fmla="*/ 136 w 1831"/>
                  <a:gd name="T19" fmla="*/ 603 h 635"/>
                  <a:gd name="T20" fmla="*/ 216 w 1831"/>
                  <a:gd name="T21" fmla="*/ 628 h 635"/>
                  <a:gd name="T22" fmla="*/ 236 w 1831"/>
                  <a:gd name="T23" fmla="*/ 554 h 635"/>
                  <a:gd name="T24" fmla="*/ 234 w 1831"/>
                  <a:gd name="T25" fmla="*/ 511 h 635"/>
                  <a:gd name="T26" fmla="*/ 320 w 1831"/>
                  <a:gd name="T27" fmla="*/ 502 h 635"/>
                  <a:gd name="T28" fmla="*/ 377 w 1831"/>
                  <a:gd name="T29" fmla="*/ 470 h 635"/>
                  <a:gd name="T30" fmla="*/ 501 w 1831"/>
                  <a:gd name="T31" fmla="*/ 446 h 635"/>
                  <a:gd name="T32" fmla="*/ 563 w 1831"/>
                  <a:gd name="T33" fmla="*/ 447 h 635"/>
                  <a:gd name="T34" fmla="*/ 672 w 1831"/>
                  <a:gd name="T35" fmla="*/ 520 h 635"/>
                  <a:gd name="T36" fmla="*/ 732 w 1831"/>
                  <a:gd name="T37" fmla="*/ 501 h 635"/>
                  <a:gd name="T38" fmla="*/ 822 w 1831"/>
                  <a:gd name="T39" fmla="*/ 490 h 635"/>
                  <a:gd name="T40" fmla="*/ 931 w 1831"/>
                  <a:gd name="T41" fmla="*/ 524 h 635"/>
                  <a:gd name="T42" fmla="*/ 1000 w 1831"/>
                  <a:gd name="T43" fmla="*/ 516 h 635"/>
                  <a:gd name="T44" fmla="*/ 1041 w 1831"/>
                  <a:gd name="T45" fmla="*/ 482 h 635"/>
                  <a:gd name="T46" fmla="*/ 1091 w 1831"/>
                  <a:gd name="T47" fmla="*/ 464 h 635"/>
                  <a:gd name="T48" fmla="*/ 1160 w 1831"/>
                  <a:gd name="T49" fmla="*/ 543 h 635"/>
                  <a:gd name="T50" fmla="*/ 1181 w 1831"/>
                  <a:gd name="T51" fmla="*/ 588 h 635"/>
                  <a:gd name="T52" fmla="*/ 1267 w 1831"/>
                  <a:gd name="T53" fmla="*/ 502 h 635"/>
                  <a:gd name="T54" fmla="*/ 1232 w 1831"/>
                  <a:gd name="T55" fmla="*/ 454 h 635"/>
                  <a:gd name="T56" fmla="*/ 1342 w 1831"/>
                  <a:gd name="T57" fmla="*/ 367 h 635"/>
                  <a:gd name="T58" fmla="*/ 1444 w 1831"/>
                  <a:gd name="T59" fmla="*/ 340 h 635"/>
                  <a:gd name="T60" fmla="*/ 1525 w 1831"/>
                  <a:gd name="T61" fmla="*/ 328 h 635"/>
                  <a:gd name="T62" fmla="*/ 1457 w 1831"/>
                  <a:gd name="T63" fmla="*/ 395 h 635"/>
                  <a:gd name="T64" fmla="*/ 1508 w 1831"/>
                  <a:gd name="T65" fmla="*/ 445 h 635"/>
                  <a:gd name="T66" fmla="*/ 1540 w 1831"/>
                  <a:gd name="T67" fmla="*/ 355 h 635"/>
                  <a:gd name="T68" fmla="*/ 1687 w 1831"/>
                  <a:gd name="T69" fmla="*/ 309 h 635"/>
                  <a:gd name="T70" fmla="*/ 1710 w 1831"/>
                  <a:gd name="T71" fmla="*/ 271 h 635"/>
                  <a:gd name="T72" fmla="*/ 1775 w 1831"/>
                  <a:gd name="T73" fmla="*/ 272 h 635"/>
                  <a:gd name="T74" fmla="*/ 1825 w 1831"/>
                  <a:gd name="T75" fmla="*/ 256 h 635"/>
                  <a:gd name="T76" fmla="*/ 1685 w 1831"/>
                  <a:gd name="T77" fmla="*/ 181 h 635"/>
                  <a:gd name="T78" fmla="*/ 1565 w 1831"/>
                  <a:gd name="T79" fmla="*/ 185 h 635"/>
                  <a:gd name="T80" fmla="*/ 1389 w 1831"/>
                  <a:gd name="T81" fmla="*/ 145 h 635"/>
                  <a:gd name="T82" fmla="*/ 1315 w 1831"/>
                  <a:gd name="T83" fmla="*/ 121 h 635"/>
                  <a:gd name="T84" fmla="*/ 1244 w 1831"/>
                  <a:gd name="T85" fmla="*/ 141 h 635"/>
                  <a:gd name="T86" fmla="*/ 1135 w 1831"/>
                  <a:gd name="T87" fmla="*/ 125 h 635"/>
                  <a:gd name="T88" fmla="*/ 1076 w 1831"/>
                  <a:gd name="T89" fmla="*/ 97 h 635"/>
                  <a:gd name="T90" fmla="*/ 957 w 1831"/>
                  <a:gd name="T91" fmla="*/ 95 h 635"/>
                  <a:gd name="T92" fmla="*/ 905 w 1831"/>
                  <a:gd name="T93" fmla="*/ 87 h 635"/>
                  <a:gd name="T94" fmla="*/ 949 w 1831"/>
                  <a:gd name="T95" fmla="*/ 27 h 635"/>
                  <a:gd name="T96" fmla="*/ 866 w 1831"/>
                  <a:gd name="T97" fmla="*/ 9 h 635"/>
                  <a:gd name="T98" fmla="*/ 781 w 1831"/>
                  <a:gd name="T99" fmla="*/ 40 h 635"/>
                  <a:gd name="T100" fmla="*/ 701 w 1831"/>
                  <a:gd name="T101" fmla="*/ 55 h 635"/>
                  <a:gd name="T102" fmla="*/ 654 w 1831"/>
                  <a:gd name="T103" fmla="*/ 93 h 635"/>
                  <a:gd name="T104" fmla="*/ 564 w 1831"/>
                  <a:gd name="T105" fmla="*/ 129 h 635"/>
                  <a:gd name="T106" fmla="*/ 523 w 1831"/>
                  <a:gd name="T107" fmla="*/ 140 h 635"/>
                  <a:gd name="T108" fmla="*/ 565 w 1831"/>
                  <a:gd name="T109" fmla="*/ 206 h 635"/>
                  <a:gd name="T110" fmla="*/ 483 w 1831"/>
                  <a:gd name="T111" fmla="*/ 235 h 635"/>
                  <a:gd name="T112" fmla="*/ 514 w 1831"/>
                  <a:gd name="T113" fmla="*/ 176 h 635"/>
                  <a:gd name="T114" fmla="*/ 454 w 1831"/>
                  <a:gd name="T115" fmla="*/ 170 h 635"/>
                  <a:gd name="T116" fmla="*/ 358 w 1831"/>
                  <a:gd name="T117" fmla="*/ 163 h 635"/>
                  <a:gd name="T118" fmla="*/ 294 w 1831"/>
                  <a:gd name="T119" fmla="*/ 206 h 635"/>
                  <a:gd name="T120" fmla="*/ 203 w 1831"/>
                  <a:gd name="T121" fmla="*/ 227 h 635"/>
                  <a:gd name="T122" fmla="*/ 185 w 1831"/>
                  <a:gd name="T123" fmla="*/ 245 h 635"/>
                  <a:gd name="T124" fmla="*/ 104 w 1831"/>
                  <a:gd name="T125" fmla="*/ 268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31" h="635">
                    <a:moveTo>
                      <a:pt x="104" y="268"/>
                    </a:moveTo>
                    <a:cubicBezTo>
                      <a:pt x="105" y="269"/>
                      <a:pt x="106" y="270"/>
                      <a:pt x="107" y="272"/>
                    </a:cubicBezTo>
                    <a:cubicBezTo>
                      <a:pt x="107" y="274"/>
                      <a:pt x="110" y="275"/>
                      <a:pt x="116" y="275"/>
                    </a:cubicBezTo>
                    <a:cubicBezTo>
                      <a:pt x="117" y="275"/>
                      <a:pt x="118" y="275"/>
                      <a:pt x="119" y="277"/>
                    </a:cubicBezTo>
                    <a:cubicBezTo>
                      <a:pt x="121" y="279"/>
                      <a:pt x="119" y="283"/>
                      <a:pt x="119" y="284"/>
                    </a:cubicBezTo>
                    <a:cubicBezTo>
                      <a:pt x="117" y="287"/>
                      <a:pt x="114" y="288"/>
                      <a:pt x="111" y="288"/>
                    </a:cubicBezTo>
                    <a:cubicBezTo>
                      <a:pt x="109" y="288"/>
                      <a:pt x="108" y="287"/>
                      <a:pt x="107" y="286"/>
                    </a:cubicBezTo>
                    <a:cubicBezTo>
                      <a:pt x="106" y="286"/>
                      <a:pt x="105" y="286"/>
                      <a:pt x="104" y="286"/>
                    </a:cubicBezTo>
                    <a:cubicBezTo>
                      <a:pt x="101" y="286"/>
                      <a:pt x="98" y="286"/>
                      <a:pt x="97" y="282"/>
                    </a:cubicBezTo>
                    <a:cubicBezTo>
                      <a:pt x="97" y="281"/>
                      <a:pt x="94" y="278"/>
                      <a:pt x="89" y="278"/>
                    </a:cubicBezTo>
                    <a:cubicBezTo>
                      <a:pt x="86" y="279"/>
                      <a:pt x="84" y="278"/>
                      <a:pt x="83" y="277"/>
                    </a:cubicBezTo>
                    <a:cubicBezTo>
                      <a:pt x="82" y="275"/>
                      <a:pt x="81" y="273"/>
                      <a:pt x="81" y="270"/>
                    </a:cubicBezTo>
                    <a:cubicBezTo>
                      <a:pt x="81" y="268"/>
                      <a:pt x="81" y="267"/>
                      <a:pt x="80" y="265"/>
                    </a:cubicBezTo>
                    <a:cubicBezTo>
                      <a:pt x="79" y="264"/>
                      <a:pt x="78" y="263"/>
                      <a:pt x="79" y="262"/>
                    </a:cubicBezTo>
                    <a:cubicBezTo>
                      <a:pt x="79" y="261"/>
                      <a:pt x="78" y="261"/>
                      <a:pt x="78" y="260"/>
                    </a:cubicBezTo>
                    <a:cubicBezTo>
                      <a:pt x="78" y="258"/>
                      <a:pt x="77" y="255"/>
                      <a:pt x="80" y="253"/>
                    </a:cubicBezTo>
                    <a:cubicBezTo>
                      <a:pt x="80" y="252"/>
                      <a:pt x="80" y="252"/>
                      <a:pt x="80" y="250"/>
                    </a:cubicBezTo>
                    <a:cubicBezTo>
                      <a:pt x="80" y="249"/>
                      <a:pt x="80" y="248"/>
                      <a:pt x="80" y="247"/>
                    </a:cubicBezTo>
                    <a:cubicBezTo>
                      <a:pt x="80" y="247"/>
                      <a:pt x="80" y="246"/>
                      <a:pt x="79" y="246"/>
                    </a:cubicBezTo>
                    <a:cubicBezTo>
                      <a:pt x="77" y="244"/>
                      <a:pt x="75" y="243"/>
                      <a:pt x="73" y="243"/>
                    </a:cubicBezTo>
                    <a:cubicBezTo>
                      <a:pt x="70" y="243"/>
                      <a:pt x="68" y="241"/>
                      <a:pt x="68" y="240"/>
                    </a:cubicBezTo>
                    <a:cubicBezTo>
                      <a:pt x="67" y="239"/>
                      <a:pt x="67" y="238"/>
                      <a:pt x="66" y="238"/>
                    </a:cubicBezTo>
                    <a:cubicBezTo>
                      <a:pt x="62" y="237"/>
                      <a:pt x="54" y="231"/>
                      <a:pt x="53" y="227"/>
                    </a:cubicBezTo>
                    <a:cubicBezTo>
                      <a:pt x="53" y="227"/>
                      <a:pt x="52" y="226"/>
                      <a:pt x="51" y="226"/>
                    </a:cubicBezTo>
                    <a:cubicBezTo>
                      <a:pt x="50" y="226"/>
                      <a:pt x="49" y="225"/>
                      <a:pt x="49" y="223"/>
                    </a:cubicBezTo>
                    <a:cubicBezTo>
                      <a:pt x="49" y="223"/>
                      <a:pt x="49" y="222"/>
                      <a:pt x="50" y="221"/>
                    </a:cubicBezTo>
                    <a:cubicBezTo>
                      <a:pt x="53" y="220"/>
                      <a:pt x="58" y="222"/>
                      <a:pt x="62" y="225"/>
                    </a:cubicBezTo>
                    <a:cubicBezTo>
                      <a:pt x="65" y="228"/>
                      <a:pt x="70" y="230"/>
                      <a:pt x="76" y="231"/>
                    </a:cubicBezTo>
                    <a:cubicBezTo>
                      <a:pt x="80" y="232"/>
                      <a:pt x="83" y="233"/>
                      <a:pt x="86" y="234"/>
                    </a:cubicBezTo>
                    <a:cubicBezTo>
                      <a:pt x="89" y="235"/>
                      <a:pt x="92" y="237"/>
                      <a:pt x="96" y="237"/>
                    </a:cubicBezTo>
                    <a:cubicBezTo>
                      <a:pt x="101" y="238"/>
                      <a:pt x="101" y="238"/>
                      <a:pt x="101" y="238"/>
                    </a:cubicBezTo>
                    <a:cubicBezTo>
                      <a:pt x="107" y="239"/>
                      <a:pt x="112" y="240"/>
                      <a:pt x="122" y="242"/>
                    </a:cubicBezTo>
                    <a:cubicBezTo>
                      <a:pt x="134" y="243"/>
                      <a:pt x="150" y="231"/>
                      <a:pt x="153" y="228"/>
                    </a:cubicBezTo>
                    <a:cubicBezTo>
                      <a:pt x="155" y="226"/>
                      <a:pt x="154" y="223"/>
                      <a:pt x="153" y="220"/>
                    </a:cubicBezTo>
                    <a:cubicBezTo>
                      <a:pt x="152" y="218"/>
                      <a:pt x="152" y="217"/>
                      <a:pt x="152" y="216"/>
                    </a:cubicBezTo>
                    <a:cubicBezTo>
                      <a:pt x="151" y="216"/>
                      <a:pt x="150" y="215"/>
                      <a:pt x="149" y="215"/>
                    </a:cubicBezTo>
                    <a:cubicBezTo>
                      <a:pt x="148" y="214"/>
                      <a:pt x="146" y="213"/>
                      <a:pt x="145" y="212"/>
                    </a:cubicBezTo>
                    <a:cubicBezTo>
                      <a:pt x="145" y="210"/>
                      <a:pt x="142" y="207"/>
                      <a:pt x="138" y="207"/>
                    </a:cubicBezTo>
                    <a:cubicBezTo>
                      <a:pt x="134" y="207"/>
                      <a:pt x="132" y="205"/>
                      <a:pt x="131" y="204"/>
                    </a:cubicBezTo>
                    <a:cubicBezTo>
                      <a:pt x="130" y="203"/>
                      <a:pt x="129" y="202"/>
                      <a:pt x="129" y="202"/>
                    </a:cubicBezTo>
                    <a:cubicBezTo>
                      <a:pt x="128" y="202"/>
                      <a:pt x="128" y="202"/>
                      <a:pt x="128" y="202"/>
                    </a:cubicBezTo>
                    <a:cubicBezTo>
                      <a:pt x="124" y="202"/>
                      <a:pt x="121" y="200"/>
                      <a:pt x="113" y="195"/>
                    </a:cubicBezTo>
                    <a:cubicBezTo>
                      <a:pt x="111" y="193"/>
                      <a:pt x="111" y="193"/>
                      <a:pt x="111" y="193"/>
                    </a:cubicBezTo>
                    <a:cubicBezTo>
                      <a:pt x="102" y="188"/>
                      <a:pt x="90" y="183"/>
                      <a:pt x="87" y="183"/>
                    </a:cubicBezTo>
                    <a:cubicBezTo>
                      <a:pt x="85" y="184"/>
                      <a:pt x="84" y="184"/>
                      <a:pt x="82" y="184"/>
                    </a:cubicBezTo>
                    <a:cubicBezTo>
                      <a:pt x="81" y="184"/>
                      <a:pt x="79" y="184"/>
                      <a:pt x="78" y="182"/>
                    </a:cubicBezTo>
                    <a:cubicBezTo>
                      <a:pt x="77" y="181"/>
                      <a:pt x="75" y="181"/>
                      <a:pt x="73" y="182"/>
                    </a:cubicBezTo>
                    <a:cubicBezTo>
                      <a:pt x="71" y="184"/>
                      <a:pt x="69" y="183"/>
                      <a:pt x="67" y="182"/>
                    </a:cubicBezTo>
                    <a:cubicBezTo>
                      <a:pt x="65" y="182"/>
                      <a:pt x="63" y="181"/>
                      <a:pt x="62" y="182"/>
                    </a:cubicBezTo>
                    <a:cubicBezTo>
                      <a:pt x="58" y="183"/>
                      <a:pt x="54" y="181"/>
                      <a:pt x="53" y="179"/>
                    </a:cubicBezTo>
                    <a:cubicBezTo>
                      <a:pt x="52" y="177"/>
                      <a:pt x="52" y="176"/>
                      <a:pt x="53" y="175"/>
                    </a:cubicBezTo>
                    <a:cubicBezTo>
                      <a:pt x="54" y="174"/>
                      <a:pt x="56" y="174"/>
                      <a:pt x="57" y="174"/>
                    </a:cubicBezTo>
                    <a:cubicBezTo>
                      <a:pt x="56" y="173"/>
                      <a:pt x="55" y="173"/>
                      <a:pt x="55" y="172"/>
                    </a:cubicBezTo>
                    <a:cubicBezTo>
                      <a:pt x="52" y="171"/>
                      <a:pt x="50" y="171"/>
                      <a:pt x="50" y="173"/>
                    </a:cubicBezTo>
                    <a:cubicBezTo>
                      <a:pt x="48" y="176"/>
                      <a:pt x="44" y="176"/>
                      <a:pt x="41" y="174"/>
                    </a:cubicBezTo>
                    <a:cubicBezTo>
                      <a:pt x="41" y="174"/>
                      <a:pt x="41" y="174"/>
                      <a:pt x="41" y="175"/>
                    </a:cubicBezTo>
                    <a:cubicBezTo>
                      <a:pt x="41" y="175"/>
                      <a:pt x="40" y="175"/>
                      <a:pt x="40" y="176"/>
                    </a:cubicBezTo>
                    <a:cubicBezTo>
                      <a:pt x="40" y="176"/>
                      <a:pt x="40" y="176"/>
                      <a:pt x="40" y="176"/>
                    </a:cubicBezTo>
                    <a:cubicBezTo>
                      <a:pt x="39" y="176"/>
                      <a:pt x="39" y="177"/>
                      <a:pt x="39" y="177"/>
                    </a:cubicBezTo>
                    <a:cubicBezTo>
                      <a:pt x="39" y="177"/>
                      <a:pt x="39" y="177"/>
                      <a:pt x="39" y="177"/>
                    </a:cubicBezTo>
                    <a:cubicBezTo>
                      <a:pt x="38" y="177"/>
                      <a:pt x="38" y="177"/>
                      <a:pt x="37" y="177"/>
                    </a:cubicBezTo>
                    <a:cubicBezTo>
                      <a:pt x="37" y="177"/>
                      <a:pt x="37" y="177"/>
                      <a:pt x="37" y="177"/>
                    </a:cubicBezTo>
                    <a:cubicBezTo>
                      <a:pt x="37" y="177"/>
                      <a:pt x="36" y="177"/>
                      <a:pt x="36" y="177"/>
                    </a:cubicBezTo>
                    <a:cubicBezTo>
                      <a:pt x="35" y="177"/>
                      <a:pt x="35" y="177"/>
                      <a:pt x="34" y="177"/>
                    </a:cubicBezTo>
                    <a:cubicBezTo>
                      <a:pt x="34" y="177"/>
                      <a:pt x="33" y="177"/>
                      <a:pt x="33" y="178"/>
                    </a:cubicBezTo>
                    <a:cubicBezTo>
                      <a:pt x="32" y="178"/>
                      <a:pt x="32" y="178"/>
                      <a:pt x="31" y="179"/>
                    </a:cubicBezTo>
                    <a:cubicBezTo>
                      <a:pt x="29" y="180"/>
                      <a:pt x="27" y="182"/>
                      <a:pt x="25" y="182"/>
                    </a:cubicBezTo>
                    <a:cubicBezTo>
                      <a:pt x="24" y="182"/>
                      <a:pt x="23" y="182"/>
                      <a:pt x="21" y="184"/>
                    </a:cubicBezTo>
                    <a:cubicBezTo>
                      <a:pt x="21" y="184"/>
                      <a:pt x="20" y="185"/>
                      <a:pt x="20" y="185"/>
                    </a:cubicBezTo>
                    <a:cubicBezTo>
                      <a:pt x="20" y="185"/>
                      <a:pt x="20" y="185"/>
                      <a:pt x="20" y="185"/>
                    </a:cubicBezTo>
                    <a:cubicBezTo>
                      <a:pt x="20" y="186"/>
                      <a:pt x="19" y="186"/>
                      <a:pt x="19" y="187"/>
                    </a:cubicBezTo>
                    <a:cubicBezTo>
                      <a:pt x="19" y="187"/>
                      <a:pt x="19" y="187"/>
                      <a:pt x="19" y="187"/>
                    </a:cubicBezTo>
                    <a:cubicBezTo>
                      <a:pt x="19" y="189"/>
                      <a:pt x="17" y="190"/>
                      <a:pt x="16" y="190"/>
                    </a:cubicBezTo>
                    <a:cubicBezTo>
                      <a:pt x="16" y="190"/>
                      <a:pt x="15" y="190"/>
                      <a:pt x="15" y="190"/>
                    </a:cubicBezTo>
                    <a:cubicBezTo>
                      <a:pt x="15" y="190"/>
                      <a:pt x="15" y="190"/>
                      <a:pt x="15" y="190"/>
                    </a:cubicBezTo>
                    <a:cubicBezTo>
                      <a:pt x="15" y="192"/>
                      <a:pt x="15" y="195"/>
                      <a:pt x="13" y="197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13" y="197"/>
                      <a:pt x="13" y="198"/>
                      <a:pt x="14" y="199"/>
                    </a:cubicBezTo>
                    <a:cubicBezTo>
                      <a:pt x="14" y="199"/>
                      <a:pt x="14" y="200"/>
                      <a:pt x="15" y="201"/>
                    </a:cubicBezTo>
                    <a:cubicBezTo>
                      <a:pt x="16" y="202"/>
                      <a:pt x="17" y="203"/>
                      <a:pt x="19" y="203"/>
                    </a:cubicBezTo>
                    <a:cubicBezTo>
                      <a:pt x="19" y="204"/>
                      <a:pt x="20" y="204"/>
                      <a:pt x="21" y="204"/>
                    </a:cubicBezTo>
                    <a:cubicBezTo>
                      <a:pt x="21" y="204"/>
                      <a:pt x="30" y="211"/>
                      <a:pt x="30" y="214"/>
                    </a:cubicBezTo>
                    <a:cubicBezTo>
                      <a:pt x="30" y="216"/>
                      <a:pt x="29" y="217"/>
                      <a:pt x="28" y="219"/>
                    </a:cubicBezTo>
                    <a:cubicBezTo>
                      <a:pt x="26" y="221"/>
                      <a:pt x="23" y="224"/>
                      <a:pt x="22" y="224"/>
                    </a:cubicBezTo>
                    <a:cubicBezTo>
                      <a:pt x="21" y="225"/>
                      <a:pt x="20" y="226"/>
                      <a:pt x="20" y="227"/>
                    </a:cubicBezTo>
                    <a:cubicBezTo>
                      <a:pt x="20" y="227"/>
                      <a:pt x="19" y="227"/>
                      <a:pt x="19" y="228"/>
                    </a:cubicBezTo>
                    <a:cubicBezTo>
                      <a:pt x="20" y="229"/>
                      <a:pt x="20" y="229"/>
                      <a:pt x="20" y="229"/>
                    </a:cubicBezTo>
                    <a:cubicBezTo>
                      <a:pt x="20" y="229"/>
                      <a:pt x="20" y="229"/>
                      <a:pt x="20" y="229"/>
                    </a:cubicBezTo>
                    <a:cubicBezTo>
                      <a:pt x="22" y="232"/>
                      <a:pt x="27" y="239"/>
                      <a:pt x="30" y="245"/>
                    </a:cubicBezTo>
                    <a:cubicBezTo>
                      <a:pt x="31" y="248"/>
                      <a:pt x="32" y="249"/>
                      <a:pt x="31" y="251"/>
                    </a:cubicBezTo>
                    <a:cubicBezTo>
                      <a:pt x="31" y="253"/>
                      <a:pt x="29" y="253"/>
                      <a:pt x="28" y="253"/>
                    </a:cubicBezTo>
                    <a:cubicBezTo>
                      <a:pt x="27" y="253"/>
                      <a:pt x="27" y="254"/>
                      <a:pt x="26" y="254"/>
                    </a:cubicBezTo>
                    <a:cubicBezTo>
                      <a:pt x="25" y="255"/>
                      <a:pt x="26" y="257"/>
                      <a:pt x="27" y="259"/>
                    </a:cubicBezTo>
                    <a:cubicBezTo>
                      <a:pt x="28" y="260"/>
                      <a:pt x="28" y="260"/>
                      <a:pt x="28" y="261"/>
                    </a:cubicBezTo>
                    <a:cubicBezTo>
                      <a:pt x="29" y="263"/>
                      <a:pt x="28" y="264"/>
                      <a:pt x="27" y="265"/>
                    </a:cubicBezTo>
                    <a:cubicBezTo>
                      <a:pt x="27" y="265"/>
                      <a:pt x="27" y="265"/>
                      <a:pt x="28" y="265"/>
                    </a:cubicBezTo>
                    <a:cubicBezTo>
                      <a:pt x="29" y="266"/>
                      <a:pt x="31" y="266"/>
                      <a:pt x="31" y="268"/>
                    </a:cubicBezTo>
                    <a:cubicBezTo>
                      <a:pt x="32" y="270"/>
                      <a:pt x="31" y="271"/>
                      <a:pt x="30" y="272"/>
                    </a:cubicBezTo>
                    <a:cubicBezTo>
                      <a:pt x="29" y="273"/>
                      <a:pt x="29" y="273"/>
                      <a:pt x="29" y="273"/>
                    </a:cubicBezTo>
                    <a:cubicBezTo>
                      <a:pt x="30" y="274"/>
                      <a:pt x="31" y="274"/>
                      <a:pt x="32" y="275"/>
                    </a:cubicBezTo>
                    <a:cubicBezTo>
                      <a:pt x="33" y="276"/>
                      <a:pt x="35" y="277"/>
                      <a:pt x="36" y="280"/>
                    </a:cubicBezTo>
                    <a:cubicBezTo>
                      <a:pt x="36" y="283"/>
                      <a:pt x="33" y="285"/>
                      <a:pt x="31" y="286"/>
                    </a:cubicBezTo>
                    <a:cubicBezTo>
                      <a:pt x="30" y="286"/>
                      <a:pt x="29" y="286"/>
                      <a:pt x="29" y="287"/>
                    </a:cubicBezTo>
                    <a:cubicBezTo>
                      <a:pt x="29" y="287"/>
                      <a:pt x="29" y="287"/>
                      <a:pt x="30" y="287"/>
                    </a:cubicBezTo>
                    <a:cubicBezTo>
                      <a:pt x="31" y="288"/>
                      <a:pt x="32" y="289"/>
                      <a:pt x="33" y="290"/>
                    </a:cubicBezTo>
                    <a:cubicBezTo>
                      <a:pt x="36" y="291"/>
                      <a:pt x="38" y="292"/>
                      <a:pt x="41" y="294"/>
                    </a:cubicBezTo>
                    <a:cubicBezTo>
                      <a:pt x="41" y="295"/>
                      <a:pt x="42" y="296"/>
                      <a:pt x="43" y="296"/>
                    </a:cubicBezTo>
                    <a:cubicBezTo>
                      <a:pt x="47" y="301"/>
                      <a:pt x="47" y="304"/>
                      <a:pt x="46" y="307"/>
                    </a:cubicBezTo>
                    <a:cubicBezTo>
                      <a:pt x="45" y="311"/>
                      <a:pt x="41" y="313"/>
                      <a:pt x="37" y="316"/>
                    </a:cubicBezTo>
                    <a:cubicBezTo>
                      <a:pt x="34" y="318"/>
                      <a:pt x="30" y="321"/>
                      <a:pt x="29" y="323"/>
                    </a:cubicBezTo>
                    <a:cubicBezTo>
                      <a:pt x="27" y="328"/>
                      <a:pt x="23" y="330"/>
                      <a:pt x="18" y="333"/>
                    </a:cubicBezTo>
                    <a:cubicBezTo>
                      <a:pt x="16" y="335"/>
                      <a:pt x="13" y="336"/>
                      <a:pt x="11" y="338"/>
                    </a:cubicBezTo>
                    <a:cubicBezTo>
                      <a:pt x="11" y="338"/>
                      <a:pt x="11" y="339"/>
                      <a:pt x="10" y="339"/>
                    </a:cubicBezTo>
                    <a:cubicBezTo>
                      <a:pt x="10" y="340"/>
                      <a:pt x="10" y="340"/>
                      <a:pt x="10" y="340"/>
                    </a:cubicBezTo>
                    <a:cubicBezTo>
                      <a:pt x="10" y="340"/>
                      <a:pt x="10" y="340"/>
                      <a:pt x="10" y="340"/>
                    </a:cubicBezTo>
                    <a:cubicBezTo>
                      <a:pt x="13" y="340"/>
                      <a:pt x="14" y="342"/>
                      <a:pt x="15" y="344"/>
                    </a:cubicBezTo>
                    <a:cubicBezTo>
                      <a:pt x="16" y="346"/>
                      <a:pt x="17" y="347"/>
                      <a:pt x="18" y="348"/>
                    </a:cubicBezTo>
                    <a:cubicBezTo>
                      <a:pt x="19" y="348"/>
                      <a:pt x="20" y="348"/>
                      <a:pt x="22" y="348"/>
                    </a:cubicBezTo>
                    <a:cubicBezTo>
                      <a:pt x="24" y="348"/>
                      <a:pt x="26" y="348"/>
                      <a:pt x="28" y="350"/>
                    </a:cubicBezTo>
                    <a:cubicBezTo>
                      <a:pt x="29" y="351"/>
                      <a:pt x="29" y="353"/>
                      <a:pt x="29" y="353"/>
                    </a:cubicBezTo>
                    <a:cubicBezTo>
                      <a:pt x="28" y="355"/>
                      <a:pt x="25" y="355"/>
                      <a:pt x="25" y="355"/>
                    </a:cubicBezTo>
                    <a:cubicBezTo>
                      <a:pt x="23" y="355"/>
                      <a:pt x="22" y="355"/>
                      <a:pt x="21" y="355"/>
                    </a:cubicBezTo>
                    <a:cubicBezTo>
                      <a:pt x="19" y="354"/>
                      <a:pt x="18" y="355"/>
                      <a:pt x="16" y="356"/>
                    </a:cubicBezTo>
                    <a:cubicBezTo>
                      <a:pt x="15" y="357"/>
                      <a:pt x="13" y="357"/>
                      <a:pt x="11" y="358"/>
                    </a:cubicBezTo>
                    <a:cubicBezTo>
                      <a:pt x="8" y="359"/>
                      <a:pt x="8" y="360"/>
                      <a:pt x="7" y="361"/>
                    </a:cubicBezTo>
                    <a:cubicBezTo>
                      <a:pt x="7" y="361"/>
                      <a:pt x="7" y="361"/>
                      <a:pt x="7" y="361"/>
                    </a:cubicBezTo>
                    <a:cubicBezTo>
                      <a:pt x="7" y="361"/>
                      <a:pt x="7" y="361"/>
                      <a:pt x="7" y="361"/>
                    </a:cubicBezTo>
                    <a:cubicBezTo>
                      <a:pt x="7" y="361"/>
                      <a:pt x="7" y="361"/>
                      <a:pt x="7" y="361"/>
                    </a:cubicBezTo>
                    <a:cubicBezTo>
                      <a:pt x="7" y="362"/>
                      <a:pt x="7" y="362"/>
                      <a:pt x="8" y="362"/>
                    </a:cubicBezTo>
                    <a:cubicBezTo>
                      <a:pt x="8" y="362"/>
                      <a:pt x="8" y="362"/>
                      <a:pt x="8" y="363"/>
                    </a:cubicBezTo>
                    <a:cubicBezTo>
                      <a:pt x="8" y="363"/>
                      <a:pt x="8" y="363"/>
                      <a:pt x="8" y="363"/>
                    </a:cubicBezTo>
                    <a:cubicBezTo>
                      <a:pt x="8" y="363"/>
                      <a:pt x="8" y="364"/>
                      <a:pt x="8" y="364"/>
                    </a:cubicBezTo>
                    <a:cubicBezTo>
                      <a:pt x="8" y="364"/>
                      <a:pt x="8" y="364"/>
                      <a:pt x="8" y="364"/>
                    </a:cubicBezTo>
                    <a:cubicBezTo>
                      <a:pt x="7" y="364"/>
                      <a:pt x="7" y="364"/>
                      <a:pt x="7" y="365"/>
                    </a:cubicBezTo>
                    <a:cubicBezTo>
                      <a:pt x="7" y="365"/>
                      <a:pt x="7" y="365"/>
                      <a:pt x="7" y="365"/>
                    </a:cubicBezTo>
                    <a:cubicBezTo>
                      <a:pt x="7" y="365"/>
                      <a:pt x="7" y="365"/>
                      <a:pt x="7" y="365"/>
                    </a:cubicBezTo>
                    <a:cubicBezTo>
                      <a:pt x="7" y="366"/>
                      <a:pt x="7" y="366"/>
                      <a:pt x="7" y="366"/>
                    </a:cubicBezTo>
                    <a:cubicBezTo>
                      <a:pt x="7" y="366"/>
                      <a:pt x="7" y="366"/>
                      <a:pt x="7" y="366"/>
                    </a:cubicBezTo>
                    <a:cubicBezTo>
                      <a:pt x="6" y="366"/>
                      <a:pt x="6" y="366"/>
                      <a:pt x="6" y="367"/>
                    </a:cubicBezTo>
                    <a:cubicBezTo>
                      <a:pt x="6" y="367"/>
                      <a:pt x="6" y="367"/>
                      <a:pt x="6" y="367"/>
                    </a:cubicBezTo>
                    <a:cubicBezTo>
                      <a:pt x="6" y="367"/>
                      <a:pt x="6" y="367"/>
                      <a:pt x="6" y="367"/>
                    </a:cubicBezTo>
                    <a:cubicBezTo>
                      <a:pt x="5" y="368"/>
                      <a:pt x="5" y="368"/>
                      <a:pt x="4" y="369"/>
                    </a:cubicBezTo>
                    <a:cubicBezTo>
                      <a:pt x="3" y="371"/>
                      <a:pt x="2" y="372"/>
                      <a:pt x="2" y="373"/>
                    </a:cubicBezTo>
                    <a:cubicBezTo>
                      <a:pt x="1" y="374"/>
                      <a:pt x="1" y="374"/>
                      <a:pt x="1" y="374"/>
                    </a:cubicBezTo>
                    <a:cubicBezTo>
                      <a:pt x="1" y="375"/>
                      <a:pt x="1" y="376"/>
                      <a:pt x="1" y="377"/>
                    </a:cubicBezTo>
                    <a:cubicBezTo>
                      <a:pt x="1" y="378"/>
                      <a:pt x="1" y="379"/>
                      <a:pt x="1" y="380"/>
                    </a:cubicBezTo>
                    <a:cubicBezTo>
                      <a:pt x="2" y="382"/>
                      <a:pt x="2" y="383"/>
                      <a:pt x="3" y="385"/>
                    </a:cubicBezTo>
                    <a:cubicBezTo>
                      <a:pt x="4" y="385"/>
                      <a:pt x="4" y="385"/>
                      <a:pt x="4" y="385"/>
                    </a:cubicBezTo>
                    <a:cubicBezTo>
                      <a:pt x="4" y="386"/>
                      <a:pt x="5" y="387"/>
                      <a:pt x="4" y="388"/>
                    </a:cubicBezTo>
                    <a:cubicBezTo>
                      <a:pt x="4" y="390"/>
                      <a:pt x="2" y="391"/>
                      <a:pt x="1" y="391"/>
                    </a:cubicBezTo>
                    <a:cubicBezTo>
                      <a:pt x="1" y="391"/>
                      <a:pt x="0" y="392"/>
                      <a:pt x="0" y="392"/>
                    </a:cubicBezTo>
                    <a:cubicBezTo>
                      <a:pt x="0" y="392"/>
                      <a:pt x="0" y="392"/>
                      <a:pt x="0" y="393"/>
                    </a:cubicBezTo>
                    <a:cubicBezTo>
                      <a:pt x="0" y="393"/>
                      <a:pt x="0" y="393"/>
                      <a:pt x="0" y="393"/>
                    </a:cubicBezTo>
                    <a:cubicBezTo>
                      <a:pt x="1" y="393"/>
                      <a:pt x="1" y="394"/>
                      <a:pt x="2" y="395"/>
                    </a:cubicBezTo>
                    <a:cubicBezTo>
                      <a:pt x="4" y="396"/>
                      <a:pt x="4" y="398"/>
                      <a:pt x="4" y="400"/>
                    </a:cubicBezTo>
                    <a:cubicBezTo>
                      <a:pt x="4" y="401"/>
                      <a:pt x="4" y="402"/>
                      <a:pt x="4" y="402"/>
                    </a:cubicBezTo>
                    <a:cubicBezTo>
                      <a:pt x="4" y="403"/>
                      <a:pt x="4" y="403"/>
                      <a:pt x="3" y="403"/>
                    </a:cubicBezTo>
                    <a:cubicBezTo>
                      <a:pt x="3" y="404"/>
                      <a:pt x="4" y="405"/>
                      <a:pt x="7" y="407"/>
                    </a:cubicBezTo>
                    <a:cubicBezTo>
                      <a:pt x="8" y="409"/>
                      <a:pt x="8" y="411"/>
                      <a:pt x="9" y="413"/>
                    </a:cubicBezTo>
                    <a:cubicBezTo>
                      <a:pt x="9" y="414"/>
                      <a:pt x="9" y="414"/>
                      <a:pt x="9" y="415"/>
                    </a:cubicBezTo>
                    <a:cubicBezTo>
                      <a:pt x="9" y="415"/>
                      <a:pt x="9" y="415"/>
                      <a:pt x="9" y="415"/>
                    </a:cubicBezTo>
                    <a:cubicBezTo>
                      <a:pt x="10" y="416"/>
                      <a:pt x="11" y="416"/>
                      <a:pt x="12" y="417"/>
                    </a:cubicBezTo>
                    <a:cubicBezTo>
                      <a:pt x="12" y="417"/>
                      <a:pt x="13" y="417"/>
                      <a:pt x="14" y="416"/>
                    </a:cubicBezTo>
                    <a:cubicBezTo>
                      <a:pt x="17" y="416"/>
                      <a:pt x="20" y="417"/>
                      <a:pt x="22" y="420"/>
                    </a:cubicBezTo>
                    <a:cubicBezTo>
                      <a:pt x="22" y="421"/>
                      <a:pt x="22" y="421"/>
                      <a:pt x="22" y="421"/>
                    </a:cubicBezTo>
                    <a:cubicBezTo>
                      <a:pt x="23" y="421"/>
                      <a:pt x="24" y="420"/>
                      <a:pt x="25" y="419"/>
                    </a:cubicBezTo>
                    <a:cubicBezTo>
                      <a:pt x="26" y="419"/>
                      <a:pt x="26" y="419"/>
                      <a:pt x="27" y="419"/>
                    </a:cubicBezTo>
                    <a:cubicBezTo>
                      <a:pt x="30" y="419"/>
                      <a:pt x="34" y="421"/>
                      <a:pt x="37" y="422"/>
                    </a:cubicBezTo>
                    <a:cubicBezTo>
                      <a:pt x="37" y="422"/>
                      <a:pt x="37" y="422"/>
                      <a:pt x="37" y="422"/>
                    </a:cubicBezTo>
                    <a:cubicBezTo>
                      <a:pt x="39" y="423"/>
                      <a:pt x="39" y="426"/>
                      <a:pt x="39" y="429"/>
                    </a:cubicBezTo>
                    <a:cubicBezTo>
                      <a:pt x="39" y="430"/>
                      <a:pt x="39" y="431"/>
                      <a:pt x="39" y="432"/>
                    </a:cubicBezTo>
                    <a:cubicBezTo>
                      <a:pt x="39" y="433"/>
                      <a:pt x="39" y="434"/>
                      <a:pt x="39" y="435"/>
                    </a:cubicBezTo>
                    <a:cubicBezTo>
                      <a:pt x="39" y="437"/>
                      <a:pt x="39" y="438"/>
                      <a:pt x="40" y="438"/>
                    </a:cubicBezTo>
                    <a:cubicBezTo>
                      <a:pt x="42" y="439"/>
                      <a:pt x="42" y="441"/>
                      <a:pt x="43" y="443"/>
                    </a:cubicBezTo>
                    <a:cubicBezTo>
                      <a:pt x="43" y="444"/>
                      <a:pt x="44" y="445"/>
                      <a:pt x="45" y="445"/>
                    </a:cubicBezTo>
                    <a:cubicBezTo>
                      <a:pt x="47" y="446"/>
                      <a:pt x="48" y="448"/>
                      <a:pt x="50" y="450"/>
                    </a:cubicBezTo>
                    <a:cubicBezTo>
                      <a:pt x="50" y="450"/>
                      <a:pt x="50" y="450"/>
                      <a:pt x="50" y="450"/>
                    </a:cubicBezTo>
                    <a:cubicBezTo>
                      <a:pt x="50" y="451"/>
                      <a:pt x="51" y="451"/>
                      <a:pt x="51" y="451"/>
                    </a:cubicBezTo>
                    <a:cubicBezTo>
                      <a:pt x="53" y="452"/>
                      <a:pt x="55" y="453"/>
                      <a:pt x="57" y="455"/>
                    </a:cubicBezTo>
                    <a:cubicBezTo>
                      <a:pt x="58" y="456"/>
                      <a:pt x="58" y="457"/>
                      <a:pt x="59" y="458"/>
                    </a:cubicBezTo>
                    <a:cubicBezTo>
                      <a:pt x="60" y="463"/>
                      <a:pt x="54" y="465"/>
                      <a:pt x="52" y="466"/>
                    </a:cubicBezTo>
                    <a:cubicBezTo>
                      <a:pt x="51" y="466"/>
                      <a:pt x="51" y="466"/>
                      <a:pt x="50" y="466"/>
                    </a:cubicBezTo>
                    <a:cubicBezTo>
                      <a:pt x="50" y="466"/>
                      <a:pt x="50" y="466"/>
                      <a:pt x="50" y="466"/>
                    </a:cubicBezTo>
                    <a:cubicBezTo>
                      <a:pt x="50" y="466"/>
                      <a:pt x="50" y="466"/>
                      <a:pt x="49" y="466"/>
                    </a:cubicBezTo>
                    <a:cubicBezTo>
                      <a:pt x="49" y="466"/>
                      <a:pt x="49" y="466"/>
                      <a:pt x="49" y="466"/>
                    </a:cubicBezTo>
                    <a:cubicBezTo>
                      <a:pt x="48" y="466"/>
                      <a:pt x="48" y="466"/>
                      <a:pt x="48" y="466"/>
                    </a:cubicBezTo>
                    <a:cubicBezTo>
                      <a:pt x="47" y="466"/>
                      <a:pt x="47" y="465"/>
                      <a:pt x="46" y="465"/>
                    </a:cubicBezTo>
                    <a:cubicBezTo>
                      <a:pt x="46" y="465"/>
                      <a:pt x="45" y="465"/>
                      <a:pt x="44" y="465"/>
                    </a:cubicBezTo>
                    <a:cubicBezTo>
                      <a:pt x="44" y="465"/>
                      <a:pt x="45" y="467"/>
                      <a:pt x="45" y="468"/>
                    </a:cubicBezTo>
                    <a:cubicBezTo>
                      <a:pt x="46" y="470"/>
                      <a:pt x="46" y="471"/>
                      <a:pt x="47" y="473"/>
                    </a:cubicBezTo>
                    <a:cubicBezTo>
                      <a:pt x="47" y="475"/>
                      <a:pt x="48" y="476"/>
                      <a:pt x="48" y="477"/>
                    </a:cubicBezTo>
                    <a:cubicBezTo>
                      <a:pt x="48" y="477"/>
                      <a:pt x="48" y="477"/>
                      <a:pt x="49" y="477"/>
                    </a:cubicBezTo>
                    <a:cubicBezTo>
                      <a:pt x="49" y="477"/>
                      <a:pt x="49" y="477"/>
                      <a:pt x="49" y="477"/>
                    </a:cubicBezTo>
                    <a:cubicBezTo>
                      <a:pt x="50" y="477"/>
                      <a:pt x="51" y="477"/>
                      <a:pt x="52" y="476"/>
                    </a:cubicBezTo>
                    <a:cubicBezTo>
                      <a:pt x="52" y="476"/>
                      <a:pt x="53" y="475"/>
                      <a:pt x="54" y="475"/>
                    </a:cubicBezTo>
                    <a:cubicBezTo>
                      <a:pt x="55" y="474"/>
                      <a:pt x="57" y="474"/>
                      <a:pt x="59" y="474"/>
                    </a:cubicBezTo>
                    <a:cubicBezTo>
                      <a:pt x="60" y="475"/>
                      <a:pt x="61" y="475"/>
                      <a:pt x="61" y="475"/>
                    </a:cubicBezTo>
                    <a:cubicBezTo>
                      <a:pt x="63" y="474"/>
                      <a:pt x="65" y="474"/>
                      <a:pt x="66" y="474"/>
                    </a:cubicBezTo>
                    <a:cubicBezTo>
                      <a:pt x="69" y="474"/>
                      <a:pt x="72" y="474"/>
                      <a:pt x="73" y="476"/>
                    </a:cubicBezTo>
                    <a:cubicBezTo>
                      <a:pt x="74" y="478"/>
                      <a:pt x="75" y="482"/>
                      <a:pt x="75" y="484"/>
                    </a:cubicBezTo>
                    <a:cubicBezTo>
                      <a:pt x="75" y="485"/>
                      <a:pt x="75" y="486"/>
                      <a:pt x="75" y="487"/>
                    </a:cubicBezTo>
                    <a:cubicBezTo>
                      <a:pt x="75" y="487"/>
                      <a:pt x="75" y="488"/>
                      <a:pt x="76" y="489"/>
                    </a:cubicBezTo>
                    <a:cubicBezTo>
                      <a:pt x="76" y="490"/>
                      <a:pt x="77" y="490"/>
                      <a:pt x="77" y="491"/>
                    </a:cubicBezTo>
                    <a:cubicBezTo>
                      <a:pt x="77" y="492"/>
                      <a:pt x="80" y="492"/>
                      <a:pt x="81" y="492"/>
                    </a:cubicBezTo>
                    <a:cubicBezTo>
                      <a:pt x="82" y="492"/>
                      <a:pt x="83" y="492"/>
                      <a:pt x="84" y="492"/>
                    </a:cubicBezTo>
                    <a:cubicBezTo>
                      <a:pt x="87" y="493"/>
                      <a:pt x="92" y="500"/>
                      <a:pt x="91" y="503"/>
                    </a:cubicBezTo>
                    <a:cubicBezTo>
                      <a:pt x="91" y="503"/>
                      <a:pt x="91" y="503"/>
                      <a:pt x="91" y="503"/>
                    </a:cubicBezTo>
                    <a:cubicBezTo>
                      <a:pt x="92" y="503"/>
                      <a:pt x="92" y="503"/>
                      <a:pt x="92" y="503"/>
                    </a:cubicBezTo>
                    <a:cubicBezTo>
                      <a:pt x="94" y="502"/>
                      <a:pt x="96" y="504"/>
                      <a:pt x="98" y="505"/>
                    </a:cubicBezTo>
                    <a:cubicBezTo>
                      <a:pt x="99" y="505"/>
                      <a:pt x="99" y="506"/>
                      <a:pt x="99" y="506"/>
                    </a:cubicBezTo>
                    <a:cubicBezTo>
                      <a:pt x="100" y="506"/>
                      <a:pt x="100" y="506"/>
                      <a:pt x="101" y="506"/>
                    </a:cubicBezTo>
                    <a:cubicBezTo>
                      <a:pt x="101" y="506"/>
                      <a:pt x="102" y="506"/>
                      <a:pt x="103" y="505"/>
                    </a:cubicBezTo>
                    <a:cubicBezTo>
                      <a:pt x="104" y="505"/>
                      <a:pt x="106" y="504"/>
                      <a:pt x="108" y="504"/>
                    </a:cubicBezTo>
                    <a:cubicBezTo>
                      <a:pt x="111" y="504"/>
                      <a:pt x="112" y="505"/>
                      <a:pt x="112" y="506"/>
                    </a:cubicBezTo>
                    <a:cubicBezTo>
                      <a:pt x="112" y="506"/>
                      <a:pt x="114" y="507"/>
                      <a:pt x="114" y="508"/>
                    </a:cubicBezTo>
                    <a:cubicBezTo>
                      <a:pt x="116" y="509"/>
                      <a:pt x="116" y="510"/>
                      <a:pt x="117" y="511"/>
                    </a:cubicBezTo>
                    <a:cubicBezTo>
                      <a:pt x="117" y="511"/>
                      <a:pt x="118" y="511"/>
                      <a:pt x="118" y="511"/>
                    </a:cubicBezTo>
                    <a:cubicBezTo>
                      <a:pt x="121" y="511"/>
                      <a:pt x="124" y="511"/>
                      <a:pt x="126" y="512"/>
                    </a:cubicBezTo>
                    <a:cubicBezTo>
                      <a:pt x="127" y="513"/>
                      <a:pt x="128" y="513"/>
                      <a:pt x="129" y="513"/>
                    </a:cubicBezTo>
                    <a:cubicBezTo>
                      <a:pt x="131" y="514"/>
                      <a:pt x="133" y="514"/>
                      <a:pt x="135" y="515"/>
                    </a:cubicBezTo>
                    <a:cubicBezTo>
                      <a:pt x="136" y="515"/>
                      <a:pt x="137" y="516"/>
                      <a:pt x="138" y="516"/>
                    </a:cubicBezTo>
                    <a:cubicBezTo>
                      <a:pt x="140" y="517"/>
                      <a:pt x="142" y="518"/>
                      <a:pt x="143" y="520"/>
                    </a:cubicBezTo>
                    <a:cubicBezTo>
                      <a:pt x="143" y="523"/>
                      <a:pt x="141" y="524"/>
                      <a:pt x="140" y="525"/>
                    </a:cubicBezTo>
                    <a:cubicBezTo>
                      <a:pt x="141" y="526"/>
                      <a:pt x="142" y="527"/>
                      <a:pt x="142" y="529"/>
                    </a:cubicBezTo>
                    <a:cubicBezTo>
                      <a:pt x="142" y="531"/>
                      <a:pt x="140" y="532"/>
                      <a:pt x="139" y="532"/>
                    </a:cubicBezTo>
                    <a:cubicBezTo>
                      <a:pt x="139" y="532"/>
                      <a:pt x="139" y="532"/>
                      <a:pt x="139" y="532"/>
                    </a:cubicBezTo>
                    <a:cubicBezTo>
                      <a:pt x="139" y="532"/>
                      <a:pt x="139" y="533"/>
                      <a:pt x="139" y="533"/>
                    </a:cubicBezTo>
                    <a:cubicBezTo>
                      <a:pt x="140" y="533"/>
                      <a:pt x="140" y="534"/>
                      <a:pt x="141" y="535"/>
                    </a:cubicBezTo>
                    <a:cubicBezTo>
                      <a:pt x="141" y="536"/>
                      <a:pt x="140" y="538"/>
                      <a:pt x="139" y="540"/>
                    </a:cubicBezTo>
                    <a:cubicBezTo>
                      <a:pt x="139" y="541"/>
                      <a:pt x="139" y="542"/>
                      <a:pt x="139" y="543"/>
                    </a:cubicBezTo>
                    <a:cubicBezTo>
                      <a:pt x="139" y="543"/>
                      <a:pt x="138" y="545"/>
                      <a:pt x="135" y="545"/>
                    </a:cubicBezTo>
                    <a:cubicBezTo>
                      <a:pt x="134" y="545"/>
                      <a:pt x="132" y="545"/>
                      <a:pt x="130" y="544"/>
                    </a:cubicBezTo>
                    <a:cubicBezTo>
                      <a:pt x="129" y="544"/>
                      <a:pt x="128" y="544"/>
                      <a:pt x="127" y="544"/>
                    </a:cubicBezTo>
                    <a:cubicBezTo>
                      <a:pt x="127" y="544"/>
                      <a:pt x="125" y="546"/>
                      <a:pt x="124" y="547"/>
                    </a:cubicBezTo>
                    <a:cubicBezTo>
                      <a:pt x="122" y="548"/>
                      <a:pt x="121" y="549"/>
                      <a:pt x="120" y="550"/>
                    </a:cubicBezTo>
                    <a:cubicBezTo>
                      <a:pt x="120" y="550"/>
                      <a:pt x="120" y="551"/>
                      <a:pt x="120" y="551"/>
                    </a:cubicBezTo>
                    <a:cubicBezTo>
                      <a:pt x="123" y="551"/>
                      <a:pt x="125" y="551"/>
                      <a:pt x="127" y="551"/>
                    </a:cubicBezTo>
                    <a:cubicBezTo>
                      <a:pt x="129" y="551"/>
                      <a:pt x="131" y="551"/>
                      <a:pt x="132" y="552"/>
                    </a:cubicBezTo>
                    <a:cubicBezTo>
                      <a:pt x="132" y="553"/>
                      <a:pt x="132" y="554"/>
                      <a:pt x="132" y="555"/>
                    </a:cubicBezTo>
                    <a:cubicBezTo>
                      <a:pt x="131" y="557"/>
                      <a:pt x="122" y="561"/>
                      <a:pt x="118" y="563"/>
                    </a:cubicBezTo>
                    <a:cubicBezTo>
                      <a:pt x="119" y="563"/>
                      <a:pt x="119" y="563"/>
                      <a:pt x="119" y="563"/>
                    </a:cubicBezTo>
                    <a:cubicBezTo>
                      <a:pt x="121" y="564"/>
                      <a:pt x="122" y="566"/>
                      <a:pt x="122" y="568"/>
                    </a:cubicBezTo>
                    <a:cubicBezTo>
                      <a:pt x="122" y="570"/>
                      <a:pt x="120" y="571"/>
                      <a:pt x="118" y="572"/>
                    </a:cubicBezTo>
                    <a:cubicBezTo>
                      <a:pt x="116" y="573"/>
                      <a:pt x="115" y="573"/>
                      <a:pt x="116" y="574"/>
                    </a:cubicBezTo>
                    <a:cubicBezTo>
                      <a:pt x="116" y="576"/>
                      <a:pt x="116" y="578"/>
                      <a:pt x="114" y="579"/>
                    </a:cubicBezTo>
                    <a:cubicBezTo>
                      <a:pt x="113" y="581"/>
                      <a:pt x="110" y="581"/>
                      <a:pt x="107" y="581"/>
                    </a:cubicBezTo>
                    <a:cubicBezTo>
                      <a:pt x="107" y="581"/>
                      <a:pt x="107" y="581"/>
                      <a:pt x="107" y="581"/>
                    </a:cubicBezTo>
                    <a:cubicBezTo>
                      <a:pt x="107" y="582"/>
                      <a:pt x="107" y="582"/>
                      <a:pt x="108" y="582"/>
                    </a:cubicBezTo>
                    <a:cubicBezTo>
                      <a:pt x="109" y="584"/>
                      <a:pt x="110" y="586"/>
                      <a:pt x="114" y="587"/>
                    </a:cubicBezTo>
                    <a:cubicBezTo>
                      <a:pt x="120" y="589"/>
                      <a:pt x="128" y="594"/>
                      <a:pt x="136" y="603"/>
                    </a:cubicBezTo>
                    <a:cubicBezTo>
                      <a:pt x="136" y="603"/>
                      <a:pt x="137" y="604"/>
                      <a:pt x="137" y="604"/>
                    </a:cubicBezTo>
                    <a:cubicBezTo>
                      <a:pt x="137" y="604"/>
                      <a:pt x="138" y="604"/>
                      <a:pt x="138" y="604"/>
                    </a:cubicBezTo>
                    <a:cubicBezTo>
                      <a:pt x="138" y="604"/>
                      <a:pt x="138" y="604"/>
                      <a:pt x="138" y="603"/>
                    </a:cubicBezTo>
                    <a:cubicBezTo>
                      <a:pt x="139" y="603"/>
                      <a:pt x="139" y="603"/>
                      <a:pt x="139" y="603"/>
                    </a:cubicBezTo>
                    <a:cubicBezTo>
                      <a:pt x="139" y="603"/>
                      <a:pt x="139" y="603"/>
                      <a:pt x="140" y="603"/>
                    </a:cubicBezTo>
                    <a:cubicBezTo>
                      <a:pt x="140" y="603"/>
                      <a:pt x="140" y="603"/>
                      <a:pt x="140" y="603"/>
                    </a:cubicBezTo>
                    <a:cubicBezTo>
                      <a:pt x="140" y="603"/>
                      <a:pt x="140" y="603"/>
                      <a:pt x="141" y="603"/>
                    </a:cubicBezTo>
                    <a:cubicBezTo>
                      <a:pt x="141" y="602"/>
                      <a:pt x="141" y="602"/>
                      <a:pt x="141" y="602"/>
                    </a:cubicBezTo>
                    <a:cubicBezTo>
                      <a:pt x="145" y="602"/>
                      <a:pt x="152" y="604"/>
                      <a:pt x="156" y="607"/>
                    </a:cubicBezTo>
                    <a:cubicBezTo>
                      <a:pt x="156" y="607"/>
                      <a:pt x="157" y="607"/>
                      <a:pt x="161" y="607"/>
                    </a:cubicBezTo>
                    <a:cubicBezTo>
                      <a:pt x="162" y="607"/>
                      <a:pt x="164" y="607"/>
                      <a:pt x="165" y="607"/>
                    </a:cubicBezTo>
                    <a:cubicBezTo>
                      <a:pt x="169" y="607"/>
                      <a:pt x="173" y="607"/>
                      <a:pt x="174" y="609"/>
                    </a:cubicBezTo>
                    <a:cubicBezTo>
                      <a:pt x="175" y="610"/>
                      <a:pt x="178" y="612"/>
                      <a:pt x="179" y="612"/>
                    </a:cubicBezTo>
                    <a:cubicBezTo>
                      <a:pt x="181" y="612"/>
                      <a:pt x="183" y="614"/>
                      <a:pt x="184" y="615"/>
                    </a:cubicBezTo>
                    <a:cubicBezTo>
                      <a:pt x="184" y="615"/>
                      <a:pt x="185" y="616"/>
                      <a:pt x="186" y="616"/>
                    </a:cubicBezTo>
                    <a:cubicBezTo>
                      <a:pt x="187" y="615"/>
                      <a:pt x="190" y="614"/>
                      <a:pt x="198" y="614"/>
                    </a:cubicBezTo>
                    <a:cubicBezTo>
                      <a:pt x="200" y="614"/>
                      <a:pt x="200" y="615"/>
                      <a:pt x="201" y="616"/>
                    </a:cubicBezTo>
                    <a:cubicBezTo>
                      <a:pt x="202" y="616"/>
                      <a:pt x="202" y="616"/>
                      <a:pt x="202" y="616"/>
                    </a:cubicBezTo>
                    <a:cubicBezTo>
                      <a:pt x="205" y="616"/>
                      <a:pt x="205" y="619"/>
                      <a:pt x="206" y="621"/>
                    </a:cubicBezTo>
                    <a:cubicBezTo>
                      <a:pt x="206" y="622"/>
                      <a:pt x="206" y="622"/>
                      <a:pt x="206" y="623"/>
                    </a:cubicBezTo>
                    <a:cubicBezTo>
                      <a:pt x="207" y="623"/>
                      <a:pt x="209" y="624"/>
                      <a:pt x="211" y="625"/>
                    </a:cubicBezTo>
                    <a:cubicBezTo>
                      <a:pt x="212" y="626"/>
                      <a:pt x="212" y="626"/>
                      <a:pt x="213" y="627"/>
                    </a:cubicBezTo>
                    <a:cubicBezTo>
                      <a:pt x="213" y="627"/>
                      <a:pt x="213" y="627"/>
                      <a:pt x="213" y="627"/>
                    </a:cubicBezTo>
                    <a:cubicBezTo>
                      <a:pt x="215" y="627"/>
                      <a:pt x="215" y="628"/>
                      <a:pt x="216" y="628"/>
                    </a:cubicBezTo>
                    <a:cubicBezTo>
                      <a:pt x="216" y="628"/>
                      <a:pt x="216" y="628"/>
                      <a:pt x="216" y="628"/>
                    </a:cubicBezTo>
                    <a:cubicBezTo>
                      <a:pt x="219" y="628"/>
                      <a:pt x="221" y="631"/>
                      <a:pt x="223" y="632"/>
                    </a:cubicBezTo>
                    <a:cubicBezTo>
                      <a:pt x="223" y="633"/>
                      <a:pt x="224" y="634"/>
                      <a:pt x="224" y="634"/>
                    </a:cubicBezTo>
                    <a:cubicBezTo>
                      <a:pt x="225" y="634"/>
                      <a:pt x="225" y="634"/>
                      <a:pt x="225" y="634"/>
                    </a:cubicBezTo>
                    <a:cubicBezTo>
                      <a:pt x="225" y="634"/>
                      <a:pt x="225" y="634"/>
                      <a:pt x="226" y="634"/>
                    </a:cubicBezTo>
                    <a:cubicBezTo>
                      <a:pt x="226" y="634"/>
                      <a:pt x="226" y="634"/>
                      <a:pt x="226" y="634"/>
                    </a:cubicBezTo>
                    <a:cubicBezTo>
                      <a:pt x="226" y="634"/>
                      <a:pt x="227" y="634"/>
                      <a:pt x="227" y="635"/>
                    </a:cubicBezTo>
                    <a:cubicBezTo>
                      <a:pt x="227" y="635"/>
                      <a:pt x="228" y="635"/>
                      <a:pt x="228" y="635"/>
                    </a:cubicBezTo>
                    <a:cubicBezTo>
                      <a:pt x="229" y="633"/>
                      <a:pt x="230" y="633"/>
                      <a:pt x="232" y="632"/>
                    </a:cubicBezTo>
                    <a:cubicBezTo>
                      <a:pt x="232" y="632"/>
                      <a:pt x="233" y="632"/>
                      <a:pt x="233" y="632"/>
                    </a:cubicBezTo>
                    <a:cubicBezTo>
                      <a:pt x="233" y="632"/>
                      <a:pt x="233" y="632"/>
                      <a:pt x="233" y="632"/>
                    </a:cubicBezTo>
                    <a:cubicBezTo>
                      <a:pt x="234" y="631"/>
                      <a:pt x="234" y="631"/>
                      <a:pt x="234" y="631"/>
                    </a:cubicBezTo>
                    <a:cubicBezTo>
                      <a:pt x="234" y="631"/>
                      <a:pt x="234" y="631"/>
                      <a:pt x="234" y="631"/>
                    </a:cubicBezTo>
                    <a:cubicBezTo>
                      <a:pt x="226" y="621"/>
                      <a:pt x="222" y="614"/>
                      <a:pt x="222" y="611"/>
                    </a:cubicBezTo>
                    <a:cubicBezTo>
                      <a:pt x="222" y="610"/>
                      <a:pt x="222" y="609"/>
                      <a:pt x="222" y="608"/>
                    </a:cubicBezTo>
                    <a:cubicBezTo>
                      <a:pt x="223" y="604"/>
                      <a:pt x="223" y="601"/>
                      <a:pt x="218" y="597"/>
                    </a:cubicBezTo>
                    <a:cubicBezTo>
                      <a:pt x="216" y="595"/>
                      <a:pt x="215" y="593"/>
                      <a:pt x="215" y="591"/>
                    </a:cubicBezTo>
                    <a:cubicBezTo>
                      <a:pt x="214" y="588"/>
                      <a:pt x="217" y="585"/>
                      <a:pt x="220" y="582"/>
                    </a:cubicBezTo>
                    <a:cubicBezTo>
                      <a:pt x="221" y="581"/>
                      <a:pt x="222" y="579"/>
                      <a:pt x="224" y="578"/>
                    </a:cubicBezTo>
                    <a:cubicBezTo>
                      <a:pt x="227" y="574"/>
                      <a:pt x="232" y="572"/>
                      <a:pt x="237" y="569"/>
                    </a:cubicBezTo>
                    <a:cubicBezTo>
                      <a:pt x="238" y="569"/>
                      <a:pt x="240" y="568"/>
                      <a:pt x="241" y="567"/>
                    </a:cubicBezTo>
                    <a:cubicBezTo>
                      <a:pt x="241" y="567"/>
                      <a:pt x="241" y="567"/>
                      <a:pt x="241" y="567"/>
                    </a:cubicBezTo>
                    <a:cubicBezTo>
                      <a:pt x="237" y="565"/>
                      <a:pt x="235" y="563"/>
                      <a:pt x="235" y="561"/>
                    </a:cubicBezTo>
                    <a:cubicBezTo>
                      <a:pt x="235" y="560"/>
                      <a:pt x="236" y="559"/>
                      <a:pt x="238" y="558"/>
                    </a:cubicBezTo>
                    <a:cubicBezTo>
                      <a:pt x="239" y="558"/>
                      <a:pt x="239" y="558"/>
                      <a:pt x="239" y="558"/>
                    </a:cubicBezTo>
                    <a:cubicBezTo>
                      <a:pt x="238" y="557"/>
                      <a:pt x="237" y="555"/>
                      <a:pt x="236" y="554"/>
                    </a:cubicBezTo>
                    <a:cubicBezTo>
                      <a:pt x="234" y="553"/>
                      <a:pt x="233" y="551"/>
                      <a:pt x="232" y="550"/>
                    </a:cubicBezTo>
                    <a:cubicBezTo>
                      <a:pt x="232" y="549"/>
                      <a:pt x="231" y="547"/>
                      <a:pt x="230" y="547"/>
                    </a:cubicBezTo>
                    <a:cubicBezTo>
                      <a:pt x="230" y="547"/>
                      <a:pt x="230" y="547"/>
                      <a:pt x="229" y="547"/>
                    </a:cubicBezTo>
                    <a:cubicBezTo>
                      <a:pt x="229" y="547"/>
                      <a:pt x="229" y="547"/>
                      <a:pt x="229" y="547"/>
                    </a:cubicBezTo>
                    <a:cubicBezTo>
                      <a:pt x="228" y="547"/>
                      <a:pt x="227" y="547"/>
                      <a:pt x="226" y="547"/>
                    </a:cubicBezTo>
                    <a:cubicBezTo>
                      <a:pt x="226" y="547"/>
                      <a:pt x="225" y="547"/>
                      <a:pt x="224" y="547"/>
                    </a:cubicBezTo>
                    <a:cubicBezTo>
                      <a:pt x="224" y="547"/>
                      <a:pt x="223" y="547"/>
                      <a:pt x="223" y="547"/>
                    </a:cubicBezTo>
                    <a:cubicBezTo>
                      <a:pt x="222" y="548"/>
                      <a:pt x="221" y="548"/>
                      <a:pt x="220" y="547"/>
                    </a:cubicBezTo>
                    <a:cubicBezTo>
                      <a:pt x="220" y="547"/>
                      <a:pt x="219" y="547"/>
                      <a:pt x="219" y="546"/>
                    </a:cubicBezTo>
                    <a:cubicBezTo>
                      <a:pt x="218" y="546"/>
                      <a:pt x="218" y="545"/>
                      <a:pt x="218" y="543"/>
                    </a:cubicBezTo>
                    <a:cubicBezTo>
                      <a:pt x="218" y="542"/>
                      <a:pt x="218" y="541"/>
                      <a:pt x="218" y="539"/>
                    </a:cubicBezTo>
                    <a:cubicBezTo>
                      <a:pt x="218" y="539"/>
                      <a:pt x="217" y="538"/>
                      <a:pt x="217" y="538"/>
                    </a:cubicBezTo>
                    <a:cubicBezTo>
                      <a:pt x="216" y="538"/>
                      <a:pt x="216" y="538"/>
                      <a:pt x="216" y="538"/>
                    </a:cubicBezTo>
                    <a:cubicBezTo>
                      <a:pt x="214" y="538"/>
                      <a:pt x="213" y="537"/>
                      <a:pt x="212" y="536"/>
                    </a:cubicBezTo>
                    <a:cubicBezTo>
                      <a:pt x="212" y="535"/>
                      <a:pt x="211" y="534"/>
                      <a:pt x="212" y="532"/>
                    </a:cubicBezTo>
                    <a:cubicBezTo>
                      <a:pt x="212" y="531"/>
                      <a:pt x="214" y="527"/>
                      <a:pt x="216" y="526"/>
                    </a:cubicBezTo>
                    <a:cubicBezTo>
                      <a:pt x="217" y="526"/>
                      <a:pt x="217" y="525"/>
                      <a:pt x="218" y="525"/>
                    </a:cubicBezTo>
                    <a:cubicBezTo>
                      <a:pt x="218" y="525"/>
                      <a:pt x="218" y="525"/>
                      <a:pt x="218" y="525"/>
                    </a:cubicBezTo>
                    <a:cubicBezTo>
                      <a:pt x="217" y="524"/>
                      <a:pt x="216" y="524"/>
                      <a:pt x="215" y="523"/>
                    </a:cubicBezTo>
                    <a:cubicBezTo>
                      <a:pt x="215" y="522"/>
                      <a:pt x="214" y="520"/>
                      <a:pt x="215" y="518"/>
                    </a:cubicBezTo>
                    <a:cubicBezTo>
                      <a:pt x="216" y="516"/>
                      <a:pt x="218" y="515"/>
                      <a:pt x="219" y="514"/>
                    </a:cubicBezTo>
                    <a:cubicBezTo>
                      <a:pt x="221" y="513"/>
                      <a:pt x="221" y="513"/>
                      <a:pt x="221" y="512"/>
                    </a:cubicBezTo>
                    <a:cubicBezTo>
                      <a:pt x="221" y="508"/>
                      <a:pt x="224" y="505"/>
                      <a:pt x="227" y="505"/>
                    </a:cubicBezTo>
                    <a:cubicBezTo>
                      <a:pt x="228" y="505"/>
                      <a:pt x="229" y="505"/>
                      <a:pt x="231" y="506"/>
                    </a:cubicBezTo>
                    <a:cubicBezTo>
                      <a:pt x="232" y="507"/>
                      <a:pt x="233" y="509"/>
                      <a:pt x="234" y="511"/>
                    </a:cubicBezTo>
                    <a:cubicBezTo>
                      <a:pt x="235" y="512"/>
                      <a:pt x="236" y="514"/>
                      <a:pt x="237" y="514"/>
                    </a:cubicBezTo>
                    <a:cubicBezTo>
                      <a:pt x="237" y="514"/>
                      <a:pt x="238" y="514"/>
                      <a:pt x="238" y="514"/>
                    </a:cubicBezTo>
                    <a:cubicBezTo>
                      <a:pt x="238" y="513"/>
                      <a:pt x="239" y="513"/>
                      <a:pt x="239" y="513"/>
                    </a:cubicBezTo>
                    <a:cubicBezTo>
                      <a:pt x="239" y="512"/>
                      <a:pt x="238" y="511"/>
                      <a:pt x="238" y="510"/>
                    </a:cubicBezTo>
                    <a:cubicBezTo>
                      <a:pt x="238" y="510"/>
                      <a:pt x="238" y="509"/>
                      <a:pt x="237" y="509"/>
                    </a:cubicBezTo>
                    <a:cubicBezTo>
                      <a:pt x="237" y="507"/>
                      <a:pt x="236" y="505"/>
                      <a:pt x="238" y="503"/>
                    </a:cubicBezTo>
                    <a:cubicBezTo>
                      <a:pt x="238" y="502"/>
                      <a:pt x="240" y="501"/>
                      <a:pt x="242" y="500"/>
                    </a:cubicBezTo>
                    <a:cubicBezTo>
                      <a:pt x="243" y="500"/>
                      <a:pt x="244" y="500"/>
                      <a:pt x="244" y="498"/>
                    </a:cubicBezTo>
                    <a:cubicBezTo>
                      <a:pt x="244" y="497"/>
                      <a:pt x="245" y="495"/>
                      <a:pt x="248" y="495"/>
                    </a:cubicBezTo>
                    <a:cubicBezTo>
                      <a:pt x="251" y="495"/>
                      <a:pt x="255" y="492"/>
                      <a:pt x="257" y="491"/>
                    </a:cubicBezTo>
                    <a:cubicBezTo>
                      <a:pt x="258" y="490"/>
                      <a:pt x="259" y="490"/>
                      <a:pt x="260" y="490"/>
                    </a:cubicBezTo>
                    <a:cubicBezTo>
                      <a:pt x="260" y="489"/>
                      <a:pt x="260" y="489"/>
                      <a:pt x="260" y="489"/>
                    </a:cubicBezTo>
                    <a:cubicBezTo>
                      <a:pt x="264" y="488"/>
                      <a:pt x="267" y="486"/>
                      <a:pt x="270" y="487"/>
                    </a:cubicBezTo>
                    <a:cubicBezTo>
                      <a:pt x="270" y="487"/>
                      <a:pt x="271" y="488"/>
                      <a:pt x="271" y="488"/>
                    </a:cubicBezTo>
                    <a:cubicBezTo>
                      <a:pt x="272" y="488"/>
                      <a:pt x="272" y="489"/>
                      <a:pt x="273" y="489"/>
                    </a:cubicBezTo>
                    <a:cubicBezTo>
                      <a:pt x="273" y="489"/>
                      <a:pt x="273" y="489"/>
                      <a:pt x="273" y="488"/>
                    </a:cubicBezTo>
                    <a:cubicBezTo>
                      <a:pt x="274" y="486"/>
                      <a:pt x="276" y="485"/>
                      <a:pt x="279" y="485"/>
                    </a:cubicBezTo>
                    <a:cubicBezTo>
                      <a:pt x="281" y="485"/>
                      <a:pt x="284" y="486"/>
                      <a:pt x="285" y="488"/>
                    </a:cubicBezTo>
                    <a:cubicBezTo>
                      <a:pt x="285" y="488"/>
                      <a:pt x="288" y="489"/>
                      <a:pt x="289" y="489"/>
                    </a:cubicBezTo>
                    <a:cubicBezTo>
                      <a:pt x="292" y="490"/>
                      <a:pt x="295" y="490"/>
                      <a:pt x="297" y="491"/>
                    </a:cubicBezTo>
                    <a:cubicBezTo>
                      <a:pt x="298" y="492"/>
                      <a:pt x="298" y="492"/>
                      <a:pt x="298" y="492"/>
                    </a:cubicBezTo>
                    <a:cubicBezTo>
                      <a:pt x="303" y="495"/>
                      <a:pt x="306" y="498"/>
                      <a:pt x="307" y="500"/>
                    </a:cubicBezTo>
                    <a:cubicBezTo>
                      <a:pt x="308" y="498"/>
                      <a:pt x="309" y="498"/>
                      <a:pt x="310" y="498"/>
                    </a:cubicBezTo>
                    <a:cubicBezTo>
                      <a:pt x="312" y="498"/>
                      <a:pt x="313" y="499"/>
                      <a:pt x="316" y="501"/>
                    </a:cubicBezTo>
                    <a:cubicBezTo>
                      <a:pt x="317" y="501"/>
                      <a:pt x="319" y="502"/>
                      <a:pt x="320" y="502"/>
                    </a:cubicBezTo>
                    <a:cubicBezTo>
                      <a:pt x="322" y="502"/>
                      <a:pt x="323" y="501"/>
                      <a:pt x="324" y="501"/>
                    </a:cubicBezTo>
                    <a:cubicBezTo>
                      <a:pt x="325" y="498"/>
                      <a:pt x="330" y="495"/>
                      <a:pt x="334" y="495"/>
                    </a:cubicBezTo>
                    <a:cubicBezTo>
                      <a:pt x="336" y="495"/>
                      <a:pt x="337" y="496"/>
                      <a:pt x="338" y="496"/>
                    </a:cubicBezTo>
                    <a:cubicBezTo>
                      <a:pt x="338" y="497"/>
                      <a:pt x="338" y="497"/>
                      <a:pt x="338" y="497"/>
                    </a:cubicBezTo>
                    <a:cubicBezTo>
                      <a:pt x="339" y="497"/>
                      <a:pt x="340" y="498"/>
                      <a:pt x="340" y="498"/>
                    </a:cubicBezTo>
                    <a:cubicBezTo>
                      <a:pt x="340" y="498"/>
                      <a:pt x="340" y="498"/>
                      <a:pt x="341" y="497"/>
                    </a:cubicBezTo>
                    <a:cubicBezTo>
                      <a:pt x="343" y="495"/>
                      <a:pt x="346" y="494"/>
                      <a:pt x="349" y="494"/>
                    </a:cubicBezTo>
                    <a:cubicBezTo>
                      <a:pt x="352" y="494"/>
                      <a:pt x="355" y="496"/>
                      <a:pt x="356" y="498"/>
                    </a:cubicBezTo>
                    <a:cubicBezTo>
                      <a:pt x="356" y="499"/>
                      <a:pt x="357" y="500"/>
                      <a:pt x="361" y="500"/>
                    </a:cubicBezTo>
                    <a:cubicBezTo>
                      <a:pt x="364" y="500"/>
                      <a:pt x="365" y="502"/>
                      <a:pt x="366" y="503"/>
                    </a:cubicBezTo>
                    <a:cubicBezTo>
                      <a:pt x="366" y="503"/>
                      <a:pt x="366" y="503"/>
                      <a:pt x="366" y="504"/>
                    </a:cubicBezTo>
                    <a:cubicBezTo>
                      <a:pt x="366" y="503"/>
                      <a:pt x="367" y="503"/>
                      <a:pt x="367" y="502"/>
                    </a:cubicBezTo>
                    <a:cubicBezTo>
                      <a:pt x="367" y="501"/>
                      <a:pt x="368" y="500"/>
                      <a:pt x="369" y="499"/>
                    </a:cubicBezTo>
                    <a:cubicBezTo>
                      <a:pt x="369" y="499"/>
                      <a:pt x="370" y="498"/>
                      <a:pt x="371" y="498"/>
                    </a:cubicBezTo>
                    <a:cubicBezTo>
                      <a:pt x="371" y="498"/>
                      <a:pt x="371" y="498"/>
                      <a:pt x="371" y="498"/>
                    </a:cubicBezTo>
                    <a:cubicBezTo>
                      <a:pt x="373" y="499"/>
                      <a:pt x="374" y="499"/>
                      <a:pt x="375" y="500"/>
                    </a:cubicBezTo>
                    <a:cubicBezTo>
                      <a:pt x="376" y="501"/>
                      <a:pt x="378" y="502"/>
                      <a:pt x="379" y="502"/>
                    </a:cubicBezTo>
                    <a:cubicBezTo>
                      <a:pt x="383" y="502"/>
                      <a:pt x="384" y="501"/>
                      <a:pt x="384" y="500"/>
                    </a:cubicBezTo>
                    <a:cubicBezTo>
                      <a:pt x="384" y="496"/>
                      <a:pt x="384" y="494"/>
                      <a:pt x="383" y="494"/>
                    </a:cubicBezTo>
                    <a:cubicBezTo>
                      <a:pt x="382" y="494"/>
                      <a:pt x="380" y="493"/>
                      <a:pt x="379" y="493"/>
                    </a:cubicBezTo>
                    <a:cubicBezTo>
                      <a:pt x="378" y="492"/>
                      <a:pt x="377" y="491"/>
                      <a:pt x="375" y="491"/>
                    </a:cubicBezTo>
                    <a:cubicBezTo>
                      <a:pt x="372" y="491"/>
                      <a:pt x="370" y="488"/>
                      <a:pt x="369" y="486"/>
                    </a:cubicBezTo>
                    <a:cubicBezTo>
                      <a:pt x="369" y="484"/>
                      <a:pt x="370" y="482"/>
                      <a:pt x="372" y="482"/>
                    </a:cubicBezTo>
                    <a:cubicBezTo>
                      <a:pt x="375" y="480"/>
                      <a:pt x="377" y="479"/>
                      <a:pt x="378" y="478"/>
                    </a:cubicBezTo>
                    <a:cubicBezTo>
                      <a:pt x="377" y="477"/>
                      <a:pt x="376" y="473"/>
                      <a:pt x="377" y="470"/>
                    </a:cubicBezTo>
                    <a:cubicBezTo>
                      <a:pt x="378" y="469"/>
                      <a:pt x="379" y="468"/>
                      <a:pt x="381" y="467"/>
                    </a:cubicBezTo>
                    <a:cubicBezTo>
                      <a:pt x="382" y="467"/>
                      <a:pt x="384" y="467"/>
                      <a:pt x="385" y="467"/>
                    </a:cubicBezTo>
                    <a:cubicBezTo>
                      <a:pt x="386" y="467"/>
                      <a:pt x="387" y="467"/>
                      <a:pt x="387" y="467"/>
                    </a:cubicBezTo>
                    <a:cubicBezTo>
                      <a:pt x="385" y="466"/>
                      <a:pt x="383" y="465"/>
                      <a:pt x="382" y="463"/>
                    </a:cubicBezTo>
                    <a:cubicBezTo>
                      <a:pt x="380" y="461"/>
                      <a:pt x="379" y="453"/>
                      <a:pt x="382" y="451"/>
                    </a:cubicBezTo>
                    <a:cubicBezTo>
                      <a:pt x="383" y="451"/>
                      <a:pt x="384" y="451"/>
                      <a:pt x="385" y="451"/>
                    </a:cubicBezTo>
                    <a:cubicBezTo>
                      <a:pt x="386" y="451"/>
                      <a:pt x="386" y="451"/>
                      <a:pt x="387" y="451"/>
                    </a:cubicBezTo>
                    <a:cubicBezTo>
                      <a:pt x="389" y="451"/>
                      <a:pt x="391" y="451"/>
                      <a:pt x="392" y="451"/>
                    </a:cubicBezTo>
                    <a:cubicBezTo>
                      <a:pt x="393" y="450"/>
                      <a:pt x="395" y="450"/>
                      <a:pt x="397" y="450"/>
                    </a:cubicBezTo>
                    <a:cubicBezTo>
                      <a:pt x="398" y="450"/>
                      <a:pt x="399" y="450"/>
                      <a:pt x="400" y="450"/>
                    </a:cubicBezTo>
                    <a:cubicBezTo>
                      <a:pt x="402" y="450"/>
                      <a:pt x="403" y="450"/>
                      <a:pt x="404" y="450"/>
                    </a:cubicBezTo>
                    <a:cubicBezTo>
                      <a:pt x="404" y="450"/>
                      <a:pt x="404" y="450"/>
                      <a:pt x="405" y="449"/>
                    </a:cubicBezTo>
                    <a:cubicBezTo>
                      <a:pt x="409" y="446"/>
                      <a:pt x="418" y="445"/>
                      <a:pt x="423" y="445"/>
                    </a:cubicBezTo>
                    <a:cubicBezTo>
                      <a:pt x="425" y="445"/>
                      <a:pt x="427" y="445"/>
                      <a:pt x="429" y="444"/>
                    </a:cubicBezTo>
                    <a:cubicBezTo>
                      <a:pt x="431" y="443"/>
                      <a:pt x="432" y="442"/>
                      <a:pt x="434" y="442"/>
                    </a:cubicBezTo>
                    <a:cubicBezTo>
                      <a:pt x="440" y="441"/>
                      <a:pt x="448" y="440"/>
                      <a:pt x="450" y="439"/>
                    </a:cubicBezTo>
                    <a:cubicBezTo>
                      <a:pt x="451" y="439"/>
                      <a:pt x="452" y="438"/>
                      <a:pt x="455" y="438"/>
                    </a:cubicBezTo>
                    <a:cubicBezTo>
                      <a:pt x="457" y="437"/>
                      <a:pt x="464" y="436"/>
                      <a:pt x="465" y="435"/>
                    </a:cubicBezTo>
                    <a:cubicBezTo>
                      <a:pt x="466" y="431"/>
                      <a:pt x="476" y="430"/>
                      <a:pt x="478" y="430"/>
                    </a:cubicBezTo>
                    <a:cubicBezTo>
                      <a:pt x="480" y="430"/>
                      <a:pt x="481" y="430"/>
                      <a:pt x="482" y="430"/>
                    </a:cubicBezTo>
                    <a:cubicBezTo>
                      <a:pt x="485" y="432"/>
                      <a:pt x="487" y="432"/>
                      <a:pt x="489" y="432"/>
                    </a:cubicBezTo>
                    <a:cubicBezTo>
                      <a:pt x="491" y="431"/>
                      <a:pt x="496" y="432"/>
                      <a:pt x="498" y="434"/>
                    </a:cubicBezTo>
                    <a:cubicBezTo>
                      <a:pt x="499" y="436"/>
                      <a:pt x="499" y="437"/>
                      <a:pt x="499" y="438"/>
                    </a:cubicBezTo>
                    <a:cubicBezTo>
                      <a:pt x="499" y="439"/>
                      <a:pt x="499" y="440"/>
                      <a:pt x="500" y="442"/>
                    </a:cubicBezTo>
                    <a:cubicBezTo>
                      <a:pt x="500" y="443"/>
                      <a:pt x="501" y="445"/>
                      <a:pt x="501" y="446"/>
                    </a:cubicBezTo>
                    <a:cubicBezTo>
                      <a:pt x="501" y="448"/>
                      <a:pt x="500" y="449"/>
                      <a:pt x="499" y="449"/>
                    </a:cubicBezTo>
                    <a:cubicBezTo>
                      <a:pt x="499" y="449"/>
                      <a:pt x="499" y="449"/>
                      <a:pt x="499" y="449"/>
                    </a:cubicBezTo>
                    <a:cubicBezTo>
                      <a:pt x="500" y="449"/>
                      <a:pt x="500" y="449"/>
                      <a:pt x="500" y="449"/>
                    </a:cubicBezTo>
                    <a:cubicBezTo>
                      <a:pt x="503" y="449"/>
                      <a:pt x="506" y="448"/>
                      <a:pt x="506" y="448"/>
                    </a:cubicBezTo>
                    <a:cubicBezTo>
                      <a:pt x="507" y="446"/>
                      <a:pt x="509" y="446"/>
                      <a:pt x="509" y="446"/>
                    </a:cubicBezTo>
                    <a:cubicBezTo>
                      <a:pt x="512" y="446"/>
                      <a:pt x="513" y="448"/>
                      <a:pt x="514" y="451"/>
                    </a:cubicBezTo>
                    <a:cubicBezTo>
                      <a:pt x="515" y="450"/>
                      <a:pt x="516" y="449"/>
                      <a:pt x="517" y="449"/>
                    </a:cubicBezTo>
                    <a:cubicBezTo>
                      <a:pt x="518" y="449"/>
                      <a:pt x="521" y="450"/>
                      <a:pt x="522" y="452"/>
                    </a:cubicBezTo>
                    <a:cubicBezTo>
                      <a:pt x="522" y="452"/>
                      <a:pt x="523" y="451"/>
                      <a:pt x="523" y="451"/>
                    </a:cubicBezTo>
                    <a:cubicBezTo>
                      <a:pt x="524" y="451"/>
                      <a:pt x="525" y="451"/>
                      <a:pt x="526" y="451"/>
                    </a:cubicBezTo>
                    <a:cubicBezTo>
                      <a:pt x="527" y="451"/>
                      <a:pt x="529" y="452"/>
                      <a:pt x="529" y="454"/>
                    </a:cubicBezTo>
                    <a:cubicBezTo>
                      <a:pt x="529" y="456"/>
                      <a:pt x="527" y="457"/>
                      <a:pt x="526" y="458"/>
                    </a:cubicBezTo>
                    <a:cubicBezTo>
                      <a:pt x="525" y="459"/>
                      <a:pt x="524" y="459"/>
                      <a:pt x="524" y="460"/>
                    </a:cubicBezTo>
                    <a:cubicBezTo>
                      <a:pt x="524" y="460"/>
                      <a:pt x="524" y="460"/>
                      <a:pt x="524" y="460"/>
                    </a:cubicBezTo>
                    <a:cubicBezTo>
                      <a:pt x="524" y="460"/>
                      <a:pt x="525" y="459"/>
                      <a:pt x="526" y="459"/>
                    </a:cubicBezTo>
                    <a:cubicBezTo>
                      <a:pt x="527" y="458"/>
                      <a:pt x="529" y="457"/>
                      <a:pt x="531" y="457"/>
                    </a:cubicBezTo>
                    <a:cubicBezTo>
                      <a:pt x="531" y="457"/>
                      <a:pt x="531" y="457"/>
                      <a:pt x="532" y="457"/>
                    </a:cubicBezTo>
                    <a:cubicBezTo>
                      <a:pt x="532" y="457"/>
                      <a:pt x="532" y="457"/>
                      <a:pt x="532" y="457"/>
                    </a:cubicBezTo>
                    <a:cubicBezTo>
                      <a:pt x="533" y="457"/>
                      <a:pt x="536" y="456"/>
                      <a:pt x="538" y="455"/>
                    </a:cubicBezTo>
                    <a:cubicBezTo>
                      <a:pt x="540" y="454"/>
                      <a:pt x="541" y="453"/>
                      <a:pt x="543" y="452"/>
                    </a:cubicBezTo>
                    <a:cubicBezTo>
                      <a:pt x="545" y="452"/>
                      <a:pt x="548" y="450"/>
                      <a:pt x="550" y="449"/>
                    </a:cubicBezTo>
                    <a:cubicBezTo>
                      <a:pt x="551" y="448"/>
                      <a:pt x="552" y="447"/>
                      <a:pt x="553" y="447"/>
                    </a:cubicBezTo>
                    <a:cubicBezTo>
                      <a:pt x="554" y="446"/>
                      <a:pt x="555" y="446"/>
                      <a:pt x="557" y="445"/>
                    </a:cubicBezTo>
                    <a:cubicBezTo>
                      <a:pt x="557" y="445"/>
                      <a:pt x="558" y="445"/>
                      <a:pt x="558" y="445"/>
                    </a:cubicBezTo>
                    <a:cubicBezTo>
                      <a:pt x="560" y="445"/>
                      <a:pt x="563" y="446"/>
                      <a:pt x="563" y="447"/>
                    </a:cubicBezTo>
                    <a:cubicBezTo>
                      <a:pt x="563" y="448"/>
                      <a:pt x="564" y="449"/>
                      <a:pt x="563" y="451"/>
                    </a:cubicBezTo>
                    <a:cubicBezTo>
                      <a:pt x="562" y="452"/>
                      <a:pt x="561" y="452"/>
                      <a:pt x="561" y="453"/>
                    </a:cubicBezTo>
                    <a:cubicBezTo>
                      <a:pt x="561" y="453"/>
                      <a:pt x="562" y="455"/>
                      <a:pt x="565" y="456"/>
                    </a:cubicBezTo>
                    <a:cubicBezTo>
                      <a:pt x="572" y="458"/>
                      <a:pt x="580" y="470"/>
                      <a:pt x="585" y="478"/>
                    </a:cubicBezTo>
                    <a:cubicBezTo>
                      <a:pt x="587" y="481"/>
                      <a:pt x="587" y="481"/>
                      <a:pt x="587" y="481"/>
                    </a:cubicBezTo>
                    <a:cubicBezTo>
                      <a:pt x="589" y="484"/>
                      <a:pt x="591" y="488"/>
                      <a:pt x="593" y="492"/>
                    </a:cubicBezTo>
                    <a:cubicBezTo>
                      <a:pt x="594" y="495"/>
                      <a:pt x="596" y="499"/>
                      <a:pt x="597" y="500"/>
                    </a:cubicBezTo>
                    <a:cubicBezTo>
                      <a:pt x="597" y="500"/>
                      <a:pt x="598" y="499"/>
                      <a:pt x="598" y="498"/>
                    </a:cubicBezTo>
                    <a:cubicBezTo>
                      <a:pt x="599" y="497"/>
                      <a:pt x="600" y="495"/>
                      <a:pt x="601" y="494"/>
                    </a:cubicBezTo>
                    <a:cubicBezTo>
                      <a:pt x="602" y="494"/>
                      <a:pt x="602" y="493"/>
                      <a:pt x="603" y="493"/>
                    </a:cubicBezTo>
                    <a:cubicBezTo>
                      <a:pt x="606" y="493"/>
                      <a:pt x="608" y="495"/>
                      <a:pt x="610" y="497"/>
                    </a:cubicBezTo>
                    <a:cubicBezTo>
                      <a:pt x="611" y="498"/>
                      <a:pt x="612" y="499"/>
                      <a:pt x="613" y="499"/>
                    </a:cubicBezTo>
                    <a:cubicBezTo>
                      <a:pt x="614" y="500"/>
                      <a:pt x="615" y="500"/>
                      <a:pt x="616" y="500"/>
                    </a:cubicBezTo>
                    <a:cubicBezTo>
                      <a:pt x="618" y="501"/>
                      <a:pt x="621" y="502"/>
                      <a:pt x="622" y="501"/>
                    </a:cubicBezTo>
                    <a:cubicBezTo>
                      <a:pt x="623" y="501"/>
                      <a:pt x="624" y="501"/>
                      <a:pt x="625" y="500"/>
                    </a:cubicBezTo>
                    <a:cubicBezTo>
                      <a:pt x="629" y="499"/>
                      <a:pt x="633" y="497"/>
                      <a:pt x="635" y="498"/>
                    </a:cubicBezTo>
                    <a:cubicBezTo>
                      <a:pt x="636" y="498"/>
                      <a:pt x="636" y="499"/>
                      <a:pt x="637" y="499"/>
                    </a:cubicBezTo>
                    <a:cubicBezTo>
                      <a:pt x="639" y="500"/>
                      <a:pt x="642" y="501"/>
                      <a:pt x="643" y="505"/>
                    </a:cubicBezTo>
                    <a:cubicBezTo>
                      <a:pt x="645" y="509"/>
                      <a:pt x="647" y="510"/>
                      <a:pt x="649" y="510"/>
                    </a:cubicBezTo>
                    <a:cubicBezTo>
                      <a:pt x="650" y="510"/>
                      <a:pt x="653" y="510"/>
                      <a:pt x="653" y="516"/>
                    </a:cubicBezTo>
                    <a:cubicBezTo>
                      <a:pt x="653" y="517"/>
                      <a:pt x="656" y="519"/>
                      <a:pt x="657" y="519"/>
                    </a:cubicBezTo>
                    <a:cubicBezTo>
                      <a:pt x="659" y="519"/>
                      <a:pt x="664" y="518"/>
                      <a:pt x="665" y="517"/>
                    </a:cubicBezTo>
                    <a:cubicBezTo>
                      <a:pt x="666" y="516"/>
                      <a:pt x="667" y="516"/>
                      <a:pt x="668" y="516"/>
                    </a:cubicBezTo>
                    <a:cubicBezTo>
                      <a:pt x="670" y="516"/>
                      <a:pt x="671" y="517"/>
                      <a:pt x="672" y="519"/>
                    </a:cubicBezTo>
                    <a:cubicBezTo>
                      <a:pt x="672" y="519"/>
                      <a:pt x="672" y="520"/>
                      <a:pt x="672" y="520"/>
                    </a:cubicBezTo>
                    <a:cubicBezTo>
                      <a:pt x="672" y="520"/>
                      <a:pt x="672" y="520"/>
                      <a:pt x="672" y="521"/>
                    </a:cubicBezTo>
                    <a:cubicBezTo>
                      <a:pt x="673" y="521"/>
                      <a:pt x="673" y="521"/>
                      <a:pt x="673" y="521"/>
                    </a:cubicBezTo>
                    <a:cubicBezTo>
                      <a:pt x="673" y="522"/>
                      <a:pt x="673" y="522"/>
                      <a:pt x="673" y="522"/>
                    </a:cubicBezTo>
                    <a:cubicBezTo>
                      <a:pt x="674" y="522"/>
                      <a:pt x="674" y="522"/>
                      <a:pt x="674" y="523"/>
                    </a:cubicBezTo>
                    <a:cubicBezTo>
                      <a:pt x="674" y="523"/>
                      <a:pt x="674" y="523"/>
                      <a:pt x="674" y="523"/>
                    </a:cubicBezTo>
                    <a:cubicBezTo>
                      <a:pt x="675" y="523"/>
                      <a:pt x="675" y="523"/>
                      <a:pt x="675" y="523"/>
                    </a:cubicBezTo>
                    <a:cubicBezTo>
                      <a:pt x="675" y="523"/>
                      <a:pt x="675" y="523"/>
                      <a:pt x="675" y="523"/>
                    </a:cubicBezTo>
                    <a:cubicBezTo>
                      <a:pt x="675" y="523"/>
                      <a:pt x="675" y="523"/>
                      <a:pt x="675" y="523"/>
                    </a:cubicBezTo>
                    <a:cubicBezTo>
                      <a:pt x="676" y="523"/>
                      <a:pt x="677" y="523"/>
                      <a:pt x="678" y="524"/>
                    </a:cubicBezTo>
                    <a:cubicBezTo>
                      <a:pt x="678" y="524"/>
                      <a:pt x="678" y="524"/>
                      <a:pt x="678" y="524"/>
                    </a:cubicBezTo>
                    <a:cubicBezTo>
                      <a:pt x="678" y="524"/>
                      <a:pt x="679" y="524"/>
                      <a:pt x="680" y="524"/>
                    </a:cubicBezTo>
                    <a:cubicBezTo>
                      <a:pt x="680" y="524"/>
                      <a:pt x="680" y="524"/>
                      <a:pt x="680" y="524"/>
                    </a:cubicBezTo>
                    <a:cubicBezTo>
                      <a:pt x="680" y="524"/>
                      <a:pt x="680" y="524"/>
                      <a:pt x="680" y="524"/>
                    </a:cubicBezTo>
                    <a:cubicBezTo>
                      <a:pt x="680" y="524"/>
                      <a:pt x="680" y="524"/>
                      <a:pt x="680" y="523"/>
                    </a:cubicBezTo>
                    <a:cubicBezTo>
                      <a:pt x="680" y="523"/>
                      <a:pt x="680" y="523"/>
                      <a:pt x="680" y="523"/>
                    </a:cubicBezTo>
                    <a:cubicBezTo>
                      <a:pt x="681" y="522"/>
                      <a:pt x="683" y="521"/>
                      <a:pt x="689" y="520"/>
                    </a:cubicBezTo>
                    <a:cubicBezTo>
                      <a:pt x="694" y="519"/>
                      <a:pt x="697" y="518"/>
                      <a:pt x="698" y="517"/>
                    </a:cubicBezTo>
                    <a:cubicBezTo>
                      <a:pt x="699" y="514"/>
                      <a:pt x="701" y="513"/>
                      <a:pt x="704" y="513"/>
                    </a:cubicBezTo>
                    <a:cubicBezTo>
                      <a:pt x="705" y="512"/>
                      <a:pt x="706" y="512"/>
                      <a:pt x="707" y="511"/>
                    </a:cubicBezTo>
                    <a:cubicBezTo>
                      <a:pt x="708" y="510"/>
                      <a:pt x="709" y="509"/>
                      <a:pt x="711" y="508"/>
                    </a:cubicBezTo>
                    <a:cubicBezTo>
                      <a:pt x="712" y="508"/>
                      <a:pt x="713" y="507"/>
                      <a:pt x="714" y="507"/>
                    </a:cubicBezTo>
                    <a:cubicBezTo>
                      <a:pt x="715" y="505"/>
                      <a:pt x="717" y="504"/>
                      <a:pt x="719" y="504"/>
                    </a:cubicBezTo>
                    <a:cubicBezTo>
                      <a:pt x="720" y="504"/>
                      <a:pt x="721" y="503"/>
                      <a:pt x="721" y="503"/>
                    </a:cubicBezTo>
                    <a:cubicBezTo>
                      <a:pt x="723" y="501"/>
                      <a:pt x="727" y="501"/>
                      <a:pt x="728" y="501"/>
                    </a:cubicBezTo>
                    <a:cubicBezTo>
                      <a:pt x="730" y="501"/>
                      <a:pt x="731" y="501"/>
                      <a:pt x="732" y="501"/>
                    </a:cubicBezTo>
                    <a:cubicBezTo>
                      <a:pt x="734" y="502"/>
                      <a:pt x="744" y="504"/>
                      <a:pt x="746" y="504"/>
                    </a:cubicBezTo>
                    <a:cubicBezTo>
                      <a:pt x="747" y="504"/>
                      <a:pt x="747" y="504"/>
                      <a:pt x="747" y="504"/>
                    </a:cubicBezTo>
                    <a:cubicBezTo>
                      <a:pt x="749" y="504"/>
                      <a:pt x="750" y="506"/>
                      <a:pt x="751" y="508"/>
                    </a:cubicBezTo>
                    <a:cubicBezTo>
                      <a:pt x="751" y="509"/>
                      <a:pt x="751" y="510"/>
                      <a:pt x="751" y="510"/>
                    </a:cubicBezTo>
                    <a:cubicBezTo>
                      <a:pt x="752" y="510"/>
                      <a:pt x="753" y="511"/>
                      <a:pt x="754" y="512"/>
                    </a:cubicBezTo>
                    <a:cubicBezTo>
                      <a:pt x="756" y="512"/>
                      <a:pt x="758" y="514"/>
                      <a:pt x="759" y="514"/>
                    </a:cubicBezTo>
                    <a:cubicBezTo>
                      <a:pt x="760" y="513"/>
                      <a:pt x="762" y="512"/>
                      <a:pt x="765" y="512"/>
                    </a:cubicBezTo>
                    <a:cubicBezTo>
                      <a:pt x="767" y="512"/>
                      <a:pt x="768" y="512"/>
                      <a:pt x="770" y="513"/>
                    </a:cubicBezTo>
                    <a:cubicBezTo>
                      <a:pt x="770" y="514"/>
                      <a:pt x="771" y="514"/>
                      <a:pt x="771" y="514"/>
                    </a:cubicBezTo>
                    <a:cubicBezTo>
                      <a:pt x="773" y="515"/>
                      <a:pt x="774" y="516"/>
                      <a:pt x="775" y="516"/>
                    </a:cubicBezTo>
                    <a:cubicBezTo>
                      <a:pt x="776" y="515"/>
                      <a:pt x="778" y="514"/>
                      <a:pt x="780" y="513"/>
                    </a:cubicBezTo>
                    <a:cubicBezTo>
                      <a:pt x="780" y="513"/>
                      <a:pt x="781" y="513"/>
                      <a:pt x="782" y="512"/>
                    </a:cubicBezTo>
                    <a:cubicBezTo>
                      <a:pt x="783" y="512"/>
                      <a:pt x="784" y="512"/>
                      <a:pt x="785" y="511"/>
                    </a:cubicBezTo>
                    <a:cubicBezTo>
                      <a:pt x="785" y="511"/>
                      <a:pt x="786" y="508"/>
                      <a:pt x="785" y="507"/>
                    </a:cubicBezTo>
                    <a:cubicBezTo>
                      <a:pt x="783" y="506"/>
                      <a:pt x="781" y="499"/>
                      <a:pt x="780" y="497"/>
                    </a:cubicBezTo>
                    <a:cubicBezTo>
                      <a:pt x="780" y="494"/>
                      <a:pt x="782" y="493"/>
                      <a:pt x="784" y="492"/>
                    </a:cubicBezTo>
                    <a:cubicBezTo>
                      <a:pt x="784" y="491"/>
                      <a:pt x="785" y="491"/>
                      <a:pt x="785" y="490"/>
                    </a:cubicBezTo>
                    <a:cubicBezTo>
                      <a:pt x="786" y="488"/>
                      <a:pt x="788" y="487"/>
                      <a:pt x="790" y="486"/>
                    </a:cubicBezTo>
                    <a:cubicBezTo>
                      <a:pt x="791" y="486"/>
                      <a:pt x="791" y="486"/>
                      <a:pt x="792" y="485"/>
                    </a:cubicBezTo>
                    <a:cubicBezTo>
                      <a:pt x="792" y="485"/>
                      <a:pt x="792" y="485"/>
                      <a:pt x="792" y="484"/>
                    </a:cubicBezTo>
                    <a:cubicBezTo>
                      <a:pt x="793" y="483"/>
                      <a:pt x="794" y="481"/>
                      <a:pt x="796" y="481"/>
                    </a:cubicBezTo>
                    <a:cubicBezTo>
                      <a:pt x="797" y="481"/>
                      <a:pt x="797" y="481"/>
                      <a:pt x="798" y="481"/>
                    </a:cubicBezTo>
                    <a:cubicBezTo>
                      <a:pt x="798" y="482"/>
                      <a:pt x="805" y="484"/>
                      <a:pt x="807" y="485"/>
                    </a:cubicBezTo>
                    <a:cubicBezTo>
                      <a:pt x="807" y="486"/>
                      <a:pt x="810" y="486"/>
                      <a:pt x="812" y="486"/>
                    </a:cubicBezTo>
                    <a:cubicBezTo>
                      <a:pt x="815" y="486"/>
                      <a:pt x="819" y="488"/>
                      <a:pt x="822" y="490"/>
                    </a:cubicBezTo>
                    <a:cubicBezTo>
                      <a:pt x="822" y="490"/>
                      <a:pt x="824" y="491"/>
                      <a:pt x="826" y="491"/>
                    </a:cubicBezTo>
                    <a:cubicBezTo>
                      <a:pt x="829" y="491"/>
                      <a:pt x="832" y="492"/>
                      <a:pt x="833" y="494"/>
                    </a:cubicBezTo>
                    <a:cubicBezTo>
                      <a:pt x="834" y="495"/>
                      <a:pt x="834" y="497"/>
                      <a:pt x="834" y="499"/>
                    </a:cubicBezTo>
                    <a:cubicBezTo>
                      <a:pt x="834" y="501"/>
                      <a:pt x="834" y="503"/>
                      <a:pt x="835" y="503"/>
                    </a:cubicBezTo>
                    <a:cubicBezTo>
                      <a:pt x="837" y="506"/>
                      <a:pt x="839" y="508"/>
                      <a:pt x="839" y="508"/>
                    </a:cubicBezTo>
                    <a:cubicBezTo>
                      <a:pt x="841" y="507"/>
                      <a:pt x="843" y="508"/>
                      <a:pt x="846" y="509"/>
                    </a:cubicBezTo>
                    <a:cubicBezTo>
                      <a:pt x="847" y="510"/>
                      <a:pt x="849" y="511"/>
                      <a:pt x="850" y="511"/>
                    </a:cubicBezTo>
                    <a:cubicBezTo>
                      <a:pt x="850" y="511"/>
                      <a:pt x="852" y="510"/>
                      <a:pt x="853" y="509"/>
                    </a:cubicBezTo>
                    <a:cubicBezTo>
                      <a:pt x="855" y="508"/>
                      <a:pt x="856" y="507"/>
                      <a:pt x="858" y="507"/>
                    </a:cubicBezTo>
                    <a:cubicBezTo>
                      <a:pt x="859" y="507"/>
                      <a:pt x="860" y="507"/>
                      <a:pt x="862" y="506"/>
                    </a:cubicBezTo>
                    <a:cubicBezTo>
                      <a:pt x="865" y="506"/>
                      <a:pt x="867" y="505"/>
                      <a:pt x="869" y="506"/>
                    </a:cubicBezTo>
                    <a:cubicBezTo>
                      <a:pt x="869" y="506"/>
                      <a:pt x="871" y="506"/>
                      <a:pt x="872" y="507"/>
                    </a:cubicBezTo>
                    <a:cubicBezTo>
                      <a:pt x="874" y="507"/>
                      <a:pt x="877" y="508"/>
                      <a:pt x="878" y="508"/>
                    </a:cubicBezTo>
                    <a:cubicBezTo>
                      <a:pt x="879" y="508"/>
                      <a:pt x="879" y="508"/>
                      <a:pt x="880" y="508"/>
                    </a:cubicBezTo>
                    <a:cubicBezTo>
                      <a:pt x="881" y="508"/>
                      <a:pt x="888" y="508"/>
                      <a:pt x="889" y="511"/>
                    </a:cubicBezTo>
                    <a:cubicBezTo>
                      <a:pt x="889" y="512"/>
                      <a:pt x="891" y="512"/>
                      <a:pt x="892" y="512"/>
                    </a:cubicBezTo>
                    <a:cubicBezTo>
                      <a:pt x="895" y="513"/>
                      <a:pt x="899" y="514"/>
                      <a:pt x="899" y="517"/>
                    </a:cubicBezTo>
                    <a:cubicBezTo>
                      <a:pt x="899" y="517"/>
                      <a:pt x="900" y="518"/>
                      <a:pt x="901" y="518"/>
                    </a:cubicBezTo>
                    <a:cubicBezTo>
                      <a:pt x="902" y="519"/>
                      <a:pt x="904" y="520"/>
                      <a:pt x="905" y="522"/>
                    </a:cubicBezTo>
                    <a:cubicBezTo>
                      <a:pt x="905" y="522"/>
                      <a:pt x="907" y="522"/>
                      <a:pt x="908" y="523"/>
                    </a:cubicBezTo>
                    <a:cubicBezTo>
                      <a:pt x="909" y="523"/>
                      <a:pt x="910" y="523"/>
                      <a:pt x="911" y="523"/>
                    </a:cubicBezTo>
                    <a:cubicBezTo>
                      <a:pt x="914" y="523"/>
                      <a:pt x="916" y="523"/>
                      <a:pt x="917" y="523"/>
                    </a:cubicBezTo>
                    <a:cubicBezTo>
                      <a:pt x="918" y="524"/>
                      <a:pt x="918" y="524"/>
                      <a:pt x="918" y="524"/>
                    </a:cubicBezTo>
                    <a:cubicBezTo>
                      <a:pt x="919" y="524"/>
                      <a:pt x="921" y="525"/>
                      <a:pt x="925" y="525"/>
                    </a:cubicBezTo>
                    <a:cubicBezTo>
                      <a:pt x="928" y="525"/>
                      <a:pt x="930" y="524"/>
                      <a:pt x="931" y="524"/>
                    </a:cubicBezTo>
                    <a:cubicBezTo>
                      <a:pt x="931" y="523"/>
                      <a:pt x="934" y="523"/>
                      <a:pt x="938" y="522"/>
                    </a:cubicBezTo>
                    <a:cubicBezTo>
                      <a:pt x="941" y="522"/>
                      <a:pt x="945" y="521"/>
                      <a:pt x="946" y="520"/>
                    </a:cubicBezTo>
                    <a:cubicBezTo>
                      <a:pt x="947" y="519"/>
                      <a:pt x="949" y="519"/>
                      <a:pt x="951" y="519"/>
                    </a:cubicBezTo>
                    <a:cubicBezTo>
                      <a:pt x="952" y="519"/>
                      <a:pt x="953" y="518"/>
                      <a:pt x="954" y="518"/>
                    </a:cubicBezTo>
                    <a:cubicBezTo>
                      <a:pt x="954" y="516"/>
                      <a:pt x="957" y="514"/>
                      <a:pt x="960" y="513"/>
                    </a:cubicBezTo>
                    <a:cubicBezTo>
                      <a:pt x="961" y="512"/>
                      <a:pt x="963" y="512"/>
                      <a:pt x="964" y="511"/>
                    </a:cubicBezTo>
                    <a:cubicBezTo>
                      <a:pt x="964" y="511"/>
                      <a:pt x="965" y="510"/>
                      <a:pt x="965" y="510"/>
                    </a:cubicBezTo>
                    <a:cubicBezTo>
                      <a:pt x="968" y="509"/>
                      <a:pt x="970" y="509"/>
                      <a:pt x="971" y="509"/>
                    </a:cubicBezTo>
                    <a:cubicBezTo>
                      <a:pt x="971" y="509"/>
                      <a:pt x="971" y="509"/>
                      <a:pt x="971" y="509"/>
                    </a:cubicBezTo>
                    <a:cubicBezTo>
                      <a:pt x="971" y="509"/>
                      <a:pt x="971" y="509"/>
                      <a:pt x="971" y="509"/>
                    </a:cubicBezTo>
                    <a:cubicBezTo>
                      <a:pt x="973" y="509"/>
                      <a:pt x="975" y="509"/>
                      <a:pt x="977" y="510"/>
                    </a:cubicBezTo>
                    <a:cubicBezTo>
                      <a:pt x="979" y="510"/>
                      <a:pt x="980" y="511"/>
                      <a:pt x="981" y="513"/>
                    </a:cubicBezTo>
                    <a:cubicBezTo>
                      <a:pt x="981" y="513"/>
                      <a:pt x="983" y="514"/>
                      <a:pt x="985" y="514"/>
                    </a:cubicBezTo>
                    <a:cubicBezTo>
                      <a:pt x="986" y="514"/>
                      <a:pt x="987" y="514"/>
                      <a:pt x="988" y="513"/>
                    </a:cubicBezTo>
                    <a:cubicBezTo>
                      <a:pt x="988" y="513"/>
                      <a:pt x="989" y="513"/>
                      <a:pt x="990" y="513"/>
                    </a:cubicBezTo>
                    <a:cubicBezTo>
                      <a:pt x="990" y="513"/>
                      <a:pt x="990" y="513"/>
                      <a:pt x="990" y="513"/>
                    </a:cubicBezTo>
                    <a:cubicBezTo>
                      <a:pt x="990" y="513"/>
                      <a:pt x="990" y="513"/>
                      <a:pt x="991" y="513"/>
                    </a:cubicBezTo>
                    <a:cubicBezTo>
                      <a:pt x="992" y="513"/>
                      <a:pt x="994" y="513"/>
                      <a:pt x="996" y="514"/>
                    </a:cubicBezTo>
                    <a:cubicBezTo>
                      <a:pt x="996" y="513"/>
                      <a:pt x="996" y="513"/>
                      <a:pt x="996" y="513"/>
                    </a:cubicBezTo>
                    <a:cubicBezTo>
                      <a:pt x="996" y="514"/>
                      <a:pt x="996" y="514"/>
                      <a:pt x="996" y="514"/>
                    </a:cubicBezTo>
                    <a:cubicBezTo>
                      <a:pt x="997" y="514"/>
                      <a:pt x="998" y="514"/>
                      <a:pt x="998" y="514"/>
                    </a:cubicBezTo>
                    <a:cubicBezTo>
                      <a:pt x="999" y="515"/>
                      <a:pt x="999" y="515"/>
                      <a:pt x="999" y="515"/>
                    </a:cubicBezTo>
                    <a:cubicBezTo>
                      <a:pt x="999" y="515"/>
                      <a:pt x="999" y="515"/>
                      <a:pt x="999" y="515"/>
                    </a:cubicBezTo>
                    <a:cubicBezTo>
                      <a:pt x="999" y="515"/>
                      <a:pt x="999" y="515"/>
                      <a:pt x="999" y="515"/>
                    </a:cubicBezTo>
                    <a:cubicBezTo>
                      <a:pt x="1000" y="516"/>
                      <a:pt x="1000" y="516"/>
                      <a:pt x="1000" y="516"/>
                    </a:cubicBezTo>
                    <a:cubicBezTo>
                      <a:pt x="1000" y="516"/>
                      <a:pt x="1000" y="516"/>
                      <a:pt x="1000" y="516"/>
                    </a:cubicBezTo>
                    <a:cubicBezTo>
                      <a:pt x="1001" y="516"/>
                      <a:pt x="1001" y="517"/>
                      <a:pt x="1001" y="517"/>
                    </a:cubicBezTo>
                    <a:cubicBezTo>
                      <a:pt x="1001" y="517"/>
                      <a:pt x="1001" y="517"/>
                      <a:pt x="1001" y="517"/>
                    </a:cubicBezTo>
                    <a:cubicBezTo>
                      <a:pt x="1001" y="517"/>
                      <a:pt x="1001" y="517"/>
                      <a:pt x="1001" y="517"/>
                    </a:cubicBezTo>
                    <a:cubicBezTo>
                      <a:pt x="1001" y="518"/>
                      <a:pt x="1002" y="518"/>
                      <a:pt x="1002" y="518"/>
                    </a:cubicBezTo>
                    <a:cubicBezTo>
                      <a:pt x="1002" y="518"/>
                      <a:pt x="1002" y="518"/>
                      <a:pt x="1002" y="518"/>
                    </a:cubicBezTo>
                    <a:cubicBezTo>
                      <a:pt x="1002" y="518"/>
                      <a:pt x="1002" y="518"/>
                      <a:pt x="1003" y="518"/>
                    </a:cubicBezTo>
                    <a:cubicBezTo>
                      <a:pt x="1003" y="518"/>
                      <a:pt x="1003" y="518"/>
                      <a:pt x="1003" y="518"/>
                    </a:cubicBezTo>
                    <a:cubicBezTo>
                      <a:pt x="1003" y="518"/>
                      <a:pt x="1003" y="518"/>
                      <a:pt x="1003" y="518"/>
                    </a:cubicBezTo>
                    <a:cubicBezTo>
                      <a:pt x="1004" y="518"/>
                      <a:pt x="1004" y="518"/>
                      <a:pt x="1004" y="518"/>
                    </a:cubicBezTo>
                    <a:cubicBezTo>
                      <a:pt x="1004" y="518"/>
                      <a:pt x="1004" y="518"/>
                      <a:pt x="1004" y="518"/>
                    </a:cubicBezTo>
                    <a:cubicBezTo>
                      <a:pt x="1004" y="519"/>
                      <a:pt x="1005" y="519"/>
                      <a:pt x="1005" y="519"/>
                    </a:cubicBezTo>
                    <a:cubicBezTo>
                      <a:pt x="1005" y="519"/>
                      <a:pt x="1005" y="519"/>
                      <a:pt x="1005" y="519"/>
                    </a:cubicBezTo>
                    <a:cubicBezTo>
                      <a:pt x="1006" y="519"/>
                      <a:pt x="1007" y="519"/>
                      <a:pt x="1009" y="519"/>
                    </a:cubicBezTo>
                    <a:cubicBezTo>
                      <a:pt x="1009" y="519"/>
                      <a:pt x="1009" y="519"/>
                      <a:pt x="1009" y="519"/>
                    </a:cubicBezTo>
                    <a:cubicBezTo>
                      <a:pt x="1010" y="519"/>
                      <a:pt x="1012" y="518"/>
                      <a:pt x="1013" y="517"/>
                    </a:cubicBezTo>
                    <a:cubicBezTo>
                      <a:pt x="1017" y="515"/>
                      <a:pt x="1019" y="514"/>
                      <a:pt x="1020" y="513"/>
                    </a:cubicBezTo>
                    <a:cubicBezTo>
                      <a:pt x="1022" y="513"/>
                      <a:pt x="1023" y="512"/>
                      <a:pt x="1024" y="511"/>
                    </a:cubicBezTo>
                    <a:cubicBezTo>
                      <a:pt x="1024" y="511"/>
                      <a:pt x="1024" y="511"/>
                      <a:pt x="1024" y="511"/>
                    </a:cubicBezTo>
                    <a:cubicBezTo>
                      <a:pt x="1024" y="510"/>
                      <a:pt x="1024" y="510"/>
                      <a:pt x="1024" y="509"/>
                    </a:cubicBezTo>
                    <a:cubicBezTo>
                      <a:pt x="1024" y="507"/>
                      <a:pt x="1025" y="505"/>
                      <a:pt x="1027" y="502"/>
                    </a:cubicBezTo>
                    <a:cubicBezTo>
                      <a:pt x="1028" y="501"/>
                      <a:pt x="1028" y="500"/>
                      <a:pt x="1029" y="499"/>
                    </a:cubicBezTo>
                    <a:cubicBezTo>
                      <a:pt x="1029" y="499"/>
                      <a:pt x="1029" y="498"/>
                      <a:pt x="1029" y="498"/>
                    </a:cubicBezTo>
                    <a:cubicBezTo>
                      <a:pt x="1030" y="495"/>
                      <a:pt x="1035" y="487"/>
                      <a:pt x="1037" y="486"/>
                    </a:cubicBezTo>
                    <a:cubicBezTo>
                      <a:pt x="1039" y="486"/>
                      <a:pt x="1041" y="483"/>
                      <a:pt x="1041" y="482"/>
                    </a:cubicBezTo>
                    <a:cubicBezTo>
                      <a:pt x="1041" y="482"/>
                      <a:pt x="1041" y="481"/>
                      <a:pt x="1041" y="481"/>
                    </a:cubicBezTo>
                    <a:cubicBezTo>
                      <a:pt x="1041" y="481"/>
                      <a:pt x="1041" y="481"/>
                      <a:pt x="1041" y="480"/>
                    </a:cubicBezTo>
                    <a:cubicBezTo>
                      <a:pt x="1041" y="480"/>
                      <a:pt x="1041" y="480"/>
                      <a:pt x="1041" y="480"/>
                    </a:cubicBezTo>
                    <a:cubicBezTo>
                      <a:pt x="1040" y="479"/>
                      <a:pt x="1040" y="479"/>
                      <a:pt x="1040" y="479"/>
                    </a:cubicBezTo>
                    <a:cubicBezTo>
                      <a:pt x="1040" y="479"/>
                      <a:pt x="1040" y="479"/>
                      <a:pt x="1040" y="478"/>
                    </a:cubicBezTo>
                    <a:cubicBezTo>
                      <a:pt x="1040" y="478"/>
                      <a:pt x="1040" y="478"/>
                      <a:pt x="1040" y="478"/>
                    </a:cubicBezTo>
                    <a:cubicBezTo>
                      <a:pt x="1040" y="478"/>
                      <a:pt x="1040" y="478"/>
                      <a:pt x="1040" y="478"/>
                    </a:cubicBezTo>
                    <a:cubicBezTo>
                      <a:pt x="1040" y="478"/>
                      <a:pt x="1040" y="477"/>
                      <a:pt x="1040" y="477"/>
                    </a:cubicBezTo>
                    <a:cubicBezTo>
                      <a:pt x="1040" y="477"/>
                      <a:pt x="1040" y="477"/>
                      <a:pt x="1040" y="477"/>
                    </a:cubicBezTo>
                    <a:cubicBezTo>
                      <a:pt x="1040" y="477"/>
                      <a:pt x="1040" y="477"/>
                      <a:pt x="1040" y="477"/>
                    </a:cubicBezTo>
                    <a:cubicBezTo>
                      <a:pt x="1040" y="477"/>
                      <a:pt x="1040" y="477"/>
                      <a:pt x="1039" y="476"/>
                    </a:cubicBezTo>
                    <a:cubicBezTo>
                      <a:pt x="1039" y="476"/>
                      <a:pt x="1039" y="476"/>
                      <a:pt x="1039" y="476"/>
                    </a:cubicBezTo>
                    <a:cubicBezTo>
                      <a:pt x="1039" y="476"/>
                      <a:pt x="1039" y="476"/>
                      <a:pt x="1039" y="476"/>
                    </a:cubicBezTo>
                    <a:cubicBezTo>
                      <a:pt x="1039" y="476"/>
                      <a:pt x="1039" y="476"/>
                      <a:pt x="1039" y="476"/>
                    </a:cubicBezTo>
                    <a:cubicBezTo>
                      <a:pt x="1038" y="476"/>
                      <a:pt x="1036" y="476"/>
                      <a:pt x="1035" y="474"/>
                    </a:cubicBezTo>
                    <a:cubicBezTo>
                      <a:pt x="1034" y="473"/>
                      <a:pt x="1035" y="470"/>
                      <a:pt x="1037" y="467"/>
                    </a:cubicBezTo>
                    <a:cubicBezTo>
                      <a:pt x="1040" y="463"/>
                      <a:pt x="1044" y="461"/>
                      <a:pt x="1050" y="461"/>
                    </a:cubicBezTo>
                    <a:cubicBezTo>
                      <a:pt x="1051" y="461"/>
                      <a:pt x="1052" y="461"/>
                      <a:pt x="1053" y="462"/>
                    </a:cubicBezTo>
                    <a:cubicBezTo>
                      <a:pt x="1053" y="462"/>
                      <a:pt x="1053" y="462"/>
                      <a:pt x="1053" y="462"/>
                    </a:cubicBezTo>
                    <a:cubicBezTo>
                      <a:pt x="1053" y="462"/>
                      <a:pt x="1054" y="461"/>
                      <a:pt x="1055" y="461"/>
                    </a:cubicBezTo>
                    <a:cubicBezTo>
                      <a:pt x="1059" y="461"/>
                      <a:pt x="1067" y="459"/>
                      <a:pt x="1070" y="460"/>
                    </a:cubicBezTo>
                    <a:cubicBezTo>
                      <a:pt x="1072" y="461"/>
                      <a:pt x="1073" y="461"/>
                      <a:pt x="1074" y="461"/>
                    </a:cubicBezTo>
                    <a:cubicBezTo>
                      <a:pt x="1076" y="461"/>
                      <a:pt x="1076" y="461"/>
                      <a:pt x="1076" y="461"/>
                    </a:cubicBezTo>
                    <a:cubicBezTo>
                      <a:pt x="1078" y="461"/>
                      <a:pt x="1080" y="461"/>
                      <a:pt x="1083" y="462"/>
                    </a:cubicBezTo>
                    <a:cubicBezTo>
                      <a:pt x="1085" y="464"/>
                      <a:pt x="1088" y="464"/>
                      <a:pt x="1091" y="464"/>
                    </a:cubicBezTo>
                    <a:cubicBezTo>
                      <a:pt x="1094" y="465"/>
                      <a:pt x="1096" y="465"/>
                      <a:pt x="1098" y="467"/>
                    </a:cubicBezTo>
                    <a:cubicBezTo>
                      <a:pt x="1098" y="468"/>
                      <a:pt x="1099" y="468"/>
                      <a:pt x="1100" y="469"/>
                    </a:cubicBezTo>
                    <a:cubicBezTo>
                      <a:pt x="1103" y="471"/>
                      <a:pt x="1106" y="473"/>
                      <a:pt x="1105" y="477"/>
                    </a:cubicBezTo>
                    <a:cubicBezTo>
                      <a:pt x="1105" y="477"/>
                      <a:pt x="1105" y="478"/>
                      <a:pt x="1105" y="478"/>
                    </a:cubicBezTo>
                    <a:cubicBezTo>
                      <a:pt x="1105" y="478"/>
                      <a:pt x="1106" y="478"/>
                      <a:pt x="1106" y="478"/>
                    </a:cubicBezTo>
                    <a:cubicBezTo>
                      <a:pt x="1107" y="479"/>
                      <a:pt x="1110" y="481"/>
                      <a:pt x="1111" y="487"/>
                    </a:cubicBezTo>
                    <a:cubicBezTo>
                      <a:pt x="1112" y="491"/>
                      <a:pt x="1113" y="493"/>
                      <a:pt x="1115" y="495"/>
                    </a:cubicBezTo>
                    <a:cubicBezTo>
                      <a:pt x="1116" y="496"/>
                      <a:pt x="1117" y="498"/>
                      <a:pt x="1117" y="500"/>
                    </a:cubicBezTo>
                    <a:cubicBezTo>
                      <a:pt x="1118" y="501"/>
                      <a:pt x="1119" y="504"/>
                      <a:pt x="1120" y="506"/>
                    </a:cubicBezTo>
                    <a:cubicBezTo>
                      <a:pt x="1122" y="510"/>
                      <a:pt x="1124" y="512"/>
                      <a:pt x="1123" y="514"/>
                    </a:cubicBezTo>
                    <a:cubicBezTo>
                      <a:pt x="1123" y="515"/>
                      <a:pt x="1122" y="517"/>
                      <a:pt x="1123" y="517"/>
                    </a:cubicBezTo>
                    <a:cubicBezTo>
                      <a:pt x="1123" y="518"/>
                      <a:pt x="1124" y="518"/>
                      <a:pt x="1126" y="518"/>
                    </a:cubicBezTo>
                    <a:cubicBezTo>
                      <a:pt x="1129" y="518"/>
                      <a:pt x="1132" y="520"/>
                      <a:pt x="1134" y="521"/>
                    </a:cubicBezTo>
                    <a:cubicBezTo>
                      <a:pt x="1135" y="522"/>
                      <a:pt x="1136" y="522"/>
                      <a:pt x="1136" y="522"/>
                    </a:cubicBezTo>
                    <a:cubicBezTo>
                      <a:pt x="1136" y="522"/>
                      <a:pt x="1137" y="522"/>
                      <a:pt x="1137" y="522"/>
                    </a:cubicBezTo>
                    <a:cubicBezTo>
                      <a:pt x="1137" y="522"/>
                      <a:pt x="1137" y="522"/>
                      <a:pt x="1137" y="522"/>
                    </a:cubicBezTo>
                    <a:cubicBezTo>
                      <a:pt x="1137" y="522"/>
                      <a:pt x="1137" y="522"/>
                      <a:pt x="1137" y="522"/>
                    </a:cubicBezTo>
                    <a:cubicBezTo>
                      <a:pt x="1139" y="522"/>
                      <a:pt x="1143" y="524"/>
                      <a:pt x="1146" y="526"/>
                    </a:cubicBezTo>
                    <a:cubicBezTo>
                      <a:pt x="1147" y="526"/>
                      <a:pt x="1148" y="527"/>
                      <a:pt x="1149" y="528"/>
                    </a:cubicBezTo>
                    <a:cubicBezTo>
                      <a:pt x="1150" y="529"/>
                      <a:pt x="1152" y="529"/>
                      <a:pt x="1153" y="530"/>
                    </a:cubicBezTo>
                    <a:cubicBezTo>
                      <a:pt x="1154" y="530"/>
                      <a:pt x="1155" y="530"/>
                      <a:pt x="1155" y="531"/>
                    </a:cubicBezTo>
                    <a:cubicBezTo>
                      <a:pt x="1157" y="531"/>
                      <a:pt x="1158" y="532"/>
                      <a:pt x="1158" y="535"/>
                    </a:cubicBezTo>
                    <a:cubicBezTo>
                      <a:pt x="1158" y="535"/>
                      <a:pt x="1158" y="536"/>
                      <a:pt x="1158" y="537"/>
                    </a:cubicBezTo>
                    <a:cubicBezTo>
                      <a:pt x="1158" y="538"/>
                      <a:pt x="1159" y="538"/>
                      <a:pt x="1159" y="539"/>
                    </a:cubicBezTo>
                    <a:cubicBezTo>
                      <a:pt x="1159" y="540"/>
                      <a:pt x="1160" y="542"/>
                      <a:pt x="1160" y="543"/>
                    </a:cubicBezTo>
                    <a:cubicBezTo>
                      <a:pt x="1160" y="544"/>
                      <a:pt x="1160" y="544"/>
                      <a:pt x="1160" y="544"/>
                    </a:cubicBezTo>
                    <a:cubicBezTo>
                      <a:pt x="1160" y="545"/>
                      <a:pt x="1163" y="547"/>
                      <a:pt x="1167" y="547"/>
                    </a:cubicBezTo>
                    <a:cubicBezTo>
                      <a:pt x="1168" y="547"/>
                      <a:pt x="1168" y="547"/>
                      <a:pt x="1169" y="547"/>
                    </a:cubicBezTo>
                    <a:cubicBezTo>
                      <a:pt x="1170" y="546"/>
                      <a:pt x="1172" y="546"/>
                      <a:pt x="1173" y="547"/>
                    </a:cubicBezTo>
                    <a:cubicBezTo>
                      <a:pt x="1174" y="547"/>
                      <a:pt x="1175" y="547"/>
                      <a:pt x="1175" y="547"/>
                    </a:cubicBezTo>
                    <a:cubicBezTo>
                      <a:pt x="1176" y="547"/>
                      <a:pt x="1177" y="546"/>
                      <a:pt x="1177" y="545"/>
                    </a:cubicBezTo>
                    <a:cubicBezTo>
                      <a:pt x="1179" y="542"/>
                      <a:pt x="1183" y="541"/>
                      <a:pt x="1186" y="541"/>
                    </a:cubicBezTo>
                    <a:cubicBezTo>
                      <a:pt x="1187" y="541"/>
                      <a:pt x="1188" y="541"/>
                      <a:pt x="1189" y="541"/>
                    </a:cubicBezTo>
                    <a:cubicBezTo>
                      <a:pt x="1190" y="540"/>
                      <a:pt x="1193" y="539"/>
                      <a:pt x="1195" y="539"/>
                    </a:cubicBezTo>
                    <a:cubicBezTo>
                      <a:pt x="1197" y="539"/>
                      <a:pt x="1199" y="539"/>
                      <a:pt x="1200" y="540"/>
                    </a:cubicBezTo>
                    <a:cubicBezTo>
                      <a:pt x="1201" y="541"/>
                      <a:pt x="1201" y="543"/>
                      <a:pt x="1201" y="545"/>
                    </a:cubicBezTo>
                    <a:cubicBezTo>
                      <a:pt x="1201" y="547"/>
                      <a:pt x="1202" y="548"/>
                      <a:pt x="1202" y="550"/>
                    </a:cubicBezTo>
                    <a:cubicBezTo>
                      <a:pt x="1203" y="551"/>
                      <a:pt x="1204" y="554"/>
                      <a:pt x="1200" y="556"/>
                    </a:cubicBezTo>
                    <a:cubicBezTo>
                      <a:pt x="1198" y="557"/>
                      <a:pt x="1197" y="564"/>
                      <a:pt x="1196" y="567"/>
                    </a:cubicBezTo>
                    <a:cubicBezTo>
                      <a:pt x="1196" y="568"/>
                      <a:pt x="1195" y="568"/>
                      <a:pt x="1195" y="569"/>
                    </a:cubicBezTo>
                    <a:cubicBezTo>
                      <a:pt x="1195" y="571"/>
                      <a:pt x="1193" y="573"/>
                      <a:pt x="1191" y="574"/>
                    </a:cubicBezTo>
                    <a:cubicBezTo>
                      <a:pt x="1190" y="575"/>
                      <a:pt x="1189" y="576"/>
                      <a:pt x="1189" y="577"/>
                    </a:cubicBezTo>
                    <a:cubicBezTo>
                      <a:pt x="1188" y="580"/>
                      <a:pt x="1186" y="582"/>
                      <a:pt x="1185" y="583"/>
                    </a:cubicBezTo>
                    <a:cubicBezTo>
                      <a:pt x="1184" y="583"/>
                      <a:pt x="1183" y="584"/>
                      <a:pt x="1183" y="584"/>
                    </a:cubicBezTo>
                    <a:cubicBezTo>
                      <a:pt x="1183" y="585"/>
                      <a:pt x="1183" y="585"/>
                      <a:pt x="1183" y="585"/>
                    </a:cubicBezTo>
                    <a:cubicBezTo>
                      <a:pt x="1183" y="585"/>
                      <a:pt x="1183" y="585"/>
                      <a:pt x="1183" y="585"/>
                    </a:cubicBezTo>
                    <a:cubicBezTo>
                      <a:pt x="1183" y="586"/>
                      <a:pt x="1183" y="586"/>
                      <a:pt x="1183" y="586"/>
                    </a:cubicBezTo>
                    <a:cubicBezTo>
                      <a:pt x="1183" y="586"/>
                      <a:pt x="1183" y="586"/>
                      <a:pt x="1183" y="586"/>
                    </a:cubicBezTo>
                    <a:cubicBezTo>
                      <a:pt x="1183" y="587"/>
                      <a:pt x="1182" y="587"/>
                      <a:pt x="1181" y="588"/>
                    </a:cubicBezTo>
                    <a:cubicBezTo>
                      <a:pt x="1181" y="588"/>
                      <a:pt x="1181" y="588"/>
                      <a:pt x="1181" y="588"/>
                    </a:cubicBezTo>
                    <a:cubicBezTo>
                      <a:pt x="1181" y="588"/>
                      <a:pt x="1181" y="588"/>
                      <a:pt x="1181" y="588"/>
                    </a:cubicBezTo>
                    <a:cubicBezTo>
                      <a:pt x="1181" y="588"/>
                      <a:pt x="1181" y="588"/>
                      <a:pt x="1180" y="588"/>
                    </a:cubicBezTo>
                    <a:cubicBezTo>
                      <a:pt x="1180" y="588"/>
                      <a:pt x="1180" y="588"/>
                      <a:pt x="1180" y="588"/>
                    </a:cubicBezTo>
                    <a:cubicBezTo>
                      <a:pt x="1179" y="588"/>
                      <a:pt x="1179" y="588"/>
                      <a:pt x="1178" y="588"/>
                    </a:cubicBezTo>
                    <a:cubicBezTo>
                      <a:pt x="1175" y="588"/>
                      <a:pt x="1172" y="587"/>
                      <a:pt x="1170" y="586"/>
                    </a:cubicBezTo>
                    <a:cubicBezTo>
                      <a:pt x="1169" y="586"/>
                      <a:pt x="1168" y="587"/>
                      <a:pt x="1167" y="588"/>
                    </a:cubicBezTo>
                    <a:cubicBezTo>
                      <a:pt x="1165" y="589"/>
                      <a:pt x="1164" y="591"/>
                      <a:pt x="1162" y="591"/>
                    </a:cubicBezTo>
                    <a:cubicBezTo>
                      <a:pt x="1162" y="591"/>
                      <a:pt x="1162" y="594"/>
                      <a:pt x="1162" y="596"/>
                    </a:cubicBezTo>
                    <a:cubicBezTo>
                      <a:pt x="1163" y="597"/>
                      <a:pt x="1163" y="599"/>
                      <a:pt x="1162" y="600"/>
                    </a:cubicBezTo>
                    <a:cubicBezTo>
                      <a:pt x="1162" y="602"/>
                      <a:pt x="1162" y="603"/>
                      <a:pt x="1163" y="605"/>
                    </a:cubicBezTo>
                    <a:cubicBezTo>
                      <a:pt x="1164" y="607"/>
                      <a:pt x="1164" y="609"/>
                      <a:pt x="1164" y="612"/>
                    </a:cubicBezTo>
                    <a:cubicBezTo>
                      <a:pt x="1164" y="612"/>
                      <a:pt x="1164" y="613"/>
                      <a:pt x="1164" y="613"/>
                    </a:cubicBezTo>
                    <a:cubicBezTo>
                      <a:pt x="1169" y="610"/>
                      <a:pt x="1171" y="610"/>
                      <a:pt x="1171" y="610"/>
                    </a:cubicBezTo>
                    <a:cubicBezTo>
                      <a:pt x="1174" y="610"/>
                      <a:pt x="1176" y="612"/>
                      <a:pt x="1179" y="614"/>
                    </a:cubicBezTo>
                    <a:cubicBezTo>
                      <a:pt x="1181" y="615"/>
                      <a:pt x="1183" y="617"/>
                      <a:pt x="1184" y="617"/>
                    </a:cubicBezTo>
                    <a:cubicBezTo>
                      <a:pt x="1188" y="617"/>
                      <a:pt x="1206" y="605"/>
                      <a:pt x="1208" y="602"/>
                    </a:cubicBezTo>
                    <a:cubicBezTo>
                      <a:pt x="1209" y="600"/>
                      <a:pt x="1212" y="596"/>
                      <a:pt x="1222" y="586"/>
                    </a:cubicBezTo>
                    <a:cubicBezTo>
                      <a:pt x="1224" y="584"/>
                      <a:pt x="1226" y="582"/>
                      <a:pt x="1227" y="581"/>
                    </a:cubicBezTo>
                    <a:cubicBezTo>
                      <a:pt x="1232" y="576"/>
                      <a:pt x="1240" y="567"/>
                      <a:pt x="1243" y="559"/>
                    </a:cubicBezTo>
                    <a:cubicBezTo>
                      <a:pt x="1244" y="556"/>
                      <a:pt x="1248" y="552"/>
                      <a:pt x="1251" y="549"/>
                    </a:cubicBezTo>
                    <a:cubicBezTo>
                      <a:pt x="1253" y="546"/>
                      <a:pt x="1255" y="544"/>
                      <a:pt x="1255" y="543"/>
                    </a:cubicBezTo>
                    <a:cubicBezTo>
                      <a:pt x="1256" y="542"/>
                      <a:pt x="1257" y="541"/>
                      <a:pt x="1257" y="540"/>
                    </a:cubicBezTo>
                    <a:cubicBezTo>
                      <a:pt x="1259" y="539"/>
                      <a:pt x="1260" y="537"/>
                      <a:pt x="1262" y="532"/>
                    </a:cubicBezTo>
                    <a:cubicBezTo>
                      <a:pt x="1264" y="527"/>
                      <a:pt x="1265" y="517"/>
                      <a:pt x="1266" y="511"/>
                    </a:cubicBezTo>
                    <a:cubicBezTo>
                      <a:pt x="1266" y="504"/>
                      <a:pt x="1267" y="503"/>
                      <a:pt x="1267" y="502"/>
                    </a:cubicBezTo>
                    <a:cubicBezTo>
                      <a:pt x="1268" y="501"/>
                      <a:pt x="1268" y="500"/>
                      <a:pt x="1268" y="500"/>
                    </a:cubicBezTo>
                    <a:cubicBezTo>
                      <a:pt x="1268" y="498"/>
                      <a:pt x="1268" y="496"/>
                      <a:pt x="1269" y="495"/>
                    </a:cubicBezTo>
                    <a:cubicBezTo>
                      <a:pt x="1270" y="494"/>
                      <a:pt x="1270" y="493"/>
                      <a:pt x="1270" y="493"/>
                    </a:cubicBezTo>
                    <a:cubicBezTo>
                      <a:pt x="1271" y="491"/>
                      <a:pt x="1271" y="489"/>
                      <a:pt x="1274" y="486"/>
                    </a:cubicBezTo>
                    <a:cubicBezTo>
                      <a:pt x="1276" y="484"/>
                      <a:pt x="1276" y="483"/>
                      <a:pt x="1275" y="481"/>
                    </a:cubicBezTo>
                    <a:cubicBezTo>
                      <a:pt x="1275" y="480"/>
                      <a:pt x="1275" y="478"/>
                      <a:pt x="1275" y="476"/>
                    </a:cubicBezTo>
                    <a:cubicBezTo>
                      <a:pt x="1275" y="475"/>
                      <a:pt x="1275" y="473"/>
                      <a:pt x="1275" y="473"/>
                    </a:cubicBezTo>
                    <a:cubicBezTo>
                      <a:pt x="1273" y="470"/>
                      <a:pt x="1274" y="468"/>
                      <a:pt x="1276" y="467"/>
                    </a:cubicBezTo>
                    <a:cubicBezTo>
                      <a:pt x="1275" y="467"/>
                      <a:pt x="1274" y="466"/>
                      <a:pt x="1273" y="465"/>
                    </a:cubicBezTo>
                    <a:cubicBezTo>
                      <a:pt x="1272" y="464"/>
                      <a:pt x="1272" y="464"/>
                      <a:pt x="1272" y="464"/>
                    </a:cubicBezTo>
                    <a:cubicBezTo>
                      <a:pt x="1269" y="463"/>
                      <a:pt x="1265" y="462"/>
                      <a:pt x="1265" y="458"/>
                    </a:cubicBezTo>
                    <a:cubicBezTo>
                      <a:pt x="1265" y="456"/>
                      <a:pt x="1261" y="453"/>
                      <a:pt x="1258" y="453"/>
                    </a:cubicBezTo>
                    <a:cubicBezTo>
                      <a:pt x="1258" y="453"/>
                      <a:pt x="1257" y="453"/>
                      <a:pt x="1257" y="453"/>
                    </a:cubicBezTo>
                    <a:cubicBezTo>
                      <a:pt x="1256" y="453"/>
                      <a:pt x="1254" y="453"/>
                      <a:pt x="1253" y="452"/>
                    </a:cubicBezTo>
                    <a:cubicBezTo>
                      <a:pt x="1252" y="452"/>
                      <a:pt x="1251" y="452"/>
                      <a:pt x="1250" y="452"/>
                    </a:cubicBezTo>
                    <a:cubicBezTo>
                      <a:pt x="1251" y="453"/>
                      <a:pt x="1250" y="454"/>
                      <a:pt x="1250" y="455"/>
                    </a:cubicBezTo>
                    <a:cubicBezTo>
                      <a:pt x="1249" y="457"/>
                      <a:pt x="1247" y="457"/>
                      <a:pt x="1246" y="457"/>
                    </a:cubicBezTo>
                    <a:cubicBezTo>
                      <a:pt x="1245" y="457"/>
                      <a:pt x="1244" y="458"/>
                      <a:pt x="1243" y="460"/>
                    </a:cubicBezTo>
                    <a:cubicBezTo>
                      <a:pt x="1243" y="460"/>
                      <a:pt x="1243" y="460"/>
                      <a:pt x="1243" y="460"/>
                    </a:cubicBezTo>
                    <a:cubicBezTo>
                      <a:pt x="1241" y="463"/>
                      <a:pt x="1238" y="464"/>
                      <a:pt x="1236" y="464"/>
                    </a:cubicBezTo>
                    <a:cubicBezTo>
                      <a:pt x="1233" y="464"/>
                      <a:pt x="1232" y="463"/>
                      <a:pt x="1232" y="462"/>
                    </a:cubicBezTo>
                    <a:cubicBezTo>
                      <a:pt x="1232" y="461"/>
                      <a:pt x="1232" y="460"/>
                      <a:pt x="1234" y="458"/>
                    </a:cubicBezTo>
                    <a:cubicBezTo>
                      <a:pt x="1234" y="458"/>
                      <a:pt x="1234" y="458"/>
                      <a:pt x="1234" y="458"/>
                    </a:cubicBezTo>
                    <a:cubicBezTo>
                      <a:pt x="1234" y="458"/>
                      <a:pt x="1234" y="457"/>
                      <a:pt x="1234" y="457"/>
                    </a:cubicBezTo>
                    <a:cubicBezTo>
                      <a:pt x="1233" y="457"/>
                      <a:pt x="1232" y="455"/>
                      <a:pt x="1232" y="454"/>
                    </a:cubicBezTo>
                    <a:cubicBezTo>
                      <a:pt x="1232" y="454"/>
                      <a:pt x="1232" y="454"/>
                      <a:pt x="1232" y="454"/>
                    </a:cubicBezTo>
                    <a:cubicBezTo>
                      <a:pt x="1231" y="456"/>
                      <a:pt x="1230" y="458"/>
                      <a:pt x="1227" y="459"/>
                    </a:cubicBezTo>
                    <a:cubicBezTo>
                      <a:pt x="1227" y="459"/>
                      <a:pt x="1227" y="459"/>
                      <a:pt x="1227" y="459"/>
                    </a:cubicBezTo>
                    <a:cubicBezTo>
                      <a:pt x="1226" y="459"/>
                      <a:pt x="1225" y="458"/>
                      <a:pt x="1224" y="457"/>
                    </a:cubicBezTo>
                    <a:cubicBezTo>
                      <a:pt x="1222" y="455"/>
                      <a:pt x="1223" y="449"/>
                      <a:pt x="1223" y="446"/>
                    </a:cubicBezTo>
                    <a:cubicBezTo>
                      <a:pt x="1223" y="446"/>
                      <a:pt x="1222" y="446"/>
                      <a:pt x="1221" y="446"/>
                    </a:cubicBezTo>
                    <a:cubicBezTo>
                      <a:pt x="1219" y="447"/>
                      <a:pt x="1216" y="447"/>
                      <a:pt x="1213" y="447"/>
                    </a:cubicBezTo>
                    <a:cubicBezTo>
                      <a:pt x="1208" y="446"/>
                      <a:pt x="1207" y="444"/>
                      <a:pt x="1206" y="443"/>
                    </a:cubicBezTo>
                    <a:cubicBezTo>
                      <a:pt x="1206" y="440"/>
                      <a:pt x="1208" y="437"/>
                      <a:pt x="1212" y="435"/>
                    </a:cubicBezTo>
                    <a:cubicBezTo>
                      <a:pt x="1215" y="433"/>
                      <a:pt x="1216" y="432"/>
                      <a:pt x="1217" y="431"/>
                    </a:cubicBezTo>
                    <a:cubicBezTo>
                      <a:pt x="1218" y="430"/>
                      <a:pt x="1218" y="428"/>
                      <a:pt x="1220" y="428"/>
                    </a:cubicBezTo>
                    <a:cubicBezTo>
                      <a:pt x="1222" y="427"/>
                      <a:pt x="1226" y="425"/>
                      <a:pt x="1229" y="422"/>
                    </a:cubicBezTo>
                    <a:cubicBezTo>
                      <a:pt x="1231" y="421"/>
                      <a:pt x="1233" y="420"/>
                      <a:pt x="1234" y="419"/>
                    </a:cubicBezTo>
                    <a:cubicBezTo>
                      <a:pt x="1238" y="417"/>
                      <a:pt x="1239" y="415"/>
                      <a:pt x="1240" y="412"/>
                    </a:cubicBezTo>
                    <a:cubicBezTo>
                      <a:pt x="1240" y="410"/>
                      <a:pt x="1243" y="408"/>
                      <a:pt x="1248" y="405"/>
                    </a:cubicBezTo>
                    <a:cubicBezTo>
                      <a:pt x="1250" y="403"/>
                      <a:pt x="1254" y="401"/>
                      <a:pt x="1256" y="399"/>
                    </a:cubicBezTo>
                    <a:cubicBezTo>
                      <a:pt x="1263" y="394"/>
                      <a:pt x="1267" y="390"/>
                      <a:pt x="1268" y="387"/>
                    </a:cubicBezTo>
                    <a:cubicBezTo>
                      <a:pt x="1269" y="385"/>
                      <a:pt x="1272" y="383"/>
                      <a:pt x="1276" y="381"/>
                    </a:cubicBezTo>
                    <a:cubicBezTo>
                      <a:pt x="1278" y="380"/>
                      <a:pt x="1280" y="378"/>
                      <a:pt x="1281" y="377"/>
                    </a:cubicBezTo>
                    <a:cubicBezTo>
                      <a:pt x="1281" y="373"/>
                      <a:pt x="1296" y="366"/>
                      <a:pt x="1303" y="364"/>
                    </a:cubicBezTo>
                    <a:cubicBezTo>
                      <a:pt x="1305" y="364"/>
                      <a:pt x="1308" y="364"/>
                      <a:pt x="1311" y="364"/>
                    </a:cubicBezTo>
                    <a:cubicBezTo>
                      <a:pt x="1318" y="364"/>
                      <a:pt x="1327" y="365"/>
                      <a:pt x="1330" y="368"/>
                    </a:cubicBezTo>
                    <a:cubicBezTo>
                      <a:pt x="1331" y="369"/>
                      <a:pt x="1331" y="369"/>
                      <a:pt x="1333" y="368"/>
                    </a:cubicBezTo>
                    <a:cubicBezTo>
                      <a:pt x="1334" y="366"/>
                      <a:pt x="1336" y="366"/>
                      <a:pt x="1337" y="366"/>
                    </a:cubicBezTo>
                    <a:cubicBezTo>
                      <a:pt x="1338" y="366"/>
                      <a:pt x="1340" y="366"/>
                      <a:pt x="1342" y="367"/>
                    </a:cubicBezTo>
                    <a:cubicBezTo>
                      <a:pt x="1345" y="367"/>
                      <a:pt x="1345" y="367"/>
                      <a:pt x="1345" y="367"/>
                    </a:cubicBezTo>
                    <a:cubicBezTo>
                      <a:pt x="1347" y="367"/>
                      <a:pt x="1349" y="367"/>
                      <a:pt x="1350" y="366"/>
                    </a:cubicBezTo>
                    <a:cubicBezTo>
                      <a:pt x="1352" y="366"/>
                      <a:pt x="1354" y="365"/>
                      <a:pt x="1356" y="366"/>
                    </a:cubicBezTo>
                    <a:cubicBezTo>
                      <a:pt x="1357" y="366"/>
                      <a:pt x="1359" y="366"/>
                      <a:pt x="1360" y="366"/>
                    </a:cubicBezTo>
                    <a:cubicBezTo>
                      <a:pt x="1361" y="366"/>
                      <a:pt x="1362" y="366"/>
                      <a:pt x="1363" y="364"/>
                    </a:cubicBezTo>
                    <a:cubicBezTo>
                      <a:pt x="1365" y="360"/>
                      <a:pt x="1370" y="360"/>
                      <a:pt x="1373" y="360"/>
                    </a:cubicBezTo>
                    <a:cubicBezTo>
                      <a:pt x="1376" y="360"/>
                      <a:pt x="1380" y="360"/>
                      <a:pt x="1382" y="361"/>
                    </a:cubicBezTo>
                    <a:cubicBezTo>
                      <a:pt x="1382" y="362"/>
                      <a:pt x="1382" y="362"/>
                      <a:pt x="1383" y="362"/>
                    </a:cubicBezTo>
                    <a:cubicBezTo>
                      <a:pt x="1385" y="364"/>
                      <a:pt x="1386" y="364"/>
                      <a:pt x="1388" y="363"/>
                    </a:cubicBezTo>
                    <a:cubicBezTo>
                      <a:pt x="1389" y="362"/>
                      <a:pt x="1390" y="362"/>
                      <a:pt x="1391" y="362"/>
                    </a:cubicBezTo>
                    <a:cubicBezTo>
                      <a:pt x="1393" y="362"/>
                      <a:pt x="1394" y="364"/>
                      <a:pt x="1395" y="365"/>
                    </a:cubicBezTo>
                    <a:cubicBezTo>
                      <a:pt x="1396" y="366"/>
                      <a:pt x="1396" y="367"/>
                      <a:pt x="1397" y="367"/>
                    </a:cubicBezTo>
                    <a:cubicBezTo>
                      <a:pt x="1400" y="367"/>
                      <a:pt x="1401" y="369"/>
                      <a:pt x="1401" y="370"/>
                    </a:cubicBezTo>
                    <a:cubicBezTo>
                      <a:pt x="1401" y="371"/>
                      <a:pt x="1400" y="372"/>
                      <a:pt x="1399" y="373"/>
                    </a:cubicBezTo>
                    <a:cubicBezTo>
                      <a:pt x="1400" y="373"/>
                      <a:pt x="1401" y="372"/>
                      <a:pt x="1402" y="372"/>
                    </a:cubicBezTo>
                    <a:cubicBezTo>
                      <a:pt x="1403" y="372"/>
                      <a:pt x="1403" y="372"/>
                      <a:pt x="1403" y="372"/>
                    </a:cubicBezTo>
                    <a:cubicBezTo>
                      <a:pt x="1404" y="373"/>
                      <a:pt x="1405" y="373"/>
                      <a:pt x="1406" y="373"/>
                    </a:cubicBezTo>
                    <a:cubicBezTo>
                      <a:pt x="1409" y="373"/>
                      <a:pt x="1411" y="372"/>
                      <a:pt x="1413" y="371"/>
                    </a:cubicBezTo>
                    <a:cubicBezTo>
                      <a:pt x="1416" y="369"/>
                      <a:pt x="1419" y="370"/>
                      <a:pt x="1420" y="371"/>
                    </a:cubicBezTo>
                    <a:cubicBezTo>
                      <a:pt x="1420" y="371"/>
                      <a:pt x="1421" y="371"/>
                      <a:pt x="1421" y="371"/>
                    </a:cubicBezTo>
                    <a:cubicBezTo>
                      <a:pt x="1423" y="369"/>
                      <a:pt x="1426" y="368"/>
                      <a:pt x="1428" y="368"/>
                    </a:cubicBezTo>
                    <a:cubicBezTo>
                      <a:pt x="1427" y="368"/>
                      <a:pt x="1425" y="367"/>
                      <a:pt x="1424" y="366"/>
                    </a:cubicBezTo>
                    <a:cubicBezTo>
                      <a:pt x="1423" y="363"/>
                      <a:pt x="1424" y="360"/>
                      <a:pt x="1427" y="355"/>
                    </a:cubicBezTo>
                    <a:cubicBezTo>
                      <a:pt x="1430" y="350"/>
                      <a:pt x="1435" y="347"/>
                      <a:pt x="1439" y="344"/>
                    </a:cubicBezTo>
                    <a:cubicBezTo>
                      <a:pt x="1441" y="343"/>
                      <a:pt x="1443" y="341"/>
                      <a:pt x="1444" y="340"/>
                    </a:cubicBezTo>
                    <a:cubicBezTo>
                      <a:pt x="1447" y="338"/>
                      <a:pt x="1449" y="337"/>
                      <a:pt x="1451" y="337"/>
                    </a:cubicBezTo>
                    <a:cubicBezTo>
                      <a:pt x="1451" y="337"/>
                      <a:pt x="1451" y="337"/>
                      <a:pt x="1452" y="337"/>
                    </a:cubicBezTo>
                    <a:cubicBezTo>
                      <a:pt x="1452" y="333"/>
                      <a:pt x="1454" y="325"/>
                      <a:pt x="1459" y="325"/>
                    </a:cubicBezTo>
                    <a:cubicBezTo>
                      <a:pt x="1460" y="325"/>
                      <a:pt x="1460" y="325"/>
                      <a:pt x="1460" y="325"/>
                    </a:cubicBezTo>
                    <a:cubicBezTo>
                      <a:pt x="1461" y="325"/>
                      <a:pt x="1462" y="325"/>
                      <a:pt x="1463" y="325"/>
                    </a:cubicBezTo>
                    <a:cubicBezTo>
                      <a:pt x="1465" y="325"/>
                      <a:pt x="1466" y="325"/>
                      <a:pt x="1468" y="325"/>
                    </a:cubicBezTo>
                    <a:cubicBezTo>
                      <a:pt x="1472" y="325"/>
                      <a:pt x="1475" y="324"/>
                      <a:pt x="1477" y="323"/>
                    </a:cubicBezTo>
                    <a:cubicBezTo>
                      <a:pt x="1479" y="322"/>
                      <a:pt x="1480" y="322"/>
                      <a:pt x="1481" y="322"/>
                    </a:cubicBezTo>
                    <a:cubicBezTo>
                      <a:pt x="1484" y="322"/>
                      <a:pt x="1485" y="324"/>
                      <a:pt x="1486" y="325"/>
                    </a:cubicBezTo>
                    <a:cubicBezTo>
                      <a:pt x="1486" y="326"/>
                      <a:pt x="1486" y="326"/>
                      <a:pt x="1486" y="326"/>
                    </a:cubicBezTo>
                    <a:cubicBezTo>
                      <a:pt x="1486" y="326"/>
                      <a:pt x="1487" y="325"/>
                      <a:pt x="1488" y="325"/>
                    </a:cubicBezTo>
                    <a:cubicBezTo>
                      <a:pt x="1489" y="324"/>
                      <a:pt x="1491" y="323"/>
                      <a:pt x="1493" y="323"/>
                    </a:cubicBezTo>
                    <a:cubicBezTo>
                      <a:pt x="1493" y="323"/>
                      <a:pt x="1494" y="323"/>
                      <a:pt x="1495" y="323"/>
                    </a:cubicBezTo>
                    <a:cubicBezTo>
                      <a:pt x="1496" y="324"/>
                      <a:pt x="1496" y="325"/>
                      <a:pt x="1496" y="325"/>
                    </a:cubicBezTo>
                    <a:cubicBezTo>
                      <a:pt x="1497" y="327"/>
                      <a:pt x="1495" y="329"/>
                      <a:pt x="1494" y="331"/>
                    </a:cubicBezTo>
                    <a:cubicBezTo>
                      <a:pt x="1492" y="332"/>
                      <a:pt x="1491" y="334"/>
                      <a:pt x="1490" y="336"/>
                    </a:cubicBezTo>
                    <a:cubicBezTo>
                      <a:pt x="1490" y="337"/>
                      <a:pt x="1490" y="337"/>
                      <a:pt x="1490" y="337"/>
                    </a:cubicBezTo>
                    <a:cubicBezTo>
                      <a:pt x="1490" y="337"/>
                      <a:pt x="1491" y="337"/>
                      <a:pt x="1492" y="337"/>
                    </a:cubicBezTo>
                    <a:cubicBezTo>
                      <a:pt x="1493" y="337"/>
                      <a:pt x="1494" y="337"/>
                      <a:pt x="1495" y="338"/>
                    </a:cubicBezTo>
                    <a:cubicBezTo>
                      <a:pt x="1497" y="339"/>
                      <a:pt x="1497" y="340"/>
                      <a:pt x="1497" y="340"/>
                    </a:cubicBezTo>
                    <a:cubicBezTo>
                      <a:pt x="1497" y="341"/>
                      <a:pt x="1497" y="342"/>
                      <a:pt x="1497" y="342"/>
                    </a:cubicBezTo>
                    <a:cubicBezTo>
                      <a:pt x="1499" y="341"/>
                      <a:pt x="1501" y="340"/>
                      <a:pt x="1504" y="337"/>
                    </a:cubicBezTo>
                    <a:cubicBezTo>
                      <a:pt x="1512" y="329"/>
                      <a:pt x="1518" y="328"/>
                      <a:pt x="1523" y="328"/>
                    </a:cubicBezTo>
                    <a:cubicBezTo>
                      <a:pt x="1523" y="328"/>
                      <a:pt x="1524" y="328"/>
                      <a:pt x="1524" y="328"/>
                    </a:cubicBezTo>
                    <a:cubicBezTo>
                      <a:pt x="1524" y="328"/>
                      <a:pt x="1524" y="328"/>
                      <a:pt x="1525" y="328"/>
                    </a:cubicBezTo>
                    <a:cubicBezTo>
                      <a:pt x="1525" y="327"/>
                      <a:pt x="1525" y="326"/>
                      <a:pt x="1525" y="325"/>
                    </a:cubicBezTo>
                    <a:cubicBezTo>
                      <a:pt x="1524" y="323"/>
                      <a:pt x="1524" y="321"/>
                      <a:pt x="1524" y="318"/>
                    </a:cubicBezTo>
                    <a:cubicBezTo>
                      <a:pt x="1525" y="312"/>
                      <a:pt x="1535" y="309"/>
                      <a:pt x="1541" y="309"/>
                    </a:cubicBezTo>
                    <a:cubicBezTo>
                      <a:pt x="1542" y="309"/>
                      <a:pt x="1545" y="309"/>
                      <a:pt x="1546" y="310"/>
                    </a:cubicBezTo>
                    <a:cubicBezTo>
                      <a:pt x="1550" y="311"/>
                      <a:pt x="1551" y="313"/>
                      <a:pt x="1551" y="315"/>
                    </a:cubicBezTo>
                    <a:cubicBezTo>
                      <a:pt x="1551" y="315"/>
                      <a:pt x="1550" y="317"/>
                      <a:pt x="1548" y="317"/>
                    </a:cubicBezTo>
                    <a:cubicBezTo>
                      <a:pt x="1547" y="317"/>
                      <a:pt x="1546" y="317"/>
                      <a:pt x="1545" y="316"/>
                    </a:cubicBezTo>
                    <a:cubicBezTo>
                      <a:pt x="1543" y="316"/>
                      <a:pt x="1542" y="316"/>
                      <a:pt x="1541" y="318"/>
                    </a:cubicBezTo>
                    <a:cubicBezTo>
                      <a:pt x="1540" y="319"/>
                      <a:pt x="1539" y="321"/>
                      <a:pt x="1539" y="323"/>
                    </a:cubicBezTo>
                    <a:cubicBezTo>
                      <a:pt x="1539" y="326"/>
                      <a:pt x="1538" y="328"/>
                      <a:pt x="1537" y="330"/>
                    </a:cubicBezTo>
                    <a:cubicBezTo>
                      <a:pt x="1537" y="330"/>
                      <a:pt x="1536" y="331"/>
                      <a:pt x="1536" y="331"/>
                    </a:cubicBezTo>
                    <a:cubicBezTo>
                      <a:pt x="1538" y="332"/>
                      <a:pt x="1538" y="333"/>
                      <a:pt x="1538" y="334"/>
                    </a:cubicBezTo>
                    <a:cubicBezTo>
                      <a:pt x="1537" y="335"/>
                      <a:pt x="1536" y="336"/>
                      <a:pt x="1535" y="337"/>
                    </a:cubicBezTo>
                    <a:cubicBezTo>
                      <a:pt x="1535" y="337"/>
                      <a:pt x="1534" y="338"/>
                      <a:pt x="1534" y="338"/>
                    </a:cubicBezTo>
                    <a:cubicBezTo>
                      <a:pt x="1534" y="338"/>
                      <a:pt x="1534" y="338"/>
                      <a:pt x="1534" y="338"/>
                    </a:cubicBezTo>
                    <a:cubicBezTo>
                      <a:pt x="1534" y="340"/>
                      <a:pt x="1533" y="343"/>
                      <a:pt x="1529" y="345"/>
                    </a:cubicBezTo>
                    <a:cubicBezTo>
                      <a:pt x="1528" y="345"/>
                      <a:pt x="1527" y="345"/>
                      <a:pt x="1526" y="345"/>
                    </a:cubicBezTo>
                    <a:cubicBezTo>
                      <a:pt x="1523" y="346"/>
                      <a:pt x="1516" y="347"/>
                      <a:pt x="1516" y="349"/>
                    </a:cubicBezTo>
                    <a:cubicBezTo>
                      <a:pt x="1515" y="353"/>
                      <a:pt x="1513" y="354"/>
                      <a:pt x="1511" y="356"/>
                    </a:cubicBezTo>
                    <a:cubicBezTo>
                      <a:pt x="1509" y="357"/>
                      <a:pt x="1507" y="358"/>
                      <a:pt x="1506" y="360"/>
                    </a:cubicBezTo>
                    <a:cubicBezTo>
                      <a:pt x="1505" y="363"/>
                      <a:pt x="1502" y="365"/>
                      <a:pt x="1498" y="368"/>
                    </a:cubicBezTo>
                    <a:cubicBezTo>
                      <a:pt x="1494" y="371"/>
                      <a:pt x="1489" y="374"/>
                      <a:pt x="1485" y="380"/>
                    </a:cubicBezTo>
                    <a:cubicBezTo>
                      <a:pt x="1480" y="387"/>
                      <a:pt x="1473" y="390"/>
                      <a:pt x="1469" y="391"/>
                    </a:cubicBezTo>
                    <a:cubicBezTo>
                      <a:pt x="1468" y="392"/>
                      <a:pt x="1467" y="392"/>
                      <a:pt x="1467" y="392"/>
                    </a:cubicBezTo>
                    <a:cubicBezTo>
                      <a:pt x="1466" y="395"/>
                      <a:pt x="1462" y="395"/>
                      <a:pt x="1457" y="395"/>
                    </a:cubicBezTo>
                    <a:cubicBezTo>
                      <a:pt x="1457" y="395"/>
                      <a:pt x="1456" y="395"/>
                      <a:pt x="1456" y="395"/>
                    </a:cubicBezTo>
                    <a:cubicBezTo>
                      <a:pt x="1456" y="396"/>
                      <a:pt x="1456" y="396"/>
                      <a:pt x="1456" y="396"/>
                    </a:cubicBezTo>
                    <a:cubicBezTo>
                      <a:pt x="1456" y="399"/>
                      <a:pt x="1457" y="404"/>
                      <a:pt x="1452" y="408"/>
                    </a:cubicBezTo>
                    <a:cubicBezTo>
                      <a:pt x="1446" y="415"/>
                      <a:pt x="1442" y="424"/>
                      <a:pt x="1442" y="433"/>
                    </a:cubicBezTo>
                    <a:cubicBezTo>
                      <a:pt x="1443" y="443"/>
                      <a:pt x="1446" y="469"/>
                      <a:pt x="1448" y="474"/>
                    </a:cubicBezTo>
                    <a:cubicBezTo>
                      <a:pt x="1450" y="476"/>
                      <a:pt x="1450" y="481"/>
                      <a:pt x="1451" y="485"/>
                    </a:cubicBezTo>
                    <a:cubicBezTo>
                      <a:pt x="1451" y="488"/>
                      <a:pt x="1451" y="492"/>
                      <a:pt x="1452" y="492"/>
                    </a:cubicBezTo>
                    <a:cubicBezTo>
                      <a:pt x="1453" y="494"/>
                      <a:pt x="1454" y="497"/>
                      <a:pt x="1454" y="498"/>
                    </a:cubicBezTo>
                    <a:cubicBezTo>
                      <a:pt x="1454" y="499"/>
                      <a:pt x="1454" y="499"/>
                      <a:pt x="1454" y="500"/>
                    </a:cubicBezTo>
                    <a:cubicBezTo>
                      <a:pt x="1455" y="499"/>
                      <a:pt x="1457" y="497"/>
                      <a:pt x="1459" y="495"/>
                    </a:cubicBezTo>
                    <a:cubicBezTo>
                      <a:pt x="1460" y="493"/>
                      <a:pt x="1462" y="492"/>
                      <a:pt x="1464" y="490"/>
                    </a:cubicBezTo>
                    <a:cubicBezTo>
                      <a:pt x="1466" y="489"/>
                      <a:pt x="1466" y="488"/>
                      <a:pt x="1467" y="487"/>
                    </a:cubicBezTo>
                    <a:cubicBezTo>
                      <a:pt x="1467" y="486"/>
                      <a:pt x="1468" y="485"/>
                      <a:pt x="1469" y="484"/>
                    </a:cubicBezTo>
                    <a:cubicBezTo>
                      <a:pt x="1470" y="483"/>
                      <a:pt x="1471" y="479"/>
                      <a:pt x="1471" y="477"/>
                    </a:cubicBezTo>
                    <a:cubicBezTo>
                      <a:pt x="1471" y="475"/>
                      <a:pt x="1471" y="474"/>
                      <a:pt x="1471" y="473"/>
                    </a:cubicBezTo>
                    <a:cubicBezTo>
                      <a:pt x="1472" y="471"/>
                      <a:pt x="1474" y="470"/>
                      <a:pt x="1476" y="469"/>
                    </a:cubicBezTo>
                    <a:cubicBezTo>
                      <a:pt x="1477" y="469"/>
                      <a:pt x="1479" y="468"/>
                      <a:pt x="1479" y="467"/>
                    </a:cubicBezTo>
                    <a:cubicBezTo>
                      <a:pt x="1481" y="465"/>
                      <a:pt x="1484" y="465"/>
                      <a:pt x="1486" y="465"/>
                    </a:cubicBezTo>
                    <a:cubicBezTo>
                      <a:pt x="1487" y="465"/>
                      <a:pt x="1487" y="465"/>
                      <a:pt x="1488" y="465"/>
                    </a:cubicBezTo>
                    <a:cubicBezTo>
                      <a:pt x="1488" y="464"/>
                      <a:pt x="1487" y="462"/>
                      <a:pt x="1487" y="460"/>
                    </a:cubicBezTo>
                    <a:cubicBezTo>
                      <a:pt x="1487" y="459"/>
                      <a:pt x="1486" y="459"/>
                      <a:pt x="1486" y="458"/>
                    </a:cubicBezTo>
                    <a:cubicBezTo>
                      <a:pt x="1485" y="454"/>
                      <a:pt x="1490" y="450"/>
                      <a:pt x="1495" y="447"/>
                    </a:cubicBezTo>
                    <a:cubicBezTo>
                      <a:pt x="1496" y="446"/>
                      <a:pt x="1497" y="446"/>
                      <a:pt x="1498" y="445"/>
                    </a:cubicBezTo>
                    <a:cubicBezTo>
                      <a:pt x="1500" y="444"/>
                      <a:pt x="1502" y="444"/>
                      <a:pt x="1505" y="444"/>
                    </a:cubicBezTo>
                    <a:cubicBezTo>
                      <a:pt x="1506" y="444"/>
                      <a:pt x="1507" y="445"/>
                      <a:pt x="1508" y="445"/>
                    </a:cubicBezTo>
                    <a:cubicBezTo>
                      <a:pt x="1509" y="445"/>
                      <a:pt x="1510" y="444"/>
                      <a:pt x="1511" y="443"/>
                    </a:cubicBezTo>
                    <a:cubicBezTo>
                      <a:pt x="1513" y="441"/>
                      <a:pt x="1512" y="439"/>
                      <a:pt x="1509" y="436"/>
                    </a:cubicBezTo>
                    <a:cubicBezTo>
                      <a:pt x="1509" y="435"/>
                      <a:pt x="1509" y="435"/>
                      <a:pt x="1509" y="435"/>
                    </a:cubicBezTo>
                    <a:cubicBezTo>
                      <a:pt x="1508" y="434"/>
                      <a:pt x="1508" y="432"/>
                      <a:pt x="1509" y="430"/>
                    </a:cubicBezTo>
                    <a:cubicBezTo>
                      <a:pt x="1510" y="426"/>
                      <a:pt x="1514" y="419"/>
                      <a:pt x="1518" y="418"/>
                    </a:cubicBezTo>
                    <a:cubicBezTo>
                      <a:pt x="1520" y="417"/>
                      <a:pt x="1522" y="418"/>
                      <a:pt x="1523" y="418"/>
                    </a:cubicBezTo>
                    <a:cubicBezTo>
                      <a:pt x="1523" y="418"/>
                      <a:pt x="1524" y="419"/>
                      <a:pt x="1524" y="419"/>
                    </a:cubicBezTo>
                    <a:cubicBezTo>
                      <a:pt x="1524" y="419"/>
                      <a:pt x="1525" y="419"/>
                      <a:pt x="1526" y="418"/>
                    </a:cubicBezTo>
                    <a:cubicBezTo>
                      <a:pt x="1526" y="418"/>
                      <a:pt x="1526" y="417"/>
                      <a:pt x="1526" y="417"/>
                    </a:cubicBezTo>
                    <a:cubicBezTo>
                      <a:pt x="1525" y="416"/>
                      <a:pt x="1523" y="414"/>
                      <a:pt x="1522" y="414"/>
                    </a:cubicBezTo>
                    <a:cubicBezTo>
                      <a:pt x="1521" y="414"/>
                      <a:pt x="1519" y="414"/>
                      <a:pt x="1518" y="411"/>
                    </a:cubicBezTo>
                    <a:cubicBezTo>
                      <a:pt x="1517" y="408"/>
                      <a:pt x="1518" y="401"/>
                      <a:pt x="1523" y="398"/>
                    </a:cubicBezTo>
                    <a:cubicBezTo>
                      <a:pt x="1524" y="397"/>
                      <a:pt x="1525" y="396"/>
                      <a:pt x="1525" y="396"/>
                    </a:cubicBezTo>
                    <a:cubicBezTo>
                      <a:pt x="1524" y="396"/>
                      <a:pt x="1524" y="395"/>
                      <a:pt x="1523" y="395"/>
                    </a:cubicBezTo>
                    <a:cubicBezTo>
                      <a:pt x="1522" y="395"/>
                      <a:pt x="1521" y="395"/>
                      <a:pt x="1520" y="395"/>
                    </a:cubicBezTo>
                    <a:cubicBezTo>
                      <a:pt x="1519" y="395"/>
                      <a:pt x="1518" y="396"/>
                      <a:pt x="1517" y="396"/>
                    </a:cubicBezTo>
                    <a:cubicBezTo>
                      <a:pt x="1517" y="396"/>
                      <a:pt x="1517" y="396"/>
                      <a:pt x="1517" y="396"/>
                    </a:cubicBezTo>
                    <a:cubicBezTo>
                      <a:pt x="1515" y="396"/>
                      <a:pt x="1513" y="395"/>
                      <a:pt x="1512" y="393"/>
                    </a:cubicBezTo>
                    <a:cubicBezTo>
                      <a:pt x="1511" y="390"/>
                      <a:pt x="1510" y="385"/>
                      <a:pt x="1514" y="381"/>
                    </a:cubicBezTo>
                    <a:cubicBezTo>
                      <a:pt x="1516" y="378"/>
                      <a:pt x="1518" y="377"/>
                      <a:pt x="1520" y="375"/>
                    </a:cubicBezTo>
                    <a:cubicBezTo>
                      <a:pt x="1522" y="374"/>
                      <a:pt x="1522" y="373"/>
                      <a:pt x="1523" y="372"/>
                    </a:cubicBezTo>
                    <a:cubicBezTo>
                      <a:pt x="1524" y="368"/>
                      <a:pt x="1527" y="363"/>
                      <a:pt x="1530" y="360"/>
                    </a:cubicBezTo>
                    <a:cubicBezTo>
                      <a:pt x="1530" y="358"/>
                      <a:pt x="1531" y="358"/>
                      <a:pt x="1532" y="357"/>
                    </a:cubicBezTo>
                    <a:cubicBezTo>
                      <a:pt x="1532" y="355"/>
                      <a:pt x="1534" y="355"/>
                      <a:pt x="1536" y="355"/>
                    </a:cubicBezTo>
                    <a:cubicBezTo>
                      <a:pt x="1537" y="355"/>
                      <a:pt x="1539" y="355"/>
                      <a:pt x="1540" y="355"/>
                    </a:cubicBezTo>
                    <a:cubicBezTo>
                      <a:pt x="1541" y="355"/>
                      <a:pt x="1542" y="355"/>
                      <a:pt x="1542" y="355"/>
                    </a:cubicBezTo>
                    <a:cubicBezTo>
                      <a:pt x="1543" y="355"/>
                      <a:pt x="1543" y="355"/>
                      <a:pt x="1543" y="355"/>
                    </a:cubicBezTo>
                    <a:cubicBezTo>
                      <a:pt x="1545" y="355"/>
                      <a:pt x="1546" y="357"/>
                      <a:pt x="1546" y="358"/>
                    </a:cubicBezTo>
                    <a:cubicBezTo>
                      <a:pt x="1547" y="357"/>
                      <a:pt x="1548" y="356"/>
                      <a:pt x="1549" y="354"/>
                    </a:cubicBezTo>
                    <a:cubicBezTo>
                      <a:pt x="1552" y="351"/>
                      <a:pt x="1555" y="347"/>
                      <a:pt x="1559" y="347"/>
                    </a:cubicBezTo>
                    <a:cubicBezTo>
                      <a:pt x="1560" y="347"/>
                      <a:pt x="1561" y="347"/>
                      <a:pt x="1562" y="348"/>
                    </a:cubicBezTo>
                    <a:cubicBezTo>
                      <a:pt x="1563" y="349"/>
                      <a:pt x="1563" y="352"/>
                      <a:pt x="1563" y="354"/>
                    </a:cubicBezTo>
                    <a:cubicBezTo>
                      <a:pt x="1563" y="355"/>
                      <a:pt x="1563" y="356"/>
                      <a:pt x="1563" y="357"/>
                    </a:cubicBezTo>
                    <a:cubicBezTo>
                      <a:pt x="1563" y="357"/>
                      <a:pt x="1564" y="356"/>
                      <a:pt x="1564" y="356"/>
                    </a:cubicBezTo>
                    <a:cubicBezTo>
                      <a:pt x="1566" y="355"/>
                      <a:pt x="1568" y="353"/>
                      <a:pt x="1570" y="351"/>
                    </a:cubicBezTo>
                    <a:cubicBezTo>
                      <a:pt x="1576" y="347"/>
                      <a:pt x="1585" y="347"/>
                      <a:pt x="1589" y="347"/>
                    </a:cubicBezTo>
                    <a:cubicBezTo>
                      <a:pt x="1594" y="347"/>
                      <a:pt x="1598" y="347"/>
                      <a:pt x="1601" y="348"/>
                    </a:cubicBezTo>
                    <a:cubicBezTo>
                      <a:pt x="1603" y="350"/>
                      <a:pt x="1605" y="352"/>
                      <a:pt x="1606" y="354"/>
                    </a:cubicBezTo>
                    <a:cubicBezTo>
                      <a:pt x="1607" y="354"/>
                      <a:pt x="1607" y="355"/>
                      <a:pt x="1608" y="355"/>
                    </a:cubicBezTo>
                    <a:cubicBezTo>
                      <a:pt x="1608" y="355"/>
                      <a:pt x="1608" y="355"/>
                      <a:pt x="1608" y="354"/>
                    </a:cubicBezTo>
                    <a:cubicBezTo>
                      <a:pt x="1609" y="352"/>
                      <a:pt x="1609" y="350"/>
                      <a:pt x="1612" y="349"/>
                    </a:cubicBezTo>
                    <a:cubicBezTo>
                      <a:pt x="1616" y="348"/>
                      <a:pt x="1622" y="344"/>
                      <a:pt x="1628" y="340"/>
                    </a:cubicBezTo>
                    <a:cubicBezTo>
                      <a:pt x="1630" y="338"/>
                      <a:pt x="1632" y="338"/>
                      <a:pt x="1633" y="337"/>
                    </a:cubicBezTo>
                    <a:cubicBezTo>
                      <a:pt x="1633" y="337"/>
                      <a:pt x="1633" y="337"/>
                      <a:pt x="1634" y="336"/>
                    </a:cubicBezTo>
                    <a:cubicBezTo>
                      <a:pt x="1636" y="333"/>
                      <a:pt x="1638" y="333"/>
                      <a:pt x="1639" y="333"/>
                    </a:cubicBezTo>
                    <a:cubicBezTo>
                      <a:pt x="1640" y="332"/>
                      <a:pt x="1640" y="332"/>
                      <a:pt x="1640" y="332"/>
                    </a:cubicBezTo>
                    <a:cubicBezTo>
                      <a:pt x="1642" y="328"/>
                      <a:pt x="1652" y="324"/>
                      <a:pt x="1661" y="322"/>
                    </a:cubicBezTo>
                    <a:cubicBezTo>
                      <a:pt x="1670" y="320"/>
                      <a:pt x="1681" y="315"/>
                      <a:pt x="1683" y="313"/>
                    </a:cubicBezTo>
                    <a:cubicBezTo>
                      <a:pt x="1683" y="312"/>
                      <a:pt x="1683" y="311"/>
                      <a:pt x="1683" y="310"/>
                    </a:cubicBezTo>
                    <a:cubicBezTo>
                      <a:pt x="1684" y="309"/>
                      <a:pt x="1686" y="309"/>
                      <a:pt x="1687" y="309"/>
                    </a:cubicBezTo>
                    <a:cubicBezTo>
                      <a:pt x="1689" y="309"/>
                      <a:pt x="1691" y="310"/>
                      <a:pt x="1691" y="311"/>
                    </a:cubicBezTo>
                    <a:cubicBezTo>
                      <a:pt x="1691" y="311"/>
                      <a:pt x="1693" y="311"/>
                      <a:pt x="1694" y="312"/>
                    </a:cubicBezTo>
                    <a:cubicBezTo>
                      <a:pt x="1696" y="312"/>
                      <a:pt x="1698" y="312"/>
                      <a:pt x="1700" y="312"/>
                    </a:cubicBezTo>
                    <a:cubicBezTo>
                      <a:pt x="1701" y="313"/>
                      <a:pt x="1702" y="313"/>
                      <a:pt x="1703" y="313"/>
                    </a:cubicBezTo>
                    <a:cubicBezTo>
                      <a:pt x="1704" y="314"/>
                      <a:pt x="1705" y="314"/>
                      <a:pt x="1706" y="314"/>
                    </a:cubicBezTo>
                    <a:cubicBezTo>
                      <a:pt x="1707" y="314"/>
                      <a:pt x="1708" y="314"/>
                      <a:pt x="1710" y="312"/>
                    </a:cubicBezTo>
                    <a:cubicBezTo>
                      <a:pt x="1712" y="310"/>
                      <a:pt x="1712" y="310"/>
                      <a:pt x="1711" y="308"/>
                    </a:cubicBezTo>
                    <a:cubicBezTo>
                      <a:pt x="1710" y="307"/>
                      <a:pt x="1709" y="306"/>
                      <a:pt x="1709" y="304"/>
                    </a:cubicBezTo>
                    <a:cubicBezTo>
                      <a:pt x="1709" y="303"/>
                      <a:pt x="1708" y="302"/>
                      <a:pt x="1707" y="301"/>
                    </a:cubicBezTo>
                    <a:cubicBezTo>
                      <a:pt x="1704" y="299"/>
                      <a:pt x="1702" y="296"/>
                      <a:pt x="1703" y="293"/>
                    </a:cubicBezTo>
                    <a:cubicBezTo>
                      <a:pt x="1703" y="291"/>
                      <a:pt x="1700" y="286"/>
                      <a:pt x="1698" y="285"/>
                    </a:cubicBezTo>
                    <a:cubicBezTo>
                      <a:pt x="1696" y="286"/>
                      <a:pt x="1693" y="285"/>
                      <a:pt x="1691" y="283"/>
                    </a:cubicBezTo>
                    <a:cubicBezTo>
                      <a:pt x="1689" y="282"/>
                      <a:pt x="1688" y="280"/>
                      <a:pt x="1688" y="279"/>
                    </a:cubicBezTo>
                    <a:cubicBezTo>
                      <a:pt x="1688" y="277"/>
                      <a:pt x="1688" y="277"/>
                      <a:pt x="1688" y="276"/>
                    </a:cubicBezTo>
                    <a:cubicBezTo>
                      <a:pt x="1688" y="276"/>
                      <a:pt x="1688" y="276"/>
                      <a:pt x="1688" y="276"/>
                    </a:cubicBezTo>
                    <a:cubicBezTo>
                      <a:pt x="1687" y="277"/>
                      <a:pt x="1685" y="278"/>
                      <a:pt x="1683" y="278"/>
                    </a:cubicBezTo>
                    <a:cubicBezTo>
                      <a:pt x="1679" y="278"/>
                      <a:pt x="1676" y="276"/>
                      <a:pt x="1676" y="273"/>
                    </a:cubicBezTo>
                    <a:cubicBezTo>
                      <a:pt x="1675" y="272"/>
                      <a:pt x="1675" y="271"/>
                      <a:pt x="1676" y="270"/>
                    </a:cubicBezTo>
                    <a:cubicBezTo>
                      <a:pt x="1677" y="268"/>
                      <a:pt x="1681" y="267"/>
                      <a:pt x="1684" y="267"/>
                    </a:cubicBezTo>
                    <a:cubicBezTo>
                      <a:pt x="1686" y="267"/>
                      <a:pt x="1688" y="267"/>
                      <a:pt x="1689" y="268"/>
                    </a:cubicBezTo>
                    <a:cubicBezTo>
                      <a:pt x="1693" y="269"/>
                      <a:pt x="1694" y="271"/>
                      <a:pt x="1695" y="272"/>
                    </a:cubicBezTo>
                    <a:cubicBezTo>
                      <a:pt x="1695" y="273"/>
                      <a:pt x="1695" y="273"/>
                      <a:pt x="1696" y="273"/>
                    </a:cubicBezTo>
                    <a:cubicBezTo>
                      <a:pt x="1696" y="274"/>
                      <a:pt x="1697" y="274"/>
                      <a:pt x="1699" y="274"/>
                    </a:cubicBezTo>
                    <a:cubicBezTo>
                      <a:pt x="1702" y="274"/>
                      <a:pt x="1705" y="273"/>
                      <a:pt x="1707" y="272"/>
                    </a:cubicBezTo>
                    <a:cubicBezTo>
                      <a:pt x="1707" y="272"/>
                      <a:pt x="1709" y="271"/>
                      <a:pt x="1710" y="271"/>
                    </a:cubicBezTo>
                    <a:cubicBezTo>
                      <a:pt x="1713" y="270"/>
                      <a:pt x="1720" y="267"/>
                      <a:pt x="1721" y="266"/>
                    </a:cubicBezTo>
                    <a:cubicBezTo>
                      <a:pt x="1721" y="265"/>
                      <a:pt x="1721" y="264"/>
                      <a:pt x="1721" y="264"/>
                    </a:cubicBezTo>
                    <a:cubicBezTo>
                      <a:pt x="1722" y="262"/>
                      <a:pt x="1722" y="260"/>
                      <a:pt x="1725" y="259"/>
                    </a:cubicBezTo>
                    <a:cubicBezTo>
                      <a:pt x="1725" y="259"/>
                      <a:pt x="1725" y="259"/>
                      <a:pt x="1725" y="259"/>
                    </a:cubicBezTo>
                    <a:cubicBezTo>
                      <a:pt x="1725" y="258"/>
                      <a:pt x="1724" y="257"/>
                      <a:pt x="1723" y="256"/>
                    </a:cubicBezTo>
                    <a:cubicBezTo>
                      <a:pt x="1720" y="255"/>
                      <a:pt x="1719" y="252"/>
                      <a:pt x="1720" y="250"/>
                    </a:cubicBezTo>
                    <a:cubicBezTo>
                      <a:pt x="1720" y="248"/>
                      <a:pt x="1722" y="247"/>
                      <a:pt x="1724" y="247"/>
                    </a:cubicBezTo>
                    <a:cubicBezTo>
                      <a:pt x="1725" y="247"/>
                      <a:pt x="1725" y="247"/>
                      <a:pt x="1725" y="246"/>
                    </a:cubicBezTo>
                    <a:cubicBezTo>
                      <a:pt x="1726" y="245"/>
                      <a:pt x="1726" y="243"/>
                      <a:pt x="1728" y="243"/>
                    </a:cubicBezTo>
                    <a:cubicBezTo>
                      <a:pt x="1729" y="243"/>
                      <a:pt x="1729" y="243"/>
                      <a:pt x="1729" y="243"/>
                    </a:cubicBezTo>
                    <a:cubicBezTo>
                      <a:pt x="1730" y="243"/>
                      <a:pt x="1730" y="243"/>
                      <a:pt x="1731" y="243"/>
                    </a:cubicBezTo>
                    <a:cubicBezTo>
                      <a:pt x="1731" y="243"/>
                      <a:pt x="1731" y="243"/>
                      <a:pt x="1732" y="243"/>
                    </a:cubicBezTo>
                    <a:cubicBezTo>
                      <a:pt x="1732" y="243"/>
                      <a:pt x="1733" y="243"/>
                      <a:pt x="1734" y="243"/>
                    </a:cubicBezTo>
                    <a:cubicBezTo>
                      <a:pt x="1735" y="242"/>
                      <a:pt x="1735" y="242"/>
                      <a:pt x="1736" y="242"/>
                    </a:cubicBezTo>
                    <a:cubicBezTo>
                      <a:pt x="1737" y="242"/>
                      <a:pt x="1737" y="242"/>
                      <a:pt x="1737" y="242"/>
                    </a:cubicBezTo>
                    <a:cubicBezTo>
                      <a:pt x="1738" y="243"/>
                      <a:pt x="1738" y="243"/>
                      <a:pt x="1738" y="243"/>
                    </a:cubicBezTo>
                    <a:cubicBezTo>
                      <a:pt x="1739" y="245"/>
                      <a:pt x="1738" y="247"/>
                      <a:pt x="1736" y="249"/>
                    </a:cubicBezTo>
                    <a:cubicBezTo>
                      <a:pt x="1736" y="250"/>
                      <a:pt x="1735" y="251"/>
                      <a:pt x="1735" y="252"/>
                    </a:cubicBezTo>
                    <a:cubicBezTo>
                      <a:pt x="1735" y="252"/>
                      <a:pt x="1735" y="253"/>
                      <a:pt x="1737" y="255"/>
                    </a:cubicBezTo>
                    <a:cubicBezTo>
                      <a:pt x="1738" y="256"/>
                      <a:pt x="1738" y="256"/>
                      <a:pt x="1739" y="257"/>
                    </a:cubicBezTo>
                    <a:cubicBezTo>
                      <a:pt x="1739" y="258"/>
                      <a:pt x="1741" y="258"/>
                      <a:pt x="1742" y="258"/>
                    </a:cubicBezTo>
                    <a:cubicBezTo>
                      <a:pt x="1745" y="258"/>
                      <a:pt x="1746" y="258"/>
                      <a:pt x="1748" y="257"/>
                    </a:cubicBezTo>
                    <a:cubicBezTo>
                      <a:pt x="1749" y="256"/>
                      <a:pt x="1750" y="256"/>
                      <a:pt x="1752" y="256"/>
                    </a:cubicBezTo>
                    <a:cubicBezTo>
                      <a:pt x="1757" y="256"/>
                      <a:pt x="1767" y="260"/>
                      <a:pt x="1768" y="264"/>
                    </a:cubicBezTo>
                    <a:cubicBezTo>
                      <a:pt x="1769" y="266"/>
                      <a:pt x="1770" y="270"/>
                      <a:pt x="1775" y="272"/>
                    </a:cubicBezTo>
                    <a:cubicBezTo>
                      <a:pt x="1778" y="273"/>
                      <a:pt x="1780" y="274"/>
                      <a:pt x="1782" y="274"/>
                    </a:cubicBezTo>
                    <a:cubicBezTo>
                      <a:pt x="1784" y="275"/>
                      <a:pt x="1786" y="275"/>
                      <a:pt x="1787" y="277"/>
                    </a:cubicBezTo>
                    <a:cubicBezTo>
                      <a:pt x="1788" y="279"/>
                      <a:pt x="1789" y="279"/>
                      <a:pt x="1790" y="279"/>
                    </a:cubicBezTo>
                    <a:cubicBezTo>
                      <a:pt x="1790" y="279"/>
                      <a:pt x="1791" y="279"/>
                      <a:pt x="1791" y="279"/>
                    </a:cubicBezTo>
                    <a:cubicBezTo>
                      <a:pt x="1793" y="279"/>
                      <a:pt x="1795" y="280"/>
                      <a:pt x="1796" y="280"/>
                    </a:cubicBezTo>
                    <a:cubicBezTo>
                      <a:pt x="1796" y="280"/>
                      <a:pt x="1797" y="281"/>
                      <a:pt x="1797" y="281"/>
                    </a:cubicBezTo>
                    <a:cubicBezTo>
                      <a:pt x="1799" y="279"/>
                      <a:pt x="1800" y="279"/>
                      <a:pt x="1802" y="279"/>
                    </a:cubicBezTo>
                    <a:cubicBezTo>
                      <a:pt x="1802" y="280"/>
                      <a:pt x="1802" y="280"/>
                      <a:pt x="1802" y="280"/>
                    </a:cubicBezTo>
                    <a:cubicBezTo>
                      <a:pt x="1802" y="280"/>
                      <a:pt x="1802" y="280"/>
                      <a:pt x="1803" y="280"/>
                    </a:cubicBezTo>
                    <a:cubicBezTo>
                      <a:pt x="1802" y="279"/>
                      <a:pt x="1802" y="279"/>
                      <a:pt x="1801" y="279"/>
                    </a:cubicBezTo>
                    <a:cubicBezTo>
                      <a:pt x="1800" y="278"/>
                      <a:pt x="1798" y="277"/>
                      <a:pt x="1798" y="275"/>
                    </a:cubicBezTo>
                    <a:cubicBezTo>
                      <a:pt x="1797" y="275"/>
                      <a:pt x="1797" y="274"/>
                      <a:pt x="1798" y="273"/>
                    </a:cubicBezTo>
                    <a:cubicBezTo>
                      <a:pt x="1799" y="272"/>
                      <a:pt x="1800" y="272"/>
                      <a:pt x="1800" y="272"/>
                    </a:cubicBezTo>
                    <a:cubicBezTo>
                      <a:pt x="1802" y="272"/>
                      <a:pt x="1802" y="272"/>
                      <a:pt x="1803" y="273"/>
                    </a:cubicBezTo>
                    <a:cubicBezTo>
                      <a:pt x="1803" y="273"/>
                      <a:pt x="1804" y="273"/>
                      <a:pt x="1804" y="273"/>
                    </a:cubicBezTo>
                    <a:cubicBezTo>
                      <a:pt x="1804" y="273"/>
                      <a:pt x="1804" y="273"/>
                      <a:pt x="1804" y="273"/>
                    </a:cubicBezTo>
                    <a:cubicBezTo>
                      <a:pt x="1804" y="272"/>
                      <a:pt x="1803" y="270"/>
                      <a:pt x="1805" y="269"/>
                    </a:cubicBezTo>
                    <a:cubicBezTo>
                      <a:pt x="1805" y="267"/>
                      <a:pt x="1805" y="262"/>
                      <a:pt x="1804" y="261"/>
                    </a:cubicBezTo>
                    <a:cubicBezTo>
                      <a:pt x="1802" y="260"/>
                      <a:pt x="1802" y="259"/>
                      <a:pt x="1802" y="258"/>
                    </a:cubicBezTo>
                    <a:cubicBezTo>
                      <a:pt x="1802" y="255"/>
                      <a:pt x="1806" y="254"/>
                      <a:pt x="1809" y="256"/>
                    </a:cubicBezTo>
                    <a:cubicBezTo>
                      <a:pt x="1811" y="257"/>
                      <a:pt x="1813" y="258"/>
                      <a:pt x="1816" y="258"/>
                    </a:cubicBezTo>
                    <a:cubicBezTo>
                      <a:pt x="1815" y="258"/>
                      <a:pt x="1815" y="257"/>
                      <a:pt x="1815" y="256"/>
                    </a:cubicBezTo>
                    <a:cubicBezTo>
                      <a:pt x="1815" y="255"/>
                      <a:pt x="1817" y="254"/>
                      <a:pt x="1819" y="254"/>
                    </a:cubicBezTo>
                    <a:cubicBezTo>
                      <a:pt x="1820" y="254"/>
                      <a:pt x="1821" y="254"/>
                      <a:pt x="1822" y="255"/>
                    </a:cubicBezTo>
                    <a:cubicBezTo>
                      <a:pt x="1823" y="256"/>
                      <a:pt x="1824" y="256"/>
                      <a:pt x="1825" y="256"/>
                    </a:cubicBezTo>
                    <a:cubicBezTo>
                      <a:pt x="1825" y="254"/>
                      <a:pt x="1828" y="249"/>
                      <a:pt x="1831" y="249"/>
                    </a:cubicBezTo>
                    <a:cubicBezTo>
                      <a:pt x="1827" y="246"/>
                      <a:pt x="1818" y="241"/>
                      <a:pt x="1816" y="237"/>
                    </a:cubicBezTo>
                    <a:cubicBezTo>
                      <a:pt x="1814" y="235"/>
                      <a:pt x="1808" y="233"/>
                      <a:pt x="1804" y="233"/>
                    </a:cubicBezTo>
                    <a:cubicBezTo>
                      <a:pt x="1804" y="233"/>
                      <a:pt x="1804" y="233"/>
                      <a:pt x="1803" y="233"/>
                    </a:cubicBezTo>
                    <a:cubicBezTo>
                      <a:pt x="1803" y="234"/>
                      <a:pt x="1802" y="235"/>
                      <a:pt x="1801" y="235"/>
                    </a:cubicBezTo>
                    <a:cubicBezTo>
                      <a:pt x="1799" y="235"/>
                      <a:pt x="1796" y="233"/>
                      <a:pt x="1795" y="231"/>
                    </a:cubicBezTo>
                    <a:cubicBezTo>
                      <a:pt x="1794" y="230"/>
                      <a:pt x="1792" y="230"/>
                      <a:pt x="1788" y="230"/>
                    </a:cubicBezTo>
                    <a:cubicBezTo>
                      <a:pt x="1787" y="230"/>
                      <a:pt x="1785" y="230"/>
                      <a:pt x="1785" y="230"/>
                    </a:cubicBezTo>
                    <a:cubicBezTo>
                      <a:pt x="1785" y="230"/>
                      <a:pt x="1785" y="230"/>
                      <a:pt x="1785" y="230"/>
                    </a:cubicBezTo>
                    <a:cubicBezTo>
                      <a:pt x="1786" y="231"/>
                      <a:pt x="1788" y="232"/>
                      <a:pt x="1789" y="233"/>
                    </a:cubicBezTo>
                    <a:cubicBezTo>
                      <a:pt x="1791" y="236"/>
                      <a:pt x="1789" y="238"/>
                      <a:pt x="1788" y="239"/>
                    </a:cubicBezTo>
                    <a:cubicBezTo>
                      <a:pt x="1787" y="240"/>
                      <a:pt x="1787" y="241"/>
                      <a:pt x="1787" y="241"/>
                    </a:cubicBezTo>
                    <a:cubicBezTo>
                      <a:pt x="1788" y="242"/>
                      <a:pt x="1788" y="243"/>
                      <a:pt x="1787" y="244"/>
                    </a:cubicBezTo>
                    <a:cubicBezTo>
                      <a:pt x="1786" y="245"/>
                      <a:pt x="1786" y="245"/>
                      <a:pt x="1786" y="245"/>
                    </a:cubicBezTo>
                    <a:cubicBezTo>
                      <a:pt x="1785" y="245"/>
                      <a:pt x="1785" y="245"/>
                      <a:pt x="1785" y="245"/>
                    </a:cubicBezTo>
                    <a:cubicBezTo>
                      <a:pt x="1784" y="245"/>
                      <a:pt x="1782" y="244"/>
                      <a:pt x="1777" y="240"/>
                    </a:cubicBezTo>
                    <a:cubicBezTo>
                      <a:pt x="1776" y="240"/>
                      <a:pt x="1774" y="238"/>
                      <a:pt x="1776" y="227"/>
                    </a:cubicBezTo>
                    <a:cubicBezTo>
                      <a:pt x="1776" y="226"/>
                      <a:pt x="1775" y="226"/>
                      <a:pt x="1775" y="226"/>
                    </a:cubicBezTo>
                    <a:cubicBezTo>
                      <a:pt x="1774" y="225"/>
                      <a:pt x="1772" y="224"/>
                      <a:pt x="1771" y="221"/>
                    </a:cubicBezTo>
                    <a:cubicBezTo>
                      <a:pt x="1771" y="220"/>
                      <a:pt x="1763" y="215"/>
                      <a:pt x="1751" y="210"/>
                    </a:cubicBezTo>
                    <a:cubicBezTo>
                      <a:pt x="1749" y="209"/>
                      <a:pt x="1748" y="209"/>
                      <a:pt x="1746" y="208"/>
                    </a:cubicBezTo>
                    <a:cubicBezTo>
                      <a:pt x="1741" y="206"/>
                      <a:pt x="1735" y="204"/>
                      <a:pt x="1733" y="201"/>
                    </a:cubicBezTo>
                    <a:cubicBezTo>
                      <a:pt x="1733" y="200"/>
                      <a:pt x="1729" y="199"/>
                      <a:pt x="1727" y="198"/>
                    </a:cubicBezTo>
                    <a:cubicBezTo>
                      <a:pt x="1723" y="197"/>
                      <a:pt x="1718" y="196"/>
                      <a:pt x="1716" y="193"/>
                    </a:cubicBezTo>
                    <a:cubicBezTo>
                      <a:pt x="1712" y="189"/>
                      <a:pt x="1693" y="181"/>
                      <a:pt x="1685" y="181"/>
                    </a:cubicBezTo>
                    <a:cubicBezTo>
                      <a:pt x="1680" y="180"/>
                      <a:pt x="1678" y="178"/>
                      <a:pt x="1677" y="177"/>
                    </a:cubicBezTo>
                    <a:cubicBezTo>
                      <a:pt x="1676" y="176"/>
                      <a:pt x="1676" y="176"/>
                      <a:pt x="1676" y="176"/>
                    </a:cubicBezTo>
                    <a:cubicBezTo>
                      <a:pt x="1674" y="177"/>
                      <a:pt x="1673" y="177"/>
                      <a:pt x="1670" y="177"/>
                    </a:cubicBezTo>
                    <a:cubicBezTo>
                      <a:pt x="1663" y="177"/>
                      <a:pt x="1653" y="176"/>
                      <a:pt x="1648" y="175"/>
                    </a:cubicBezTo>
                    <a:cubicBezTo>
                      <a:pt x="1646" y="175"/>
                      <a:pt x="1645" y="176"/>
                      <a:pt x="1644" y="176"/>
                    </a:cubicBezTo>
                    <a:cubicBezTo>
                      <a:pt x="1642" y="177"/>
                      <a:pt x="1640" y="178"/>
                      <a:pt x="1638" y="177"/>
                    </a:cubicBezTo>
                    <a:cubicBezTo>
                      <a:pt x="1633" y="175"/>
                      <a:pt x="1620" y="170"/>
                      <a:pt x="1615" y="170"/>
                    </a:cubicBezTo>
                    <a:cubicBezTo>
                      <a:pt x="1614" y="170"/>
                      <a:pt x="1614" y="171"/>
                      <a:pt x="1614" y="171"/>
                    </a:cubicBezTo>
                    <a:cubicBezTo>
                      <a:pt x="1613" y="171"/>
                      <a:pt x="1613" y="172"/>
                      <a:pt x="1613" y="174"/>
                    </a:cubicBezTo>
                    <a:cubicBezTo>
                      <a:pt x="1612" y="175"/>
                      <a:pt x="1612" y="177"/>
                      <a:pt x="1610" y="178"/>
                    </a:cubicBezTo>
                    <a:cubicBezTo>
                      <a:pt x="1611" y="179"/>
                      <a:pt x="1612" y="180"/>
                      <a:pt x="1616" y="184"/>
                    </a:cubicBezTo>
                    <a:cubicBezTo>
                      <a:pt x="1618" y="186"/>
                      <a:pt x="1619" y="189"/>
                      <a:pt x="1619" y="191"/>
                    </a:cubicBezTo>
                    <a:cubicBezTo>
                      <a:pt x="1619" y="194"/>
                      <a:pt x="1616" y="196"/>
                      <a:pt x="1612" y="198"/>
                    </a:cubicBezTo>
                    <a:cubicBezTo>
                      <a:pt x="1611" y="199"/>
                      <a:pt x="1610" y="199"/>
                      <a:pt x="1608" y="199"/>
                    </a:cubicBezTo>
                    <a:cubicBezTo>
                      <a:pt x="1603" y="199"/>
                      <a:pt x="1597" y="195"/>
                      <a:pt x="1594" y="192"/>
                    </a:cubicBezTo>
                    <a:cubicBezTo>
                      <a:pt x="1593" y="190"/>
                      <a:pt x="1592" y="190"/>
                      <a:pt x="1590" y="189"/>
                    </a:cubicBezTo>
                    <a:cubicBezTo>
                      <a:pt x="1588" y="189"/>
                      <a:pt x="1584" y="188"/>
                      <a:pt x="1583" y="184"/>
                    </a:cubicBezTo>
                    <a:cubicBezTo>
                      <a:pt x="1582" y="181"/>
                      <a:pt x="1583" y="179"/>
                      <a:pt x="1583" y="178"/>
                    </a:cubicBezTo>
                    <a:cubicBezTo>
                      <a:pt x="1585" y="176"/>
                      <a:pt x="1589" y="176"/>
                      <a:pt x="1592" y="179"/>
                    </a:cubicBezTo>
                    <a:cubicBezTo>
                      <a:pt x="1593" y="180"/>
                      <a:pt x="1596" y="179"/>
                      <a:pt x="1597" y="177"/>
                    </a:cubicBezTo>
                    <a:cubicBezTo>
                      <a:pt x="1597" y="177"/>
                      <a:pt x="1597" y="177"/>
                      <a:pt x="1596" y="176"/>
                    </a:cubicBezTo>
                    <a:cubicBezTo>
                      <a:pt x="1595" y="175"/>
                      <a:pt x="1589" y="173"/>
                      <a:pt x="1585" y="173"/>
                    </a:cubicBezTo>
                    <a:cubicBezTo>
                      <a:pt x="1582" y="173"/>
                      <a:pt x="1581" y="175"/>
                      <a:pt x="1578" y="178"/>
                    </a:cubicBezTo>
                    <a:cubicBezTo>
                      <a:pt x="1577" y="180"/>
                      <a:pt x="1575" y="182"/>
                      <a:pt x="1572" y="183"/>
                    </a:cubicBezTo>
                    <a:cubicBezTo>
                      <a:pt x="1570" y="184"/>
                      <a:pt x="1568" y="185"/>
                      <a:pt x="1565" y="185"/>
                    </a:cubicBezTo>
                    <a:cubicBezTo>
                      <a:pt x="1557" y="185"/>
                      <a:pt x="1544" y="182"/>
                      <a:pt x="1542" y="180"/>
                    </a:cubicBezTo>
                    <a:cubicBezTo>
                      <a:pt x="1542" y="180"/>
                      <a:pt x="1540" y="180"/>
                      <a:pt x="1535" y="180"/>
                    </a:cubicBezTo>
                    <a:cubicBezTo>
                      <a:pt x="1526" y="180"/>
                      <a:pt x="1512" y="181"/>
                      <a:pt x="1510" y="182"/>
                    </a:cubicBezTo>
                    <a:cubicBezTo>
                      <a:pt x="1509" y="183"/>
                      <a:pt x="1509" y="186"/>
                      <a:pt x="1509" y="187"/>
                    </a:cubicBezTo>
                    <a:cubicBezTo>
                      <a:pt x="1509" y="190"/>
                      <a:pt x="1509" y="192"/>
                      <a:pt x="1507" y="193"/>
                    </a:cubicBezTo>
                    <a:cubicBezTo>
                      <a:pt x="1507" y="193"/>
                      <a:pt x="1507" y="193"/>
                      <a:pt x="1507" y="193"/>
                    </a:cubicBezTo>
                    <a:cubicBezTo>
                      <a:pt x="1506" y="193"/>
                      <a:pt x="1506" y="193"/>
                      <a:pt x="1506" y="193"/>
                    </a:cubicBezTo>
                    <a:cubicBezTo>
                      <a:pt x="1504" y="193"/>
                      <a:pt x="1503" y="191"/>
                      <a:pt x="1503" y="187"/>
                    </a:cubicBezTo>
                    <a:cubicBezTo>
                      <a:pt x="1502" y="184"/>
                      <a:pt x="1502" y="181"/>
                      <a:pt x="1502" y="180"/>
                    </a:cubicBezTo>
                    <a:cubicBezTo>
                      <a:pt x="1501" y="180"/>
                      <a:pt x="1499" y="179"/>
                      <a:pt x="1495" y="179"/>
                    </a:cubicBezTo>
                    <a:cubicBezTo>
                      <a:pt x="1490" y="179"/>
                      <a:pt x="1487" y="179"/>
                      <a:pt x="1486" y="177"/>
                    </a:cubicBezTo>
                    <a:cubicBezTo>
                      <a:pt x="1486" y="176"/>
                      <a:pt x="1486" y="175"/>
                      <a:pt x="1487" y="173"/>
                    </a:cubicBezTo>
                    <a:cubicBezTo>
                      <a:pt x="1488" y="173"/>
                      <a:pt x="1487" y="173"/>
                      <a:pt x="1487" y="172"/>
                    </a:cubicBezTo>
                    <a:cubicBezTo>
                      <a:pt x="1487" y="171"/>
                      <a:pt x="1486" y="168"/>
                      <a:pt x="1490" y="166"/>
                    </a:cubicBezTo>
                    <a:cubicBezTo>
                      <a:pt x="1490" y="164"/>
                      <a:pt x="1482" y="158"/>
                      <a:pt x="1472" y="153"/>
                    </a:cubicBezTo>
                    <a:cubicBezTo>
                      <a:pt x="1468" y="152"/>
                      <a:pt x="1462" y="151"/>
                      <a:pt x="1454" y="151"/>
                    </a:cubicBezTo>
                    <a:cubicBezTo>
                      <a:pt x="1445" y="151"/>
                      <a:pt x="1434" y="152"/>
                      <a:pt x="1430" y="154"/>
                    </a:cubicBezTo>
                    <a:cubicBezTo>
                      <a:pt x="1426" y="155"/>
                      <a:pt x="1419" y="155"/>
                      <a:pt x="1412" y="155"/>
                    </a:cubicBezTo>
                    <a:cubicBezTo>
                      <a:pt x="1407" y="155"/>
                      <a:pt x="1407" y="155"/>
                      <a:pt x="1407" y="155"/>
                    </a:cubicBezTo>
                    <a:cubicBezTo>
                      <a:pt x="1406" y="155"/>
                      <a:pt x="1405" y="155"/>
                      <a:pt x="1404" y="155"/>
                    </a:cubicBezTo>
                    <a:cubicBezTo>
                      <a:pt x="1403" y="155"/>
                      <a:pt x="1403" y="155"/>
                      <a:pt x="1403" y="155"/>
                    </a:cubicBezTo>
                    <a:cubicBezTo>
                      <a:pt x="1401" y="155"/>
                      <a:pt x="1400" y="155"/>
                      <a:pt x="1399" y="154"/>
                    </a:cubicBezTo>
                    <a:cubicBezTo>
                      <a:pt x="1398" y="153"/>
                      <a:pt x="1398" y="151"/>
                      <a:pt x="1399" y="150"/>
                    </a:cubicBezTo>
                    <a:cubicBezTo>
                      <a:pt x="1399" y="149"/>
                      <a:pt x="1399" y="149"/>
                      <a:pt x="1399" y="149"/>
                    </a:cubicBezTo>
                    <a:cubicBezTo>
                      <a:pt x="1398" y="147"/>
                      <a:pt x="1392" y="145"/>
                      <a:pt x="1389" y="145"/>
                    </a:cubicBezTo>
                    <a:cubicBezTo>
                      <a:pt x="1388" y="145"/>
                      <a:pt x="1388" y="145"/>
                      <a:pt x="1388" y="145"/>
                    </a:cubicBezTo>
                    <a:cubicBezTo>
                      <a:pt x="1387" y="146"/>
                      <a:pt x="1386" y="147"/>
                      <a:pt x="1385" y="147"/>
                    </a:cubicBezTo>
                    <a:cubicBezTo>
                      <a:pt x="1384" y="147"/>
                      <a:pt x="1382" y="146"/>
                      <a:pt x="1381" y="145"/>
                    </a:cubicBezTo>
                    <a:cubicBezTo>
                      <a:pt x="1381" y="144"/>
                      <a:pt x="1380" y="143"/>
                      <a:pt x="1380" y="142"/>
                    </a:cubicBezTo>
                    <a:cubicBezTo>
                      <a:pt x="1379" y="141"/>
                      <a:pt x="1373" y="139"/>
                      <a:pt x="1369" y="139"/>
                    </a:cubicBezTo>
                    <a:cubicBezTo>
                      <a:pt x="1369" y="139"/>
                      <a:pt x="1369" y="139"/>
                      <a:pt x="1368" y="139"/>
                    </a:cubicBezTo>
                    <a:cubicBezTo>
                      <a:pt x="1366" y="140"/>
                      <a:pt x="1364" y="139"/>
                      <a:pt x="1362" y="137"/>
                    </a:cubicBezTo>
                    <a:cubicBezTo>
                      <a:pt x="1362" y="136"/>
                      <a:pt x="1362" y="134"/>
                      <a:pt x="1362" y="133"/>
                    </a:cubicBezTo>
                    <a:cubicBezTo>
                      <a:pt x="1363" y="133"/>
                      <a:pt x="1364" y="131"/>
                      <a:pt x="1367" y="131"/>
                    </a:cubicBezTo>
                    <a:cubicBezTo>
                      <a:pt x="1367" y="131"/>
                      <a:pt x="1368" y="131"/>
                      <a:pt x="1369" y="131"/>
                    </a:cubicBezTo>
                    <a:cubicBezTo>
                      <a:pt x="1370" y="131"/>
                      <a:pt x="1370" y="131"/>
                      <a:pt x="1371" y="131"/>
                    </a:cubicBezTo>
                    <a:cubicBezTo>
                      <a:pt x="1374" y="131"/>
                      <a:pt x="1374" y="131"/>
                      <a:pt x="1375" y="131"/>
                    </a:cubicBezTo>
                    <a:cubicBezTo>
                      <a:pt x="1375" y="131"/>
                      <a:pt x="1375" y="131"/>
                      <a:pt x="1374" y="130"/>
                    </a:cubicBezTo>
                    <a:cubicBezTo>
                      <a:pt x="1372" y="127"/>
                      <a:pt x="1355" y="125"/>
                      <a:pt x="1343" y="125"/>
                    </a:cubicBezTo>
                    <a:cubicBezTo>
                      <a:pt x="1341" y="125"/>
                      <a:pt x="1340" y="125"/>
                      <a:pt x="1340" y="125"/>
                    </a:cubicBezTo>
                    <a:cubicBezTo>
                      <a:pt x="1340" y="125"/>
                      <a:pt x="1340" y="126"/>
                      <a:pt x="1340" y="126"/>
                    </a:cubicBezTo>
                    <a:cubicBezTo>
                      <a:pt x="1339" y="128"/>
                      <a:pt x="1338" y="132"/>
                      <a:pt x="1334" y="136"/>
                    </a:cubicBezTo>
                    <a:cubicBezTo>
                      <a:pt x="1331" y="139"/>
                      <a:pt x="1328" y="139"/>
                      <a:pt x="1326" y="139"/>
                    </a:cubicBezTo>
                    <a:cubicBezTo>
                      <a:pt x="1323" y="139"/>
                      <a:pt x="1321" y="138"/>
                      <a:pt x="1320" y="136"/>
                    </a:cubicBezTo>
                    <a:cubicBezTo>
                      <a:pt x="1319" y="135"/>
                      <a:pt x="1319" y="134"/>
                      <a:pt x="1319" y="133"/>
                    </a:cubicBezTo>
                    <a:cubicBezTo>
                      <a:pt x="1320" y="130"/>
                      <a:pt x="1322" y="129"/>
                      <a:pt x="1325" y="128"/>
                    </a:cubicBezTo>
                    <a:cubicBezTo>
                      <a:pt x="1325" y="128"/>
                      <a:pt x="1326" y="128"/>
                      <a:pt x="1327" y="128"/>
                    </a:cubicBezTo>
                    <a:cubicBezTo>
                      <a:pt x="1326" y="128"/>
                      <a:pt x="1324" y="128"/>
                      <a:pt x="1323" y="127"/>
                    </a:cubicBezTo>
                    <a:cubicBezTo>
                      <a:pt x="1320" y="127"/>
                      <a:pt x="1317" y="127"/>
                      <a:pt x="1315" y="125"/>
                    </a:cubicBezTo>
                    <a:cubicBezTo>
                      <a:pt x="1315" y="124"/>
                      <a:pt x="1314" y="122"/>
                      <a:pt x="1315" y="121"/>
                    </a:cubicBezTo>
                    <a:cubicBezTo>
                      <a:pt x="1316" y="120"/>
                      <a:pt x="1317" y="119"/>
                      <a:pt x="1319" y="119"/>
                    </a:cubicBezTo>
                    <a:cubicBezTo>
                      <a:pt x="1319" y="118"/>
                      <a:pt x="1319" y="118"/>
                      <a:pt x="1319" y="118"/>
                    </a:cubicBezTo>
                    <a:cubicBezTo>
                      <a:pt x="1311" y="117"/>
                      <a:pt x="1299" y="115"/>
                      <a:pt x="1293" y="115"/>
                    </a:cubicBezTo>
                    <a:cubicBezTo>
                      <a:pt x="1287" y="116"/>
                      <a:pt x="1283" y="114"/>
                      <a:pt x="1280" y="113"/>
                    </a:cubicBezTo>
                    <a:cubicBezTo>
                      <a:pt x="1278" y="112"/>
                      <a:pt x="1277" y="112"/>
                      <a:pt x="1275" y="112"/>
                    </a:cubicBezTo>
                    <a:cubicBezTo>
                      <a:pt x="1274" y="112"/>
                      <a:pt x="1274" y="112"/>
                      <a:pt x="1274" y="112"/>
                    </a:cubicBezTo>
                    <a:cubicBezTo>
                      <a:pt x="1274" y="112"/>
                      <a:pt x="1274" y="113"/>
                      <a:pt x="1275" y="114"/>
                    </a:cubicBezTo>
                    <a:cubicBezTo>
                      <a:pt x="1276" y="115"/>
                      <a:pt x="1276" y="116"/>
                      <a:pt x="1275" y="117"/>
                    </a:cubicBezTo>
                    <a:cubicBezTo>
                      <a:pt x="1274" y="120"/>
                      <a:pt x="1268" y="121"/>
                      <a:pt x="1266" y="121"/>
                    </a:cubicBezTo>
                    <a:cubicBezTo>
                      <a:pt x="1265" y="121"/>
                      <a:pt x="1264" y="121"/>
                      <a:pt x="1263" y="120"/>
                    </a:cubicBezTo>
                    <a:cubicBezTo>
                      <a:pt x="1259" y="120"/>
                      <a:pt x="1255" y="122"/>
                      <a:pt x="1254" y="123"/>
                    </a:cubicBezTo>
                    <a:cubicBezTo>
                      <a:pt x="1254" y="123"/>
                      <a:pt x="1254" y="124"/>
                      <a:pt x="1254" y="124"/>
                    </a:cubicBezTo>
                    <a:cubicBezTo>
                      <a:pt x="1255" y="125"/>
                      <a:pt x="1255" y="125"/>
                      <a:pt x="1255" y="125"/>
                    </a:cubicBezTo>
                    <a:cubicBezTo>
                      <a:pt x="1256" y="125"/>
                      <a:pt x="1257" y="125"/>
                      <a:pt x="1257" y="124"/>
                    </a:cubicBezTo>
                    <a:cubicBezTo>
                      <a:pt x="1259" y="124"/>
                      <a:pt x="1261" y="123"/>
                      <a:pt x="1263" y="124"/>
                    </a:cubicBezTo>
                    <a:cubicBezTo>
                      <a:pt x="1264" y="124"/>
                      <a:pt x="1264" y="125"/>
                      <a:pt x="1264" y="126"/>
                    </a:cubicBezTo>
                    <a:cubicBezTo>
                      <a:pt x="1264" y="128"/>
                      <a:pt x="1263" y="129"/>
                      <a:pt x="1261" y="130"/>
                    </a:cubicBezTo>
                    <a:cubicBezTo>
                      <a:pt x="1261" y="130"/>
                      <a:pt x="1261" y="130"/>
                      <a:pt x="1261" y="130"/>
                    </a:cubicBezTo>
                    <a:cubicBezTo>
                      <a:pt x="1264" y="133"/>
                      <a:pt x="1264" y="136"/>
                      <a:pt x="1264" y="138"/>
                    </a:cubicBezTo>
                    <a:cubicBezTo>
                      <a:pt x="1264" y="139"/>
                      <a:pt x="1264" y="139"/>
                      <a:pt x="1264" y="139"/>
                    </a:cubicBezTo>
                    <a:cubicBezTo>
                      <a:pt x="1264" y="140"/>
                      <a:pt x="1264" y="141"/>
                      <a:pt x="1263" y="141"/>
                    </a:cubicBezTo>
                    <a:cubicBezTo>
                      <a:pt x="1262" y="143"/>
                      <a:pt x="1259" y="143"/>
                      <a:pt x="1258" y="143"/>
                    </a:cubicBezTo>
                    <a:cubicBezTo>
                      <a:pt x="1255" y="143"/>
                      <a:pt x="1253" y="142"/>
                      <a:pt x="1252" y="141"/>
                    </a:cubicBezTo>
                    <a:cubicBezTo>
                      <a:pt x="1251" y="139"/>
                      <a:pt x="1249" y="140"/>
                      <a:pt x="1247" y="140"/>
                    </a:cubicBezTo>
                    <a:cubicBezTo>
                      <a:pt x="1246" y="140"/>
                      <a:pt x="1245" y="141"/>
                      <a:pt x="1244" y="141"/>
                    </a:cubicBezTo>
                    <a:cubicBezTo>
                      <a:pt x="1245" y="141"/>
                      <a:pt x="1246" y="142"/>
                      <a:pt x="1246" y="144"/>
                    </a:cubicBezTo>
                    <a:cubicBezTo>
                      <a:pt x="1246" y="145"/>
                      <a:pt x="1245" y="147"/>
                      <a:pt x="1239" y="148"/>
                    </a:cubicBezTo>
                    <a:cubicBezTo>
                      <a:pt x="1234" y="148"/>
                      <a:pt x="1233" y="145"/>
                      <a:pt x="1232" y="143"/>
                    </a:cubicBezTo>
                    <a:cubicBezTo>
                      <a:pt x="1231" y="143"/>
                      <a:pt x="1231" y="142"/>
                      <a:pt x="1231" y="142"/>
                    </a:cubicBezTo>
                    <a:cubicBezTo>
                      <a:pt x="1230" y="142"/>
                      <a:pt x="1230" y="142"/>
                      <a:pt x="1229" y="142"/>
                    </a:cubicBezTo>
                    <a:cubicBezTo>
                      <a:pt x="1227" y="142"/>
                      <a:pt x="1224" y="142"/>
                      <a:pt x="1221" y="141"/>
                    </a:cubicBezTo>
                    <a:cubicBezTo>
                      <a:pt x="1218" y="140"/>
                      <a:pt x="1215" y="139"/>
                      <a:pt x="1213" y="139"/>
                    </a:cubicBezTo>
                    <a:cubicBezTo>
                      <a:pt x="1211" y="139"/>
                      <a:pt x="1210" y="140"/>
                      <a:pt x="1208" y="141"/>
                    </a:cubicBezTo>
                    <a:cubicBezTo>
                      <a:pt x="1206" y="142"/>
                      <a:pt x="1204" y="143"/>
                      <a:pt x="1200" y="144"/>
                    </a:cubicBezTo>
                    <a:cubicBezTo>
                      <a:pt x="1194" y="144"/>
                      <a:pt x="1184" y="140"/>
                      <a:pt x="1181" y="136"/>
                    </a:cubicBezTo>
                    <a:cubicBezTo>
                      <a:pt x="1181" y="136"/>
                      <a:pt x="1180" y="134"/>
                      <a:pt x="1180" y="134"/>
                    </a:cubicBezTo>
                    <a:cubicBezTo>
                      <a:pt x="1180" y="134"/>
                      <a:pt x="1179" y="135"/>
                      <a:pt x="1178" y="136"/>
                    </a:cubicBezTo>
                    <a:cubicBezTo>
                      <a:pt x="1177" y="137"/>
                      <a:pt x="1176" y="139"/>
                      <a:pt x="1176" y="141"/>
                    </a:cubicBezTo>
                    <a:cubicBezTo>
                      <a:pt x="1175" y="145"/>
                      <a:pt x="1174" y="148"/>
                      <a:pt x="1171" y="148"/>
                    </a:cubicBezTo>
                    <a:cubicBezTo>
                      <a:pt x="1170" y="148"/>
                      <a:pt x="1169" y="150"/>
                      <a:pt x="1168" y="151"/>
                    </a:cubicBezTo>
                    <a:cubicBezTo>
                      <a:pt x="1167" y="154"/>
                      <a:pt x="1166" y="156"/>
                      <a:pt x="1164" y="157"/>
                    </a:cubicBezTo>
                    <a:cubicBezTo>
                      <a:pt x="1163" y="157"/>
                      <a:pt x="1163" y="157"/>
                      <a:pt x="1162" y="157"/>
                    </a:cubicBezTo>
                    <a:cubicBezTo>
                      <a:pt x="1160" y="157"/>
                      <a:pt x="1159" y="156"/>
                      <a:pt x="1159" y="156"/>
                    </a:cubicBezTo>
                    <a:cubicBezTo>
                      <a:pt x="1158" y="155"/>
                      <a:pt x="1157" y="155"/>
                      <a:pt x="1157" y="155"/>
                    </a:cubicBezTo>
                    <a:cubicBezTo>
                      <a:pt x="1156" y="155"/>
                      <a:pt x="1156" y="155"/>
                      <a:pt x="1156" y="155"/>
                    </a:cubicBezTo>
                    <a:cubicBezTo>
                      <a:pt x="1151" y="155"/>
                      <a:pt x="1138" y="142"/>
                      <a:pt x="1137" y="138"/>
                    </a:cubicBezTo>
                    <a:cubicBezTo>
                      <a:pt x="1137" y="136"/>
                      <a:pt x="1130" y="129"/>
                      <a:pt x="1128" y="128"/>
                    </a:cubicBezTo>
                    <a:cubicBezTo>
                      <a:pt x="1126" y="127"/>
                      <a:pt x="1127" y="125"/>
                      <a:pt x="1127" y="125"/>
                    </a:cubicBezTo>
                    <a:cubicBezTo>
                      <a:pt x="1127" y="124"/>
                      <a:pt x="1127" y="123"/>
                      <a:pt x="1130" y="123"/>
                    </a:cubicBezTo>
                    <a:cubicBezTo>
                      <a:pt x="1132" y="123"/>
                      <a:pt x="1134" y="124"/>
                      <a:pt x="1135" y="125"/>
                    </a:cubicBezTo>
                    <a:cubicBezTo>
                      <a:pt x="1137" y="126"/>
                      <a:pt x="1139" y="126"/>
                      <a:pt x="1141" y="125"/>
                    </a:cubicBezTo>
                    <a:cubicBezTo>
                      <a:pt x="1141" y="125"/>
                      <a:pt x="1141" y="124"/>
                      <a:pt x="1141" y="123"/>
                    </a:cubicBezTo>
                    <a:cubicBezTo>
                      <a:pt x="1141" y="122"/>
                      <a:pt x="1140" y="121"/>
                      <a:pt x="1139" y="121"/>
                    </a:cubicBezTo>
                    <a:cubicBezTo>
                      <a:pt x="1136" y="121"/>
                      <a:pt x="1135" y="119"/>
                      <a:pt x="1135" y="118"/>
                    </a:cubicBezTo>
                    <a:cubicBezTo>
                      <a:pt x="1135" y="116"/>
                      <a:pt x="1136" y="115"/>
                      <a:pt x="1137" y="114"/>
                    </a:cubicBezTo>
                    <a:cubicBezTo>
                      <a:pt x="1137" y="113"/>
                      <a:pt x="1136" y="113"/>
                      <a:pt x="1136" y="112"/>
                    </a:cubicBezTo>
                    <a:cubicBezTo>
                      <a:pt x="1135" y="110"/>
                      <a:pt x="1134" y="109"/>
                      <a:pt x="1134" y="107"/>
                    </a:cubicBezTo>
                    <a:cubicBezTo>
                      <a:pt x="1135" y="106"/>
                      <a:pt x="1135" y="106"/>
                      <a:pt x="1136" y="105"/>
                    </a:cubicBezTo>
                    <a:cubicBezTo>
                      <a:pt x="1135" y="105"/>
                      <a:pt x="1135" y="105"/>
                      <a:pt x="1134" y="105"/>
                    </a:cubicBezTo>
                    <a:cubicBezTo>
                      <a:pt x="1131" y="105"/>
                      <a:pt x="1126" y="102"/>
                      <a:pt x="1125" y="99"/>
                    </a:cubicBezTo>
                    <a:cubicBezTo>
                      <a:pt x="1124" y="99"/>
                      <a:pt x="1122" y="98"/>
                      <a:pt x="1118" y="98"/>
                    </a:cubicBezTo>
                    <a:cubicBezTo>
                      <a:pt x="1116" y="98"/>
                      <a:pt x="1115" y="98"/>
                      <a:pt x="1114" y="99"/>
                    </a:cubicBezTo>
                    <a:cubicBezTo>
                      <a:pt x="1114" y="99"/>
                      <a:pt x="1114" y="100"/>
                      <a:pt x="1113" y="100"/>
                    </a:cubicBezTo>
                    <a:cubicBezTo>
                      <a:pt x="1113" y="101"/>
                      <a:pt x="1112" y="102"/>
                      <a:pt x="1110" y="102"/>
                    </a:cubicBezTo>
                    <a:cubicBezTo>
                      <a:pt x="1109" y="102"/>
                      <a:pt x="1107" y="101"/>
                      <a:pt x="1106" y="100"/>
                    </a:cubicBezTo>
                    <a:cubicBezTo>
                      <a:pt x="1106" y="99"/>
                      <a:pt x="1106" y="99"/>
                      <a:pt x="1106" y="98"/>
                    </a:cubicBezTo>
                    <a:cubicBezTo>
                      <a:pt x="1105" y="98"/>
                      <a:pt x="1104" y="98"/>
                      <a:pt x="1103" y="98"/>
                    </a:cubicBezTo>
                    <a:cubicBezTo>
                      <a:pt x="1100" y="97"/>
                      <a:pt x="1097" y="97"/>
                      <a:pt x="1094" y="96"/>
                    </a:cubicBezTo>
                    <a:cubicBezTo>
                      <a:pt x="1089" y="95"/>
                      <a:pt x="1087" y="92"/>
                      <a:pt x="1086" y="90"/>
                    </a:cubicBezTo>
                    <a:cubicBezTo>
                      <a:pt x="1085" y="90"/>
                      <a:pt x="1085" y="89"/>
                      <a:pt x="1085" y="89"/>
                    </a:cubicBezTo>
                    <a:cubicBezTo>
                      <a:pt x="1085" y="89"/>
                      <a:pt x="1085" y="90"/>
                      <a:pt x="1085" y="90"/>
                    </a:cubicBezTo>
                    <a:cubicBezTo>
                      <a:pt x="1084" y="92"/>
                      <a:pt x="1083" y="94"/>
                      <a:pt x="1081" y="94"/>
                    </a:cubicBezTo>
                    <a:cubicBezTo>
                      <a:pt x="1080" y="94"/>
                      <a:pt x="1079" y="94"/>
                      <a:pt x="1079" y="94"/>
                    </a:cubicBezTo>
                    <a:cubicBezTo>
                      <a:pt x="1078" y="93"/>
                      <a:pt x="1076" y="94"/>
                      <a:pt x="1076" y="95"/>
                    </a:cubicBezTo>
                    <a:cubicBezTo>
                      <a:pt x="1075" y="95"/>
                      <a:pt x="1075" y="96"/>
                      <a:pt x="1076" y="97"/>
                    </a:cubicBezTo>
                    <a:cubicBezTo>
                      <a:pt x="1077" y="100"/>
                      <a:pt x="1077" y="102"/>
                      <a:pt x="1076" y="104"/>
                    </a:cubicBezTo>
                    <a:cubicBezTo>
                      <a:pt x="1076" y="105"/>
                      <a:pt x="1076" y="106"/>
                      <a:pt x="1076" y="107"/>
                    </a:cubicBezTo>
                    <a:cubicBezTo>
                      <a:pt x="1075" y="110"/>
                      <a:pt x="1073" y="111"/>
                      <a:pt x="1072" y="111"/>
                    </a:cubicBezTo>
                    <a:cubicBezTo>
                      <a:pt x="1071" y="111"/>
                      <a:pt x="1070" y="110"/>
                      <a:pt x="1068" y="110"/>
                    </a:cubicBezTo>
                    <a:cubicBezTo>
                      <a:pt x="1068" y="109"/>
                      <a:pt x="1067" y="109"/>
                      <a:pt x="1066" y="109"/>
                    </a:cubicBezTo>
                    <a:cubicBezTo>
                      <a:pt x="1065" y="108"/>
                      <a:pt x="1065" y="109"/>
                      <a:pt x="1064" y="109"/>
                    </a:cubicBezTo>
                    <a:cubicBezTo>
                      <a:pt x="1063" y="110"/>
                      <a:pt x="1061" y="111"/>
                      <a:pt x="1058" y="111"/>
                    </a:cubicBezTo>
                    <a:cubicBezTo>
                      <a:pt x="1056" y="111"/>
                      <a:pt x="1055" y="111"/>
                      <a:pt x="1053" y="110"/>
                    </a:cubicBezTo>
                    <a:cubicBezTo>
                      <a:pt x="1049" y="109"/>
                      <a:pt x="1046" y="109"/>
                      <a:pt x="1043" y="109"/>
                    </a:cubicBezTo>
                    <a:cubicBezTo>
                      <a:pt x="1041" y="109"/>
                      <a:pt x="1038" y="109"/>
                      <a:pt x="1036" y="106"/>
                    </a:cubicBezTo>
                    <a:cubicBezTo>
                      <a:pt x="1036" y="106"/>
                      <a:pt x="1036" y="105"/>
                      <a:pt x="1035" y="105"/>
                    </a:cubicBezTo>
                    <a:cubicBezTo>
                      <a:pt x="1035" y="108"/>
                      <a:pt x="1030" y="108"/>
                      <a:pt x="1029" y="108"/>
                    </a:cubicBezTo>
                    <a:cubicBezTo>
                      <a:pt x="1025" y="108"/>
                      <a:pt x="1017" y="107"/>
                      <a:pt x="1016" y="103"/>
                    </a:cubicBezTo>
                    <a:cubicBezTo>
                      <a:pt x="1015" y="100"/>
                      <a:pt x="1016" y="98"/>
                      <a:pt x="1018" y="97"/>
                    </a:cubicBezTo>
                    <a:cubicBezTo>
                      <a:pt x="1016" y="97"/>
                      <a:pt x="1014" y="97"/>
                      <a:pt x="1012" y="97"/>
                    </a:cubicBezTo>
                    <a:cubicBezTo>
                      <a:pt x="1008" y="97"/>
                      <a:pt x="1005" y="96"/>
                      <a:pt x="1001" y="95"/>
                    </a:cubicBezTo>
                    <a:cubicBezTo>
                      <a:pt x="998" y="94"/>
                      <a:pt x="995" y="94"/>
                      <a:pt x="991" y="94"/>
                    </a:cubicBezTo>
                    <a:cubicBezTo>
                      <a:pt x="988" y="94"/>
                      <a:pt x="988" y="94"/>
                      <a:pt x="988" y="94"/>
                    </a:cubicBezTo>
                    <a:cubicBezTo>
                      <a:pt x="981" y="95"/>
                      <a:pt x="967" y="96"/>
                      <a:pt x="964" y="97"/>
                    </a:cubicBezTo>
                    <a:cubicBezTo>
                      <a:pt x="964" y="97"/>
                      <a:pt x="964" y="98"/>
                      <a:pt x="964" y="98"/>
                    </a:cubicBezTo>
                    <a:cubicBezTo>
                      <a:pt x="965" y="99"/>
                      <a:pt x="965" y="101"/>
                      <a:pt x="964" y="102"/>
                    </a:cubicBezTo>
                    <a:cubicBezTo>
                      <a:pt x="964" y="103"/>
                      <a:pt x="963" y="103"/>
                      <a:pt x="962" y="104"/>
                    </a:cubicBezTo>
                    <a:cubicBezTo>
                      <a:pt x="961" y="104"/>
                      <a:pt x="961" y="104"/>
                      <a:pt x="961" y="104"/>
                    </a:cubicBezTo>
                    <a:cubicBezTo>
                      <a:pt x="960" y="104"/>
                      <a:pt x="959" y="103"/>
                      <a:pt x="958" y="102"/>
                    </a:cubicBezTo>
                    <a:cubicBezTo>
                      <a:pt x="957" y="101"/>
                      <a:pt x="957" y="98"/>
                      <a:pt x="957" y="95"/>
                    </a:cubicBezTo>
                    <a:cubicBezTo>
                      <a:pt x="958" y="94"/>
                      <a:pt x="958" y="92"/>
                      <a:pt x="958" y="91"/>
                    </a:cubicBezTo>
                    <a:cubicBezTo>
                      <a:pt x="957" y="90"/>
                      <a:pt x="957" y="90"/>
                      <a:pt x="956" y="89"/>
                    </a:cubicBezTo>
                    <a:cubicBezTo>
                      <a:pt x="956" y="90"/>
                      <a:pt x="956" y="91"/>
                      <a:pt x="955" y="91"/>
                    </a:cubicBezTo>
                    <a:cubicBezTo>
                      <a:pt x="953" y="94"/>
                      <a:pt x="948" y="94"/>
                      <a:pt x="947" y="94"/>
                    </a:cubicBezTo>
                    <a:cubicBezTo>
                      <a:pt x="946" y="94"/>
                      <a:pt x="943" y="94"/>
                      <a:pt x="941" y="92"/>
                    </a:cubicBezTo>
                    <a:cubicBezTo>
                      <a:pt x="937" y="89"/>
                      <a:pt x="934" y="87"/>
                      <a:pt x="929" y="86"/>
                    </a:cubicBezTo>
                    <a:cubicBezTo>
                      <a:pt x="928" y="86"/>
                      <a:pt x="928" y="86"/>
                      <a:pt x="927" y="86"/>
                    </a:cubicBezTo>
                    <a:cubicBezTo>
                      <a:pt x="923" y="86"/>
                      <a:pt x="919" y="89"/>
                      <a:pt x="918" y="90"/>
                    </a:cubicBezTo>
                    <a:cubicBezTo>
                      <a:pt x="919" y="91"/>
                      <a:pt x="920" y="91"/>
                      <a:pt x="921" y="91"/>
                    </a:cubicBezTo>
                    <a:cubicBezTo>
                      <a:pt x="923" y="91"/>
                      <a:pt x="925" y="91"/>
                      <a:pt x="925" y="93"/>
                    </a:cubicBezTo>
                    <a:cubicBezTo>
                      <a:pt x="925" y="94"/>
                      <a:pt x="925" y="95"/>
                      <a:pt x="925" y="95"/>
                    </a:cubicBezTo>
                    <a:cubicBezTo>
                      <a:pt x="924" y="97"/>
                      <a:pt x="921" y="97"/>
                      <a:pt x="916" y="98"/>
                    </a:cubicBezTo>
                    <a:cubicBezTo>
                      <a:pt x="915" y="98"/>
                      <a:pt x="912" y="98"/>
                      <a:pt x="911" y="98"/>
                    </a:cubicBezTo>
                    <a:cubicBezTo>
                      <a:pt x="909" y="103"/>
                      <a:pt x="893" y="105"/>
                      <a:pt x="893" y="105"/>
                    </a:cubicBezTo>
                    <a:cubicBezTo>
                      <a:pt x="890" y="106"/>
                      <a:pt x="890" y="106"/>
                      <a:pt x="890" y="106"/>
                    </a:cubicBezTo>
                    <a:cubicBezTo>
                      <a:pt x="881" y="107"/>
                      <a:pt x="879" y="107"/>
                      <a:pt x="875" y="111"/>
                    </a:cubicBezTo>
                    <a:cubicBezTo>
                      <a:pt x="874" y="112"/>
                      <a:pt x="873" y="112"/>
                      <a:pt x="872" y="112"/>
                    </a:cubicBezTo>
                    <a:cubicBezTo>
                      <a:pt x="870" y="112"/>
                      <a:pt x="870" y="112"/>
                      <a:pt x="870" y="112"/>
                    </a:cubicBezTo>
                    <a:cubicBezTo>
                      <a:pt x="870" y="111"/>
                      <a:pt x="870" y="111"/>
                      <a:pt x="870" y="111"/>
                    </a:cubicBezTo>
                    <a:cubicBezTo>
                      <a:pt x="868" y="108"/>
                      <a:pt x="874" y="101"/>
                      <a:pt x="875" y="100"/>
                    </a:cubicBezTo>
                    <a:cubicBezTo>
                      <a:pt x="878" y="97"/>
                      <a:pt x="880" y="97"/>
                      <a:pt x="882" y="96"/>
                    </a:cubicBezTo>
                    <a:cubicBezTo>
                      <a:pt x="884" y="96"/>
                      <a:pt x="885" y="95"/>
                      <a:pt x="886" y="95"/>
                    </a:cubicBezTo>
                    <a:cubicBezTo>
                      <a:pt x="888" y="91"/>
                      <a:pt x="891" y="91"/>
                      <a:pt x="896" y="90"/>
                    </a:cubicBezTo>
                    <a:cubicBezTo>
                      <a:pt x="897" y="90"/>
                      <a:pt x="898" y="90"/>
                      <a:pt x="899" y="90"/>
                    </a:cubicBezTo>
                    <a:cubicBezTo>
                      <a:pt x="902" y="89"/>
                      <a:pt x="903" y="88"/>
                      <a:pt x="905" y="87"/>
                    </a:cubicBezTo>
                    <a:cubicBezTo>
                      <a:pt x="905" y="86"/>
                      <a:pt x="906" y="85"/>
                      <a:pt x="908" y="84"/>
                    </a:cubicBezTo>
                    <a:cubicBezTo>
                      <a:pt x="909" y="84"/>
                      <a:pt x="909" y="84"/>
                      <a:pt x="909" y="84"/>
                    </a:cubicBezTo>
                    <a:cubicBezTo>
                      <a:pt x="911" y="83"/>
                      <a:pt x="918" y="80"/>
                      <a:pt x="918" y="78"/>
                    </a:cubicBezTo>
                    <a:cubicBezTo>
                      <a:pt x="920" y="74"/>
                      <a:pt x="936" y="69"/>
                      <a:pt x="939" y="69"/>
                    </a:cubicBezTo>
                    <a:cubicBezTo>
                      <a:pt x="940" y="69"/>
                      <a:pt x="941" y="67"/>
                      <a:pt x="941" y="66"/>
                    </a:cubicBezTo>
                    <a:cubicBezTo>
                      <a:pt x="942" y="65"/>
                      <a:pt x="943" y="63"/>
                      <a:pt x="945" y="63"/>
                    </a:cubicBezTo>
                    <a:cubicBezTo>
                      <a:pt x="946" y="63"/>
                      <a:pt x="949" y="62"/>
                      <a:pt x="958" y="58"/>
                    </a:cubicBezTo>
                    <a:cubicBezTo>
                      <a:pt x="960" y="57"/>
                      <a:pt x="961" y="54"/>
                      <a:pt x="962" y="53"/>
                    </a:cubicBezTo>
                    <a:cubicBezTo>
                      <a:pt x="961" y="53"/>
                      <a:pt x="961" y="53"/>
                      <a:pt x="961" y="53"/>
                    </a:cubicBezTo>
                    <a:cubicBezTo>
                      <a:pt x="959" y="52"/>
                      <a:pt x="957" y="51"/>
                      <a:pt x="957" y="49"/>
                    </a:cubicBezTo>
                    <a:cubicBezTo>
                      <a:pt x="957" y="48"/>
                      <a:pt x="957" y="48"/>
                      <a:pt x="957" y="47"/>
                    </a:cubicBezTo>
                    <a:cubicBezTo>
                      <a:pt x="958" y="46"/>
                      <a:pt x="959" y="46"/>
                      <a:pt x="960" y="46"/>
                    </a:cubicBezTo>
                    <a:cubicBezTo>
                      <a:pt x="961" y="46"/>
                      <a:pt x="962" y="46"/>
                      <a:pt x="964" y="45"/>
                    </a:cubicBezTo>
                    <a:cubicBezTo>
                      <a:pt x="964" y="45"/>
                      <a:pt x="964" y="45"/>
                      <a:pt x="963" y="44"/>
                    </a:cubicBezTo>
                    <a:cubicBezTo>
                      <a:pt x="963" y="44"/>
                      <a:pt x="963" y="44"/>
                      <a:pt x="962" y="44"/>
                    </a:cubicBezTo>
                    <a:cubicBezTo>
                      <a:pt x="962" y="44"/>
                      <a:pt x="961" y="44"/>
                      <a:pt x="961" y="44"/>
                    </a:cubicBezTo>
                    <a:cubicBezTo>
                      <a:pt x="960" y="44"/>
                      <a:pt x="960" y="44"/>
                      <a:pt x="960" y="44"/>
                    </a:cubicBezTo>
                    <a:cubicBezTo>
                      <a:pt x="959" y="43"/>
                      <a:pt x="959" y="43"/>
                      <a:pt x="959" y="43"/>
                    </a:cubicBezTo>
                    <a:cubicBezTo>
                      <a:pt x="958" y="42"/>
                      <a:pt x="959" y="41"/>
                      <a:pt x="959" y="40"/>
                    </a:cubicBezTo>
                    <a:cubicBezTo>
                      <a:pt x="959" y="39"/>
                      <a:pt x="960" y="38"/>
                      <a:pt x="959" y="38"/>
                    </a:cubicBezTo>
                    <a:cubicBezTo>
                      <a:pt x="959" y="37"/>
                      <a:pt x="957" y="37"/>
                      <a:pt x="956" y="38"/>
                    </a:cubicBezTo>
                    <a:cubicBezTo>
                      <a:pt x="956" y="38"/>
                      <a:pt x="955" y="38"/>
                      <a:pt x="954" y="38"/>
                    </a:cubicBezTo>
                    <a:cubicBezTo>
                      <a:pt x="953" y="38"/>
                      <a:pt x="952" y="38"/>
                      <a:pt x="952" y="37"/>
                    </a:cubicBezTo>
                    <a:cubicBezTo>
                      <a:pt x="951" y="37"/>
                      <a:pt x="951" y="36"/>
                      <a:pt x="951" y="35"/>
                    </a:cubicBezTo>
                    <a:cubicBezTo>
                      <a:pt x="951" y="31"/>
                      <a:pt x="951" y="28"/>
                      <a:pt x="949" y="27"/>
                    </a:cubicBezTo>
                    <a:cubicBezTo>
                      <a:pt x="950" y="27"/>
                      <a:pt x="949" y="28"/>
                      <a:pt x="948" y="28"/>
                    </a:cubicBezTo>
                    <a:cubicBezTo>
                      <a:pt x="947" y="28"/>
                      <a:pt x="946" y="29"/>
                      <a:pt x="944" y="29"/>
                    </a:cubicBezTo>
                    <a:cubicBezTo>
                      <a:pt x="942" y="29"/>
                      <a:pt x="941" y="29"/>
                      <a:pt x="940" y="28"/>
                    </a:cubicBezTo>
                    <a:cubicBezTo>
                      <a:pt x="937" y="26"/>
                      <a:pt x="930" y="24"/>
                      <a:pt x="926" y="24"/>
                    </a:cubicBezTo>
                    <a:cubicBezTo>
                      <a:pt x="926" y="24"/>
                      <a:pt x="926" y="24"/>
                      <a:pt x="926" y="24"/>
                    </a:cubicBezTo>
                    <a:cubicBezTo>
                      <a:pt x="925" y="25"/>
                      <a:pt x="924" y="25"/>
                      <a:pt x="921" y="24"/>
                    </a:cubicBezTo>
                    <a:cubicBezTo>
                      <a:pt x="921" y="24"/>
                      <a:pt x="919" y="23"/>
                      <a:pt x="919" y="23"/>
                    </a:cubicBezTo>
                    <a:cubicBezTo>
                      <a:pt x="918" y="24"/>
                      <a:pt x="917" y="25"/>
                      <a:pt x="911" y="25"/>
                    </a:cubicBezTo>
                    <a:cubicBezTo>
                      <a:pt x="909" y="25"/>
                      <a:pt x="905" y="24"/>
                      <a:pt x="903" y="24"/>
                    </a:cubicBezTo>
                    <a:cubicBezTo>
                      <a:pt x="901" y="23"/>
                      <a:pt x="899" y="25"/>
                      <a:pt x="899" y="26"/>
                    </a:cubicBezTo>
                    <a:cubicBezTo>
                      <a:pt x="898" y="30"/>
                      <a:pt x="892" y="30"/>
                      <a:pt x="890" y="30"/>
                    </a:cubicBezTo>
                    <a:cubicBezTo>
                      <a:pt x="887" y="30"/>
                      <a:pt x="883" y="30"/>
                      <a:pt x="882" y="29"/>
                    </a:cubicBezTo>
                    <a:cubicBezTo>
                      <a:pt x="881" y="29"/>
                      <a:pt x="881" y="29"/>
                      <a:pt x="881" y="29"/>
                    </a:cubicBezTo>
                    <a:cubicBezTo>
                      <a:pt x="880" y="28"/>
                      <a:pt x="880" y="28"/>
                      <a:pt x="880" y="28"/>
                    </a:cubicBezTo>
                    <a:cubicBezTo>
                      <a:pt x="880" y="26"/>
                      <a:pt x="881" y="24"/>
                      <a:pt x="885" y="20"/>
                    </a:cubicBezTo>
                    <a:cubicBezTo>
                      <a:pt x="886" y="20"/>
                      <a:pt x="886" y="19"/>
                      <a:pt x="887" y="18"/>
                    </a:cubicBezTo>
                    <a:cubicBezTo>
                      <a:pt x="886" y="18"/>
                      <a:pt x="884" y="18"/>
                      <a:pt x="882" y="18"/>
                    </a:cubicBezTo>
                    <a:cubicBezTo>
                      <a:pt x="881" y="18"/>
                      <a:pt x="880" y="18"/>
                      <a:pt x="878" y="18"/>
                    </a:cubicBezTo>
                    <a:cubicBezTo>
                      <a:pt x="873" y="18"/>
                      <a:pt x="871" y="18"/>
                      <a:pt x="870" y="17"/>
                    </a:cubicBezTo>
                    <a:cubicBezTo>
                      <a:pt x="870" y="16"/>
                      <a:pt x="865" y="16"/>
                      <a:pt x="860" y="16"/>
                    </a:cubicBezTo>
                    <a:cubicBezTo>
                      <a:pt x="860" y="16"/>
                      <a:pt x="859" y="16"/>
                      <a:pt x="859" y="16"/>
                    </a:cubicBezTo>
                    <a:cubicBezTo>
                      <a:pt x="858" y="16"/>
                      <a:pt x="858" y="16"/>
                      <a:pt x="858" y="16"/>
                    </a:cubicBezTo>
                    <a:cubicBezTo>
                      <a:pt x="856" y="16"/>
                      <a:pt x="855" y="14"/>
                      <a:pt x="855" y="14"/>
                    </a:cubicBezTo>
                    <a:cubicBezTo>
                      <a:pt x="855" y="13"/>
                      <a:pt x="855" y="11"/>
                      <a:pt x="862" y="10"/>
                    </a:cubicBezTo>
                    <a:cubicBezTo>
                      <a:pt x="863" y="10"/>
                      <a:pt x="865" y="9"/>
                      <a:pt x="866" y="9"/>
                    </a:cubicBezTo>
                    <a:cubicBezTo>
                      <a:pt x="868" y="8"/>
                      <a:pt x="870" y="7"/>
                      <a:pt x="872" y="6"/>
                    </a:cubicBezTo>
                    <a:cubicBezTo>
                      <a:pt x="873" y="6"/>
                      <a:pt x="873" y="6"/>
                      <a:pt x="873" y="6"/>
                    </a:cubicBezTo>
                    <a:cubicBezTo>
                      <a:pt x="873" y="6"/>
                      <a:pt x="872" y="5"/>
                      <a:pt x="872" y="5"/>
                    </a:cubicBezTo>
                    <a:cubicBezTo>
                      <a:pt x="872" y="4"/>
                      <a:pt x="870" y="4"/>
                      <a:pt x="869" y="4"/>
                    </a:cubicBezTo>
                    <a:cubicBezTo>
                      <a:pt x="867" y="4"/>
                      <a:pt x="866" y="4"/>
                      <a:pt x="864" y="3"/>
                    </a:cubicBezTo>
                    <a:cubicBezTo>
                      <a:pt x="862" y="3"/>
                      <a:pt x="862" y="3"/>
                      <a:pt x="862" y="3"/>
                    </a:cubicBezTo>
                    <a:cubicBezTo>
                      <a:pt x="858" y="2"/>
                      <a:pt x="855" y="1"/>
                      <a:pt x="852" y="1"/>
                    </a:cubicBezTo>
                    <a:cubicBezTo>
                      <a:pt x="851" y="0"/>
                      <a:pt x="849" y="1"/>
                      <a:pt x="846" y="2"/>
                    </a:cubicBezTo>
                    <a:cubicBezTo>
                      <a:pt x="844" y="2"/>
                      <a:pt x="842" y="3"/>
                      <a:pt x="838" y="4"/>
                    </a:cubicBezTo>
                    <a:cubicBezTo>
                      <a:pt x="834" y="5"/>
                      <a:pt x="832" y="7"/>
                      <a:pt x="831" y="9"/>
                    </a:cubicBezTo>
                    <a:cubicBezTo>
                      <a:pt x="829" y="10"/>
                      <a:pt x="828" y="12"/>
                      <a:pt x="826" y="13"/>
                    </a:cubicBezTo>
                    <a:cubicBezTo>
                      <a:pt x="824" y="14"/>
                      <a:pt x="820" y="17"/>
                      <a:pt x="819" y="19"/>
                    </a:cubicBezTo>
                    <a:cubicBezTo>
                      <a:pt x="822" y="20"/>
                      <a:pt x="822" y="23"/>
                      <a:pt x="822" y="24"/>
                    </a:cubicBezTo>
                    <a:cubicBezTo>
                      <a:pt x="822" y="24"/>
                      <a:pt x="822" y="25"/>
                      <a:pt x="822" y="25"/>
                    </a:cubicBezTo>
                    <a:cubicBezTo>
                      <a:pt x="822" y="26"/>
                      <a:pt x="822" y="27"/>
                      <a:pt x="821" y="28"/>
                    </a:cubicBezTo>
                    <a:cubicBezTo>
                      <a:pt x="820" y="30"/>
                      <a:pt x="817" y="30"/>
                      <a:pt x="813" y="30"/>
                    </a:cubicBezTo>
                    <a:cubicBezTo>
                      <a:pt x="812" y="30"/>
                      <a:pt x="810" y="29"/>
                      <a:pt x="808" y="29"/>
                    </a:cubicBezTo>
                    <a:cubicBezTo>
                      <a:pt x="803" y="29"/>
                      <a:pt x="800" y="30"/>
                      <a:pt x="799" y="30"/>
                    </a:cubicBezTo>
                    <a:cubicBezTo>
                      <a:pt x="799" y="31"/>
                      <a:pt x="801" y="32"/>
                      <a:pt x="802" y="32"/>
                    </a:cubicBezTo>
                    <a:cubicBezTo>
                      <a:pt x="804" y="33"/>
                      <a:pt x="806" y="34"/>
                      <a:pt x="805" y="36"/>
                    </a:cubicBezTo>
                    <a:cubicBezTo>
                      <a:pt x="805" y="37"/>
                      <a:pt x="805" y="38"/>
                      <a:pt x="802" y="38"/>
                    </a:cubicBezTo>
                    <a:cubicBezTo>
                      <a:pt x="800" y="38"/>
                      <a:pt x="796" y="37"/>
                      <a:pt x="794" y="36"/>
                    </a:cubicBezTo>
                    <a:cubicBezTo>
                      <a:pt x="794" y="36"/>
                      <a:pt x="793" y="35"/>
                      <a:pt x="792" y="35"/>
                    </a:cubicBezTo>
                    <a:cubicBezTo>
                      <a:pt x="789" y="35"/>
                      <a:pt x="787" y="36"/>
                      <a:pt x="787" y="37"/>
                    </a:cubicBezTo>
                    <a:cubicBezTo>
                      <a:pt x="786" y="39"/>
                      <a:pt x="784" y="40"/>
                      <a:pt x="781" y="40"/>
                    </a:cubicBezTo>
                    <a:cubicBezTo>
                      <a:pt x="780" y="40"/>
                      <a:pt x="778" y="40"/>
                      <a:pt x="777" y="40"/>
                    </a:cubicBezTo>
                    <a:cubicBezTo>
                      <a:pt x="777" y="40"/>
                      <a:pt x="776" y="40"/>
                      <a:pt x="775" y="40"/>
                    </a:cubicBezTo>
                    <a:cubicBezTo>
                      <a:pt x="774" y="40"/>
                      <a:pt x="772" y="41"/>
                      <a:pt x="770" y="40"/>
                    </a:cubicBezTo>
                    <a:cubicBezTo>
                      <a:pt x="769" y="40"/>
                      <a:pt x="768" y="39"/>
                      <a:pt x="768" y="38"/>
                    </a:cubicBezTo>
                    <a:cubicBezTo>
                      <a:pt x="768" y="37"/>
                      <a:pt x="769" y="35"/>
                      <a:pt x="770" y="34"/>
                    </a:cubicBezTo>
                    <a:cubicBezTo>
                      <a:pt x="771" y="34"/>
                      <a:pt x="771" y="34"/>
                      <a:pt x="771" y="33"/>
                    </a:cubicBezTo>
                    <a:cubicBezTo>
                      <a:pt x="771" y="33"/>
                      <a:pt x="771" y="33"/>
                      <a:pt x="771" y="33"/>
                    </a:cubicBezTo>
                    <a:cubicBezTo>
                      <a:pt x="768" y="33"/>
                      <a:pt x="765" y="35"/>
                      <a:pt x="765" y="35"/>
                    </a:cubicBezTo>
                    <a:cubicBezTo>
                      <a:pt x="765" y="37"/>
                      <a:pt x="763" y="38"/>
                      <a:pt x="762" y="38"/>
                    </a:cubicBezTo>
                    <a:cubicBezTo>
                      <a:pt x="761" y="38"/>
                      <a:pt x="759" y="37"/>
                      <a:pt x="758" y="36"/>
                    </a:cubicBezTo>
                    <a:cubicBezTo>
                      <a:pt x="758" y="36"/>
                      <a:pt x="757" y="36"/>
                      <a:pt x="756" y="35"/>
                    </a:cubicBezTo>
                    <a:cubicBezTo>
                      <a:pt x="756" y="36"/>
                      <a:pt x="756" y="36"/>
                      <a:pt x="756" y="36"/>
                    </a:cubicBezTo>
                    <a:cubicBezTo>
                      <a:pt x="754" y="37"/>
                      <a:pt x="752" y="38"/>
                      <a:pt x="749" y="39"/>
                    </a:cubicBezTo>
                    <a:cubicBezTo>
                      <a:pt x="747" y="40"/>
                      <a:pt x="745" y="40"/>
                      <a:pt x="742" y="39"/>
                    </a:cubicBezTo>
                    <a:cubicBezTo>
                      <a:pt x="742" y="39"/>
                      <a:pt x="741" y="39"/>
                      <a:pt x="741" y="39"/>
                    </a:cubicBezTo>
                    <a:cubicBezTo>
                      <a:pt x="741" y="39"/>
                      <a:pt x="742" y="40"/>
                      <a:pt x="742" y="40"/>
                    </a:cubicBezTo>
                    <a:cubicBezTo>
                      <a:pt x="744" y="40"/>
                      <a:pt x="746" y="41"/>
                      <a:pt x="746" y="43"/>
                    </a:cubicBezTo>
                    <a:cubicBezTo>
                      <a:pt x="746" y="43"/>
                      <a:pt x="746" y="43"/>
                      <a:pt x="746" y="43"/>
                    </a:cubicBezTo>
                    <a:cubicBezTo>
                      <a:pt x="746" y="44"/>
                      <a:pt x="746" y="44"/>
                      <a:pt x="746" y="44"/>
                    </a:cubicBezTo>
                    <a:cubicBezTo>
                      <a:pt x="745" y="45"/>
                      <a:pt x="744" y="45"/>
                      <a:pt x="737" y="46"/>
                    </a:cubicBezTo>
                    <a:cubicBezTo>
                      <a:pt x="734" y="46"/>
                      <a:pt x="729" y="47"/>
                      <a:pt x="727" y="47"/>
                    </a:cubicBezTo>
                    <a:cubicBezTo>
                      <a:pt x="726" y="49"/>
                      <a:pt x="721" y="50"/>
                      <a:pt x="713" y="50"/>
                    </a:cubicBezTo>
                    <a:cubicBezTo>
                      <a:pt x="711" y="50"/>
                      <a:pt x="711" y="50"/>
                      <a:pt x="711" y="50"/>
                    </a:cubicBezTo>
                    <a:cubicBezTo>
                      <a:pt x="708" y="50"/>
                      <a:pt x="708" y="50"/>
                      <a:pt x="707" y="51"/>
                    </a:cubicBezTo>
                    <a:cubicBezTo>
                      <a:pt x="706" y="53"/>
                      <a:pt x="705" y="54"/>
                      <a:pt x="701" y="55"/>
                    </a:cubicBezTo>
                    <a:cubicBezTo>
                      <a:pt x="699" y="55"/>
                      <a:pt x="699" y="55"/>
                      <a:pt x="699" y="55"/>
                    </a:cubicBezTo>
                    <a:cubicBezTo>
                      <a:pt x="695" y="56"/>
                      <a:pt x="693" y="56"/>
                      <a:pt x="692" y="58"/>
                    </a:cubicBezTo>
                    <a:cubicBezTo>
                      <a:pt x="690" y="60"/>
                      <a:pt x="688" y="62"/>
                      <a:pt x="685" y="62"/>
                    </a:cubicBezTo>
                    <a:cubicBezTo>
                      <a:pt x="683" y="62"/>
                      <a:pt x="681" y="61"/>
                      <a:pt x="680" y="60"/>
                    </a:cubicBezTo>
                    <a:cubicBezTo>
                      <a:pt x="680" y="60"/>
                      <a:pt x="680" y="60"/>
                      <a:pt x="680" y="61"/>
                    </a:cubicBezTo>
                    <a:cubicBezTo>
                      <a:pt x="680" y="63"/>
                      <a:pt x="678" y="65"/>
                      <a:pt x="675" y="64"/>
                    </a:cubicBezTo>
                    <a:cubicBezTo>
                      <a:pt x="676" y="65"/>
                      <a:pt x="676" y="65"/>
                      <a:pt x="676" y="66"/>
                    </a:cubicBezTo>
                    <a:cubicBezTo>
                      <a:pt x="677" y="67"/>
                      <a:pt x="677" y="69"/>
                      <a:pt x="676" y="71"/>
                    </a:cubicBezTo>
                    <a:cubicBezTo>
                      <a:pt x="676" y="71"/>
                      <a:pt x="675" y="71"/>
                      <a:pt x="675" y="71"/>
                    </a:cubicBezTo>
                    <a:cubicBezTo>
                      <a:pt x="676" y="72"/>
                      <a:pt x="677" y="74"/>
                      <a:pt x="678" y="76"/>
                    </a:cubicBezTo>
                    <a:cubicBezTo>
                      <a:pt x="678" y="77"/>
                      <a:pt x="678" y="77"/>
                      <a:pt x="677" y="78"/>
                    </a:cubicBezTo>
                    <a:cubicBezTo>
                      <a:pt x="677" y="78"/>
                      <a:pt x="676" y="79"/>
                      <a:pt x="675" y="79"/>
                    </a:cubicBezTo>
                    <a:cubicBezTo>
                      <a:pt x="675" y="79"/>
                      <a:pt x="675" y="79"/>
                      <a:pt x="675" y="79"/>
                    </a:cubicBezTo>
                    <a:cubicBezTo>
                      <a:pt x="675" y="79"/>
                      <a:pt x="675" y="80"/>
                      <a:pt x="676" y="80"/>
                    </a:cubicBezTo>
                    <a:cubicBezTo>
                      <a:pt x="676" y="81"/>
                      <a:pt x="676" y="81"/>
                      <a:pt x="677" y="82"/>
                    </a:cubicBezTo>
                    <a:cubicBezTo>
                      <a:pt x="677" y="82"/>
                      <a:pt x="677" y="83"/>
                      <a:pt x="677" y="83"/>
                    </a:cubicBezTo>
                    <a:cubicBezTo>
                      <a:pt x="679" y="85"/>
                      <a:pt x="678" y="87"/>
                      <a:pt x="677" y="88"/>
                    </a:cubicBezTo>
                    <a:cubicBezTo>
                      <a:pt x="677" y="88"/>
                      <a:pt x="677" y="89"/>
                      <a:pt x="677" y="89"/>
                    </a:cubicBezTo>
                    <a:cubicBezTo>
                      <a:pt x="677" y="90"/>
                      <a:pt x="676" y="91"/>
                      <a:pt x="676" y="92"/>
                    </a:cubicBezTo>
                    <a:cubicBezTo>
                      <a:pt x="674" y="93"/>
                      <a:pt x="672" y="93"/>
                      <a:pt x="670" y="92"/>
                    </a:cubicBezTo>
                    <a:cubicBezTo>
                      <a:pt x="670" y="92"/>
                      <a:pt x="670" y="91"/>
                      <a:pt x="669" y="91"/>
                    </a:cubicBezTo>
                    <a:cubicBezTo>
                      <a:pt x="669" y="90"/>
                      <a:pt x="668" y="90"/>
                      <a:pt x="666" y="90"/>
                    </a:cubicBezTo>
                    <a:cubicBezTo>
                      <a:pt x="664" y="90"/>
                      <a:pt x="662" y="91"/>
                      <a:pt x="662" y="91"/>
                    </a:cubicBezTo>
                    <a:cubicBezTo>
                      <a:pt x="661" y="93"/>
                      <a:pt x="659" y="94"/>
                      <a:pt x="657" y="94"/>
                    </a:cubicBezTo>
                    <a:cubicBezTo>
                      <a:pt x="656" y="94"/>
                      <a:pt x="655" y="94"/>
                      <a:pt x="654" y="93"/>
                    </a:cubicBezTo>
                    <a:cubicBezTo>
                      <a:pt x="654" y="93"/>
                      <a:pt x="654" y="92"/>
                      <a:pt x="653" y="92"/>
                    </a:cubicBezTo>
                    <a:cubicBezTo>
                      <a:pt x="651" y="92"/>
                      <a:pt x="650" y="93"/>
                      <a:pt x="648" y="93"/>
                    </a:cubicBezTo>
                    <a:cubicBezTo>
                      <a:pt x="645" y="93"/>
                      <a:pt x="642" y="94"/>
                      <a:pt x="639" y="94"/>
                    </a:cubicBezTo>
                    <a:cubicBezTo>
                      <a:pt x="631" y="94"/>
                      <a:pt x="614" y="95"/>
                      <a:pt x="610" y="96"/>
                    </a:cubicBezTo>
                    <a:cubicBezTo>
                      <a:pt x="608" y="97"/>
                      <a:pt x="607" y="99"/>
                      <a:pt x="606" y="101"/>
                    </a:cubicBezTo>
                    <a:cubicBezTo>
                      <a:pt x="606" y="102"/>
                      <a:pt x="606" y="103"/>
                      <a:pt x="607" y="104"/>
                    </a:cubicBezTo>
                    <a:cubicBezTo>
                      <a:pt x="611" y="108"/>
                      <a:pt x="609" y="111"/>
                      <a:pt x="608" y="112"/>
                    </a:cubicBezTo>
                    <a:cubicBezTo>
                      <a:pt x="608" y="113"/>
                      <a:pt x="608" y="113"/>
                      <a:pt x="608" y="114"/>
                    </a:cubicBezTo>
                    <a:cubicBezTo>
                      <a:pt x="609" y="115"/>
                      <a:pt x="617" y="119"/>
                      <a:pt x="621" y="120"/>
                    </a:cubicBezTo>
                    <a:cubicBezTo>
                      <a:pt x="625" y="120"/>
                      <a:pt x="629" y="123"/>
                      <a:pt x="630" y="126"/>
                    </a:cubicBezTo>
                    <a:cubicBezTo>
                      <a:pt x="631" y="129"/>
                      <a:pt x="631" y="132"/>
                      <a:pt x="629" y="134"/>
                    </a:cubicBezTo>
                    <a:cubicBezTo>
                      <a:pt x="629" y="135"/>
                      <a:pt x="627" y="136"/>
                      <a:pt x="624" y="136"/>
                    </a:cubicBezTo>
                    <a:cubicBezTo>
                      <a:pt x="619" y="136"/>
                      <a:pt x="612" y="132"/>
                      <a:pt x="607" y="128"/>
                    </a:cubicBezTo>
                    <a:cubicBezTo>
                      <a:pt x="602" y="124"/>
                      <a:pt x="588" y="122"/>
                      <a:pt x="583" y="122"/>
                    </a:cubicBezTo>
                    <a:cubicBezTo>
                      <a:pt x="579" y="122"/>
                      <a:pt x="578" y="120"/>
                      <a:pt x="578" y="119"/>
                    </a:cubicBezTo>
                    <a:cubicBezTo>
                      <a:pt x="577" y="118"/>
                      <a:pt x="577" y="118"/>
                      <a:pt x="575" y="118"/>
                    </a:cubicBezTo>
                    <a:cubicBezTo>
                      <a:pt x="573" y="118"/>
                      <a:pt x="571" y="119"/>
                      <a:pt x="569" y="120"/>
                    </a:cubicBezTo>
                    <a:cubicBezTo>
                      <a:pt x="570" y="120"/>
                      <a:pt x="570" y="120"/>
                      <a:pt x="570" y="120"/>
                    </a:cubicBezTo>
                    <a:cubicBezTo>
                      <a:pt x="572" y="120"/>
                      <a:pt x="574" y="120"/>
                      <a:pt x="575" y="121"/>
                    </a:cubicBezTo>
                    <a:cubicBezTo>
                      <a:pt x="575" y="122"/>
                      <a:pt x="575" y="123"/>
                      <a:pt x="574" y="124"/>
                    </a:cubicBezTo>
                    <a:cubicBezTo>
                      <a:pt x="576" y="124"/>
                      <a:pt x="577" y="124"/>
                      <a:pt x="579" y="125"/>
                    </a:cubicBezTo>
                    <a:cubicBezTo>
                      <a:pt x="582" y="126"/>
                      <a:pt x="582" y="128"/>
                      <a:pt x="582" y="129"/>
                    </a:cubicBezTo>
                    <a:cubicBezTo>
                      <a:pt x="581" y="131"/>
                      <a:pt x="578" y="132"/>
                      <a:pt x="575" y="132"/>
                    </a:cubicBezTo>
                    <a:cubicBezTo>
                      <a:pt x="572" y="132"/>
                      <a:pt x="570" y="131"/>
                      <a:pt x="568" y="130"/>
                    </a:cubicBezTo>
                    <a:cubicBezTo>
                      <a:pt x="567" y="129"/>
                      <a:pt x="565" y="129"/>
                      <a:pt x="564" y="129"/>
                    </a:cubicBezTo>
                    <a:cubicBezTo>
                      <a:pt x="561" y="129"/>
                      <a:pt x="559" y="131"/>
                      <a:pt x="558" y="132"/>
                    </a:cubicBezTo>
                    <a:cubicBezTo>
                      <a:pt x="558" y="133"/>
                      <a:pt x="564" y="140"/>
                      <a:pt x="572" y="141"/>
                    </a:cubicBezTo>
                    <a:cubicBezTo>
                      <a:pt x="578" y="142"/>
                      <a:pt x="580" y="143"/>
                      <a:pt x="581" y="145"/>
                    </a:cubicBezTo>
                    <a:cubicBezTo>
                      <a:pt x="581" y="146"/>
                      <a:pt x="582" y="146"/>
                      <a:pt x="583" y="147"/>
                    </a:cubicBezTo>
                    <a:cubicBezTo>
                      <a:pt x="586" y="148"/>
                      <a:pt x="586" y="149"/>
                      <a:pt x="586" y="150"/>
                    </a:cubicBezTo>
                    <a:cubicBezTo>
                      <a:pt x="586" y="153"/>
                      <a:pt x="583" y="154"/>
                      <a:pt x="580" y="154"/>
                    </a:cubicBezTo>
                    <a:cubicBezTo>
                      <a:pt x="580" y="154"/>
                      <a:pt x="580" y="154"/>
                      <a:pt x="580" y="154"/>
                    </a:cubicBezTo>
                    <a:cubicBezTo>
                      <a:pt x="578" y="154"/>
                      <a:pt x="574" y="152"/>
                      <a:pt x="571" y="150"/>
                    </a:cubicBezTo>
                    <a:cubicBezTo>
                      <a:pt x="569" y="149"/>
                      <a:pt x="568" y="148"/>
                      <a:pt x="566" y="147"/>
                    </a:cubicBezTo>
                    <a:cubicBezTo>
                      <a:pt x="565" y="146"/>
                      <a:pt x="564" y="146"/>
                      <a:pt x="562" y="146"/>
                    </a:cubicBezTo>
                    <a:cubicBezTo>
                      <a:pt x="560" y="146"/>
                      <a:pt x="559" y="146"/>
                      <a:pt x="557" y="146"/>
                    </a:cubicBezTo>
                    <a:cubicBezTo>
                      <a:pt x="556" y="146"/>
                      <a:pt x="554" y="147"/>
                      <a:pt x="553" y="147"/>
                    </a:cubicBezTo>
                    <a:cubicBezTo>
                      <a:pt x="551" y="147"/>
                      <a:pt x="548" y="146"/>
                      <a:pt x="547" y="145"/>
                    </a:cubicBezTo>
                    <a:cubicBezTo>
                      <a:pt x="544" y="143"/>
                      <a:pt x="545" y="140"/>
                      <a:pt x="546" y="139"/>
                    </a:cubicBezTo>
                    <a:cubicBezTo>
                      <a:pt x="546" y="138"/>
                      <a:pt x="546" y="138"/>
                      <a:pt x="546" y="138"/>
                    </a:cubicBezTo>
                    <a:cubicBezTo>
                      <a:pt x="542" y="134"/>
                      <a:pt x="547" y="127"/>
                      <a:pt x="548" y="124"/>
                    </a:cubicBezTo>
                    <a:cubicBezTo>
                      <a:pt x="549" y="122"/>
                      <a:pt x="549" y="120"/>
                      <a:pt x="549" y="117"/>
                    </a:cubicBezTo>
                    <a:cubicBezTo>
                      <a:pt x="548" y="115"/>
                      <a:pt x="546" y="113"/>
                      <a:pt x="545" y="113"/>
                    </a:cubicBezTo>
                    <a:cubicBezTo>
                      <a:pt x="544" y="113"/>
                      <a:pt x="544" y="113"/>
                      <a:pt x="544" y="113"/>
                    </a:cubicBezTo>
                    <a:cubicBezTo>
                      <a:pt x="544" y="113"/>
                      <a:pt x="544" y="114"/>
                      <a:pt x="544" y="114"/>
                    </a:cubicBezTo>
                    <a:cubicBezTo>
                      <a:pt x="546" y="117"/>
                      <a:pt x="545" y="124"/>
                      <a:pt x="541" y="128"/>
                    </a:cubicBezTo>
                    <a:cubicBezTo>
                      <a:pt x="539" y="131"/>
                      <a:pt x="535" y="132"/>
                      <a:pt x="532" y="133"/>
                    </a:cubicBezTo>
                    <a:cubicBezTo>
                      <a:pt x="530" y="134"/>
                      <a:pt x="529" y="134"/>
                      <a:pt x="528" y="135"/>
                    </a:cubicBezTo>
                    <a:cubicBezTo>
                      <a:pt x="528" y="137"/>
                      <a:pt x="526" y="138"/>
                      <a:pt x="524" y="139"/>
                    </a:cubicBezTo>
                    <a:cubicBezTo>
                      <a:pt x="524" y="140"/>
                      <a:pt x="524" y="140"/>
                      <a:pt x="523" y="140"/>
                    </a:cubicBezTo>
                    <a:cubicBezTo>
                      <a:pt x="526" y="143"/>
                      <a:pt x="535" y="153"/>
                      <a:pt x="536" y="156"/>
                    </a:cubicBezTo>
                    <a:cubicBezTo>
                      <a:pt x="537" y="158"/>
                      <a:pt x="535" y="161"/>
                      <a:pt x="533" y="165"/>
                    </a:cubicBezTo>
                    <a:cubicBezTo>
                      <a:pt x="531" y="169"/>
                      <a:pt x="529" y="173"/>
                      <a:pt x="530" y="175"/>
                    </a:cubicBezTo>
                    <a:cubicBezTo>
                      <a:pt x="530" y="179"/>
                      <a:pt x="530" y="181"/>
                      <a:pt x="530" y="183"/>
                    </a:cubicBezTo>
                    <a:cubicBezTo>
                      <a:pt x="529" y="185"/>
                      <a:pt x="529" y="185"/>
                      <a:pt x="530" y="186"/>
                    </a:cubicBezTo>
                    <a:cubicBezTo>
                      <a:pt x="530" y="186"/>
                      <a:pt x="530" y="187"/>
                      <a:pt x="531" y="187"/>
                    </a:cubicBezTo>
                    <a:cubicBezTo>
                      <a:pt x="532" y="187"/>
                      <a:pt x="532" y="186"/>
                      <a:pt x="533" y="186"/>
                    </a:cubicBezTo>
                    <a:cubicBezTo>
                      <a:pt x="535" y="186"/>
                      <a:pt x="536" y="186"/>
                      <a:pt x="538" y="187"/>
                    </a:cubicBezTo>
                    <a:cubicBezTo>
                      <a:pt x="538" y="187"/>
                      <a:pt x="540" y="186"/>
                      <a:pt x="543" y="186"/>
                    </a:cubicBezTo>
                    <a:cubicBezTo>
                      <a:pt x="545" y="185"/>
                      <a:pt x="547" y="184"/>
                      <a:pt x="550" y="184"/>
                    </a:cubicBezTo>
                    <a:cubicBezTo>
                      <a:pt x="555" y="183"/>
                      <a:pt x="565" y="187"/>
                      <a:pt x="570" y="190"/>
                    </a:cubicBezTo>
                    <a:cubicBezTo>
                      <a:pt x="571" y="191"/>
                      <a:pt x="572" y="191"/>
                      <a:pt x="572" y="191"/>
                    </a:cubicBezTo>
                    <a:cubicBezTo>
                      <a:pt x="576" y="193"/>
                      <a:pt x="576" y="196"/>
                      <a:pt x="577" y="198"/>
                    </a:cubicBezTo>
                    <a:cubicBezTo>
                      <a:pt x="577" y="199"/>
                      <a:pt x="577" y="200"/>
                      <a:pt x="577" y="201"/>
                    </a:cubicBezTo>
                    <a:cubicBezTo>
                      <a:pt x="580" y="204"/>
                      <a:pt x="577" y="206"/>
                      <a:pt x="575" y="207"/>
                    </a:cubicBezTo>
                    <a:cubicBezTo>
                      <a:pt x="574" y="208"/>
                      <a:pt x="573" y="209"/>
                      <a:pt x="573" y="210"/>
                    </a:cubicBezTo>
                    <a:cubicBezTo>
                      <a:pt x="573" y="212"/>
                      <a:pt x="578" y="214"/>
                      <a:pt x="581" y="215"/>
                    </a:cubicBezTo>
                    <a:cubicBezTo>
                      <a:pt x="584" y="216"/>
                      <a:pt x="585" y="217"/>
                      <a:pt x="585" y="218"/>
                    </a:cubicBezTo>
                    <a:cubicBezTo>
                      <a:pt x="586" y="219"/>
                      <a:pt x="586" y="219"/>
                      <a:pt x="586" y="219"/>
                    </a:cubicBezTo>
                    <a:cubicBezTo>
                      <a:pt x="585" y="220"/>
                      <a:pt x="585" y="220"/>
                      <a:pt x="585" y="220"/>
                    </a:cubicBezTo>
                    <a:cubicBezTo>
                      <a:pt x="584" y="221"/>
                      <a:pt x="583" y="221"/>
                      <a:pt x="581" y="221"/>
                    </a:cubicBezTo>
                    <a:cubicBezTo>
                      <a:pt x="578" y="221"/>
                      <a:pt x="573" y="221"/>
                      <a:pt x="570" y="220"/>
                    </a:cubicBezTo>
                    <a:cubicBezTo>
                      <a:pt x="567" y="218"/>
                      <a:pt x="566" y="215"/>
                      <a:pt x="565" y="213"/>
                    </a:cubicBezTo>
                    <a:cubicBezTo>
                      <a:pt x="565" y="213"/>
                      <a:pt x="564" y="212"/>
                      <a:pt x="564" y="212"/>
                    </a:cubicBezTo>
                    <a:cubicBezTo>
                      <a:pt x="563" y="211"/>
                      <a:pt x="564" y="208"/>
                      <a:pt x="565" y="206"/>
                    </a:cubicBezTo>
                    <a:cubicBezTo>
                      <a:pt x="566" y="205"/>
                      <a:pt x="566" y="203"/>
                      <a:pt x="567" y="202"/>
                    </a:cubicBezTo>
                    <a:cubicBezTo>
                      <a:pt x="567" y="201"/>
                      <a:pt x="565" y="200"/>
                      <a:pt x="564" y="199"/>
                    </a:cubicBezTo>
                    <a:cubicBezTo>
                      <a:pt x="563" y="198"/>
                      <a:pt x="562" y="197"/>
                      <a:pt x="561" y="196"/>
                    </a:cubicBezTo>
                    <a:cubicBezTo>
                      <a:pt x="559" y="193"/>
                      <a:pt x="557" y="192"/>
                      <a:pt x="557" y="192"/>
                    </a:cubicBezTo>
                    <a:cubicBezTo>
                      <a:pt x="555" y="193"/>
                      <a:pt x="554" y="193"/>
                      <a:pt x="553" y="193"/>
                    </a:cubicBezTo>
                    <a:cubicBezTo>
                      <a:pt x="549" y="194"/>
                      <a:pt x="542" y="195"/>
                      <a:pt x="540" y="197"/>
                    </a:cubicBezTo>
                    <a:cubicBezTo>
                      <a:pt x="538" y="199"/>
                      <a:pt x="541" y="207"/>
                      <a:pt x="542" y="210"/>
                    </a:cubicBezTo>
                    <a:cubicBezTo>
                      <a:pt x="544" y="214"/>
                      <a:pt x="540" y="217"/>
                      <a:pt x="537" y="220"/>
                    </a:cubicBezTo>
                    <a:cubicBezTo>
                      <a:pt x="536" y="221"/>
                      <a:pt x="534" y="223"/>
                      <a:pt x="533" y="224"/>
                    </a:cubicBezTo>
                    <a:cubicBezTo>
                      <a:pt x="534" y="228"/>
                      <a:pt x="530" y="230"/>
                      <a:pt x="526" y="233"/>
                    </a:cubicBezTo>
                    <a:cubicBezTo>
                      <a:pt x="524" y="234"/>
                      <a:pt x="524" y="234"/>
                      <a:pt x="524" y="234"/>
                    </a:cubicBezTo>
                    <a:cubicBezTo>
                      <a:pt x="523" y="234"/>
                      <a:pt x="522" y="234"/>
                      <a:pt x="522" y="235"/>
                    </a:cubicBezTo>
                    <a:cubicBezTo>
                      <a:pt x="517" y="237"/>
                      <a:pt x="514" y="238"/>
                      <a:pt x="515" y="241"/>
                    </a:cubicBezTo>
                    <a:cubicBezTo>
                      <a:pt x="515" y="242"/>
                      <a:pt x="514" y="243"/>
                      <a:pt x="513" y="244"/>
                    </a:cubicBezTo>
                    <a:cubicBezTo>
                      <a:pt x="513" y="245"/>
                      <a:pt x="511" y="245"/>
                      <a:pt x="510" y="245"/>
                    </a:cubicBezTo>
                    <a:cubicBezTo>
                      <a:pt x="507" y="245"/>
                      <a:pt x="504" y="244"/>
                      <a:pt x="501" y="242"/>
                    </a:cubicBezTo>
                    <a:cubicBezTo>
                      <a:pt x="500" y="242"/>
                      <a:pt x="498" y="242"/>
                      <a:pt x="496" y="243"/>
                    </a:cubicBezTo>
                    <a:cubicBezTo>
                      <a:pt x="494" y="243"/>
                      <a:pt x="492" y="244"/>
                      <a:pt x="490" y="244"/>
                    </a:cubicBezTo>
                    <a:cubicBezTo>
                      <a:pt x="489" y="244"/>
                      <a:pt x="489" y="244"/>
                      <a:pt x="489" y="244"/>
                    </a:cubicBezTo>
                    <a:cubicBezTo>
                      <a:pt x="486" y="244"/>
                      <a:pt x="485" y="242"/>
                      <a:pt x="483" y="241"/>
                    </a:cubicBezTo>
                    <a:cubicBezTo>
                      <a:pt x="482" y="240"/>
                      <a:pt x="482" y="240"/>
                      <a:pt x="481" y="241"/>
                    </a:cubicBezTo>
                    <a:cubicBezTo>
                      <a:pt x="478" y="242"/>
                      <a:pt x="475" y="241"/>
                      <a:pt x="474" y="239"/>
                    </a:cubicBezTo>
                    <a:cubicBezTo>
                      <a:pt x="473" y="237"/>
                      <a:pt x="472" y="235"/>
                      <a:pt x="473" y="233"/>
                    </a:cubicBezTo>
                    <a:cubicBezTo>
                      <a:pt x="474" y="232"/>
                      <a:pt x="475" y="231"/>
                      <a:pt x="477" y="231"/>
                    </a:cubicBezTo>
                    <a:cubicBezTo>
                      <a:pt x="479" y="231"/>
                      <a:pt x="482" y="233"/>
                      <a:pt x="483" y="235"/>
                    </a:cubicBezTo>
                    <a:cubicBezTo>
                      <a:pt x="483" y="235"/>
                      <a:pt x="484" y="234"/>
                      <a:pt x="486" y="233"/>
                    </a:cubicBezTo>
                    <a:cubicBezTo>
                      <a:pt x="489" y="232"/>
                      <a:pt x="491" y="233"/>
                      <a:pt x="492" y="234"/>
                    </a:cubicBezTo>
                    <a:cubicBezTo>
                      <a:pt x="492" y="235"/>
                      <a:pt x="493" y="235"/>
                      <a:pt x="494" y="236"/>
                    </a:cubicBezTo>
                    <a:cubicBezTo>
                      <a:pt x="495" y="236"/>
                      <a:pt x="496" y="236"/>
                      <a:pt x="496" y="236"/>
                    </a:cubicBezTo>
                    <a:cubicBezTo>
                      <a:pt x="496" y="235"/>
                      <a:pt x="497" y="233"/>
                      <a:pt x="500" y="233"/>
                    </a:cubicBezTo>
                    <a:cubicBezTo>
                      <a:pt x="500" y="233"/>
                      <a:pt x="500" y="233"/>
                      <a:pt x="501" y="233"/>
                    </a:cubicBezTo>
                    <a:cubicBezTo>
                      <a:pt x="500" y="233"/>
                      <a:pt x="500" y="232"/>
                      <a:pt x="500" y="231"/>
                    </a:cubicBezTo>
                    <a:cubicBezTo>
                      <a:pt x="501" y="229"/>
                      <a:pt x="504" y="228"/>
                      <a:pt x="506" y="227"/>
                    </a:cubicBezTo>
                    <a:cubicBezTo>
                      <a:pt x="507" y="227"/>
                      <a:pt x="507" y="227"/>
                      <a:pt x="507" y="227"/>
                    </a:cubicBezTo>
                    <a:cubicBezTo>
                      <a:pt x="507" y="227"/>
                      <a:pt x="507" y="226"/>
                      <a:pt x="507" y="225"/>
                    </a:cubicBezTo>
                    <a:cubicBezTo>
                      <a:pt x="508" y="224"/>
                      <a:pt x="508" y="222"/>
                      <a:pt x="510" y="221"/>
                    </a:cubicBezTo>
                    <a:cubicBezTo>
                      <a:pt x="510" y="221"/>
                      <a:pt x="510" y="221"/>
                      <a:pt x="510" y="220"/>
                    </a:cubicBezTo>
                    <a:cubicBezTo>
                      <a:pt x="511" y="219"/>
                      <a:pt x="511" y="217"/>
                      <a:pt x="514" y="217"/>
                    </a:cubicBezTo>
                    <a:cubicBezTo>
                      <a:pt x="514" y="217"/>
                      <a:pt x="515" y="216"/>
                      <a:pt x="515" y="216"/>
                    </a:cubicBezTo>
                    <a:cubicBezTo>
                      <a:pt x="516" y="215"/>
                      <a:pt x="517" y="213"/>
                      <a:pt x="519" y="213"/>
                    </a:cubicBezTo>
                    <a:cubicBezTo>
                      <a:pt x="519" y="213"/>
                      <a:pt x="520" y="213"/>
                      <a:pt x="520" y="212"/>
                    </a:cubicBezTo>
                    <a:cubicBezTo>
                      <a:pt x="520" y="212"/>
                      <a:pt x="520" y="211"/>
                      <a:pt x="520" y="211"/>
                    </a:cubicBezTo>
                    <a:cubicBezTo>
                      <a:pt x="519" y="210"/>
                      <a:pt x="519" y="208"/>
                      <a:pt x="519" y="206"/>
                    </a:cubicBezTo>
                    <a:cubicBezTo>
                      <a:pt x="520" y="204"/>
                      <a:pt x="522" y="201"/>
                      <a:pt x="524" y="201"/>
                    </a:cubicBezTo>
                    <a:cubicBezTo>
                      <a:pt x="524" y="200"/>
                      <a:pt x="524" y="200"/>
                      <a:pt x="524" y="200"/>
                    </a:cubicBezTo>
                    <a:cubicBezTo>
                      <a:pt x="524" y="200"/>
                      <a:pt x="524" y="200"/>
                      <a:pt x="524" y="200"/>
                    </a:cubicBezTo>
                    <a:cubicBezTo>
                      <a:pt x="523" y="199"/>
                      <a:pt x="523" y="199"/>
                      <a:pt x="523" y="199"/>
                    </a:cubicBezTo>
                    <a:cubicBezTo>
                      <a:pt x="518" y="196"/>
                      <a:pt x="513" y="192"/>
                      <a:pt x="514" y="188"/>
                    </a:cubicBezTo>
                    <a:cubicBezTo>
                      <a:pt x="514" y="187"/>
                      <a:pt x="514" y="185"/>
                      <a:pt x="514" y="183"/>
                    </a:cubicBezTo>
                    <a:cubicBezTo>
                      <a:pt x="513" y="181"/>
                      <a:pt x="513" y="178"/>
                      <a:pt x="514" y="176"/>
                    </a:cubicBezTo>
                    <a:cubicBezTo>
                      <a:pt x="514" y="175"/>
                      <a:pt x="514" y="170"/>
                      <a:pt x="514" y="168"/>
                    </a:cubicBezTo>
                    <a:cubicBezTo>
                      <a:pt x="513" y="167"/>
                      <a:pt x="513" y="167"/>
                      <a:pt x="513" y="167"/>
                    </a:cubicBezTo>
                    <a:cubicBezTo>
                      <a:pt x="513" y="165"/>
                      <a:pt x="514" y="162"/>
                      <a:pt x="515" y="160"/>
                    </a:cubicBezTo>
                    <a:cubicBezTo>
                      <a:pt x="515" y="158"/>
                      <a:pt x="516" y="157"/>
                      <a:pt x="516" y="154"/>
                    </a:cubicBezTo>
                    <a:cubicBezTo>
                      <a:pt x="517" y="150"/>
                      <a:pt x="511" y="145"/>
                      <a:pt x="508" y="144"/>
                    </a:cubicBezTo>
                    <a:cubicBezTo>
                      <a:pt x="506" y="143"/>
                      <a:pt x="506" y="141"/>
                      <a:pt x="506" y="140"/>
                    </a:cubicBezTo>
                    <a:cubicBezTo>
                      <a:pt x="505" y="138"/>
                      <a:pt x="507" y="135"/>
                      <a:pt x="511" y="132"/>
                    </a:cubicBezTo>
                    <a:cubicBezTo>
                      <a:pt x="515" y="128"/>
                      <a:pt x="516" y="117"/>
                      <a:pt x="516" y="114"/>
                    </a:cubicBezTo>
                    <a:cubicBezTo>
                      <a:pt x="515" y="113"/>
                      <a:pt x="508" y="111"/>
                      <a:pt x="504" y="111"/>
                    </a:cubicBezTo>
                    <a:cubicBezTo>
                      <a:pt x="504" y="111"/>
                      <a:pt x="504" y="111"/>
                      <a:pt x="504" y="111"/>
                    </a:cubicBezTo>
                    <a:cubicBezTo>
                      <a:pt x="500" y="112"/>
                      <a:pt x="485" y="111"/>
                      <a:pt x="482" y="110"/>
                    </a:cubicBezTo>
                    <a:cubicBezTo>
                      <a:pt x="480" y="110"/>
                      <a:pt x="479" y="112"/>
                      <a:pt x="478" y="114"/>
                    </a:cubicBezTo>
                    <a:cubicBezTo>
                      <a:pt x="478" y="116"/>
                      <a:pt x="478" y="116"/>
                      <a:pt x="478" y="116"/>
                    </a:cubicBezTo>
                    <a:cubicBezTo>
                      <a:pt x="477" y="117"/>
                      <a:pt x="477" y="118"/>
                      <a:pt x="476" y="119"/>
                    </a:cubicBezTo>
                    <a:cubicBezTo>
                      <a:pt x="474" y="122"/>
                      <a:pt x="472" y="126"/>
                      <a:pt x="470" y="131"/>
                    </a:cubicBezTo>
                    <a:cubicBezTo>
                      <a:pt x="468" y="139"/>
                      <a:pt x="460" y="142"/>
                      <a:pt x="456" y="143"/>
                    </a:cubicBezTo>
                    <a:cubicBezTo>
                      <a:pt x="455" y="144"/>
                      <a:pt x="455" y="144"/>
                      <a:pt x="454" y="144"/>
                    </a:cubicBezTo>
                    <a:cubicBezTo>
                      <a:pt x="452" y="145"/>
                      <a:pt x="451" y="147"/>
                      <a:pt x="450" y="149"/>
                    </a:cubicBezTo>
                    <a:cubicBezTo>
                      <a:pt x="450" y="150"/>
                      <a:pt x="450" y="150"/>
                      <a:pt x="450" y="151"/>
                    </a:cubicBezTo>
                    <a:cubicBezTo>
                      <a:pt x="451" y="152"/>
                      <a:pt x="451" y="151"/>
                      <a:pt x="452" y="151"/>
                    </a:cubicBezTo>
                    <a:cubicBezTo>
                      <a:pt x="454" y="151"/>
                      <a:pt x="455" y="151"/>
                      <a:pt x="456" y="152"/>
                    </a:cubicBezTo>
                    <a:cubicBezTo>
                      <a:pt x="457" y="152"/>
                      <a:pt x="457" y="153"/>
                      <a:pt x="458" y="155"/>
                    </a:cubicBezTo>
                    <a:cubicBezTo>
                      <a:pt x="458" y="157"/>
                      <a:pt x="457" y="162"/>
                      <a:pt x="455" y="163"/>
                    </a:cubicBezTo>
                    <a:cubicBezTo>
                      <a:pt x="455" y="164"/>
                      <a:pt x="455" y="164"/>
                      <a:pt x="456" y="164"/>
                    </a:cubicBezTo>
                    <a:cubicBezTo>
                      <a:pt x="456" y="165"/>
                      <a:pt x="457" y="168"/>
                      <a:pt x="454" y="170"/>
                    </a:cubicBezTo>
                    <a:cubicBezTo>
                      <a:pt x="452" y="171"/>
                      <a:pt x="451" y="173"/>
                      <a:pt x="451" y="174"/>
                    </a:cubicBezTo>
                    <a:cubicBezTo>
                      <a:pt x="451" y="174"/>
                      <a:pt x="451" y="174"/>
                      <a:pt x="451" y="174"/>
                    </a:cubicBezTo>
                    <a:cubicBezTo>
                      <a:pt x="451" y="175"/>
                      <a:pt x="454" y="176"/>
                      <a:pt x="456" y="176"/>
                    </a:cubicBezTo>
                    <a:cubicBezTo>
                      <a:pt x="459" y="177"/>
                      <a:pt x="462" y="178"/>
                      <a:pt x="463" y="179"/>
                    </a:cubicBezTo>
                    <a:cubicBezTo>
                      <a:pt x="466" y="180"/>
                      <a:pt x="467" y="183"/>
                      <a:pt x="467" y="185"/>
                    </a:cubicBezTo>
                    <a:cubicBezTo>
                      <a:pt x="468" y="186"/>
                      <a:pt x="468" y="187"/>
                      <a:pt x="469" y="189"/>
                    </a:cubicBezTo>
                    <a:cubicBezTo>
                      <a:pt x="470" y="190"/>
                      <a:pt x="471" y="190"/>
                      <a:pt x="472" y="190"/>
                    </a:cubicBezTo>
                    <a:cubicBezTo>
                      <a:pt x="473" y="190"/>
                      <a:pt x="475" y="190"/>
                      <a:pt x="476" y="192"/>
                    </a:cubicBezTo>
                    <a:cubicBezTo>
                      <a:pt x="477" y="193"/>
                      <a:pt x="476" y="195"/>
                      <a:pt x="475" y="198"/>
                    </a:cubicBezTo>
                    <a:cubicBezTo>
                      <a:pt x="474" y="200"/>
                      <a:pt x="470" y="206"/>
                      <a:pt x="467" y="206"/>
                    </a:cubicBezTo>
                    <a:cubicBezTo>
                      <a:pt x="467" y="206"/>
                      <a:pt x="467" y="206"/>
                      <a:pt x="467" y="206"/>
                    </a:cubicBezTo>
                    <a:cubicBezTo>
                      <a:pt x="465" y="206"/>
                      <a:pt x="462" y="204"/>
                      <a:pt x="456" y="198"/>
                    </a:cubicBezTo>
                    <a:cubicBezTo>
                      <a:pt x="454" y="197"/>
                      <a:pt x="453" y="196"/>
                      <a:pt x="452" y="195"/>
                    </a:cubicBezTo>
                    <a:cubicBezTo>
                      <a:pt x="451" y="194"/>
                      <a:pt x="447" y="193"/>
                      <a:pt x="444" y="191"/>
                    </a:cubicBezTo>
                    <a:cubicBezTo>
                      <a:pt x="440" y="190"/>
                      <a:pt x="437" y="189"/>
                      <a:pt x="434" y="188"/>
                    </a:cubicBezTo>
                    <a:cubicBezTo>
                      <a:pt x="432" y="186"/>
                      <a:pt x="430" y="186"/>
                      <a:pt x="428" y="185"/>
                    </a:cubicBezTo>
                    <a:cubicBezTo>
                      <a:pt x="426" y="185"/>
                      <a:pt x="423" y="184"/>
                      <a:pt x="419" y="181"/>
                    </a:cubicBezTo>
                    <a:cubicBezTo>
                      <a:pt x="414" y="178"/>
                      <a:pt x="410" y="176"/>
                      <a:pt x="401" y="176"/>
                    </a:cubicBezTo>
                    <a:cubicBezTo>
                      <a:pt x="398" y="176"/>
                      <a:pt x="398" y="176"/>
                      <a:pt x="398" y="176"/>
                    </a:cubicBezTo>
                    <a:cubicBezTo>
                      <a:pt x="393" y="176"/>
                      <a:pt x="388" y="175"/>
                      <a:pt x="385" y="175"/>
                    </a:cubicBezTo>
                    <a:cubicBezTo>
                      <a:pt x="382" y="174"/>
                      <a:pt x="380" y="174"/>
                      <a:pt x="379" y="174"/>
                    </a:cubicBezTo>
                    <a:cubicBezTo>
                      <a:pt x="376" y="175"/>
                      <a:pt x="375" y="173"/>
                      <a:pt x="374" y="172"/>
                    </a:cubicBezTo>
                    <a:cubicBezTo>
                      <a:pt x="373" y="170"/>
                      <a:pt x="372" y="169"/>
                      <a:pt x="370" y="168"/>
                    </a:cubicBezTo>
                    <a:cubicBezTo>
                      <a:pt x="368" y="167"/>
                      <a:pt x="366" y="166"/>
                      <a:pt x="365" y="165"/>
                    </a:cubicBezTo>
                    <a:cubicBezTo>
                      <a:pt x="362" y="164"/>
                      <a:pt x="359" y="163"/>
                      <a:pt x="358" y="163"/>
                    </a:cubicBezTo>
                    <a:cubicBezTo>
                      <a:pt x="357" y="164"/>
                      <a:pt x="357" y="165"/>
                      <a:pt x="357" y="166"/>
                    </a:cubicBezTo>
                    <a:cubicBezTo>
                      <a:pt x="357" y="167"/>
                      <a:pt x="358" y="169"/>
                      <a:pt x="360" y="169"/>
                    </a:cubicBezTo>
                    <a:cubicBezTo>
                      <a:pt x="363" y="169"/>
                      <a:pt x="365" y="170"/>
                      <a:pt x="365" y="172"/>
                    </a:cubicBezTo>
                    <a:cubicBezTo>
                      <a:pt x="366" y="172"/>
                      <a:pt x="366" y="172"/>
                      <a:pt x="368" y="172"/>
                    </a:cubicBezTo>
                    <a:cubicBezTo>
                      <a:pt x="372" y="172"/>
                      <a:pt x="374" y="173"/>
                      <a:pt x="376" y="174"/>
                    </a:cubicBezTo>
                    <a:cubicBezTo>
                      <a:pt x="377" y="176"/>
                      <a:pt x="378" y="177"/>
                      <a:pt x="378" y="180"/>
                    </a:cubicBezTo>
                    <a:cubicBezTo>
                      <a:pt x="377" y="182"/>
                      <a:pt x="380" y="186"/>
                      <a:pt x="382" y="187"/>
                    </a:cubicBezTo>
                    <a:cubicBezTo>
                      <a:pt x="384" y="189"/>
                      <a:pt x="384" y="191"/>
                      <a:pt x="384" y="193"/>
                    </a:cubicBezTo>
                    <a:cubicBezTo>
                      <a:pt x="383" y="195"/>
                      <a:pt x="380" y="197"/>
                      <a:pt x="377" y="197"/>
                    </a:cubicBezTo>
                    <a:cubicBezTo>
                      <a:pt x="373" y="197"/>
                      <a:pt x="372" y="197"/>
                      <a:pt x="371" y="198"/>
                    </a:cubicBezTo>
                    <a:cubicBezTo>
                      <a:pt x="373" y="200"/>
                      <a:pt x="372" y="201"/>
                      <a:pt x="372" y="202"/>
                    </a:cubicBezTo>
                    <a:cubicBezTo>
                      <a:pt x="371" y="203"/>
                      <a:pt x="370" y="204"/>
                      <a:pt x="368" y="204"/>
                    </a:cubicBezTo>
                    <a:cubicBezTo>
                      <a:pt x="366" y="204"/>
                      <a:pt x="365" y="204"/>
                      <a:pt x="363" y="203"/>
                    </a:cubicBezTo>
                    <a:cubicBezTo>
                      <a:pt x="361" y="202"/>
                      <a:pt x="360" y="201"/>
                      <a:pt x="359" y="199"/>
                    </a:cubicBezTo>
                    <a:cubicBezTo>
                      <a:pt x="359" y="197"/>
                      <a:pt x="360" y="195"/>
                      <a:pt x="362" y="194"/>
                    </a:cubicBezTo>
                    <a:cubicBezTo>
                      <a:pt x="361" y="193"/>
                      <a:pt x="359" y="192"/>
                      <a:pt x="356" y="191"/>
                    </a:cubicBezTo>
                    <a:cubicBezTo>
                      <a:pt x="355" y="191"/>
                      <a:pt x="349" y="195"/>
                      <a:pt x="346" y="197"/>
                    </a:cubicBezTo>
                    <a:cubicBezTo>
                      <a:pt x="343" y="198"/>
                      <a:pt x="342" y="199"/>
                      <a:pt x="340" y="200"/>
                    </a:cubicBezTo>
                    <a:cubicBezTo>
                      <a:pt x="339" y="200"/>
                      <a:pt x="336" y="200"/>
                      <a:pt x="333" y="200"/>
                    </a:cubicBezTo>
                    <a:cubicBezTo>
                      <a:pt x="329" y="199"/>
                      <a:pt x="325" y="199"/>
                      <a:pt x="321" y="200"/>
                    </a:cubicBezTo>
                    <a:cubicBezTo>
                      <a:pt x="317" y="201"/>
                      <a:pt x="316" y="203"/>
                      <a:pt x="315" y="205"/>
                    </a:cubicBezTo>
                    <a:cubicBezTo>
                      <a:pt x="313" y="206"/>
                      <a:pt x="312" y="208"/>
                      <a:pt x="310" y="208"/>
                    </a:cubicBezTo>
                    <a:cubicBezTo>
                      <a:pt x="309" y="207"/>
                      <a:pt x="307" y="207"/>
                      <a:pt x="305" y="207"/>
                    </a:cubicBezTo>
                    <a:cubicBezTo>
                      <a:pt x="304" y="207"/>
                      <a:pt x="303" y="208"/>
                      <a:pt x="302" y="208"/>
                    </a:cubicBezTo>
                    <a:cubicBezTo>
                      <a:pt x="298" y="208"/>
                      <a:pt x="295" y="207"/>
                      <a:pt x="294" y="206"/>
                    </a:cubicBezTo>
                    <a:cubicBezTo>
                      <a:pt x="291" y="205"/>
                      <a:pt x="291" y="203"/>
                      <a:pt x="291" y="202"/>
                    </a:cubicBezTo>
                    <a:cubicBezTo>
                      <a:pt x="292" y="200"/>
                      <a:pt x="294" y="199"/>
                      <a:pt x="297" y="199"/>
                    </a:cubicBezTo>
                    <a:cubicBezTo>
                      <a:pt x="298" y="199"/>
                      <a:pt x="298" y="199"/>
                      <a:pt x="298" y="199"/>
                    </a:cubicBezTo>
                    <a:cubicBezTo>
                      <a:pt x="299" y="199"/>
                      <a:pt x="299" y="199"/>
                      <a:pt x="299" y="199"/>
                    </a:cubicBezTo>
                    <a:cubicBezTo>
                      <a:pt x="299" y="199"/>
                      <a:pt x="299" y="199"/>
                      <a:pt x="299" y="199"/>
                    </a:cubicBezTo>
                    <a:cubicBezTo>
                      <a:pt x="297" y="197"/>
                      <a:pt x="298" y="194"/>
                      <a:pt x="300" y="192"/>
                    </a:cubicBezTo>
                    <a:cubicBezTo>
                      <a:pt x="296" y="193"/>
                      <a:pt x="290" y="196"/>
                      <a:pt x="289" y="196"/>
                    </a:cubicBezTo>
                    <a:cubicBezTo>
                      <a:pt x="289" y="197"/>
                      <a:pt x="289" y="197"/>
                      <a:pt x="289" y="198"/>
                    </a:cubicBezTo>
                    <a:cubicBezTo>
                      <a:pt x="289" y="200"/>
                      <a:pt x="289" y="202"/>
                      <a:pt x="286" y="203"/>
                    </a:cubicBezTo>
                    <a:cubicBezTo>
                      <a:pt x="286" y="203"/>
                      <a:pt x="285" y="204"/>
                      <a:pt x="284" y="204"/>
                    </a:cubicBezTo>
                    <a:cubicBezTo>
                      <a:pt x="283" y="204"/>
                      <a:pt x="282" y="202"/>
                      <a:pt x="281" y="201"/>
                    </a:cubicBezTo>
                    <a:cubicBezTo>
                      <a:pt x="281" y="201"/>
                      <a:pt x="280" y="200"/>
                      <a:pt x="280" y="200"/>
                    </a:cubicBezTo>
                    <a:cubicBezTo>
                      <a:pt x="280" y="200"/>
                      <a:pt x="280" y="200"/>
                      <a:pt x="279" y="200"/>
                    </a:cubicBezTo>
                    <a:cubicBezTo>
                      <a:pt x="274" y="200"/>
                      <a:pt x="259" y="204"/>
                      <a:pt x="256" y="207"/>
                    </a:cubicBezTo>
                    <a:cubicBezTo>
                      <a:pt x="254" y="210"/>
                      <a:pt x="251" y="211"/>
                      <a:pt x="248" y="212"/>
                    </a:cubicBezTo>
                    <a:cubicBezTo>
                      <a:pt x="247" y="212"/>
                      <a:pt x="246" y="213"/>
                      <a:pt x="246" y="213"/>
                    </a:cubicBezTo>
                    <a:cubicBezTo>
                      <a:pt x="245" y="216"/>
                      <a:pt x="242" y="216"/>
                      <a:pt x="238" y="217"/>
                    </a:cubicBezTo>
                    <a:cubicBezTo>
                      <a:pt x="236" y="217"/>
                      <a:pt x="233" y="218"/>
                      <a:pt x="232" y="218"/>
                    </a:cubicBezTo>
                    <a:cubicBezTo>
                      <a:pt x="231" y="219"/>
                      <a:pt x="231" y="221"/>
                      <a:pt x="231" y="223"/>
                    </a:cubicBezTo>
                    <a:cubicBezTo>
                      <a:pt x="231" y="225"/>
                      <a:pt x="231" y="227"/>
                      <a:pt x="231" y="229"/>
                    </a:cubicBezTo>
                    <a:cubicBezTo>
                      <a:pt x="230" y="232"/>
                      <a:pt x="224" y="233"/>
                      <a:pt x="216" y="233"/>
                    </a:cubicBezTo>
                    <a:cubicBezTo>
                      <a:pt x="211" y="233"/>
                      <a:pt x="211" y="233"/>
                      <a:pt x="211" y="233"/>
                    </a:cubicBezTo>
                    <a:cubicBezTo>
                      <a:pt x="211" y="233"/>
                      <a:pt x="210" y="233"/>
                      <a:pt x="210" y="233"/>
                    </a:cubicBezTo>
                    <a:cubicBezTo>
                      <a:pt x="210" y="233"/>
                      <a:pt x="210" y="233"/>
                      <a:pt x="210" y="233"/>
                    </a:cubicBezTo>
                    <a:cubicBezTo>
                      <a:pt x="206" y="233"/>
                      <a:pt x="204" y="230"/>
                      <a:pt x="203" y="227"/>
                    </a:cubicBezTo>
                    <a:cubicBezTo>
                      <a:pt x="202" y="226"/>
                      <a:pt x="201" y="224"/>
                      <a:pt x="200" y="224"/>
                    </a:cubicBezTo>
                    <a:cubicBezTo>
                      <a:pt x="199" y="224"/>
                      <a:pt x="198" y="223"/>
                      <a:pt x="197" y="222"/>
                    </a:cubicBezTo>
                    <a:cubicBezTo>
                      <a:pt x="196" y="220"/>
                      <a:pt x="197" y="218"/>
                      <a:pt x="199" y="214"/>
                    </a:cubicBezTo>
                    <a:cubicBezTo>
                      <a:pt x="200" y="212"/>
                      <a:pt x="201" y="212"/>
                      <a:pt x="203" y="212"/>
                    </a:cubicBezTo>
                    <a:cubicBezTo>
                      <a:pt x="204" y="212"/>
                      <a:pt x="205" y="212"/>
                      <a:pt x="207" y="210"/>
                    </a:cubicBezTo>
                    <a:cubicBezTo>
                      <a:pt x="210" y="209"/>
                      <a:pt x="213" y="209"/>
                      <a:pt x="215" y="210"/>
                    </a:cubicBezTo>
                    <a:cubicBezTo>
                      <a:pt x="215" y="210"/>
                      <a:pt x="215" y="210"/>
                      <a:pt x="215" y="210"/>
                    </a:cubicBezTo>
                    <a:cubicBezTo>
                      <a:pt x="215" y="209"/>
                      <a:pt x="215" y="209"/>
                      <a:pt x="214" y="208"/>
                    </a:cubicBezTo>
                    <a:cubicBezTo>
                      <a:pt x="212" y="206"/>
                      <a:pt x="210" y="204"/>
                      <a:pt x="209" y="201"/>
                    </a:cubicBezTo>
                    <a:cubicBezTo>
                      <a:pt x="209" y="200"/>
                      <a:pt x="206" y="198"/>
                      <a:pt x="202" y="198"/>
                    </a:cubicBezTo>
                    <a:cubicBezTo>
                      <a:pt x="200" y="198"/>
                      <a:pt x="199" y="198"/>
                      <a:pt x="198" y="199"/>
                    </a:cubicBezTo>
                    <a:cubicBezTo>
                      <a:pt x="195" y="199"/>
                      <a:pt x="192" y="200"/>
                      <a:pt x="188" y="199"/>
                    </a:cubicBezTo>
                    <a:cubicBezTo>
                      <a:pt x="191" y="201"/>
                      <a:pt x="190" y="203"/>
                      <a:pt x="190" y="205"/>
                    </a:cubicBezTo>
                    <a:cubicBezTo>
                      <a:pt x="190" y="206"/>
                      <a:pt x="190" y="206"/>
                      <a:pt x="190" y="207"/>
                    </a:cubicBezTo>
                    <a:cubicBezTo>
                      <a:pt x="192" y="211"/>
                      <a:pt x="188" y="217"/>
                      <a:pt x="186" y="221"/>
                    </a:cubicBezTo>
                    <a:cubicBezTo>
                      <a:pt x="185" y="221"/>
                      <a:pt x="185" y="222"/>
                      <a:pt x="185" y="222"/>
                    </a:cubicBezTo>
                    <a:cubicBezTo>
                      <a:pt x="186" y="222"/>
                      <a:pt x="187" y="222"/>
                      <a:pt x="187" y="222"/>
                    </a:cubicBezTo>
                    <a:cubicBezTo>
                      <a:pt x="188" y="222"/>
                      <a:pt x="188" y="222"/>
                      <a:pt x="188" y="222"/>
                    </a:cubicBezTo>
                    <a:cubicBezTo>
                      <a:pt x="189" y="222"/>
                      <a:pt x="191" y="222"/>
                      <a:pt x="192" y="223"/>
                    </a:cubicBezTo>
                    <a:cubicBezTo>
                      <a:pt x="194" y="226"/>
                      <a:pt x="194" y="230"/>
                      <a:pt x="194" y="233"/>
                    </a:cubicBezTo>
                    <a:cubicBezTo>
                      <a:pt x="194" y="234"/>
                      <a:pt x="194" y="234"/>
                      <a:pt x="194" y="234"/>
                    </a:cubicBezTo>
                    <a:cubicBezTo>
                      <a:pt x="194" y="237"/>
                      <a:pt x="193" y="239"/>
                      <a:pt x="192" y="240"/>
                    </a:cubicBezTo>
                    <a:cubicBezTo>
                      <a:pt x="191" y="241"/>
                      <a:pt x="190" y="242"/>
                      <a:pt x="190" y="243"/>
                    </a:cubicBezTo>
                    <a:cubicBezTo>
                      <a:pt x="190" y="245"/>
                      <a:pt x="189" y="246"/>
                      <a:pt x="188" y="246"/>
                    </a:cubicBezTo>
                    <a:cubicBezTo>
                      <a:pt x="187" y="246"/>
                      <a:pt x="186" y="245"/>
                      <a:pt x="185" y="245"/>
                    </a:cubicBezTo>
                    <a:cubicBezTo>
                      <a:pt x="185" y="245"/>
                      <a:pt x="185" y="244"/>
                      <a:pt x="184" y="244"/>
                    </a:cubicBezTo>
                    <a:cubicBezTo>
                      <a:pt x="184" y="245"/>
                      <a:pt x="183" y="245"/>
                      <a:pt x="183" y="245"/>
                    </a:cubicBezTo>
                    <a:cubicBezTo>
                      <a:pt x="181" y="245"/>
                      <a:pt x="179" y="243"/>
                      <a:pt x="178" y="240"/>
                    </a:cubicBezTo>
                    <a:cubicBezTo>
                      <a:pt x="178" y="239"/>
                      <a:pt x="175" y="239"/>
                      <a:pt x="174" y="239"/>
                    </a:cubicBezTo>
                    <a:cubicBezTo>
                      <a:pt x="172" y="239"/>
                      <a:pt x="170" y="239"/>
                      <a:pt x="168" y="239"/>
                    </a:cubicBezTo>
                    <a:cubicBezTo>
                      <a:pt x="166" y="238"/>
                      <a:pt x="165" y="238"/>
                      <a:pt x="163" y="241"/>
                    </a:cubicBezTo>
                    <a:cubicBezTo>
                      <a:pt x="161" y="245"/>
                      <a:pt x="155" y="246"/>
                      <a:pt x="152" y="247"/>
                    </a:cubicBezTo>
                    <a:cubicBezTo>
                      <a:pt x="151" y="247"/>
                      <a:pt x="148" y="249"/>
                      <a:pt x="146" y="251"/>
                    </a:cubicBezTo>
                    <a:cubicBezTo>
                      <a:pt x="144" y="252"/>
                      <a:pt x="143" y="253"/>
                      <a:pt x="142" y="254"/>
                    </a:cubicBezTo>
                    <a:cubicBezTo>
                      <a:pt x="141" y="255"/>
                      <a:pt x="141" y="255"/>
                      <a:pt x="141" y="256"/>
                    </a:cubicBezTo>
                    <a:cubicBezTo>
                      <a:pt x="140" y="258"/>
                      <a:pt x="141" y="259"/>
                      <a:pt x="143" y="261"/>
                    </a:cubicBezTo>
                    <a:cubicBezTo>
                      <a:pt x="147" y="265"/>
                      <a:pt x="149" y="268"/>
                      <a:pt x="148" y="272"/>
                    </a:cubicBezTo>
                    <a:cubicBezTo>
                      <a:pt x="148" y="275"/>
                      <a:pt x="143" y="275"/>
                      <a:pt x="142" y="275"/>
                    </a:cubicBezTo>
                    <a:cubicBezTo>
                      <a:pt x="141" y="275"/>
                      <a:pt x="133" y="275"/>
                      <a:pt x="131" y="272"/>
                    </a:cubicBezTo>
                    <a:cubicBezTo>
                      <a:pt x="130" y="271"/>
                      <a:pt x="126" y="270"/>
                      <a:pt x="123" y="270"/>
                    </a:cubicBezTo>
                    <a:cubicBezTo>
                      <a:pt x="122" y="270"/>
                      <a:pt x="122" y="270"/>
                      <a:pt x="121" y="270"/>
                    </a:cubicBezTo>
                    <a:cubicBezTo>
                      <a:pt x="121" y="270"/>
                      <a:pt x="121" y="270"/>
                      <a:pt x="121" y="270"/>
                    </a:cubicBezTo>
                    <a:cubicBezTo>
                      <a:pt x="119" y="270"/>
                      <a:pt x="117" y="268"/>
                      <a:pt x="114" y="266"/>
                    </a:cubicBezTo>
                    <a:cubicBezTo>
                      <a:pt x="112" y="264"/>
                      <a:pt x="109" y="262"/>
                      <a:pt x="108" y="262"/>
                    </a:cubicBezTo>
                    <a:cubicBezTo>
                      <a:pt x="108" y="262"/>
                      <a:pt x="108" y="262"/>
                      <a:pt x="108" y="262"/>
                    </a:cubicBezTo>
                    <a:cubicBezTo>
                      <a:pt x="106" y="262"/>
                      <a:pt x="104" y="265"/>
                      <a:pt x="103" y="267"/>
                    </a:cubicBezTo>
                    <a:cubicBezTo>
                      <a:pt x="101" y="267"/>
                      <a:pt x="101" y="267"/>
                      <a:pt x="101" y="267"/>
                    </a:cubicBezTo>
                    <a:cubicBezTo>
                      <a:pt x="101" y="267"/>
                      <a:pt x="101" y="267"/>
                      <a:pt x="101" y="267"/>
                    </a:cubicBezTo>
                    <a:cubicBezTo>
                      <a:pt x="103" y="267"/>
                      <a:pt x="103" y="267"/>
                      <a:pt x="103" y="267"/>
                    </a:cubicBezTo>
                    <a:cubicBezTo>
                      <a:pt x="103" y="267"/>
                      <a:pt x="104" y="268"/>
                      <a:pt x="104" y="268"/>
                    </a:cubicBezTo>
                    <a:close/>
                    <a:moveTo>
                      <a:pt x="849" y="490"/>
                    </a:moveTo>
                    <a:cubicBezTo>
                      <a:pt x="850" y="489"/>
                      <a:pt x="852" y="488"/>
                      <a:pt x="855" y="487"/>
                    </a:cubicBezTo>
                    <a:cubicBezTo>
                      <a:pt x="860" y="485"/>
                      <a:pt x="868" y="482"/>
                      <a:pt x="871" y="477"/>
                    </a:cubicBezTo>
                    <a:cubicBezTo>
                      <a:pt x="873" y="472"/>
                      <a:pt x="879" y="468"/>
                      <a:pt x="884" y="464"/>
                    </a:cubicBezTo>
                    <a:cubicBezTo>
                      <a:pt x="890" y="459"/>
                      <a:pt x="897" y="455"/>
                      <a:pt x="901" y="448"/>
                    </a:cubicBezTo>
                    <a:cubicBezTo>
                      <a:pt x="903" y="445"/>
                      <a:pt x="905" y="441"/>
                      <a:pt x="907" y="437"/>
                    </a:cubicBezTo>
                    <a:cubicBezTo>
                      <a:pt x="911" y="429"/>
                      <a:pt x="913" y="424"/>
                      <a:pt x="917" y="424"/>
                    </a:cubicBezTo>
                    <a:cubicBezTo>
                      <a:pt x="917" y="424"/>
                      <a:pt x="917" y="424"/>
                      <a:pt x="917" y="424"/>
                    </a:cubicBezTo>
                    <a:cubicBezTo>
                      <a:pt x="918" y="425"/>
                      <a:pt x="919" y="425"/>
                      <a:pt x="920" y="427"/>
                    </a:cubicBezTo>
                    <a:cubicBezTo>
                      <a:pt x="921" y="434"/>
                      <a:pt x="915" y="460"/>
                      <a:pt x="906" y="468"/>
                    </a:cubicBezTo>
                    <a:cubicBezTo>
                      <a:pt x="901" y="472"/>
                      <a:pt x="895" y="475"/>
                      <a:pt x="889" y="477"/>
                    </a:cubicBezTo>
                    <a:cubicBezTo>
                      <a:pt x="884" y="479"/>
                      <a:pt x="878" y="481"/>
                      <a:pt x="878" y="484"/>
                    </a:cubicBezTo>
                    <a:cubicBezTo>
                      <a:pt x="878" y="491"/>
                      <a:pt x="862" y="494"/>
                      <a:pt x="855" y="494"/>
                    </a:cubicBezTo>
                    <a:cubicBezTo>
                      <a:pt x="852" y="494"/>
                      <a:pt x="850" y="494"/>
                      <a:pt x="849" y="493"/>
                    </a:cubicBezTo>
                    <a:cubicBezTo>
                      <a:pt x="849" y="492"/>
                      <a:pt x="849" y="491"/>
                      <a:pt x="849" y="4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55" name="Freeform 1148">
                <a:extLst>
                  <a:ext uri="{FF2B5EF4-FFF2-40B4-BE49-F238E27FC236}">
                    <a16:creationId xmlns:a16="http://schemas.microsoft.com/office/drawing/2014/main" id="{392ACA98-6AB5-B64E-9296-18E5764EA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0" y="1671"/>
                <a:ext cx="25" cy="109"/>
              </a:xfrm>
              <a:custGeom>
                <a:avLst/>
                <a:gdLst>
                  <a:gd name="T0" fmla="*/ 5 w 26"/>
                  <a:gd name="T1" fmla="*/ 42 h 114"/>
                  <a:gd name="T2" fmla="*/ 5 w 26"/>
                  <a:gd name="T3" fmla="*/ 65 h 114"/>
                  <a:gd name="T4" fmla="*/ 4 w 26"/>
                  <a:gd name="T5" fmla="*/ 85 h 114"/>
                  <a:gd name="T6" fmla="*/ 3 w 26"/>
                  <a:gd name="T7" fmla="*/ 105 h 114"/>
                  <a:gd name="T8" fmla="*/ 2 w 26"/>
                  <a:gd name="T9" fmla="*/ 114 h 114"/>
                  <a:gd name="T10" fmla="*/ 7 w 26"/>
                  <a:gd name="T11" fmla="*/ 109 h 114"/>
                  <a:gd name="T12" fmla="*/ 11 w 26"/>
                  <a:gd name="T13" fmla="*/ 109 h 114"/>
                  <a:gd name="T14" fmla="*/ 6 w 26"/>
                  <a:gd name="T15" fmla="*/ 96 h 114"/>
                  <a:gd name="T16" fmla="*/ 7 w 26"/>
                  <a:gd name="T17" fmla="*/ 85 h 114"/>
                  <a:gd name="T18" fmla="*/ 9 w 26"/>
                  <a:gd name="T19" fmla="*/ 77 h 114"/>
                  <a:gd name="T20" fmla="*/ 16 w 26"/>
                  <a:gd name="T21" fmla="*/ 70 h 114"/>
                  <a:gd name="T22" fmla="*/ 25 w 26"/>
                  <a:gd name="T23" fmla="*/ 74 h 114"/>
                  <a:gd name="T24" fmla="*/ 26 w 26"/>
                  <a:gd name="T25" fmla="*/ 75 h 114"/>
                  <a:gd name="T26" fmla="*/ 26 w 26"/>
                  <a:gd name="T27" fmla="*/ 75 h 114"/>
                  <a:gd name="T28" fmla="*/ 20 w 26"/>
                  <a:gd name="T29" fmla="*/ 57 h 114"/>
                  <a:gd name="T30" fmla="*/ 14 w 26"/>
                  <a:gd name="T31" fmla="*/ 35 h 114"/>
                  <a:gd name="T32" fmla="*/ 14 w 26"/>
                  <a:gd name="T33" fmla="*/ 21 h 114"/>
                  <a:gd name="T34" fmla="*/ 13 w 26"/>
                  <a:gd name="T35" fmla="*/ 12 h 114"/>
                  <a:gd name="T36" fmla="*/ 7 w 26"/>
                  <a:gd name="T37" fmla="*/ 0 h 114"/>
                  <a:gd name="T38" fmla="*/ 7 w 26"/>
                  <a:gd name="T39" fmla="*/ 2 h 114"/>
                  <a:gd name="T40" fmla="*/ 2 w 26"/>
                  <a:gd name="T41" fmla="*/ 10 h 114"/>
                  <a:gd name="T42" fmla="*/ 1 w 26"/>
                  <a:gd name="T43" fmla="*/ 10 h 114"/>
                  <a:gd name="T44" fmla="*/ 1 w 26"/>
                  <a:gd name="T45" fmla="*/ 13 h 114"/>
                  <a:gd name="T46" fmla="*/ 1 w 26"/>
                  <a:gd name="T47" fmla="*/ 21 h 114"/>
                  <a:gd name="T48" fmla="*/ 5 w 26"/>
                  <a:gd name="T49" fmla="*/ 4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" h="114">
                    <a:moveTo>
                      <a:pt x="5" y="42"/>
                    </a:moveTo>
                    <a:cubicBezTo>
                      <a:pt x="6" y="45"/>
                      <a:pt x="6" y="53"/>
                      <a:pt x="5" y="65"/>
                    </a:cubicBezTo>
                    <a:cubicBezTo>
                      <a:pt x="4" y="73"/>
                      <a:pt x="3" y="83"/>
                      <a:pt x="4" y="85"/>
                    </a:cubicBezTo>
                    <a:cubicBezTo>
                      <a:pt x="5" y="89"/>
                      <a:pt x="5" y="95"/>
                      <a:pt x="3" y="105"/>
                    </a:cubicBezTo>
                    <a:cubicBezTo>
                      <a:pt x="2" y="108"/>
                      <a:pt x="2" y="111"/>
                      <a:pt x="2" y="114"/>
                    </a:cubicBezTo>
                    <a:cubicBezTo>
                      <a:pt x="2" y="112"/>
                      <a:pt x="4" y="109"/>
                      <a:pt x="7" y="109"/>
                    </a:cubicBezTo>
                    <a:cubicBezTo>
                      <a:pt x="9" y="108"/>
                      <a:pt x="10" y="109"/>
                      <a:pt x="11" y="109"/>
                    </a:cubicBezTo>
                    <a:cubicBezTo>
                      <a:pt x="9" y="107"/>
                      <a:pt x="7" y="102"/>
                      <a:pt x="6" y="96"/>
                    </a:cubicBezTo>
                    <a:cubicBezTo>
                      <a:pt x="4" y="93"/>
                      <a:pt x="6" y="89"/>
                      <a:pt x="7" y="85"/>
                    </a:cubicBezTo>
                    <a:cubicBezTo>
                      <a:pt x="8" y="83"/>
                      <a:pt x="9" y="80"/>
                      <a:pt x="9" y="77"/>
                    </a:cubicBezTo>
                    <a:cubicBezTo>
                      <a:pt x="9" y="73"/>
                      <a:pt x="12" y="70"/>
                      <a:pt x="16" y="70"/>
                    </a:cubicBezTo>
                    <a:cubicBezTo>
                      <a:pt x="19" y="70"/>
                      <a:pt x="23" y="72"/>
                      <a:pt x="25" y="74"/>
                    </a:cubicBezTo>
                    <a:cubicBezTo>
                      <a:pt x="26" y="75"/>
                      <a:pt x="26" y="75"/>
                      <a:pt x="26" y="75"/>
                    </a:cubicBezTo>
                    <a:cubicBezTo>
                      <a:pt x="26" y="75"/>
                      <a:pt x="26" y="75"/>
                      <a:pt x="26" y="75"/>
                    </a:cubicBezTo>
                    <a:cubicBezTo>
                      <a:pt x="25" y="73"/>
                      <a:pt x="23" y="67"/>
                      <a:pt x="20" y="57"/>
                    </a:cubicBezTo>
                    <a:cubicBezTo>
                      <a:pt x="18" y="49"/>
                      <a:pt x="16" y="39"/>
                      <a:pt x="14" y="35"/>
                    </a:cubicBezTo>
                    <a:cubicBezTo>
                      <a:pt x="12" y="30"/>
                      <a:pt x="13" y="25"/>
                      <a:pt x="14" y="21"/>
                    </a:cubicBezTo>
                    <a:cubicBezTo>
                      <a:pt x="15" y="16"/>
                      <a:pt x="16" y="13"/>
                      <a:pt x="13" y="12"/>
                    </a:cubicBezTo>
                    <a:cubicBezTo>
                      <a:pt x="9" y="8"/>
                      <a:pt x="8" y="4"/>
                      <a:pt x="7" y="0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5"/>
                      <a:pt x="7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1"/>
                      <a:pt x="1" y="12"/>
                      <a:pt x="1" y="13"/>
                    </a:cubicBezTo>
                    <a:cubicBezTo>
                      <a:pt x="2" y="15"/>
                      <a:pt x="2" y="18"/>
                      <a:pt x="1" y="21"/>
                    </a:cubicBezTo>
                    <a:cubicBezTo>
                      <a:pt x="0" y="27"/>
                      <a:pt x="2" y="36"/>
                      <a:pt x="5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56" name="Freeform 1149">
                <a:extLst>
                  <a:ext uri="{FF2B5EF4-FFF2-40B4-BE49-F238E27FC236}">
                    <a16:creationId xmlns:a16="http://schemas.microsoft.com/office/drawing/2014/main" id="{29E06F5F-9586-9C42-ABD1-F337C2344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1256"/>
                <a:ext cx="190" cy="130"/>
              </a:xfrm>
              <a:custGeom>
                <a:avLst/>
                <a:gdLst>
                  <a:gd name="T0" fmla="*/ 10 w 199"/>
                  <a:gd name="T1" fmla="*/ 115 h 136"/>
                  <a:gd name="T2" fmla="*/ 13 w 199"/>
                  <a:gd name="T3" fmla="*/ 121 h 136"/>
                  <a:gd name="T4" fmla="*/ 15 w 199"/>
                  <a:gd name="T5" fmla="*/ 124 h 136"/>
                  <a:gd name="T6" fmla="*/ 15 w 199"/>
                  <a:gd name="T7" fmla="*/ 119 h 136"/>
                  <a:gd name="T8" fmla="*/ 28 w 199"/>
                  <a:gd name="T9" fmla="*/ 124 h 136"/>
                  <a:gd name="T10" fmla="*/ 26 w 199"/>
                  <a:gd name="T11" fmla="*/ 130 h 136"/>
                  <a:gd name="T12" fmla="*/ 47 w 199"/>
                  <a:gd name="T13" fmla="*/ 134 h 136"/>
                  <a:gd name="T14" fmla="*/ 67 w 199"/>
                  <a:gd name="T15" fmla="*/ 135 h 136"/>
                  <a:gd name="T16" fmla="*/ 52 w 199"/>
                  <a:gd name="T17" fmla="*/ 123 h 136"/>
                  <a:gd name="T18" fmla="*/ 49 w 199"/>
                  <a:gd name="T19" fmla="*/ 96 h 136"/>
                  <a:gd name="T20" fmla="*/ 58 w 199"/>
                  <a:gd name="T21" fmla="*/ 83 h 136"/>
                  <a:gd name="T22" fmla="*/ 69 w 199"/>
                  <a:gd name="T23" fmla="*/ 71 h 136"/>
                  <a:gd name="T24" fmla="*/ 70 w 199"/>
                  <a:gd name="T25" fmla="*/ 69 h 136"/>
                  <a:gd name="T26" fmla="*/ 79 w 199"/>
                  <a:gd name="T27" fmla="*/ 60 h 136"/>
                  <a:gd name="T28" fmla="*/ 80 w 199"/>
                  <a:gd name="T29" fmla="*/ 52 h 136"/>
                  <a:gd name="T30" fmla="*/ 91 w 199"/>
                  <a:gd name="T31" fmla="*/ 49 h 136"/>
                  <a:gd name="T32" fmla="*/ 106 w 199"/>
                  <a:gd name="T33" fmla="*/ 43 h 136"/>
                  <a:gd name="T34" fmla="*/ 199 w 199"/>
                  <a:gd name="T35" fmla="*/ 4 h 136"/>
                  <a:gd name="T36" fmla="*/ 191 w 199"/>
                  <a:gd name="T37" fmla="*/ 0 h 136"/>
                  <a:gd name="T38" fmla="*/ 154 w 199"/>
                  <a:gd name="T39" fmla="*/ 11 h 136"/>
                  <a:gd name="T40" fmla="*/ 131 w 199"/>
                  <a:gd name="T41" fmla="*/ 17 h 136"/>
                  <a:gd name="T42" fmla="*/ 114 w 199"/>
                  <a:gd name="T43" fmla="*/ 16 h 136"/>
                  <a:gd name="T44" fmla="*/ 107 w 199"/>
                  <a:gd name="T45" fmla="*/ 19 h 136"/>
                  <a:gd name="T46" fmla="*/ 93 w 199"/>
                  <a:gd name="T47" fmla="*/ 23 h 136"/>
                  <a:gd name="T48" fmla="*/ 80 w 199"/>
                  <a:gd name="T49" fmla="*/ 28 h 136"/>
                  <a:gd name="T50" fmla="*/ 72 w 199"/>
                  <a:gd name="T51" fmla="*/ 33 h 136"/>
                  <a:gd name="T52" fmla="*/ 59 w 199"/>
                  <a:gd name="T53" fmla="*/ 37 h 136"/>
                  <a:gd name="T54" fmla="*/ 59 w 199"/>
                  <a:gd name="T55" fmla="*/ 42 h 136"/>
                  <a:gd name="T56" fmla="*/ 55 w 199"/>
                  <a:gd name="T57" fmla="*/ 50 h 136"/>
                  <a:gd name="T58" fmla="*/ 54 w 199"/>
                  <a:gd name="T59" fmla="*/ 52 h 136"/>
                  <a:gd name="T60" fmla="*/ 49 w 199"/>
                  <a:gd name="T61" fmla="*/ 57 h 136"/>
                  <a:gd name="T62" fmla="*/ 39 w 199"/>
                  <a:gd name="T63" fmla="*/ 65 h 136"/>
                  <a:gd name="T64" fmla="*/ 35 w 199"/>
                  <a:gd name="T65" fmla="*/ 68 h 136"/>
                  <a:gd name="T66" fmla="*/ 41 w 199"/>
                  <a:gd name="T67" fmla="*/ 71 h 136"/>
                  <a:gd name="T68" fmla="*/ 36 w 199"/>
                  <a:gd name="T69" fmla="*/ 77 h 136"/>
                  <a:gd name="T70" fmla="*/ 28 w 199"/>
                  <a:gd name="T71" fmla="*/ 83 h 136"/>
                  <a:gd name="T72" fmla="*/ 24 w 199"/>
                  <a:gd name="T73" fmla="*/ 88 h 136"/>
                  <a:gd name="T74" fmla="*/ 21 w 199"/>
                  <a:gd name="T75" fmla="*/ 96 h 136"/>
                  <a:gd name="T76" fmla="*/ 15 w 199"/>
                  <a:gd name="T77" fmla="*/ 103 h 136"/>
                  <a:gd name="T78" fmla="*/ 1 w 199"/>
                  <a:gd name="T79" fmla="*/ 110 h 136"/>
                  <a:gd name="T80" fmla="*/ 8 w 199"/>
                  <a:gd name="T81" fmla="*/ 11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9" h="136">
                    <a:moveTo>
                      <a:pt x="8" y="114"/>
                    </a:moveTo>
                    <a:cubicBezTo>
                      <a:pt x="9" y="115"/>
                      <a:pt x="9" y="115"/>
                      <a:pt x="10" y="115"/>
                    </a:cubicBezTo>
                    <a:cubicBezTo>
                      <a:pt x="11" y="115"/>
                      <a:pt x="13" y="115"/>
                      <a:pt x="14" y="116"/>
                    </a:cubicBezTo>
                    <a:cubicBezTo>
                      <a:pt x="15" y="118"/>
                      <a:pt x="14" y="119"/>
                      <a:pt x="13" y="121"/>
                    </a:cubicBezTo>
                    <a:cubicBezTo>
                      <a:pt x="13" y="123"/>
                      <a:pt x="13" y="123"/>
                      <a:pt x="13" y="123"/>
                    </a:cubicBezTo>
                    <a:cubicBezTo>
                      <a:pt x="14" y="124"/>
                      <a:pt x="15" y="124"/>
                      <a:pt x="15" y="124"/>
                    </a:cubicBezTo>
                    <a:cubicBezTo>
                      <a:pt x="15" y="124"/>
                      <a:pt x="15" y="123"/>
                      <a:pt x="15" y="122"/>
                    </a:cubicBezTo>
                    <a:cubicBezTo>
                      <a:pt x="14" y="120"/>
                      <a:pt x="14" y="119"/>
                      <a:pt x="15" y="119"/>
                    </a:cubicBezTo>
                    <a:cubicBezTo>
                      <a:pt x="15" y="118"/>
                      <a:pt x="16" y="117"/>
                      <a:pt x="17" y="117"/>
                    </a:cubicBezTo>
                    <a:cubicBezTo>
                      <a:pt x="21" y="117"/>
                      <a:pt x="27" y="120"/>
                      <a:pt x="28" y="124"/>
                    </a:cubicBezTo>
                    <a:cubicBezTo>
                      <a:pt x="29" y="126"/>
                      <a:pt x="28" y="128"/>
                      <a:pt x="27" y="129"/>
                    </a:cubicBezTo>
                    <a:cubicBezTo>
                      <a:pt x="26" y="129"/>
                      <a:pt x="26" y="130"/>
                      <a:pt x="26" y="130"/>
                    </a:cubicBezTo>
                    <a:cubicBezTo>
                      <a:pt x="27" y="131"/>
                      <a:pt x="34" y="133"/>
                      <a:pt x="40" y="134"/>
                    </a:cubicBezTo>
                    <a:cubicBezTo>
                      <a:pt x="41" y="134"/>
                      <a:pt x="44" y="134"/>
                      <a:pt x="47" y="134"/>
                    </a:cubicBezTo>
                    <a:cubicBezTo>
                      <a:pt x="52" y="135"/>
                      <a:pt x="58" y="136"/>
                      <a:pt x="62" y="136"/>
                    </a:cubicBezTo>
                    <a:cubicBezTo>
                      <a:pt x="66" y="136"/>
                      <a:pt x="67" y="135"/>
                      <a:pt x="67" y="135"/>
                    </a:cubicBezTo>
                    <a:cubicBezTo>
                      <a:pt x="67" y="135"/>
                      <a:pt x="64" y="133"/>
                      <a:pt x="62" y="131"/>
                    </a:cubicBezTo>
                    <a:cubicBezTo>
                      <a:pt x="59" y="129"/>
                      <a:pt x="56" y="127"/>
                      <a:pt x="52" y="123"/>
                    </a:cubicBezTo>
                    <a:cubicBezTo>
                      <a:pt x="48" y="119"/>
                      <a:pt x="43" y="111"/>
                      <a:pt x="44" y="104"/>
                    </a:cubicBezTo>
                    <a:cubicBezTo>
                      <a:pt x="44" y="100"/>
                      <a:pt x="46" y="98"/>
                      <a:pt x="49" y="96"/>
                    </a:cubicBezTo>
                    <a:cubicBezTo>
                      <a:pt x="52" y="94"/>
                      <a:pt x="52" y="93"/>
                      <a:pt x="52" y="91"/>
                    </a:cubicBezTo>
                    <a:cubicBezTo>
                      <a:pt x="53" y="88"/>
                      <a:pt x="53" y="86"/>
                      <a:pt x="58" y="83"/>
                    </a:cubicBezTo>
                    <a:cubicBezTo>
                      <a:pt x="61" y="81"/>
                      <a:pt x="62" y="78"/>
                      <a:pt x="62" y="76"/>
                    </a:cubicBezTo>
                    <a:cubicBezTo>
                      <a:pt x="63" y="74"/>
                      <a:pt x="64" y="71"/>
                      <a:pt x="69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0" y="70"/>
                      <a:pt x="70" y="70"/>
                      <a:pt x="70" y="69"/>
                    </a:cubicBezTo>
                    <a:cubicBezTo>
                      <a:pt x="70" y="68"/>
                      <a:pt x="69" y="64"/>
                      <a:pt x="74" y="63"/>
                    </a:cubicBezTo>
                    <a:cubicBezTo>
                      <a:pt x="76" y="63"/>
                      <a:pt x="78" y="62"/>
                      <a:pt x="79" y="60"/>
                    </a:cubicBezTo>
                    <a:cubicBezTo>
                      <a:pt x="80" y="58"/>
                      <a:pt x="80" y="56"/>
                      <a:pt x="80" y="55"/>
                    </a:cubicBezTo>
                    <a:cubicBezTo>
                      <a:pt x="79" y="54"/>
                      <a:pt x="80" y="53"/>
                      <a:pt x="80" y="52"/>
                    </a:cubicBezTo>
                    <a:cubicBezTo>
                      <a:pt x="81" y="51"/>
                      <a:pt x="83" y="51"/>
                      <a:pt x="85" y="51"/>
                    </a:cubicBezTo>
                    <a:cubicBezTo>
                      <a:pt x="87" y="51"/>
                      <a:pt x="90" y="51"/>
                      <a:pt x="91" y="49"/>
                    </a:cubicBezTo>
                    <a:cubicBezTo>
                      <a:pt x="93" y="47"/>
                      <a:pt x="96" y="46"/>
                      <a:pt x="99" y="46"/>
                    </a:cubicBezTo>
                    <a:cubicBezTo>
                      <a:pt x="102" y="45"/>
                      <a:pt x="105" y="45"/>
                      <a:pt x="106" y="43"/>
                    </a:cubicBezTo>
                    <a:cubicBezTo>
                      <a:pt x="109" y="35"/>
                      <a:pt x="152" y="22"/>
                      <a:pt x="170" y="18"/>
                    </a:cubicBezTo>
                    <a:cubicBezTo>
                      <a:pt x="188" y="14"/>
                      <a:pt x="198" y="8"/>
                      <a:pt x="199" y="4"/>
                    </a:cubicBezTo>
                    <a:cubicBezTo>
                      <a:pt x="199" y="3"/>
                      <a:pt x="199" y="3"/>
                      <a:pt x="198" y="1"/>
                    </a:cubicBezTo>
                    <a:cubicBezTo>
                      <a:pt x="196" y="0"/>
                      <a:pt x="194" y="0"/>
                      <a:pt x="191" y="0"/>
                    </a:cubicBezTo>
                    <a:cubicBezTo>
                      <a:pt x="182" y="0"/>
                      <a:pt x="169" y="5"/>
                      <a:pt x="166" y="8"/>
                    </a:cubicBezTo>
                    <a:cubicBezTo>
                      <a:pt x="162" y="11"/>
                      <a:pt x="158" y="11"/>
                      <a:pt x="154" y="11"/>
                    </a:cubicBezTo>
                    <a:cubicBezTo>
                      <a:pt x="152" y="11"/>
                      <a:pt x="149" y="12"/>
                      <a:pt x="147" y="13"/>
                    </a:cubicBezTo>
                    <a:cubicBezTo>
                      <a:pt x="144" y="15"/>
                      <a:pt x="137" y="17"/>
                      <a:pt x="131" y="17"/>
                    </a:cubicBezTo>
                    <a:cubicBezTo>
                      <a:pt x="128" y="17"/>
                      <a:pt x="125" y="16"/>
                      <a:pt x="123" y="15"/>
                    </a:cubicBezTo>
                    <a:cubicBezTo>
                      <a:pt x="120" y="13"/>
                      <a:pt x="117" y="15"/>
                      <a:pt x="114" y="16"/>
                    </a:cubicBezTo>
                    <a:cubicBezTo>
                      <a:pt x="112" y="18"/>
                      <a:pt x="109" y="19"/>
                      <a:pt x="107" y="19"/>
                    </a:cubicBezTo>
                    <a:cubicBezTo>
                      <a:pt x="107" y="19"/>
                      <a:pt x="107" y="19"/>
                      <a:pt x="107" y="19"/>
                    </a:cubicBezTo>
                    <a:cubicBezTo>
                      <a:pt x="105" y="19"/>
                      <a:pt x="103" y="20"/>
                      <a:pt x="101" y="21"/>
                    </a:cubicBezTo>
                    <a:cubicBezTo>
                      <a:pt x="99" y="22"/>
                      <a:pt x="96" y="23"/>
                      <a:pt x="93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88" y="23"/>
                      <a:pt x="81" y="26"/>
                      <a:pt x="80" y="28"/>
                    </a:cubicBezTo>
                    <a:cubicBezTo>
                      <a:pt x="80" y="30"/>
                      <a:pt x="77" y="31"/>
                      <a:pt x="75" y="31"/>
                    </a:cubicBezTo>
                    <a:cubicBezTo>
                      <a:pt x="74" y="32"/>
                      <a:pt x="72" y="32"/>
                      <a:pt x="72" y="33"/>
                    </a:cubicBezTo>
                    <a:cubicBezTo>
                      <a:pt x="72" y="36"/>
                      <a:pt x="67" y="39"/>
                      <a:pt x="63" y="39"/>
                    </a:cubicBezTo>
                    <a:cubicBezTo>
                      <a:pt x="62" y="39"/>
                      <a:pt x="60" y="39"/>
                      <a:pt x="59" y="37"/>
                    </a:cubicBezTo>
                    <a:cubicBezTo>
                      <a:pt x="58" y="37"/>
                      <a:pt x="58" y="37"/>
                      <a:pt x="57" y="38"/>
                    </a:cubicBezTo>
                    <a:cubicBezTo>
                      <a:pt x="57" y="39"/>
                      <a:pt x="57" y="41"/>
                      <a:pt x="59" y="42"/>
                    </a:cubicBezTo>
                    <a:cubicBezTo>
                      <a:pt x="60" y="43"/>
                      <a:pt x="61" y="45"/>
                      <a:pt x="60" y="46"/>
                    </a:cubicBezTo>
                    <a:cubicBezTo>
                      <a:pt x="60" y="48"/>
                      <a:pt x="57" y="49"/>
                      <a:pt x="55" y="50"/>
                    </a:cubicBezTo>
                    <a:cubicBezTo>
                      <a:pt x="54" y="50"/>
                      <a:pt x="54" y="51"/>
                      <a:pt x="53" y="51"/>
                    </a:cubicBezTo>
                    <a:cubicBezTo>
                      <a:pt x="54" y="51"/>
                      <a:pt x="54" y="52"/>
                      <a:pt x="54" y="52"/>
                    </a:cubicBezTo>
                    <a:cubicBezTo>
                      <a:pt x="53" y="54"/>
                      <a:pt x="52" y="55"/>
                      <a:pt x="51" y="56"/>
                    </a:cubicBezTo>
                    <a:cubicBezTo>
                      <a:pt x="50" y="56"/>
                      <a:pt x="50" y="57"/>
                      <a:pt x="49" y="57"/>
                    </a:cubicBezTo>
                    <a:cubicBezTo>
                      <a:pt x="50" y="58"/>
                      <a:pt x="50" y="60"/>
                      <a:pt x="50" y="61"/>
                    </a:cubicBezTo>
                    <a:cubicBezTo>
                      <a:pt x="48" y="63"/>
                      <a:pt x="44" y="64"/>
                      <a:pt x="39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6" y="66"/>
                      <a:pt x="35" y="67"/>
                      <a:pt x="35" y="68"/>
                    </a:cubicBezTo>
                    <a:cubicBezTo>
                      <a:pt x="35" y="69"/>
                      <a:pt x="36" y="69"/>
                      <a:pt x="37" y="69"/>
                    </a:cubicBezTo>
                    <a:cubicBezTo>
                      <a:pt x="39" y="69"/>
                      <a:pt x="40" y="69"/>
                      <a:pt x="41" y="71"/>
                    </a:cubicBezTo>
                    <a:cubicBezTo>
                      <a:pt x="41" y="73"/>
                      <a:pt x="40" y="74"/>
                      <a:pt x="39" y="74"/>
                    </a:cubicBezTo>
                    <a:cubicBezTo>
                      <a:pt x="37" y="75"/>
                      <a:pt x="36" y="76"/>
                      <a:pt x="36" y="77"/>
                    </a:cubicBezTo>
                    <a:cubicBezTo>
                      <a:pt x="36" y="79"/>
                      <a:pt x="35" y="80"/>
                      <a:pt x="35" y="81"/>
                    </a:cubicBezTo>
                    <a:cubicBezTo>
                      <a:pt x="33" y="82"/>
                      <a:pt x="31" y="83"/>
                      <a:pt x="28" y="83"/>
                    </a:cubicBezTo>
                    <a:cubicBezTo>
                      <a:pt x="27" y="83"/>
                      <a:pt x="26" y="83"/>
                      <a:pt x="26" y="83"/>
                    </a:cubicBezTo>
                    <a:cubicBezTo>
                      <a:pt x="26" y="85"/>
                      <a:pt x="25" y="86"/>
                      <a:pt x="24" y="88"/>
                    </a:cubicBezTo>
                    <a:cubicBezTo>
                      <a:pt x="23" y="89"/>
                      <a:pt x="21" y="90"/>
                      <a:pt x="17" y="90"/>
                    </a:cubicBezTo>
                    <a:cubicBezTo>
                      <a:pt x="19" y="92"/>
                      <a:pt x="21" y="93"/>
                      <a:pt x="21" y="96"/>
                    </a:cubicBezTo>
                    <a:cubicBezTo>
                      <a:pt x="22" y="99"/>
                      <a:pt x="19" y="100"/>
                      <a:pt x="17" y="100"/>
                    </a:cubicBezTo>
                    <a:cubicBezTo>
                      <a:pt x="15" y="101"/>
                      <a:pt x="15" y="101"/>
                      <a:pt x="15" y="103"/>
                    </a:cubicBezTo>
                    <a:cubicBezTo>
                      <a:pt x="14" y="107"/>
                      <a:pt x="10" y="107"/>
                      <a:pt x="7" y="108"/>
                    </a:cubicBezTo>
                    <a:cubicBezTo>
                      <a:pt x="3" y="108"/>
                      <a:pt x="1" y="108"/>
                      <a:pt x="1" y="110"/>
                    </a:cubicBezTo>
                    <a:cubicBezTo>
                      <a:pt x="0" y="112"/>
                      <a:pt x="0" y="113"/>
                      <a:pt x="1" y="113"/>
                    </a:cubicBezTo>
                    <a:cubicBezTo>
                      <a:pt x="2" y="114"/>
                      <a:pt x="5" y="114"/>
                      <a:pt x="8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57" name="Freeform 1150">
                <a:extLst>
                  <a:ext uri="{FF2B5EF4-FFF2-40B4-BE49-F238E27FC236}">
                    <a16:creationId xmlns:a16="http://schemas.microsoft.com/office/drawing/2014/main" id="{452DE262-037B-024D-BE73-C0DF14936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0" y="2328"/>
                <a:ext cx="106" cy="89"/>
              </a:xfrm>
              <a:custGeom>
                <a:avLst/>
                <a:gdLst>
                  <a:gd name="T0" fmla="*/ 74 w 111"/>
                  <a:gd name="T1" fmla="*/ 14 h 93"/>
                  <a:gd name="T2" fmla="*/ 70 w 111"/>
                  <a:gd name="T3" fmla="*/ 18 h 93"/>
                  <a:gd name="T4" fmla="*/ 64 w 111"/>
                  <a:gd name="T5" fmla="*/ 23 h 93"/>
                  <a:gd name="T6" fmla="*/ 58 w 111"/>
                  <a:gd name="T7" fmla="*/ 27 h 93"/>
                  <a:gd name="T8" fmla="*/ 46 w 111"/>
                  <a:gd name="T9" fmla="*/ 34 h 93"/>
                  <a:gd name="T10" fmla="*/ 45 w 111"/>
                  <a:gd name="T11" fmla="*/ 35 h 93"/>
                  <a:gd name="T12" fmla="*/ 35 w 111"/>
                  <a:gd name="T13" fmla="*/ 16 h 93"/>
                  <a:gd name="T14" fmla="*/ 32 w 111"/>
                  <a:gd name="T15" fmla="*/ 6 h 93"/>
                  <a:gd name="T16" fmla="*/ 15 w 111"/>
                  <a:gd name="T17" fmla="*/ 0 h 93"/>
                  <a:gd name="T18" fmla="*/ 10 w 111"/>
                  <a:gd name="T19" fmla="*/ 2 h 93"/>
                  <a:gd name="T20" fmla="*/ 3 w 111"/>
                  <a:gd name="T21" fmla="*/ 7 h 93"/>
                  <a:gd name="T22" fmla="*/ 0 w 111"/>
                  <a:gd name="T23" fmla="*/ 9 h 93"/>
                  <a:gd name="T24" fmla="*/ 0 w 111"/>
                  <a:gd name="T25" fmla="*/ 10 h 93"/>
                  <a:gd name="T26" fmla="*/ 2 w 111"/>
                  <a:gd name="T27" fmla="*/ 10 h 93"/>
                  <a:gd name="T28" fmla="*/ 4 w 111"/>
                  <a:gd name="T29" fmla="*/ 10 h 93"/>
                  <a:gd name="T30" fmla="*/ 11 w 111"/>
                  <a:gd name="T31" fmla="*/ 16 h 93"/>
                  <a:gd name="T32" fmla="*/ 13 w 111"/>
                  <a:gd name="T33" fmla="*/ 18 h 93"/>
                  <a:gd name="T34" fmla="*/ 17 w 111"/>
                  <a:gd name="T35" fmla="*/ 20 h 93"/>
                  <a:gd name="T36" fmla="*/ 25 w 111"/>
                  <a:gd name="T37" fmla="*/ 19 h 93"/>
                  <a:gd name="T38" fmla="*/ 29 w 111"/>
                  <a:gd name="T39" fmla="*/ 18 h 93"/>
                  <a:gd name="T40" fmla="*/ 29 w 111"/>
                  <a:gd name="T41" fmla="*/ 18 h 93"/>
                  <a:gd name="T42" fmla="*/ 34 w 111"/>
                  <a:gd name="T43" fmla="*/ 22 h 93"/>
                  <a:gd name="T44" fmla="*/ 27 w 111"/>
                  <a:gd name="T45" fmla="*/ 25 h 93"/>
                  <a:gd name="T46" fmla="*/ 23 w 111"/>
                  <a:gd name="T47" fmla="*/ 26 h 93"/>
                  <a:gd name="T48" fmla="*/ 18 w 111"/>
                  <a:gd name="T49" fmla="*/ 27 h 93"/>
                  <a:gd name="T50" fmla="*/ 14 w 111"/>
                  <a:gd name="T51" fmla="*/ 27 h 93"/>
                  <a:gd name="T52" fmla="*/ 20 w 111"/>
                  <a:gd name="T53" fmla="*/ 37 h 93"/>
                  <a:gd name="T54" fmla="*/ 22 w 111"/>
                  <a:gd name="T55" fmla="*/ 39 h 93"/>
                  <a:gd name="T56" fmla="*/ 24 w 111"/>
                  <a:gd name="T57" fmla="*/ 37 h 93"/>
                  <a:gd name="T58" fmla="*/ 27 w 111"/>
                  <a:gd name="T59" fmla="*/ 33 h 93"/>
                  <a:gd name="T60" fmla="*/ 31 w 111"/>
                  <a:gd name="T61" fmla="*/ 35 h 93"/>
                  <a:gd name="T62" fmla="*/ 38 w 111"/>
                  <a:gd name="T63" fmla="*/ 38 h 93"/>
                  <a:gd name="T64" fmla="*/ 44 w 111"/>
                  <a:gd name="T65" fmla="*/ 42 h 93"/>
                  <a:gd name="T66" fmla="*/ 48 w 111"/>
                  <a:gd name="T67" fmla="*/ 44 h 93"/>
                  <a:gd name="T68" fmla="*/ 81 w 111"/>
                  <a:gd name="T69" fmla="*/ 55 h 93"/>
                  <a:gd name="T70" fmla="*/ 86 w 111"/>
                  <a:gd name="T71" fmla="*/ 64 h 93"/>
                  <a:gd name="T72" fmla="*/ 87 w 111"/>
                  <a:gd name="T73" fmla="*/ 68 h 93"/>
                  <a:gd name="T74" fmla="*/ 91 w 111"/>
                  <a:gd name="T75" fmla="*/ 79 h 93"/>
                  <a:gd name="T76" fmla="*/ 85 w 111"/>
                  <a:gd name="T77" fmla="*/ 82 h 93"/>
                  <a:gd name="T78" fmla="*/ 77 w 111"/>
                  <a:gd name="T79" fmla="*/ 86 h 93"/>
                  <a:gd name="T80" fmla="*/ 76 w 111"/>
                  <a:gd name="T81" fmla="*/ 87 h 93"/>
                  <a:gd name="T82" fmla="*/ 79 w 111"/>
                  <a:gd name="T83" fmla="*/ 88 h 93"/>
                  <a:gd name="T84" fmla="*/ 93 w 111"/>
                  <a:gd name="T85" fmla="*/ 86 h 93"/>
                  <a:gd name="T86" fmla="*/ 101 w 111"/>
                  <a:gd name="T87" fmla="*/ 85 h 93"/>
                  <a:gd name="T88" fmla="*/ 108 w 111"/>
                  <a:gd name="T89" fmla="*/ 90 h 93"/>
                  <a:gd name="T90" fmla="*/ 111 w 111"/>
                  <a:gd name="T91" fmla="*/ 93 h 93"/>
                  <a:gd name="T92" fmla="*/ 111 w 111"/>
                  <a:gd name="T93" fmla="*/ 27 h 93"/>
                  <a:gd name="T94" fmla="*/ 94 w 111"/>
                  <a:gd name="T95" fmla="*/ 21 h 93"/>
                  <a:gd name="T96" fmla="*/ 74 w 111"/>
                  <a:gd name="T97" fmla="*/ 1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3">
                    <a:moveTo>
                      <a:pt x="74" y="14"/>
                    </a:moveTo>
                    <a:cubicBezTo>
                      <a:pt x="73" y="14"/>
                      <a:pt x="72" y="15"/>
                      <a:pt x="70" y="18"/>
                    </a:cubicBezTo>
                    <a:cubicBezTo>
                      <a:pt x="69" y="20"/>
                      <a:pt x="67" y="23"/>
                      <a:pt x="64" y="23"/>
                    </a:cubicBezTo>
                    <a:cubicBezTo>
                      <a:pt x="63" y="23"/>
                      <a:pt x="60" y="25"/>
                      <a:pt x="58" y="27"/>
                    </a:cubicBezTo>
                    <a:cubicBezTo>
                      <a:pt x="55" y="30"/>
                      <a:pt x="51" y="33"/>
                      <a:pt x="46" y="34"/>
                    </a:cubicBezTo>
                    <a:cubicBezTo>
                      <a:pt x="46" y="35"/>
                      <a:pt x="45" y="35"/>
                      <a:pt x="45" y="35"/>
                    </a:cubicBezTo>
                    <a:cubicBezTo>
                      <a:pt x="39" y="35"/>
                      <a:pt x="37" y="25"/>
                      <a:pt x="35" y="16"/>
                    </a:cubicBezTo>
                    <a:cubicBezTo>
                      <a:pt x="34" y="12"/>
                      <a:pt x="33" y="7"/>
                      <a:pt x="32" y="6"/>
                    </a:cubicBezTo>
                    <a:cubicBezTo>
                      <a:pt x="30" y="3"/>
                      <a:pt x="22" y="0"/>
                      <a:pt x="15" y="0"/>
                    </a:cubicBezTo>
                    <a:cubicBezTo>
                      <a:pt x="12" y="0"/>
                      <a:pt x="10" y="1"/>
                      <a:pt x="10" y="2"/>
                    </a:cubicBezTo>
                    <a:cubicBezTo>
                      <a:pt x="9" y="6"/>
                      <a:pt x="5" y="7"/>
                      <a:pt x="3" y="7"/>
                    </a:cubicBezTo>
                    <a:cubicBezTo>
                      <a:pt x="1" y="8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9" y="10"/>
                      <a:pt x="10" y="13"/>
                      <a:pt x="11" y="16"/>
                    </a:cubicBezTo>
                    <a:cubicBezTo>
                      <a:pt x="12" y="17"/>
                      <a:pt x="12" y="17"/>
                      <a:pt x="13" y="18"/>
                    </a:cubicBezTo>
                    <a:cubicBezTo>
                      <a:pt x="13" y="19"/>
                      <a:pt x="13" y="20"/>
                      <a:pt x="17" y="20"/>
                    </a:cubicBezTo>
                    <a:cubicBezTo>
                      <a:pt x="20" y="20"/>
                      <a:pt x="23" y="19"/>
                      <a:pt x="25" y="19"/>
                    </a:cubicBezTo>
                    <a:cubicBezTo>
                      <a:pt x="27" y="18"/>
                      <a:pt x="28" y="18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2" y="18"/>
                      <a:pt x="34" y="20"/>
                      <a:pt x="34" y="22"/>
                    </a:cubicBezTo>
                    <a:cubicBezTo>
                      <a:pt x="34" y="25"/>
                      <a:pt x="31" y="27"/>
                      <a:pt x="27" y="25"/>
                    </a:cubicBezTo>
                    <a:cubicBezTo>
                      <a:pt x="25" y="25"/>
                      <a:pt x="24" y="25"/>
                      <a:pt x="23" y="26"/>
                    </a:cubicBezTo>
                    <a:cubicBezTo>
                      <a:pt x="22" y="27"/>
                      <a:pt x="20" y="28"/>
                      <a:pt x="18" y="27"/>
                    </a:cubicBezTo>
                    <a:cubicBezTo>
                      <a:pt x="17" y="27"/>
                      <a:pt x="15" y="27"/>
                      <a:pt x="14" y="27"/>
                    </a:cubicBezTo>
                    <a:cubicBezTo>
                      <a:pt x="17" y="29"/>
                      <a:pt x="20" y="32"/>
                      <a:pt x="20" y="37"/>
                    </a:cubicBezTo>
                    <a:cubicBezTo>
                      <a:pt x="20" y="37"/>
                      <a:pt x="20" y="39"/>
                      <a:pt x="22" y="39"/>
                    </a:cubicBezTo>
                    <a:cubicBezTo>
                      <a:pt x="23" y="39"/>
                      <a:pt x="24" y="38"/>
                      <a:pt x="24" y="37"/>
                    </a:cubicBezTo>
                    <a:cubicBezTo>
                      <a:pt x="24" y="33"/>
                      <a:pt x="26" y="33"/>
                      <a:pt x="27" y="33"/>
                    </a:cubicBezTo>
                    <a:cubicBezTo>
                      <a:pt x="28" y="33"/>
                      <a:pt x="29" y="34"/>
                      <a:pt x="31" y="35"/>
                    </a:cubicBezTo>
                    <a:cubicBezTo>
                      <a:pt x="33" y="36"/>
                      <a:pt x="35" y="38"/>
                      <a:pt x="38" y="38"/>
                    </a:cubicBezTo>
                    <a:cubicBezTo>
                      <a:pt x="42" y="39"/>
                      <a:pt x="44" y="41"/>
                      <a:pt x="44" y="42"/>
                    </a:cubicBezTo>
                    <a:cubicBezTo>
                      <a:pt x="45" y="43"/>
                      <a:pt x="45" y="43"/>
                      <a:pt x="48" y="44"/>
                    </a:cubicBezTo>
                    <a:cubicBezTo>
                      <a:pt x="56" y="44"/>
                      <a:pt x="73" y="50"/>
                      <a:pt x="81" y="55"/>
                    </a:cubicBezTo>
                    <a:cubicBezTo>
                      <a:pt x="85" y="58"/>
                      <a:pt x="85" y="61"/>
                      <a:pt x="86" y="64"/>
                    </a:cubicBezTo>
                    <a:cubicBezTo>
                      <a:pt x="86" y="65"/>
                      <a:pt x="86" y="67"/>
                      <a:pt x="87" y="68"/>
                    </a:cubicBezTo>
                    <a:cubicBezTo>
                      <a:pt x="91" y="72"/>
                      <a:pt x="92" y="76"/>
                      <a:pt x="91" y="79"/>
                    </a:cubicBezTo>
                    <a:cubicBezTo>
                      <a:pt x="90" y="80"/>
                      <a:pt x="89" y="82"/>
                      <a:pt x="85" y="82"/>
                    </a:cubicBezTo>
                    <a:cubicBezTo>
                      <a:pt x="82" y="82"/>
                      <a:pt x="78" y="84"/>
                      <a:pt x="77" y="86"/>
                    </a:cubicBezTo>
                    <a:cubicBezTo>
                      <a:pt x="77" y="87"/>
                      <a:pt x="76" y="87"/>
                      <a:pt x="76" y="87"/>
                    </a:cubicBezTo>
                    <a:cubicBezTo>
                      <a:pt x="77" y="87"/>
                      <a:pt x="77" y="88"/>
                      <a:pt x="79" y="88"/>
                    </a:cubicBezTo>
                    <a:cubicBezTo>
                      <a:pt x="83" y="88"/>
                      <a:pt x="88" y="87"/>
                      <a:pt x="93" y="86"/>
                    </a:cubicBezTo>
                    <a:cubicBezTo>
                      <a:pt x="96" y="86"/>
                      <a:pt x="99" y="85"/>
                      <a:pt x="101" y="85"/>
                    </a:cubicBezTo>
                    <a:cubicBezTo>
                      <a:pt x="103" y="85"/>
                      <a:pt x="105" y="87"/>
                      <a:pt x="108" y="90"/>
                    </a:cubicBezTo>
                    <a:cubicBezTo>
                      <a:pt x="109" y="91"/>
                      <a:pt x="110" y="92"/>
                      <a:pt x="111" y="93"/>
                    </a:cubicBezTo>
                    <a:cubicBezTo>
                      <a:pt x="111" y="27"/>
                      <a:pt x="111" y="27"/>
                      <a:pt x="111" y="27"/>
                    </a:cubicBezTo>
                    <a:cubicBezTo>
                      <a:pt x="105" y="25"/>
                      <a:pt x="100" y="23"/>
                      <a:pt x="94" y="21"/>
                    </a:cubicBezTo>
                    <a:cubicBezTo>
                      <a:pt x="86" y="17"/>
                      <a:pt x="77" y="14"/>
                      <a:pt x="7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58" name="Freeform 1151">
                <a:extLst>
                  <a:ext uri="{FF2B5EF4-FFF2-40B4-BE49-F238E27FC236}">
                    <a16:creationId xmlns:a16="http://schemas.microsoft.com/office/drawing/2014/main" id="{3D0B58FF-0A21-C343-BC2D-385C0D3D5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9" y="2355"/>
                <a:ext cx="26" cy="9"/>
              </a:xfrm>
              <a:custGeom>
                <a:avLst/>
                <a:gdLst>
                  <a:gd name="T0" fmla="*/ 0 w 28"/>
                  <a:gd name="T1" fmla="*/ 3 h 9"/>
                  <a:gd name="T2" fmla="*/ 5 w 28"/>
                  <a:gd name="T3" fmla="*/ 4 h 9"/>
                  <a:gd name="T4" fmla="*/ 9 w 28"/>
                  <a:gd name="T5" fmla="*/ 4 h 9"/>
                  <a:gd name="T6" fmla="*/ 14 w 28"/>
                  <a:gd name="T7" fmla="*/ 4 h 9"/>
                  <a:gd name="T8" fmla="*/ 24 w 28"/>
                  <a:gd name="T9" fmla="*/ 7 h 9"/>
                  <a:gd name="T10" fmla="*/ 28 w 28"/>
                  <a:gd name="T11" fmla="*/ 9 h 9"/>
                  <a:gd name="T12" fmla="*/ 27 w 28"/>
                  <a:gd name="T13" fmla="*/ 7 h 9"/>
                  <a:gd name="T14" fmla="*/ 20 w 28"/>
                  <a:gd name="T15" fmla="*/ 1 h 9"/>
                  <a:gd name="T16" fmla="*/ 12 w 28"/>
                  <a:gd name="T17" fmla="*/ 0 h 9"/>
                  <a:gd name="T18" fmla="*/ 0 w 28"/>
                  <a:gd name="T1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9">
                    <a:moveTo>
                      <a:pt x="0" y="3"/>
                    </a:moveTo>
                    <a:cubicBezTo>
                      <a:pt x="0" y="3"/>
                      <a:pt x="1" y="4"/>
                      <a:pt x="5" y="4"/>
                    </a:cubicBezTo>
                    <a:cubicBezTo>
                      <a:pt x="6" y="4"/>
                      <a:pt x="7" y="4"/>
                      <a:pt x="9" y="4"/>
                    </a:cubicBezTo>
                    <a:cubicBezTo>
                      <a:pt x="10" y="4"/>
                      <a:pt x="12" y="4"/>
                      <a:pt x="14" y="4"/>
                    </a:cubicBezTo>
                    <a:cubicBezTo>
                      <a:pt x="18" y="4"/>
                      <a:pt x="22" y="5"/>
                      <a:pt x="24" y="7"/>
                    </a:cubicBezTo>
                    <a:cubicBezTo>
                      <a:pt x="26" y="8"/>
                      <a:pt x="27" y="8"/>
                      <a:pt x="28" y="9"/>
                    </a:cubicBezTo>
                    <a:cubicBezTo>
                      <a:pt x="28" y="8"/>
                      <a:pt x="27" y="8"/>
                      <a:pt x="27" y="7"/>
                    </a:cubicBezTo>
                    <a:cubicBezTo>
                      <a:pt x="27" y="6"/>
                      <a:pt x="25" y="3"/>
                      <a:pt x="20" y="1"/>
                    </a:cubicBezTo>
                    <a:cubicBezTo>
                      <a:pt x="18" y="0"/>
                      <a:pt x="15" y="0"/>
                      <a:pt x="12" y="0"/>
                    </a:cubicBezTo>
                    <a:cubicBezTo>
                      <a:pt x="5" y="0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59" name="Freeform 1152">
                <a:extLst>
                  <a:ext uri="{FF2B5EF4-FFF2-40B4-BE49-F238E27FC236}">
                    <a16:creationId xmlns:a16="http://schemas.microsoft.com/office/drawing/2014/main" id="{64E1A75C-59C7-7A42-A35E-3169067EA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5" y="2263"/>
                <a:ext cx="120" cy="121"/>
              </a:xfrm>
              <a:custGeom>
                <a:avLst/>
                <a:gdLst>
                  <a:gd name="T0" fmla="*/ 116 w 125"/>
                  <a:gd name="T1" fmla="*/ 112 h 126"/>
                  <a:gd name="T2" fmla="*/ 117 w 125"/>
                  <a:gd name="T3" fmla="*/ 103 h 126"/>
                  <a:gd name="T4" fmla="*/ 118 w 125"/>
                  <a:gd name="T5" fmla="*/ 100 h 126"/>
                  <a:gd name="T6" fmla="*/ 124 w 125"/>
                  <a:gd name="T7" fmla="*/ 95 h 126"/>
                  <a:gd name="T8" fmla="*/ 124 w 125"/>
                  <a:gd name="T9" fmla="*/ 92 h 126"/>
                  <a:gd name="T10" fmla="*/ 121 w 125"/>
                  <a:gd name="T11" fmla="*/ 88 h 126"/>
                  <a:gd name="T12" fmla="*/ 115 w 125"/>
                  <a:gd name="T13" fmla="*/ 83 h 126"/>
                  <a:gd name="T14" fmla="*/ 113 w 125"/>
                  <a:gd name="T15" fmla="*/ 84 h 126"/>
                  <a:gd name="T16" fmla="*/ 114 w 125"/>
                  <a:gd name="T17" fmla="*/ 84 h 126"/>
                  <a:gd name="T18" fmla="*/ 120 w 125"/>
                  <a:gd name="T19" fmla="*/ 88 h 126"/>
                  <a:gd name="T20" fmla="*/ 120 w 125"/>
                  <a:gd name="T21" fmla="*/ 92 h 126"/>
                  <a:gd name="T22" fmla="*/ 118 w 125"/>
                  <a:gd name="T23" fmla="*/ 94 h 126"/>
                  <a:gd name="T24" fmla="*/ 115 w 125"/>
                  <a:gd name="T25" fmla="*/ 93 h 126"/>
                  <a:gd name="T26" fmla="*/ 112 w 125"/>
                  <a:gd name="T27" fmla="*/ 92 h 126"/>
                  <a:gd name="T28" fmla="*/ 111 w 125"/>
                  <a:gd name="T29" fmla="*/ 92 h 126"/>
                  <a:gd name="T30" fmla="*/ 106 w 125"/>
                  <a:gd name="T31" fmla="*/ 88 h 126"/>
                  <a:gd name="T32" fmla="*/ 104 w 125"/>
                  <a:gd name="T33" fmla="*/ 86 h 126"/>
                  <a:gd name="T34" fmla="*/ 98 w 125"/>
                  <a:gd name="T35" fmla="*/ 79 h 126"/>
                  <a:gd name="T36" fmla="*/ 94 w 125"/>
                  <a:gd name="T37" fmla="*/ 76 h 126"/>
                  <a:gd name="T38" fmla="*/ 88 w 125"/>
                  <a:gd name="T39" fmla="*/ 72 h 126"/>
                  <a:gd name="T40" fmla="*/ 91 w 125"/>
                  <a:gd name="T41" fmla="*/ 64 h 126"/>
                  <a:gd name="T42" fmla="*/ 89 w 125"/>
                  <a:gd name="T43" fmla="*/ 62 h 126"/>
                  <a:gd name="T44" fmla="*/ 84 w 125"/>
                  <a:gd name="T45" fmla="*/ 55 h 126"/>
                  <a:gd name="T46" fmla="*/ 83 w 125"/>
                  <a:gd name="T47" fmla="*/ 54 h 126"/>
                  <a:gd name="T48" fmla="*/ 78 w 125"/>
                  <a:gd name="T49" fmla="*/ 50 h 126"/>
                  <a:gd name="T50" fmla="*/ 78 w 125"/>
                  <a:gd name="T51" fmla="*/ 50 h 126"/>
                  <a:gd name="T52" fmla="*/ 78 w 125"/>
                  <a:gd name="T53" fmla="*/ 49 h 126"/>
                  <a:gd name="T54" fmla="*/ 73 w 125"/>
                  <a:gd name="T55" fmla="*/ 46 h 126"/>
                  <a:gd name="T56" fmla="*/ 71 w 125"/>
                  <a:gd name="T57" fmla="*/ 45 h 126"/>
                  <a:gd name="T58" fmla="*/ 70 w 125"/>
                  <a:gd name="T59" fmla="*/ 45 h 126"/>
                  <a:gd name="T60" fmla="*/ 66 w 125"/>
                  <a:gd name="T61" fmla="*/ 43 h 126"/>
                  <a:gd name="T62" fmla="*/ 60 w 125"/>
                  <a:gd name="T63" fmla="*/ 39 h 126"/>
                  <a:gd name="T64" fmla="*/ 48 w 125"/>
                  <a:gd name="T65" fmla="*/ 29 h 126"/>
                  <a:gd name="T66" fmla="*/ 40 w 125"/>
                  <a:gd name="T67" fmla="*/ 22 h 126"/>
                  <a:gd name="T68" fmla="*/ 29 w 125"/>
                  <a:gd name="T69" fmla="*/ 12 h 126"/>
                  <a:gd name="T70" fmla="*/ 16 w 125"/>
                  <a:gd name="T71" fmla="*/ 5 h 126"/>
                  <a:gd name="T72" fmla="*/ 14 w 125"/>
                  <a:gd name="T73" fmla="*/ 5 h 126"/>
                  <a:gd name="T74" fmla="*/ 14 w 125"/>
                  <a:gd name="T75" fmla="*/ 5 h 126"/>
                  <a:gd name="T76" fmla="*/ 3 w 125"/>
                  <a:gd name="T77" fmla="*/ 1 h 126"/>
                  <a:gd name="T78" fmla="*/ 1 w 125"/>
                  <a:gd name="T79" fmla="*/ 0 h 126"/>
                  <a:gd name="T80" fmla="*/ 16 w 125"/>
                  <a:gd name="T81" fmla="*/ 19 h 126"/>
                  <a:gd name="T82" fmla="*/ 23 w 125"/>
                  <a:gd name="T83" fmla="*/ 27 h 126"/>
                  <a:gd name="T84" fmla="*/ 30 w 125"/>
                  <a:gd name="T85" fmla="*/ 35 h 126"/>
                  <a:gd name="T86" fmla="*/ 39 w 125"/>
                  <a:gd name="T87" fmla="*/ 49 h 126"/>
                  <a:gd name="T88" fmla="*/ 43 w 125"/>
                  <a:gd name="T89" fmla="*/ 57 h 126"/>
                  <a:gd name="T90" fmla="*/ 62 w 125"/>
                  <a:gd name="T91" fmla="*/ 85 h 126"/>
                  <a:gd name="T92" fmla="*/ 70 w 125"/>
                  <a:gd name="T93" fmla="*/ 96 h 126"/>
                  <a:gd name="T94" fmla="*/ 78 w 125"/>
                  <a:gd name="T95" fmla="*/ 104 h 126"/>
                  <a:gd name="T96" fmla="*/ 92 w 125"/>
                  <a:gd name="T97" fmla="*/ 116 h 126"/>
                  <a:gd name="T98" fmla="*/ 98 w 125"/>
                  <a:gd name="T99" fmla="*/ 121 h 126"/>
                  <a:gd name="T100" fmla="*/ 100 w 125"/>
                  <a:gd name="T101" fmla="*/ 124 h 126"/>
                  <a:gd name="T102" fmla="*/ 101 w 125"/>
                  <a:gd name="T103" fmla="*/ 126 h 126"/>
                  <a:gd name="T104" fmla="*/ 105 w 125"/>
                  <a:gd name="T105" fmla="*/ 125 h 126"/>
                  <a:gd name="T106" fmla="*/ 111 w 125"/>
                  <a:gd name="T107" fmla="*/ 126 h 126"/>
                  <a:gd name="T108" fmla="*/ 114 w 125"/>
                  <a:gd name="T109" fmla="*/ 126 h 126"/>
                  <a:gd name="T110" fmla="*/ 116 w 125"/>
                  <a:gd name="T111" fmla="*/ 11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5" h="126">
                    <a:moveTo>
                      <a:pt x="116" y="112"/>
                    </a:moveTo>
                    <a:cubicBezTo>
                      <a:pt x="116" y="109"/>
                      <a:pt x="117" y="105"/>
                      <a:pt x="117" y="103"/>
                    </a:cubicBezTo>
                    <a:cubicBezTo>
                      <a:pt x="117" y="102"/>
                      <a:pt x="118" y="101"/>
                      <a:pt x="118" y="100"/>
                    </a:cubicBezTo>
                    <a:cubicBezTo>
                      <a:pt x="118" y="96"/>
                      <a:pt x="120" y="94"/>
                      <a:pt x="124" y="95"/>
                    </a:cubicBezTo>
                    <a:cubicBezTo>
                      <a:pt x="125" y="94"/>
                      <a:pt x="124" y="93"/>
                      <a:pt x="124" y="92"/>
                    </a:cubicBezTo>
                    <a:cubicBezTo>
                      <a:pt x="123" y="92"/>
                      <a:pt x="122" y="90"/>
                      <a:pt x="121" y="88"/>
                    </a:cubicBezTo>
                    <a:cubicBezTo>
                      <a:pt x="119" y="85"/>
                      <a:pt x="118" y="83"/>
                      <a:pt x="115" y="83"/>
                    </a:cubicBezTo>
                    <a:cubicBezTo>
                      <a:pt x="114" y="83"/>
                      <a:pt x="113" y="84"/>
                      <a:pt x="113" y="84"/>
                    </a:cubicBezTo>
                    <a:cubicBezTo>
                      <a:pt x="113" y="84"/>
                      <a:pt x="114" y="84"/>
                      <a:pt x="114" y="84"/>
                    </a:cubicBezTo>
                    <a:cubicBezTo>
                      <a:pt x="117" y="84"/>
                      <a:pt x="119" y="86"/>
                      <a:pt x="120" y="88"/>
                    </a:cubicBezTo>
                    <a:cubicBezTo>
                      <a:pt x="121" y="89"/>
                      <a:pt x="121" y="91"/>
                      <a:pt x="120" y="92"/>
                    </a:cubicBezTo>
                    <a:cubicBezTo>
                      <a:pt x="120" y="94"/>
                      <a:pt x="118" y="94"/>
                      <a:pt x="118" y="94"/>
                    </a:cubicBezTo>
                    <a:cubicBezTo>
                      <a:pt x="117" y="94"/>
                      <a:pt x="116" y="94"/>
                      <a:pt x="115" y="93"/>
                    </a:cubicBezTo>
                    <a:cubicBezTo>
                      <a:pt x="114" y="92"/>
                      <a:pt x="113" y="92"/>
                      <a:pt x="112" y="92"/>
                    </a:cubicBezTo>
                    <a:cubicBezTo>
                      <a:pt x="111" y="92"/>
                      <a:pt x="111" y="92"/>
                      <a:pt x="111" y="92"/>
                    </a:cubicBezTo>
                    <a:cubicBezTo>
                      <a:pt x="108" y="92"/>
                      <a:pt x="107" y="89"/>
                      <a:pt x="106" y="88"/>
                    </a:cubicBezTo>
                    <a:cubicBezTo>
                      <a:pt x="106" y="86"/>
                      <a:pt x="106" y="86"/>
                      <a:pt x="104" y="86"/>
                    </a:cubicBezTo>
                    <a:cubicBezTo>
                      <a:pt x="100" y="85"/>
                      <a:pt x="99" y="82"/>
                      <a:pt x="98" y="79"/>
                    </a:cubicBezTo>
                    <a:cubicBezTo>
                      <a:pt x="97" y="77"/>
                      <a:pt x="96" y="76"/>
                      <a:pt x="94" y="76"/>
                    </a:cubicBezTo>
                    <a:cubicBezTo>
                      <a:pt x="90" y="76"/>
                      <a:pt x="88" y="73"/>
                      <a:pt x="88" y="72"/>
                    </a:cubicBezTo>
                    <a:cubicBezTo>
                      <a:pt x="87" y="70"/>
                      <a:pt x="88" y="66"/>
                      <a:pt x="91" y="64"/>
                    </a:cubicBezTo>
                    <a:cubicBezTo>
                      <a:pt x="91" y="63"/>
                      <a:pt x="89" y="62"/>
                      <a:pt x="89" y="62"/>
                    </a:cubicBezTo>
                    <a:cubicBezTo>
                      <a:pt x="87" y="60"/>
                      <a:pt x="84" y="58"/>
                      <a:pt x="84" y="55"/>
                    </a:cubicBezTo>
                    <a:cubicBezTo>
                      <a:pt x="84" y="55"/>
                      <a:pt x="83" y="55"/>
                      <a:pt x="83" y="54"/>
                    </a:cubicBezTo>
                    <a:cubicBezTo>
                      <a:pt x="81" y="54"/>
                      <a:pt x="78" y="5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50"/>
                      <a:pt x="78" y="50"/>
                      <a:pt x="78" y="49"/>
                    </a:cubicBezTo>
                    <a:cubicBezTo>
                      <a:pt x="77" y="49"/>
                      <a:pt x="75" y="48"/>
                      <a:pt x="73" y="46"/>
                    </a:cubicBezTo>
                    <a:cubicBezTo>
                      <a:pt x="72" y="45"/>
                      <a:pt x="72" y="45"/>
                      <a:pt x="71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69" y="45"/>
                      <a:pt x="67" y="44"/>
                      <a:pt x="66" y="43"/>
                    </a:cubicBezTo>
                    <a:cubicBezTo>
                      <a:pt x="64" y="40"/>
                      <a:pt x="61" y="39"/>
                      <a:pt x="60" y="39"/>
                    </a:cubicBezTo>
                    <a:cubicBezTo>
                      <a:pt x="56" y="41"/>
                      <a:pt x="50" y="35"/>
                      <a:pt x="48" y="29"/>
                    </a:cubicBezTo>
                    <a:cubicBezTo>
                      <a:pt x="47" y="27"/>
                      <a:pt x="43" y="24"/>
                      <a:pt x="40" y="22"/>
                    </a:cubicBezTo>
                    <a:cubicBezTo>
                      <a:pt x="35" y="19"/>
                      <a:pt x="30" y="15"/>
                      <a:pt x="29" y="12"/>
                    </a:cubicBezTo>
                    <a:cubicBezTo>
                      <a:pt x="27" y="9"/>
                      <a:pt x="25" y="5"/>
                      <a:pt x="16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9" y="5"/>
                      <a:pt x="5" y="3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0" y="4"/>
                      <a:pt x="10" y="15"/>
                      <a:pt x="16" y="19"/>
                    </a:cubicBezTo>
                    <a:cubicBezTo>
                      <a:pt x="19" y="21"/>
                      <a:pt x="21" y="24"/>
                      <a:pt x="23" y="27"/>
                    </a:cubicBezTo>
                    <a:cubicBezTo>
                      <a:pt x="25" y="31"/>
                      <a:pt x="27" y="34"/>
                      <a:pt x="30" y="35"/>
                    </a:cubicBezTo>
                    <a:cubicBezTo>
                      <a:pt x="35" y="35"/>
                      <a:pt x="37" y="42"/>
                      <a:pt x="39" y="49"/>
                    </a:cubicBezTo>
                    <a:cubicBezTo>
                      <a:pt x="40" y="51"/>
                      <a:pt x="42" y="57"/>
                      <a:pt x="43" y="57"/>
                    </a:cubicBezTo>
                    <a:cubicBezTo>
                      <a:pt x="49" y="59"/>
                      <a:pt x="60" y="76"/>
                      <a:pt x="62" y="85"/>
                    </a:cubicBezTo>
                    <a:cubicBezTo>
                      <a:pt x="63" y="89"/>
                      <a:pt x="67" y="93"/>
                      <a:pt x="70" y="96"/>
                    </a:cubicBezTo>
                    <a:cubicBezTo>
                      <a:pt x="73" y="98"/>
                      <a:pt x="76" y="101"/>
                      <a:pt x="78" y="104"/>
                    </a:cubicBezTo>
                    <a:cubicBezTo>
                      <a:pt x="80" y="107"/>
                      <a:pt x="87" y="112"/>
                      <a:pt x="92" y="116"/>
                    </a:cubicBezTo>
                    <a:cubicBezTo>
                      <a:pt x="95" y="118"/>
                      <a:pt x="97" y="120"/>
                      <a:pt x="98" y="121"/>
                    </a:cubicBezTo>
                    <a:cubicBezTo>
                      <a:pt x="99" y="122"/>
                      <a:pt x="99" y="123"/>
                      <a:pt x="100" y="124"/>
                    </a:cubicBezTo>
                    <a:cubicBezTo>
                      <a:pt x="100" y="125"/>
                      <a:pt x="101" y="125"/>
                      <a:pt x="101" y="126"/>
                    </a:cubicBezTo>
                    <a:cubicBezTo>
                      <a:pt x="102" y="125"/>
                      <a:pt x="103" y="125"/>
                      <a:pt x="105" y="125"/>
                    </a:cubicBezTo>
                    <a:cubicBezTo>
                      <a:pt x="107" y="125"/>
                      <a:pt x="109" y="125"/>
                      <a:pt x="111" y="126"/>
                    </a:cubicBezTo>
                    <a:cubicBezTo>
                      <a:pt x="112" y="126"/>
                      <a:pt x="113" y="126"/>
                      <a:pt x="114" y="126"/>
                    </a:cubicBezTo>
                    <a:cubicBezTo>
                      <a:pt x="115" y="125"/>
                      <a:pt x="116" y="117"/>
                      <a:pt x="116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60" name="Freeform 1153">
                <a:extLst>
                  <a:ext uri="{FF2B5EF4-FFF2-40B4-BE49-F238E27FC236}">
                    <a16:creationId xmlns:a16="http://schemas.microsoft.com/office/drawing/2014/main" id="{9184907A-8731-FE44-8A83-4792DBDE0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9" y="2413"/>
                <a:ext cx="27" cy="8"/>
              </a:xfrm>
              <a:custGeom>
                <a:avLst/>
                <a:gdLst>
                  <a:gd name="T0" fmla="*/ 3 w 29"/>
                  <a:gd name="T1" fmla="*/ 2 h 8"/>
                  <a:gd name="T2" fmla="*/ 2 w 29"/>
                  <a:gd name="T3" fmla="*/ 1 h 8"/>
                  <a:gd name="T4" fmla="*/ 0 w 29"/>
                  <a:gd name="T5" fmla="*/ 3 h 8"/>
                  <a:gd name="T6" fmla="*/ 0 w 29"/>
                  <a:gd name="T7" fmla="*/ 5 h 8"/>
                  <a:gd name="T8" fmla="*/ 9 w 29"/>
                  <a:gd name="T9" fmla="*/ 8 h 8"/>
                  <a:gd name="T10" fmla="*/ 9 w 29"/>
                  <a:gd name="T11" fmla="*/ 8 h 8"/>
                  <a:gd name="T12" fmla="*/ 14 w 29"/>
                  <a:gd name="T13" fmla="*/ 7 h 8"/>
                  <a:gd name="T14" fmla="*/ 25 w 29"/>
                  <a:gd name="T15" fmla="*/ 4 h 8"/>
                  <a:gd name="T16" fmla="*/ 29 w 29"/>
                  <a:gd name="T17" fmla="*/ 3 h 8"/>
                  <a:gd name="T18" fmla="*/ 18 w 29"/>
                  <a:gd name="T19" fmla="*/ 0 h 8"/>
                  <a:gd name="T20" fmla="*/ 16 w 29"/>
                  <a:gd name="T21" fmla="*/ 0 h 8"/>
                  <a:gd name="T22" fmla="*/ 9 w 29"/>
                  <a:gd name="T23" fmla="*/ 3 h 8"/>
                  <a:gd name="T24" fmla="*/ 3 w 29"/>
                  <a:gd name="T2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8">
                    <a:moveTo>
                      <a:pt x="3" y="2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1" y="5"/>
                      <a:pt x="4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1" y="8"/>
                      <a:pt x="12" y="8"/>
                      <a:pt x="14" y="7"/>
                    </a:cubicBezTo>
                    <a:cubicBezTo>
                      <a:pt x="19" y="5"/>
                      <a:pt x="22" y="5"/>
                      <a:pt x="25" y="4"/>
                    </a:cubicBezTo>
                    <a:cubicBezTo>
                      <a:pt x="28" y="4"/>
                      <a:pt x="29" y="4"/>
                      <a:pt x="29" y="3"/>
                    </a:cubicBezTo>
                    <a:cubicBezTo>
                      <a:pt x="29" y="2"/>
                      <a:pt x="22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5" y="2"/>
                      <a:pt x="12" y="3"/>
                      <a:pt x="9" y="3"/>
                    </a:cubicBezTo>
                    <a:cubicBezTo>
                      <a:pt x="7" y="3"/>
                      <a:pt x="5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61" name="Freeform 1154">
                <a:extLst>
                  <a:ext uri="{FF2B5EF4-FFF2-40B4-BE49-F238E27FC236}">
                    <a16:creationId xmlns:a16="http://schemas.microsoft.com/office/drawing/2014/main" id="{6E266D9D-34AA-0546-BD50-E48E437D9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1" y="2304"/>
                <a:ext cx="13" cy="22"/>
              </a:xfrm>
              <a:custGeom>
                <a:avLst/>
                <a:gdLst>
                  <a:gd name="T0" fmla="*/ 13 w 14"/>
                  <a:gd name="T1" fmla="*/ 8 h 23"/>
                  <a:gd name="T2" fmla="*/ 13 w 14"/>
                  <a:gd name="T3" fmla="*/ 8 h 23"/>
                  <a:gd name="T4" fmla="*/ 12 w 14"/>
                  <a:gd name="T5" fmla="*/ 8 h 23"/>
                  <a:gd name="T6" fmla="*/ 11 w 14"/>
                  <a:gd name="T7" fmla="*/ 8 h 23"/>
                  <a:gd name="T8" fmla="*/ 7 w 14"/>
                  <a:gd name="T9" fmla="*/ 7 h 23"/>
                  <a:gd name="T10" fmla="*/ 6 w 14"/>
                  <a:gd name="T11" fmla="*/ 5 h 23"/>
                  <a:gd name="T12" fmla="*/ 4 w 14"/>
                  <a:gd name="T13" fmla="*/ 0 h 23"/>
                  <a:gd name="T14" fmla="*/ 2 w 14"/>
                  <a:gd name="T15" fmla="*/ 2 h 23"/>
                  <a:gd name="T16" fmla="*/ 2 w 14"/>
                  <a:gd name="T17" fmla="*/ 17 h 23"/>
                  <a:gd name="T18" fmla="*/ 6 w 14"/>
                  <a:gd name="T19" fmla="*/ 23 h 23"/>
                  <a:gd name="T20" fmla="*/ 5 w 14"/>
                  <a:gd name="T21" fmla="*/ 22 h 23"/>
                  <a:gd name="T22" fmla="*/ 6 w 14"/>
                  <a:gd name="T23" fmla="*/ 16 h 23"/>
                  <a:gd name="T24" fmla="*/ 11 w 14"/>
                  <a:gd name="T25" fmla="*/ 14 h 23"/>
                  <a:gd name="T26" fmla="*/ 14 w 14"/>
                  <a:gd name="T27" fmla="*/ 14 h 23"/>
                  <a:gd name="T28" fmla="*/ 13 w 14"/>
                  <a:gd name="T29" fmla="*/ 12 h 23"/>
                  <a:gd name="T30" fmla="*/ 13 w 14"/>
                  <a:gd name="T31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23">
                    <a:moveTo>
                      <a:pt x="13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2" y="8"/>
                      <a:pt x="12" y="8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8"/>
                      <a:pt x="9" y="8"/>
                      <a:pt x="7" y="7"/>
                    </a:cubicBezTo>
                    <a:cubicBezTo>
                      <a:pt x="7" y="7"/>
                      <a:pt x="6" y="6"/>
                      <a:pt x="6" y="5"/>
                    </a:cubicBezTo>
                    <a:cubicBezTo>
                      <a:pt x="6" y="3"/>
                      <a:pt x="5" y="0"/>
                      <a:pt x="4" y="0"/>
                    </a:cubicBezTo>
                    <a:cubicBezTo>
                      <a:pt x="4" y="0"/>
                      <a:pt x="3" y="0"/>
                      <a:pt x="2" y="2"/>
                    </a:cubicBezTo>
                    <a:cubicBezTo>
                      <a:pt x="0" y="5"/>
                      <a:pt x="0" y="12"/>
                      <a:pt x="2" y="17"/>
                    </a:cubicBezTo>
                    <a:cubicBezTo>
                      <a:pt x="3" y="20"/>
                      <a:pt x="5" y="22"/>
                      <a:pt x="6" y="23"/>
                    </a:cubicBezTo>
                    <a:cubicBezTo>
                      <a:pt x="6" y="22"/>
                      <a:pt x="5" y="22"/>
                      <a:pt x="5" y="22"/>
                    </a:cubicBezTo>
                    <a:cubicBezTo>
                      <a:pt x="5" y="20"/>
                      <a:pt x="5" y="17"/>
                      <a:pt x="6" y="16"/>
                    </a:cubicBezTo>
                    <a:cubicBezTo>
                      <a:pt x="7" y="15"/>
                      <a:pt x="9" y="14"/>
                      <a:pt x="11" y="14"/>
                    </a:cubicBezTo>
                    <a:cubicBezTo>
                      <a:pt x="13" y="14"/>
                      <a:pt x="14" y="14"/>
                      <a:pt x="14" y="14"/>
                    </a:cubicBezTo>
                    <a:cubicBezTo>
                      <a:pt x="14" y="14"/>
                      <a:pt x="13" y="13"/>
                      <a:pt x="13" y="12"/>
                    </a:cubicBezTo>
                    <a:cubicBezTo>
                      <a:pt x="13" y="11"/>
                      <a:pt x="13" y="9"/>
                      <a:pt x="1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62" name="Freeform 1155">
                <a:extLst>
                  <a:ext uri="{FF2B5EF4-FFF2-40B4-BE49-F238E27FC236}">
                    <a16:creationId xmlns:a16="http://schemas.microsoft.com/office/drawing/2014/main" id="{7AE55A6F-73E5-6D4D-9729-F475BFA92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6" y="2329"/>
                <a:ext cx="47" cy="55"/>
              </a:xfrm>
              <a:custGeom>
                <a:avLst/>
                <a:gdLst>
                  <a:gd name="T0" fmla="*/ 10 w 49"/>
                  <a:gd name="T1" fmla="*/ 3 h 57"/>
                  <a:gd name="T2" fmla="*/ 8 w 49"/>
                  <a:gd name="T3" fmla="*/ 9 h 57"/>
                  <a:gd name="T4" fmla="*/ 2 w 49"/>
                  <a:gd name="T5" fmla="*/ 24 h 57"/>
                  <a:gd name="T6" fmla="*/ 0 w 49"/>
                  <a:gd name="T7" fmla="*/ 30 h 57"/>
                  <a:gd name="T8" fmla="*/ 8 w 49"/>
                  <a:gd name="T9" fmla="*/ 32 h 57"/>
                  <a:gd name="T10" fmla="*/ 12 w 49"/>
                  <a:gd name="T11" fmla="*/ 34 h 57"/>
                  <a:gd name="T12" fmla="*/ 13 w 49"/>
                  <a:gd name="T13" fmla="*/ 46 h 57"/>
                  <a:gd name="T14" fmla="*/ 12 w 49"/>
                  <a:gd name="T15" fmla="*/ 57 h 57"/>
                  <a:gd name="T16" fmla="*/ 17 w 49"/>
                  <a:gd name="T17" fmla="*/ 51 h 57"/>
                  <a:gd name="T18" fmla="*/ 17 w 49"/>
                  <a:gd name="T19" fmla="*/ 49 h 57"/>
                  <a:gd name="T20" fmla="*/ 15 w 49"/>
                  <a:gd name="T21" fmla="*/ 27 h 57"/>
                  <a:gd name="T22" fmla="*/ 19 w 49"/>
                  <a:gd name="T23" fmla="*/ 24 h 57"/>
                  <a:gd name="T24" fmla="*/ 26 w 49"/>
                  <a:gd name="T25" fmla="*/ 27 h 57"/>
                  <a:gd name="T26" fmla="*/ 26 w 49"/>
                  <a:gd name="T27" fmla="*/ 33 h 57"/>
                  <a:gd name="T28" fmla="*/ 27 w 49"/>
                  <a:gd name="T29" fmla="*/ 36 h 57"/>
                  <a:gd name="T30" fmla="*/ 31 w 49"/>
                  <a:gd name="T31" fmla="*/ 43 h 57"/>
                  <a:gd name="T32" fmla="*/ 32 w 49"/>
                  <a:gd name="T33" fmla="*/ 45 h 57"/>
                  <a:gd name="T34" fmla="*/ 32 w 49"/>
                  <a:gd name="T35" fmla="*/ 45 h 57"/>
                  <a:gd name="T36" fmla="*/ 36 w 49"/>
                  <a:gd name="T37" fmla="*/ 44 h 57"/>
                  <a:gd name="T38" fmla="*/ 39 w 49"/>
                  <a:gd name="T39" fmla="*/ 43 h 57"/>
                  <a:gd name="T40" fmla="*/ 41 w 49"/>
                  <a:gd name="T41" fmla="*/ 41 h 57"/>
                  <a:gd name="T42" fmla="*/ 39 w 49"/>
                  <a:gd name="T43" fmla="*/ 37 h 57"/>
                  <a:gd name="T44" fmla="*/ 38 w 49"/>
                  <a:gd name="T45" fmla="*/ 29 h 57"/>
                  <a:gd name="T46" fmla="*/ 37 w 49"/>
                  <a:gd name="T47" fmla="*/ 25 h 57"/>
                  <a:gd name="T48" fmla="*/ 30 w 49"/>
                  <a:gd name="T49" fmla="*/ 15 h 57"/>
                  <a:gd name="T50" fmla="*/ 34 w 49"/>
                  <a:gd name="T51" fmla="*/ 12 h 57"/>
                  <a:gd name="T52" fmla="*/ 49 w 49"/>
                  <a:gd name="T53" fmla="*/ 2 h 57"/>
                  <a:gd name="T54" fmla="*/ 47 w 49"/>
                  <a:gd name="T55" fmla="*/ 2 h 57"/>
                  <a:gd name="T56" fmla="*/ 30 w 49"/>
                  <a:gd name="T57" fmla="*/ 8 h 57"/>
                  <a:gd name="T58" fmla="*/ 25 w 49"/>
                  <a:gd name="T59" fmla="*/ 12 h 57"/>
                  <a:gd name="T60" fmla="*/ 16 w 49"/>
                  <a:gd name="T61" fmla="*/ 7 h 57"/>
                  <a:gd name="T62" fmla="*/ 12 w 49"/>
                  <a:gd name="T63" fmla="*/ 0 h 57"/>
                  <a:gd name="T64" fmla="*/ 10 w 49"/>
                  <a:gd name="T65" fmla="*/ 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57">
                    <a:moveTo>
                      <a:pt x="10" y="3"/>
                    </a:moveTo>
                    <a:cubicBezTo>
                      <a:pt x="10" y="3"/>
                      <a:pt x="9" y="6"/>
                      <a:pt x="8" y="9"/>
                    </a:cubicBezTo>
                    <a:cubicBezTo>
                      <a:pt x="7" y="13"/>
                      <a:pt x="5" y="18"/>
                      <a:pt x="2" y="24"/>
                    </a:cubicBezTo>
                    <a:cubicBezTo>
                      <a:pt x="0" y="26"/>
                      <a:pt x="0" y="28"/>
                      <a:pt x="0" y="30"/>
                    </a:cubicBezTo>
                    <a:cubicBezTo>
                      <a:pt x="1" y="31"/>
                      <a:pt x="4" y="32"/>
                      <a:pt x="8" y="32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4" y="37"/>
                      <a:pt x="13" y="43"/>
                      <a:pt x="13" y="46"/>
                    </a:cubicBezTo>
                    <a:cubicBezTo>
                      <a:pt x="11" y="53"/>
                      <a:pt x="11" y="56"/>
                      <a:pt x="12" y="57"/>
                    </a:cubicBezTo>
                    <a:cubicBezTo>
                      <a:pt x="14" y="56"/>
                      <a:pt x="17" y="53"/>
                      <a:pt x="17" y="51"/>
                    </a:cubicBezTo>
                    <a:cubicBezTo>
                      <a:pt x="17" y="50"/>
                      <a:pt x="17" y="50"/>
                      <a:pt x="17" y="49"/>
                    </a:cubicBezTo>
                    <a:cubicBezTo>
                      <a:pt x="12" y="46"/>
                      <a:pt x="13" y="30"/>
                      <a:pt x="15" y="27"/>
                    </a:cubicBezTo>
                    <a:cubicBezTo>
                      <a:pt x="15" y="25"/>
                      <a:pt x="17" y="24"/>
                      <a:pt x="19" y="24"/>
                    </a:cubicBezTo>
                    <a:cubicBezTo>
                      <a:pt x="22" y="24"/>
                      <a:pt x="24" y="25"/>
                      <a:pt x="26" y="27"/>
                    </a:cubicBezTo>
                    <a:cubicBezTo>
                      <a:pt x="27" y="29"/>
                      <a:pt x="27" y="31"/>
                      <a:pt x="26" y="33"/>
                    </a:cubicBezTo>
                    <a:cubicBezTo>
                      <a:pt x="25" y="34"/>
                      <a:pt x="25" y="34"/>
                      <a:pt x="27" y="36"/>
                    </a:cubicBezTo>
                    <a:cubicBezTo>
                      <a:pt x="29" y="37"/>
                      <a:pt x="31" y="39"/>
                      <a:pt x="31" y="43"/>
                    </a:cubicBezTo>
                    <a:cubicBezTo>
                      <a:pt x="31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3" y="45"/>
                      <a:pt x="35" y="44"/>
                      <a:pt x="36" y="44"/>
                    </a:cubicBezTo>
                    <a:cubicBezTo>
                      <a:pt x="37" y="43"/>
                      <a:pt x="38" y="43"/>
                      <a:pt x="39" y="43"/>
                    </a:cubicBezTo>
                    <a:cubicBezTo>
                      <a:pt x="41" y="42"/>
                      <a:pt x="41" y="42"/>
                      <a:pt x="41" y="41"/>
                    </a:cubicBezTo>
                    <a:cubicBezTo>
                      <a:pt x="41" y="41"/>
                      <a:pt x="42" y="40"/>
                      <a:pt x="39" y="37"/>
                    </a:cubicBezTo>
                    <a:cubicBezTo>
                      <a:pt x="37" y="35"/>
                      <a:pt x="37" y="31"/>
                      <a:pt x="38" y="29"/>
                    </a:cubicBezTo>
                    <a:cubicBezTo>
                      <a:pt x="38" y="26"/>
                      <a:pt x="38" y="26"/>
                      <a:pt x="37" y="25"/>
                    </a:cubicBezTo>
                    <a:cubicBezTo>
                      <a:pt x="33" y="22"/>
                      <a:pt x="30" y="18"/>
                      <a:pt x="30" y="15"/>
                    </a:cubicBezTo>
                    <a:cubicBezTo>
                      <a:pt x="30" y="14"/>
                      <a:pt x="31" y="12"/>
                      <a:pt x="34" y="12"/>
                    </a:cubicBezTo>
                    <a:cubicBezTo>
                      <a:pt x="38" y="11"/>
                      <a:pt x="48" y="5"/>
                      <a:pt x="49" y="2"/>
                    </a:cubicBezTo>
                    <a:cubicBezTo>
                      <a:pt x="49" y="2"/>
                      <a:pt x="48" y="2"/>
                      <a:pt x="47" y="2"/>
                    </a:cubicBezTo>
                    <a:cubicBezTo>
                      <a:pt x="41" y="2"/>
                      <a:pt x="31" y="6"/>
                      <a:pt x="30" y="8"/>
                    </a:cubicBezTo>
                    <a:cubicBezTo>
                      <a:pt x="30" y="11"/>
                      <a:pt x="28" y="12"/>
                      <a:pt x="25" y="12"/>
                    </a:cubicBezTo>
                    <a:cubicBezTo>
                      <a:pt x="22" y="12"/>
                      <a:pt x="18" y="10"/>
                      <a:pt x="16" y="7"/>
                    </a:cubicBezTo>
                    <a:cubicBezTo>
                      <a:pt x="14" y="5"/>
                      <a:pt x="13" y="3"/>
                      <a:pt x="12" y="0"/>
                    </a:cubicBezTo>
                    <a:cubicBezTo>
                      <a:pt x="12" y="1"/>
                      <a:pt x="11" y="2"/>
                      <a:pt x="1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63" name="Freeform 1156">
                <a:extLst>
                  <a:ext uri="{FF2B5EF4-FFF2-40B4-BE49-F238E27FC236}">
                    <a16:creationId xmlns:a16="http://schemas.microsoft.com/office/drawing/2014/main" id="{736BEBF4-2A7B-5841-BFC2-31FF8AF9E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0" y="2308"/>
                <a:ext cx="51" cy="15"/>
              </a:xfrm>
              <a:custGeom>
                <a:avLst/>
                <a:gdLst>
                  <a:gd name="T0" fmla="*/ 26 w 54"/>
                  <a:gd name="T1" fmla="*/ 7 h 15"/>
                  <a:gd name="T2" fmla="*/ 39 w 54"/>
                  <a:gd name="T3" fmla="*/ 9 h 15"/>
                  <a:gd name="T4" fmla="*/ 54 w 54"/>
                  <a:gd name="T5" fmla="*/ 0 h 15"/>
                  <a:gd name="T6" fmla="*/ 49 w 54"/>
                  <a:gd name="T7" fmla="*/ 4 h 15"/>
                  <a:gd name="T8" fmla="*/ 46 w 54"/>
                  <a:gd name="T9" fmla="*/ 5 h 15"/>
                  <a:gd name="T10" fmla="*/ 39 w 54"/>
                  <a:gd name="T11" fmla="*/ 7 h 15"/>
                  <a:gd name="T12" fmla="*/ 16 w 54"/>
                  <a:gd name="T13" fmla="*/ 2 h 15"/>
                  <a:gd name="T14" fmla="*/ 14 w 54"/>
                  <a:gd name="T15" fmla="*/ 2 h 15"/>
                  <a:gd name="T16" fmla="*/ 10 w 54"/>
                  <a:gd name="T17" fmla="*/ 4 h 15"/>
                  <a:gd name="T18" fmla="*/ 4 w 54"/>
                  <a:gd name="T19" fmla="*/ 8 h 15"/>
                  <a:gd name="T20" fmla="*/ 0 w 54"/>
                  <a:gd name="T21" fmla="*/ 15 h 15"/>
                  <a:gd name="T22" fmla="*/ 26 w 54"/>
                  <a:gd name="T2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15">
                    <a:moveTo>
                      <a:pt x="26" y="7"/>
                    </a:moveTo>
                    <a:cubicBezTo>
                      <a:pt x="31" y="7"/>
                      <a:pt x="36" y="8"/>
                      <a:pt x="39" y="9"/>
                    </a:cubicBezTo>
                    <a:cubicBezTo>
                      <a:pt x="44" y="11"/>
                      <a:pt x="51" y="6"/>
                      <a:pt x="54" y="0"/>
                    </a:cubicBezTo>
                    <a:cubicBezTo>
                      <a:pt x="52" y="1"/>
                      <a:pt x="50" y="3"/>
                      <a:pt x="49" y="4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5" y="6"/>
                      <a:pt x="42" y="7"/>
                      <a:pt x="39" y="7"/>
                    </a:cubicBezTo>
                    <a:cubicBezTo>
                      <a:pt x="30" y="7"/>
                      <a:pt x="20" y="4"/>
                      <a:pt x="16" y="2"/>
                    </a:cubicBezTo>
                    <a:cubicBezTo>
                      <a:pt x="16" y="2"/>
                      <a:pt x="15" y="2"/>
                      <a:pt x="14" y="2"/>
                    </a:cubicBezTo>
                    <a:cubicBezTo>
                      <a:pt x="13" y="2"/>
                      <a:pt x="12" y="3"/>
                      <a:pt x="10" y="4"/>
                    </a:cubicBezTo>
                    <a:cubicBezTo>
                      <a:pt x="9" y="6"/>
                      <a:pt x="7" y="8"/>
                      <a:pt x="4" y="8"/>
                    </a:cubicBezTo>
                    <a:cubicBezTo>
                      <a:pt x="2" y="9"/>
                      <a:pt x="1" y="12"/>
                      <a:pt x="0" y="15"/>
                    </a:cubicBezTo>
                    <a:cubicBezTo>
                      <a:pt x="5" y="9"/>
                      <a:pt x="18" y="7"/>
                      <a:pt x="2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64" name="Freeform 1157">
                <a:extLst>
                  <a:ext uri="{FF2B5EF4-FFF2-40B4-BE49-F238E27FC236}">
                    <a16:creationId xmlns:a16="http://schemas.microsoft.com/office/drawing/2014/main" id="{705B6135-2CFC-AF40-ABCD-A6969A0C1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278"/>
                <a:ext cx="106" cy="87"/>
              </a:xfrm>
              <a:custGeom>
                <a:avLst/>
                <a:gdLst>
                  <a:gd name="T0" fmla="*/ 1 w 111"/>
                  <a:gd name="T1" fmla="*/ 38 h 91"/>
                  <a:gd name="T2" fmla="*/ 7 w 111"/>
                  <a:gd name="T3" fmla="*/ 55 h 91"/>
                  <a:gd name="T4" fmla="*/ 17 w 111"/>
                  <a:gd name="T5" fmla="*/ 67 h 91"/>
                  <a:gd name="T6" fmla="*/ 25 w 111"/>
                  <a:gd name="T7" fmla="*/ 80 h 91"/>
                  <a:gd name="T8" fmla="*/ 36 w 111"/>
                  <a:gd name="T9" fmla="*/ 85 h 91"/>
                  <a:gd name="T10" fmla="*/ 43 w 111"/>
                  <a:gd name="T11" fmla="*/ 84 h 91"/>
                  <a:gd name="T12" fmla="*/ 66 w 111"/>
                  <a:gd name="T13" fmla="*/ 91 h 91"/>
                  <a:gd name="T14" fmla="*/ 67 w 111"/>
                  <a:gd name="T15" fmla="*/ 91 h 91"/>
                  <a:gd name="T16" fmla="*/ 80 w 111"/>
                  <a:gd name="T17" fmla="*/ 87 h 91"/>
                  <a:gd name="T18" fmla="*/ 88 w 111"/>
                  <a:gd name="T19" fmla="*/ 62 h 91"/>
                  <a:gd name="T20" fmla="*/ 106 w 111"/>
                  <a:gd name="T21" fmla="*/ 37 h 91"/>
                  <a:gd name="T22" fmla="*/ 104 w 111"/>
                  <a:gd name="T23" fmla="*/ 29 h 91"/>
                  <a:gd name="T24" fmla="*/ 100 w 111"/>
                  <a:gd name="T25" fmla="*/ 20 h 91"/>
                  <a:gd name="T26" fmla="*/ 97 w 111"/>
                  <a:gd name="T27" fmla="*/ 7 h 91"/>
                  <a:gd name="T28" fmla="*/ 96 w 111"/>
                  <a:gd name="T29" fmla="*/ 0 h 91"/>
                  <a:gd name="T30" fmla="*/ 95 w 111"/>
                  <a:gd name="T31" fmla="*/ 0 h 91"/>
                  <a:gd name="T32" fmla="*/ 93 w 111"/>
                  <a:gd name="T33" fmla="*/ 0 h 91"/>
                  <a:gd name="T34" fmla="*/ 80 w 111"/>
                  <a:gd name="T35" fmla="*/ 2 h 91"/>
                  <a:gd name="T36" fmla="*/ 76 w 111"/>
                  <a:gd name="T37" fmla="*/ 13 h 91"/>
                  <a:gd name="T38" fmla="*/ 73 w 111"/>
                  <a:gd name="T39" fmla="*/ 14 h 91"/>
                  <a:gd name="T40" fmla="*/ 69 w 111"/>
                  <a:gd name="T41" fmla="*/ 25 h 91"/>
                  <a:gd name="T42" fmla="*/ 64 w 111"/>
                  <a:gd name="T43" fmla="*/ 32 h 91"/>
                  <a:gd name="T44" fmla="*/ 58 w 111"/>
                  <a:gd name="T45" fmla="*/ 34 h 91"/>
                  <a:gd name="T46" fmla="*/ 47 w 111"/>
                  <a:gd name="T47" fmla="*/ 32 h 91"/>
                  <a:gd name="T48" fmla="*/ 36 w 111"/>
                  <a:gd name="T49" fmla="*/ 37 h 91"/>
                  <a:gd name="T50" fmla="*/ 28 w 111"/>
                  <a:gd name="T51" fmla="*/ 37 h 91"/>
                  <a:gd name="T52" fmla="*/ 22 w 111"/>
                  <a:gd name="T53" fmla="*/ 38 h 91"/>
                  <a:gd name="T54" fmla="*/ 14 w 111"/>
                  <a:gd name="T55" fmla="*/ 36 h 91"/>
                  <a:gd name="T56" fmla="*/ 11 w 111"/>
                  <a:gd name="T57" fmla="*/ 34 h 91"/>
                  <a:gd name="T58" fmla="*/ 10 w 111"/>
                  <a:gd name="T59" fmla="*/ 33 h 91"/>
                  <a:gd name="T60" fmla="*/ 10 w 111"/>
                  <a:gd name="T61" fmla="*/ 33 h 91"/>
                  <a:gd name="T62" fmla="*/ 9 w 111"/>
                  <a:gd name="T63" fmla="*/ 32 h 91"/>
                  <a:gd name="T64" fmla="*/ 8 w 111"/>
                  <a:gd name="T65" fmla="*/ 31 h 91"/>
                  <a:gd name="T66" fmla="*/ 8 w 111"/>
                  <a:gd name="T67" fmla="*/ 30 h 91"/>
                  <a:gd name="T68" fmla="*/ 7 w 111"/>
                  <a:gd name="T69" fmla="*/ 28 h 91"/>
                  <a:gd name="T70" fmla="*/ 7 w 111"/>
                  <a:gd name="T71" fmla="*/ 27 h 91"/>
                  <a:gd name="T72" fmla="*/ 1 w 111"/>
                  <a:gd name="T73" fmla="*/ 3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1" h="91">
                    <a:moveTo>
                      <a:pt x="1" y="34"/>
                    </a:moveTo>
                    <a:cubicBezTo>
                      <a:pt x="0" y="36"/>
                      <a:pt x="0" y="38"/>
                      <a:pt x="1" y="38"/>
                    </a:cubicBezTo>
                    <a:cubicBezTo>
                      <a:pt x="4" y="42"/>
                      <a:pt x="5" y="46"/>
                      <a:pt x="6" y="50"/>
                    </a:cubicBezTo>
                    <a:cubicBezTo>
                      <a:pt x="6" y="52"/>
                      <a:pt x="6" y="53"/>
                      <a:pt x="7" y="55"/>
                    </a:cubicBezTo>
                    <a:cubicBezTo>
                      <a:pt x="8" y="55"/>
                      <a:pt x="9" y="56"/>
                      <a:pt x="10" y="57"/>
                    </a:cubicBezTo>
                    <a:cubicBezTo>
                      <a:pt x="13" y="59"/>
                      <a:pt x="17" y="61"/>
                      <a:pt x="17" y="67"/>
                    </a:cubicBezTo>
                    <a:cubicBezTo>
                      <a:pt x="17" y="73"/>
                      <a:pt x="22" y="80"/>
                      <a:pt x="24" y="80"/>
                    </a:cubicBezTo>
                    <a:cubicBezTo>
                      <a:pt x="24" y="80"/>
                      <a:pt x="24" y="80"/>
                      <a:pt x="25" y="80"/>
                    </a:cubicBezTo>
                    <a:cubicBezTo>
                      <a:pt x="26" y="79"/>
                      <a:pt x="27" y="79"/>
                      <a:pt x="29" y="79"/>
                    </a:cubicBezTo>
                    <a:cubicBezTo>
                      <a:pt x="33" y="79"/>
                      <a:pt x="36" y="83"/>
                      <a:pt x="36" y="85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8" y="85"/>
                      <a:pt x="41" y="84"/>
                      <a:pt x="43" y="84"/>
                    </a:cubicBezTo>
                    <a:cubicBezTo>
                      <a:pt x="46" y="83"/>
                      <a:pt x="48" y="82"/>
                      <a:pt x="50" y="83"/>
                    </a:cubicBezTo>
                    <a:cubicBezTo>
                      <a:pt x="58" y="84"/>
                      <a:pt x="65" y="86"/>
                      <a:pt x="66" y="91"/>
                    </a:cubicBezTo>
                    <a:cubicBezTo>
                      <a:pt x="66" y="91"/>
                      <a:pt x="66" y="91"/>
                      <a:pt x="66" y="91"/>
                    </a:cubicBezTo>
                    <a:cubicBezTo>
                      <a:pt x="66" y="91"/>
                      <a:pt x="66" y="91"/>
                      <a:pt x="67" y="91"/>
                    </a:cubicBezTo>
                    <a:cubicBezTo>
                      <a:pt x="69" y="91"/>
                      <a:pt x="73" y="89"/>
                      <a:pt x="77" y="88"/>
                    </a:cubicBezTo>
                    <a:cubicBezTo>
                      <a:pt x="78" y="87"/>
                      <a:pt x="79" y="87"/>
                      <a:pt x="80" y="87"/>
                    </a:cubicBezTo>
                    <a:cubicBezTo>
                      <a:pt x="82" y="86"/>
                      <a:pt x="82" y="80"/>
                      <a:pt x="83" y="76"/>
                    </a:cubicBezTo>
                    <a:cubicBezTo>
                      <a:pt x="84" y="70"/>
                      <a:pt x="84" y="64"/>
                      <a:pt x="88" y="62"/>
                    </a:cubicBezTo>
                    <a:cubicBezTo>
                      <a:pt x="94" y="58"/>
                      <a:pt x="94" y="52"/>
                      <a:pt x="94" y="46"/>
                    </a:cubicBezTo>
                    <a:cubicBezTo>
                      <a:pt x="93" y="40"/>
                      <a:pt x="101" y="38"/>
                      <a:pt x="106" y="37"/>
                    </a:cubicBezTo>
                    <a:cubicBezTo>
                      <a:pt x="108" y="36"/>
                      <a:pt x="111" y="36"/>
                      <a:pt x="111" y="35"/>
                    </a:cubicBezTo>
                    <a:cubicBezTo>
                      <a:pt x="111" y="34"/>
                      <a:pt x="109" y="31"/>
                      <a:pt x="104" y="29"/>
                    </a:cubicBezTo>
                    <a:cubicBezTo>
                      <a:pt x="101" y="28"/>
                      <a:pt x="101" y="25"/>
                      <a:pt x="101" y="23"/>
                    </a:cubicBezTo>
                    <a:cubicBezTo>
                      <a:pt x="101" y="21"/>
                      <a:pt x="101" y="21"/>
                      <a:pt x="100" y="20"/>
                    </a:cubicBezTo>
                    <a:cubicBezTo>
                      <a:pt x="99" y="19"/>
                      <a:pt x="93" y="13"/>
                      <a:pt x="94" y="9"/>
                    </a:cubicBezTo>
                    <a:cubicBezTo>
                      <a:pt x="94" y="8"/>
                      <a:pt x="95" y="7"/>
                      <a:pt x="97" y="7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6" y="4"/>
                      <a:pt x="95" y="2"/>
                      <a:pt x="96" y="0"/>
                    </a:cubicBezTo>
                    <a:cubicBezTo>
                      <a:pt x="96" y="0"/>
                      <a:pt x="96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4" y="0"/>
                      <a:pt x="93" y="0"/>
                      <a:pt x="93" y="0"/>
                    </a:cubicBezTo>
                    <a:cubicBezTo>
                      <a:pt x="92" y="0"/>
                      <a:pt x="91" y="0"/>
                      <a:pt x="90" y="0"/>
                    </a:cubicBezTo>
                    <a:cubicBezTo>
                      <a:pt x="88" y="0"/>
                      <a:pt x="82" y="0"/>
                      <a:pt x="80" y="2"/>
                    </a:cubicBezTo>
                    <a:cubicBezTo>
                      <a:pt x="80" y="3"/>
                      <a:pt x="79" y="3"/>
                      <a:pt x="79" y="5"/>
                    </a:cubicBezTo>
                    <a:cubicBezTo>
                      <a:pt x="80" y="10"/>
                      <a:pt x="78" y="12"/>
                      <a:pt x="76" y="13"/>
                    </a:cubicBezTo>
                    <a:cubicBezTo>
                      <a:pt x="75" y="13"/>
                      <a:pt x="75" y="13"/>
                      <a:pt x="74" y="14"/>
                    </a:cubicBezTo>
                    <a:cubicBezTo>
                      <a:pt x="74" y="14"/>
                      <a:pt x="73" y="14"/>
                      <a:pt x="73" y="14"/>
                    </a:cubicBezTo>
                    <a:cubicBezTo>
                      <a:pt x="73" y="18"/>
                      <a:pt x="72" y="19"/>
                      <a:pt x="71" y="21"/>
                    </a:cubicBezTo>
                    <a:cubicBezTo>
                      <a:pt x="70" y="22"/>
                      <a:pt x="69" y="23"/>
                      <a:pt x="69" y="25"/>
                    </a:cubicBezTo>
                    <a:cubicBezTo>
                      <a:pt x="70" y="27"/>
                      <a:pt x="69" y="29"/>
                      <a:pt x="69" y="30"/>
                    </a:cubicBezTo>
                    <a:cubicBezTo>
                      <a:pt x="68" y="31"/>
                      <a:pt x="66" y="32"/>
                      <a:pt x="64" y="32"/>
                    </a:cubicBezTo>
                    <a:cubicBezTo>
                      <a:pt x="63" y="32"/>
                      <a:pt x="61" y="33"/>
                      <a:pt x="60" y="33"/>
                    </a:cubicBezTo>
                    <a:cubicBezTo>
                      <a:pt x="59" y="34"/>
                      <a:pt x="59" y="34"/>
                      <a:pt x="58" y="34"/>
                    </a:cubicBezTo>
                    <a:cubicBezTo>
                      <a:pt x="54" y="36"/>
                      <a:pt x="52" y="35"/>
                      <a:pt x="50" y="34"/>
                    </a:cubicBezTo>
                    <a:cubicBezTo>
                      <a:pt x="50" y="33"/>
                      <a:pt x="49" y="32"/>
                      <a:pt x="47" y="32"/>
                    </a:cubicBezTo>
                    <a:cubicBezTo>
                      <a:pt x="43" y="32"/>
                      <a:pt x="42" y="33"/>
                      <a:pt x="40" y="35"/>
                    </a:cubicBezTo>
                    <a:cubicBezTo>
                      <a:pt x="39" y="35"/>
                      <a:pt x="38" y="36"/>
                      <a:pt x="36" y="37"/>
                    </a:cubicBezTo>
                    <a:cubicBezTo>
                      <a:pt x="35" y="37"/>
                      <a:pt x="33" y="37"/>
                      <a:pt x="31" y="37"/>
                    </a:cubicBezTo>
                    <a:cubicBezTo>
                      <a:pt x="30" y="37"/>
                      <a:pt x="29" y="37"/>
                      <a:pt x="28" y="37"/>
                    </a:cubicBezTo>
                    <a:cubicBezTo>
                      <a:pt x="27" y="37"/>
                      <a:pt x="27" y="37"/>
                      <a:pt x="26" y="37"/>
                    </a:cubicBezTo>
                    <a:cubicBezTo>
                      <a:pt x="23" y="37"/>
                      <a:pt x="22" y="38"/>
                      <a:pt x="22" y="38"/>
                    </a:cubicBezTo>
                    <a:cubicBezTo>
                      <a:pt x="21" y="38"/>
                      <a:pt x="20" y="39"/>
                      <a:pt x="20" y="39"/>
                    </a:cubicBezTo>
                    <a:cubicBezTo>
                      <a:pt x="18" y="39"/>
                      <a:pt x="16" y="37"/>
                      <a:pt x="14" y="36"/>
                    </a:cubicBezTo>
                    <a:cubicBezTo>
                      <a:pt x="13" y="35"/>
                      <a:pt x="12" y="34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8" y="32"/>
                      <a:pt x="8" y="31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7" y="30"/>
                      <a:pt x="7" y="29"/>
                    </a:cubicBezTo>
                    <a:cubicBezTo>
                      <a:pt x="7" y="29"/>
                      <a:pt x="7" y="29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6" y="26"/>
                      <a:pt x="6" y="26"/>
                    </a:cubicBezTo>
                    <a:cubicBezTo>
                      <a:pt x="5" y="27"/>
                      <a:pt x="2" y="30"/>
                      <a:pt x="1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65" name="Freeform 1158">
                <a:extLst>
                  <a:ext uri="{FF2B5EF4-FFF2-40B4-BE49-F238E27FC236}">
                    <a16:creationId xmlns:a16="http://schemas.microsoft.com/office/drawing/2014/main" id="{70EF432F-A1E6-5143-AF60-D2645FC0E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6" y="2389"/>
                <a:ext cx="104" cy="26"/>
              </a:xfrm>
              <a:custGeom>
                <a:avLst/>
                <a:gdLst>
                  <a:gd name="T0" fmla="*/ 94 w 109"/>
                  <a:gd name="T1" fmla="*/ 27 h 28"/>
                  <a:gd name="T2" fmla="*/ 95 w 109"/>
                  <a:gd name="T3" fmla="*/ 27 h 28"/>
                  <a:gd name="T4" fmla="*/ 98 w 109"/>
                  <a:gd name="T5" fmla="*/ 25 h 28"/>
                  <a:gd name="T6" fmla="*/ 102 w 109"/>
                  <a:gd name="T7" fmla="*/ 27 h 28"/>
                  <a:gd name="T8" fmla="*/ 106 w 109"/>
                  <a:gd name="T9" fmla="*/ 28 h 28"/>
                  <a:gd name="T10" fmla="*/ 109 w 109"/>
                  <a:gd name="T11" fmla="*/ 27 h 28"/>
                  <a:gd name="T12" fmla="*/ 106 w 109"/>
                  <a:gd name="T13" fmla="*/ 26 h 28"/>
                  <a:gd name="T14" fmla="*/ 97 w 109"/>
                  <a:gd name="T15" fmla="*/ 22 h 28"/>
                  <a:gd name="T16" fmla="*/ 93 w 109"/>
                  <a:gd name="T17" fmla="*/ 22 h 28"/>
                  <a:gd name="T18" fmla="*/ 90 w 109"/>
                  <a:gd name="T19" fmla="*/ 22 h 28"/>
                  <a:gd name="T20" fmla="*/ 87 w 109"/>
                  <a:gd name="T21" fmla="*/ 22 h 28"/>
                  <a:gd name="T22" fmla="*/ 78 w 109"/>
                  <a:gd name="T23" fmla="*/ 20 h 28"/>
                  <a:gd name="T24" fmla="*/ 75 w 109"/>
                  <a:gd name="T25" fmla="*/ 17 h 28"/>
                  <a:gd name="T26" fmla="*/ 84 w 109"/>
                  <a:gd name="T27" fmla="*/ 12 h 28"/>
                  <a:gd name="T28" fmla="*/ 86 w 109"/>
                  <a:gd name="T29" fmla="*/ 11 h 28"/>
                  <a:gd name="T30" fmla="*/ 78 w 109"/>
                  <a:gd name="T31" fmla="*/ 12 h 28"/>
                  <a:gd name="T32" fmla="*/ 73 w 109"/>
                  <a:gd name="T33" fmla="*/ 13 h 28"/>
                  <a:gd name="T34" fmla="*/ 59 w 109"/>
                  <a:gd name="T35" fmla="*/ 10 h 28"/>
                  <a:gd name="T36" fmla="*/ 56 w 109"/>
                  <a:gd name="T37" fmla="*/ 9 h 28"/>
                  <a:gd name="T38" fmla="*/ 51 w 109"/>
                  <a:gd name="T39" fmla="*/ 12 h 28"/>
                  <a:gd name="T40" fmla="*/ 29 w 109"/>
                  <a:gd name="T41" fmla="*/ 4 h 28"/>
                  <a:gd name="T42" fmla="*/ 12 w 109"/>
                  <a:gd name="T43" fmla="*/ 0 h 28"/>
                  <a:gd name="T44" fmla="*/ 5 w 109"/>
                  <a:gd name="T45" fmla="*/ 2 h 28"/>
                  <a:gd name="T46" fmla="*/ 0 w 109"/>
                  <a:gd name="T47" fmla="*/ 7 h 28"/>
                  <a:gd name="T48" fmla="*/ 0 w 109"/>
                  <a:gd name="T49" fmla="*/ 7 h 28"/>
                  <a:gd name="T50" fmla="*/ 1 w 109"/>
                  <a:gd name="T51" fmla="*/ 8 h 28"/>
                  <a:gd name="T52" fmla="*/ 3 w 109"/>
                  <a:gd name="T53" fmla="*/ 8 h 28"/>
                  <a:gd name="T54" fmla="*/ 6 w 109"/>
                  <a:gd name="T55" fmla="*/ 8 h 28"/>
                  <a:gd name="T56" fmla="*/ 11 w 109"/>
                  <a:gd name="T57" fmla="*/ 11 h 28"/>
                  <a:gd name="T58" fmla="*/ 13 w 109"/>
                  <a:gd name="T59" fmla="*/ 14 h 28"/>
                  <a:gd name="T60" fmla="*/ 17 w 109"/>
                  <a:gd name="T61" fmla="*/ 15 h 28"/>
                  <a:gd name="T62" fmla="*/ 29 w 109"/>
                  <a:gd name="T63" fmla="*/ 17 h 28"/>
                  <a:gd name="T64" fmla="*/ 31 w 109"/>
                  <a:gd name="T65" fmla="*/ 17 h 28"/>
                  <a:gd name="T66" fmla="*/ 36 w 109"/>
                  <a:gd name="T67" fmla="*/ 14 h 28"/>
                  <a:gd name="T68" fmla="*/ 55 w 109"/>
                  <a:gd name="T69" fmla="*/ 21 h 28"/>
                  <a:gd name="T70" fmla="*/ 81 w 109"/>
                  <a:gd name="T71" fmla="*/ 26 h 28"/>
                  <a:gd name="T72" fmla="*/ 90 w 109"/>
                  <a:gd name="T73" fmla="*/ 27 h 28"/>
                  <a:gd name="T74" fmla="*/ 94 w 109"/>
                  <a:gd name="T7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9" h="28">
                    <a:moveTo>
                      <a:pt x="94" y="27"/>
                    </a:moveTo>
                    <a:cubicBezTo>
                      <a:pt x="95" y="27"/>
                      <a:pt x="95" y="27"/>
                      <a:pt x="95" y="27"/>
                    </a:cubicBezTo>
                    <a:cubicBezTo>
                      <a:pt x="96" y="26"/>
                      <a:pt x="97" y="25"/>
                      <a:pt x="98" y="25"/>
                    </a:cubicBezTo>
                    <a:cubicBezTo>
                      <a:pt x="99" y="25"/>
                      <a:pt x="101" y="26"/>
                      <a:pt x="102" y="27"/>
                    </a:cubicBezTo>
                    <a:cubicBezTo>
                      <a:pt x="103" y="27"/>
                      <a:pt x="104" y="28"/>
                      <a:pt x="106" y="28"/>
                    </a:cubicBezTo>
                    <a:cubicBezTo>
                      <a:pt x="107" y="28"/>
                      <a:pt x="108" y="28"/>
                      <a:pt x="109" y="27"/>
                    </a:cubicBezTo>
                    <a:cubicBezTo>
                      <a:pt x="108" y="27"/>
                      <a:pt x="106" y="27"/>
                      <a:pt x="106" y="26"/>
                    </a:cubicBezTo>
                    <a:cubicBezTo>
                      <a:pt x="101" y="26"/>
                      <a:pt x="97" y="25"/>
                      <a:pt x="97" y="22"/>
                    </a:cubicBezTo>
                    <a:cubicBezTo>
                      <a:pt x="97" y="22"/>
                      <a:pt x="96" y="22"/>
                      <a:pt x="93" y="22"/>
                    </a:cubicBezTo>
                    <a:cubicBezTo>
                      <a:pt x="92" y="22"/>
                      <a:pt x="91" y="22"/>
                      <a:pt x="90" y="22"/>
                    </a:cubicBezTo>
                    <a:cubicBezTo>
                      <a:pt x="89" y="22"/>
                      <a:pt x="88" y="22"/>
                      <a:pt x="87" y="22"/>
                    </a:cubicBezTo>
                    <a:cubicBezTo>
                      <a:pt x="84" y="22"/>
                      <a:pt x="81" y="22"/>
                      <a:pt x="78" y="20"/>
                    </a:cubicBezTo>
                    <a:cubicBezTo>
                      <a:pt x="76" y="20"/>
                      <a:pt x="75" y="18"/>
                      <a:pt x="75" y="17"/>
                    </a:cubicBezTo>
                    <a:cubicBezTo>
                      <a:pt x="75" y="14"/>
                      <a:pt x="79" y="13"/>
                      <a:pt x="84" y="12"/>
                    </a:cubicBezTo>
                    <a:cubicBezTo>
                      <a:pt x="85" y="11"/>
                      <a:pt x="85" y="11"/>
                      <a:pt x="86" y="11"/>
                    </a:cubicBezTo>
                    <a:cubicBezTo>
                      <a:pt x="84" y="11"/>
                      <a:pt x="81" y="12"/>
                      <a:pt x="78" y="12"/>
                    </a:cubicBezTo>
                    <a:cubicBezTo>
                      <a:pt x="76" y="13"/>
                      <a:pt x="74" y="13"/>
                      <a:pt x="73" y="13"/>
                    </a:cubicBezTo>
                    <a:cubicBezTo>
                      <a:pt x="68" y="13"/>
                      <a:pt x="63" y="11"/>
                      <a:pt x="59" y="10"/>
                    </a:cubicBezTo>
                    <a:cubicBezTo>
                      <a:pt x="58" y="10"/>
                      <a:pt x="57" y="9"/>
                      <a:pt x="56" y="9"/>
                    </a:cubicBezTo>
                    <a:cubicBezTo>
                      <a:pt x="55" y="10"/>
                      <a:pt x="54" y="12"/>
                      <a:pt x="51" y="12"/>
                    </a:cubicBezTo>
                    <a:cubicBezTo>
                      <a:pt x="45" y="12"/>
                      <a:pt x="32" y="7"/>
                      <a:pt x="29" y="4"/>
                    </a:cubicBezTo>
                    <a:cubicBezTo>
                      <a:pt x="26" y="2"/>
                      <a:pt x="19" y="0"/>
                      <a:pt x="12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3" y="6"/>
                      <a:pt x="1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9" y="8"/>
                      <a:pt x="10" y="10"/>
                      <a:pt x="11" y="11"/>
                    </a:cubicBezTo>
                    <a:cubicBezTo>
                      <a:pt x="11" y="13"/>
                      <a:pt x="12" y="14"/>
                      <a:pt x="13" y="14"/>
                    </a:cubicBezTo>
                    <a:cubicBezTo>
                      <a:pt x="14" y="14"/>
                      <a:pt x="15" y="14"/>
                      <a:pt x="17" y="15"/>
                    </a:cubicBezTo>
                    <a:cubicBezTo>
                      <a:pt x="21" y="16"/>
                      <a:pt x="26" y="17"/>
                      <a:pt x="29" y="17"/>
                    </a:cubicBezTo>
                    <a:cubicBezTo>
                      <a:pt x="30" y="17"/>
                      <a:pt x="31" y="17"/>
                      <a:pt x="31" y="17"/>
                    </a:cubicBezTo>
                    <a:cubicBezTo>
                      <a:pt x="31" y="15"/>
                      <a:pt x="33" y="14"/>
                      <a:pt x="36" y="14"/>
                    </a:cubicBezTo>
                    <a:cubicBezTo>
                      <a:pt x="41" y="14"/>
                      <a:pt x="50" y="17"/>
                      <a:pt x="55" y="21"/>
                    </a:cubicBezTo>
                    <a:cubicBezTo>
                      <a:pt x="61" y="26"/>
                      <a:pt x="75" y="27"/>
                      <a:pt x="81" y="26"/>
                    </a:cubicBezTo>
                    <a:cubicBezTo>
                      <a:pt x="84" y="25"/>
                      <a:pt x="88" y="26"/>
                      <a:pt x="90" y="27"/>
                    </a:cubicBezTo>
                    <a:cubicBezTo>
                      <a:pt x="92" y="27"/>
                      <a:pt x="93" y="27"/>
                      <a:pt x="9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48" name="Group 1161">
              <a:extLst>
                <a:ext uri="{FF2B5EF4-FFF2-40B4-BE49-F238E27FC236}">
                  <a16:creationId xmlns:a16="http://schemas.microsoft.com/office/drawing/2014/main" id="{BE189407-D928-C841-9CA8-F044CE063F1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89413" y="3754412"/>
              <a:ext cx="867871" cy="701411"/>
              <a:chOff x="3077" y="2363"/>
              <a:chExt cx="467" cy="390"/>
            </a:xfrm>
            <a:grpFill/>
          </p:grpSpPr>
          <p:sp>
            <p:nvSpPr>
              <p:cNvPr id="1103" name="Freeform 1162">
                <a:extLst>
                  <a:ext uri="{FF2B5EF4-FFF2-40B4-BE49-F238E27FC236}">
                    <a16:creationId xmlns:a16="http://schemas.microsoft.com/office/drawing/2014/main" id="{D540502B-3539-4C4E-83F7-BF421C087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2500"/>
                <a:ext cx="10" cy="17"/>
              </a:xfrm>
              <a:custGeom>
                <a:avLst/>
                <a:gdLst>
                  <a:gd name="T0" fmla="*/ 3 w 11"/>
                  <a:gd name="T1" fmla="*/ 15 h 17"/>
                  <a:gd name="T2" fmla="*/ 3 w 11"/>
                  <a:gd name="T3" fmla="*/ 14 h 17"/>
                  <a:gd name="T4" fmla="*/ 4 w 11"/>
                  <a:gd name="T5" fmla="*/ 13 h 17"/>
                  <a:gd name="T6" fmla="*/ 5 w 11"/>
                  <a:gd name="T7" fmla="*/ 12 h 17"/>
                  <a:gd name="T8" fmla="*/ 5 w 11"/>
                  <a:gd name="T9" fmla="*/ 11 h 17"/>
                  <a:gd name="T10" fmla="*/ 6 w 11"/>
                  <a:gd name="T11" fmla="*/ 10 h 17"/>
                  <a:gd name="T12" fmla="*/ 6 w 11"/>
                  <a:gd name="T13" fmla="*/ 10 h 17"/>
                  <a:gd name="T14" fmla="*/ 7 w 11"/>
                  <a:gd name="T15" fmla="*/ 9 h 17"/>
                  <a:gd name="T16" fmla="*/ 7 w 11"/>
                  <a:gd name="T17" fmla="*/ 8 h 17"/>
                  <a:gd name="T18" fmla="*/ 8 w 11"/>
                  <a:gd name="T19" fmla="*/ 8 h 17"/>
                  <a:gd name="T20" fmla="*/ 8 w 11"/>
                  <a:gd name="T21" fmla="*/ 7 h 17"/>
                  <a:gd name="T22" fmla="*/ 9 w 11"/>
                  <a:gd name="T23" fmla="*/ 6 h 17"/>
                  <a:gd name="T24" fmla="*/ 10 w 11"/>
                  <a:gd name="T25" fmla="*/ 6 h 17"/>
                  <a:gd name="T26" fmla="*/ 10 w 11"/>
                  <a:gd name="T27" fmla="*/ 5 h 17"/>
                  <a:gd name="T28" fmla="*/ 11 w 11"/>
                  <a:gd name="T29" fmla="*/ 3 h 17"/>
                  <a:gd name="T30" fmla="*/ 10 w 11"/>
                  <a:gd name="T31" fmla="*/ 2 h 17"/>
                  <a:gd name="T32" fmla="*/ 10 w 11"/>
                  <a:gd name="T33" fmla="*/ 2 h 17"/>
                  <a:gd name="T34" fmla="*/ 10 w 11"/>
                  <a:gd name="T35" fmla="*/ 1 h 17"/>
                  <a:gd name="T36" fmla="*/ 9 w 11"/>
                  <a:gd name="T37" fmla="*/ 1 h 17"/>
                  <a:gd name="T38" fmla="*/ 9 w 11"/>
                  <a:gd name="T39" fmla="*/ 1 h 17"/>
                  <a:gd name="T40" fmla="*/ 8 w 11"/>
                  <a:gd name="T41" fmla="*/ 1 h 17"/>
                  <a:gd name="T42" fmla="*/ 8 w 11"/>
                  <a:gd name="T43" fmla="*/ 1 h 17"/>
                  <a:gd name="T44" fmla="*/ 7 w 11"/>
                  <a:gd name="T45" fmla="*/ 0 h 17"/>
                  <a:gd name="T46" fmla="*/ 7 w 11"/>
                  <a:gd name="T47" fmla="*/ 0 h 17"/>
                  <a:gd name="T48" fmla="*/ 3 w 11"/>
                  <a:gd name="T49" fmla="*/ 10 h 17"/>
                  <a:gd name="T50" fmla="*/ 0 w 11"/>
                  <a:gd name="T51" fmla="*/ 16 h 17"/>
                  <a:gd name="T52" fmla="*/ 2 w 11"/>
                  <a:gd name="T53" fmla="*/ 17 h 17"/>
                  <a:gd name="T54" fmla="*/ 2 w 11"/>
                  <a:gd name="T55" fmla="*/ 16 h 17"/>
                  <a:gd name="T56" fmla="*/ 2 w 11"/>
                  <a:gd name="T57" fmla="*/ 16 h 17"/>
                  <a:gd name="T58" fmla="*/ 3 w 11"/>
                  <a:gd name="T5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" h="17">
                    <a:moveTo>
                      <a:pt x="3" y="15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1"/>
                      <a:pt x="6" y="11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7"/>
                      <a:pt x="9" y="7"/>
                      <a:pt x="9" y="6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5"/>
                      <a:pt x="11" y="4"/>
                      <a:pt x="11" y="3"/>
                    </a:cubicBez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3"/>
                      <a:pt x="5" y="6"/>
                      <a:pt x="3" y="10"/>
                    </a:cubicBezTo>
                    <a:cubicBezTo>
                      <a:pt x="2" y="12"/>
                      <a:pt x="1" y="14"/>
                      <a:pt x="0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3" y="15"/>
                      <a:pt x="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4" name="Freeform 1163">
                <a:extLst>
                  <a:ext uri="{FF2B5EF4-FFF2-40B4-BE49-F238E27FC236}">
                    <a16:creationId xmlns:a16="http://schemas.microsoft.com/office/drawing/2014/main" id="{7008491F-DBA2-CF4F-9198-13632126C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2471"/>
                <a:ext cx="67" cy="54"/>
              </a:xfrm>
              <a:custGeom>
                <a:avLst/>
                <a:gdLst>
                  <a:gd name="T0" fmla="*/ 1 w 70"/>
                  <a:gd name="T1" fmla="*/ 53 h 57"/>
                  <a:gd name="T2" fmla="*/ 19 w 70"/>
                  <a:gd name="T3" fmla="*/ 52 h 57"/>
                  <a:gd name="T4" fmla="*/ 33 w 70"/>
                  <a:gd name="T5" fmla="*/ 45 h 57"/>
                  <a:gd name="T6" fmla="*/ 57 w 70"/>
                  <a:gd name="T7" fmla="*/ 33 h 57"/>
                  <a:gd name="T8" fmla="*/ 60 w 70"/>
                  <a:gd name="T9" fmla="*/ 17 h 57"/>
                  <a:gd name="T10" fmla="*/ 59 w 70"/>
                  <a:gd name="T11" fmla="*/ 9 h 57"/>
                  <a:gd name="T12" fmla="*/ 65 w 70"/>
                  <a:gd name="T13" fmla="*/ 3 h 57"/>
                  <a:gd name="T14" fmla="*/ 67 w 70"/>
                  <a:gd name="T15" fmla="*/ 2 h 57"/>
                  <a:gd name="T16" fmla="*/ 70 w 70"/>
                  <a:gd name="T17" fmla="*/ 0 h 57"/>
                  <a:gd name="T18" fmla="*/ 69 w 70"/>
                  <a:gd name="T19" fmla="*/ 0 h 57"/>
                  <a:gd name="T20" fmla="*/ 68 w 70"/>
                  <a:gd name="T21" fmla="*/ 1 h 57"/>
                  <a:gd name="T22" fmla="*/ 67 w 70"/>
                  <a:gd name="T23" fmla="*/ 1 h 57"/>
                  <a:gd name="T24" fmla="*/ 52 w 70"/>
                  <a:gd name="T25" fmla="*/ 3 h 57"/>
                  <a:gd name="T26" fmla="*/ 37 w 70"/>
                  <a:gd name="T27" fmla="*/ 6 h 57"/>
                  <a:gd name="T28" fmla="*/ 28 w 70"/>
                  <a:gd name="T29" fmla="*/ 5 h 57"/>
                  <a:gd name="T30" fmla="*/ 27 w 70"/>
                  <a:gd name="T31" fmla="*/ 5 h 57"/>
                  <a:gd name="T32" fmla="*/ 22 w 70"/>
                  <a:gd name="T33" fmla="*/ 7 h 57"/>
                  <a:gd name="T34" fmla="*/ 11 w 70"/>
                  <a:gd name="T35" fmla="*/ 6 h 57"/>
                  <a:gd name="T36" fmla="*/ 10 w 70"/>
                  <a:gd name="T37" fmla="*/ 8 h 57"/>
                  <a:gd name="T38" fmla="*/ 10 w 70"/>
                  <a:gd name="T39" fmla="*/ 10 h 57"/>
                  <a:gd name="T40" fmla="*/ 10 w 70"/>
                  <a:gd name="T41" fmla="*/ 11 h 57"/>
                  <a:gd name="T42" fmla="*/ 9 w 70"/>
                  <a:gd name="T43" fmla="*/ 12 h 57"/>
                  <a:gd name="T44" fmla="*/ 9 w 70"/>
                  <a:gd name="T45" fmla="*/ 13 h 57"/>
                  <a:gd name="T46" fmla="*/ 8 w 70"/>
                  <a:gd name="T47" fmla="*/ 15 h 57"/>
                  <a:gd name="T48" fmla="*/ 6 w 70"/>
                  <a:gd name="T49" fmla="*/ 16 h 57"/>
                  <a:gd name="T50" fmla="*/ 5 w 70"/>
                  <a:gd name="T51" fmla="*/ 17 h 57"/>
                  <a:gd name="T52" fmla="*/ 3 w 70"/>
                  <a:gd name="T53" fmla="*/ 17 h 57"/>
                  <a:gd name="T54" fmla="*/ 3 w 70"/>
                  <a:gd name="T55" fmla="*/ 27 h 57"/>
                  <a:gd name="T56" fmla="*/ 3 w 70"/>
                  <a:gd name="T57" fmla="*/ 28 h 57"/>
                  <a:gd name="T58" fmla="*/ 5 w 70"/>
                  <a:gd name="T59" fmla="*/ 28 h 57"/>
                  <a:gd name="T60" fmla="*/ 6 w 70"/>
                  <a:gd name="T61" fmla="*/ 28 h 57"/>
                  <a:gd name="T62" fmla="*/ 7 w 70"/>
                  <a:gd name="T63" fmla="*/ 29 h 57"/>
                  <a:gd name="T64" fmla="*/ 8 w 70"/>
                  <a:gd name="T65" fmla="*/ 30 h 57"/>
                  <a:gd name="T66" fmla="*/ 8 w 70"/>
                  <a:gd name="T67" fmla="*/ 30 h 57"/>
                  <a:gd name="T68" fmla="*/ 9 w 70"/>
                  <a:gd name="T69" fmla="*/ 31 h 57"/>
                  <a:gd name="T70" fmla="*/ 9 w 70"/>
                  <a:gd name="T71" fmla="*/ 32 h 57"/>
                  <a:gd name="T72" fmla="*/ 7 w 70"/>
                  <a:gd name="T73" fmla="*/ 40 h 57"/>
                  <a:gd name="T74" fmla="*/ 6 w 70"/>
                  <a:gd name="T75" fmla="*/ 41 h 57"/>
                  <a:gd name="T76" fmla="*/ 5 w 70"/>
                  <a:gd name="T77" fmla="*/ 42 h 57"/>
                  <a:gd name="T78" fmla="*/ 4 w 70"/>
                  <a:gd name="T79" fmla="*/ 44 h 57"/>
                  <a:gd name="T80" fmla="*/ 3 w 70"/>
                  <a:gd name="T81" fmla="*/ 45 h 57"/>
                  <a:gd name="T82" fmla="*/ 2 w 70"/>
                  <a:gd name="T83" fmla="*/ 47 h 57"/>
                  <a:gd name="T84" fmla="*/ 0 w 70"/>
                  <a:gd name="T85" fmla="*/ 49 h 57"/>
                  <a:gd name="T86" fmla="*/ 0 w 70"/>
                  <a:gd name="T87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0" h="57">
                    <a:moveTo>
                      <a:pt x="0" y="50"/>
                    </a:moveTo>
                    <a:cubicBezTo>
                      <a:pt x="1" y="53"/>
                      <a:pt x="1" y="53"/>
                      <a:pt x="1" y="53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11" y="56"/>
                      <a:pt x="17" y="52"/>
                      <a:pt x="19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1" y="51"/>
                      <a:pt x="24" y="50"/>
                      <a:pt x="33" y="45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44" y="40"/>
                      <a:pt x="55" y="34"/>
                      <a:pt x="57" y="33"/>
                    </a:cubicBezTo>
                    <a:cubicBezTo>
                      <a:pt x="58" y="31"/>
                      <a:pt x="59" y="29"/>
                      <a:pt x="59" y="28"/>
                    </a:cubicBezTo>
                    <a:cubicBezTo>
                      <a:pt x="59" y="26"/>
                      <a:pt x="58" y="21"/>
                      <a:pt x="60" y="17"/>
                    </a:cubicBezTo>
                    <a:cubicBezTo>
                      <a:pt x="61" y="17"/>
                      <a:pt x="60" y="16"/>
                      <a:pt x="60" y="15"/>
                    </a:cubicBezTo>
                    <a:cubicBezTo>
                      <a:pt x="59" y="14"/>
                      <a:pt x="58" y="11"/>
                      <a:pt x="59" y="9"/>
                    </a:cubicBezTo>
                    <a:cubicBezTo>
                      <a:pt x="60" y="6"/>
                      <a:pt x="63" y="4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6" y="3"/>
                      <a:pt x="66" y="3"/>
                    </a:cubicBezTo>
                    <a:cubicBezTo>
                      <a:pt x="66" y="3"/>
                      <a:pt x="67" y="2"/>
                      <a:pt x="67" y="2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8" y="0"/>
                      <a:pt x="68" y="1"/>
                      <a:pt x="68" y="1"/>
                    </a:cubicBezTo>
                    <a:cubicBezTo>
                      <a:pt x="68" y="1"/>
                      <a:pt x="68" y="1"/>
                      <a:pt x="67" y="1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5" y="1"/>
                      <a:pt x="61" y="2"/>
                      <a:pt x="58" y="2"/>
                    </a:cubicBezTo>
                    <a:cubicBezTo>
                      <a:pt x="55" y="1"/>
                      <a:pt x="54" y="2"/>
                      <a:pt x="52" y="3"/>
                    </a:cubicBezTo>
                    <a:cubicBezTo>
                      <a:pt x="49" y="5"/>
                      <a:pt x="47" y="6"/>
                      <a:pt x="43" y="6"/>
                    </a:cubicBezTo>
                    <a:cubicBezTo>
                      <a:pt x="40" y="6"/>
                      <a:pt x="38" y="6"/>
                      <a:pt x="37" y="6"/>
                    </a:cubicBezTo>
                    <a:cubicBezTo>
                      <a:pt x="35" y="7"/>
                      <a:pt x="34" y="7"/>
                      <a:pt x="33" y="7"/>
                    </a:cubicBezTo>
                    <a:cubicBezTo>
                      <a:pt x="32" y="7"/>
                      <a:pt x="30" y="7"/>
                      <a:pt x="28" y="5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7" y="5"/>
                      <a:pt x="27" y="5"/>
                    </a:cubicBezTo>
                    <a:cubicBezTo>
                      <a:pt x="26" y="6"/>
                      <a:pt x="25" y="6"/>
                      <a:pt x="24" y="7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2" y="8"/>
                      <a:pt x="22" y="8"/>
                      <a:pt x="21" y="8"/>
                    </a:cubicBezTo>
                    <a:cubicBezTo>
                      <a:pt x="17" y="9"/>
                      <a:pt x="14" y="9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0" y="7"/>
                      <a:pt x="10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7" y="15"/>
                      <a:pt x="7" y="15"/>
                    </a:cubicBezTo>
                    <a:cubicBezTo>
                      <a:pt x="7" y="15"/>
                      <a:pt x="7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3" y="17"/>
                      <a:pt x="3" y="17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5" y="22"/>
                      <a:pt x="4" y="25"/>
                      <a:pt x="3" y="27"/>
                    </a:cubicBezTo>
                    <a:cubicBezTo>
                      <a:pt x="3" y="27"/>
                      <a:pt x="3" y="27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4" y="28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8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2"/>
                      <a:pt x="9" y="32"/>
                    </a:cubicBezTo>
                    <a:cubicBezTo>
                      <a:pt x="10" y="35"/>
                      <a:pt x="9" y="38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1"/>
                      <a:pt x="6" y="4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1"/>
                      <a:pt x="6" y="42"/>
                      <a:pt x="6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4" y="44"/>
                      <a:pt x="4" y="44"/>
                    </a:cubicBezTo>
                    <a:cubicBezTo>
                      <a:pt x="4" y="44"/>
                      <a:pt x="4" y="44"/>
                      <a:pt x="3" y="44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2" y="46"/>
                      <a:pt x="2" y="47"/>
                      <a:pt x="2" y="47"/>
                    </a:cubicBezTo>
                    <a:cubicBezTo>
                      <a:pt x="1" y="47"/>
                      <a:pt x="1" y="47"/>
                      <a:pt x="1" y="48"/>
                    </a:cubicBezTo>
                    <a:cubicBezTo>
                      <a:pt x="1" y="48"/>
                      <a:pt x="1" y="48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5" name="Freeform 1164">
                <a:extLst>
                  <a:ext uri="{FF2B5EF4-FFF2-40B4-BE49-F238E27FC236}">
                    <a16:creationId xmlns:a16="http://schemas.microsoft.com/office/drawing/2014/main" id="{3F5EF50E-05DC-1E43-B6B6-74F996B39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" y="2530"/>
                <a:ext cx="9" cy="24"/>
              </a:xfrm>
              <a:custGeom>
                <a:avLst/>
                <a:gdLst>
                  <a:gd name="T0" fmla="*/ 5 w 9"/>
                  <a:gd name="T1" fmla="*/ 25 h 25"/>
                  <a:gd name="T2" fmla="*/ 6 w 9"/>
                  <a:gd name="T3" fmla="*/ 23 h 25"/>
                  <a:gd name="T4" fmla="*/ 6 w 9"/>
                  <a:gd name="T5" fmla="*/ 22 h 25"/>
                  <a:gd name="T6" fmla="*/ 6 w 9"/>
                  <a:gd name="T7" fmla="*/ 20 h 25"/>
                  <a:gd name="T8" fmla="*/ 6 w 9"/>
                  <a:gd name="T9" fmla="*/ 20 h 25"/>
                  <a:gd name="T10" fmla="*/ 7 w 9"/>
                  <a:gd name="T11" fmla="*/ 18 h 25"/>
                  <a:gd name="T12" fmla="*/ 7 w 9"/>
                  <a:gd name="T13" fmla="*/ 18 h 25"/>
                  <a:gd name="T14" fmla="*/ 7 w 9"/>
                  <a:gd name="T15" fmla="*/ 17 h 25"/>
                  <a:gd name="T16" fmla="*/ 8 w 9"/>
                  <a:gd name="T17" fmla="*/ 16 h 25"/>
                  <a:gd name="T18" fmla="*/ 8 w 9"/>
                  <a:gd name="T19" fmla="*/ 15 h 25"/>
                  <a:gd name="T20" fmla="*/ 8 w 9"/>
                  <a:gd name="T21" fmla="*/ 15 h 25"/>
                  <a:gd name="T22" fmla="*/ 9 w 9"/>
                  <a:gd name="T23" fmla="*/ 12 h 25"/>
                  <a:gd name="T24" fmla="*/ 8 w 9"/>
                  <a:gd name="T25" fmla="*/ 11 h 25"/>
                  <a:gd name="T26" fmla="*/ 7 w 9"/>
                  <a:gd name="T27" fmla="*/ 10 h 25"/>
                  <a:gd name="T28" fmla="*/ 7 w 9"/>
                  <a:gd name="T29" fmla="*/ 8 h 25"/>
                  <a:gd name="T30" fmla="*/ 6 w 9"/>
                  <a:gd name="T31" fmla="*/ 7 h 25"/>
                  <a:gd name="T32" fmla="*/ 6 w 9"/>
                  <a:gd name="T33" fmla="*/ 6 h 25"/>
                  <a:gd name="T34" fmla="*/ 5 w 9"/>
                  <a:gd name="T35" fmla="*/ 5 h 25"/>
                  <a:gd name="T36" fmla="*/ 5 w 9"/>
                  <a:gd name="T37" fmla="*/ 4 h 25"/>
                  <a:gd name="T38" fmla="*/ 5 w 9"/>
                  <a:gd name="T39" fmla="*/ 4 h 25"/>
                  <a:gd name="T40" fmla="*/ 5 w 9"/>
                  <a:gd name="T41" fmla="*/ 3 h 25"/>
                  <a:gd name="T42" fmla="*/ 5 w 9"/>
                  <a:gd name="T43" fmla="*/ 3 h 25"/>
                  <a:gd name="T44" fmla="*/ 5 w 9"/>
                  <a:gd name="T45" fmla="*/ 2 h 25"/>
                  <a:gd name="T46" fmla="*/ 5 w 9"/>
                  <a:gd name="T47" fmla="*/ 1 h 25"/>
                  <a:gd name="T48" fmla="*/ 5 w 9"/>
                  <a:gd name="T49" fmla="*/ 1 h 25"/>
                  <a:gd name="T50" fmla="*/ 5 w 9"/>
                  <a:gd name="T51" fmla="*/ 0 h 25"/>
                  <a:gd name="T52" fmla="*/ 0 w 9"/>
                  <a:gd name="T53" fmla="*/ 11 h 25"/>
                  <a:gd name="T54" fmla="*/ 1 w 9"/>
                  <a:gd name="T55" fmla="*/ 14 h 25"/>
                  <a:gd name="T56" fmla="*/ 5 w 9"/>
                  <a:gd name="T57" fmla="*/ 25 h 25"/>
                  <a:gd name="T58" fmla="*/ 5 w 9"/>
                  <a:gd name="T59" fmla="*/ 25 h 25"/>
                  <a:gd name="T60" fmla="*/ 5 w 9"/>
                  <a:gd name="T6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" h="25">
                    <a:moveTo>
                      <a:pt x="5" y="25"/>
                    </a:moveTo>
                    <a:cubicBezTo>
                      <a:pt x="6" y="24"/>
                      <a:pt x="6" y="23"/>
                      <a:pt x="6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1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7" y="19"/>
                      <a:pt x="7" y="19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4"/>
                      <a:pt x="9" y="14"/>
                      <a:pt x="9" y="12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6" y="8"/>
                      <a:pt x="6" y="8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5"/>
                      <a:pt x="1" y="9"/>
                      <a:pt x="0" y="11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6" name="Freeform 1165">
                <a:extLst>
                  <a:ext uri="{FF2B5EF4-FFF2-40B4-BE49-F238E27FC236}">
                    <a16:creationId xmlns:a16="http://schemas.microsoft.com/office/drawing/2014/main" id="{53795175-75F1-2F4A-8B6D-8C779B412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2519"/>
                <a:ext cx="5" cy="6"/>
              </a:xfrm>
              <a:custGeom>
                <a:avLst/>
                <a:gdLst>
                  <a:gd name="T0" fmla="*/ 1 w 5"/>
                  <a:gd name="T1" fmla="*/ 7 h 7"/>
                  <a:gd name="T2" fmla="*/ 2 w 5"/>
                  <a:gd name="T3" fmla="*/ 6 h 7"/>
                  <a:gd name="T4" fmla="*/ 2 w 5"/>
                  <a:gd name="T5" fmla="*/ 6 h 7"/>
                  <a:gd name="T6" fmla="*/ 3 w 5"/>
                  <a:gd name="T7" fmla="*/ 6 h 7"/>
                  <a:gd name="T8" fmla="*/ 4 w 5"/>
                  <a:gd name="T9" fmla="*/ 6 h 7"/>
                  <a:gd name="T10" fmla="*/ 4 w 5"/>
                  <a:gd name="T11" fmla="*/ 6 h 7"/>
                  <a:gd name="T12" fmla="*/ 4 w 5"/>
                  <a:gd name="T13" fmla="*/ 5 h 7"/>
                  <a:gd name="T14" fmla="*/ 4 w 5"/>
                  <a:gd name="T15" fmla="*/ 4 h 7"/>
                  <a:gd name="T16" fmla="*/ 4 w 5"/>
                  <a:gd name="T17" fmla="*/ 3 h 7"/>
                  <a:gd name="T18" fmla="*/ 5 w 5"/>
                  <a:gd name="T19" fmla="*/ 2 h 7"/>
                  <a:gd name="T20" fmla="*/ 5 w 5"/>
                  <a:gd name="T21" fmla="*/ 1 h 7"/>
                  <a:gd name="T22" fmla="*/ 2 w 5"/>
                  <a:gd name="T23" fmla="*/ 0 h 7"/>
                  <a:gd name="T24" fmla="*/ 1 w 5"/>
                  <a:gd name="T25" fmla="*/ 3 h 7"/>
                  <a:gd name="T26" fmla="*/ 0 w 5"/>
                  <a:gd name="T27" fmla="*/ 7 h 7"/>
                  <a:gd name="T28" fmla="*/ 0 w 5"/>
                  <a:gd name="T29" fmla="*/ 7 h 7"/>
                  <a:gd name="T30" fmla="*/ 1 w 5"/>
                  <a:gd name="T3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7">
                    <a:moveTo>
                      <a:pt x="1" y="7"/>
                    </a:move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7" name="Freeform 1166">
                <a:extLst>
                  <a:ext uri="{FF2B5EF4-FFF2-40B4-BE49-F238E27FC236}">
                    <a16:creationId xmlns:a16="http://schemas.microsoft.com/office/drawing/2014/main" id="{382441DD-65C4-E648-A9F9-8061651C5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2519"/>
                <a:ext cx="41" cy="45"/>
              </a:xfrm>
              <a:custGeom>
                <a:avLst/>
                <a:gdLst>
                  <a:gd name="T0" fmla="*/ 28 w 43"/>
                  <a:gd name="T1" fmla="*/ 6 h 47"/>
                  <a:gd name="T2" fmla="*/ 17 w 43"/>
                  <a:gd name="T3" fmla="*/ 12 h 47"/>
                  <a:gd name="T4" fmla="*/ 7 w 43"/>
                  <a:gd name="T5" fmla="*/ 8 h 47"/>
                  <a:gd name="T6" fmla="*/ 7 w 43"/>
                  <a:gd name="T7" fmla="*/ 10 h 47"/>
                  <a:gd name="T8" fmla="*/ 6 w 43"/>
                  <a:gd name="T9" fmla="*/ 10 h 47"/>
                  <a:gd name="T10" fmla="*/ 6 w 43"/>
                  <a:gd name="T11" fmla="*/ 16 h 47"/>
                  <a:gd name="T12" fmla="*/ 6 w 43"/>
                  <a:gd name="T13" fmla="*/ 20 h 47"/>
                  <a:gd name="T14" fmla="*/ 5 w 43"/>
                  <a:gd name="T15" fmla="*/ 22 h 47"/>
                  <a:gd name="T16" fmla="*/ 5 w 43"/>
                  <a:gd name="T17" fmla="*/ 23 h 47"/>
                  <a:gd name="T18" fmla="*/ 4 w 43"/>
                  <a:gd name="T19" fmla="*/ 27 h 47"/>
                  <a:gd name="T20" fmla="*/ 4 w 43"/>
                  <a:gd name="T21" fmla="*/ 28 h 47"/>
                  <a:gd name="T22" fmla="*/ 4 w 43"/>
                  <a:gd name="T23" fmla="*/ 29 h 47"/>
                  <a:gd name="T24" fmla="*/ 3 w 43"/>
                  <a:gd name="T25" fmla="*/ 30 h 47"/>
                  <a:gd name="T26" fmla="*/ 3 w 43"/>
                  <a:gd name="T27" fmla="*/ 31 h 47"/>
                  <a:gd name="T28" fmla="*/ 2 w 43"/>
                  <a:gd name="T29" fmla="*/ 32 h 47"/>
                  <a:gd name="T30" fmla="*/ 2 w 43"/>
                  <a:gd name="T31" fmla="*/ 34 h 47"/>
                  <a:gd name="T32" fmla="*/ 2 w 43"/>
                  <a:gd name="T33" fmla="*/ 36 h 47"/>
                  <a:gd name="T34" fmla="*/ 1 w 43"/>
                  <a:gd name="T35" fmla="*/ 38 h 47"/>
                  <a:gd name="T36" fmla="*/ 1 w 43"/>
                  <a:gd name="T37" fmla="*/ 41 h 47"/>
                  <a:gd name="T38" fmla="*/ 0 w 43"/>
                  <a:gd name="T39" fmla="*/ 44 h 47"/>
                  <a:gd name="T40" fmla="*/ 2 w 43"/>
                  <a:gd name="T41" fmla="*/ 45 h 47"/>
                  <a:gd name="T42" fmla="*/ 4 w 43"/>
                  <a:gd name="T43" fmla="*/ 46 h 47"/>
                  <a:gd name="T44" fmla="*/ 5 w 43"/>
                  <a:gd name="T45" fmla="*/ 46 h 47"/>
                  <a:gd name="T46" fmla="*/ 6 w 43"/>
                  <a:gd name="T47" fmla="*/ 47 h 47"/>
                  <a:gd name="T48" fmla="*/ 7 w 43"/>
                  <a:gd name="T49" fmla="*/ 47 h 47"/>
                  <a:gd name="T50" fmla="*/ 8 w 43"/>
                  <a:gd name="T51" fmla="*/ 47 h 47"/>
                  <a:gd name="T52" fmla="*/ 8 w 43"/>
                  <a:gd name="T53" fmla="*/ 47 h 47"/>
                  <a:gd name="T54" fmla="*/ 14 w 43"/>
                  <a:gd name="T55" fmla="*/ 44 h 47"/>
                  <a:gd name="T56" fmla="*/ 15 w 43"/>
                  <a:gd name="T57" fmla="*/ 43 h 47"/>
                  <a:gd name="T58" fmla="*/ 15 w 43"/>
                  <a:gd name="T59" fmla="*/ 43 h 47"/>
                  <a:gd name="T60" fmla="*/ 27 w 43"/>
                  <a:gd name="T61" fmla="*/ 35 h 47"/>
                  <a:gd name="T62" fmla="*/ 22 w 43"/>
                  <a:gd name="T63" fmla="*/ 26 h 47"/>
                  <a:gd name="T64" fmla="*/ 33 w 43"/>
                  <a:gd name="T65" fmla="*/ 15 h 47"/>
                  <a:gd name="T66" fmla="*/ 41 w 43"/>
                  <a:gd name="T67" fmla="*/ 13 h 47"/>
                  <a:gd name="T68" fmla="*/ 42 w 43"/>
                  <a:gd name="T69" fmla="*/ 12 h 47"/>
                  <a:gd name="T70" fmla="*/ 43 w 43"/>
                  <a:gd name="T71" fmla="*/ 12 h 47"/>
                  <a:gd name="T72" fmla="*/ 43 w 43"/>
                  <a:gd name="T73" fmla="*/ 10 h 47"/>
                  <a:gd name="T74" fmla="*/ 42 w 43"/>
                  <a:gd name="T75" fmla="*/ 7 h 47"/>
                  <a:gd name="T76" fmla="*/ 42 w 43"/>
                  <a:gd name="T77" fmla="*/ 5 h 47"/>
                  <a:gd name="T78" fmla="*/ 41 w 43"/>
                  <a:gd name="T79" fmla="*/ 1 h 47"/>
                  <a:gd name="T80" fmla="*/ 41 w 43"/>
                  <a:gd name="T8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3" h="47">
                    <a:moveTo>
                      <a:pt x="37" y="2"/>
                    </a:moveTo>
                    <a:cubicBezTo>
                      <a:pt x="30" y="6"/>
                      <a:pt x="29" y="6"/>
                      <a:pt x="28" y="6"/>
                    </a:cubicBezTo>
                    <a:cubicBezTo>
                      <a:pt x="26" y="6"/>
                      <a:pt x="21" y="9"/>
                      <a:pt x="18" y="11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8"/>
                      <a:pt x="6" y="19"/>
                    </a:cubicBezTo>
                    <a:cubicBezTo>
                      <a:pt x="6" y="19"/>
                      <a:pt x="6" y="19"/>
                      <a:pt x="6" y="20"/>
                    </a:cubicBezTo>
                    <a:cubicBezTo>
                      <a:pt x="5" y="21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2"/>
                    </a:cubicBezTo>
                    <a:cubicBezTo>
                      <a:pt x="3" y="32"/>
                      <a:pt x="3" y="32"/>
                      <a:pt x="2" y="32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5"/>
                    </a:cubicBezTo>
                    <a:cubicBezTo>
                      <a:pt x="2" y="35"/>
                      <a:pt x="2" y="36"/>
                      <a:pt x="2" y="36"/>
                    </a:cubicBezTo>
                    <a:cubicBezTo>
                      <a:pt x="2" y="36"/>
                      <a:pt x="2" y="37"/>
                      <a:pt x="1" y="37"/>
                    </a:cubicBezTo>
                    <a:cubicBezTo>
                      <a:pt x="1" y="37"/>
                      <a:pt x="1" y="38"/>
                      <a:pt x="1" y="38"/>
                    </a:cubicBezTo>
                    <a:cubicBezTo>
                      <a:pt x="1" y="39"/>
                      <a:pt x="1" y="39"/>
                      <a:pt x="1" y="40"/>
                    </a:cubicBezTo>
                    <a:cubicBezTo>
                      <a:pt x="1" y="40"/>
                      <a:pt x="1" y="41"/>
                      <a:pt x="1" y="41"/>
                    </a:cubicBezTo>
                    <a:cubicBezTo>
                      <a:pt x="1" y="42"/>
                      <a:pt x="1" y="42"/>
                      <a:pt x="0" y="43"/>
                    </a:cubicBezTo>
                    <a:cubicBezTo>
                      <a:pt x="0" y="43"/>
                      <a:pt x="0" y="43"/>
                      <a:pt x="0" y="44"/>
                    </a:cubicBezTo>
                    <a:cubicBezTo>
                      <a:pt x="1" y="44"/>
                      <a:pt x="1" y="44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45"/>
                      <a:pt x="4" y="46"/>
                      <a:pt x="4" y="46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6" y="46"/>
                      <a:pt x="6" y="46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7"/>
                      <a:pt x="7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11" y="47"/>
                      <a:pt x="13" y="45"/>
                      <a:pt x="14" y="44"/>
                    </a:cubicBezTo>
                    <a:cubicBezTo>
                      <a:pt x="14" y="44"/>
                      <a:pt x="14" y="44"/>
                      <a:pt x="15" y="44"/>
                    </a:cubicBezTo>
                    <a:cubicBezTo>
                      <a:pt x="15" y="44"/>
                      <a:pt x="15" y="44"/>
                      <a:pt x="15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37"/>
                      <a:pt x="22" y="37"/>
                      <a:pt x="24" y="37"/>
                    </a:cubicBezTo>
                    <a:cubicBezTo>
                      <a:pt x="25" y="37"/>
                      <a:pt x="26" y="37"/>
                      <a:pt x="27" y="35"/>
                    </a:cubicBezTo>
                    <a:cubicBezTo>
                      <a:pt x="27" y="35"/>
                      <a:pt x="28" y="34"/>
                      <a:pt x="29" y="33"/>
                    </a:cubicBezTo>
                    <a:cubicBezTo>
                      <a:pt x="28" y="31"/>
                      <a:pt x="23" y="27"/>
                      <a:pt x="22" y="26"/>
                    </a:cubicBezTo>
                    <a:cubicBezTo>
                      <a:pt x="20" y="26"/>
                      <a:pt x="20" y="24"/>
                      <a:pt x="20" y="23"/>
                    </a:cubicBezTo>
                    <a:cubicBezTo>
                      <a:pt x="20" y="20"/>
                      <a:pt x="26" y="16"/>
                      <a:pt x="33" y="15"/>
                    </a:cubicBezTo>
                    <a:cubicBezTo>
                      <a:pt x="38" y="15"/>
                      <a:pt x="39" y="14"/>
                      <a:pt x="40" y="13"/>
                    </a:cubicBezTo>
                    <a:cubicBezTo>
                      <a:pt x="40" y="13"/>
                      <a:pt x="41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3" y="12"/>
                      <a:pt x="43" y="12"/>
                    </a:cubicBezTo>
                    <a:cubicBezTo>
                      <a:pt x="43" y="12"/>
                      <a:pt x="43" y="11"/>
                      <a:pt x="43" y="11"/>
                    </a:cubicBezTo>
                    <a:cubicBezTo>
                      <a:pt x="43" y="11"/>
                      <a:pt x="43" y="10"/>
                      <a:pt x="43" y="10"/>
                    </a:cubicBezTo>
                    <a:cubicBezTo>
                      <a:pt x="43" y="9"/>
                      <a:pt x="43" y="9"/>
                      <a:pt x="42" y="8"/>
                    </a:cubicBezTo>
                    <a:cubicBezTo>
                      <a:pt x="42" y="8"/>
                      <a:pt x="42" y="7"/>
                      <a:pt x="42" y="7"/>
                    </a:cubicBezTo>
                    <a:cubicBezTo>
                      <a:pt x="42" y="7"/>
                      <a:pt x="42" y="6"/>
                      <a:pt x="42" y="6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4"/>
                      <a:pt x="41" y="4"/>
                      <a:pt x="41" y="3"/>
                    </a:cubicBezTo>
                    <a:cubicBezTo>
                      <a:pt x="41" y="2"/>
                      <a:pt x="41" y="2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9" y="1"/>
                      <a:pt x="38" y="1"/>
                      <a:pt x="3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8" name="Freeform 1167">
                <a:extLst>
                  <a:ext uri="{FF2B5EF4-FFF2-40B4-BE49-F238E27FC236}">
                    <a16:creationId xmlns:a16="http://schemas.microsoft.com/office/drawing/2014/main" id="{5120EFF9-A91F-0A42-AB02-8CB47DCB0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1" y="2388"/>
                <a:ext cx="66" cy="30"/>
              </a:xfrm>
              <a:custGeom>
                <a:avLst/>
                <a:gdLst>
                  <a:gd name="T0" fmla="*/ 15 w 69"/>
                  <a:gd name="T1" fmla="*/ 10 h 31"/>
                  <a:gd name="T2" fmla="*/ 17 w 69"/>
                  <a:gd name="T3" fmla="*/ 15 h 31"/>
                  <a:gd name="T4" fmla="*/ 19 w 69"/>
                  <a:gd name="T5" fmla="*/ 22 h 31"/>
                  <a:gd name="T6" fmla="*/ 18 w 69"/>
                  <a:gd name="T7" fmla="*/ 24 h 31"/>
                  <a:gd name="T8" fmla="*/ 21 w 69"/>
                  <a:gd name="T9" fmla="*/ 24 h 31"/>
                  <a:gd name="T10" fmla="*/ 25 w 69"/>
                  <a:gd name="T11" fmla="*/ 23 h 31"/>
                  <a:gd name="T12" fmla="*/ 28 w 69"/>
                  <a:gd name="T13" fmla="*/ 23 h 31"/>
                  <a:gd name="T14" fmla="*/ 31 w 69"/>
                  <a:gd name="T15" fmla="*/ 24 h 31"/>
                  <a:gd name="T16" fmla="*/ 34 w 69"/>
                  <a:gd name="T17" fmla="*/ 28 h 31"/>
                  <a:gd name="T18" fmla="*/ 34 w 69"/>
                  <a:gd name="T19" fmla="*/ 28 h 31"/>
                  <a:gd name="T20" fmla="*/ 35 w 69"/>
                  <a:gd name="T21" fmla="*/ 30 h 31"/>
                  <a:gd name="T22" fmla="*/ 36 w 69"/>
                  <a:gd name="T23" fmla="*/ 30 h 31"/>
                  <a:gd name="T24" fmla="*/ 39 w 69"/>
                  <a:gd name="T25" fmla="*/ 29 h 31"/>
                  <a:gd name="T26" fmla="*/ 46 w 69"/>
                  <a:gd name="T27" fmla="*/ 28 h 31"/>
                  <a:gd name="T28" fmla="*/ 49 w 69"/>
                  <a:gd name="T29" fmla="*/ 28 h 31"/>
                  <a:gd name="T30" fmla="*/ 50 w 69"/>
                  <a:gd name="T31" fmla="*/ 28 h 31"/>
                  <a:gd name="T32" fmla="*/ 53 w 69"/>
                  <a:gd name="T33" fmla="*/ 28 h 31"/>
                  <a:gd name="T34" fmla="*/ 54 w 69"/>
                  <a:gd name="T35" fmla="*/ 28 h 31"/>
                  <a:gd name="T36" fmla="*/ 57 w 69"/>
                  <a:gd name="T37" fmla="*/ 26 h 31"/>
                  <a:gd name="T38" fmla="*/ 64 w 69"/>
                  <a:gd name="T39" fmla="*/ 29 h 31"/>
                  <a:gd name="T40" fmla="*/ 68 w 69"/>
                  <a:gd name="T41" fmla="*/ 31 h 31"/>
                  <a:gd name="T42" fmla="*/ 69 w 69"/>
                  <a:gd name="T43" fmla="*/ 30 h 31"/>
                  <a:gd name="T44" fmla="*/ 69 w 69"/>
                  <a:gd name="T45" fmla="*/ 30 h 31"/>
                  <a:gd name="T46" fmla="*/ 66 w 69"/>
                  <a:gd name="T47" fmla="*/ 28 h 31"/>
                  <a:gd name="T48" fmla="*/ 66 w 69"/>
                  <a:gd name="T49" fmla="*/ 27 h 31"/>
                  <a:gd name="T50" fmla="*/ 66 w 69"/>
                  <a:gd name="T51" fmla="*/ 26 h 31"/>
                  <a:gd name="T52" fmla="*/ 66 w 69"/>
                  <a:gd name="T53" fmla="*/ 25 h 31"/>
                  <a:gd name="T54" fmla="*/ 66 w 69"/>
                  <a:gd name="T55" fmla="*/ 25 h 31"/>
                  <a:gd name="T56" fmla="*/ 67 w 69"/>
                  <a:gd name="T57" fmla="*/ 24 h 31"/>
                  <a:gd name="T58" fmla="*/ 67 w 69"/>
                  <a:gd name="T59" fmla="*/ 24 h 31"/>
                  <a:gd name="T60" fmla="*/ 67 w 69"/>
                  <a:gd name="T61" fmla="*/ 23 h 31"/>
                  <a:gd name="T62" fmla="*/ 67 w 69"/>
                  <a:gd name="T63" fmla="*/ 23 h 31"/>
                  <a:gd name="T64" fmla="*/ 67 w 69"/>
                  <a:gd name="T65" fmla="*/ 23 h 31"/>
                  <a:gd name="T66" fmla="*/ 64 w 69"/>
                  <a:gd name="T67" fmla="*/ 21 h 31"/>
                  <a:gd name="T68" fmla="*/ 63 w 69"/>
                  <a:gd name="T69" fmla="*/ 21 h 31"/>
                  <a:gd name="T70" fmla="*/ 60 w 69"/>
                  <a:gd name="T71" fmla="*/ 16 h 31"/>
                  <a:gd name="T72" fmla="*/ 59 w 69"/>
                  <a:gd name="T73" fmla="*/ 14 h 31"/>
                  <a:gd name="T74" fmla="*/ 57 w 69"/>
                  <a:gd name="T75" fmla="*/ 13 h 31"/>
                  <a:gd name="T76" fmla="*/ 56 w 69"/>
                  <a:gd name="T77" fmla="*/ 12 h 31"/>
                  <a:gd name="T78" fmla="*/ 46 w 69"/>
                  <a:gd name="T79" fmla="*/ 14 h 31"/>
                  <a:gd name="T80" fmla="*/ 44 w 69"/>
                  <a:gd name="T81" fmla="*/ 14 h 31"/>
                  <a:gd name="T82" fmla="*/ 39 w 69"/>
                  <a:gd name="T83" fmla="*/ 12 h 31"/>
                  <a:gd name="T84" fmla="*/ 39 w 69"/>
                  <a:gd name="T85" fmla="*/ 11 h 31"/>
                  <a:gd name="T86" fmla="*/ 37 w 69"/>
                  <a:gd name="T87" fmla="*/ 10 h 31"/>
                  <a:gd name="T88" fmla="*/ 30 w 69"/>
                  <a:gd name="T89" fmla="*/ 7 h 31"/>
                  <a:gd name="T90" fmla="*/ 29 w 69"/>
                  <a:gd name="T91" fmla="*/ 5 h 31"/>
                  <a:gd name="T92" fmla="*/ 27 w 69"/>
                  <a:gd name="T93" fmla="*/ 5 h 31"/>
                  <a:gd name="T94" fmla="*/ 23 w 69"/>
                  <a:gd name="T95" fmla="*/ 5 h 31"/>
                  <a:gd name="T96" fmla="*/ 19 w 69"/>
                  <a:gd name="T97" fmla="*/ 5 h 31"/>
                  <a:gd name="T98" fmla="*/ 12 w 69"/>
                  <a:gd name="T99" fmla="*/ 4 h 31"/>
                  <a:gd name="T100" fmla="*/ 1 w 69"/>
                  <a:gd name="T101" fmla="*/ 0 h 31"/>
                  <a:gd name="T102" fmla="*/ 0 w 69"/>
                  <a:gd name="T103" fmla="*/ 0 h 31"/>
                  <a:gd name="T104" fmla="*/ 3 w 69"/>
                  <a:gd name="T105" fmla="*/ 1 h 31"/>
                  <a:gd name="T106" fmla="*/ 15 w 69"/>
                  <a:gd name="T107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9" h="31">
                    <a:moveTo>
                      <a:pt x="15" y="10"/>
                    </a:moveTo>
                    <a:cubicBezTo>
                      <a:pt x="15" y="13"/>
                      <a:pt x="16" y="14"/>
                      <a:pt x="17" y="15"/>
                    </a:cubicBezTo>
                    <a:cubicBezTo>
                      <a:pt x="19" y="16"/>
                      <a:pt x="20" y="18"/>
                      <a:pt x="19" y="22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4"/>
                      <a:pt x="20" y="24"/>
                      <a:pt x="21" y="24"/>
                    </a:cubicBezTo>
                    <a:cubicBezTo>
                      <a:pt x="24" y="24"/>
                      <a:pt x="25" y="24"/>
                      <a:pt x="25" y="23"/>
                    </a:cubicBezTo>
                    <a:cubicBezTo>
                      <a:pt x="26" y="23"/>
                      <a:pt x="27" y="23"/>
                      <a:pt x="28" y="23"/>
                    </a:cubicBezTo>
                    <a:cubicBezTo>
                      <a:pt x="29" y="23"/>
                      <a:pt x="30" y="23"/>
                      <a:pt x="31" y="24"/>
                    </a:cubicBezTo>
                    <a:cubicBezTo>
                      <a:pt x="32" y="25"/>
                      <a:pt x="33" y="26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5" y="29"/>
                      <a:pt x="35" y="29"/>
                      <a:pt x="35" y="3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7" y="30"/>
                      <a:pt x="38" y="30"/>
                      <a:pt x="39" y="29"/>
                    </a:cubicBezTo>
                    <a:cubicBezTo>
                      <a:pt x="41" y="29"/>
                      <a:pt x="43" y="28"/>
                      <a:pt x="46" y="28"/>
                    </a:cubicBezTo>
                    <a:cubicBezTo>
                      <a:pt x="47" y="28"/>
                      <a:pt x="48" y="28"/>
                      <a:pt x="49" y="28"/>
                    </a:cubicBezTo>
                    <a:cubicBezTo>
                      <a:pt x="49" y="28"/>
                      <a:pt x="49" y="28"/>
                      <a:pt x="50" y="28"/>
                    </a:cubicBezTo>
                    <a:cubicBezTo>
                      <a:pt x="51" y="28"/>
                      <a:pt x="52" y="28"/>
                      <a:pt x="53" y="28"/>
                    </a:cubicBezTo>
                    <a:cubicBezTo>
                      <a:pt x="53" y="28"/>
                      <a:pt x="53" y="28"/>
                      <a:pt x="54" y="28"/>
                    </a:cubicBezTo>
                    <a:cubicBezTo>
                      <a:pt x="54" y="27"/>
                      <a:pt x="55" y="26"/>
                      <a:pt x="57" y="26"/>
                    </a:cubicBezTo>
                    <a:cubicBezTo>
                      <a:pt x="59" y="26"/>
                      <a:pt x="63" y="28"/>
                      <a:pt x="64" y="29"/>
                    </a:cubicBezTo>
                    <a:cubicBezTo>
                      <a:pt x="65" y="30"/>
                      <a:pt x="67" y="31"/>
                      <a:pt x="68" y="31"/>
                    </a:cubicBezTo>
                    <a:cubicBezTo>
                      <a:pt x="69" y="31"/>
                      <a:pt x="69" y="31"/>
                      <a:pt x="69" y="30"/>
                    </a:cubicBezTo>
                    <a:cubicBezTo>
                      <a:pt x="69" y="30"/>
                      <a:pt x="69" y="30"/>
                      <a:pt x="69" y="30"/>
                    </a:cubicBezTo>
                    <a:cubicBezTo>
                      <a:pt x="68" y="29"/>
                      <a:pt x="67" y="29"/>
                      <a:pt x="66" y="28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6" y="26"/>
                      <a:pt x="66" y="26"/>
                    </a:cubicBezTo>
                    <a:cubicBezTo>
                      <a:pt x="66" y="26"/>
                      <a:pt x="66" y="26"/>
                      <a:pt x="66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7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4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6" y="22"/>
                      <a:pt x="64" y="21"/>
                      <a:pt x="64" y="21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1" y="21"/>
                      <a:pt x="61" y="19"/>
                      <a:pt x="60" y="16"/>
                    </a:cubicBezTo>
                    <a:cubicBezTo>
                      <a:pt x="60" y="16"/>
                      <a:pt x="60" y="14"/>
                      <a:pt x="59" y="14"/>
                    </a:cubicBezTo>
                    <a:cubicBezTo>
                      <a:pt x="58" y="14"/>
                      <a:pt x="57" y="13"/>
                      <a:pt x="57" y="13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47" y="12"/>
                      <a:pt x="46" y="13"/>
                      <a:pt x="46" y="14"/>
                    </a:cubicBezTo>
                    <a:cubicBezTo>
                      <a:pt x="45" y="14"/>
                      <a:pt x="44" y="14"/>
                      <a:pt x="44" y="14"/>
                    </a:cubicBezTo>
                    <a:cubicBezTo>
                      <a:pt x="42" y="14"/>
                      <a:pt x="41" y="13"/>
                      <a:pt x="39" y="12"/>
                    </a:cubicBezTo>
                    <a:cubicBezTo>
                      <a:pt x="39" y="12"/>
                      <a:pt x="39" y="12"/>
                      <a:pt x="39" y="11"/>
                    </a:cubicBezTo>
                    <a:cubicBezTo>
                      <a:pt x="38" y="11"/>
                      <a:pt x="38" y="10"/>
                      <a:pt x="37" y="10"/>
                    </a:cubicBezTo>
                    <a:cubicBezTo>
                      <a:pt x="35" y="10"/>
                      <a:pt x="32" y="9"/>
                      <a:pt x="30" y="7"/>
                    </a:cubicBezTo>
                    <a:cubicBezTo>
                      <a:pt x="30" y="6"/>
                      <a:pt x="29" y="6"/>
                      <a:pt x="29" y="5"/>
                    </a:cubicBezTo>
                    <a:cubicBezTo>
                      <a:pt x="29" y="5"/>
                      <a:pt x="28" y="5"/>
                      <a:pt x="27" y="5"/>
                    </a:cubicBezTo>
                    <a:cubicBezTo>
                      <a:pt x="26" y="5"/>
                      <a:pt x="25" y="5"/>
                      <a:pt x="23" y="5"/>
                    </a:cubicBezTo>
                    <a:cubicBezTo>
                      <a:pt x="22" y="5"/>
                      <a:pt x="20" y="5"/>
                      <a:pt x="19" y="5"/>
                    </a:cubicBezTo>
                    <a:cubicBezTo>
                      <a:pt x="15" y="5"/>
                      <a:pt x="13" y="5"/>
                      <a:pt x="12" y="4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8" y="3"/>
                      <a:pt x="13" y="4"/>
                      <a:pt x="1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9" name="Freeform 1169">
                <a:extLst>
                  <a:ext uri="{FF2B5EF4-FFF2-40B4-BE49-F238E27FC236}">
                    <a16:creationId xmlns:a16="http://schemas.microsoft.com/office/drawing/2014/main" id="{85078868-3F75-0D43-A6F2-E2618A88E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" y="2533"/>
                <a:ext cx="224" cy="179"/>
              </a:xfrm>
              <a:custGeom>
                <a:avLst/>
                <a:gdLst>
                  <a:gd name="T0" fmla="*/ 124 w 234"/>
                  <a:gd name="T1" fmla="*/ 38 h 186"/>
                  <a:gd name="T2" fmla="*/ 121 w 234"/>
                  <a:gd name="T3" fmla="*/ 38 h 186"/>
                  <a:gd name="T4" fmla="*/ 79 w 234"/>
                  <a:gd name="T5" fmla="*/ 13 h 186"/>
                  <a:gd name="T6" fmla="*/ 60 w 234"/>
                  <a:gd name="T7" fmla="*/ 2 h 186"/>
                  <a:gd name="T8" fmla="*/ 55 w 234"/>
                  <a:gd name="T9" fmla="*/ 0 h 186"/>
                  <a:gd name="T10" fmla="*/ 51 w 234"/>
                  <a:gd name="T11" fmla="*/ 1 h 186"/>
                  <a:gd name="T12" fmla="*/ 45 w 234"/>
                  <a:gd name="T13" fmla="*/ 2 h 186"/>
                  <a:gd name="T14" fmla="*/ 36 w 234"/>
                  <a:gd name="T15" fmla="*/ 18 h 186"/>
                  <a:gd name="T16" fmla="*/ 27 w 234"/>
                  <a:gd name="T17" fmla="*/ 26 h 186"/>
                  <a:gd name="T18" fmla="*/ 22 w 234"/>
                  <a:gd name="T19" fmla="*/ 30 h 186"/>
                  <a:gd name="T20" fmla="*/ 20 w 234"/>
                  <a:gd name="T21" fmla="*/ 32 h 186"/>
                  <a:gd name="T22" fmla="*/ 13 w 234"/>
                  <a:gd name="T23" fmla="*/ 36 h 186"/>
                  <a:gd name="T24" fmla="*/ 11 w 234"/>
                  <a:gd name="T25" fmla="*/ 36 h 186"/>
                  <a:gd name="T26" fmla="*/ 10 w 234"/>
                  <a:gd name="T27" fmla="*/ 36 h 186"/>
                  <a:gd name="T28" fmla="*/ 9 w 234"/>
                  <a:gd name="T29" fmla="*/ 36 h 186"/>
                  <a:gd name="T30" fmla="*/ 7 w 234"/>
                  <a:gd name="T31" fmla="*/ 35 h 186"/>
                  <a:gd name="T32" fmla="*/ 5 w 234"/>
                  <a:gd name="T33" fmla="*/ 34 h 186"/>
                  <a:gd name="T34" fmla="*/ 3 w 234"/>
                  <a:gd name="T35" fmla="*/ 33 h 186"/>
                  <a:gd name="T36" fmla="*/ 1 w 234"/>
                  <a:gd name="T37" fmla="*/ 33 h 186"/>
                  <a:gd name="T38" fmla="*/ 1 w 234"/>
                  <a:gd name="T39" fmla="*/ 47 h 186"/>
                  <a:gd name="T40" fmla="*/ 28 w 234"/>
                  <a:gd name="T41" fmla="*/ 85 h 186"/>
                  <a:gd name="T42" fmla="*/ 46 w 234"/>
                  <a:gd name="T43" fmla="*/ 108 h 186"/>
                  <a:gd name="T44" fmla="*/ 58 w 234"/>
                  <a:gd name="T45" fmla="*/ 140 h 186"/>
                  <a:gd name="T46" fmla="*/ 85 w 234"/>
                  <a:gd name="T47" fmla="*/ 179 h 186"/>
                  <a:gd name="T48" fmla="*/ 89 w 234"/>
                  <a:gd name="T49" fmla="*/ 186 h 186"/>
                  <a:gd name="T50" fmla="*/ 91 w 234"/>
                  <a:gd name="T51" fmla="*/ 185 h 186"/>
                  <a:gd name="T52" fmla="*/ 97 w 234"/>
                  <a:gd name="T53" fmla="*/ 174 h 186"/>
                  <a:gd name="T54" fmla="*/ 109 w 234"/>
                  <a:gd name="T55" fmla="*/ 175 h 186"/>
                  <a:gd name="T56" fmla="*/ 136 w 234"/>
                  <a:gd name="T57" fmla="*/ 179 h 186"/>
                  <a:gd name="T58" fmla="*/ 159 w 234"/>
                  <a:gd name="T59" fmla="*/ 161 h 186"/>
                  <a:gd name="T60" fmla="*/ 193 w 234"/>
                  <a:gd name="T61" fmla="*/ 156 h 186"/>
                  <a:gd name="T62" fmla="*/ 222 w 234"/>
                  <a:gd name="T63" fmla="*/ 147 h 186"/>
                  <a:gd name="T64" fmla="*/ 226 w 234"/>
                  <a:gd name="T65" fmla="*/ 145 h 186"/>
                  <a:gd name="T66" fmla="*/ 232 w 234"/>
                  <a:gd name="T67" fmla="*/ 129 h 186"/>
                  <a:gd name="T68" fmla="*/ 230 w 234"/>
                  <a:gd name="T69" fmla="*/ 117 h 186"/>
                  <a:gd name="T70" fmla="*/ 229 w 234"/>
                  <a:gd name="T71" fmla="*/ 117 h 186"/>
                  <a:gd name="T72" fmla="*/ 227 w 234"/>
                  <a:gd name="T73" fmla="*/ 117 h 186"/>
                  <a:gd name="T74" fmla="*/ 225 w 234"/>
                  <a:gd name="T75" fmla="*/ 117 h 186"/>
                  <a:gd name="T76" fmla="*/ 211 w 234"/>
                  <a:gd name="T77" fmla="*/ 115 h 186"/>
                  <a:gd name="T78" fmla="*/ 207 w 234"/>
                  <a:gd name="T79" fmla="*/ 115 h 186"/>
                  <a:gd name="T80" fmla="*/ 200 w 234"/>
                  <a:gd name="T81" fmla="*/ 113 h 186"/>
                  <a:gd name="T82" fmla="*/ 198 w 234"/>
                  <a:gd name="T83" fmla="*/ 111 h 186"/>
                  <a:gd name="T84" fmla="*/ 195 w 234"/>
                  <a:gd name="T85" fmla="*/ 109 h 186"/>
                  <a:gd name="T86" fmla="*/ 193 w 234"/>
                  <a:gd name="T87" fmla="*/ 106 h 186"/>
                  <a:gd name="T88" fmla="*/ 192 w 234"/>
                  <a:gd name="T89" fmla="*/ 103 h 186"/>
                  <a:gd name="T90" fmla="*/ 187 w 234"/>
                  <a:gd name="T91" fmla="*/ 95 h 186"/>
                  <a:gd name="T92" fmla="*/ 185 w 234"/>
                  <a:gd name="T93" fmla="*/ 94 h 186"/>
                  <a:gd name="T94" fmla="*/ 183 w 234"/>
                  <a:gd name="T95" fmla="*/ 94 h 186"/>
                  <a:gd name="T96" fmla="*/ 181 w 234"/>
                  <a:gd name="T97" fmla="*/ 92 h 186"/>
                  <a:gd name="T98" fmla="*/ 179 w 234"/>
                  <a:gd name="T99" fmla="*/ 90 h 186"/>
                  <a:gd name="T100" fmla="*/ 177 w 234"/>
                  <a:gd name="T101" fmla="*/ 87 h 186"/>
                  <a:gd name="T102" fmla="*/ 167 w 234"/>
                  <a:gd name="T103" fmla="*/ 63 h 186"/>
                  <a:gd name="T104" fmla="*/ 154 w 234"/>
                  <a:gd name="T105" fmla="*/ 46 h 186"/>
                  <a:gd name="T106" fmla="*/ 132 w 234"/>
                  <a:gd name="T107" fmla="*/ 3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4" h="186">
                    <a:moveTo>
                      <a:pt x="132" y="39"/>
                    </a:moveTo>
                    <a:cubicBezTo>
                      <a:pt x="129" y="39"/>
                      <a:pt x="126" y="39"/>
                      <a:pt x="125" y="38"/>
                    </a:cubicBezTo>
                    <a:cubicBezTo>
                      <a:pt x="125" y="38"/>
                      <a:pt x="125" y="38"/>
                      <a:pt x="124" y="38"/>
                    </a:cubicBezTo>
                    <a:cubicBezTo>
                      <a:pt x="124" y="38"/>
                      <a:pt x="123" y="38"/>
                      <a:pt x="122" y="38"/>
                    </a:cubicBezTo>
                    <a:cubicBezTo>
                      <a:pt x="122" y="38"/>
                      <a:pt x="122" y="38"/>
                      <a:pt x="122" y="38"/>
                    </a:cubicBezTo>
                    <a:cubicBezTo>
                      <a:pt x="121" y="38"/>
                      <a:pt x="121" y="38"/>
                      <a:pt x="121" y="38"/>
                    </a:cubicBezTo>
                    <a:cubicBezTo>
                      <a:pt x="121" y="38"/>
                      <a:pt x="120" y="38"/>
                      <a:pt x="120" y="38"/>
                    </a:cubicBezTo>
                    <a:cubicBezTo>
                      <a:pt x="117" y="38"/>
                      <a:pt x="110" y="37"/>
                      <a:pt x="106" y="33"/>
                    </a:cubicBezTo>
                    <a:cubicBezTo>
                      <a:pt x="101" y="29"/>
                      <a:pt x="82" y="15"/>
                      <a:pt x="79" y="13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6" y="12"/>
                      <a:pt x="74" y="11"/>
                      <a:pt x="72" y="9"/>
                    </a:cubicBezTo>
                    <a:cubicBezTo>
                      <a:pt x="69" y="7"/>
                      <a:pt x="63" y="3"/>
                      <a:pt x="60" y="2"/>
                    </a:cubicBezTo>
                    <a:cubicBezTo>
                      <a:pt x="59" y="1"/>
                      <a:pt x="58" y="1"/>
                      <a:pt x="57" y="1"/>
                    </a:cubicBezTo>
                    <a:cubicBezTo>
                      <a:pt x="57" y="1"/>
                      <a:pt x="56" y="1"/>
                      <a:pt x="56" y="1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4" y="0"/>
                      <a:pt x="53" y="0"/>
                      <a:pt x="52" y="1"/>
                    </a:cubicBezTo>
                    <a:cubicBezTo>
                      <a:pt x="52" y="1"/>
                      <a:pt x="52" y="1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7" y="1"/>
                      <a:pt x="46" y="1"/>
                      <a:pt x="45" y="2"/>
                    </a:cubicBezTo>
                    <a:cubicBezTo>
                      <a:pt x="44" y="3"/>
                      <a:pt x="42" y="4"/>
                      <a:pt x="37" y="4"/>
                    </a:cubicBezTo>
                    <a:cubicBezTo>
                      <a:pt x="31" y="4"/>
                      <a:pt x="28" y="7"/>
                      <a:pt x="27" y="8"/>
                    </a:cubicBezTo>
                    <a:cubicBezTo>
                      <a:pt x="30" y="10"/>
                      <a:pt x="36" y="15"/>
                      <a:pt x="36" y="18"/>
                    </a:cubicBezTo>
                    <a:cubicBezTo>
                      <a:pt x="36" y="19"/>
                      <a:pt x="36" y="20"/>
                      <a:pt x="35" y="21"/>
                    </a:cubicBezTo>
                    <a:cubicBezTo>
                      <a:pt x="34" y="21"/>
                      <a:pt x="34" y="22"/>
                      <a:pt x="33" y="23"/>
                    </a:cubicBezTo>
                    <a:cubicBezTo>
                      <a:pt x="32" y="24"/>
                      <a:pt x="30" y="26"/>
                      <a:pt x="27" y="26"/>
                    </a:cubicBezTo>
                    <a:cubicBezTo>
                      <a:pt x="22" y="26"/>
                      <a:pt x="22" y="27"/>
                      <a:pt x="22" y="28"/>
                    </a:cubicBezTo>
                    <a:cubicBezTo>
                      <a:pt x="22" y="28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30"/>
                    </a:cubicBezTo>
                    <a:cubicBezTo>
                      <a:pt x="21" y="30"/>
                      <a:pt x="21" y="30"/>
                      <a:pt x="21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0" y="31"/>
                      <a:pt x="20" y="32"/>
                      <a:pt x="20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7" y="35"/>
                      <a:pt x="15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8" y="36"/>
                    </a:cubicBezTo>
                    <a:cubicBezTo>
                      <a:pt x="8" y="36"/>
                      <a:pt x="8" y="35"/>
                      <a:pt x="8" y="35"/>
                    </a:cubicBezTo>
                    <a:cubicBezTo>
                      <a:pt x="8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6" y="35"/>
                    </a:cubicBezTo>
                    <a:cubicBezTo>
                      <a:pt x="6" y="35"/>
                      <a:pt x="6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4" y="34"/>
                      <a:pt x="4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7"/>
                      <a:pt x="1" y="38"/>
                      <a:pt x="1" y="40"/>
                    </a:cubicBezTo>
                    <a:cubicBezTo>
                      <a:pt x="1" y="42"/>
                      <a:pt x="1" y="46"/>
                      <a:pt x="1" y="47"/>
                    </a:cubicBezTo>
                    <a:cubicBezTo>
                      <a:pt x="3" y="47"/>
                      <a:pt x="4" y="49"/>
                      <a:pt x="6" y="51"/>
                    </a:cubicBezTo>
                    <a:cubicBezTo>
                      <a:pt x="7" y="53"/>
                      <a:pt x="9" y="56"/>
                      <a:pt x="11" y="58"/>
                    </a:cubicBezTo>
                    <a:cubicBezTo>
                      <a:pt x="16" y="63"/>
                      <a:pt x="28" y="80"/>
                      <a:pt x="28" y="85"/>
                    </a:cubicBezTo>
                    <a:cubicBezTo>
                      <a:pt x="28" y="87"/>
                      <a:pt x="29" y="91"/>
                      <a:pt x="36" y="96"/>
                    </a:cubicBezTo>
                    <a:cubicBezTo>
                      <a:pt x="40" y="99"/>
                      <a:pt x="42" y="102"/>
                      <a:pt x="43" y="105"/>
                    </a:cubicBezTo>
                    <a:cubicBezTo>
                      <a:pt x="44" y="106"/>
                      <a:pt x="45" y="108"/>
                      <a:pt x="46" y="108"/>
                    </a:cubicBezTo>
                    <a:cubicBezTo>
                      <a:pt x="49" y="111"/>
                      <a:pt x="49" y="115"/>
                      <a:pt x="49" y="119"/>
                    </a:cubicBezTo>
                    <a:cubicBezTo>
                      <a:pt x="49" y="120"/>
                      <a:pt x="49" y="121"/>
                      <a:pt x="49" y="123"/>
                    </a:cubicBezTo>
                    <a:cubicBezTo>
                      <a:pt x="50" y="129"/>
                      <a:pt x="52" y="137"/>
                      <a:pt x="58" y="140"/>
                    </a:cubicBezTo>
                    <a:cubicBezTo>
                      <a:pt x="65" y="144"/>
                      <a:pt x="69" y="149"/>
                      <a:pt x="71" y="156"/>
                    </a:cubicBezTo>
                    <a:cubicBezTo>
                      <a:pt x="74" y="163"/>
                      <a:pt x="78" y="169"/>
                      <a:pt x="81" y="172"/>
                    </a:cubicBezTo>
                    <a:cubicBezTo>
                      <a:pt x="84" y="175"/>
                      <a:pt x="84" y="177"/>
                      <a:pt x="85" y="179"/>
                    </a:cubicBezTo>
                    <a:cubicBezTo>
                      <a:pt x="85" y="180"/>
                      <a:pt x="85" y="180"/>
                      <a:pt x="85" y="181"/>
                    </a:cubicBezTo>
                    <a:cubicBezTo>
                      <a:pt x="86" y="182"/>
                      <a:pt x="87" y="184"/>
                      <a:pt x="88" y="186"/>
                    </a:cubicBezTo>
                    <a:cubicBezTo>
                      <a:pt x="89" y="186"/>
                      <a:pt x="89" y="186"/>
                      <a:pt x="89" y="186"/>
                    </a:cubicBezTo>
                    <a:cubicBezTo>
                      <a:pt x="89" y="186"/>
                      <a:pt x="90" y="186"/>
                      <a:pt x="90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90" y="185"/>
                      <a:pt x="91" y="185"/>
                      <a:pt x="91" y="185"/>
                    </a:cubicBezTo>
                    <a:cubicBezTo>
                      <a:pt x="91" y="185"/>
                      <a:pt x="91" y="184"/>
                      <a:pt x="90" y="184"/>
                    </a:cubicBezTo>
                    <a:cubicBezTo>
                      <a:pt x="90" y="182"/>
                      <a:pt x="90" y="180"/>
                      <a:pt x="91" y="179"/>
                    </a:cubicBezTo>
                    <a:cubicBezTo>
                      <a:pt x="92" y="177"/>
                      <a:pt x="94" y="175"/>
                      <a:pt x="97" y="174"/>
                    </a:cubicBezTo>
                    <a:cubicBezTo>
                      <a:pt x="98" y="173"/>
                      <a:pt x="99" y="174"/>
                      <a:pt x="101" y="174"/>
                    </a:cubicBezTo>
                    <a:cubicBezTo>
                      <a:pt x="102" y="175"/>
                      <a:pt x="103" y="175"/>
                      <a:pt x="105" y="175"/>
                    </a:cubicBezTo>
                    <a:cubicBezTo>
                      <a:pt x="106" y="175"/>
                      <a:pt x="107" y="175"/>
                      <a:pt x="109" y="175"/>
                    </a:cubicBezTo>
                    <a:cubicBezTo>
                      <a:pt x="109" y="175"/>
                      <a:pt x="118" y="175"/>
                      <a:pt x="120" y="177"/>
                    </a:cubicBezTo>
                    <a:cubicBezTo>
                      <a:pt x="121" y="177"/>
                      <a:pt x="123" y="177"/>
                      <a:pt x="125" y="177"/>
                    </a:cubicBezTo>
                    <a:cubicBezTo>
                      <a:pt x="130" y="177"/>
                      <a:pt x="134" y="178"/>
                      <a:pt x="136" y="179"/>
                    </a:cubicBezTo>
                    <a:cubicBezTo>
                      <a:pt x="137" y="180"/>
                      <a:pt x="138" y="180"/>
                      <a:pt x="138" y="180"/>
                    </a:cubicBezTo>
                    <a:cubicBezTo>
                      <a:pt x="140" y="180"/>
                      <a:pt x="141" y="178"/>
                      <a:pt x="141" y="177"/>
                    </a:cubicBezTo>
                    <a:cubicBezTo>
                      <a:pt x="143" y="172"/>
                      <a:pt x="158" y="162"/>
                      <a:pt x="159" y="161"/>
                    </a:cubicBezTo>
                    <a:cubicBezTo>
                      <a:pt x="161" y="160"/>
                      <a:pt x="163" y="160"/>
                      <a:pt x="169" y="160"/>
                    </a:cubicBezTo>
                    <a:cubicBezTo>
                      <a:pt x="174" y="160"/>
                      <a:pt x="179" y="160"/>
                      <a:pt x="182" y="160"/>
                    </a:cubicBezTo>
                    <a:cubicBezTo>
                      <a:pt x="184" y="159"/>
                      <a:pt x="187" y="158"/>
                      <a:pt x="193" y="156"/>
                    </a:cubicBezTo>
                    <a:cubicBezTo>
                      <a:pt x="195" y="156"/>
                      <a:pt x="196" y="155"/>
                      <a:pt x="198" y="155"/>
                    </a:cubicBezTo>
                    <a:cubicBezTo>
                      <a:pt x="207" y="152"/>
                      <a:pt x="217" y="149"/>
                      <a:pt x="222" y="147"/>
                    </a:cubicBezTo>
                    <a:cubicBezTo>
                      <a:pt x="222" y="147"/>
                      <a:pt x="222" y="147"/>
                      <a:pt x="222" y="147"/>
                    </a:cubicBezTo>
                    <a:cubicBezTo>
                      <a:pt x="223" y="146"/>
                      <a:pt x="224" y="146"/>
                      <a:pt x="224" y="146"/>
                    </a:cubicBezTo>
                    <a:cubicBezTo>
                      <a:pt x="224" y="146"/>
                      <a:pt x="225" y="146"/>
                      <a:pt x="225" y="146"/>
                    </a:cubicBezTo>
                    <a:cubicBezTo>
                      <a:pt x="225" y="146"/>
                      <a:pt x="225" y="146"/>
                      <a:pt x="226" y="145"/>
                    </a:cubicBezTo>
                    <a:cubicBezTo>
                      <a:pt x="226" y="145"/>
                      <a:pt x="226" y="145"/>
                      <a:pt x="226" y="145"/>
                    </a:cubicBezTo>
                    <a:cubicBezTo>
                      <a:pt x="226" y="145"/>
                      <a:pt x="227" y="145"/>
                      <a:pt x="227" y="145"/>
                    </a:cubicBezTo>
                    <a:cubicBezTo>
                      <a:pt x="228" y="144"/>
                      <a:pt x="230" y="135"/>
                      <a:pt x="232" y="129"/>
                    </a:cubicBezTo>
                    <a:cubicBezTo>
                      <a:pt x="233" y="127"/>
                      <a:pt x="233" y="126"/>
                      <a:pt x="233" y="125"/>
                    </a:cubicBezTo>
                    <a:cubicBezTo>
                      <a:pt x="234" y="124"/>
                      <a:pt x="234" y="123"/>
                      <a:pt x="234" y="123"/>
                    </a:cubicBezTo>
                    <a:cubicBezTo>
                      <a:pt x="234" y="121"/>
                      <a:pt x="231" y="117"/>
                      <a:pt x="230" y="117"/>
                    </a:cubicBezTo>
                    <a:cubicBezTo>
                      <a:pt x="230" y="117"/>
                      <a:pt x="230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7" y="117"/>
                      <a:pt x="227" y="117"/>
                      <a:pt x="227" y="117"/>
                    </a:cubicBezTo>
                    <a:cubicBezTo>
                      <a:pt x="227" y="117"/>
                      <a:pt x="227" y="117"/>
                      <a:pt x="227" y="117"/>
                    </a:cubicBezTo>
                    <a:cubicBezTo>
                      <a:pt x="225" y="117"/>
                      <a:pt x="225" y="117"/>
                      <a:pt x="225" y="117"/>
                    </a:cubicBezTo>
                    <a:cubicBezTo>
                      <a:pt x="225" y="117"/>
                      <a:pt x="225" y="117"/>
                      <a:pt x="225" y="117"/>
                    </a:cubicBezTo>
                    <a:cubicBezTo>
                      <a:pt x="224" y="117"/>
                      <a:pt x="224" y="117"/>
                      <a:pt x="223" y="117"/>
                    </a:cubicBezTo>
                    <a:cubicBezTo>
                      <a:pt x="220" y="116"/>
                      <a:pt x="215" y="116"/>
                      <a:pt x="211" y="115"/>
                    </a:cubicBezTo>
                    <a:cubicBezTo>
                      <a:pt x="211" y="115"/>
                      <a:pt x="211" y="115"/>
                      <a:pt x="211" y="115"/>
                    </a:cubicBezTo>
                    <a:cubicBezTo>
                      <a:pt x="210" y="115"/>
                      <a:pt x="210" y="115"/>
                      <a:pt x="209" y="115"/>
                    </a:cubicBezTo>
                    <a:cubicBezTo>
                      <a:pt x="209" y="115"/>
                      <a:pt x="208" y="115"/>
                      <a:pt x="208" y="115"/>
                    </a:cubicBezTo>
                    <a:cubicBezTo>
                      <a:pt x="208" y="115"/>
                      <a:pt x="207" y="115"/>
                      <a:pt x="207" y="115"/>
                    </a:cubicBezTo>
                    <a:cubicBezTo>
                      <a:pt x="204" y="114"/>
                      <a:pt x="201" y="114"/>
                      <a:pt x="200" y="114"/>
                    </a:cubicBezTo>
                    <a:cubicBezTo>
                      <a:pt x="200" y="113"/>
                      <a:pt x="200" y="113"/>
                      <a:pt x="200" y="113"/>
                    </a:cubicBezTo>
                    <a:cubicBezTo>
                      <a:pt x="200" y="113"/>
                      <a:pt x="200" y="113"/>
                      <a:pt x="200" y="113"/>
                    </a:cubicBezTo>
                    <a:cubicBezTo>
                      <a:pt x="199" y="113"/>
                      <a:pt x="199" y="113"/>
                      <a:pt x="199" y="113"/>
                    </a:cubicBezTo>
                    <a:cubicBezTo>
                      <a:pt x="199" y="112"/>
                      <a:pt x="199" y="112"/>
                      <a:pt x="198" y="112"/>
                    </a:cubicBezTo>
                    <a:cubicBezTo>
                      <a:pt x="198" y="112"/>
                      <a:pt x="198" y="112"/>
                      <a:pt x="198" y="111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7" y="110"/>
                      <a:pt x="197" y="110"/>
                      <a:pt x="196" y="110"/>
                    </a:cubicBezTo>
                    <a:cubicBezTo>
                      <a:pt x="196" y="110"/>
                      <a:pt x="196" y="109"/>
                      <a:pt x="195" y="109"/>
                    </a:cubicBezTo>
                    <a:cubicBezTo>
                      <a:pt x="195" y="109"/>
                      <a:pt x="195" y="109"/>
                      <a:pt x="195" y="108"/>
                    </a:cubicBezTo>
                    <a:cubicBezTo>
                      <a:pt x="195" y="108"/>
                      <a:pt x="194" y="108"/>
                      <a:pt x="194" y="107"/>
                    </a:cubicBezTo>
                    <a:cubicBezTo>
                      <a:pt x="194" y="107"/>
                      <a:pt x="194" y="107"/>
                      <a:pt x="193" y="106"/>
                    </a:cubicBezTo>
                    <a:cubicBezTo>
                      <a:pt x="193" y="106"/>
                      <a:pt x="193" y="106"/>
                      <a:pt x="193" y="105"/>
                    </a:cubicBezTo>
                    <a:cubicBezTo>
                      <a:pt x="193" y="105"/>
                      <a:pt x="192" y="105"/>
                      <a:pt x="192" y="104"/>
                    </a:cubicBezTo>
                    <a:cubicBezTo>
                      <a:pt x="192" y="104"/>
                      <a:pt x="192" y="103"/>
                      <a:pt x="192" y="103"/>
                    </a:cubicBezTo>
                    <a:cubicBezTo>
                      <a:pt x="192" y="103"/>
                      <a:pt x="192" y="102"/>
                      <a:pt x="191" y="102"/>
                    </a:cubicBezTo>
                    <a:cubicBezTo>
                      <a:pt x="191" y="101"/>
                      <a:pt x="191" y="101"/>
                      <a:pt x="191" y="101"/>
                    </a:cubicBezTo>
                    <a:cubicBezTo>
                      <a:pt x="190" y="99"/>
                      <a:pt x="188" y="97"/>
                      <a:pt x="187" y="95"/>
                    </a:cubicBezTo>
                    <a:cubicBezTo>
                      <a:pt x="187" y="95"/>
                      <a:pt x="187" y="95"/>
                      <a:pt x="187" y="95"/>
                    </a:cubicBezTo>
                    <a:cubicBezTo>
                      <a:pt x="186" y="95"/>
                      <a:pt x="186" y="95"/>
                      <a:pt x="186" y="95"/>
                    </a:cubicBezTo>
                    <a:cubicBezTo>
                      <a:pt x="186" y="95"/>
                      <a:pt x="186" y="94"/>
                      <a:pt x="185" y="94"/>
                    </a:cubicBezTo>
                    <a:cubicBezTo>
                      <a:pt x="185" y="94"/>
                      <a:pt x="185" y="94"/>
                      <a:pt x="185" y="94"/>
                    </a:cubicBezTo>
                    <a:cubicBezTo>
                      <a:pt x="184" y="94"/>
                      <a:pt x="184" y="94"/>
                      <a:pt x="184" y="94"/>
                    </a:cubicBezTo>
                    <a:cubicBezTo>
                      <a:pt x="184" y="94"/>
                      <a:pt x="184" y="94"/>
                      <a:pt x="183" y="94"/>
                    </a:cubicBezTo>
                    <a:cubicBezTo>
                      <a:pt x="183" y="94"/>
                      <a:pt x="183" y="94"/>
                      <a:pt x="182" y="93"/>
                    </a:cubicBezTo>
                    <a:cubicBezTo>
                      <a:pt x="182" y="93"/>
                      <a:pt x="182" y="93"/>
                      <a:pt x="182" y="93"/>
                    </a:cubicBezTo>
                    <a:cubicBezTo>
                      <a:pt x="182" y="93"/>
                      <a:pt x="181" y="93"/>
                      <a:pt x="181" y="92"/>
                    </a:cubicBezTo>
                    <a:cubicBezTo>
                      <a:pt x="181" y="92"/>
                      <a:pt x="181" y="92"/>
                      <a:pt x="180" y="92"/>
                    </a:cubicBezTo>
                    <a:cubicBezTo>
                      <a:pt x="180" y="92"/>
                      <a:pt x="180" y="91"/>
                      <a:pt x="179" y="91"/>
                    </a:cubicBezTo>
                    <a:cubicBezTo>
                      <a:pt x="179" y="91"/>
                      <a:pt x="179" y="91"/>
                      <a:pt x="179" y="90"/>
                    </a:cubicBezTo>
                    <a:cubicBezTo>
                      <a:pt x="179" y="90"/>
                      <a:pt x="178" y="90"/>
                      <a:pt x="178" y="89"/>
                    </a:cubicBezTo>
                    <a:cubicBezTo>
                      <a:pt x="178" y="89"/>
                      <a:pt x="178" y="89"/>
                      <a:pt x="178" y="88"/>
                    </a:cubicBezTo>
                    <a:cubicBezTo>
                      <a:pt x="178" y="88"/>
                      <a:pt x="177" y="88"/>
                      <a:pt x="177" y="87"/>
                    </a:cubicBezTo>
                    <a:cubicBezTo>
                      <a:pt x="175" y="85"/>
                      <a:pt x="171" y="80"/>
                      <a:pt x="171" y="76"/>
                    </a:cubicBezTo>
                    <a:cubicBezTo>
                      <a:pt x="170" y="74"/>
                      <a:pt x="171" y="73"/>
                      <a:pt x="171" y="73"/>
                    </a:cubicBezTo>
                    <a:cubicBezTo>
                      <a:pt x="173" y="71"/>
                      <a:pt x="170" y="66"/>
                      <a:pt x="167" y="63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59" y="57"/>
                      <a:pt x="155" y="52"/>
                      <a:pt x="154" y="49"/>
                    </a:cubicBezTo>
                    <a:cubicBezTo>
                      <a:pt x="154" y="48"/>
                      <a:pt x="154" y="47"/>
                      <a:pt x="154" y="46"/>
                    </a:cubicBezTo>
                    <a:cubicBezTo>
                      <a:pt x="145" y="45"/>
                      <a:pt x="145" y="45"/>
                      <a:pt x="145" y="45"/>
                    </a:cubicBezTo>
                    <a:cubicBezTo>
                      <a:pt x="139" y="40"/>
                      <a:pt x="139" y="40"/>
                      <a:pt x="139" y="40"/>
                    </a:cubicBezTo>
                    <a:lnTo>
                      <a:pt x="132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0" name="Freeform 1170">
                <a:extLst>
                  <a:ext uri="{FF2B5EF4-FFF2-40B4-BE49-F238E27FC236}">
                    <a16:creationId xmlns:a16="http://schemas.microsoft.com/office/drawing/2014/main" id="{FC70D09C-4C1C-194C-80D5-45B572863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2619"/>
                <a:ext cx="81" cy="91"/>
              </a:xfrm>
              <a:custGeom>
                <a:avLst/>
                <a:gdLst>
                  <a:gd name="T0" fmla="*/ 35 w 85"/>
                  <a:gd name="T1" fmla="*/ 24 h 95"/>
                  <a:gd name="T2" fmla="*/ 36 w 85"/>
                  <a:gd name="T3" fmla="*/ 24 h 95"/>
                  <a:gd name="T4" fmla="*/ 37 w 85"/>
                  <a:gd name="T5" fmla="*/ 25 h 95"/>
                  <a:gd name="T6" fmla="*/ 37 w 85"/>
                  <a:gd name="T7" fmla="*/ 25 h 95"/>
                  <a:gd name="T8" fmla="*/ 38 w 85"/>
                  <a:gd name="T9" fmla="*/ 26 h 95"/>
                  <a:gd name="T10" fmla="*/ 38 w 85"/>
                  <a:gd name="T11" fmla="*/ 27 h 95"/>
                  <a:gd name="T12" fmla="*/ 39 w 85"/>
                  <a:gd name="T13" fmla="*/ 27 h 95"/>
                  <a:gd name="T14" fmla="*/ 40 w 85"/>
                  <a:gd name="T15" fmla="*/ 28 h 95"/>
                  <a:gd name="T16" fmla="*/ 40 w 85"/>
                  <a:gd name="T17" fmla="*/ 29 h 95"/>
                  <a:gd name="T18" fmla="*/ 40 w 85"/>
                  <a:gd name="T19" fmla="*/ 30 h 95"/>
                  <a:gd name="T20" fmla="*/ 41 w 85"/>
                  <a:gd name="T21" fmla="*/ 31 h 95"/>
                  <a:gd name="T22" fmla="*/ 41 w 85"/>
                  <a:gd name="T23" fmla="*/ 31 h 95"/>
                  <a:gd name="T24" fmla="*/ 41 w 85"/>
                  <a:gd name="T25" fmla="*/ 32 h 95"/>
                  <a:gd name="T26" fmla="*/ 42 w 85"/>
                  <a:gd name="T27" fmla="*/ 33 h 95"/>
                  <a:gd name="T28" fmla="*/ 42 w 85"/>
                  <a:gd name="T29" fmla="*/ 34 h 95"/>
                  <a:gd name="T30" fmla="*/ 33 w 85"/>
                  <a:gd name="T31" fmla="*/ 59 h 95"/>
                  <a:gd name="T32" fmla="*/ 32 w 85"/>
                  <a:gd name="T33" fmla="*/ 60 h 95"/>
                  <a:gd name="T34" fmla="*/ 32 w 85"/>
                  <a:gd name="T35" fmla="*/ 60 h 95"/>
                  <a:gd name="T36" fmla="*/ 31 w 85"/>
                  <a:gd name="T37" fmla="*/ 60 h 95"/>
                  <a:gd name="T38" fmla="*/ 30 w 85"/>
                  <a:gd name="T39" fmla="*/ 60 h 95"/>
                  <a:gd name="T40" fmla="*/ 26 w 85"/>
                  <a:gd name="T41" fmla="*/ 62 h 95"/>
                  <a:gd name="T42" fmla="*/ 25 w 85"/>
                  <a:gd name="T43" fmla="*/ 62 h 95"/>
                  <a:gd name="T44" fmla="*/ 23 w 85"/>
                  <a:gd name="T45" fmla="*/ 63 h 95"/>
                  <a:gd name="T46" fmla="*/ 22 w 85"/>
                  <a:gd name="T47" fmla="*/ 64 h 95"/>
                  <a:gd name="T48" fmla="*/ 19 w 85"/>
                  <a:gd name="T49" fmla="*/ 65 h 95"/>
                  <a:gd name="T50" fmla="*/ 19 w 85"/>
                  <a:gd name="T51" fmla="*/ 65 h 95"/>
                  <a:gd name="T52" fmla="*/ 0 w 85"/>
                  <a:gd name="T53" fmla="*/ 71 h 95"/>
                  <a:gd name="T54" fmla="*/ 10 w 85"/>
                  <a:gd name="T55" fmla="*/ 91 h 95"/>
                  <a:gd name="T56" fmla="*/ 11 w 85"/>
                  <a:gd name="T57" fmla="*/ 93 h 95"/>
                  <a:gd name="T58" fmla="*/ 11 w 85"/>
                  <a:gd name="T59" fmla="*/ 93 h 95"/>
                  <a:gd name="T60" fmla="*/ 12 w 85"/>
                  <a:gd name="T61" fmla="*/ 95 h 95"/>
                  <a:gd name="T62" fmla="*/ 13 w 85"/>
                  <a:gd name="T63" fmla="*/ 95 h 95"/>
                  <a:gd name="T64" fmla="*/ 26 w 85"/>
                  <a:gd name="T65" fmla="*/ 92 h 95"/>
                  <a:gd name="T66" fmla="*/ 32 w 85"/>
                  <a:gd name="T67" fmla="*/ 91 h 95"/>
                  <a:gd name="T68" fmla="*/ 33 w 85"/>
                  <a:gd name="T69" fmla="*/ 90 h 95"/>
                  <a:gd name="T70" fmla="*/ 35 w 85"/>
                  <a:gd name="T71" fmla="*/ 83 h 95"/>
                  <a:gd name="T72" fmla="*/ 43 w 85"/>
                  <a:gd name="T73" fmla="*/ 81 h 95"/>
                  <a:gd name="T74" fmla="*/ 46 w 85"/>
                  <a:gd name="T75" fmla="*/ 81 h 95"/>
                  <a:gd name="T76" fmla="*/ 48 w 85"/>
                  <a:gd name="T77" fmla="*/ 81 h 95"/>
                  <a:gd name="T78" fmla="*/ 50 w 85"/>
                  <a:gd name="T79" fmla="*/ 78 h 95"/>
                  <a:gd name="T80" fmla="*/ 56 w 85"/>
                  <a:gd name="T81" fmla="*/ 70 h 95"/>
                  <a:gd name="T82" fmla="*/ 60 w 85"/>
                  <a:gd name="T83" fmla="*/ 69 h 95"/>
                  <a:gd name="T84" fmla="*/ 62 w 85"/>
                  <a:gd name="T85" fmla="*/ 69 h 95"/>
                  <a:gd name="T86" fmla="*/ 67 w 85"/>
                  <a:gd name="T87" fmla="*/ 51 h 95"/>
                  <a:gd name="T88" fmla="*/ 75 w 85"/>
                  <a:gd name="T89" fmla="*/ 47 h 95"/>
                  <a:gd name="T90" fmla="*/ 80 w 85"/>
                  <a:gd name="T91" fmla="*/ 38 h 95"/>
                  <a:gd name="T92" fmla="*/ 84 w 85"/>
                  <a:gd name="T93" fmla="*/ 33 h 95"/>
                  <a:gd name="T94" fmla="*/ 85 w 85"/>
                  <a:gd name="T95" fmla="*/ 30 h 95"/>
                  <a:gd name="T96" fmla="*/ 85 w 85"/>
                  <a:gd name="T97" fmla="*/ 30 h 95"/>
                  <a:gd name="T98" fmla="*/ 74 w 85"/>
                  <a:gd name="T99" fmla="*/ 17 h 95"/>
                  <a:gd name="T100" fmla="*/ 70 w 85"/>
                  <a:gd name="T101" fmla="*/ 16 h 95"/>
                  <a:gd name="T102" fmla="*/ 56 w 85"/>
                  <a:gd name="T103" fmla="*/ 10 h 95"/>
                  <a:gd name="T104" fmla="*/ 49 w 85"/>
                  <a:gd name="T105" fmla="*/ 0 h 95"/>
                  <a:gd name="T106" fmla="*/ 47 w 85"/>
                  <a:gd name="T107" fmla="*/ 1 h 95"/>
                  <a:gd name="T108" fmla="*/ 44 w 85"/>
                  <a:gd name="T109" fmla="*/ 1 h 95"/>
                  <a:gd name="T110" fmla="*/ 44 w 85"/>
                  <a:gd name="T111" fmla="*/ 8 h 95"/>
                  <a:gd name="T112" fmla="*/ 37 w 85"/>
                  <a:gd name="T113" fmla="*/ 18 h 95"/>
                  <a:gd name="T114" fmla="*/ 35 w 85"/>
                  <a:gd name="T115" fmla="*/ 24 h 95"/>
                  <a:gd name="T116" fmla="*/ 35 w 85"/>
                  <a:gd name="T117" fmla="*/ 2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5" h="95">
                    <a:moveTo>
                      <a:pt x="35" y="24"/>
                    </a:moveTo>
                    <a:cubicBezTo>
                      <a:pt x="35" y="24"/>
                      <a:pt x="36" y="24"/>
                      <a:pt x="36" y="24"/>
                    </a:cubicBezTo>
                    <a:cubicBezTo>
                      <a:pt x="36" y="25"/>
                      <a:pt x="36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8"/>
                      <a:pt x="39" y="28"/>
                      <a:pt x="40" y="28"/>
                    </a:cubicBezTo>
                    <a:cubicBezTo>
                      <a:pt x="40" y="28"/>
                      <a:pt x="40" y="29"/>
                      <a:pt x="40" y="29"/>
                    </a:cubicBezTo>
                    <a:cubicBezTo>
                      <a:pt x="40" y="29"/>
                      <a:pt x="40" y="30"/>
                      <a:pt x="40" y="30"/>
                    </a:cubicBezTo>
                    <a:cubicBezTo>
                      <a:pt x="41" y="30"/>
                      <a:pt x="41" y="30"/>
                      <a:pt x="41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3"/>
                      <a:pt x="41" y="33"/>
                      <a:pt x="42" y="33"/>
                    </a:cubicBezTo>
                    <a:cubicBezTo>
                      <a:pt x="42" y="33"/>
                      <a:pt x="42" y="34"/>
                      <a:pt x="42" y="34"/>
                    </a:cubicBezTo>
                    <a:cubicBezTo>
                      <a:pt x="42" y="36"/>
                      <a:pt x="36" y="57"/>
                      <a:pt x="33" y="59"/>
                    </a:cubicBezTo>
                    <a:cubicBezTo>
                      <a:pt x="33" y="59"/>
                      <a:pt x="33" y="59"/>
                      <a:pt x="32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60"/>
                      <a:pt x="31" y="60"/>
                      <a:pt x="31" y="60"/>
                    </a:cubicBezTo>
                    <a:cubicBezTo>
                      <a:pt x="31" y="60"/>
                      <a:pt x="31" y="60"/>
                      <a:pt x="30" y="60"/>
                    </a:cubicBezTo>
                    <a:cubicBezTo>
                      <a:pt x="29" y="61"/>
                      <a:pt x="28" y="62"/>
                      <a:pt x="26" y="62"/>
                    </a:cubicBezTo>
                    <a:cubicBezTo>
                      <a:pt x="26" y="62"/>
                      <a:pt x="25" y="62"/>
                      <a:pt x="25" y="62"/>
                    </a:cubicBezTo>
                    <a:cubicBezTo>
                      <a:pt x="24" y="63"/>
                      <a:pt x="24" y="63"/>
                      <a:pt x="23" y="63"/>
                    </a:cubicBezTo>
                    <a:cubicBezTo>
                      <a:pt x="22" y="63"/>
                      <a:pt x="22" y="63"/>
                      <a:pt x="22" y="64"/>
                    </a:cubicBezTo>
                    <a:cubicBezTo>
                      <a:pt x="21" y="64"/>
                      <a:pt x="20" y="64"/>
                      <a:pt x="19" y="65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11" y="67"/>
                      <a:pt x="4" y="69"/>
                      <a:pt x="0" y="71"/>
                    </a:cubicBezTo>
                    <a:cubicBezTo>
                      <a:pt x="3" y="76"/>
                      <a:pt x="6" y="83"/>
                      <a:pt x="10" y="91"/>
                    </a:cubicBezTo>
                    <a:cubicBezTo>
                      <a:pt x="10" y="91"/>
                      <a:pt x="11" y="92"/>
                      <a:pt x="11" y="93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11" y="94"/>
                      <a:pt x="12" y="94"/>
                      <a:pt x="12" y="95"/>
                    </a:cubicBezTo>
                    <a:cubicBezTo>
                      <a:pt x="12" y="95"/>
                      <a:pt x="13" y="95"/>
                      <a:pt x="13" y="95"/>
                    </a:cubicBezTo>
                    <a:cubicBezTo>
                      <a:pt x="17" y="92"/>
                      <a:pt x="22" y="92"/>
                      <a:pt x="26" y="92"/>
                    </a:cubicBezTo>
                    <a:cubicBezTo>
                      <a:pt x="28" y="92"/>
                      <a:pt x="30" y="92"/>
                      <a:pt x="32" y="91"/>
                    </a:cubicBezTo>
                    <a:cubicBezTo>
                      <a:pt x="33" y="91"/>
                      <a:pt x="33" y="91"/>
                      <a:pt x="33" y="90"/>
                    </a:cubicBezTo>
                    <a:cubicBezTo>
                      <a:pt x="33" y="88"/>
                      <a:pt x="33" y="85"/>
                      <a:pt x="35" y="83"/>
                    </a:cubicBezTo>
                    <a:cubicBezTo>
                      <a:pt x="38" y="81"/>
                      <a:pt x="41" y="81"/>
                      <a:pt x="43" y="81"/>
                    </a:cubicBezTo>
                    <a:cubicBezTo>
                      <a:pt x="44" y="81"/>
                      <a:pt x="45" y="81"/>
                      <a:pt x="46" y="81"/>
                    </a:cubicBezTo>
                    <a:cubicBezTo>
                      <a:pt x="47" y="81"/>
                      <a:pt x="48" y="81"/>
                      <a:pt x="48" y="81"/>
                    </a:cubicBezTo>
                    <a:cubicBezTo>
                      <a:pt x="49" y="80"/>
                      <a:pt x="49" y="79"/>
                      <a:pt x="50" y="78"/>
                    </a:cubicBezTo>
                    <a:cubicBezTo>
                      <a:pt x="51" y="75"/>
                      <a:pt x="53" y="71"/>
                      <a:pt x="56" y="70"/>
                    </a:cubicBezTo>
                    <a:cubicBezTo>
                      <a:pt x="57" y="70"/>
                      <a:pt x="59" y="69"/>
                      <a:pt x="60" y="69"/>
                    </a:cubicBezTo>
                    <a:cubicBezTo>
                      <a:pt x="60" y="69"/>
                      <a:pt x="62" y="69"/>
                      <a:pt x="62" y="69"/>
                    </a:cubicBezTo>
                    <a:cubicBezTo>
                      <a:pt x="61" y="66"/>
                      <a:pt x="61" y="52"/>
                      <a:pt x="67" y="51"/>
                    </a:cubicBezTo>
                    <a:cubicBezTo>
                      <a:pt x="70" y="51"/>
                      <a:pt x="74" y="48"/>
                      <a:pt x="75" y="47"/>
                    </a:cubicBezTo>
                    <a:cubicBezTo>
                      <a:pt x="75" y="45"/>
                      <a:pt x="76" y="43"/>
                      <a:pt x="80" y="38"/>
                    </a:cubicBezTo>
                    <a:cubicBezTo>
                      <a:pt x="82" y="36"/>
                      <a:pt x="83" y="34"/>
                      <a:pt x="84" y="33"/>
                    </a:cubicBezTo>
                    <a:cubicBezTo>
                      <a:pt x="85" y="31"/>
                      <a:pt x="85" y="30"/>
                      <a:pt x="85" y="30"/>
                    </a:cubicBezTo>
                    <a:cubicBezTo>
                      <a:pt x="85" y="30"/>
                      <a:pt x="85" y="30"/>
                      <a:pt x="85" y="30"/>
                    </a:cubicBezTo>
                    <a:cubicBezTo>
                      <a:pt x="81" y="29"/>
                      <a:pt x="76" y="21"/>
                      <a:pt x="74" y="17"/>
                    </a:cubicBezTo>
                    <a:cubicBezTo>
                      <a:pt x="74" y="16"/>
                      <a:pt x="72" y="16"/>
                      <a:pt x="70" y="16"/>
                    </a:cubicBezTo>
                    <a:cubicBezTo>
                      <a:pt x="66" y="15"/>
                      <a:pt x="61" y="14"/>
                      <a:pt x="56" y="10"/>
                    </a:cubicBezTo>
                    <a:cubicBezTo>
                      <a:pt x="53" y="8"/>
                      <a:pt x="51" y="5"/>
                      <a:pt x="49" y="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1" name="Freeform 1171">
                <a:extLst>
                  <a:ext uri="{FF2B5EF4-FFF2-40B4-BE49-F238E27FC236}">
                    <a16:creationId xmlns:a16="http://schemas.microsoft.com/office/drawing/2014/main" id="{089182BE-C419-B949-AA73-7FC9373A5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6" y="2607"/>
                <a:ext cx="7" cy="13"/>
              </a:xfrm>
              <a:custGeom>
                <a:avLst/>
                <a:gdLst>
                  <a:gd name="T0" fmla="*/ 6 w 7"/>
                  <a:gd name="T1" fmla="*/ 1 h 13"/>
                  <a:gd name="T2" fmla="*/ 5 w 7"/>
                  <a:gd name="T3" fmla="*/ 0 h 13"/>
                  <a:gd name="T4" fmla="*/ 5 w 7"/>
                  <a:gd name="T5" fmla="*/ 0 h 13"/>
                  <a:gd name="T6" fmla="*/ 0 w 7"/>
                  <a:gd name="T7" fmla="*/ 9 h 13"/>
                  <a:gd name="T8" fmla="*/ 0 w 7"/>
                  <a:gd name="T9" fmla="*/ 10 h 13"/>
                  <a:gd name="T10" fmla="*/ 0 w 7"/>
                  <a:gd name="T11" fmla="*/ 10 h 13"/>
                  <a:gd name="T12" fmla="*/ 0 w 7"/>
                  <a:gd name="T13" fmla="*/ 11 h 13"/>
                  <a:gd name="T14" fmla="*/ 1 w 7"/>
                  <a:gd name="T15" fmla="*/ 12 h 13"/>
                  <a:gd name="T16" fmla="*/ 1 w 7"/>
                  <a:gd name="T17" fmla="*/ 12 h 13"/>
                  <a:gd name="T18" fmla="*/ 3 w 7"/>
                  <a:gd name="T19" fmla="*/ 13 h 13"/>
                  <a:gd name="T20" fmla="*/ 3 w 7"/>
                  <a:gd name="T21" fmla="*/ 13 h 13"/>
                  <a:gd name="T22" fmla="*/ 4 w 7"/>
                  <a:gd name="T23" fmla="*/ 13 h 13"/>
                  <a:gd name="T24" fmla="*/ 5 w 7"/>
                  <a:gd name="T25" fmla="*/ 11 h 13"/>
                  <a:gd name="T26" fmla="*/ 6 w 7"/>
                  <a:gd name="T27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13">
                    <a:moveTo>
                      <a:pt x="6" y="1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7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2"/>
                      <a:pt x="5" y="11"/>
                    </a:cubicBezTo>
                    <a:cubicBezTo>
                      <a:pt x="6" y="9"/>
                      <a:pt x="7" y="4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2" name="Freeform 1172">
                <a:extLst>
                  <a:ext uri="{FF2B5EF4-FFF2-40B4-BE49-F238E27FC236}">
                    <a16:creationId xmlns:a16="http://schemas.microsoft.com/office/drawing/2014/main" id="{99F79431-E0E7-7247-9115-6A842A73C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2604"/>
                <a:ext cx="46" cy="38"/>
              </a:xfrm>
              <a:custGeom>
                <a:avLst/>
                <a:gdLst>
                  <a:gd name="T0" fmla="*/ 34 w 48"/>
                  <a:gd name="T1" fmla="*/ 30 h 39"/>
                  <a:gd name="T2" fmla="*/ 40 w 48"/>
                  <a:gd name="T3" fmla="*/ 22 h 39"/>
                  <a:gd name="T4" fmla="*/ 40 w 48"/>
                  <a:gd name="T5" fmla="*/ 12 h 39"/>
                  <a:gd name="T6" fmla="*/ 46 w 48"/>
                  <a:gd name="T7" fmla="*/ 12 h 39"/>
                  <a:gd name="T8" fmla="*/ 48 w 48"/>
                  <a:gd name="T9" fmla="*/ 11 h 39"/>
                  <a:gd name="T10" fmla="*/ 47 w 48"/>
                  <a:gd name="T11" fmla="*/ 4 h 39"/>
                  <a:gd name="T12" fmla="*/ 47 w 48"/>
                  <a:gd name="T13" fmla="*/ 0 h 39"/>
                  <a:gd name="T14" fmla="*/ 36 w 48"/>
                  <a:gd name="T15" fmla="*/ 14 h 39"/>
                  <a:gd name="T16" fmla="*/ 12 w 48"/>
                  <a:gd name="T17" fmla="*/ 25 h 39"/>
                  <a:gd name="T18" fmla="*/ 9 w 48"/>
                  <a:gd name="T19" fmla="*/ 25 h 39"/>
                  <a:gd name="T20" fmla="*/ 2 w 48"/>
                  <a:gd name="T21" fmla="*/ 27 h 39"/>
                  <a:gd name="T22" fmla="*/ 1 w 48"/>
                  <a:gd name="T23" fmla="*/ 28 h 39"/>
                  <a:gd name="T24" fmla="*/ 0 w 48"/>
                  <a:gd name="T25" fmla="*/ 28 h 39"/>
                  <a:gd name="T26" fmla="*/ 0 w 48"/>
                  <a:gd name="T27" fmla="*/ 29 h 39"/>
                  <a:gd name="T28" fmla="*/ 0 w 48"/>
                  <a:gd name="T29" fmla="*/ 30 h 39"/>
                  <a:gd name="T30" fmla="*/ 1 w 48"/>
                  <a:gd name="T31" fmla="*/ 31 h 39"/>
                  <a:gd name="T32" fmla="*/ 1 w 48"/>
                  <a:gd name="T33" fmla="*/ 31 h 39"/>
                  <a:gd name="T34" fmla="*/ 3 w 48"/>
                  <a:gd name="T35" fmla="*/ 33 h 39"/>
                  <a:gd name="T36" fmla="*/ 3 w 48"/>
                  <a:gd name="T37" fmla="*/ 33 h 39"/>
                  <a:gd name="T38" fmla="*/ 4 w 48"/>
                  <a:gd name="T39" fmla="*/ 34 h 39"/>
                  <a:gd name="T40" fmla="*/ 4 w 48"/>
                  <a:gd name="T41" fmla="*/ 34 h 39"/>
                  <a:gd name="T42" fmla="*/ 5 w 48"/>
                  <a:gd name="T43" fmla="*/ 35 h 39"/>
                  <a:gd name="T44" fmla="*/ 5 w 48"/>
                  <a:gd name="T45" fmla="*/ 35 h 39"/>
                  <a:gd name="T46" fmla="*/ 6 w 48"/>
                  <a:gd name="T47" fmla="*/ 36 h 39"/>
                  <a:gd name="T48" fmla="*/ 6 w 48"/>
                  <a:gd name="T49" fmla="*/ 36 h 39"/>
                  <a:gd name="T50" fmla="*/ 7 w 48"/>
                  <a:gd name="T51" fmla="*/ 36 h 39"/>
                  <a:gd name="T52" fmla="*/ 7 w 48"/>
                  <a:gd name="T53" fmla="*/ 36 h 39"/>
                  <a:gd name="T54" fmla="*/ 7 w 48"/>
                  <a:gd name="T55" fmla="*/ 36 h 39"/>
                  <a:gd name="T56" fmla="*/ 8 w 48"/>
                  <a:gd name="T57" fmla="*/ 36 h 39"/>
                  <a:gd name="T58" fmla="*/ 8 w 48"/>
                  <a:gd name="T59" fmla="*/ 37 h 39"/>
                  <a:gd name="T60" fmla="*/ 9 w 48"/>
                  <a:gd name="T61" fmla="*/ 37 h 39"/>
                  <a:gd name="T62" fmla="*/ 10 w 48"/>
                  <a:gd name="T63" fmla="*/ 37 h 39"/>
                  <a:gd name="T64" fmla="*/ 10 w 48"/>
                  <a:gd name="T65" fmla="*/ 37 h 39"/>
                  <a:gd name="T66" fmla="*/ 11 w 48"/>
                  <a:gd name="T67" fmla="*/ 37 h 39"/>
                  <a:gd name="T68" fmla="*/ 11 w 48"/>
                  <a:gd name="T69" fmla="*/ 37 h 39"/>
                  <a:gd name="T70" fmla="*/ 16 w 48"/>
                  <a:gd name="T71" fmla="*/ 38 h 39"/>
                  <a:gd name="T72" fmla="*/ 16 w 48"/>
                  <a:gd name="T73" fmla="*/ 38 h 39"/>
                  <a:gd name="T74" fmla="*/ 17 w 48"/>
                  <a:gd name="T75" fmla="*/ 38 h 39"/>
                  <a:gd name="T76" fmla="*/ 18 w 48"/>
                  <a:gd name="T77" fmla="*/ 38 h 39"/>
                  <a:gd name="T78" fmla="*/ 19 w 48"/>
                  <a:gd name="T79" fmla="*/ 38 h 39"/>
                  <a:gd name="T80" fmla="*/ 20 w 48"/>
                  <a:gd name="T81" fmla="*/ 38 h 39"/>
                  <a:gd name="T82" fmla="*/ 21 w 48"/>
                  <a:gd name="T83" fmla="*/ 38 h 39"/>
                  <a:gd name="T84" fmla="*/ 22 w 48"/>
                  <a:gd name="T85" fmla="*/ 38 h 39"/>
                  <a:gd name="T86" fmla="*/ 30 w 48"/>
                  <a:gd name="T87" fmla="*/ 39 h 39"/>
                  <a:gd name="T88" fmla="*/ 34 w 48"/>
                  <a:gd name="T89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8" h="39">
                    <a:moveTo>
                      <a:pt x="34" y="30"/>
                    </a:moveTo>
                    <a:cubicBezTo>
                      <a:pt x="40" y="22"/>
                      <a:pt x="40" y="22"/>
                      <a:pt x="40" y="2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8"/>
                      <a:pt x="48" y="6"/>
                      <a:pt x="47" y="4"/>
                    </a:cubicBezTo>
                    <a:cubicBezTo>
                      <a:pt x="47" y="3"/>
                      <a:pt x="47" y="1"/>
                      <a:pt x="47" y="0"/>
                    </a:cubicBezTo>
                    <a:cubicBezTo>
                      <a:pt x="44" y="2"/>
                      <a:pt x="39" y="9"/>
                      <a:pt x="36" y="14"/>
                    </a:cubicBezTo>
                    <a:cubicBezTo>
                      <a:pt x="32" y="21"/>
                      <a:pt x="21" y="26"/>
                      <a:pt x="12" y="25"/>
                    </a:cubicBezTo>
                    <a:cubicBezTo>
                      <a:pt x="11" y="25"/>
                      <a:pt x="10" y="25"/>
                      <a:pt x="9" y="25"/>
                    </a:cubicBezTo>
                    <a:cubicBezTo>
                      <a:pt x="5" y="25"/>
                      <a:pt x="3" y="26"/>
                      <a:pt x="2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1" y="30"/>
                      <a:pt x="1" y="30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2" y="32"/>
                      <a:pt x="2" y="32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34"/>
                      <a:pt x="4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6"/>
                      <a:pt x="6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10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2" y="37"/>
                      <a:pt x="14" y="37"/>
                      <a:pt x="16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5" y="39"/>
                      <a:pt x="28" y="39"/>
                      <a:pt x="30" y="39"/>
                    </a:cubicBezTo>
                    <a:lnTo>
                      <a:pt x="3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3" name="Freeform 1173">
                <a:extLst>
                  <a:ext uri="{FF2B5EF4-FFF2-40B4-BE49-F238E27FC236}">
                    <a16:creationId xmlns:a16="http://schemas.microsoft.com/office/drawing/2014/main" id="{439E828C-3A2D-DB41-8B9A-E81218699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7" y="2468"/>
                <a:ext cx="100" cy="99"/>
              </a:xfrm>
              <a:custGeom>
                <a:avLst/>
                <a:gdLst>
                  <a:gd name="T0" fmla="*/ 64 w 105"/>
                  <a:gd name="T1" fmla="*/ 6 h 103"/>
                  <a:gd name="T2" fmla="*/ 63 w 105"/>
                  <a:gd name="T3" fmla="*/ 6 h 103"/>
                  <a:gd name="T4" fmla="*/ 54 w 105"/>
                  <a:gd name="T5" fmla="*/ 2 h 103"/>
                  <a:gd name="T6" fmla="*/ 49 w 105"/>
                  <a:gd name="T7" fmla="*/ 1 h 103"/>
                  <a:gd name="T8" fmla="*/ 43 w 105"/>
                  <a:gd name="T9" fmla="*/ 0 h 103"/>
                  <a:gd name="T10" fmla="*/ 42 w 105"/>
                  <a:gd name="T11" fmla="*/ 1 h 103"/>
                  <a:gd name="T12" fmla="*/ 43 w 105"/>
                  <a:gd name="T13" fmla="*/ 1 h 103"/>
                  <a:gd name="T14" fmla="*/ 43 w 105"/>
                  <a:gd name="T15" fmla="*/ 1 h 103"/>
                  <a:gd name="T16" fmla="*/ 40 w 105"/>
                  <a:gd name="T17" fmla="*/ 4 h 103"/>
                  <a:gd name="T18" fmla="*/ 27 w 105"/>
                  <a:gd name="T19" fmla="*/ 13 h 103"/>
                  <a:gd name="T20" fmla="*/ 28 w 105"/>
                  <a:gd name="T21" fmla="*/ 23 h 103"/>
                  <a:gd name="T22" fmla="*/ 24 w 105"/>
                  <a:gd name="T23" fmla="*/ 38 h 103"/>
                  <a:gd name="T24" fmla="*/ 23 w 105"/>
                  <a:gd name="T25" fmla="*/ 39 h 103"/>
                  <a:gd name="T26" fmla="*/ 0 w 105"/>
                  <a:gd name="T27" fmla="*/ 51 h 103"/>
                  <a:gd name="T28" fmla="*/ 1 w 105"/>
                  <a:gd name="T29" fmla="*/ 53 h 103"/>
                  <a:gd name="T30" fmla="*/ 2 w 105"/>
                  <a:gd name="T31" fmla="*/ 57 h 103"/>
                  <a:gd name="T32" fmla="*/ 2 w 105"/>
                  <a:gd name="T33" fmla="*/ 60 h 103"/>
                  <a:gd name="T34" fmla="*/ 3 w 105"/>
                  <a:gd name="T35" fmla="*/ 63 h 103"/>
                  <a:gd name="T36" fmla="*/ 3 w 105"/>
                  <a:gd name="T37" fmla="*/ 65 h 103"/>
                  <a:gd name="T38" fmla="*/ 5 w 105"/>
                  <a:gd name="T39" fmla="*/ 65 h 103"/>
                  <a:gd name="T40" fmla="*/ 7 w 105"/>
                  <a:gd name="T41" fmla="*/ 64 h 103"/>
                  <a:gd name="T42" fmla="*/ 8 w 105"/>
                  <a:gd name="T43" fmla="*/ 64 h 103"/>
                  <a:gd name="T44" fmla="*/ 11 w 105"/>
                  <a:gd name="T45" fmla="*/ 65 h 103"/>
                  <a:gd name="T46" fmla="*/ 27 w 105"/>
                  <a:gd name="T47" fmla="*/ 74 h 103"/>
                  <a:gd name="T48" fmla="*/ 34 w 105"/>
                  <a:gd name="T49" fmla="*/ 78 h 103"/>
                  <a:gd name="T50" fmla="*/ 73 w 105"/>
                  <a:gd name="T51" fmla="*/ 102 h 103"/>
                  <a:gd name="T52" fmla="*/ 74 w 105"/>
                  <a:gd name="T53" fmla="*/ 102 h 103"/>
                  <a:gd name="T54" fmla="*/ 75 w 105"/>
                  <a:gd name="T55" fmla="*/ 102 h 103"/>
                  <a:gd name="T56" fmla="*/ 77 w 105"/>
                  <a:gd name="T57" fmla="*/ 102 h 103"/>
                  <a:gd name="T58" fmla="*/ 85 w 105"/>
                  <a:gd name="T59" fmla="*/ 103 h 103"/>
                  <a:gd name="T60" fmla="*/ 86 w 105"/>
                  <a:gd name="T61" fmla="*/ 101 h 103"/>
                  <a:gd name="T62" fmla="*/ 87 w 105"/>
                  <a:gd name="T63" fmla="*/ 99 h 103"/>
                  <a:gd name="T64" fmla="*/ 88 w 105"/>
                  <a:gd name="T65" fmla="*/ 97 h 103"/>
                  <a:gd name="T66" fmla="*/ 88 w 105"/>
                  <a:gd name="T67" fmla="*/ 96 h 103"/>
                  <a:gd name="T68" fmla="*/ 89 w 105"/>
                  <a:gd name="T69" fmla="*/ 95 h 103"/>
                  <a:gd name="T70" fmla="*/ 89 w 105"/>
                  <a:gd name="T71" fmla="*/ 95 h 103"/>
                  <a:gd name="T72" fmla="*/ 89 w 105"/>
                  <a:gd name="T73" fmla="*/ 94 h 103"/>
                  <a:gd name="T74" fmla="*/ 90 w 105"/>
                  <a:gd name="T75" fmla="*/ 93 h 103"/>
                  <a:gd name="T76" fmla="*/ 98 w 105"/>
                  <a:gd name="T77" fmla="*/ 89 h 103"/>
                  <a:gd name="T78" fmla="*/ 100 w 105"/>
                  <a:gd name="T79" fmla="*/ 90 h 103"/>
                  <a:gd name="T80" fmla="*/ 102 w 105"/>
                  <a:gd name="T81" fmla="*/ 91 h 103"/>
                  <a:gd name="T82" fmla="*/ 104 w 105"/>
                  <a:gd name="T83" fmla="*/ 93 h 103"/>
                  <a:gd name="T84" fmla="*/ 105 w 105"/>
                  <a:gd name="T85" fmla="*/ 92 h 103"/>
                  <a:gd name="T86" fmla="*/ 103 w 105"/>
                  <a:gd name="T87" fmla="*/ 90 h 103"/>
                  <a:gd name="T88" fmla="*/ 101 w 105"/>
                  <a:gd name="T89" fmla="*/ 88 h 103"/>
                  <a:gd name="T90" fmla="*/ 100 w 105"/>
                  <a:gd name="T91" fmla="*/ 86 h 103"/>
                  <a:gd name="T92" fmla="*/ 100 w 105"/>
                  <a:gd name="T93" fmla="*/ 84 h 103"/>
                  <a:gd name="T94" fmla="*/ 96 w 105"/>
                  <a:gd name="T95" fmla="*/ 77 h 103"/>
                  <a:gd name="T96" fmla="*/ 98 w 105"/>
                  <a:gd name="T97" fmla="*/ 70 h 103"/>
                  <a:gd name="T98" fmla="*/ 93 w 105"/>
                  <a:gd name="T99" fmla="*/ 64 h 103"/>
                  <a:gd name="T100" fmla="*/ 87 w 105"/>
                  <a:gd name="T101" fmla="*/ 62 h 103"/>
                  <a:gd name="T102" fmla="*/ 85 w 105"/>
                  <a:gd name="T103" fmla="*/ 61 h 103"/>
                  <a:gd name="T104" fmla="*/ 83 w 105"/>
                  <a:gd name="T105" fmla="*/ 59 h 103"/>
                  <a:gd name="T106" fmla="*/ 81 w 105"/>
                  <a:gd name="T107" fmla="*/ 58 h 103"/>
                  <a:gd name="T108" fmla="*/ 80 w 105"/>
                  <a:gd name="T109" fmla="*/ 55 h 103"/>
                  <a:gd name="T110" fmla="*/ 79 w 105"/>
                  <a:gd name="T111" fmla="*/ 53 h 103"/>
                  <a:gd name="T112" fmla="*/ 72 w 105"/>
                  <a:gd name="T113" fmla="*/ 41 h 103"/>
                  <a:gd name="T114" fmla="*/ 75 w 105"/>
                  <a:gd name="T115" fmla="*/ 32 h 103"/>
                  <a:gd name="T116" fmla="*/ 78 w 105"/>
                  <a:gd name="T117" fmla="*/ 25 h 103"/>
                  <a:gd name="T118" fmla="*/ 78 w 105"/>
                  <a:gd name="T119" fmla="*/ 21 h 103"/>
                  <a:gd name="T120" fmla="*/ 68 w 105"/>
                  <a:gd name="T121" fmla="*/ 11 h 103"/>
                  <a:gd name="T122" fmla="*/ 65 w 105"/>
                  <a:gd name="T123" fmla="*/ 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5" h="103">
                    <a:moveTo>
                      <a:pt x="65" y="6"/>
                    </a:moveTo>
                    <a:cubicBezTo>
                      <a:pt x="65" y="6"/>
                      <a:pt x="64" y="6"/>
                      <a:pt x="64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6"/>
                      <a:pt x="64" y="6"/>
                      <a:pt x="63" y="6"/>
                    </a:cubicBezTo>
                    <a:cubicBezTo>
                      <a:pt x="62" y="6"/>
                      <a:pt x="60" y="5"/>
                      <a:pt x="58" y="4"/>
                    </a:cubicBezTo>
                    <a:cubicBezTo>
                      <a:pt x="57" y="3"/>
                      <a:pt x="55" y="2"/>
                      <a:pt x="54" y="2"/>
                    </a:cubicBezTo>
                    <a:cubicBezTo>
                      <a:pt x="54" y="2"/>
                      <a:pt x="53" y="3"/>
                      <a:pt x="53" y="3"/>
                    </a:cubicBezTo>
                    <a:cubicBezTo>
                      <a:pt x="51" y="3"/>
                      <a:pt x="50" y="2"/>
                      <a:pt x="49" y="1"/>
                    </a:cubicBezTo>
                    <a:cubicBezTo>
                      <a:pt x="48" y="1"/>
                      <a:pt x="46" y="0"/>
                      <a:pt x="44" y="0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2" y="1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2" y="9"/>
                      <a:pt x="28" y="11"/>
                      <a:pt x="27" y="13"/>
                    </a:cubicBezTo>
                    <a:cubicBezTo>
                      <a:pt x="27" y="14"/>
                      <a:pt x="27" y="15"/>
                      <a:pt x="28" y="17"/>
                    </a:cubicBezTo>
                    <a:cubicBezTo>
                      <a:pt x="28" y="19"/>
                      <a:pt x="29" y="21"/>
                      <a:pt x="28" y="23"/>
                    </a:cubicBezTo>
                    <a:cubicBezTo>
                      <a:pt x="27" y="24"/>
                      <a:pt x="27" y="28"/>
                      <a:pt x="27" y="30"/>
                    </a:cubicBezTo>
                    <a:cubicBezTo>
                      <a:pt x="28" y="32"/>
                      <a:pt x="25" y="36"/>
                      <a:pt x="24" y="38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18" y="42"/>
                      <a:pt x="9" y="47"/>
                      <a:pt x="0" y="5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3"/>
                      <a:pt x="1" y="53"/>
                    </a:cubicBezTo>
                    <a:cubicBezTo>
                      <a:pt x="1" y="54"/>
                      <a:pt x="1" y="54"/>
                      <a:pt x="1" y="55"/>
                    </a:cubicBezTo>
                    <a:cubicBezTo>
                      <a:pt x="1" y="56"/>
                      <a:pt x="1" y="56"/>
                      <a:pt x="2" y="5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9"/>
                      <a:pt x="2" y="59"/>
                      <a:pt x="2" y="60"/>
                    </a:cubicBezTo>
                    <a:cubicBezTo>
                      <a:pt x="2" y="60"/>
                      <a:pt x="2" y="61"/>
                      <a:pt x="3" y="61"/>
                    </a:cubicBezTo>
                    <a:cubicBezTo>
                      <a:pt x="3" y="62"/>
                      <a:pt x="3" y="62"/>
                      <a:pt x="3" y="63"/>
                    </a:cubicBezTo>
                    <a:cubicBezTo>
                      <a:pt x="3" y="63"/>
                      <a:pt x="3" y="63"/>
                      <a:pt x="3" y="64"/>
                    </a:cubicBezTo>
                    <a:cubicBezTo>
                      <a:pt x="3" y="64"/>
                      <a:pt x="3" y="64"/>
                      <a:pt x="3" y="65"/>
                    </a:cubicBezTo>
                    <a:cubicBezTo>
                      <a:pt x="4" y="65"/>
                      <a:pt x="5" y="65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6" y="65"/>
                      <a:pt x="6" y="64"/>
                      <a:pt x="7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65"/>
                      <a:pt x="9" y="65"/>
                      <a:pt x="9" y="65"/>
                    </a:cubicBezTo>
                    <a:cubicBezTo>
                      <a:pt x="9" y="65"/>
                      <a:pt x="10" y="65"/>
                      <a:pt x="11" y="65"/>
                    </a:cubicBezTo>
                    <a:cubicBezTo>
                      <a:pt x="13" y="65"/>
                      <a:pt x="18" y="68"/>
                      <a:pt x="24" y="72"/>
                    </a:cubicBezTo>
                    <a:cubicBezTo>
                      <a:pt x="25" y="73"/>
                      <a:pt x="26" y="73"/>
                      <a:pt x="27" y="74"/>
                    </a:cubicBezTo>
                    <a:cubicBezTo>
                      <a:pt x="30" y="76"/>
                      <a:pt x="33" y="77"/>
                      <a:pt x="34" y="78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40" y="81"/>
                      <a:pt x="57" y="95"/>
                      <a:pt x="61" y="98"/>
                    </a:cubicBezTo>
                    <a:cubicBezTo>
                      <a:pt x="65" y="101"/>
                      <a:pt x="71" y="102"/>
                      <a:pt x="73" y="102"/>
                    </a:cubicBezTo>
                    <a:cubicBezTo>
                      <a:pt x="73" y="102"/>
                      <a:pt x="74" y="102"/>
                      <a:pt x="74" y="102"/>
                    </a:cubicBezTo>
                    <a:cubicBezTo>
                      <a:pt x="74" y="102"/>
                      <a:pt x="74" y="102"/>
                      <a:pt x="74" y="102"/>
                    </a:cubicBezTo>
                    <a:cubicBezTo>
                      <a:pt x="74" y="102"/>
                      <a:pt x="75" y="102"/>
                      <a:pt x="75" y="102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6" y="102"/>
                      <a:pt x="76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9" y="103"/>
                      <a:pt x="82" y="103"/>
                      <a:pt x="85" y="103"/>
                    </a:cubicBezTo>
                    <a:cubicBezTo>
                      <a:pt x="85" y="103"/>
                      <a:pt x="85" y="103"/>
                      <a:pt x="85" y="102"/>
                    </a:cubicBezTo>
                    <a:cubicBezTo>
                      <a:pt x="86" y="102"/>
                      <a:pt x="86" y="102"/>
                      <a:pt x="86" y="101"/>
                    </a:cubicBezTo>
                    <a:cubicBezTo>
                      <a:pt x="86" y="101"/>
                      <a:pt x="86" y="100"/>
                      <a:pt x="86" y="100"/>
                    </a:cubicBezTo>
                    <a:cubicBezTo>
                      <a:pt x="87" y="100"/>
                      <a:pt x="87" y="99"/>
                      <a:pt x="87" y="99"/>
                    </a:cubicBezTo>
                    <a:cubicBezTo>
                      <a:pt x="87" y="99"/>
                      <a:pt x="87" y="98"/>
                      <a:pt x="87" y="98"/>
                    </a:cubicBezTo>
                    <a:cubicBezTo>
                      <a:pt x="87" y="98"/>
                      <a:pt x="88" y="97"/>
                      <a:pt x="88" y="97"/>
                    </a:cubicBezTo>
                    <a:cubicBezTo>
                      <a:pt x="88" y="97"/>
                      <a:pt x="88" y="97"/>
                      <a:pt x="88" y="97"/>
                    </a:cubicBezTo>
                    <a:cubicBezTo>
                      <a:pt x="88" y="96"/>
                      <a:pt x="88" y="96"/>
                      <a:pt x="88" y="96"/>
                    </a:cubicBezTo>
                    <a:cubicBezTo>
                      <a:pt x="88" y="96"/>
                      <a:pt x="88" y="96"/>
                      <a:pt x="89" y="96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89" y="95"/>
                      <a:pt x="89" y="94"/>
                      <a:pt x="89" y="94"/>
                    </a:cubicBezTo>
                    <a:cubicBezTo>
                      <a:pt x="89" y="94"/>
                      <a:pt x="89" y="94"/>
                      <a:pt x="89" y="94"/>
                    </a:cubicBezTo>
                    <a:cubicBezTo>
                      <a:pt x="89" y="94"/>
                      <a:pt x="89" y="94"/>
                      <a:pt x="90" y="94"/>
                    </a:cubicBezTo>
                    <a:cubicBezTo>
                      <a:pt x="90" y="94"/>
                      <a:pt x="90" y="93"/>
                      <a:pt x="90" y="93"/>
                    </a:cubicBezTo>
                    <a:cubicBezTo>
                      <a:pt x="91" y="92"/>
                      <a:pt x="92" y="90"/>
                      <a:pt x="96" y="89"/>
                    </a:cubicBezTo>
                    <a:cubicBezTo>
                      <a:pt x="97" y="89"/>
                      <a:pt x="97" y="89"/>
                      <a:pt x="98" y="89"/>
                    </a:cubicBezTo>
                    <a:cubicBezTo>
                      <a:pt x="98" y="89"/>
                      <a:pt x="98" y="89"/>
                      <a:pt x="98" y="89"/>
                    </a:cubicBezTo>
                    <a:cubicBezTo>
                      <a:pt x="99" y="90"/>
                      <a:pt x="99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1" y="90"/>
                      <a:pt x="101" y="91"/>
                      <a:pt x="102" y="91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03" y="92"/>
                      <a:pt x="103" y="92"/>
                      <a:pt x="104" y="93"/>
                    </a:cubicBezTo>
                    <a:cubicBezTo>
                      <a:pt x="104" y="93"/>
                      <a:pt x="104" y="93"/>
                      <a:pt x="104" y="93"/>
                    </a:cubicBezTo>
                    <a:cubicBezTo>
                      <a:pt x="104" y="93"/>
                      <a:pt x="105" y="92"/>
                      <a:pt x="105" y="92"/>
                    </a:cubicBezTo>
                    <a:cubicBezTo>
                      <a:pt x="105" y="92"/>
                      <a:pt x="105" y="92"/>
                      <a:pt x="105" y="92"/>
                    </a:cubicBezTo>
                    <a:cubicBezTo>
                      <a:pt x="104" y="91"/>
                      <a:pt x="104" y="91"/>
                      <a:pt x="103" y="90"/>
                    </a:cubicBezTo>
                    <a:cubicBezTo>
                      <a:pt x="103" y="90"/>
                      <a:pt x="103" y="90"/>
                      <a:pt x="103" y="90"/>
                    </a:cubicBezTo>
                    <a:cubicBezTo>
                      <a:pt x="102" y="89"/>
                      <a:pt x="102" y="88"/>
                      <a:pt x="101" y="88"/>
                    </a:cubicBezTo>
                    <a:cubicBezTo>
                      <a:pt x="101" y="88"/>
                      <a:pt x="101" y="88"/>
                      <a:pt x="101" y="87"/>
                    </a:cubicBezTo>
                    <a:cubicBezTo>
                      <a:pt x="101" y="87"/>
                      <a:pt x="101" y="86"/>
                      <a:pt x="100" y="86"/>
                    </a:cubicBezTo>
                    <a:cubicBezTo>
                      <a:pt x="100" y="86"/>
                      <a:pt x="100" y="86"/>
                      <a:pt x="100" y="85"/>
                    </a:cubicBezTo>
                    <a:cubicBezTo>
                      <a:pt x="100" y="85"/>
                      <a:pt x="100" y="84"/>
                      <a:pt x="100" y="84"/>
                    </a:cubicBezTo>
                    <a:cubicBezTo>
                      <a:pt x="100" y="83"/>
                      <a:pt x="100" y="82"/>
                      <a:pt x="98" y="80"/>
                    </a:cubicBezTo>
                    <a:cubicBezTo>
                      <a:pt x="97" y="79"/>
                      <a:pt x="96" y="78"/>
                      <a:pt x="96" y="77"/>
                    </a:cubicBezTo>
                    <a:cubicBezTo>
                      <a:pt x="96" y="75"/>
                      <a:pt x="96" y="74"/>
                      <a:pt x="97" y="72"/>
                    </a:cubicBezTo>
                    <a:cubicBezTo>
                      <a:pt x="97" y="72"/>
                      <a:pt x="98" y="71"/>
                      <a:pt x="98" y="70"/>
                    </a:cubicBezTo>
                    <a:cubicBezTo>
                      <a:pt x="97" y="69"/>
                      <a:pt x="96" y="68"/>
                      <a:pt x="96" y="67"/>
                    </a:cubicBezTo>
                    <a:cubicBezTo>
                      <a:pt x="95" y="65"/>
                      <a:pt x="94" y="64"/>
                      <a:pt x="93" y="64"/>
                    </a:cubicBezTo>
                    <a:cubicBezTo>
                      <a:pt x="93" y="64"/>
                      <a:pt x="93" y="64"/>
                      <a:pt x="92" y="64"/>
                    </a:cubicBezTo>
                    <a:cubicBezTo>
                      <a:pt x="91" y="63"/>
                      <a:pt x="89" y="63"/>
                      <a:pt x="87" y="62"/>
                    </a:cubicBezTo>
                    <a:cubicBezTo>
                      <a:pt x="86" y="61"/>
                      <a:pt x="86" y="61"/>
                      <a:pt x="86" y="61"/>
                    </a:cubicBezTo>
                    <a:cubicBezTo>
                      <a:pt x="85" y="61"/>
                      <a:pt x="85" y="61"/>
                      <a:pt x="85" y="61"/>
                    </a:cubicBezTo>
                    <a:cubicBezTo>
                      <a:pt x="85" y="61"/>
                      <a:pt x="85" y="61"/>
                      <a:pt x="85" y="61"/>
                    </a:cubicBezTo>
                    <a:cubicBezTo>
                      <a:pt x="84" y="60"/>
                      <a:pt x="83" y="60"/>
                      <a:pt x="83" y="59"/>
                    </a:cubicBezTo>
                    <a:cubicBezTo>
                      <a:pt x="82" y="59"/>
                      <a:pt x="82" y="59"/>
                      <a:pt x="82" y="58"/>
                    </a:cubicBezTo>
                    <a:cubicBezTo>
                      <a:pt x="82" y="58"/>
                      <a:pt x="81" y="58"/>
                      <a:pt x="81" y="58"/>
                    </a:cubicBezTo>
                    <a:cubicBezTo>
                      <a:pt x="81" y="57"/>
                      <a:pt x="80" y="57"/>
                      <a:pt x="80" y="57"/>
                    </a:cubicBezTo>
                    <a:cubicBezTo>
                      <a:pt x="80" y="56"/>
                      <a:pt x="80" y="56"/>
                      <a:pt x="80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4"/>
                      <a:pt x="79" y="54"/>
                      <a:pt x="79" y="53"/>
                    </a:cubicBezTo>
                    <a:cubicBezTo>
                      <a:pt x="79" y="52"/>
                      <a:pt x="78" y="51"/>
                      <a:pt x="75" y="49"/>
                    </a:cubicBezTo>
                    <a:cubicBezTo>
                      <a:pt x="73" y="48"/>
                      <a:pt x="72" y="43"/>
                      <a:pt x="72" y="41"/>
                    </a:cubicBezTo>
                    <a:cubicBezTo>
                      <a:pt x="71" y="38"/>
                      <a:pt x="72" y="36"/>
                      <a:pt x="74" y="36"/>
                    </a:cubicBezTo>
                    <a:cubicBezTo>
                      <a:pt x="74" y="35"/>
                      <a:pt x="74" y="33"/>
                      <a:pt x="75" y="32"/>
                    </a:cubicBezTo>
                    <a:cubicBezTo>
                      <a:pt x="75" y="30"/>
                      <a:pt x="76" y="27"/>
                      <a:pt x="78" y="26"/>
                    </a:cubicBezTo>
                    <a:cubicBezTo>
                      <a:pt x="78" y="26"/>
                      <a:pt x="78" y="26"/>
                      <a:pt x="78" y="25"/>
                    </a:cubicBezTo>
                    <a:cubicBezTo>
                      <a:pt x="78" y="24"/>
                      <a:pt x="78" y="23"/>
                      <a:pt x="78" y="21"/>
                    </a:cubicBezTo>
                    <a:cubicBezTo>
                      <a:pt x="79" y="21"/>
                      <a:pt x="78" y="21"/>
                      <a:pt x="78" y="21"/>
                    </a:cubicBezTo>
                    <a:cubicBezTo>
                      <a:pt x="78" y="20"/>
                      <a:pt x="77" y="20"/>
                      <a:pt x="76" y="20"/>
                    </a:cubicBezTo>
                    <a:cubicBezTo>
                      <a:pt x="72" y="20"/>
                      <a:pt x="68" y="15"/>
                      <a:pt x="68" y="11"/>
                    </a:cubicBezTo>
                    <a:cubicBezTo>
                      <a:pt x="68" y="10"/>
                      <a:pt x="66" y="8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4" name="Freeform 1174">
                <a:extLst>
                  <a:ext uri="{FF2B5EF4-FFF2-40B4-BE49-F238E27FC236}">
                    <a16:creationId xmlns:a16="http://schemas.microsoft.com/office/drawing/2014/main" id="{FBD04B13-DFEB-C64B-98F3-2A677163A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2" y="2557"/>
                <a:ext cx="15" cy="15"/>
              </a:xfrm>
              <a:custGeom>
                <a:avLst/>
                <a:gdLst>
                  <a:gd name="T0" fmla="*/ 4 w 16"/>
                  <a:gd name="T1" fmla="*/ 11 h 16"/>
                  <a:gd name="T2" fmla="*/ 5 w 16"/>
                  <a:gd name="T3" fmla="*/ 11 h 16"/>
                  <a:gd name="T4" fmla="*/ 5 w 16"/>
                  <a:gd name="T5" fmla="*/ 11 h 16"/>
                  <a:gd name="T6" fmla="*/ 11 w 16"/>
                  <a:gd name="T7" fmla="*/ 16 h 16"/>
                  <a:gd name="T8" fmla="*/ 16 w 16"/>
                  <a:gd name="T9" fmla="*/ 16 h 16"/>
                  <a:gd name="T10" fmla="*/ 15 w 16"/>
                  <a:gd name="T11" fmla="*/ 14 h 16"/>
                  <a:gd name="T12" fmla="*/ 12 w 16"/>
                  <a:gd name="T13" fmla="*/ 4 h 16"/>
                  <a:gd name="T14" fmla="*/ 12 w 16"/>
                  <a:gd name="T15" fmla="*/ 3 h 16"/>
                  <a:gd name="T16" fmla="*/ 12 w 16"/>
                  <a:gd name="T17" fmla="*/ 3 h 16"/>
                  <a:gd name="T18" fmla="*/ 11 w 16"/>
                  <a:gd name="T19" fmla="*/ 2 h 16"/>
                  <a:gd name="T20" fmla="*/ 10 w 16"/>
                  <a:gd name="T21" fmla="*/ 1 h 16"/>
                  <a:gd name="T22" fmla="*/ 10 w 16"/>
                  <a:gd name="T23" fmla="*/ 1 h 16"/>
                  <a:gd name="T24" fmla="*/ 9 w 16"/>
                  <a:gd name="T25" fmla="*/ 1 h 16"/>
                  <a:gd name="T26" fmla="*/ 8 w 16"/>
                  <a:gd name="T27" fmla="*/ 0 h 16"/>
                  <a:gd name="T28" fmla="*/ 7 w 16"/>
                  <a:gd name="T29" fmla="*/ 0 h 16"/>
                  <a:gd name="T30" fmla="*/ 5 w 16"/>
                  <a:gd name="T31" fmla="*/ 2 h 16"/>
                  <a:gd name="T32" fmla="*/ 3 w 16"/>
                  <a:gd name="T33" fmla="*/ 4 h 16"/>
                  <a:gd name="T34" fmla="*/ 3 w 16"/>
                  <a:gd name="T35" fmla="*/ 4 h 16"/>
                  <a:gd name="T36" fmla="*/ 3 w 16"/>
                  <a:gd name="T37" fmla="*/ 4 h 16"/>
                  <a:gd name="T38" fmla="*/ 3 w 16"/>
                  <a:gd name="T39" fmla="*/ 4 h 16"/>
                  <a:gd name="T40" fmla="*/ 3 w 16"/>
                  <a:gd name="T41" fmla="*/ 5 h 16"/>
                  <a:gd name="T42" fmla="*/ 3 w 16"/>
                  <a:gd name="T43" fmla="*/ 5 h 16"/>
                  <a:gd name="T44" fmla="*/ 3 w 16"/>
                  <a:gd name="T45" fmla="*/ 5 h 16"/>
                  <a:gd name="T46" fmla="*/ 2 w 16"/>
                  <a:gd name="T47" fmla="*/ 6 h 16"/>
                  <a:gd name="T48" fmla="*/ 2 w 16"/>
                  <a:gd name="T49" fmla="*/ 6 h 16"/>
                  <a:gd name="T50" fmla="*/ 2 w 16"/>
                  <a:gd name="T51" fmla="*/ 7 h 16"/>
                  <a:gd name="T52" fmla="*/ 1 w 16"/>
                  <a:gd name="T53" fmla="*/ 8 h 16"/>
                  <a:gd name="T54" fmla="*/ 1 w 16"/>
                  <a:gd name="T55" fmla="*/ 9 h 16"/>
                  <a:gd name="T56" fmla="*/ 0 w 16"/>
                  <a:gd name="T57" fmla="*/ 10 h 16"/>
                  <a:gd name="T58" fmla="*/ 0 w 16"/>
                  <a:gd name="T59" fmla="*/ 11 h 16"/>
                  <a:gd name="T60" fmla="*/ 0 w 16"/>
                  <a:gd name="T61" fmla="*/ 11 h 16"/>
                  <a:gd name="T62" fmla="*/ 4 w 16"/>
                  <a:gd name="T6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" h="16">
                    <a:moveTo>
                      <a:pt x="4" y="11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5" y="15"/>
                      <a:pt x="15" y="14"/>
                    </a:cubicBezTo>
                    <a:cubicBezTo>
                      <a:pt x="13" y="9"/>
                      <a:pt x="12" y="6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8"/>
                      <a:pt x="1" y="8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1" y="9"/>
                      <a:pt x="1" y="10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1"/>
                      <a:pt x="4" y="11"/>
                      <a:pt x="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5" name="Freeform 1175">
                <a:extLst>
                  <a:ext uri="{FF2B5EF4-FFF2-40B4-BE49-F238E27FC236}">
                    <a16:creationId xmlns:a16="http://schemas.microsoft.com/office/drawing/2014/main" id="{40D3B0A2-5EBC-4D45-9848-D3A77BBCE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5" y="2363"/>
                <a:ext cx="182" cy="106"/>
              </a:xfrm>
              <a:custGeom>
                <a:avLst/>
                <a:gdLst>
                  <a:gd name="T0" fmla="*/ 3 w 191"/>
                  <a:gd name="T1" fmla="*/ 54 h 110"/>
                  <a:gd name="T2" fmla="*/ 8 w 191"/>
                  <a:gd name="T3" fmla="*/ 54 h 110"/>
                  <a:gd name="T4" fmla="*/ 8 w 191"/>
                  <a:gd name="T5" fmla="*/ 51 h 110"/>
                  <a:gd name="T6" fmla="*/ 22 w 191"/>
                  <a:gd name="T7" fmla="*/ 39 h 110"/>
                  <a:gd name="T8" fmla="*/ 36 w 191"/>
                  <a:gd name="T9" fmla="*/ 39 h 110"/>
                  <a:gd name="T10" fmla="*/ 49 w 191"/>
                  <a:gd name="T11" fmla="*/ 55 h 110"/>
                  <a:gd name="T12" fmla="*/ 69 w 191"/>
                  <a:gd name="T13" fmla="*/ 60 h 110"/>
                  <a:gd name="T14" fmla="*/ 75 w 191"/>
                  <a:gd name="T15" fmla="*/ 73 h 110"/>
                  <a:gd name="T16" fmla="*/ 99 w 191"/>
                  <a:gd name="T17" fmla="*/ 88 h 110"/>
                  <a:gd name="T18" fmla="*/ 110 w 191"/>
                  <a:gd name="T19" fmla="*/ 96 h 110"/>
                  <a:gd name="T20" fmla="*/ 122 w 191"/>
                  <a:gd name="T21" fmla="*/ 106 h 110"/>
                  <a:gd name="T22" fmla="*/ 131 w 191"/>
                  <a:gd name="T23" fmla="*/ 110 h 110"/>
                  <a:gd name="T24" fmla="*/ 134 w 191"/>
                  <a:gd name="T25" fmla="*/ 110 h 110"/>
                  <a:gd name="T26" fmla="*/ 134 w 191"/>
                  <a:gd name="T27" fmla="*/ 106 h 110"/>
                  <a:gd name="T28" fmla="*/ 137 w 191"/>
                  <a:gd name="T29" fmla="*/ 103 h 110"/>
                  <a:gd name="T30" fmla="*/ 137 w 191"/>
                  <a:gd name="T31" fmla="*/ 92 h 110"/>
                  <a:gd name="T32" fmla="*/ 138 w 191"/>
                  <a:gd name="T33" fmla="*/ 78 h 110"/>
                  <a:gd name="T34" fmla="*/ 146 w 191"/>
                  <a:gd name="T35" fmla="*/ 71 h 110"/>
                  <a:gd name="T36" fmla="*/ 159 w 191"/>
                  <a:gd name="T37" fmla="*/ 63 h 110"/>
                  <a:gd name="T38" fmla="*/ 170 w 191"/>
                  <a:gd name="T39" fmla="*/ 63 h 110"/>
                  <a:gd name="T40" fmla="*/ 170 w 191"/>
                  <a:gd name="T41" fmla="*/ 63 h 110"/>
                  <a:gd name="T42" fmla="*/ 170 w 191"/>
                  <a:gd name="T43" fmla="*/ 65 h 110"/>
                  <a:gd name="T44" fmla="*/ 169 w 191"/>
                  <a:gd name="T45" fmla="*/ 66 h 110"/>
                  <a:gd name="T46" fmla="*/ 167 w 191"/>
                  <a:gd name="T47" fmla="*/ 70 h 110"/>
                  <a:gd name="T48" fmla="*/ 170 w 191"/>
                  <a:gd name="T49" fmla="*/ 70 h 110"/>
                  <a:gd name="T50" fmla="*/ 172 w 191"/>
                  <a:gd name="T51" fmla="*/ 70 h 110"/>
                  <a:gd name="T52" fmla="*/ 175 w 191"/>
                  <a:gd name="T53" fmla="*/ 69 h 110"/>
                  <a:gd name="T54" fmla="*/ 181 w 191"/>
                  <a:gd name="T55" fmla="*/ 68 h 110"/>
                  <a:gd name="T56" fmla="*/ 191 w 191"/>
                  <a:gd name="T57" fmla="*/ 64 h 110"/>
                  <a:gd name="T58" fmla="*/ 166 w 191"/>
                  <a:gd name="T59" fmla="*/ 57 h 110"/>
                  <a:gd name="T60" fmla="*/ 164 w 191"/>
                  <a:gd name="T61" fmla="*/ 55 h 110"/>
                  <a:gd name="T62" fmla="*/ 162 w 191"/>
                  <a:gd name="T63" fmla="*/ 54 h 110"/>
                  <a:gd name="T64" fmla="*/ 160 w 191"/>
                  <a:gd name="T65" fmla="*/ 54 h 110"/>
                  <a:gd name="T66" fmla="*/ 142 w 191"/>
                  <a:gd name="T67" fmla="*/ 67 h 110"/>
                  <a:gd name="T68" fmla="*/ 127 w 191"/>
                  <a:gd name="T69" fmla="*/ 59 h 110"/>
                  <a:gd name="T70" fmla="*/ 113 w 191"/>
                  <a:gd name="T71" fmla="*/ 44 h 110"/>
                  <a:gd name="T72" fmla="*/ 106 w 191"/>
                  <a:gd name="T73" fmla="*/ 31 h 110"/>
                  <a:gd name="T74" fmla="*/ 75 w 191"/>
                  <a:gd name="T75" fmla="*/ 28 h 110"/>
                  <a:gd name="T76" fmla="*/ 64 w 191"/>
                  <a:gd name="T77" fmla="*/ 26 h 110"/>
                  <a:gd name="T78" fmla="*/ 62 w 191"/>
                  <a:gd name="T79" fmla="*/ 24 h 110"/>
                  <a:gd name="T80" fmla="*/ 60 w 191"/>
                  <a:gd name="T81" fmla="*/ 21 h 110"/>
                  <a:gd name="T82" fmla="*/ 57 w 191"/>
                  <a:gd name="T83" fmla="*/ 19 h 110"/>
                  <a:gd name="T84" fmla="*/ 54 w 191"/>
                  <a:gd name="T85" fmla="*/ 15 h 110"/>
                  <a:gd name="T86" fmla="*/ 34 w 191"/>
                  <a:gd name="T87" fmla="*/ 14 h 110"/>
                  <a:gd name="T88" fmla="*/ 34 w 191"/>
                  <a:gd name="T89" fmla="*/ 7 h 110"/>
                  <a:gd name="T90" fmla="*/ 27 w 191"/>
                  <a:gd name="T91" fmla="*/ 15 h 110"/>
                  <a:gd name="T92" fmla="*/ 0 w 191"/>
                  <a:gd name="T93" fmla="*/ 5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1" h="110">
                    <a:moveTo>
                      <a:pt x="0" y="53"/>
                    </a:moveTo>
                    <a:cubicBezTo>
                      <a:pt x="1" y="54"/>
                      <a:pt x="2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4" y="54"/>
                      <a:pt x="5" y="55"/>
                      <a:pt x="6" y="55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7" y="55"/>
                      <a:pt x="8" y="55"/>
                      <a:pt x="8" y="54"/>
                    </a:cubicBezTo>
                    <a:cubicBezTo>
                      <a:pt x="8" y="54"/>
                      <a:pt x="8" y="53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48"/>
                      <a:pt x="14" y="43"/>
                      <a:pt x="18" y="43"/>
                    </a:cubicBezTo>
                    <a:cubicBezTo>
                      <a:pt x="19" y="43"/>
                      <a:pt x="19" y="43"/>
                      <a:pt x="19" y="42"/>
                    </a:cubicBezTo>
                    <a:cubicBezTo>
                      <a:pt x="20" y="41"/>
                      <a:pt x="20" y="39"/>
                      <a:pt x="22" y="39"/>
                    </a:cubicBezTo>
                    <a:cubicBezTo>
                      <a:pt x="23" y="39"/>
                      <a:pt x="25" y="38"/>
                      <a:pt x="25" y="38"/>
                    </a:cubicBezTo>
                    <a:cubicBezTo>
                      <a:pt x="25" y="37"/>
                      <a:pt x="26" y="36"/>
                      <a:pt x="28" y="36"/>
                    </a:cubicBezTo>
                    <a:cubicBezTo>
                      <a:pt x="31" y="36"/>
                      <a:pt x="35" y="38"/>
                      <a:pt x="36" y="39"/>
                    </a:cubicBezTo>
                    <a:cubicBezTo>
                      <a:pt x="37" y="40"/>
                      <a:pt x="40" y="41"/>
                      <a:pt x="43" y="41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8" y="43"/>
                      <a:pt x="49" y="52"/>
                      <a:pt x="49" y="55"/>
                    </a:cubicBezTo>
                    <a:cubicBezTo>
                      <a:pt x="51" y="55"/>
                      <a:pt x="57" y="55"/>
                      <a:pt x="60" y="55"/>
                    </a:cubicBezTo>
                    <a:cubicBezTo>
                      <a:pt x="62" y="55"/>
                      <a:pt x="64" y="56"/>
                      <a:pt x="64" y="56"/>
                    </a:cubicBezTo>
                    <a:cubicBezTo>
                      <a:pt x="67" y="56"/>
                      <a:pt x="68" y="58"/>
                      <a:pt x="69" y="60"/>
                    </a:cubicBezTo>
                    <a:cubicBezTo>
                      <a:pt x="69" y="61"/>
                      <a:pt x="70" y="63"/>
                      <a:pt x="70" y="64"/>
                    </a:cubicBezTo>
                    <a:cubicBezTo>
                      <a:pt x="71" y="64"/>
                      <a:pt x="71" y="65"/>
                      <a:pt x="72" y="66"/>
                    </a:cubicBezTo>
                    <a:cubicBezTo>
                      <a:pt x="74" y="69"/>
                      <a:pt x="75" y="71"/>
                      <a:pt x="75" y="73"/>
                    </a:cubicBezTo>
                    <a:cubicBezTo>
                      <a:pt x="76" y="74"/>
                      <a:pt x="78" y="75"/>
                      <a:pt x="80" y="76"/>
                    </a:cubicBezTo>
                    <a:cubicBezTo>
                      <a:pt x="83" y="78"/>
                      <a:pt x="85" y="80"/>
                      <a:pt x="87" y="81"/>
                    </a:cubicBezTo>
                    <a:cubicBezTo>
                      <a:pt x="88" y="84"/>
                      <a:pt x="93" y="86"/>
                      <a:pt x="99" y="88"/>
                    </a:cubicBezTo>
                    <a:cubicBezTo>
                      <a:pt x="101" y="89"/>
                      <a:pt x="104" y="91"/>
                      <a:pt x="106" y="93"/>
                    </a:cubicBezTo>
                    <a:cubicBezTo>
                      <a:pt x="107" y="94"/>
                      <a:pt x="109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3" y="96"/>
                      <a:pt x="119" y="99"/>
                      <a:pt x="121" y="99"/>
                    </a:cubicBez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2" y="106"/>
                      <a:pt x="122" y="106"/>
                      <a:pt x="122" y="106"/>
                    </a:cubicBezTo>
                    <a:cubicBezTo>
                      <a:pt x="123" y="106"/>
                      <a:pt x="123" y="106"/>
                      <a:pt x="123" y="106"/>
                    </a:cubicBezTo>
                    <a:cubicBezTo>
                      <a:pt x="125" y="106"/>
                      <a:pt x="127" y="107"/>
                      <a:pt x="128" y="108"/>
                    </a:cubicBezTo>
                    <a:cubicBezTo>
                      <a:pt x="129" y="109"/>
                      <a:pt x="130" y="110"/>
                      <a:pt x="131" y="110"/>
                    </a:cubicBezTo>
                    <a:cubicBezTo>
                      <a:pt x="131" y="110"/>
                      <a:pt x="132" y="110"/>
                      <a:pt x="132" y="110"/>
                    </a:cubicBezTo>
                    <a:cubicBezTo>
                      <a:pt x="132" y="110"/>
                      <a:pt x="133" y="110"/>
                      <a:pt x="133" y="110"/>
                    </a:cubicBezTo>
                    <a:cubicBezTo>
                      <a:pt x="133" y="110"/>
                      <a:pt x="133" y="110"/>
                      <a:pt x="134" y="110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34" y="109"/>
                      <a:pt x="134" y="109"/>
                      <a:pt x="134" y="109"/>
                    </a:cubicBezTo>
                    <a:cubicBezTo>
                      <a:pt x="134" y="108"/>
                      <a:pt x="134" y="107"/>
                      <a:pt x="134" y="106"/>
                    </a:cubicBezTo>
                    <a:cubicBezTo>
                      <a:pt x="135" y="106"/>
                      <a:pt x="135" y="106"/>
                      <a:pt x="135" y="105"/>
                    </a:cubicBezTo>
                    <a:cubicBezTo>
                      <a:pt x="135" y="105"/>
                      <a:pt x="136" y="104"/>
                      <a:pt x="136" y="103"/>
                    </a:cubicBezTo>
                    <a:cubicBezTo>
                      <a:pt x="136" y="103"/>
                      <a:pt x="136" y="103"/>
                      <a:pt x="137" y="103"/>
                    </a:cubicBezTo>
                    <a:cubicBezTo>
                      <a:pt x="137" y="102"/>
                      <a:pt x="138" y="101"/>
                      <a:pt x="139" y="100"/>
                    </a:cubicBezTo>
                    <a:cubicBezTo>
                      <a:pt x="139" y="100"/>
                      <a:pt x="139" y="100"/>
                      <a:pt x="138" y="98"/>
                    </a:cubicBezTo>
                    <a:cubicBezTo>
                      <a:pt x="137" y="96"/>
                      <a:pt x="136" y="94"/>
                      <a:pt x="137" y="92"/>
                    </a:cubicBezTo>
                    <a:cubicBezTo>
                      <a:pt x="137" y="91"/>
                      <a:pt x="135" y="90"/>
                      <a:pt x="134" y="89"/>
                    </a:cubicBezTo>
                    <a:cubicBezTo>
                      <a:pt x="132" y="87"/>
                      <a:pt x="129" y="86"/>
                      <a:pt x="130" y="83"/>
                    </a:cubicBezTo>
                    <a:cubicBezTo>
                      <a:pt x="131" y="80"/>
                      <a:pt x="134" y="79"/>
                      <a:pt x="138" y="78"/>
                    </a:cubicBezTo>
                    <a:cubicBezTo>
                      <a:pt x="139" y="78"/>
                      <a:pt x="141" y="78"/>
                      <a:pt x="142" y="77"/>
                    </a:cubicBezTo>
                    <a:cubicBezTo>
                      <a:pt x="142" y="77"/>
                      <a:pt x="142" y="77"/>
                      <a:pt x="142" y="75"/>
                    </a:cubicBezTo>
                    <a:cubicBezTo>
                      <a:pt x="142" y="74"/>
                      <a:pt x="143" y="71"/>
                      <a:pt x="146" y="71"/>
                    </a:cubicBezTo>
                    <a:cubicBezTo>
                      <a:pt x="147" y="71"/>
                      <a:pt x="148" y="70"/>
                      <a:pt x="150" y="66"/>
                    </a:cubicBezTo>
                    <a:cubicBezTo>
                      <a:pt x="150" y="64"/>
                      <a:pt x="152" y="63"/>
                      <a:pt x="156" y="64"/>
                    </a:cubicBezTo>
                    <a:cubicBezTo>
                      <a:pt x="157" y="64"/>
                      <a:pt x="158" y="64"/>
                      <a:pt x="159" y="63"/>
                    </a:cubicBezTo>
                    <a:cubicBezTo>
                      <a:pt x="161" y="62"/>
                      <a:pt x="164" y="60"/>
                      <a:pt x="166" y="60"/>
                    </a:cubicBezTo>
                    <a:cubicBezTo>
                      <a:pt x="168" y="60"/>
                      <a:pt x="169" y="62"/>
                      <a:pt x="169" y="62"/>
                    </a:cubicBezTo>
                    <a:cubicBezTo>
                      <a:pt x="170" y="62"/>
                      <a:pt x="170" y="62"/>
                      <a:pt x="170" y="63"/>
                    </a:cubicBezTo>
                    <a:cubicBezTo>
                      <a:pt x="170" y="63"/>
                      <a:pt x="170" y="63"/>
                      <a:pt x="170" y="63"/>
                    </a:cubicBezTo>
                    <a:cubicBezTo>
                      <a:pt x="170" y="63"/>
                      <a:pt x="170" y="63"/>
                      <a:pt x="170" y="63"/>
                    </a:cubicBezTo>
                    <a:cubicBezTo>
                      <a:pt x="170" y="63"/>
                      <a:pt x="170" y="63"/>
                      <a:pt x="170" y="63"/>
                    </a:cubicBezTo>
                    <a:cubicBezTo>
                      <a:pt x="170" y="63"/>
                      <a:pt x="170" y="64"/>
                      <a:pt x="170" y="64"/>
                    </a:cubicBezTo>
                    <a:cubicBezTo>
                      <a:pt x="170" y="64"/>
                      <a:pt x="170" y="64"/>
                      <a:pt x="170" y="64"/>
                    </a:cubicBezTo>
                    <a:cubicBezTo>
                      <a:pt x="170" y="64"/>
                      <a:pt x="170" y="64"/>
                      <a:pt x="170" y="65"/>
                    </a:cubicBezTo>
                    <a:cubicBezTo>
                      <a:pt x="170" y="65"/>
                      <a:pt x="170" y="65"/>
                      <a:pt x="170" y="65"/>
                    </a:cubicBezTo>
                    <a:cubicBezTo>
                      <a:pt x="170" y="65"/>
                      <a:pt x="170" y="66"/>
                      <a:pt x="169" y="66"/>
                    </a:cubicBezTo>
                    <a:cubicBezTo>
                      <a:pt x="169" y="66"/>
                      <a:pt x="169" y="66"/>
                      <a:pt x="169" y="66"/>
                    </a:cubicBezTo>
                    <a:cubicBezTo>
                      <a:pt x="169" y="67"/>
                      <a:pt x="169" y="67"/>
                      <a:pt x="169" y="68"/>
                    </a:cubicBezTo>
                    <a:cubicBezTo>
                      <a:pt x="169" y="68"/>
                      <a:pt x="169" y="68"/>
                      <a:pt x="168" y="68"/>
                    </a:cubicBezTo>
                    <a:cubicBezTo>
                      <a:pt x="168" y="69"/>
                      <a:pt x="168" y="70"/>
                      <a:pt x="167" y="70"/>
                    </a:cubicBezTo>
                    <a:cubicBezTo>
                      <a:pt x="168" y="70"/>
                      <a:pt x="168" y="70"/>
                      <a:pt x="168" y="70"/>
                    </a:cubicBezTo>
                    <a:cubicBezTo>
                      <a:pt x="168" y="70"/>
                      <a:pt x="169" y="70"/>
                      <a:pt x="169" y="70"/>
                    </a:cubicBezTo>
                    <a:cubicBezTo>
                      <a:pt x="170" y="70"/>
                      <a:pt x="170" y="70"/>
                      <a:pt x="170" y="70"/>
                    </a:cubicBezTo>
                    <a:cubicBezTo>
                      <a:pt x="171" y="70"/>
                      <a:pt x="171" y="70"/>
                      <a:pt x="171" y="70"/>
                    </a:cubicBezTo>
                    <a:cubicBezTo>
                      <a:pt x="171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3" y="70"/>
                      <a:pt x="173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6" y="68"/>
                      <a:pt x="178" y="68"/>
                      <a:pt x="181" y="68"/>
                    </a:cubicBezTo>
                    <a:cubicBezTo>
                      <a:pt x="182" y="68"/>
                      <a:pt x="183" y="68"/>
                      <a:pt x="184" y="68"/>
                    </a:cubicBezTo>
                    <a:cubicBezTo>
                      <a:pt x="185" y="68"/>
                      <a:pt x="185" y="68"/>
                      <a:pt x="186" y="68"/>
                    </a:cubicBezTo>
                    <a:cubicBezTo>
                      <a:pt x="187" y="65"/>
                      <a:pt x="189" y="64"/>
                      <a:pt x="191" y="64"/>
                    </a:cubicBezTo>
                    <a:cubicBezTo>
                      <a:pt x="186" y="60"/>
                      <a:pt x="181" y="57"/>
                      <a:pt x="178" y="57"/>
                    </a:cubicBezTo>
                    <a:cubicBezTo>
                      <a:pt x="177" y="59"/>
                      <a:pt x="175" y="60"/>
                      <a:pt x="172" y="60"/>
                    </a:cubicBezTo>
                    <a:cubicBezTo>
                      <a:pt x="170" y="60"/>
                      <a:pt x="168" y="59"/>
                      <a:pt x="166" y="57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65" y="56"/>
                      <a:pt x="165" y="56"/>
                      <a:pt x="164" y="55"/>
                    </a:cubicBezTo>
                    <a:cubicBezTo>
                      <a:pt x="164" y="55"/>
                      <a:pt x="164" y="55"/>
                      <a:pt x="164" y="55"/>
                    </a:cubicBezTo>
                    <a:cubicBezTo>
                      <a:pt x="164" y="55"/>
                      <a:pt x="164" y="54"/>
                      <a:pt x="163" y="54"/>
                    </a:cubicBezTo>
                    <a:cubicBezTo>
                      <a:pt x="163" y="54"/>
                      <a:pt x="162" y="54"/>
                      <a:pt x="162" y="54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62" y="54"/>
                      <a:pt x="161" y="54"/>
                      <a:pt x="161" y="54"/>
                    </a:cubicBezTo>
                    <a:cubicBezTo>
                      <a:pt x="161" y="54"/>
                      <a:pt x="161" y="54"/>
                      <a:pt x="160" y="54"/>
                    </a:cubicBezTo>
                    <a:cubicBezTo>
                      <a:pt x="160" y="54"/>
                      <a:pt x="160" y="54"/>
                      <a:pt x="160" y="54"/>
                    </a:cubicBezTo>
                    <a:cubicBezTo>
                      <a:pt x="159" y="54"/>
                      <a:pt x="159" y="54"/>
                      <a:pt x="158" y="55"/>
                    </a:cubicBezTo>
                    <a:cubicBezTo>
                      <a:pt x="151" y="57"/>
                      <a:pt x="148" y="61"/>
                      <a:pt x="148" y="62"/>
                    </a:cubicBezTo>
                    <a:cubicBezTo>
                      <a:pt x="147" y="65"/>
                      <a:pt x="144" y="67"/>
                      <a:pt x="142" y="67"/>
                    </a:cubicBezTo>
                    <a:cubicBezTo>
                      <a:pt x="140" y="67"/>
                      <a:pt x="139" y="66"/>
                      <a:pt x="138" y="64"/>
                    </a:cubicBezTo>
                    <a:cubicBezTo>
                      <a:pt x="138" y="62"/>
                      <a:pt x="133" y="60"/>
                      <a:pt x="130" y="60"/>
                    </a:cubicBezTo>
                    <a:cubicBezTo>
                      <a:pt x="129" y="59"/>
                      <a:pt x="128" y="59"/>
                      <a:pt x="127" y="59"/>
                    </a:cubicBezTo>
                    <a:cubicBezTo>
                      <a:pt x="124" y="59"/>
                      <a:pt x="120" y="59"/>
                      <a:pt x="119" y="55"/>
                    </a:cubicBezTo>
                    <a:cubicBezTo>
                      <a:pt x="119" y="54"/>
                      <a:pt x="118" y="52"/>
                      <a:pt x="117" y="51"/>
                    </a:cubicBezTo>
                    <a:cubicBezTo>
                      <a:pt x="115" y="49"/>
                      <a:pt x="113" y="46"/>
                      <a:pt x="113" y="44"/>
                    </a:cubicBezTo>
                    <a:cubicBezTo>
                      <a:pt x="113" y="43"/>
                      <a:pt x="113" y="41"/>
                      <a:pt x="113" y="40"/>
                    </a:cubicBezTo>
                    <a:cubicBezTo>
                      <a:pt x="113" y="37"/>
                      <a:pt x="113" y="35"/>
                      <a:pt x="112" y="35"/>
                    </a:cubicBezTo>
                    <a:cubicBezTo>
                      <a:pt x="109" y="34"/>
                      <a:pt x="108" y="32"/>
                      <a:pt x="106" y="31"/>
                    </a:cubicBezTo>
                    <a:cubicBezTo>
                      <a:pt x="105" y="29"/>
                      <a:pt x="104" y="28"/>
                      <a:pt x="103" y="28"/>
                    </a:cubicBezTo>
                    <a:cubicBezTo>
                      <a:pt x="82" y="28"/>
                      <a:pt x="81" y="27"/>
                      <a:pt x="80" y="27"/>
                    </a:cubicBezTo>
                    <a:cubicBezTo>
                      <a:pt x="79" y="27"/>
                      <a:pt x="77" y="28"/>
                      <a:pt x="75" y="28"/>
                    </a:cubicBezTo>
                    <a:cubicBezTo>
                      <a:pt x="73" y="28"/>
                      <a:pt x="70" y="29"/>
                      <a:pt x="68" y="29"/>
                    </a:cubicBezTo>
                    <a:cubicBezTo>
                      <a:pt x="65" y="29"/>
                      <a:pt x="64" y="28"/>
                      <a:pt x="64" y="27"/>
                    </a:cubicBezTo>
                    <a:cubicBezTo>
                      <a:pt x="64" y="27"/>
                      <a:pt x="64" y="26"/>
                      <a:pt x="64" y="26"/>
                    </a:cubicBezTo>
                    <a:cubicBezTo>
                      <a:pt x="63" y="26"/>
                      <a:pt x="63" y="26"/>
                      <a:pt x="63" y="25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3"/>
                      <a:pt x="61" y="23"/>
                    </a:cubicBezTo>
                    <a:cubicBezTo>
                      <a:pt x="61" y="23"/>
                      <a:pt x="61" y="23"/>
                      <a:pt x="61" y="22"/>
                    </a:cubicBezTo>
                    <a:cubicBezTo>
                      <a:pt x="60" y="22"/>
                      <a:pt x="60" y="22"/>
                      <a:pt x="60" y="21"/>
                    </a:cubicBezTo>
                    <a:cubicBezTo>
                      <a:pt x="59" y="21"/>
                      <a:pt x="59" y="21"/>
                      <a:pt x="59" y="20"/>
                    </a:cubicBezTo>
                    <a:cubicBezTo>
                      <a:pt x="59" y="20"/>
                      <a:pt x="58" y="20"/>
                      <a:pt x="58" y="19"/>
                    </a:cubicBezTo>
                    <a:cubicBezTo>
                      <a:pt x="58" y="19"/>
                      <a:pt x="57" y="19"/>
                      <a:pt x="57" y="19"/>
                    </a:cubicBezTo>
                    <a:cubicBezTo>
                      <a:pt x="57" y="18"/>
                      <a:pt x="56" y="18"/>
                      <a:pt x="56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6"/>
                      <a:pt x="54" y="16"/>
                      <a:pt x="54" y="15"/>
                    </a:cubicBezTo>
                    <a:cubicBezTo>
                      <a:pt x="53" y="16"/>
                      <a:pt x="52" y="17"/>
                      <a:pt x="51" y="18"/>
                    </a:cubicBezTo>
                    <a:cubicBezTo>
                      <a:pt x="44" y="23"/>
                      <a:pt x="37" y="24"/>
                      <a:pt x="34" y="20"/>
                    </a:cubicBezTo>
                    <a:cubicBezTo>
                      <a:pt x="33" y="19"/>
                      <a:pt x="33" y="17"/>
                      <a:pt x="34" y="14"/>
                    </a:cubicBezTo>
                    <a:cubicBezTo>
                      <a:pt x="36" y="8"/>
                      <a:pt x="36" y="2"/>
                      <a:pt x="35" y="1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1"/>
                      <a:pt x="34" y="5"/>
                      <a:pt x="34" y="7"/>
                    </a:cubicBezTo>
                    <a:cubicBezTo>
                      <a:pt x="33" y="12"/>
                      <a:pt x="33" y="16"/>
                      <a:pt x="30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8" y="16"/>
                      <a:pt x="27" y="15"/>
                    </a:cubicBezTo>
                    <a:cubicBezTo>
                      <a:pt x="25" y="12"/>
                      <a:pt x="24" y="5"/>
                      <a:pt x="25" y="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6" name="Freeform 1176">
                <a:extLst>
                  <a:ext uri="{FF2B5EF4-FFF2-40B4-BE49-F238E27FC236}">
                    <a16:creationId xmlns:a16="http://schemas.microsoft.com/office/drawing/2014/main" id="{579E4FCF-9839-5E4D-9469-03AE41B07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7" y="2688"/>
                <a:ext cx="110" cy="65"/>
              </a:xfrm>
              <a:custGeom>
                <a:avLst/>
                <a:gdLst>
                  <a:gd name="T0" fmla="*/ 94 w 115"/>
                  <a:gd name="T1" fmla="*/ 2 h 68"/>
                  <a:gd name="T2" fmla="*/ 84 w 115"/>
                  <a:gd name="T3" fmla="*/ 3 h 68"/>
                  <a:gd name="T4" fmla="*/ 80 w 115"/>
                  <a:gd name="T5" fmla="*/ 3 h 68"/>
                  <a:gd name="T6" fmla="*/ 72 w 115"/>
                  <a:gd name="T7" fmla="*/ 4 h 68"/>
                  <a:gd name="T8" fmla="*/ 56 w 115"/>
                  <a:gd name="T9" fmla="*/ 18 h 68"/>
                  <a:gd name="T10" fmla="*/ 49 w 115"/>
                  <a:gd name="T11" fmla="*/ 23 h 68"/>
                  <a:gd name="T12" fmla="*/ 45 w 115"/>
                  <a:gd name="T13" fmla="*/ 21 h 68"/>
                  <a:gd name="T14" fmla="*/ 35 w 115"/>
                  <a:gd name="T15" fmla="*/ 20 h 68"/>
                  <a:gd name="T16" fmla="*/ 29 w 115"/>
                  <a:gd name="T17" fmla="*/ 19 h 68"/>
                  <a:gd name="T18" fmla="*/ 20 w 115"/>
                  <a:gd name="T19" fmla="*/ 18 h 68"/>
                  <a:gd name="T20" fmla="*/ 17 w 115"/>
                  <a:gd name="T21" fmla="*/ 18 h 68"/>
                  <a:gd name="T22" fmla="*/ 10 w 115"/>
                  <a:gd name="T23" fmla="*/ 17 h 68"/>
                  <a:gd name="T24" fmla="*/ 9 w 115"/>
                  <a:gd name="T25" fmla="*/ 17 h 68"/>
                  <a:gd name="T26" fmla="*/ 5 w 115"/>
                  <a:gd name="T27" fmla="*/ 20 h 68"/>
                  <a:gd name="T28" fmla="*/ 5 w 115"/>
                  <a:gd name="T29" fmla="*/ 22 h 68"/>
                  <a:gd name="T30" fmla="*/ 5 w 115"/>
                  <a:gd name="T31" fmla="*/ 26 h 68"/>
                  <a:gd name="T32" fmla="*/ 5 w 115"/>
                  <a:gd name="T33" fmla="*/ 26 h 68"/>
                  <a:gd name="T34" fmla="*/ 5 w 115"/>
                  <a:gd name="T35" fmla="*/ 26 h 68"/>
                  <a:gd name="T36" fmla="*/ 5 w 115"/>
                  <a:gd name="T37" fmla="*/ 26 h 68"/>
                  <a:gd name="T38" fmla="*/ 5 w 115"/>
                  <a:gd name="T39" fmla="*/ 26 h 68"/>
                  <a:gd name="T40" fmla="*/ 5 w 115"/>
                  <a:gd name="T41" fmla="*/ 27 h 68"/>
                  <a:gd name="T42" fmla="*/ 5 w 115"/>
                  <a:gd name="T43" fmla="*/ 27 h 68"/>
                  <a:gd name="T44" fmla="*/ 4 w 115"/>
                  <a:gd name="T45" fmla="*/ 27 h 68"/>
                  <a:gd name="T46" fmla="*/ 4 w 115"/>
                  <a:gd name="T47" fmla="*/ 27 h 68"/>
                  <a:gd name="T48" fmla="*/ 4 w 115"/>
                  <a:gd name="T49" fmla="*/ 27 h 68"/>
                  <a:gd name="T50" fmla="*/ 3 w 115"/>
                  <a:gd name="T51" fmla="*/ 28 h 68"/>
                  <a:gd name="T52" fmla="*/ 3 w 115"/>
                  <a:gd name="T53" fmla="*/ 28 h 68"/>
                  <a:gd name="T54" fmla="*/ 2 w 115"/>
                  <a:gd name="T55" fmla="*/ 28 h 68"/>
                  <a:gd name="T56" fmla="*/ 2 w 115"/>
                  <a:gd name="T57" fmla="*/ 28 h 68"/>
                  <a:gd name="T58" fmla="*/ 1 w 115"/>
                  <a:gd name="T59" fmla="*/ 29 h 68"/>
                  <a:gd name="T60" fmla="*/ 1 w 115"/>
                  <a:gd name="T61" fmla="*/ 35 h 68"/>
                  <a:gd name="T62" fmla="*/ 4 w 115"/>
                  <a:gd name="T63" fmla="*/ 52 h 68"/>
                  <a:gd name="T64" fmla="*/ 7 w 115"/>
                  <a:gd name="T65" fmla="*/ 64 h 68"/>
                  <a:gd name="T66" fmla="*/ 8 w 115"/>
                  <a:gd name="T67" fmla="*/ 68 h 68"/>
                  <a:gd name="T68" fmla="*/ 8 w 115"/>
                  <a:gd name="T69" fmla="*/ 68 h 68"/>
                  <a:gd name="T70" fmla="*/ 12 w 115"/>
                  <a:gd name="T71" fmla="*/ 68 h 68"/>
                  <a:gd name="T72" fmla="*/ 26 w 115"/>
                  <a:gd name="T73" fmla="*/ 65 h 68"/>
                  <a:gd name="T74" fmla="*/ 42 w 115"/>
                  <a:gd name="T75" fmla="*/ 60 h 68"/>
                  <a:gd name="T76" fmla="*/ 52 w 115"/>
                  <a:gd name="T77" fmla="*/ 55 h 68"/>
                  <a:gd name="T78" fmla="*/ 65 w 115"/>
                  <a:gd name="T79" fmla="*/ 53 h 68"/>
                  <a:gd name="T80" fmla="*/ 65 w 115"/>
                  <a:gd name="T81" fmla="*/ 53 h 68"/>
                  <a:gd name="T82" fmla="*/ 72 w 115"/>
                  <a:gd name="T83" fmla="*/ 48 h 68"/>
                  <a:gd name="T84" fmla="*/ 72 w 115"/>
                  <a:gd name="T85" fmla="*/ 47 h 68"/>
                  <a:gd name="T86" fmla="*/ 87 w 115"/>
                  <a:gd name="T87" fmla="*/ 42 h 68"/>
                  <a:gd name="T88" fmla="*/ 97 w 115"/>
                  <a:gd name="T89" fmla="*/ 39 h 68"/>
                  <a:gd name="T90" fmla="*/ 105 w 115"/>
                  <a:gd name="T91" fmla="*/ 32 h 68"/>
                  <a:gd name="T92" fmla="*/ 107 w 115"/>
                  <a:gd name="T93" fmla="*/ 28 h 68"/>
                  <a:gd name="T94" fmla="*/ 113 w 115"/>
                  <a:gd name="T95" fmla="*/ 25 h 68"/>
                  <a:gd name="T96" fmla="*/ 115 w 115"/>
                  <a:gd name="T97" fmla="*/ 25 h 68"/>
                  <a:gd name="T98" fmla="*/ 107 w 115"/>
                  <a:gd name="T99" fmla="*/ 8 h 68"/>
                  <a:gd name="T100" fmla="*/ 106 w 115"/>
                  <a:gd name="T101" fmla="*/ 5 h 68"/>
                  <a:gd name="T102" fmla="*/ 106 w 115"/>
                  <a:gd name="T103" fmla="*/ 5 h 68"/>
                  <a:gd name="T104" fmla="*/ 105 w 115"/>
                  <a:gd name="T105" fmla="*/ 2 h 68"/>
                  <a:gd name="T106" fmla="*/ 104 w 115"/>
                  <a:gd name="T107" fmla="*/ 2 h 68"/>
                  <a:gd name="T108" fmla="*/ 104 w 115"/>
                  <a:gd name="T109" fmla="*/ 0 h 68"/>
                  <a:gd name="T110" fmla="*/ 103 w 115"/>
                  <a:gd name="T111" fmla="*/ 0 h 68"/>
                  <a:gd name="T112" fmla="*/ 94 w 115"/>
                  <a:gd name="T113" fmla="*/ 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5" h="68">
                    <a:moveTo>
                      <a:pt x="94" y="2"/>
                    </a:moveTo>
                    <a:cubicBezTo>
                      <a:pt x="91" y="3"/>
                      <a:pt x="88" y="3"/>
                      <a:pt x="84" y="3"/>
                    </a:cubicBezTo>
                    <a:cubicBezTo>
                      <a:pt x="83" y="3"/>
                      <a:pt x="81" y="3"/>
                      <a:pt x="80" y="3"/>
                    </a:cubicBezTo>
                    <a:cubicBezTo>
                      <a:pt x="77" y="3"/>
                      <a:pt x="73" y="3"/>
                      <a:pt x="72" y="4"/>
                    </a:cubicBezTo>
                    <a:cubicBezTo>
                      <a:pt x="70" y="5"/>
                      <a:pt x="57" y="14"/>
                      <a:pt x="56" y="18"/>
                    </a:cubicBezTo>
                    <a:cubicBezTo>
                      <a:pt x="54" y="22"/>
                      <a:pt x="51" y="23"/>
                      <a:pt x="49" y="23"/>
                    </a:cubicBezTo>
                    <a:cubicBezTo>
                      <a:pt x="48" y="23"/>
                      <a:pt x="46" y="22"/>
                      <a:pt x="45" y="21"/>
                    </a:cubicBezTo>
                    <a:cubicBezTo>
                      <a:pt x="44" y="20"/>
                      <a:pt x="38" y="20"/>
                      <a:pt x="35" y="20"/>
                    </a:cubicBezTo>
                    <a:cubicBezTo>
                      <a:pt x="31" y="20"/>
                      <a:pt x="30" y="20"/>
                      <a:pt x="29" y="19"/>
                    </a:cubicBezTo>
                    <a:cubicBezTo>
                      <a:pt x="28" y="18"/>
                      <a:pt x="24" y="18"/>
                      <a:pt x="20" y="18"/>
                    </a:cubicBezTo>
                    <a:cubicBezTo>
                      <a:pt x="19" y="18"/>
                      <a:pt x="18" y="18"/>
                      <a:pt x="17" y="18"/>
                    </a:cubicBezTo>
                    <a:cubicBezTo>
                      <a:pt x="14" y="18"/>
                      <a:pt x="12" y="18"/>
                      <a:pt x="10" y="17"/>
                    </a:cubicBezTo>
                    <a:cubicBezTo>
                      <a:pt x="10" y="17"/>
                      <a:pt x="9" y="17"/>
                      <a:pt x="9" y="17"/>
                    </a:cubicBezTo>
                    <a:cubicBezTo>
                      <a:pt x="8" y="17"/>
                      <a:pt x="6" y="18"/>
                      <a:pt x="5" y="20"/>
                    </a:cubicBezTo>
                    <a:cubicBezTo>
                      <a:pt x="5" y="20"/>
                      <a:pt x="5" y="21"/>
                      <a:pt x="5" y="22"/>
                    </a:cubicBezTo>
                    <a:cubicBezTo>
                      <a:pt x="6" y="23"/>
                      <a:pt x="6" y="25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8"/>
                      <a:pt x="1" y="29"/>
                      <a:pt x="1" y="29"/>
                    </a:cubicBezTo>
                    <a:cubicBezTo>
                      <a:pt x="2" y="31"/>
                      <a:pt x="2" y="34"/>
                      <a:pt x="1" y="35"/>
                    </a:cubicBezTo>
                    <a:cubicBezTo>
                      <a:pt x="0" y="38"/>
                      <a:pt x="1" y="47"/>
                      <a:pt x="4" y="52"/>
                    </a:cubicBezTo>
                    <a:cubicBezTo>
                      <a:pt x="7" y="55"/>
                      <a:pt x="7" y="60"/>
                      <a:pt x="7" y="64"/>
                    </a:cubicBezTo>
                    <a:cubicBezTo>
                      <a:pt x="8" y="65"/>
                      <a:pt x="8" y="67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8"/>
                      <a:pt x="10" y="68"/>
                      <a:pt x="12" y="68"/>
                    </a:cubicBezTo>
                    <a:cubicBezTo>
                      <a:pt x="17" y="68"/>
                      <a:pt x="23" y="67"/>
                      <a:pt x="26" y="65"/>
                    </a:cubicBezTo>
                    <a:cubicBezTo>
                      <a:pt x="32" y="61"/>
                      <a:pt x="36" y="60"/>
                      <a:pt x="42" y="60"/>
                    </a:cubicBezTo>
                    <a:cubicBezTo>
                      <a:pt x="46" y="60"/>
                      <a:pt x="51" y="57"/>
                      <a:pt x="52" y="55"/>
                    </a:cubicBezTo>
                    <a:cubicBezTo>
                      <a:pt x="55" y="52"/>
                      <a:pt x="62" y="52"/>
                      <a:pt x="65" y="53"/>
                    </a:cubicBezTo>
                    <a:cubicBezTo>
                      <a:pt x="65" y="53"/>
                      <a:pt x="65" y="53"/>
                      <a:pt x="65" y="53"/>
                    </a:cubicBezTo>
                    <a:cubicBezTo>
                      <a:pt x="67" y="53"/>
                      <a:pt x="69" y="50"/>
                      <a:pt x="72" y="48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5" y="45"/>
                      <a:pt x="80" y="43"/>
                      <a:pt x="87" y="42"/>
                    </a:cubicBezTo>
                    <a:cubicBezTo>
                      <a:pt x="90" y="41"/>
                      <a:pt x="94" y="40"/>
                      <a:pt x="97" y="39"/>
                    </a:cubicBezTo>
                    <a:cubicBezTo>
                      <a:pt x="104" y="37"/>
                      <a:pt x="104" y="34"/>
                      <a:pt x="105" y="32"/>
                    </a:cubicBezTo>
                    <a:cubicBezTo>
                      <a:pt x="106" y="31"/>
                      <a:pt x="106" y="29"/>
                      <a:pt x="107" y="28"/>
                    </a:cubicBezTo>
                    <a:cubicBezTo>
                      <a:pt x="109" y="26"/>
                      <a:pt x="111" y="26"/>
                      <a:pt x="113" y="25"/>
                    </a:cubicBezTo>
                    <a:cubicBezTo>
                      <a:pt x="114" y="25"/>
                      <a:pt x="115" y="25"/>
                      <a:pt x="115" y="25"/>
                    </a:cubicBezTo>
                    <a:cubicBezTo>
                      <a:pt x="113" y="19"/>
                      <a:pt x="110" y="13"/>
                      <a:pt x="107" y="8"/>
                    </a:cubicBezTo>
                    <a:cubicBezTo>
                      <a:pt x="107" y="7"/>
                      <a:pt x="106" y="6"/>
                      <a:pt x="106" y="5"/>
                    </a:cubicBezTo>
                    <a:cubicBezTo>
                      <a:pt x="106" y="5"/>
                      <a:pt x="106" y="5"/>
                      <a:pt x="106" y="5"/>
                    </a:cubicBezTo>
                    <a:cubicBezTo>
                      <a:pt x="105" y="4"/>
                      <a:pt x="105" y="3"/>
                      <a:pt x="105" y="2"/>
                    </a:cubicBezTo>
                    <a:cubicBezTo>
                      <a:pt x="105" y="2"/>
                      <a:pt x="104" y="2"/>
                      <a:pt x="104" y="2"/>
                    </a:cubicBezTo>
                    <a:cubicBezTo>
                      <a:pt x="104" y="1"/>
                      <a:pt x="104" y="1"/>
                      <a:pt x="104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0" y="1"/>
                      <a:pt x="96" y="2"/>
                      <a:pt x="9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7" name="Freeform 1177">
                <a:extLst>
                  <a:ext uri="{FF2B5EF4-FFF2-40B4-BE49-F238E27FC236}">
                    <a16:creationId xmlns:a16="http://schemas.microsoft.com/office/drawing/2014/main" id="{296BEEBF-D256-4147-BB70-967D70417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" y="2401"/>
                <a:ext cx="149" cy="93"/>
              </a:xfrm>
              <a:custGeom>
                <a:avLst/>
                <a:gdLst>
                  <a:gd name="T0" fmla="*/ 101 w 155"/>
                  <a:gd name="T1" fmla="*/ 92 h 96"/>
                  <a:gd name="T2" fmla="*/ 110 w 155"/>
                  <a:gd name="T3" fmla="*/ 96 h 96"/>
                  <a:gd name="T4" fmla="*/ 111 w 155"/>
                  <a:gd name="T5" fmla="*/ 96 h 96"/>
                  <a:gd name="T6" fmla="*/ 125 w 155"/>
                  <a:gd name="T7" fmla="*/ 86 h 96"/>
                  <a:gd name="T8" fmla="*/ 138 w 155"/>
                  <a:gd name="T9" fmla="*/ 70 h 96"/>
                  <a:gd name="T10" fmla="*/ 144 w 155"/>
                  <a:gd name="T11" fmla="*/ 68 h 96"/>
                  <a:gd name="T12" fmla="*/ 153 w 155"/>
                  <a:gd name="T13" fmla="*/ 66 h 96"/>
                  <a:gd name="T14" fmla="*/ 155 w 155"/>
                  <a:gd name="T15" fmla="*/ 63 h 96"/>
                  <a:gd name="T16" fmla="*/ 140 w 155"/>
                  <a:gd name="T17" fmla="*/ 56 h 96"/>
                  <a:gd name="T18" fmla="*/ 115 w 155"/>
                  <a:gd name="T19" fmla="*/ 40 h 96"/>
                  <a:gd name="T20" fmla="*/ 102 w 155"/>
                  <a:gd name="T21" fmla="*/ 22 h 96"/>
                  <a:gd name="T22" fmla="*/ 82 w 155"/>
                  <a:gd name="T23" fmla="*/ 16 h 96"/>
                  <a:gd name="T24" fmla="*/ 70 w 155"/>
                  <a:gd name="T25" fmla="*/ 2 h 96"/>
                  <a:gd name="T26" fmla="*/ 60 w 155"/>
                  <a:gd name="T27" fmla="*/ 3 h 96"/>
                  <a:gd name="T28" fmla="*/ 55 w 155"/>
                  <a:gd name="T29" fmla="*/ 7 h 96"/>
                  <a:gd name="T30" fmla="*/ 49 w 155"/>
                  <a:gd name="T31" fmla="*/ 12 h 96"/>
                  <a:gd name="T32" fmla="*/ 48 w 155"/>
                  <a:gd name="T33" fmla="*/ 16 h 96"/>
                  <a:gd name="T34" fmla="*/ 39 w 155"/>
                  <a:gd name="T35" fmla="*/ 18 h 96"/>
                  <a:gd name="T36" fmla="*/ 35 w 155"/>
                  <a:gd name="T37" fmla="*/ 17 h 96"/>
                  <a:gd name="T38" fmla="*/ 32 w 155"/>
                  <a:gd name="T39" fmla="*/ 18 h 96"/>
                  <a:gd name="T40" fmla="*/ 13 w 155"/>
                  <a:gd name="T41" fmla="*/ 4 h 96"/>
                  <a:gd name="T42" fmla="*/ 9 w 155"/>
                  <a:gd name="T43" fmla="*/ 4 h 96"/>
                  <a:gd name="T44" fmla="*/ 16 w 155"/>
                  <a:gd name="T45" fmla="*/ 15 h 96"/>
                  <a:gd name="T46" fmla="*/ 21 w 155"/>
                  <a:gd name="T47" fmla="*/ 25 h 96"/>
                  <a:gd name="T48" fmla="*/ 7 w 155"/>
                  <a:gd name="T49" fmla="*/ 26 h 96"/>
                  <a:gd name="T50" fmla="*/ 1 w 155"/>
                  <a:gd name="T51" fmla="*/ 27 h 96"/>
                  <a:gd name="T52" fmla="*/ 2 w 155"/>
                  <a:gd name="T53" fmla="*/ 33 h 96"/>
                  <a:gd name="T54" fmla="*/ 11 w 155"/>
                  <a:gd name="T55" fmla="*/ 44 h 96"/>
                  <a:gd name="T56" fmla="*/ 13 w 155"/>
                  <a:gd name="T57" fmla="*/ 66 h 96"/>
                  <a:gd name="T58" fmla="*/ 14 w 155"/>
                  <a:gd name="T59" fmla="*/ 67 h 96"/>
                  <a:gd name="T60" fmla="*/ 16 w 155"/>
                  <a:gd name="T61" fmla="*/ 66 h 96"/>
                  <a:gd name="T62" fmla="*/ 18 w 155"/>
                  <a:gd name="T63" fmla="*/ 66 h 96"/>
                  <a:gd name="T64" fmla="*/ 18 w 155"/>
                  <a:gd name="T65" fmla="*/ 66 h 96"/>
                  <a:gd name="T66" fmla="*/ 19 w 155"/>
                  <a:gd name="T67" fmla="*/ 66 h 96"/>
                  <a:gd name="T68" fmla="*/ 33 w 155"/>
                  <a:gd name="T69" fmla="*/ 58 h 96"/>
                  <a:gd name="T70" fmla="*/ 44 w 155"/>
                  <a:gd name="T71" fmla="*/ 55 h 96"/>
                  <a:gd name="T72" fmla="*/ 63 w 155"/>
                  <a:gd name="T73" fmla="*/ 62 h 96"/>
                  <a:gd name="T74" fmla="*/ 77 w 155"/>
                  <a:gd name="T75" fmla="*/ 69 h 96"/>
                  <a:gd name="T76" fmla="*/ 87 w 155"/>
                  <a:gd name="T77" fmla="*/ 77 h 96"/>
                  <a:gd name="T78" fmla="*/ 97 w 155"/>
                  <a:gd name="T79" fmla="*/ 81 h 96"/>
                  <a:gd name="T80" fmla="*/ 98 w 155"/>
                  <a:gd name="T81" fmla="*/ 83 h 96"/>
                  <a:gd name="T82" fmla="*/ 98 w 155"/>
                  <a:gd name="T83" fmla="*/ 85 h 96"/>
                  <a:gd name="T84" fmla="*/ 98 w 155"/>
                  <a:gd name="T85" fmla="*/ 88 h 96"/>
                  <a:gd name="T86" fmla="*/ 99 w 155"/>
                  <a:gd name="T87" fmla="*/ 9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5" h="96">
                    <a:moveTo>
                      <a:pt x="100" y="92"/>
                    </a:moveTo>
                    <a:cubicBezTo>
                      <a:pt x="100" y="92"/>
                      <a:pt x="100" y="92"/>
                      <a:pt x="101" y="92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2" y="92"/>
                    </a:cubicBezTo>
                    <a:cubicBezTo>
                      <a:pt x="103" y="92"/>
                      <a:pt x="103" y="92"/>
                      <a:pt x="103" y="92"/>
                    </a:cubicBezTo>
                    <a:cubicBezTo>
                      <a:pt x="105" y="92"/>
                      <a:pt x="109" y="92"/>
                      <a:pt x="110" y="96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6"/>
                      <a:pt x="110" y="96"/>
                    </a:cubicBezTo>
                    <a:cubicBezTo>
                      <a:pt x="110" y="96"/>
                      <a:pt x="111" y="96"/>
                      <a:pt x="111" y="96"/>
                    </a:cubicBezTo>
                    <a:cubicBezTo>
                      <a:pt x="113" y="96"/>
                      <a:pt x="114" y="95"/>
                      <a:pt x="115" y="94"/>
                    </a:cubicBezTo>
                    <a:cubicBezTo>
                      <a:pt x="116" y="93"/>
                      <a:pt x="116" y="93"/>
                      <a:pt x="116" y="93"/>
                    </a:cubicBezTo>
                    <a:cubicBezTo>
                      <a:pt x="115" y="88"/>
                      <a:pt x="120" y="87"/>
                      <a:pt x="125" y="86"/>
                    </a:cubicBezTo>
                    <a:cubicBezTo>
                      <a:pt x="127" y="85"/>
                      <a:pt x="131" y="84"/>
                      <a:pt x="132" y="83"/>
                    </a:cubicBezTo>
                    <a:cubicBezTo>
                      <a:pt x="132" y="81"/>
                      <a:pt x="132" y="81"/>
                      <a:pt x="132" y="81"/>
                    </a:cubicBezTo>
                    <a:cubicBezTo>
                      <a:pt x="133" y="76"/>
                      <a:pt x="135" y="71"/>
                      <a:pt x="138" y="70"/>
                    </a:cubicBezTo>
                    <a:cubicBezTo>
                      <a:pt x="139" y="70"/>
                      <a:pt x="139" y="70"/>
                      <a:pt x="140" y="70"/>
                    </a:cubicBezTo>
                    <a:cubicBezTo>
                      <a:pt x="140" y="70"/>
                      <a:pt x="141" y="70"/>
                      <a:pt x="141" y="70"/>
                    </a:cubicBezTo>
                    <a:cubicBezTo>
                      <a:pt x="142" y="70"/>
                      <a:pt x="143" y="69"/>
                      <a:pt x="144" y="68"/>
                    </a:cubicBezTo>
                    <a:cubicBezTo>
                      <a:pt x="145" y="66"/>
                      <a:pt x="147" y="65"/>
                      <a:pt x="149" y="65"/>
                    </a:cubicBezTo>
                    <a:cubicBezTo>
                      <a:pt x="149" y="65"/>
                      <a:pt x="149" y="65"/>
                      <a:pt x="149" y="65"/>
                    </a:cubicBezTo>
                    <a:cubicBezTo>
                      <a:pt x="151" y="65"/>
                      <a:pt x="152" y="65"/>
                      <a:pt x="153" y="66"/>
                    </a:cubicBezTo>
                    <a:cubicBezTo>
                      <a:pt x="154" y="66"/>
                      <a:pt x="155" y="66"/>
                      <a:pt x="155" y="67"/>
                    </a:cubicBezTo>
                    <a:cubicBezTo>
                      <a:pt x="155" y="67"/>
                      <a:pt x="155" y="67"/>
                      <a:pt x="155" y="67"/>
                    </a:cubicBezTo>
                    <a:cubicBezTo>
                      <a:pt x="155" y="63"/>
                      <a:pt x="155" y="63"/>
                      <a:pt x="155" y="63"/>
                    </a:cubicBezTo>
                    <a:cubicBezTo>
                      <a:pt x="152" y="61"/>
                      <a:pt x="149" y="60"/>
                      <a:pt x="14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4" y="60"/>
                      <a:pt x="142" y="58"/>
                      <a:pt x="140" y="56"/>
                    </a:cubicBezTo>
                    <a:cubicBezTo>
                      <a:pt x="138" y="55"/>
                      <a:pt x="136" y="53"/>
                      <a:pt x="134" y="52"/>
                    </a:cubicBezTo>
                    <a:cubicBezTo>
                      <a:pt x="132" y="51"/>
                      <a:pt x="123" y="48"/>
                      <a:pt x="120" y="44"/>
                    </a:cubicBezTo>
                    <a:cubicBezTo>
                      <a:pt x="120" y="43"/>
                      <a:pt x="117" y="41"/>
                      <a:pt x="115" y="40"/>
                    </a:cubicBezTo>
                    <a:cubicBezTo>
                      <a:pt x="112" y="38"/>
                      <a:pt x="110" y="37"/>
                      <a:pt x="109" y="35"/>
                    </a:cubicBezTo>
                    <a:cubicBezTo>
                      <a:pt x="108" y="33"/>
                      <a:pt x="106" y="29"/>
                      <a:pt x="104" y="26"/>
                    </a:cubicBezTo>
                    <a:cubicBezTo>
                      <a:pt x="103" y="25"/>
                      <a:pt x="102" y="23"/>
                      <a:pt x="102" y="22"/>
                    </a:cubicBezTo>
                    <a:cubicBezTo>
                      <a:pt x="102" y="21"/>
                      <a:pt x="101" y="20"/>
                      <a:pt x="101" y="20"/>
                    </a:cubicBezTo>
                    <a:cubicBezTo>
                      <a:pt x="100" y="19"/>
                      <a:pt x="99" y="19"/>
                      <a:pt x="97" y="19"/>
                    </a:cubicBezTo>
                    <a:cubicBezTo>
                      <a:pt x="86" y="19"/>
                      <a:pt x="82" y="19"/>
                      <a:pt x="82" y="16"/>
                    </a:cubicBezTo>
                    <a:cubicBezTo>
                      <a:pt x="82" y="13"/>
                      <a:pt x="81" y="6"/>
                      <a:pt x="80" y="6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6" y="5"/>
                      <a:pt x="72" y="4"/>
                      <a:pt x="70" y="2"/>
                    </a:cubicBezTo>
                    <a:cubicBezTo>
                      <a:pt x="69" y="1"/>
                      <a:pt x="67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4" y="2"/>
                      <a:pt x="62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4"/>
                      <a:pt x="59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2" y="7"/>
                      <a:pt x="49" y="10"/>
                      <a:pt x="49" y="11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5"/>
                      <a:pt x="48" y="16"/>
                    </a:cubicBezTo>
                    <a:cubicBezTo>
                      <a:pt x="48" y="16"/>
                      <a:pt x="48" y="17"/>
                      <a:pt x="48" y="17"/>
                    </a:cubicBezTo>
                    <a:cubicBezTo>
                      <a:pt x="46" y="18"/>
                      <a:pt x="45" y="19"/>
                      <a:pt x="43" y="19"/>
                    </a:cubicBezTo>
                    <a:cubicBezTo>
                      <a:pt x="42" y="18"/>
                      <a:pt x="40" y="18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7" y="18"/>
                      <a:pt x="36" y="17"/>
                      <a:pt x="36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7"/>
                      <a:pt x="33" y="18"/>
                      <a:pt x="32" y="18"/>
                    </a:cubicBezTo>
                    <a:cubicBezTo>
                      <a:pt x="31" y="18"/>
                      <a:pt x="29" y="17"/>
                      <a:pt x="27" y="16"/>
                    </a:cubicBezTo>
                    <a:cubicBezTo>
                      <a:pt x="27" y="15"/>
                      <a:pt x="26" y="15"/>
                      <a:pt x="26" y="14"/>
                    </a:cubicBezTo>
                    <a:cubicBezTo>
                      <a:pt x="21" y="8"/>
                      <a:pt x="16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3" y="5"/>
                      <a:pt x="14" y="10"/>
                      <a:pt x="15" y="12"/>
                    </a:cubicBezTo>
                    <a:cubicBezTo>
                      <a:pt x="15" y="13"/>
                      <a:pt x="15" y="14"/>
                      <a:pt x="16" y="15"/>
                    </a:cubicBezTo>
                    <a:cubicBezTo>
                      <a:pt x="20" y="15"/>
                      <a:pt x="25" y="20"/>
                      <a:pt x="25" y="22"/>
                    </a:cubicBezTo>
                    <a:cubicBezTo>
                      <a:pt x="24" y="24"/>
                      <a:pt x="23" y="25"/>
                      <a:pt x="21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2" y="28"/>
                      <a:pt x="9" y="27"/>
                    </a:cubicBezTo>
                    <a:cubicBezTo>
                      <a:pt x="8" y="27"/>
                      <a:pt x="7" y="27"/>
                      <a:pt x="7" y="26"/>
                    </a:cubicBezTo>
                    <a:cubicBezTo>
                      <a:pt x="5" y="26"/>
                      <a:pt x="3" y="25"/>
                      <a:pt x="2" y="25"/>
                    </a:cubicBezTo>
                    <a:cubicBezTo>
                      <a:pt x="2" y="25"/>
                      <a:pt x="2" y="25"/>
                      <a:pt x="1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9"/>
                      <a:pt x="0" y="32"/>
                      <a:pt x="0" y="33"/>
                    </a:cubicBezTo>
                    <a:cubicBezTo>
                      <a:pt x="0" y="33"/>
                      <a:pt x="1" y="33"/>
                      <a:pt x="1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5" y="33"/>
                      <a:pt x="7" y="34"/>
                      <a:pt x="7" y="35"/>
                    </a:cubicBezTo>
                    <a:cubicBezTo>
                      <a:pt x="8" y="37"/>
                      <a:pt x="7" y="39"/>
                      <a:pt x="6" y="41"/>
                    </a:cubicBezTo>
                    <a:cubicBezTo>
                      <a:pt x="9" y="41"/>
                      <a:pt x="10" y="43"/>
                      <a:pt x="11" y="44"/>
                    </a:cubicBezTo>
                    <a:cubicBezTo>
                      <a:pt x="11" y="45"/>
                      <a:pt x="11" y="46"/>
                      <a:pt x="12" y="46"/>
                    </a:cubicBezTo>
                    <a:cubicBezTo>
                      <a:pt x="13" y="48"/>
                      <a:pt x="14" y="50"/>
                      <a:pt x="13" y="54"/>
                    </a:cubicBezTo>
                    <a:cubicBezTo>
                      <a:pt x="12" y="57"/>
                      <a:pt x="13" y="62"/>
                      <a:pt x="13" y="66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7"/>
                      <a:pt x="14" y="67"/>
                      <a:pt x="14" y="67"/>
                    </a:cubicBezTo>
                    <a:cubicBezTo>
                      <a:pt x="14" y="67"/>
                      <a:pt x="15" y="67"/>
                      <a:pt x="15" y="67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0" y="64"/>
                      <a:pt x="26" y="58"/>
                      <a:pt x="30" y="58"/>
                    </a:cubicBezTo>
                    <a:cubicBezTo>
                      <a:pt x="31" y="58"/>
                      <a:pt x="32" y="58"/>
                      <a:pt x="33" y="58"/>
                    </a:cubicBezTo>
                    <a:cubicBezTo>
                      <a:pt x="34" y="58"/>
                      <a:pt x="35" y="58"/>
                      <a:pt x="35" y="58"/>
                    </a:cubicBezTo>
                    <a:cubicBezTo>
                      <a:pt x="36" y="58"/>
                      <a:pt x="37" y="58"/>
                      <a:pt x="37" y="58"/>
                    </a:cubicBezTo>
                    <a:cubicBezTo>
                      <a:pt x="38" y="56"/>
                      <a:pt x="41" y="55"/>
                      <a:pt x="44" y="55"/>
                    </a:cubicBezTo>
                    <a:cubicBezTo>
                      <a:pt x="45" y="55"/>
                      <a:pt x="51" y="56"/>
                      <a:pt x="53" y="58"/>
                    </a:cubicBezTo>
                    <a:cubicBezTo>
                      <a:pt x="54" y="59"/>
                      <a:pt x="59" y="61"/>
                      <a:pt x="60" y="61"/>
                    </a:cubicBezTo>
                    <a:cubicBezTo>
                      <a:pt x="61" y="61"/>
                      <a:pt x="62" y="62"/>
                      <a:pt x="63" y="62"/>
                    </a:cubicBezTo>
                    <a:cubicBezTo>
                      <a:pt x="63" y="63"/>
                      <a:pt x="64" y="64"/>
                      <a:pt x="65" y="64"/>
                    </a:cubicBezTo>
                    <a:cubicBezTo>
                      <a:pt x="65" y="64"/>
                      <a:pt x="66" y="64"/>
                      <a:pt x="66" y="64"/>
                    </a:cubicBezTo>
                    <a:cubicBezTo>
                      <a:pt x="69" y="64"/>
                      <a:pt x="77" y="64"/>
                      <a:pt x="77" y="69"/>
                    </a:cubicBezTo>
                    <a:cubicBezTo>
                      <a:pt x="77" y="69"/>
                      <a:pt x="78" y="71"/>
                      <a:pt x="80" y="71"/>
                    </a:cubicBezTo>
                    <a:cubicBezTo>
                      <a:pt x="82" y="71"/>
                      <a:pt x="84" y="73"/>
                      <a:pt x="85" y="75"/>
                    </a:cubicBezTo>
                    <a:cubicBezTo>
                      <a:pt x="86" y="75"/>
                      <a:pt x="87" y="77"/>
                      <a:pt x="87" y="77"/>
                    </a:cubicBezTo>
                    <a:cubicBezTo>
                      <a:pt x="88" y="77"/>
                      <a:pt x="89" y="77"/>
                      <a:pt x="90" y="77"/>
                    </a:cubicBezTo>
                    <a:cubicBezTo>
                      <a:pt x="92" y="77"/>
                      <a:pt x="97" y="77"/>
                      <a:pt x="97" y="80"/>
                    </a:cubicBezTo>
                    <a:cubicBezTo>
                      <a:pt x="97" y="80"/>
                      <a:pt x="97" y="81"/>
                      <a:pt x="97" y="81"/>
                    </a:cubicBezTo>
                    <a:cubicBezTo>
                      <a:pt x="97" y="81"/>
                      <a:pt x="97" y="81"/>
                      <a:pt x="97" y="81"/>
                    </a:cubicBezTo>
                    <a:cubicBezTo>
                      <a:pt x="97" y="82"/>
                      <a:pt x="97" y="82"/>
                      <a:pt x="97" y="82"/>
                    </a:cubicBezTo>
                    <a:cubicBezTo>
                      <a:pt x="98" y="82"/>
                      <a:pt x="98" y="82"/>
                      <a:pt x="98" y="83"/>
                    </a:cubicBezTo>
                    <a:cubicBezTo>
                      <a:pt x="98" y="83"/>
                      <a:pt x="98" y="83"/>
                      <a:pt x="98" y="84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6"/>
                      <a:pt x="98" y="86"/>
                      <a:pt x="98" y="86"/>
                    </a:cubicBezTo>
                    <a:cubicBezTo>
                      <a:pt x="98" y="86"/>
                      <a:pt x="98" y="87"/>
                      <a:pt x="98" y="87"/>
                    </a:cubicBezTo>
                    <a:cubicBezTo>
                      <a:pt x="98" y="87"/>
                      <a:pt x="98" y="88"/>
                      <a:pt x="98" y="88"/>
                    </a:cubicBezTo>
                    <a:cubicBezTo>
                      <a:pt x="98" y="88"/>
                      <a:pt x="98" y="89"/>
                      <a:pt x="98" y="89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9" y="90"/>
                      <a:pt x="99" y="91"/>
                      <a:pt x="99" y="92"/>
                    </a:cubicBezTo>
                    <a:cubicBezTo>
                      <a:pt x="99" y="92"/>
                      <a:pt x="99" y="92"/>
                      <a:pt x="99" y="92"/>
                    </a:cubicBezTo>
                    <a:cubicBezTo>
                      <a:pt x="99" y="92"/>
                      <a:pt x="99" y="92"/>
                      <a:pt x="100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8" name="Freeform 1178">
                <a:extLst>
                  <a:ext uri="{FF2B5EF4-FFF2-40B4-BE49-F238E27FC236}">
                    <a16:creationId xmlns:a16="http://schemas.microsoft.com/office/drawing/2014/main" id="{1E35EF57-1910-3C4C-B630-ED800206C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4" y="2437"/>
                <a:ext cx="207" cy="177"/>
              </a:xfrm>
              <a:custGeom>
                <a:avLst/>
                <a:gdLst>
                  <a:gd name="T0" fmla="*/ 188 w 216"/>
                  <a:gd name="T1" fmla="*/ 129 h 184"/>
                  <a:gd name="T2" fmla="*/ 187 w 216"/>
                  <a:gd name="T3" fmla="*/ 127 h 184"/>
                  <a:gd name="T4" fmla="*/ 199 w 216"/>
                  <a:gd name="T5" fmla="*/ 112 h 184"/>
                  <a:gd name="T6" fmla="*/ 186 w 216"/>
                  <a:gd name="T7" fmla="*/ 94 h 184"/>
                  <a:gd name="T8" fmla="*/ 188 w 216"/>
                  <a:gd name="T9" fmla="*/ 71 h 184"/>
                  <a:gd name="T10" fmla="*/ 192 w 216"/>
                  <a:gd name="T11" fmla="*/ 60 h 184"/>
                  <a:gd name="T12" fmla="*/ 193 w 216"/>
                  <a:gd name="T13" fmla="*/ 57 h 184"/>
                  <a:gd name="T14" fmla="*/ 194 w 216"/>
                  <a:gd name="T15" fmla="*/ 56 h 184"/>
                  <a:gd name="T16" fmla="*/ 193 w 216"/>
                  <a:gd name="T17" fmla="*/ 53 h 184"/>
                  <a:gd name="T18" fmla="*/ 193 w 216"/>
                  <a:gd name="T19" fmla="*/ 49 h 184"/>
                  <a:gd name="T20" fmla="*/ 193 w 216"/>
                  <a:gd name="T21" fmla="*/ 46 h 184"/>
                  <a:gd name="T22" fmla="*/ 187 w 216"/>
                  <a:gd name="T23" fmla="*/ 44 h 184"/>
                  <a:gd name="T24" fmla="*/ 179 w 216"/>
                  <a:gd name="T25" fmla="*/ 38 h 184"/>
                  <a:gd name="T26" fmla="*/ 159 w 216"/>
                  <a:gd name="T27" fmla="*/ 28 h 184"/>
                  <a:gd name="T28" fmla="*/ 139 w 216"/>
                  <a:gd name="T29" fmla="*/ 23 h 184"/>
                  <a:gd name="T30" fmla="*/ 121 w 216"/>
                  <a:gd name="T31" fmla="*/ 31 h 184"/>
                  <a:gd name="T32" fmla="*/ 120 w 216"/>
                  <a:gd name="T33" fmla="*/ 32 h 184"/>
                  <a:gd name="T34" fmla="*/ 118 w 216"/>
                  <a:gd name="T35" fmla="*/ 33 h 184"/>
                  <a:gd name="T36" fmla="*/ 115 w 216"/>
                  <a:gd name="T37" fmla="*/ 33 h 184"/>
                  <a:gd name="T38" fmla="*/ 111 w 216"/>
                  <a:gd name="T39" fmla="*/ 39 h 184"/>
                  <a:gd name="T40" fmla="*/ 65 w 216"/>
                  <a:gd name="T41" fmla="*/ 33 h 184"/>
                  <a:gd name="T42" fmla="*/ 47 w 216"/>
                  <a:gd name="T43" fmla="*/ 17 h 184"/>
                  <a:gd name="T44" fmla="*/ 44 w 216"/>
                  <a:gd name="T45" fmla="*/ 16 h 184"/>
                  <a:gd name="T46" fmla="*/ 42 w 216"/>
                  <a:gd name="T47" fmla="*/ 14 h 184"/>
                  <a:gd name="T48" fmla="*/ 42 w 216"/>
                  <a:gd name="T49" fmla="*/ 3 h 184"/>
                  <a:gd name="T50" fmla="*/ 31 w 216"/>
                  <a:gd name="T51" fmla="*/ 10 h 184"/>
                  <a:gd name="T52" fmla="*/ 28 w 216"/>
                  <a:gd name="T53" fmla="*/ 11 h 184"/>
                  <a:gd name="T54" fmla="*/ 26 w 216"/>
                  <a:gd name="T55" fmla="*/ 12 h 184"/>
                  <a:gd name="T56" fmla="*/ 22 w 216"/>
                  <a:gd name="T57" fmla="*/ 13 h 184"/>
                  <a:gd name="T58" fmla="*/ 20 w 216"/>
                  <a:gd name="T59" fmla="*/ 13 h 184"/>
                  <a:gd name="T60" fmla="*/ 11 w 216"/>
                  <a:gd name="T61" fmla="*/ 10 h 184"/>
                  <a:gd name="T62" fmla="*/ 5 w 216"/>
                  <a:gd name="T63" fmla="*/ 2 h 184"/>
                  <a:gd name="T64" fmla="*/ 4 w 216"/>
                  <a:gd name="T65" fmla="*/ 0 h 184"/>
                  <a:gd name="T66" fmla="*/ 3 w 216"/>
                  <a:gd name="T67" fmla="*/ 0 h 184"/>
                  <a:gd name="T68" fmla="*/ 2 w 216"/>
                  <a:gd name="T69" fmla="*/ 19 h 184"/>
                  <a:gd name="T70" fmla="*/ 7 w 216"/>
                  <a:gd name="T71" fmla="*/ 31 h 184"/>
                  <a:gd name="T72" fmla="*/ 8 w 216"/>
                  <a:gd name="T73" fmla="*/ 34 h 184"/>
                  <a:gd name="T74" fmla="*/ 12 w 216"/>
                  <a:gd name="T75" fmla="*/ 43 h 184"/>
                  <a:gd name="T76" fmla="*/ 22 w 216"/>
                  <a:gd name="T77" fmla="*/ 57 h 184"/>
                  <a:gd name="T78" fmla="*/ 16 w 216"/>
                  <a:gd name="T79" fmla="*/ 71 h 184"/>
                  <a:gd name="T80" fmla="*/ 39 w 216"/>
                  <a:gd name="T81" fmla="*/ 97 h 184"/>
                  <a:gd name="T82" fmla="*/ 40 w 216"/>
                  <a:gd name="T83" fmla="*/ 108 h 184"/>
                  <a:gd name="T84" fmla="*/ 44 w 216"/>
                  <a:gd name="T85" fmla="*/ 117 h 184"/>
                  <a:gd name="T86" fmla="*/ 46 w 216"/>
                  <a:gd name="T87" fmla="*/ 119 h 184"/>
                  <a:gd name="T88" fmla="*/ 47 w 216"/>
                  <a:gd name="T89" fmla="*/ 121 h 184"/>
                  <a:gd name="T90" fmla="*/ 49 w 216"/>
                  <a:gd name="T91" fmla="*/ 122 h 184"/>
                  <a:gd name="T92" fmla="*/ 55 w 216"/>
                  <a:gd name="T93" fmla="*/ 120 h 184"/>
                  <a:gd name="T94" fmla="*/ 78 w 216"/>
                  <a:gd name="T95" fmla="*/ 140 h 184"/>
                  <a:gd name="T96" fmla="*/ 97 w 216"/>
                  <a:gd name="T97" fmla="*/ 156 h 184"/>
                  <a:gd name="T98" fmla="*/ 140 w 216"/>
                  <a:gd name="T99" fmla="*/ 160 h 184"/>
                  <a:gd name="T100" fmla="*/ 188 w 216"/>
                  <a:gd name="T101" fmla="*/ 183 h 184"/>
                  <a:gd name="T102" fmla="*/ 216 w 216"/>
                  <a:gd name="T103" fmla="*/ 166 h 184"/>
                  <a:gd name="T104" fmla="*/ 195 w 216"/>
                  <a:gd name="T105" fmla="*/ 13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6" h="184">
                    <a:moveTo>
                      <a:pt x="192" y="134"/>
                    </a:moveTo>
                    <a:cubicBezTo>
                      <a:pt x="191" y="133"/>
                      <a:pt x="190" y="133"/>
                      <a:pt x="190" y="132"/>
                    </a:cubicBezTo>
                    <a:cubicBezTo>
                      <a:pt x="187" y="129"/>
                      <a:pt x="187" y="129"/>
                      <a:pt x="187" y="129"/>
                    </a:cubicBezTo>
                    <a:cubicBezTo>
                      <a:pt x="188" y="129"/>
                      <a:pt x="188" y="129"/>
                      <a:pt x="188" y="129"/>
                    </a:cubicBezTo>
                    <a:cubicBezTo>
                      <a:pt x="188" y="129"/>
                      <a:pt x="188" y="129"/>
                      <a:pt x="188" y="129"/>
                    </a:cubicBezTo>
                    <a:cubicBezTo>
                      <a:pt x="188" y="129"/>
                      <a:pt x="188" y="129"/>
                      <a:pt x="188" y="129"/>
                    </a:cubicBezTo>
                    <a:cubicBezTo>
                      <a:pt x="187" y="128"/>
                      <a:pt x="187" y="128"/>
                      <a:pt x="187" y="127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8" y="126"/>
                      <a:pt x="189" y="125"/>
                      <a:pt x="190" y="123"/>
                    </a:cubicBezTo>
                    <a:cubicBezTo>
                      <a:pt x="191" y="123"/>
                      <a:pt x="192" y="122"/>
                      <a:pt x="192" y="121"/>
                    </a:cubicBezTo>
                    <a:cubicBezTo>
                      <a:pt x="195" y="119"/>
                      <a:pt x="200" y="114"/>
                      <a:pt x="199" y="112"/>
                    </a:cubicBezTo>
                    <a:cubicBezTo>
                      <a:pt x="198" y="110"/>
                      <a:pt x="195" y="110"/>
                      <a:pt x="193" y="109"/>
                    </a:cubicBezTo>
                    <a:cubicBezTo>
                      <a:pt x="191" y="109"/>
                      <a:pt x="189" y="108"/>
                      <a:pt x="188" y="107"/>
                    </a:cubicBezTo>
                    <a:cubicBezTo>
                      <a:pt x="188" y="106"/>
                      <a:pt x="188" y="104"/>
                      <a:pt x="188" y="102"/>
                    </a:cubicBezTo>
                    <a:cubicBezTo>
                      <a:pt x="188" y="100"/>
                      <a:pt x="187" y="96"/>
                      <a:pt x="186" y="94"/>
                    </a:cubicBezTo>
                    <a:cubicBezTo>
                      <a:pt x="185" y="90"/>
                      <a:pt x="186" y="87"/>
                      <a:pt x="186" y="85"/>
                    </a:cubicBezTo>
                    <a:cubicBezTo>
                      <a:pt x="186" y="84"/>
                      <a:pt x="187" y="82"/>
                      <a:pt x="186" y="82"/>
                    </a:cubicBezTo>
                    <a:cubicBezTo>
                      <a:pt x="185" y="79"/>
                      <a:pt x="186" y="75"/>
                      <a:pt x="187" y="72"/>
                    </a:cubicBezTo>
                    <a:cubicBezTo>
                      <a:pt x="187" y="71"/>
                      <a:pt x="187" y="71"/>
                      <a:pt x="188" y="71"/>
                    </a:cubicBezTo>
                    <a:cubicBezTo>
                      <a:pt x="188" y="70"/>
                      <a:pt x="189" y="69"/>
                      <a:pt x="189" y="68"/>
                    </a:cubicBezTo>
                    <a:cubicBezTo>
                      <a:pt x="191" y="66"/>
                      <a:pt x="192" y="64"/>
                      <a:pt x="192" y="62"/>
                    </a:cubicBezTo>
                    <a:cubicBezTo>
                      <a:pt x="192" y="62"/>
                      <a:pt x="192" y="61"/>
                      <a:pt x="192" y="61"/>
                    </a:cubicBezTo>
                    <a:cubicBezTo>
                      <a:pt x="192" y="60"/>
                      <a:pt x="192" y="60"/>
                      <a:pt x="192" y="60"/>
                    </a:cubicBezTo>
                    <a:cubicBezTo>
                      <a:pt x="192" y="60"/>
                      <a:pt x="192" y="59"/>
                      <a:pt x="192" y="59"/>
                    </a:cubicBezTo>
                    <a:cubicBezTo>
                      <a:pt x="192" y="59"/>
                      <a:pt x="192" y="59"/>
                      <a:pt x="193" y="58"/>
                    </a:cubicBezTo>
                    <a:cubicBezTo>
                      <a:pt x="193" y="58"/>
                      <a:pt x="193" y="58"/>
                      <a:pt x="193" y="58"/>
                    </a:cubicBezTo>
                    <a:cubicBezTo>
                      <a:pt x="193" y="57"/>
                      <a:pt x="193" y="57"/>
                      <a:pt x="193" y="57"/>
                    </a:cubicBezTo>
                    <a:cubicBezTo>
                      <a:pt x="193" y="57"/>
                      <a:pt x="194" y="57"/>
                      <a:pt x="194" y="57"/>
                    </a:cubicBezTo>
                    <a:cubicBezTo>
                      <a:pt x="194" y="57"/>
                      <a:pt x="194" y="57"/>
                      <a:pt x="194" y="56"/>
                    </a:cubicBezTo>
                    <a:cubicBezTo>
                      <a:pt x="194" y="56"/>
                      <a:pt x="194" y="56"/>
                      <a:pt x="194" y="56"/>
                    </a:cubicBezTo>
                    <a:cubicBezTo>
                      <a:pt x="194" y="56"/>
                      <a:pt x="194" y="56"/>
                      <a:pt x="194" y="56"/>
                    </a:cubicBezTo>
                    <a:cubicBezTo>
                      <a:pt x="194" y="56"/>
                      <a:pt x="194" y="56"/>
                      <a:pt x="194" y="55"/>
                    </a:cubicBezTo>
                    <a:cubicBezTo>
                      <a:pt x="194" y="55"/>
                      <a:pt x="194" y="55"/>
                      <a:pt x="194" y="54"/>
                    </a:cubicBezTo>
                    <a:cubicBezTo>
                      <a:pt x="194" y="54"/>
                      <a:pt x="194" y="54"/>
                      <a:pt x="194" y="54"/>
                    </a:cubicBezTo>
                    <a:cubicBezTo>
                      <a:pt x="193" y="53"/>
                      <a:pt x="193" y="53"/>
                      <a:pt x="193" y="53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3" y="51"/>
                      <a:pt x="193" y="51"/>
                      <a:pt x="193" y="51"/>
                    </a:cubicBezTo>
                    <a:cubicBezTo>
                      <a:pt x="193" y="50"/>
                      <a:pt x="193" y="50"/>
                      <a:pt x="193" y="50"/>
                    </a:cubicBezTo>
                    <a:cubicBezTo>
                      <a:pt x="193" y="50"/>
                      <a:pt x="193" y="49"/>
                      <a:pt x="193" y="49"/>
                    </a:cubicBezTo>
                    <a:cubicBezTo>
                      <a:pt x="193" y="49"/>
                      <a:pt x="193" y="48"/>
                      <a:pt x="193" y="48"/>
                    </a:cubicBezTo>
                    <a:cubicBezTo>
                      <a:pt x="193" y="48"/>
                      <a:pt x="193" y="47"/>
                      <a:pt x="193" y="47"/>
                    </a:cubicBezTo>
                    <a:cubicBezTo>
                      <a:pt x="193" y="47"/>
                      <a:pt x="193" y="47"/>
                      <a:pt x="193" y="47"/>
                    </a:cubicBezTo>
                    <a:cubicBezTo>
                      <a:pt x="193" y="46"/>
                      <a:pt x="193" y="46"/>
                      <a:pt x="193" y="46"/>
                    </a:cubicBezTo>
                    <a:cubicBezTo>
                      <a:pt x="193" y="45"/>
                      <a:pt x="192" y="45"/>
                      <a:pt x="192" y="45"/>
                    </a:cubicBezTo>
                    <a:cubicBezTo>
                      <a:pt x="192" y="45"/>
                      <a:pt x="192" y="44"/>
                      <a:pt x="192" y="44"/>
                    </a:cubicBezTo>
                    <a:cubicBezTo>
                      <a:pt x="192" y="44"/>
                      <a:pt x="191" y="44"/>
                      <a:pt x="189" y="44"/>
                    </a:cubicBezTo>
                    <a:cubicBezTo>
                      <a:pt x="188" y="44"/>
                      <a:pt x="187" y="44"/>
                      <a:pt x="187" y="44"/>
                    </a:cubicBezTo>
                    <a:cubicBezTo>
                      <a:pt x="186" y="44"/>
                      <a:pt x="186" y="44"/>
                      <a:pt x="186" y="44"/>
                    </a:cubicBezTo>
                    <a:cubicBezTo>
                      <a:pt x="184" y="44"/>
                      <a:pt x="182" y="42"/>
                      <a:pt x="181" y="40"/>
                    </a:cubicBezTo>
                    <a:cubicBezTo>
                      <a:pt x="180" y="39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5" y="38"/>
                      <a:pt x="172" y="35"/>
                      <a:pt x="172" y="32"/>
                    </a:cubicBezTo>
                    <a:cubicBezTo>
                      <a:pt x="171" y="31"/>
                      <a:pt x="168" y="31"/>
                      <a:pt x="165" y="31"/>
                    </a:cubicBezTo>
                    <a:cubicBezTo>
                      <a:pt x="165" y="31"/>
                      <a:pt x="165" y="31"/>
                      <a:pt x="164" y="31"/>
                    </a:cubicBezTo>
                    <a:cubicBezTo>
                      <a:pt x="161" y="31"/>
                      <a:pt x="160" y="29"/>
                      <a:pt x="159" y="28"/>
                    </a:cubicBezTo>
                    <a:cubicBezTo>
                      <a:pt x="159" y="28"/>
                      <a:pt x="158" y="28"/>
                      <a:pt x="158" y="28"/>
                    </a:cubicBezTo>
                    <a:cubicBezTo>
                      <a:pt x="156" y="28"/>
                      <a:pt x="151" y="26"/>
                      <a:pt x="149" y="24"/>
                    </a:cubicBezTo>
                    <a:cubicBezTo>
                      <a:pt x="148" y="23"/>
                      <a:pt x="146" y="22"/>
                      <a:pt x="143" y="22"/>
                    </a:cubicBezTo>
                    <a:cubicBezTo>
                      <a:pt x="141" y="22"/>
                      <a:pt x="139" y="23"/>
                      <a:pt x="139" y="23"/>
                    </a:cubicBezTo>
                    <a:cubicBezTo>
                      <a:pt x="137" y="25"/>
                      <a:pt x="135" y="25"/>
                      <a:pt x="134" y="25"/>
                    </a:cubicBezTo>
                    <a:cubicBezTo>
                      <a:pt x="133" y="25"/>
                      <a:pt x="133" y="25"/>
                      <a:pt x="132" y="25"/>
                    </a:cubicBezTo>
                    <a:cubicBezTo>
                      <a:pt x="131" y="25"/>
                      <a:pt x="130" y="25"/>
                      <a:pt x="129" y="25"/>
                    </a:cubicBezTo>
                    <a:cubicBezTo>
                      <a:pt x="128" y="25"/>
                      <a:pt x="123" y="29"/>
                      <a:pt x="121" y="31"/>
                    </a:cubicBezTo>
                    <a:cubicBezTo>
                      <a:pt x="121" y="31"/>
                      <a:pt x="121" y="31"/>
                      <a:pt x="121" y="32"/>
                    </a:cubicBezTo>
                    <a:cubicBezTo>
                      <a:pt x="121" y="32"/>
                      <a:pt x="121" y="32"/>
                      <a:pt x="121" y="32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120" y="32"/>
                      <a:pt x="120" y="32"/>
                      <a:pt x="119" y="32"/>
                    </a:cubicBezTo>
                    <a:cubicBezTo>
                      <a:pt x="119" y="32"/>
                      <a:pt x="119" y="32"/>
                      <a:pt x="119" y="33"/>
                    </a:cubicBezTo>
                    <a:cubicBezTo>
                      <a:pt x="119" y="33"/>
                      <a:pt x="119" y="33"/>
                      <a:pt x="118" y="33"/>
                    </a:cubicBezTo>
                    <a:cubicBezTo>
                      <a:pt x="118" y="33"/>
                      <a:pt x="118" y="33"/>
                      <a:pt x="118" y="33"/>
                    </a:cubicBezTo>
                    <a:cubicBezTo>
                      <a:pt x="118" y="33"/>
                      <a:pt x="117" y="33"/>
                      <a:pt x="117" y="33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4" y="33"/>
                      <a:pt x="114" y="34"/>
                      <a:pt x="114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2" y="36"/>
                      <a:pt x="112" y="38"/>
                      <a:pt x="111" y="39"/>
                    </a:cubicBezTo>
                    <a:cubicBezTo>
                      <a:pt x="109" y="43"/>
                      <a:pt x="92" y="45"/>
                      <a:pt x="85" y="45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0" y="45"/>
                      <a:pt x="77" y="41"/>
                      <a:pt x="74" y="38"/>
                    </a:cubicBezTo>
                    <a:cubicBezTo>
                      <a:pt x="71" y="35"/>
                      <a:pt x="69" y="33"/>
                      <a:pt x="65" y="33"/>
                    </a:cubicBezTo>
                    <a:cubicBezTo>
                      <a:pt x="56" y="33"/>
                      <a:pt x="50" y="26"/>
                      <a:pt x="49" y="19"/>
                    </a:cubicBezTo>
                    <a:cubicBezTo>
                      <a:pt x="49" y="18"/>
                      <a:pt x="48" y="18"/>
                      <a:pt x="48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7" y="18"/>
                      <a:pt x="47" y="18"/>
                      <a:pt x="47" y="17"/>
                    </a:cubicBezTo>
                    <a:cubicBezTo>
                      <a:pt x="47" y="17"/>
                      <a:pt x="46" y="17"/>
                      <a:pt x="46" y="17"/>
                    </a:cubicBezTo>
                    <a:cubicBezTo>
                      <a:pt x="46" y="17"/>
                      <a:pt x="46" y="17"/>
                      <a:pt x="45" y="17"/>
                    </a:cubicBezTo>
                    <a:cubicBezTo>
                      <a:pt x="45" y="17"/>
                      <a:pt x="45" y="16"/>
                      <a:pt x="45" y="16"/>
                    </a:cubicBezTo>
                    <a:cubicBezTo>
                      <a:pt x="45" y="16"/>
                      <a:pt x="44" y="16"/>
                      <a:pt x="44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2"/>
                      <a:pt x="41" y="11"/>
                      <a:pt x="41" y="11"/>
                    </a:cubicBezTo>
                    <a:cubicBezTo>
                      <a:pt x="42" y="9"/>
                      <a:pt x="43" y="4"/>
                      <a:pt x="42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0" y="4"/>
                      <a:pt x="39" y="5"/>
                      <a:pt x="37" y="6"/>
                    </a:cubicBezTo>
                    <a:cubicBezTo>
                      <a:pt x="35" y="7"/>
                      <a:pt x="33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5" y="12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6" y="13"/>
                      <a:pt x="15" y="12"/>
                      <a:pt x="14" y="12"/>
                    </a:cubicBezTo>
                    <a:cubicBezTo>
                      <a:pt x="12" y="12"/>
                      <a:pt x="11" y="11"/>
                      <a:pt x="11" y="10"/>
                    </a:cubicBezTo>
                    <a:cubicBezTo>
                      <a:pt x="11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8"/>
                    </a:cubicBezTo>
                    <a:cubicBezTo>
                      <a:pt x="7" y="7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3"/>
                      <a:pt x="3" y="5"/>
                      <a:pt x="1" y="6"/>
                    </a:cubicBezTo>
                    <a:cubicBezTo>
                      <a:pt x="0" y="7"/>
                      <a:pt x="1" y="11"/>
                      <a:pt x="2" y="12"/>
                    </a:cubicBezTo>
                    <a:cubicBezTo>
                      <a:pt x="3" y="14"/>
                      <a:pt x="3" y="16"/>
                      <a:pt x="2" y="19"/>
                    </a:cubicBezTo>
                    <a:cubicBezTo>
                      <a:pt x="2" y="20"/>
                      <a:pt x="2" y="23"/>
                      <a:pt x="2" y="24"/>
                    </a:cubicBezTo>
                    <a:cubicBezTo>
                      <a:pt x="3" y="25"/>
                      <a:pt x="5" y="27"/>
                      <a:pt x="6" y="29"/>
                    </a:cubicBezTo>
                    <a:cubicBezTo>
                      <a:pt x="6" y="30"/>
                      <a:pt x="7" y="30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8" y="33"/>
                      <a:pt x="8" y="33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5"/>
                      <a:pt x="8" y="36"/>
                      <a:pt x="9" y="36"/>
                    </a:cubicBezTo>
                    <a:cubicBezTo>
                      <a:pt x="10" y="38"/>
                      <a:pt x="12" y="41"/>
                      <a:pt x="12" y="43"/>
                    </a:cubicBezTo>
                    <a:cubicBezTo>
                      <a:pt x="12" y="45"/>
                      <a:pt x="15" y="48"/>
                      <a:pt x="16" y="48"/>
                    </a:cubicBezTo>
                    <a:cubicBezTo>
                      <a:pt x="18" y="48"/>
                      <a:pt x="20" y="48"/>
                      <a:pt x="22" y="50"/>
                    </a:cubicBezTo>
                    <a:cubicBezTo>
                      <a:pt x="23" y="51"/>
                      <a:pt x="23" y="53"/>
                      <a:pt x="22" y="54"/>
                    </a:cubicBezTo>
                    <a:cubicBezTo>
                      <a:pt x="22" y="55"/>
                      <a:pt x="22" y="56"/>
                      <a:pt x="22" y="57"/>
                    </a:cubicBezTo>
                    <a:cubicBezTo>
                      <a:pt x="22" y="59"/>
                      <a:pt x="23" y="60"/>
                      <a:pt x="22" y="61"/>
                    </a:cubicBezTo>
                    <a:cubicBezTo>
                      <a:pt x="21" y="62"/>
                      <a:pt x="20" y="62"/>
                      <a:pt x="19" y="62"/>
                    </a:cubicBezTo>
                    <a:cubicBezTo>
                      <a:pt x="19" y="63"/>
                      <a:pt x="19" y="64"/>
                      <a:pt x="18" y="65"/>
                    </a:cubicBezTo>
                    <a:cubicBezTo>
                      <a:pt x="18" y="68"/>
                      <a:pt x="17" y="70"/>
                      <a:pt x="16" y="71"/>
                    </a:cubicBezTo>
                    <a:cubicBezTo>
                      <a:pt x="15" y="72"/>
                      <a:pt x="16" y="77"/>
                      <a:pt x="17" y="78"/>
                    </a:cubicBezTo>
                    <a:cubicBezTo>
                      <a:pt x="23" y="81"/>
                      <a:pt x="24" y="84"/>
                      <a:pt x="23" y="86"/>
                    </a:cubicBezTo>
                    <a:cubicBezTo>
                      <a:pt x="24" y="88"/>
                      <a:pt x="31" y="92"/>
                      <a:pt x="34" y="92"/>
                    </a:cubicBezTo>
                    <a:cubicBezTo>
                      <a:pt x="37" y="93"/>
                      <a:pt x="38" y="95"/>
                      <a:pt x="39" y="97"/>
                    </a:cubicBezTo>
                    <a:cubicBezTo>
                      <a:pt x="40" y="98"/>
                      <a:pt x="40" y="99"/>
                      <a:pt x="40" y="99"/>
                    </a:cubicBezTo>
                    <a:cubicBezTo>
                      <a:pt x="42" y="101"/>
                      <a:pt x="41" y="104"/>
                      <a:pt x="41" y="106"/>
                    </a:cubicBezTo>
                    <a:cubicBezTo>
                      <a:pt x="41" y="106"/>
                      <a:pt x="41" y="106"/>
                      <a:pt x="40" y="106"/>
                    </a:cubicBezTo>
                    <a:cubicBezTo>
                      <a:pt x="40" y="107"/>
                      <a:pt x="40" y="108"/>
                      <a:pt x="40" y="108"/>
                    </a:cubicBezTo>
                    <a:cubicBezTo>
                      <a:pt x="40" y="108"/>
                      <a:pt x="41" y="109"/>
                      <a:pt x="41" y="110"/>
                    </a:cubicBezTo>
                    <a:cubicBezTo>
                      <a:pt x="43" y="111"/>
                      <a:pt x="45" y="113"/>
                      <a:pt x="44" y="116"/>
                    </a:cubicBezTo>
                    <a:cubicBezTo>
                      <a:pt x="44" y="116"/>
                      <a:pt x="44" y="117"/>
                      <a:pt x="44" y="117"/>
                    </a:cubicBezTo>
                    <a:cubicBezTo>
                      <a:pt x="44" y="117"/>
                      <a:pt x="44" y="117"/>
                      <a:pt x="44" y="117"/>
                    </a:cubicBezTo>
                    <a:cubicBezTo>
                      <a:pt x="44" y="117"/>
                      <a:pt x="45" y="117"/>
                      <a:pt x="45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119"/>
                      <a:pt x="46" y="119"/>
                      <a:pt x="46" y="119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46" y="119"/>
                      <a:pt x="46" y="120"/>
                      <a:pt x="46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7" y="120"/>
                      <a:pt x="47" y="121"/>
                      <a:pt x="47" y="121"/>
                    </a:cubicBezTo>
                    <a:cubicBezTo>
                      <a:pt x="47" y="121"/>
                      <a:pt x="48" y="121"/>
                      <a:pt x="48" y="121"/>
                    </a:cubicBezTo>
                    <a:cubicBezTo>
                      <a:pt x="48" y="121"/>
                      <a:pt x="48" y="121"/>
                      <a:pt x="48" y="122"/>
                    </a:cubicBezTo>
                    <a:cubicBezTo>
                      <a:pt x="48" y="122"/>
                      <a:pt x="48" y="122"/>
                      <a:pt x="49" y="122"/>
                    </a:cubicBezTo>
                    <a:cubicBezTo>
                      <a:pt x="49" y="122"/>
                      <a:pt x="49" y="122"/>
                      <a:pt x="49" y="122"/>
                    </a:cubicBezTo>
                    <a:cubicBezTo>
                      <a:pt x="49" y="122"/>
                      <a:pt x="49" y="123"/>
                      <a:pt x="49" y="123"/>
                    </a:cubicBezTo>
                    <a:cubicBezTo>
                      <a:pt x="50" y="122"/>
                      <a:pt x="51" y="122"/>
                      <a:pt x="51" y="122"/>
                    </a:cubicBezTo>
                    <a:cubicBezTo>
                      <a:pt x="52" y="122"/>
                      <a:pt x="52" y="122"/>
                      <a:pt x="53" y="122"/>
                    </a:cubicBezTo>
                    <a:cubicBezTo>
                      <a:pt x="53" y="121"/>
                      <a:pt x="54" y="120"/>
                      <a:pt x="55" y="120"/>
                    </a:cubicBezTo>
                    <a:cubicBezTo>
                      <a:pt x="56" y="120"/>
                      <a:pt x="57" y="121"/>
                      <a:pt x="58" y="122"/>
                    </a:cubicBezTo>
                    <a:cubicBezTo>
                      <a:pt x="58" y="122"/>
                      <a:pt x="60" y="122"/>
                      <a:pt x="61" y="121"/>
                    </a:cubicBezTo>
                    <a:cubicBezTo>
                      <a:pt x="62" y="121"/>
                      <a:pt x="63" y="121"/>
                      <a:pt x="64" y="121"/>
                    </a:cubicBezTo>
                    <a:cubicBezTo>
                      <a:pt x="65" y="121"/>
                      <a:pt x="68" y="121"/>
                      <a:pt x="78" y="140"/>
                    </a:cubicBezTo>
                    <a:cubicBezTo>
                      <a:pt x="78" y="141"/>
                      <a:pt x="79" y="142"/>
                      <a:pt x="79" y="144"/>
                    </a:cubicBezTo>
                    <a:cubicBezTo>
                      <a:pt x="81" y="146"/>
                      <a:pt x="81" y="148"/>
                      <a:pt x="83" y="149"/>
                    </a:cubicBezTo>
                    <a:cubicBezTo>
                      <a:pt x="84" y="150"/>
                      <a:pt x="86" y="150"/>
                      <a:pt x="87" y="151"/>
                    </a:cubicBezTo>
                    <a:cubicBezTo>
                      <a:pt x="90" y="151"/>
                      <a:pt x="94" y="152"/>
                      <a:pt x="97" y="156"/>
                    </a:cubicBezTo>
                    <a:cubicBezTo>
                      <a:pt x="102" y="161"/>
                      <a:pt x="116" y="165"/>
                      <a:pt x="122" y="165"/>
                    </a:cubicBezTo>
                    <a:cubicBezTo>
                      <a:pt x="124" y="165"/>
                      <a:pt x="126" y="164"/>
                      <a:pt x="128" y="163"/>
                    </a:cubicBezTo>
                    <a:cubicBezTo>
                      <a:pt x="131" y="162"/>
                      <a:pt x="134" y="160"/>
                      <a:pt x="138" y="160"/>
                    </a:cubicBezTo>
                    <a:cubicBezTo>
                      <a:pt x="138" y="160"/>
                      <a:pt x="139" y="160"/>
                      <a:pt x="140" y="160"/>
                    </a:cubicBezTo>
                    <a:cubicBezTo>
                      <a:pt x="146" y="162"/>
                      <a:pt x="148" y="167"/>
                      <a:pt x="148" y="171"/>
                    </a:cubicBezTo>
                    <a:cubicBezTo>
                      <a:pt x="149" y="173"/>
                      <a:pt x="149" y="175"/>
                      <a:pt x="150" y="176"/>
                    </a:cubicBezTo>
                    <a:cubicBezTo>
                      <a:pt x="152" y="178"/>
                      <a:pt x="167" y="180"/>
                      <a:pt x="176" y="181"/>
                    </a:cubicBezTo>
                    <a:cubicBezTo>
                      <a:pt x="182" y="182"/>
                      <a:pt x="186" y="182"/>
                      <a:pt x="188" y="183"/>
                    </a:cubicBezTo>
                    <a:cubicBezTo>
                      <a:pt x="190" y="183"/>
                      <a:pt x="193" y="183"/>
                      <a:pt x="197" y="184"/>
                    </a:cubicBezTo>
                    <a:cubicBezTo>
                      <a:pt x="197" y="183"/>
                      <a:pt x="197" y="183"/>
                      <a:pt x="197" y="183"/>
                    </a:cubicBezTo>
                    <a:cubicBezTo>
                      <a:pt x="197" y="177"/>
                      <a:pt x="201" y="172"/>
                      <a:pt x="205" y="169"/>
                    </a:cubicBezTo>
                    <a:cubicBezTo>
                      <a:pt x="209" y="168"/>
                      <a:pt x="212" y="167"/>
                      <a:pt x="216" y="166"/>
                    </a:cubicBezTo>
                    <a:cubicBezTo>
                      <a:pt x="216" y="165"/>
                      <a:pt x="214" y="162"/>
                      <a:pt x="213" y="162"/>
                    </a:cubicBezTo>
                    <a:cubicBezTo>
                      <a:pt x="211" y="161"/>
                      <a:pt x="211" y="158"/>
                      <a:pt x="210" y="155"/>
                    </a:cubicBezTo>
                    <a:cubicBezTo>
                      <a:pt x="210" y="152"/>
                      <a:pt x="210" y="150"/>
                      <a:pt x="208" y="149"/>
                    </a:cubicBezTo>
                    <a:cubicBezTo>
                      <a:pt x="201" y="146"/>
                      <a:pt x="197" y="142"/>
                      <a:pt x="195" y="138"/>
                    </a:cubicBezTo>
                    <a:cubicBezTo>
                      <a:pt x="195" y="137"/>
                      <a:pt x="193" y="135"/>
                      <a:pt x="192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9" name="Freeform 1179">
                <a:extLst>
                  <a:ext uri="{FF2B5EF4-FFF2-40B4-BE49-F238E27FC236}">
                    <a16:creationId xmlns:a16="http://schemas.microsoft.com/office/drawing/2014/main" id="{BCC43C86-AB25-D147-8F6A-FC6DBD370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" y="2425"/>
                <a:ext cx="77" cy="51"/>
              </a:xfrm>
              <a:custGeom>
                <a:avLst/>
                <a:gdLst>
                  <a:gd name="T0" fmla="*/ 64 w 81"/>
                  <a:gd name="T1" fmla="*/ 20 h 54"/>
                  <a:gd name="T2" fmla="*/ 61 w 81"/>
                  <a:gd name="T3" fmla="*/ 21 h 54"/>
                  <a:gd name="T4" fmla="*/ 59 w 81"/>
                  <a:gd name="T5" fmla="*/ 21 h 54"/>
                  <a:gd name="T6" fmla="*/ 56 w 81"/>
                  <a:gd name="T7" fmla="*/ 21 h 54"/>
                  <a:gd name="T8" fmla="*/ 53 w 81"/>
                  <a:gd name="T9" fmla="*/ 20 h 54"/>
                  <a:gd name="T10" fmla="*/ 51 w 81"/>
                  <a:gd name="T11" fmla="*/ 20 h 54"/>
                  <a:gd name="T12" fmla="*/ 43 w 81"/>
                  <a:gd name="T13" fmla="*/ 18 h 54"/>
                  <a:gd name="T14" fmla="*/ 34 w 81"/>
                  <a:gd name="T15" fmla="*/ 18 h 54"/>
                  <a:gd name="T16" fmla="*/ 31 w 81"/>
                  <a:gd name="T17" fmla="*/ 17 h 54"/>
                  <a:gd name="T18" fmla="*/ 24 w 81"/>
                  <a:gd name="T19" fmla="*/ 18 h 54"/>
                  <a:gd name="T20" fmla="*/ 21 w 81"/>
                  <a:gd name="T21" fmla="*/ 18 h 54"/>
                  <a:gd name="T22" fmla="*/ 20 w 81"/>
                  <a:gd name="T23" fmla="*/ 18 h 54"/>
                  <a:gd name="T24" fmla="*/ 18 w 81"/>
                  <a:gd name="T25" fmla="*/ 18 h 54"/>
                  <a:gd name="T26" fmla="*/ 17 w 81"/>
                  <a:gd name="T27" fmla="*/ 17 h 54"/>
                  <a:gd name="T28" fmla="*/ 18 w 81"/>
                  <a:gd name="T29" fmla="*/ 11 h 54"/>
                  <a:gd name="T30" fmla="*/ 27 w 81"/>
                  <a:gd name="T31" fmla="*/ 6 h 54"/>
                  <a:gd name="T32" fmla="*/ 29 w 81"/>
                  <a:gd name="T33" fmla="*/ 7 h 54"/>
                  <a:gd name="T34" fmla="*/ 30 w 81"/>
                  <a:gd name="T35" fmla="*/ 5 h 54"/>
                  <a:gd name="T36" fmla="*/ 31 w 81"/>
                  <a:gd name="T37" fmla="*/ 3 h 54"/>
                  <a:gd name="T38" fmla="*/ 31 w 81"/>
                  <a:gd name="T39" fmla="*/ 1 h 54"/>
                  <a:gd name="T40" fmla="*/ 27 w 81"/>
                  <a:gd name="T41" fmla="*/ 3 h 54"/>
                  <a:gd name="T42" fmla="*/ 21 w 81"/>
                  <a:gd name="T43" fmla="*/ 4 h 54"/>
                  <a:gd name="T44" fmla="*/ 12 w 81"/>
                  <a:gd name="T45" fmla="*/ 11 h 54"/>
                  <a:gd name="T46" fmla="*/ 9 w 81"/>
                  <a:gd name="T47" fmla="*/ 17 h 54"/>
                  <a:gd name="T48" fmla="*/ 0 w 81"/>
                  <a:gd name="T49" fmla="*/ 20 h 54"/>
                  <a:gd name="T50" fmla="*/ 7 w 81"/>
                  <a:gd name="T51" fmla="*/ 28 h 54"/>
                  <a:gd name="T52" fmla="*/ 7 w 81"/>
                  <a:gd name="T53" fmla="*/ 39 h 54"/>
                  <a:gd name="T54" fmla="*/ 6 w 81"/>
                  <a:gd name="T55" fmla="*/ 40 h 54"/>
                  <a:gd name="T56" fmla="*/ 6 w 81"/>
                  <a:gd name="T57" fmla="*/ 41 h 54"/>
                  <a:gd name="T58" fmla="*/ 5 w 81"/>
                  <a:gd name="T59" fmla="*/ 42 h 54"/>
                  <a:gd name="T60" fmla="*/ 4 w 81"/>
                  <a:gd name="T61" fmla="*/ 43 h 54"/>
                  <a:gd name="T62" fmla="*/ 4 w 81"/>
                  <a:gd name="T63" fmla="*/ 45 h 54"/>
                  <a:gd name="T64" fmla="*/ 4 w 81"/>
                  <a:gd name="T65" fmla="*/ 46 h 54"/>
                  <a:gd name="T66" fmla="*/ 3 w 81"/>
                  <a:gd name="T67" fmla="*/ 48 h 54"/>
                  <a:gd name="T68" fmla="*/ 4 w 81"/>
                  <a:gd name="T69" fmla="*/ 49 h 54"/>
                  <a:gd name="T70" fmla="*/ 4 w 81"/>
                  <a:gd name="T71" fmla="*/ 49 h 54"/>
                  <a:gd name="T72" fmla="*/ 9 w 81"/>
                  <a:gd name="T73" fmla="*/ 47 h 54"/>
                  <a:gd name="T74" fmla="*/ 15 w 81"/>
                  <a:gd name="T75" fmla="*/ 47 h 54"/>
                  <a:gd name="T76" fmla="*/ 23 w 81"/>
                  <a:gd name="T77" fmla="*/ 42 h 54"/>
                  <a:gd name="T78" fmla="*/ 39 w 81"/>
                  <a:gd name="T79" fmla="*/ 30 h 54"/>
                  <a:gd name="T80" fmla="*/ 43 w 81"/>
                  <a:gd name="T81" fmla="*/ 36 h 54"/>
                  <a:gd name="T82" fmla="*/ 46 w 81"/>
                  <a:gd name="T83" fmla="*/ 49 h 54"/>
                  <a:gd name="T84" fmla="*/ 49 w 81"/>
                  <a:gd name="T85" fmla="*/ 53 h 54"/>
                  <a:gd name="T86" fmla="*/ 52 w 81"/>
                  <a:gd name="T87" fmla="*/ 52 h 54"/>
                  <a:gd name="T88" fmla="*/ 55 w 81"/>
                  <a:gd name="T89" fmla="*/ 51 h 54"/>
                  <a:gd name="T90" fmla="*/ 69 w 81"/>
                  <a:gd name="T91" fmla="*/ 43 h 54"/>
                  <a:gd name="T92" fmla="*/ 69 w 81"/>
                  <a:gd name="T93" fmla="*/ 43 h 54"/>
                  <a:gd name="T94" fmla="*/ 71 w 81"/>
                  <a:gd name="T95" fmla="*/ 46 h 54"/>
                  <a:gd name="T96" fmla="*/ 73 w 81"/>
                  <a:gd name="T97" fmla="*/ 46 h 54"/>
                  <a:gd name="T98" fmla="*/ 73 w 81"/>
                  <a:gd name="T99" fmla="*/ 46 h 54"/>
                  <a:gd name="T100" fmla="*/ 76 w 81"/>
                  <a:gd name="T101" fmla="*/ 46 h 54"/>
                  <a:gd name="T102" fmla="*/ 77 w 81"/>
                  <a:gd name="T103" fmla="*/ 47 h 54"/>
                  <a:gd name="T104" fmla="*/ 79 w 81"/>
                  <a:gd name="T105" fmla="*/ 47 h 54"/>
                  <a:gd name="T106" fmla="*/ 81 w 81"/>
                  <a:gd name="T107" fmla="*/ 48 h 54"/>
                  <a:gd name="T108" fmla="*/ 70 w 81"/>
                  <a:gd name="T109" fmla="*/ 29 h 54"/>
                  <a:gd name="T110" fmla="*/ 68 w 81"/>
                  <a:gd name="T111" fmla="*/ 24 h 54"/>
                  <a:gd name="T112" fmla="*/ 66 w 81"/>
                  <a:gd name="T113" fmla="*/ 2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1" h="54">
                    <a:moveTo>
                      <a:pt x="65" y="20"/>
                    </a:moveTo>
                    <a:cubicBezTo>
                      <a:pt x="65" y="20"/>
                      <a:pt x="65" y="20"/>
                      <a:pt x="64" y="20"/>
                    </a:cubicBezTo>
                    <a:cubicBezTo>
                      <a:pt x="64" y="20"/>
                      <a:pt x="63" y="20"/>
                      <a:pt x="62" y="21"/>
                    </a:cubicBezTo>
                    <a:cubicBezTo>
                      <a:pt x="62" y="21"/>
                      <a:pt x="62" y="21"/>
                      <a:pt x="61" y="21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8" y="21"/>
                      <a:pt x="57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5" y="21"/>
                      <a:pt x="54" y="21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2" y="20"/>
                      <a:pt x="51" y="20"/>
                    </a:cubicBezTo>
                    <a:cubicBezTo>
                      <a:pt x="50" y="21"/>
                      <a:pt x="49" y="21"/>
                      <a:pt x="49" y="21"/>
                    </a:cubicBezTo>
                    <a:cubicBezTo>
                      <a:pt x="48" y="21"/>
                      <a:pt x="45" y="21"/>
                      <a:pt x="43" y="18"/>
                    </a:cubicBezTo>
                    <a:cubicBezTo>
                      <a:pt x="42" y="18"/>
                      <a:pt x="41" y="18"/>
                      <a:pt x="41" y="18"/>
                    </a:cubicBezTo>
                    <a:cubicBezTo>
                      <a:pt x="39" y="19"/>
                      <a:pt x="36" y="19"/>
                      <a:pt x="34" y="18"/>
                    </a:cubicBezTo>
                    <a:cubicBezTo>
                      <a:pt x="34" y="18"/>
                      <a:pt x="33" y="18"/>
                      <a:pt x="33" y="18"/>
                    </a:cubicBezTo>
                    <a:cubicBezTo>
                      <a:pt x="33" y="18"/>
                      <a:pt x="32" y="18"/>
                      <a:pt x="31" y="17"/>
                    </a:cubicBezTo>
                    <a:cubicBezTo>
                      <a:pt x="30" y="17"/>
                      <a:pt x="30" y="17"/>
                      <a:pt x="29" y="17"/>
                    </a:cubicBezTo>
                    <a:cubicBezTo>
                      <a:pt x="28" y="17"/>
                      <a:pt x="26" y="18"/>
                      <a:pt x="24" y="18"/>
                    </a:cubicBezTo>
                    <a:cubicBezTo>
                      <a:pt x="23" y="18"/>
                      <a:pt x="22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7"/>
                      <a:pt x="18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6" y="16"/>
                      <a:pt x="16" y="15"/>
                    </a:cubicBezTo>
                    <a:cubicBezTo>
                      <a:pt x="16" y="14"/>
                      <a:pt x="17" y="13"/>
                      <a:pt x="18" y="11"/>
                    </a:cubicBezTo>
                    <a:cubicBezTo>
                      <a:pt x="20" y="9"/>
                      <a:pt x="23" y="7"/>
                      <a:pt x="25" y="6"/>
                    </a:cubicBezTo>
                    <a:cubicBezTo>
                      <a:pt x="26" y="6"/>
                      <a:pt x="26" y="6"/>
                      <a:pt x="27" y="6"/>
                    </a:cubicBezTo>
                    <a:cubicBezTo>
                      <a:pt x="27" y="6"/>
                      <a:pt x="28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30" y="5"/>
                      <a:pt x="30" y="5"/>
                    </a:cubicBezTo>
                    <a:cubicBezTo>
                      <a:pt x="30" y="4"/>
                      <a:pt x="30" y="4"/>
                      <a:pt x="30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1"/>
                      <a:pt x="31" y="1"/>
                    </a:cubicBezTo>
                    <a:cubicBezTo>
                      <a:pt x="32" y="1"/>
                      <a:pt x="32" y="1"/>
                      <a:pt x="32" y="0"/>
                    </a:cubicBezTo>
                    <a:cubicBezTo>
                      <a:pt x="31" y="1"/>
                      <a:pt x="29" y="1"/>
                      <a:pt x="27" y="3"/>
                    </a:cubicBezTo>
                    <a:cubicBezTo>
                      <a:pt x="26" y="4"/>
                      <a:pt x="24" y="4"/>
                      <a:pt x="23" y="4"/>
                    </a:cubicBezTo>
                    <a:cubicBezTo>
                      <a:pt x="23" y="4"/>
                      <a:pt x="22" y="4"/>
                      <a:pt x="21" y="4"/>
                    </a:cubicBezTo>
                    <a:cubicBezTo>
                      <a:pt x="20" y="3"/>
                      <a:pt x="19" y="4"/>
                      <a:pt x="19" y="4"/>
                    </a:cubicBezTo>
                    <a:cubicBezTo>
                      <a:pt x="19" y="6"/>
                      <a:pt x="17" y="11"/>
                      <a:pt x="12" y="11"/>
                    </a:cubicBezTo>
                    <a:cubicBezTo>
                      <a:pt x="12" y="11"/>
                      <a:pt x="12" y="12"/>
                      <a:pt x="12" y="12"/>
                    </a:cubicBezTo>
                    <a:cubicBezTo>
                      <a:pt x="12" y="13"/>
                      <a:pt x="12" y="16"/>
                      <a:pt x="9" y="17"/>
                    </a:cubicBezTo>
                    <a:cubicBezTo>
                      <a:pt x="8" y="18"/>
                      <a:pt x="6" y="18"/>
                      <a:pt x="5" y="18"/>
                    </a:cubicBezTo>
                    <a:cubicBezTo>
                      <a:pt x="3" y="18"/>
                      <a:pt x="0" y="19"/>
                      <a:pt x="0" y="20"/>
                    </a:cubicBezTo>
                    <a:cubicBezTo>
                      <a:pt x="0" y="20"/>
                      <a:pt x="1" y="21"/>
                      <a:pt x="2" y="22"/>
                    </a:cubicBezTo>
                    <a:cubicBezTo>
                      <a:pt x="4" y="23"/>
                      <a:pt x="7" y="25"/>
                      <a:pt x="7" y="28"/>
                    </a:cubicBezTo>
                    <a:cubicBezTo>
                      <a:pt x="7" y="29"/>
                      <a:pt x="7" y="31"/>
                      <a:pt x="8" y="32"/>
                    </a:cubicBezTo>
                    <a:cubicBezTo>
                      <a:pt x="9" y="34"/>
                      <a:pt x="10" y="37"/>
                      <a:pt x="7" y="39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6" y="40"/>
                      <a:pt x="6" y="40"/>
                    </a:cubicBezTo>
                    <a:cubicBezTo>
                      <a:pt x="6" y="40"/>
                      <a:pt x="6" y="41"/>
                      <a:pt x="6" y="4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1"/>
                      <a:pt x="5" y="41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3"/>
                    </a:cubicBezTo>
                    <a:cubicBezTo>
                      <a:pt x="5" y="43"/>
                      <a:pt x="4" y="43"/>
                      <a:pt x="4" y="43"/>
                    </a:cubicBezTo>
                    <a:cubicBezTo>
                      <a:pt x="4" y="43"/>
                      <a:pt x="4" y="44"/>
                      <a:pt x="4" y="44"/>
                    </a:cubicBezTo>
                    <a:cubicBezTo>
                      <a:pt x="4" y="44"/>
                      <a:pt x="4" y="44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7"/>
                      <a:pt x="3" y="47"/>
                    </a:cubicBezTo>
                    <a:cubicBezTo>
                      <a:pt x="3" y="47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9"/>
                    </a:cubicBezTo>
                    <a:cubicBezTo>
                      <a:pt x="3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6" y="48"/>
                      <a:pt x="8" y="47"/>
                      <a:pt x="9" y="47"/>
                    </a:cubicBezTo>
                    <a:cubicBezTo>
                      <a:pt x="10" y="47"/>
                      <a:pt x="11" y="47"/>
                      <a:pt x="12" y="47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6" y="47"/>
                      <a:pt x="16" y="47"/>
                      <a:pt x="16" y="46"/>
                    </a:cubicBezTo>
                    <a:cubicBezTo>
                      <a:pt x="17" y="44"/>
                      <a:pt x="20" y="43"/>
                      <a:pt x="23" y="42"/>
                    </a:cubicBezTo>
                    <a:cubicBezTo>
                      <a:pt x="24" y="42"/>
                      <a:pt x="26" y="42"/>
                      <a:pt x="27" y="41"/>
                    </a:cubicBezTo>
                    <a:cubicBezTo>
                      <a:pt x="27" y="37"/>
                      <a:pt x="34" y="30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3" y="30"/>
                      <a:pt x="43" y="34"/>
                      <a:pt x="43" y="36"/>
                    </a:cubicBezTo>
                    <a:cubicBezTo>
                      <a:pt x="43" y="38"/>
                      <a:pt x="43" y="39"/>
                      <a:pt x="44" y="40"/>
                    </a:cubicBezTo>
                    <a:cubicBezTo>
                      <a:pt x="49" y="41"/>
                      <a:pt x="47" y="46"/>
                      <a:pt x="46" y="49"/>
                    </a:cubicBezTo>
                    <a:cubicBezTo>
                      <a:pt x="46" y="51"/>
                      <a:pt x="45" y="53"/>
                      <a:pt x="46" y="53"/>
                    </a:cubicBezTo>
                    <a:cubicBezTo>
                      <a:pt x="46" y="54"/>
                      <a:pt x="47" y="54"/>
                      <a:pt x="49" y="53"/>
                    </a:cubicBezTo>
                    <a:cubicBezTo>
                      <a:pt x="49" y="53"/>
                      <a:pt x="49" y="53"/>
                      <a:pt x="50" y="53"/>
                    </a:cubicBezTo>
                    <a:cubicBezTo>
                      <a:pt x="50" y="53"/>
                      <a:pt x="51" y="52"/>
                      <a:pt x="52" y="52"/>
                    </a:cubicBezTo>
                    <a:cubicBezTo>
                      <a:pt x="53" y="52"/>
                      <a:pt x="54" y="51"/>
                      <a:pt x="54" y="5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61" y="45"/>
                      <a:pt x="66" y="42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70" y="44"/>
                      <a:pt x="71" y="45"/>
                      <a:pt x="71" y="45"/>
                    </a:cubicBezTo>
                    <a:cubicBezTo>
                      <a:pt x="71" y="45"/>
                      <a:pt x="71" y="46"/>
                      <a:pt x="71" y="46"/>
                    </a:cubicBezTo>
                    <a:cubicBezTo>
                      <a:pt x="72" y="46"/>
                      <a:pt x="72" y="46"/>
                      <a:pt x="72" y="46"/>
                    </a:cubicBezTo>
                    <a:cubicBezTo>
                      <a:pt x="72" y="46"/>
                      <a:pt x="72" y="46"/>
                      <a:pt x="73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4" y="46"/>
                      <a:pt x="75" y="46"/>
                      <a:pt x="76" y="46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6" y="46"/>
                      <a:pt x="77" y="47"/>
                      <a:pt x="77" y="47"/>
                    </a:cubicBezTo>
                    <a:cubicBezTo>
                      <a:pt x="77" y="47"/>
                      <a:pt x="77" y="47"/>
                      <a:pt x="77" y="47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9" y="47"/>
                      <a:pt x="79" y="47"/>
                      <a:pt x="79" y="47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5"/>
                      <a:pt x="80" y="38"/>
                      <a:pt x="79" y="35"/>
                    </a:cubicBezTo>
                    <a:cubicBezTo>
                      <a:pt x="79" y="34"/>
                      <a:pt x="75" y="31"/>
                      <a:pt x="70" y="29"/>
                    </a:cubicBezTo>
                    <a:cubicBezTo>
                      <a:pt x="69" y="29"/>
                      <a:pt x="69" y="29"/>
                      <a:pt x="69" y="29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67" y="20"/>
                      <a:pt x="67" y="20"/>
                      <a:pt x="66" y="20"/>
                    </a:cubicBezTo>
                    <a:cubicBezTo>
                      <a:pt x="66" y="20"/>
                      <a:pt x="66" y="20"/>
                      <a:pt x="6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0" name="Freeform 1180">
                <a:extLst>
                  <a:ext uri="{FF2B5EF4-FFF2-40B4-BE49-F238E27FC236}">
                    <a16:creationId xmlns:a16="http://schemas.microsoft.com/office/drawing/2014/main" id="{BE688DCB-D5D1-6D43-9A02-CD5E3C107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8" y="2419"/>
                <a:ext cx="29" cy="27"/>
              </a:xfrm>
              <a:custGeom>
                <a:avLst/>
                <a:gdLst>
                  <a:gd name="T0" fmla="*/ 31 w 31"/>
                  <a:gd name="T1" fmla="*/ 27 h 28"/>
                  <a:gd name="T2" fmla="*/ 31 w 31"/>
                  <a:gd name="T3" fmla="*/ 27 h 28"/>
                  <a:gd name="T4" fmla="*/ 31 w 31"/>
                  <a:gd name="T5" fmla="*/ 27 h 28"/>
                  <a:gd name="T6" fmla="*/ 31 w 31"/>
                  <a:gd name="T7" fmla="*/ 25 h 28"/>
                  <a:gd name="T8" fmla="*/ 30 w 31"/>
                  <a:gd name="T9" fmla="*/ 25 h 28"/>
                  <a:gd name="T10" fmla="*/ 30 w 31"/>
                  <a:gd name="T11" fmla="*/ 24 h 28"/>
                  <a:gd name="T12" fmla="*/ 30 w 31"/>
                  <a:gd name="T13" fmla="*/ 24 h 28"/>
                  <a:gd name="T14" fmla="*/ 30 w 31"/>
                  <a:gd name="T15" fmla="*/ 23 h 28"/>
                  <a:gd name="T16" fmla="*/ 28 w 31"/>
                  <a:gd name="T17" fmla="*/ 21 h 28"/>
                  <a:gd name="T18" fmla="*/ 23 w 31"/>
                  <a:gd name="T19" fmla="*/ 15 h 28"/>
                  <a:gd name="T20" fmla="*/ 21 w 31"/>
                  <a:gd name="T21" fmla="*/ 11 h 28"/>
                  <a:gd name="T22" fmla="*/ 19 w 31"/>
                  <a:gd name="T23" fmla="*/ 5 h 28"/>
                  <a:gd name="T24" fmla="*/ 17 w 31"/>
                  <a:gd name="T25" fmla="*/ 2 h 28"/>
                  <a:gd name="T26" fmla="*/ 17 w 31"/>
                  <a:gd name="T27" fmla="*/ 1 h 28"/>
                  <a:gd name="T28" fmla="*/ 16 w 31"/>
                  <a:gd name="T29" fmla="*/ 1 h 28"/>
                  <a:gd name="T30" fmla="*/ 15 w 31"/>
                  <a:gd name="T31" fmla="*/ 0 h 28"/>
                  <a:gd name="T32" fmla="*/ 13 w 31"/>
                  <a:gd name="T33" fmla="*/ 0 h 28"/>
                  <a:gd name="T34" fmla="*/ 12 w 31"/>
                  <a:gd name="T35" fmla="*/ 0 h 28"/>
                  <a:gd name="T36" fmla="*/ 11 w 31"/>
                  <a:gd name="T37" fmla="*/ 0 h 28"/>
                  <a:gd name="T38" fmla="*/ 10 w 31"/>
                  <a:gd name="T39" fmla="*/ 0 h 28"/>
                  <a:gd name="T40" fmla="*/ 8 w 31"/>
                  <a:gd name="T41" fmla="*/ 0 h 28"/>
                  <a:gd name="T42" fmla="*/ 2 w 31"/>
                  <a:gd name="T43" fmla="*/ 1 h 28"/>
                  <a:gd name="T44" fmla="*/ 0 w 31"/>
                  <a:gd name="T45" fmla="*/ 2 h 28"/>
                  <a:gd name="T46" fmla="*/ 0 w 31"/>
                  <a:gd name="T47" fmla="*/ 2 h 28"/>
                  <a:gd name="T48" fmla="*/ 0 w 31"/>
                  <a:gd name="T49" fmla="*/ 4 h 28"/>
                  <a:gd name="T50" fmla="*/ 1 w 31"/>
                  <a:gd name="T51" fmla="*/ 8 h 28"/>
                  <a:gd name="T52" fmla="*/ 1 w 31"/>
                  <a:gd name="T53" fmla="*/ 9 h 28"/>
                  <a:gd name="T54" fmla="*/ 3 w 31"/>
                  <a:gd name="T55" fmla="*/ 10 h 28"/>
                  <a:gd name="T56" fmla="*/ 5 w 31"/>
                  <a:gd name="T57" fmla="*/ 10 h 28"/>
                  <a:gd name="T58" fmla="*/ 6 w 31"/>
                  <a:gd name="T59" fmla="*/ 10 h 28"/>
                  <a:gd name="T60" fmla="*/ 9 w 31"/>
                  <a:gd name="T61" fmla="*/ 11 h 28"/>
                  <a:gd name="T62" fmla="*/ 9 w 31"/>
                  <a:gd name="T63" fmla="*/ 12 h 28"/>
                  <a:gd name="T64" fmla="*/ 9 w 31"/>
                  <a:gd name="T65" fmla="*/ 12 h 28"/>
                  <a:gd name="T66" fmla="*/ 10 w 31"/>
                  <a:gd name="T67" fmla="*/ 12 h 28"/>
                  <a:gd name="T68" fmla="*/ 10 w 31"/>
                  <a:gd name="T69" fmla="*/ 13 h 28"/>
                  <a:gd name="T70" fmla="*/ 10 w 31"/>
                  <a:gd name="T71" fmla="*/ 13 h 28"/>
                  <a:gd name="T72" fmla="*/ 11 w 31"/>
                  <a:gd name="T73" fmla="*/ 14 h 28"/>
                  <a:gd name="T74" fmla="*/ 11 w 31"/>
                  <a:gd name="T75" fmla="*/ 15 h 28"/>
                  <a:gd name="T76" fmla="*/ 11 w 31"/>
                  <a:gd name="T77" fmla="*/ 15 h 28"/>
                  <a:gd name="T78" fmla="*/ 11 w 31"/>
                  <a:gd name="T79" fmla="*/ 15 h 28"/>
                  <a:gd name="T80" fmla="*/ 11 w 31"/>
                  <a:gd name="T81" fmla="*/ 15 h 28"/>
                  <a:gd name="T82" fmla="*/ 13 w 31"/>
                  <a:gd name="T83" fmla="*/ 15 h 28"/>
                  <a:gd name="T84" fmla="*/ 13 w 31"/>
                  <a:gd name="T85" fmla="*/ 16 h 28"/>
                  <a:gd name="T86" fmla="*/ 14 w 31"/>
                  <a:gd name="T87" fmla="*/ 16 h 28"/>
                  <a:gd name="T88" fmla="*/ 14 w 31"/>
                  <a:gd name="T89" fmla="*/ 16 h 28"/>
                  <a:gd name="T90" fmla="*/ 14 w 31"/>
                  <a:gd name="T91" fmla="*/ 17 h 28"/>
                  <a:gd name="T92" fmla="*/ 15 w 31"/>
                  <a:gd name="T93" fmla="*/ 17 h 28"/>
                  <a:gd name="T94" fmla="*/ 15 w 31"/>
                  <a:gd name="T95" fmla="*/ 18 h 28"/>
                  <a:gd name="T96" fmla="*/ 15 w 31"/>
                  <a:gd name="T97" fmla="*/ 18 h 28"/>
                  <a:gd name="T98" fmla="*/ 17 w 31"/>
                  <a:gd name="T99" fmla="*/ 18 h 28"/>
                  <a:gd name="T100" fmla="*/ 17 w 31"/>
                  <a:gd name="T101" fmla="*/ 19 h 28"/>
                  <a:gd name="T102" fmla="*/ 19 w 31"/>
                  <a:gd name="T103" fmla="*/ 20 h 28"/>
                  <a:gd name="T104" fmla="*/ 20 w 31"/>
                  <a:gd name="T105" fmla="*/ 20 h 28"/>
                  <a:gd name="T106" fmla="*/ 21 w 31"/>
                  <a:gd name="T107" fmla="*/ 20 h 28"/>
                  <a:gd name="T108" fmla="*/ 26 w 31"/>
                  <a:gd name="T109" fmla="*/ 23 h 28"/>
                  <a:gd name="T110" fmla="*/ 28 w 31"/>
                  <a:gd name="T111" fmla="*/ 25 h 28"/>
                  <a:gd name="T112" fmla="*/ 28 w 31"/>
                  <a:gd name="T113" fmla="*/ 25 h 28"/>
                  <a:gd name="T114" fmla="*/ 29 w 31"/>
                  <a:gd name="T115" fmla="*/ 26 h 28"/>
                  <a:gd name="T116" fmla="*/ 29 w 31"/>
                  <a:gd name="T117" fmla="*/ 27 h 28"/>
                  <a:gd name="T118" fmla="*/ 29 w 31"/>
                  <a:gd name="T119" fmla="*/ 28 h 28"/>
                  <a:gd name="T120" fmla="*/ 31 w 31"/>
                  <a:gd name="T121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1" h="28">
                    <a:moveTo>
                      <a:pt x="31" y="27"/>
                    </a:move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6"/>
                      <a:pt x="31" y="26"/>
                      <a:pt x="31" y="25"/>
                    </a:cubicBezTo>
                    <a:cubicBezTo>
                      <a:pt x="31" y="25"/>
                      <a:pt x="30" y="25"/>
                      <a:pt x="30" y="25"/>
                    </a:cubicBezTo>
                    <a:cubicBezTo>
                      <a:pt x="30" y="25"/>
                      <a:pt x="30" y="24"/>
                      <a:pt x="30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3"/>
                      <a:pt x="29" y="21"/>
                      <a:pt x="28" y="21"/>
                    </a:cubicBezTo>
                    <a:cubicBezTo>
                      <a:pt x="26" y="19"/>
                      <a:pt x="23" y="17"/>
                      <a:pt x="23" y="15"/>
                    </a:cubicBezTo>
                    <a:cubicBezTo>
                      <a:pt x="23" y="14"/>
                      <a:pt x="22" y="12"/>
                      <a:pt x="21" y="11"/>
                    </a:cubicBezTo>
                    <a:cubicBezTo>
                      <a:pt x="20" y="9"/>
                      <a:pt x="19" y="7"/>
                      <a:pt x="19" y="5"/>
                    </a:cubicBezTo>
                    <a:cubicBezTo>
                      <a:pt x="19" y="5"/>
                      <a:pt x="18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1"/>
                      <a:pt x="15" y="0"/>
                      <a:pt x="15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6" y="0"/>
                      <a:pt x="4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8" y="11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5"/>
                      <a:pt x="12" y="15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7"/>
                      <a:pt x="14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7" y="18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9" y="19"/>
                      <a:pt x="19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3" y="20"/>
                      <a:pt x="25" y="21"/>
                      <a:pt x="26" y="23"/>
                    </a:cubicBezTo>
                    <a:cubicBezTo>
                      <a:pt x="27" y="23"/>
                      <a:pt x="27" y="24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6"/>
                      <a:pt x="29" y="26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27"/>
                      <a:pt x="29" y="27"/>
                      <a:pt x="29" y="28"/>
                    </a:cubicBezTo>
                    <a:cubicBezTo>
                      <a:pt x="30" y="28"/>
                      <a:pt x="31" y="28"/>
                      <a:pt x="3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1" name="Freeform 1181">
                <a:extLst>
                  <a:ext uri="{FF2B5EF4-FFF2-40B4-BE49-F238E27FC236}">
                    <a16:creationId xmlns:a16="http://schemas.microsoft.com/office/drawing/2014/main" id="{928AFCA3-EE79-2A4F-AD48-3F024563C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7" y="2412"/>
                <a:ext cx="46" cy="38"/>
              </a:xfrm>
              <a:custGeom>
                <a:avLst/>
                <a:gdLst>
                  <a:gd name="T0" fmla="*/ 13 w 48"/>
                  <a:gd name="T1" fmla="*/ 0 h 40"/>
                  <a:gd name="T2" fmla="*/ 12 w 48"/>
                  <a:gd name="T3" fmla="*/ 1 h 40"/>
                  <a:gd name="T4" fmla="*/ 13 w 48"/>
                  <a:gd name="T5" fmla="*/ 2 h 40"/>
                  <a:gd name="T6" fmla="*/ 16 w 48"/>
                  <a:gd name="T7" fmla="*/ 6 h 40"/>
                  <a:gd name="T8" fmla="*/ 15 w 48"/>
                  <a:gd name="T9" fmla="*/ 8 h 40"/>
                  <a:gd name="T10" fmla="*/ 10 w 48"/>
                  <a:gd name="T11" fmla="*/ 10 h 40"/>
                  <a:gd name="T12" fmla="*/ 4 w 48"/>
                  <a:gd name="T13" fmla="*/ 7 h 40"/>
                  <a:gd name="T14" fmla="*/ 3 w 48"/>
                  <a:gd name="T15" fmla="*/ 7 h 40"/>
                  <a:gd name="T16" fmla="*/ 3 w 48"/>
                  <a:gd name="T17" fmla="*/ 6 h 40"/>
                  <a:gd name="T18" fmla="*/ 2 w 48"/>
                  <a:gd name="T19" fmla="*/ 6 h 40"/>
                  <a:gd name="T20" fmla="*/ 1 w 48"/>
                  <a:gd name="T21" fmla="*/ 6 h 40"/>
                  <a:gd name="T22" fmla="*/ 1 w 48"/>
                  <a:gd name="T23" fmla="*/ 5 h 40"/>
                  <a:gd name="T24" fmla="*/ 0 w 48"/>
                  <a:gd name="T25" fmla="*/ 5 h 40"/>
                  <a:gd name="T26" fmla="*/ 0 w 48"/>
                  <a:gd name="T27" fmla="*/ 5 h 40"/>
                  <a:gd name="T28" fmla="*/ 0 w 48"/>
                  <a:gd name="T29" fmla="*/ 5 h 40"/>
                  <a:gd name="T30" fmla="*/ 1 w 48"/>
                  <a:gd name="T31" fmla="*/ 7 h 40"/>
                  <a:gd name="T32" fmla="*/ 3 w 48"/>
                  <a:gd name="T33" fmla="*/ 13 h 40"/>
                  <a:gd name="T34" fmla="*/ 4 w 48"/>
                  <a:gd name="T35" fmla="*/ 15 h 40"/>
                  <a:gd name="T36" fmla="*/ 5 w 48"/>
                  <a:gd name="T37" fmla="*/ 16 h 40"/>
                  <a:gd name="T38" fmla="*/ 7 w 48"/>
                  <a:gd name="T39" fmla="*/ 22 h 40"/>
                  <a:gd name="T40" fmla="*/ 10 w 48"/>
                  <a:gd name="T41" fmla="*/ 25 h 40"/>
                  <a:gd name="T42" fmla="*/ 14 w 48"/>
                  <a:gd name="T43" fmla="*/ 30 h 40"/>
                  <a:gd name="T44" fmla="*/ 14 w 48"/>
                  <a:gd name="T45" fmla="*/ 30 h 40"/>
                  <a:gd name="T46" fmla="*/ 14 w 48"/>
                  <a:gd name="T47" fmla="*/ 30 h 40"/>
                  <a:gd name="T48" fmla="*/ 14 w 48"/>
                  <a:gd name="T49" fmla="*/ 31 h 40"/>
                  <a:gd name="T50" fmla="*/ 14 w 48"/>
                  <a:gd name="T51" fmla="*/ 31 h 40"/>
                  <a:gd name="T52" fmla="*/ 15 w 48"/>
                  <a:gd name="T53" fmla="*/ 32 h 40"/>
                  <a:gd name="T54" fmla="*/ 15 w 48"/>
                  <a:gd name="T55" fmla="*/ 33 h 40"/>
                  <a:gd name="T56" fmla="*/ 15 w 48"/>
                  <a:gd name="T57" fmla="*/ 33 h 40"/>
                  <a:gd name="T58" fmla="*/ 22 w 48"/>
                  <a:gd name="T59" fmla="*/ 29 h 40"/>
                  <a:gd name="T60" fmla="*/ 27 w 48"/>
                  <a:gd name="T61" fmla="*/ 25 h 40"/>
                  <a:gd name="T62" fmla="*/ 32 w 48"/>
                  <a:gd name="T63" fmla="*/ 27 h 40"/>
                  <a:gd name="T64" fmla="*/ 32 w 48"/>
                  <a:gd name="T65" fmla="*/ 38 h 40"/>
                  <a:gd name="T66" fmla="*/ 33 w 48"/>
                  <a:gd name="T67" fmla="*/ 38 h 40"/>
                  <a:gd name="T68" fmla="*/ 33 w 48"/>
                  <a:gd name="T69" fmla="*/ 38 h 40"/>
                  <a:gd name="T70" fmla="*/ 34 w 48"/>
                  <a:gd name="T71" fmla="*/ 39 h 40"/>
                  <a:gd name="T72" fmla="*/ 35 w 48"/>
                  <a:gd name="T73" fmla="*/ 39 h 40"/>
                  <a:gd name="T74" fmla="*/ 36 w 48"/>
                  <a:gd name="T75" fmla="*/ 40 h 40"/>
                  <a:gd name="T76" fmla="*/ 39 w 48"/>
                  <a:gd name="T77" fmla="*/ 35 h 40"/>
                  <a:gd name="T78" fmla="*/ 45 w 48"/>
                  <a:gd name="T79" fmla="*/ 14 h 40"/>
                  <a:gd name="T80" fmla="*/ 37 w 48"/>
                  <a:gd name="T81" fmla="*/ 3 h 40"/>
                  <a:gd name="T82" fmla="*/ 36 w 48"/>
                  <a:gd name="T83" fmla="*/ 4 h 40"/>
                  <a:gd name="T84" fmla="*/ 36 w 48"/>
                  <a:gd name="T85" fmla="*/ 4 h 40"/>
                  <a:gd name="T86" fmla="*/ 34 w 48"/>
                  <a:gd name="T87" fmla="*/ 4 h 40"/>
                  <a:gd name="T88" fmla="*/ 34 w 48"/>
                  <a:gd name="T89" fmla="*/ 5 h 40"/>
                  <a:gd name="T90" fmla="*/ 33 w 48"/>
                  <a:gd name="T91" fmla="*/ 5 h 40"/>
                  <a:gd name="T92" fmla="*/ 31 w 48"/>
                  <a:gd name="T93" fmla="*/ 6 h 40"/>
                  <a:gd name="T94" fmla="*/ 28 w 48"/>
                  <a:gd name="T95" fmla="*/ 8 h 40"/>
                  <a:gd name="T96" fmla="*/ 26 w 48"/>
                  <a:gd name="T97" fmla="*/ 7 h 40"/>
                  <a:gd name="T98" fmla="*/ 25 w 48"/>
                  <a:gd name="T99" fmla="*/ 7 h 40"/>
                  <a:gd name="T100" fmla="*/ 24 w 48"/>
                  <a:gd name="T101" fmla="*/ 7 h 40"/>
                  <a:gd name="T102" fmla="*/ 24 w 48"/>
                  <a:gd name="T103" fmla="*/ 7 h 40"/>
                  <a:gd name="T104" fmla="*/ 20 w 48"/>
                  <a:gd name="T105" fmla="*/ 4 h 40"/>
                  <a:gd name="T106" fmla="*/ 16 w 48"/>
                  <a:gd name="T107" fmla="*/ 1 h 40"/>
                  <a:gd name="T108" fmla="*/ 14 w 48"/>
                  <a:gd name="T109" fmla="*/ 0 h 40"/>
                  <a:gd name="T110" fmla="*/ 13 w 48"/>
                  <a:gd name="T111" fmla="*/ 0 h 40"/>
                  <a:gd name="T112" fmla="*/ 13 w 48"/>
                  <a:gd name="T113" fmla="*/ 0 h 40"/>
                  <a:gd name="T114" fmla="*/ 13 w 48"/>
                  <a:gd name="T1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8" h="40">
                    <a:moveTo>
                      <a:pt x="13" y="0"/>
                    </a:moveTo>
                    <a:cubicBezTo>
                      <a:pt x="12" y="0"/>
                      <a:pt x="12" y="1"/>
                      <a:pt x="12" y="1"/>
                    </a:cubicBezTo>
                    <a:cubicBezTo>
                      <a:pt x="12" y="1"/>
                      <a:pt x="13" y="2"/>
                      <a:pt x="13" y="2"/>
                    </a:cubicBezTo>
                    <a:cubicBezTo>
                      <a:pt x="15" y="3"/>
                      <a:pt x="16" y="4"/>
                      <a:pt x="16" y="6"/>
                    </a:cubicBezTo>
                    <a:cubicBezTo>
                      <a:pt x="16" y="6"/>
                      <a:pt x="16" y="7"/>
                      <a:pt x="15" y="8"/>
                    </a:cubicBezTo>
                    <a:cubicBezTo>
                      <a:pt x="14" y="9"/>
                      <a:pt x="12" y="10"/>
                      <a:pt x="10" y="10"/>
                    </a:cubicBezTo>
                    <a:cubicBezTo>
                      <a:pt x="8" y="10"/>
                      <a:pt x="5" y="9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6"/>
                      <a:pt x="1" y="7"/>
                    </a:cubicBezTo>
                    <a:cubicBezTo>
                      <a:pt x="2" y="9"/>
                      <a:pt x="4" y="11"/>
                      <a:pt x="3" y="13"/>
                    </a:cubicBezTo>
                    <a:cubicBezTo>
                      <a:pt x="3" y="13"/>
                      <a:pt x="3" y="14"/>
                      <a:pt x="4" y="15"/>
                    </a:cubicBezTo>
                    <a:cubicBezTo>
                      <a:pt x="4" y="15"/>
                      <a:pt x="4" y="16"/>
                      <a:pt x="5" y="16"/>
                    </a:cubicBezTo>
                    <a:cubicBezTo>
                      <a:pt x="6" y="17"/>
                      <a:pt x="7" y="19"/>
                      <a:pt x="7" y="22"/>
                    </a:cubicBezTo>
                    <a:cubicBezTo>
                      <a:pt x="7" y="22"/>
                      <a:pt x="9" y="24"/>
                      <a:pt x="10" y="25"/>
                    </a:cubicBezTo>
                    <a:cubicBezTo>
                      <a:pt x="12" y="26"/>
                      <a:pt x="14" y="28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1"/>
                      <a:pt x="15" y="32"/>
                      <a:pt x="15" y="32"/>
                    </a:cubicBezTo>
                    <a:cubicBezTo>
                      <a:pt x="15" y="32"/>
                      <a:pt x="15" y="32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8" y="32"/>
                      <a:pt x="20" y="30"/>
                      <a:pt x="22" y="29"/>
                    </a:cubicBezTo>
                    <a:cubicBezTo>
                      <a:pt x="24" y="27"/>
                      <a:pt x="25" y="26"/>
                      <a:pt x="27" y="25"/>
                    </a:cubicBezTo>
                    <a:cubicBezTo>
                      <a:pt x="29" y="24"/>
                      <a:pt x="31" y="25"/>
                      <a:pt x="32" y="27"/>
                    </a:cubicBezTo>
                    <a:cubicBezTo>
                      <a:pt x="34" y="29"/>
                      <a:pt x="33" y="35"/>
                      <a:pt x="32" y="38"/>
                    </a:cubicBezTo>
                    <a:cubicBezTo>
                      <a:pt x="32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39"/>
                      <a:pt x="34" y="39"/>
                      <a:pt x="35" y="39"/>
                    </a:cubicBezTo>
                    <a:cubicBezTo>
                      <a:pt x="35" y="40"/>
                      <a:pt x="36" y="40"/>
                      <a:pt x="36" y="40"/>
                    </a:cubicBezTo>
                    <a:cubicBezTo>
                      <a:pt x="37" y="38"/>
                      <a:pt x="37" y="37"/>
                      <a:pt x="39" y="35"/>
                    </a:cubicBezTo>
                    <a:cubicBezTo>
                      <a:pt x="44" y="29"/>
                      <a:pt x="48" y="19"/>
                      <a:pt x="45" y="14"/>
                    </a:cubicBezTo>
                    <a:cubicBezTo>
                      <a:pt x="44" y="12"/>
                      <a:pt x="40" y="7"/>
                      <a:pt x="37" y="3"/>
                    </a:cubicBezTo>
                    <a:cubicBezTo>
                      <a:pt x="37" y="3"/>
                      <a:pt x="36" y="3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4"/>
                      <a:pt x="35" y="4"/>
                      <a:pt x="34" y="4"/>
                    </a:cubicBezTo>
                    <a:cubicBezTo>
                      <a:pt x="34" y="4"/>
                      <a:pt x="34" y="5"/>
                      <a:pt x="34" y="5"/>
                    </a:cubicBezTo>
                    <a:cubicBezTo>
                      <a:pt x="34" y="5"/>
                      <a:pt x="33" y="5"/>
                      <a:pt x="33" y="5"/>
                    </a:cubicBezTo>
                    <a:cubicBezTo>
                      <a:pt x="32" y="5"/>
                      <a:pt x="31" y="5"/>
                      <a:pt x="31" y="6"/>
                    </a:cubicBezTo>
                    <a:cubicBezTo>
                      <a:pt x="31" y="7"/>
                      <a:pt x="30" y="8"/>
                      <a:pt x="28" y="8"/>
                    </a:cubicBezTo>
                    <a:cubicBezTo>
                      <a:pt x="27" y="8"/>
                      <a:pt x="26" y="8"/>
                      <a:pt x="26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3" y="7"/>
                      <a:pt x="22" y="6"/>
                      <a:pt x="20" y="4"/>
                    </a:cubicBezTo>
                    <a:cubicBezTo>
                      <a:pt x="19" y="3"/>
                      <a:pt x="17" y="1"/>
                      <a:pt x="16" y="1"/>
                    </a:cubicBezTo>
                    <a:cubicBezTo>
                      <a:pt x="15" y="1"/>
                      <a:pt x="15" y="1"/>
                      <a:pt x="14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2" name="Freeform 1182">
                <a:extLst>
                  <a:ext uri="{FF2B5EF4-FFF2-40B4-BE49-F238E27FC236}">
                    <a16:creationId xmlns:a16="http://schemas.microsoft.com/office/drawing/2014/main" id="{743C053B-9BC3-0F46-A188-939DF009C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5" y="2457"/>
                <a:ext cx="121" cy="106"/>
              </a:xfrm>
              <a:custGeom>
                <a:avLst/>
                <a:gdLst>
                  <a:gd name="T0" fmla="*/ 125 w 126"/>
                  <a:gd name="T1" fmla="*/ 23 h 110"/>
                  <a:gd name="T2" fmla="*/ 122 w 126"/>
                  <a:gd name="T3" fmla="*/ 19 h 110"/>
                  <a:gd name="T4" fmla="*/ 124 w 126"/>
                  <a:gd name="T5" fmla="*/ 14 h 110"/>
                  <a:gd name="T6" fmla="*/ 120 w 126"/>
                  <a:gd name="T7" fmla="*/ 2 h 110"/>
                  <a:gd name="T8" fmla="*/ 112 w 126"/>
                  <a:gd name="T9" fmla="*/ 8 h 110"/>
                  <a:gd name="T10" fmla="*/ 101 w 126"/>
                  <a:gd name="T11" fmla="*/ 13 h 110"/>
                  <a:gd name="T12" fmla="*/ 93 w 126"/>
                  <a:gd name="T13" fmla="*/ 17 h 110"/>
                  <a:gd name="T14" fmla="*/ 86 w 126"/>
                  <a:gd name="T15" fmla="*/ 19 h 110"/>
                  <a:gd name="T16" fmla="*/ 85 w 126"/>
                  <a:gd name="T17" fmla="*/ 19 h 110"/>
                  <a:gd name="T18" fmla="*/ 85 w 126"/>
                  <a:gd name="T19" fmla="*/ 19 h 110"/>
                  <a:gd name="T20" fmla="*/ 80 w 126"/>
                  <a:gd name="T21" fmla="*/ 17 h 110"/>
                  <a:gd name="T22" fmla="*/ 80 w 126"/>
                  <a:gd name="T23" fmla="*/ 16 h 110"/>
                  <a:gd name="T24" fmla="*/ 79 w 126"/>
                  <a:gd name="T25" fmla="*/ 16 h 110"/>
                  <a:gd name="T26" fmla="*/ 78 w 126"/>
                  <a:gd name="T27" fmla="*/ 16 h 110"/>
                  <a:gd name="T28" fmla="*/ 70 w 126"/>
                  <a:gd name="T29" fmla="*/ 12 h 110"/>
                  <a:gd name="T30" fmla="*/ 68 w 126"/>
                  <a:gd name="T31" fmla="*/ 13 h 110"/>
                  <a:gd name="T32" fmla="*/ 66 w 126"/>
                  <a:gd name="T33" fmla="*/ 13 h 110"/>
                  <a:gd name="T34" fmla="*/ 65 w 126"/>
                  <a:gd name="T35" fmla="*/ 13 h 110"/>
                  <a:gd name="T36" fmla="*/ 63 w 126"/>
                  <a:gd name="T37" fmla="*/ 12 h 110"/>
                  <a:gd name="T38" fmla="*/ 62 w 126"/>
                  <a:gd name="T39" fmla="*/ 12 h 110"/>
                  <a:gd name="T40" fmla="*/ 59 w 126"/>
                  <a:gd name="T41" fmla="*/ 11 h 110"/>
                  <a:gd name="T42" fmla="*/ 51 w 126"/>
                  <a:gd name="T43" fmla="*/ 16 h 110"/>
                  <a:gd name="T44" fmla="*/ 48 w 126"/>
                  <a:gd name="T45" fmla="*/ 18 h 110"/>
                  <a:gd name="T46" fmla="*/ 46 w 126"/>
                  <a:gd name="T47" fmla="*/ 26 h 110"/>
                  <a:gd name="T48" fmla="*/ 30 w 126"/>
                  <a:gd name="T49" fmla="*/ 34 h 110"/>
                  <a:gd name="T50" fmla="*/ 21 w 126"/>
                  <a:gd name="T51" fmla="*/ 42 h 110"/>
                  <a:gd name="T52" fmla="*/ 13 w 126"/>
                  <a:gd name="T53" fmla="*/ 38 h 110"/>
                  <a:gd name="T54" fmla="*/ 10 w 126"/>
                  <a:gd name="T55" fmla="*/ 38 h 110"/>
                  <a:gd name="T56" fmla="*/ 9 w 126"/>
                  <a:gd name="T57" fmla="*/ 38 h 110"/>
                  <a:gd name="T58" fmla="*/ 8 w 126"/>
                  <a:gd name="T59" fmla="*/ 38 h 110"/>
                  <a:gd name="T60" fmla="*/ 8 w 126"/>
                  <a:gd name="T61" fmla="*/ 38 h 110"/>
                  <a:gd name="T62" fmla="*/ 8 w 126"/>
                  <a:gd name="T63" fmla="*/ 39 h 110"/>
                  <a:gd name="T64" fmla="*/ 7 w 126"/>
                  <a:gd name="T65" fmla="*/ 39 h 110"/>
                  <a:gd name="T66" fmla="*/ 7 w 126"/>
                  <a:gd name="T67" fmla="*/ 41 h 110"/>
                  <a:gd name="T68" fmla="*/ 3 w 126"/>
                  <a:gd name="T69" fmla="*/ 49 h 110"/>
                  <a:gd name="T70" fmla="*/ 2 w 126"/>
                  <a:gd name="T71" fmla="*/ 52 h 110"/>
                  <a:gd name="T72" fmla="*/ 1 w 126"/>
                  <a:gd name="T73" fmla="*/ 65 h 110"/>
                  <a:gd name="T74" fmla="*/ 3 w 126"/>
                  <a:gd name="T75" fmla="*/ 81 h 110"/>
                  <a:gd name="T76" fmla="*/ 5 w 126"/>
                  <a:gd name="T77" fmla="*/ 84 h 110"/>
                  <a:gd name="T78" fmla="*/ 13 w 126"/>
                  <a:gd name="T79" fmla="*/ 95 h 110"/>
                  <a:gd name="T80" fmla="*/ 2 w 126"/>
                  <a:gd name="T81" fmla="*/ 107 h 110"/>
                  <a:gd name="T82" fmla="*/ 6 w 126"/>
                  <a:gd name="T83" fmla="*/ 109 h 110"/>
                  <a:gd name="T84" fmla="*/ 10 w 126"/>
                  <a:gd name="T85" fmla="*/ 109 h 110"/>
                  <a:gd name="T86" fmla="*/ 15 w 126"/>
                  <a:gd name="T87" fmla="*/ 109 h 110"/>
                  <a:gd name="T88" fmla="*/ 20 w 126"/>
                  <a:gd name="T89" fmla="*/ 110 h 110"/>
                  <a:gd name="T90" fmla="*/ 60 w 126"/>
                  <a:gd name="T91" fmla="*/ 106 h 110"/>
                  <a:gd name="T92" fmla="*/ 64 w 126"/>
                  <a:gd name="T93" fmla="*/ 105 h 110"/>
                  <a:gd name="T94" fmla="*/ 63 w 126"/>
                  <a:gd name="T95" fmla="*/ 101 h 110"/>
                  <a:gd name="T96" fmla="*/ 62 w 126"/>
                  <a:gd name="T97" fmla="*/ 95 h 110"/>
                  <a:gd name="T98" fmla="*/ 75 w 126"/>
                  <a:gd name="T99" fmla="*/ 88 h 110"/>
                  <a:gd name="T100" fmla="*/ 79 w 126"/>
                  <a:gd name="T101" fmla="*/ 88 h 110"/>
                  <a:gd name="T102" fmla="*/ 95 w 126"/>
                  <a:gd name="T103" fmla="*/ 83 h 110"/>
                  <a:gd name="T104" fmla="*/ 96 w 126"/>
                  <a:gd name="T105" fmla="*/ 79 h 110"/>
                  <a:gd name="T106" fmla="*/ 102 w 126"/>
                  <a:gd name="T107" fmla="*/ 65 h 110"/>
                  <a:gd name="T108" fmla="*/ 106 w 126"/>
                  <a:gd name="T109" fmla="*/ 60 h 110"/>
                  <a:gd name="T110" fmla="*/ 107 w 126"/>
                  <a:gd name="T111" fmla="*/ 53 h 110"/>
                  <a:gd name="T112" fmla="*/ 116 w 126"/>
                  <a:gd name="T113" fmla="*/ 54 h 110"/>
                  <a:gd name="T114" fmla="*/ 117 w 126"/>
                  <a:gd name="T115" fmla="*/ 51 h 110"/>
                  <a:gd name="T116" fmla="*/ 121 w 126"/>
                  <a:gd name="T117" fmla="*/ 42 h 110"/>
                  <a:gd name="T118" fmla="*/ 123 w 126"/>
                  <a:gd name="T119" fmla="*/ 37 h 110"/>
                  <a:gd name="T120" fmla="*/ 120 w 126"/>
                  <a:gd name="T121" fmla="*/ 27 h 110"/>
                  <a:gd name="T122" fmla="*/ 125 w 126"/>
                  <a:gd name="T123" fmla="*/ 24 h 110"/>
                  <a:gd name="T124" fmla="*/ 125 w 126"/>
                  <a:gd name="T125" fmla="*/ 2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6" h="110">
                    <a:moveTo>
                      <a:pt x="125" y="23"/>
                    </a:moveTo>
                    <a:cubicBezTo>
                      <a:pt x="125" y="23"/>
                      <a:pt x="125" y="23"/>
                      <a:pt x="125" y="23"/>
                    </a:cubicBezTo>
                    <a:cubicBezTo>
                      <a:pt x="124" y="23"/>
                      <a:pt x="124" y="22"/>
                      <a:pt x="124" y="22"/>
                    </a:cubicBezTo>
                    <a:cubicBezTo>
                      <a:pt x="123" y="21"/>
                      <a:pt x="123" y="20"/>
                      <a:pt x="122" y="19"/>
                    </a:cubicBezTo>
                    <a:cubicBezTo>
                      <a:pt x="122" y="18"/>
                      <a:pt x="123" y="16"/>
                      <a:pt x="123" y="15"/>
                    </a:cubicBezTo>
                    <a:cubicBezTo>
                      <a:pt x="123" y="15"/>
                      <a:pt x="123" y="14"/>
                      <a:pt x="124" y="14"/>
                    </a:cubicBezTo>
                    <a:cubicBezTo>
                      <a:pt x="125" y="11"/>
                      <a:pt x="125" y="10"/>
                      <a:pt x="124" y="9"/>
                    </a:cubicBezTo>
                    <a:cubicBezTo>
                      <a:pt x="120" y="7"/>
                      <a:pt x="120" y="4"/>
                      <a:pt x="120" y="2"/>
                    </a:cubicBezTo>
                    <a:cubicBezTo>
                      <a:pt x="120" y="1"/>
                      <a:pt x="120" y="0"/>
                      <a:pt x="120" y="0"/>
                    </a:cubicBezTo>
                    <a:cubicBezTo>
                      <a:pt x="117" y="0"/>
                      <a:pt x="112" y="6"/>
                      <a:pt x="112" y="8"/>
                    </a:cubicBezTo>
                    <a:cubicBezTo>
                      <a:pt x="112" y="11"/>
                      <a:pt x="108" y="12"/>
                      <a:pt x="105" y="12"/>
                    </a:cubicBezTo>
                    <a:cubicBezTo>
                      <a:pt x="104" y="13"/>
                      <a:pt x="102" y="13"/>
                      <a:pt x="101" y="13"/>
                    </a:cubicBezTo>
                    <a:cubicBezTo>
                      <a:pt x="101" y="17"/>
                      <a:pt x="97" y="17"/>
                      <a:pt x="96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0" y="17"/>
                      <a:pt x="90" y="17"/>
                      <a:pt x="89" y="17"/>
                    </a:cubicBezTo>
                    <a:cubicBezTo>
                      <a:pt x="89" y="19"/>
                      <a:pt x="88" y="19"/>
                      <a:pt x="86" y="19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7"/>
                      <a:pt x="80" y="16"/>
                      <a:pt x="80" y="16"/>
                    </a:cubicBezTo>
                    <a:cubicBezTo>
                      <a:pt x="80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6" y="16"/>
                      <a:pt x="74" y="15"/>
                      <a:pt x="73" y="14"/>
                    </a:cubicBezTo>
                    <a:cubicBezTo>
                      <a:pt x="72" y="13"/>
                      <a:pt x="71" y="12"/>
                      <a:pt x="70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6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4" y="13"/>
                      <a:pt x="64" y="12"/>
                      <a:pt x="63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2"/>
                      <a:pt x="62" y="12"/>
                      <a:pt x="62" y="12"/>
                    </a:cubicBezTo>
                    <a:cubicBezTo>
                      <a:pt x="62" y="12"/>
                      <a:pt x="62" y="12"/>
                      <a:pt x="61" y="12"/>
                    </a:cubicBezTo>
                    <a:cubicBezTo>
                      <a:pt x="61" y="11"/>
                      <a:pt x="60" y="11"/>
                      <a:pt x="59" y="11"/>
                    </a:cubicBezTo>
                    <a:cubicBezTo>
                      <a:pt x="59" y="11"/>
                      <a:pt x="57" y="12"/>
                      <a:pt x="57" y="13"/>
                    </a:cubicBezTo>
                    <a:cubicBezTo>
                      <a:pt x="55" y="14"/>
                      <a:pt x="54" y="16"/>
                      <a:pt x="51" y="16"/>
                    </a:cubicBezTo>
                    <a:cubicBezTo>
                      <a:pt x="51" y="16"/>
                      <a:pt x="50" y="16"/>
                      <a:pt x="50" y="16"/>
                    </a:cubicBezTo>
                    <a:cubicBezTo>
                      <a:pt x="49" y="16"/>
                      <a:pt x="49" y="17"/>
                      <a:pt x="48" y="18"/>
                    </a:cubicBezTo>
                    <a:cubicBezTo>
                      <a:pt x="47" y="20"/>
                      <a:pt x="46" y="23"/>
                      <a:pt x="46" y="24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5" y="29"/>
                      <a:pt x="41" y="30"/>
                      <a:pt x="36" y="31"/>
                    </a:cubicBezTo>
                    <a:cubicBezTo>
                      <a:pt x="34" y="32"/>
                      <a:pt x="30" y="33"/>
                      <a:pt x="30" y="34"/>
                    </a:cubicBezTo>
                    <a:cubicBezTo>
                      <a:pt x="30" y="36"/>
                      <a:pt x="29" y="37"/>
                      <a:pt x="28" y="39"/>
                    </a:cubicBezTo>
                    <a:cubicBezTo>
                      <a:pt x="26" y="40"/>
                      <a:pt x="24" y="42"/>
                      <a:pt x="21" y="42"/>
                    </a:cubicBezTo>
                    <a:cubicBezTo>
                      <a:pt x="18" y="42"/>
                      <a:pt x="16" y="40"/>
                      <a:pt x="16" y="39"/>
                    </a:cubicBezTo>
                    <a:cubicBezTo>
                      <a:pt x="16" y="38"/>
                      <a:pt x="16" y="38"/>
                      <a:pt x="13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1" y="38"/>
                      <a:pt x="11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7" y="40"/>
                      <a:pt x="7" y="40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4"/>
                      <a:pt x="6" y="46"/>
                      <a:pt x="5" y="48"/>
                    </a:cubicBezTo>
                    <a:cubicBezTo>
                      <a:pt x="4" y="48"/>
                      <a:pt x="4" y="49"/>
                      <a:pt x="3" y="49"/>
                    </a:cubicBezTo>
                    <a:cubicBezTo>
                      <a:pt x="3" y="50"/>
                      <a:pt x="2" y="50"/>
                      <a:pt x="2" y="51"/>
                    </a:cubicBezTo>
                    <a:cubicBezTo>
                      <a:pt x="2" y="51"/>
                      <a:pt x="2" y="52"/>
                      <a:pt x="2" y="52"/>
                    </a:cubicBezTo>
                    <a:cubicBezTo>
                      <a:pt x="1" y="54"/>
                      <a:pt x="0" y="57"/>
                      <a:pt x="1" y="59"/>
                    </a:cubicBezTo>
                    <a:cubicBezTo>
                      <a:pt x="2" y="61"/>
                      <a:pt x="2" y="63"/>
                      <a:pt x="1" y="65"/>
                    </a:cubicBezTo>
                    <a:cubicBezTo>
                      <a:pt x="1" y="67"/>
                      <a:pt x="0" y="69"/>
                      <a:pt x="1" y="71"/>
                    </a:cubicBezTo>
                    <a:cubicBezTo>
                      <a:pt x="2" y="74"/>
                      <a:pt x="3" y="78"/>
                      <a:pt x="3" y="81"/>
                    </a:cubicBezTo>
                    <a:cubicBezTo>
                      <a:pt x="3" y="82"/>
                      <a:pt x="3" y="83"/>
                      <a:pt x="3" y="84"/>
                    </a:cubicBezTo>
                    <a:cubicBezTo>
                      <a:pt x="3" y="84"/>
                      <a:pt x="4" y="84"/>
                      <a:pt x="5" y="84"/>
                    </a:cubicBezTo>
                    <a:cubicBezTo>
                      <a:pt x="8" y="85"/>
                      <a:pt x="12" y="86"/>
                      <a:pt x="14" y="90"/>
                    </a:cubicBezTo>
                    <a:cubicBezTo>
                      <a:pt x="15" y="92"/>
                      <a:pt x="14" y="93"/>
                      <a:pt x="13" y="95"/>
                    </a:cubicBezTo>
                    <a:cubicBezTo>
                      <a:pt x="12" y="98"/>
                      <a:pt x="9" y="101"/>
                      <a:pt x="6" y="103"/>
                    </a:cubicBezTo>
                    <a:cubicBezTo>
                      <a:pt x="5" y="105"/>
                      <a:pt x="3" y="106"/>
                      <a:pt x="2" y="107"/>
                    </a:cubicBezTo>
                    <a:cubicBezTo>
                      <a:pt x="2" y="107"/>
                      <a:pt x="3" y="107"/>
                      <a:pt x="4" y="108"/>
                    </a:cubicBezTo>
                    <a:cubicBezTo>
                      <a:pt x="4" y="108"/>
                      <a:pt x="5" y="108"/>
                      <a:pt x="6" y="109"/>
                    </a:cubicBezTo>
                    <a:cubicBezTo>
                      <a:pt x="6" y="109"/>
                      <a:pt x="7" y="109"/>
                      <a:pt x="8" y="109"/>
                    </a:cubicBezTo>
                    <a:cubicBezTo>
                      <a:pt x="8" y="109"/>
                      <a:pt x="9" y="109"/>
                      <a:pt x="10" y="109"/>
                    </a:cubicBezTo>
                    <a:cubicBezTo>
                      <a:pt x="11" y="109"/>
                      <a:pt x="11" y="109"/>
                      <a:pt x="12" y="109"/>
                    </a:cubicBezTo>
                    <a:cubicBezTo>
                      <a:pt x="13" y="109"/>
                      <a:pt x="14" y="109"/>
                      <a:pt x="15" y="109"/>
                    </a:cubicBezTo>
                    <a:cubicBezTo>
                      <a:pt x="15" y="110"/>
                      <a:pt x="16" y="110"/>
                      <a:pt x="16" y="110"/>
                    </a:cubicBezTo>
                    <a:cubicBezTo>
                      <a:pt x="18" y="110"/>
                      <a:pt x="19" y="110"/>
                      <a:pt x="20" y="110"/>
                    </a:cubicBezTo>
                    <a:cubicBezTo>
                      <a:pt x="21" y="110"/>
                      <a:pt x="22" y="110"/>
                      <a:pt x="23" y="110"/>
                    </a:cubicBezTo>
                    <a:cubicBezTo>
                      <a:pt x="32" y="110"/>
                      <a:pt x="52" y="108"/>
                      <a:pt x="60" y="106"/>
                    </a:cubicBezTo>
                    <a:cubicBezTo>
                      <a:pt x="61" y="106"/>
                      <a:pt x="61" y="106"/>
                      <a:pt x="61" y="106"/>
                    </a:cubicBezTo>
                    <a:cubicBezTo>
                      <a:pt x="62" y="106"/>
                      <a:pt x="63" y="105"/>
                      <a:pt x="64" y="105"/>
                    </a:cubicBezTo>
                    <a:cubicBezTo>
                      <a:pt x="64" y="105"/>
                      <a:pt x="64" y="105"/>
                      <a:pt x="63" y="104"/>
                    </a:cubicBezTo>
                    <a:cubicBezTo>
                      <a:pt x="63" y="103"/>
                      <a:pt x="63" y="102"/>
                      <a:pt x="63" y="101"/>
                    </a:cubicBezTo>
                    <a:cubicBezTo>
                      <a:pt x="63" y="98"/>
                      <a:pt x="62" y="97"/>
                      <a:pt x="62" y="96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3" y="92"/>
                      <a:pt x="69" y="88"/>
                      <a:pt x="74" y="88"/>
                    </a:cubicBezTo>
                    <a:cubicBezTo>
                      <a:pt x="75" y="88"/>
                      <a:pt x="75" y="88"/>
                      <a:pt x="75" y="88"/>
                    </a:cubicBezTo>
                    <a:cubicBezTo>
                      <a:pt x="76" y="88"/>
                      <a:pt x="77" y="88"/>
                      <a:pt x="78" y="88"/>
                    </a:cubicBezTo>
                    <a:cubicBezTo>
                      <a:pt x="79" y="88"/>
                      <a:pt x="79" y="88"/>
                      <a:pt x="79" y="88"/>
                    </a:cubicBezTo>
                    <a:cubicBezTo>
                      <a:pt x="79" y="84"/>
                      <a:pt x="87" y="81"/>
                      <a:pt x="91" y="81"/>
                    </a:cubicBezTo>
                    <a:cubicBezTo>
                      <a:pt x="94" y="81"/>
                      <a:pt x="95" y="82"/>
                      <a:pt x="95" y="83"/>
                    </a:cubicBezTo>
                    <a:cubicBezTo>
                      <a:pt x="95" y="83"/>
                      <a:pt x="95" y="83"/>
                      <a:pt x="95" y="83"/>
                    </a:cubicBezTo>
                    <a:cubicBezTo>
                      <a:pt x="95" y="83"/>
                      <a:pt x="96" y="82"/>
                      <a:pt x="96" y="79"/>
                    </a:cubicBezTo>
                    <a:cubicBezTo>
                      <a:pt x="96" y="78"/>
                      <a:pt x="96" y="77"/>
                      <a:pt x="97" y="76"/>
                    </a:cubicBezTo>
                    <a:cubicBezTo>
                      <a:pt x="97" y="71"/>
                      <a:pt x="97" y="65"/>
                      <a:pt x="102" y="65"/>
                    </a:cubicBezTo>
                    <a:cubicBezTo>
                      <a:pt x="105" y="65"/>
                      <a:pt x="108" y="63"/>
                      <a:pt x="108" y="62"/>
                    </a:cubicBezTo>
                    <a:cubicBezTo>
                      <a:pt x="108" y="62"/>
                      <a:pt x="107" y="61"/>
                      <a:pt x="106" y="60"/>
                    </a:cubicBezTo>
                    <a:cubicBezTo>
                      <a:pt x="105" y="58"/>
                      <a:pt x="103" y="56"/>
                      <a:pt x="105" y="53"/>
                    </a:cubicBezTo>
                    <a:cubicBezTo>
                      <a:pt x="105" y="53"/>
                      <a:pt x="107" y="53"/>
                      <a:pt x="107" y="53"/>
                    </a:cubicBezTo>
                    <a:cubicBezTo>
                      <a:pt x="108" y="53"/>
                      <a:pt x="110" y="53"/>
                      <a:pt x="111" y="53"/>
                    </a:cubicBezTo>
                    <a:cubicBezTo>
                      <a:pt x="113" y="54"/>
                      <a:pt x="115" y="54"/>
                      <a:pt x="116" y="54"/>
                    </a:cubicBezTo>
                    <a:cubicBezTo>
                      <a:pt x="117" y="54"/>
                      <a:pt x="117" y="54"/>
                      <a:pt x="117" y="54"/>
                    </a:cubicBezTo>
                    <a:cubicBezTo>
                      <a:pt x="117" y="53"/>
                      <a:pt x="117" y="52"/>
                      <a:pt x="117" y="51"/>
                    </a:cubicBezTo>
                    <a:cubicBezTo>
                      <a:pt x="117" y="49"/>
                      <a:pt x="117" y="47"/>
                      <a:pt x="118" y="45"/>
                    </a:cubicBezTo>
                    <a:cubicBezTo>
                      <a:pt x="119" y="44"/>
                      <a:pt x="120" y="43"/>
                      <a:pt x="121" y="42"/>
                    </a:cubicBezTo>
                    <a:cubicBezTo>
                      <a:pt x="122" y="41"/>
                      <a:pt x="123" y="39"/>
                      <a:pt x="123" y="38"/>
                    </a:cubicBezTo>
                    <a:cubicBezTo>
                      <a:pt x="123" y="38"/>
                      <a:pt x="123" y="37"/>
                      <a:pt x="123" y="37"/>
                    </a:cubicBezTo>
                    <a:cubicBezTo>
                      <a:pt x="123" y="35"/>
                      <a:pt x="123" y="34"/>
                      <a:pt x="122" y="33"/>
                    </a:cubicBezTo>
                    <a:cubicBezTo>
                      <a:pt x="120" y="31"/>
                      <a:pt x="119" y="29"/>
                      <a:pt x="120" y="27"/>
                    </a:cubicBezTo>
                    <a:cubicBezTo>
                      <a:pt x="121" y="25"/>
                      <a:pt x="122" y="24"/>
                      <a:pt x="125" y="24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26" y="23"/>
                      <a:pt x="125" y="23"/>
                      <a:pt x="12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3" name="Freeform 1183">
                <a:extLst>
                  <a:ext uri="{FF2B5EF4-FFF2-40B4-BE49-F238E27FC236}">
                    <a16:creationId xmlns:a16="http://schemas.microsoft.com/office/drawing/2014/main" id="{6BF53040-26C7-D249-92A0-5BBA0D47B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" y="2475"/>
                <a:ext cx="171" cy="156"/>
              </a:xfrm>
              <a:custGeom>
                <a:avLst/>
                <a:gdLst>
                  <a:gd name="T0" fmla="*/ 177 w 179"/>
                  <a:gd name="T1" fmla="*/ 19 h 163"/>
                  <a:gd name="T2" fmla="*/ 174 w 179"/>
                  <a:gd name="T3" fmla="*/ 18 h 163"/>
                  <a:gd name="T4" fmla="*/ 160 w 179"/>
                  <a:gd name="T5" fmla="*/ 3 h 163"/>
                  <a:gd name="T6" fmla="*/ 153 w 179"/>
                  <a:gd name="T7" fmla="*/ 0 h 163"/>
                  <a:gd name="T8" fmla="*/ 152 w 179"/>
                  <a:gd name="T9" fmla="*/ 1 h 163"/>
                  <a:gd name="T10" fmla="*/ 152 w 179"/>
                  <a:gd name="T11" fmla="*/ 0 h 163"/>
                  <a:gd name="T12" fmla="*/ 149 w 179"/>
                  <a:gd name="T13" fmla="*/ 1 h 163"/>
                  <a:gd name="T14" fmla="*/ 145 w 179"/>
                  <a:gd name="T15" fmla="*/ 3 h 163"/>
                  <a:gd name="T16" fmla="*/ 139 w 179"/>
                  <a:gd name="T17" fmla="*/ 3 h 163"/>
                  <a:gd name="T18" fmla="*/ 119 w 179"/>
                  <a:gd name="T19" fmla="*/ 9 h 163"/>
                  <a:gd name="T20" fmla="*/ 116 w 179"/>
                  <a:gd name="T21" fmla="*/ 12 h 163"/>
                  <a:gd name="T22" fmla="*/ 116 w 179"/>
                  <a:gd name="T23" fmla="*/ 27 h 163"/>
                  <a:gd name="T24" fmla="*/ 113 w 179"/>
                  <a:gd name="T25" fmla="*/ 38 h 163"/>
                  <a:gd name="T26" fmla="*/ 101 w 179"/>
                  <a:gd name="T27" fmla="*/ 39 h 163"/>
                  <a:gd name="T28" fmla="*/ 103 w 179"/>
                  <a:gd name="T29" fmla="*/ 47 h 163"/>
                  <a:gd name="T30" fmla="*/ 92 w 179"/>
                  <a:gd name="T31" fmla="*/ 61 h 163"/>
                  <a:gd name="T32" fmla="*/ 75 w 179"/>
                  <a:gd name="T33" fmla="*/ 70 h 163"/>
                  <a:gd name="T34" fmla="*/ 65 w 179"/>
                  <a:gd name="T35" fmla="*/ 74 h 163"/>
                  <a:gd name="T36" fmla="*/ 59 w 179"/>
                  <a:gd name="T37" fmla="*/ 82 h 163"/>
                  <a:gd name="T38" fmla="*/ 12 w 179"/>
                  <a:gd name="T39" fmla="*/ 96 h 163"/>
                  <a:gd name="T40" fmla="*/ 1 w 179"/>
                  <a:gd name="T41" fmla="*/ 95 h 163"/>
                  <a:gd name="T42" fmla="*/ 2 w 179"/>
                  <a:gd name="T43" fmla="*/ 97 h 163"/>
                  <a:gd name="T44" fmla="*/ 9 w 179"/>
                  <a:gd name="T45" fmla="*/ 104 h 163"/>
                  <a:gd name="T46" fmla="*/ 18 w 179"/>
                  <a:gd name="T47" fmla="*/ 119 h 163"/>
                  <a:gd name="T48" fmla="*/ 20 w 179"/>
                  <a:gd name="T49" fmla="*/ 131 h 163"/>
                  <a:gd name="T50" fmla="*/ 4 w 179"/>
                  <a:gd name="T51" fmla="*/ 144 h 163"/>
                  <a:gd name="T52" fmla="*/ 22 w 179"/>
                  <a:gd name="T53" fmla="*/ 144 h 163"/>
                  <a:gd name="T54" fmla="*/ 49 w 179"/>
                  <a:gd name="T55" fmla="*/ 142 h 163"/>
                  <a:gd name="T56" fmla="*/ 64 w 179"/>
                  <a:gd name="T57" fmla="*/ 149 h 163"/>
                  <a:gd name="T58" fmla="*/ 69 w 179"/>
                  <a:gd name="T59" fmla="*/ 159 h 163"/>
                  <a:gd name="T60" fmla="*/ 78 w 179"/>
                  <a:gd name="T61" fmla="*/ 163 h 163"/>
                  <a:gd name="T62" fmla="*/ 90 w 179"/>
                  <a:gd name="T63" fmla="*/ 156 h 163"/>
                  <a:gd name="T64" fmla="*/ 99 w 179"/>
                  <a:gd name="T65" fmla="*/ 155 h 163"/>
                  <a:gd name="T66" fmla="*/ 103 w 179"/>
                  <a:gd name="T67" fmla="*/ 146 h 163"/>
                  <a:gd name="T68" fmla="*/ 91 w 179"/>
                  <a:gd name="T69" fmla="*/ 125 h 163"/>
                  <a:gd name="T70" fmla="*/ 102 w 179"/>
                  <a:gd name="T71" fmla="*/ 112 h 163"/>
                  <a:gd name="T72" fmla="*/ 111 w 179"/>
                  <a:gd name="T73" fmla="*/ 112 h 163"/>
                  <a:gd name="T74" fmla="*/ 116 w 179"/>
                  <a:gd name="T75" fmla="*/ 113 h 163"/>
                  <a:gd name="T76" fmla="*/ 129 w 179"/>
                  <a:gd name="T77" fmla="*/ 100 h 163"/>
                  <a:gd name="T78" fmla="*/ 135 w 179"/>
                  <a:gd name="T79" fmla="*/ 88 h 163"/>
                  <a:gd name="T80" fmla="*/ 149 w 179"/>
                  <a:gd name="T81" fmla="*/ 75 h 163"/>
                  <a:gd name="T82" fmla="*/ 154 w 179"/>
                  <a:gd name="T83" fmla="*/ 59 h 163"/>
                  <a:gd name="T84" fmla="*/ 151 w 179"/>
                  <a:gd name="T85" fmla="*/ 57 h 163"/>
                  <a:gd name="T86" fmla="*/ 143 w 179"/>
                  <a:gd name="T87" fmla="*/ 44 h 163"/>
                  <a:gd name="T88" fmla="*/ 149 w 179"/>
                  <a:gd name="T89" fmla="*/ 26 h 163"/>
                  <a:gd name="T90" fmla="*/ 165 w 179"/>
                  <a:gd name="T91" fmla="*/ 29 h 163"/>
                  <a:gd name="T92" fmla="*/ 179 w 179"/>
                  <a:gd name="T93" fmla="*/ 2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63">
                    <a:moveTo>
                      <a:pt x="179" y="20"/>
                    </a:moveTo>
                    <a:cubicBezTo>
                      <a:pt x="178" y="20"/>
                      <a:pt x="178" y="20"/>
                      <a:pt x="178" y="20"/>
                    </a:cubicBezTo>
                    <a:cubicBezTo>
                      <a:pt x="177" y="19"/>
                      <a:pt x="177" y="19"/>
                      <a:pt x="177" y="19"/>
                    </a:cubicBezTo>
                    <a:cubicBezTo>
                      <a:pt x="176" y="19"/>
                      <a:pt x="176" y="19"/>
                      <a:pt x="176" y="19"/>
                    </a:cubicBezTo>
                    <a:cubicBezTo>
                      <a:pt x="175" y="18"/>
                      <a:pt x="175" y="18"/>
                      <a:pt x="174" y="18"/>
                    </a:cubicBezTo>
                    <a:cubicBezTo>
                      <a:pt x="174" y="18"/>
                      <a:pt x="174" y="18"/>
                      <a:pt x="174" y="18"/>
                    </a:cubicBezTo>
                    <a:cubicBezTo>
                      <a:pt x="173" y="17"/>
                      <a:pt x="172" y="17"/>
                      <a:pt x="172" y="16"/>
                    </a:cubicBezTo>
                    <a:cubicBezTo>
                      <a:pt x="166" y="14"/>
                      <a:pt x="165" y="9"/>
                      <a:pt x="165" y="7"/>
                    </a:cubicBezTo>
                    <a:cubicBezTo>
                      <a:pt x="164" y="6"/>
                      <a:pt x="162" y="4"/>
                      <a:pt x="160" y="3"/>
                    </a:cubicBezTo>
                    <a:cubicBezTo>
                      <a:pt x="159" y="2"/>
                      <a:pt x="158" y="1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5" y="0"/>
                      <a:pt x="154" y="0"/>
                      <a:pt x="153" y="0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1" y="0"/>
                      <a:pt x="151" y="0"/>
                      <a:pt x="150" y="0"/>
                    </a:cubicBezTo>
                    <a:cubicBezTo>
                      <a:pt x="150" y="0"/>
                      <a:pt x="150" y="1"/>
                      <a:pt x="149" y="1"/>
                    </a:cubicBezTo>
                    <a:cubicBezTo>
                      <a:pt x="149" y="1"/>
                      <a:pt x="148" y="1"/>
                      <a:pt x="148" y="2"/>
                    </a:cubicBezTo>
                    <a:cubicBezTo>
                      <a:pt x="147" y="2"/>
                      <a:pt x="147" y="2"/>
                      <a:pt x="147" y="2"/>
                    </a:cubicBezTo>
                    <a:cubicBezTo>
                      <a:pt x="146" y="2"/>
                      <a:pt x="146" y="2"/>
                      <a:pt x="145" y="3"/>
                    </a:cubicBezTo>
                    <a:cubicBezTo>
                      <a:pt x="145" y="3"/>
                      <a:pt x="144" y="3"/>
                      <a:pt x="144" y="3"/>
                    </a:cubicBezTo>
                    <a:cubicBezTo>
                      <a:pt x="143" y="3"/>
                      <a:pt x="143" y="3"/>
                      <a:pt x="142" y="3"/>
                    </a:cubicBezTo>
                    <a:cubicBezTo>
                      <a:pt x="141" y="3"/>
                      <a:pt x="140" y="3"/>
                      <a:pt x="139" y="3"/>
                    </a:cubicBezTo>
                    <a:cubicBezTo>
                      <a:pt x="139" y="2"/>
                      <a:pt x="138" y="2"/>
                      <a:pt x="138" y="2"/>
                    </a:cubicBezTo>
                    <a:cubicBezTo>
                      <a:pt x="134" y="2"/>
                      <a:pt x="129" y="4"/>
                      <a:pt x="125" y="7"/>
                    </a:cubicBezTo>
                    <a:cubicBezTo>
                      <a:pt x="124" y="8"/>
                      <a:pt x="122" y="9"/>
                      <a:pt x="119" y="9"/>
                    </a:cubicBezTo>
                    <a:cubicBezTo>
                      <a:pt x="118" y="10"/>
                      <a:pt x="118" y="10"/>
                      <a:pt x="117" y="10"/>
                    </a:cubicBezTo>
                    <a:cubicBezTo>
                      <a:pt x="116" y="10"/>
                      <a:pt x="116" y="10"/>
                      <a:pt x="116" y="11"/>
                    </a:cubicBezTo>
                    <a:cubicBezTo>
                      <a:pt x="116" y="11"/>
                      <a:pt x="116" y="12"/>
                      <a:pt x="116" y="12"/>
                    </a:cubicBezTo>
                    <a:cubicBezTo>
                      <a:pt x="119" y="14"/>
                      <a:pt x="119" y="17"/>
                      <a:pt x="119" y="18"/>
                    </a:cubicBezTo>
                    <a:cubicBezTo>
                      <a:pt x="119" y="19"/>
                      <a:pt x="119" y="19"/>
                      <a:pt x="119" y="20"/>
                    </a:cubicBezTo>
                    <a:cubicBezTo>
                      <a:pt x="119" y="23"/>
                      <a:pt x="117" y="25"/>
                      <a:pt x="116" y="27"/>
                    </a:cubicBezTo>
                    <a:cubicBezTo>
                      <a:pt x="115" y="28"/>
                      <a:pt x="114" y="29"/>
                      <a:pt x="113" y="29"/>
                    </a:cubicBezTo>
                    <a:cubicBezTo>
                      <a:pt x="113" y="30"/>
                      <a:pt x="113" y="31"/>
                      <a:pt x="113" y="33"/>
                    </a:cubicBezTo>
                    <a:cubicBezTo>
                      <a:pt x="113" y="34"/>
                      <a:pt x="113" y="36"/>
                      <a:pt x="113" y="38"/>
                    </a:cubicBezTo>
                    <a:cubicBezTo>
                      <a:pt x="112" y="39"/>
                      <a:pt x="111" y="40"/>
                      <a:pt x="108" y="40"/>
                    </a:cubicBezTo>
                    <a:cubicBezTo>
                      <a:pt x="107" y="40"/>
                      <a:pt x="104" y="40"/>
                      <a:pt x="102" y="39"/>
                    </a:cubicBezTo>
                    <a:cubicBezTo>
                      <a:pt x="102" y="39"/>
                      <a:pt x="101" y="39"/>
                      <a:pt x="101" y="39"/>
                    </a:cubicBezTo>
                    <a:cubicBezTo>
                      <a:pt x="101" y="39"/>
                      <a:pt x="101" y="40"/>
                      <a:pt x="101" y="40"/>
                    </a:cubicBezTo>
                    <a:cubicBezTo>
                      <a:pt x="102" y="41"/>
                      <a:pt x="103" y="43"/>
                      <a:pt x="104" y="44"/>
                    </a:cubicBezTo>
                    <a:cubicBezTo>
                      <a:pt x="104" y="45"/>
                      <a:pt x="104" y="46"/>
                      <a:pt x="103" y="47"/>
                    </a:cubicBezTo>
                    <a:cubicBezTo>
                      <a:pt x="101" y="49"/>
                      <a:pt x="98" y="51"/>
                      <a:pt x="94" y="51"/>
                    </a:cubicBezTo>
                    <a:cubicBezTo>
                      <a:pt x="93" y="51"/>
                      <a:pt x="93" y="53"/>
                      <a:pt x="93" y="58"/>
                    </a:cubicBezTo>
                    <a:cubicBezTo>
                      <a:pt x="92" y="59"/>
                      <a:pt x="92" y="60"/>
                      <a:pt x="92" y="61"/>
                    </a:cubicBezTo>
                    <a:cubicBezTo>
                      <a:pt x="92" y="70"/>
                      <a:pt x="85" y="71"/>
                      <a:pt x="83" y="67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0" y="67"/>
                      <a:pt x="76" y="69"/>
                      <a:pt x="75" y="70"/>
                    </a:cubicBezTo>
                    <a:cubicBezTo>
                      <a:pt x="75" y="72"/>
                      <a:pt x="74" y="74"/>
                      <a:pt x="70" y="74"/>
                    </a:cubicBezTo>
                    <a:cubicBezTo>
                      <a:pt x="69" y="74"/>
                      <a:pt x="68" y="74"/>
                      <a:pt x="66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2" y="74"/>
                      <a:pt x="59" y="77"/>
                      <a:pt x="58" y="78"/>
                    </a:cubicBezTo>
                    <a:cubicBezTo>
                      <a:pt x="58" y="78"/>
                      <a:pt x="59" y="80"/>
                      <a:pt x="59" y="82"/>
                    </a:cubicBezTo>
                    <a:cubicBezTo>
                      <a:pt x="60" y="86"/>
                      <a:pt x="60" y="88"/>
                      <a:pt x="59" y="89"/>
                    </a:cubicBezTo>
                    <a:cubicBezTo>
                      <a:pt x="58" y="93"/>
                      <a:pt x="21" y="96"/>
                      <a:pt x="15" y="96"/>
                    </a:cubicBezTo>
                    <a:cubicBezTo>
                      <a:pt x="14" y="96"/>
                      <a:pt x="13" y="96"/>
                      <a:pt x="12" y="96"/>
                    </a:cubicBezTo>
                    <a:cubicBezTo>
                      <a:pt x="10" y="96"/>
                      <a:pt x="8" y="96"/>
                      <a:pt x="7" y="95"/>
                    </a:cubicBezTo>
                    <a:cubicBezTo>
                      <a:pt x="6" y="95"/>
                      <a:pt x="6" y="95"/>
                      <a:pt x="5" y="95"/>
                    </a:cubicBezTo>
                    <a:cubicBezTo>
                      <a:pt x="4" y="95"/>
                      <a:pt x="2" y="95"/>
                      <a:pt x="1" y="95"/>
                    </a:cubicBezTo>
                    <a:cubicBezTo>
                      <a:pt x="1" y="95"/>
                      <a:pt x="0" y="95"/>
                      <a:pt x="0" y="95"/>
                    </a:cubicBezTo>
                    <a:cubicBezTo>
                      <a:pt x="0" y="95"/>
                      <a:pt x="1" y="96"/>
                      <a:pt x="1" y="96"/>
                    </a:cubicBezTo>
                    <a:cubicBezTo>
                      <a:pt x="1" y="96"/>
                      <a:pt x="1" y="97"/>
                      <a:pt x="2" y="97"/>
                    </a:cubicBezTo>
                    <a:cubicBezTo>
                      <a:pt x="2" y="97"/>
                      <a:pt x="2" y="97"/>
                      <a:pt x="2" y="98"/>
                    </a:cubicBezTo>
                    <a:cubicBezTo>
                      <a:pt x="2" y="98"/>
                      <a:pt x="2" y="98"/>
                      <a:pt x="2" y="99"/>
                    </a:cubicBezTo>
                    <a:cubicBezTo>
                      <a:pt x="4" y="101"/>
                      <a:pt x="6" y="103"/>
                      <a:pt x="9" y="104"/>
                    </a:cubicBezTo>
                    <a:cubicBezTo>
                      <a:pt x="10" y="105"/>
                      <a:pt x="11" y="106"/>
                      <a:pt x="12" y="106"/>
                    </a:cubicBezTo>
                    <a:cubicBezTo>
                      <a:pt x="17" y="108"/>
                      <a:pt x="17" y="113"/>
                      <a:pt x="17" y="116"/>
                    </a:cubicBezTo>
                    <a:cubicBezTo>
                      <a:pt x="18" y="117"/>
                      <a:pt x="18" y="118"/>
                      <a:pt x="18" y="119"/>
                    </a:cubicBezTo>
                    <a:cubicBezTo>
                      <a:pt x="21" y="120"/>
                      <a:pt x="23" y="125"/>
                      <a:pt x="23" y="128"/>
                    </a:cubicBezTo>
                    <a:cubicBezTo>
                      <a:pt x="23" y="128"/>
                      <a:pt x="23" y="129"/>
                      <a:pt x="23" y="129"/>
                    </a:cubicBezTo>
                    <a:cubicBezTo>
                      <a:pt x="22" y="130"/>
                      <a:pt x="21" y="131"/>
                      <a:pt x="20" y="131"/>
                    </a:cubicBezTo>
                    <a:cubicBezTo>
                      <a:pt x="17" y="131"/>
                      <a:pt x="15" y="132"/>
                      <a:pt x="13" y="133"/>
                    </a:cubicBezTo>
                    <a:cubicBezTo>
                      <a:pt x="12" y="133"/>
                      <a:pt x="11" y="134"/>
                      <a:pt x="10" y="134"/>
                    </a:cubicBezTo>
                    <a:cubicBezTo>
                      <a:pt x="8" y="135"/>
                      <a:pt x="4" y="139"/>
                      <a:pt x="4" y="144"/>
                    </a:cubicBezTo>
                    <a:cubicBezTo>
                      <a:pt x="4" y="144"/>
                      <a:pt x="4" y="144"/>
                      <a:pt x="4" y="145"/>
                    </a:cubicBezTo>
                    <a:cubicBezTo>
                      <a:pt x="5" y="145"/>
                      <a:pt x="6" y="145"/>
                      <a:pt x="7" y="145"/>
                    </a:cubicBezTo>
                    <a:cubicBezTo>
                      <a:pt x="17" y="145"/>
                      <a:pt x="22" y="144"/>
                      <a:pt x="22" y="144"/>
                    </a:cubicBezTo>
                    <a:cubicBezTo>
                      <a:pt x="24" y="141"/>
                      <a:pt x="30" y="140"/>
                      <a:pt x="33" y="142"/>
                    </a:cubicBezTo>
                    <a:cubicBezTo>
                      <a:pt x="34" y="143"/>
                      <a:pt x="37" y="143"/>
                      <a:pt x="41" y="143"/>
                    </a:cubicBezTo>
                    <a:cubicBezTo>
                      <a:pt x="45" y="143"/>
                      <a:pt x="48" y="143"/>
                      <a:pt x="49" y="142"/>
                    </a:cubicBezTo>
                    <a:cubicBezTo>
                      <a:pt x="51" y="141"/>
                      <a:pt x="53" y="140"/>
                      <a:pt x="55" y="140"/>
                    </a:cubicBezTo>
                    <a:cubicBezTo>
                      <a:pt x="59" y="140"/>
                      <a:pt x="61" y="143"/>
                      <a:pt x="61" y="146"/>
                    </a:cubicBezTo>
                    <a:cubicBezTo>
                      <a:pt x="61" y="147"/>
                      <a:pt x="62" y="148"/>
                      <a:pt x="64" y="149"/>
                    </a:cubicBezTo>
                    <a:cubicBezTo>
                      <a:pt x="65" y="150"/>
                      <a:pt x="65" y="150"/>
                      <a:pt x="66" y="151"/>
                    </a:cubicBezTo>
                    <a:cubicBezTo>
                      <a:pt x="68" y="153"/>
                      <a:pt x="68" y="155"/>
                      <a:pt x="68" y="156"/>
                    </a:cubicBezTo>
                    <a:cubicBezTo>
                      <a:pt x="68" y="157"/>
                      <a:pt x="68" y="158"/>
                      <a:pt x="69" y="159"/>
                    </a:cubicBezTo>
                    <a:cubicBezTo>
                      <a:pt x="69" y="160"/>
                      <a:pt x="70" y="160"/>
                      <a:pt x="72" y="161"/>
                    </a:cubicBezTo>
                    <a:cubicBezTo>
                      <a:pt x="74" y="161"/>
                      <a:pt x="76" y="162"/>
                      <a:pt x="78" y="163"/>
                    </a:cubicBezTo>
                    <a:cubicBezTo>
                      <a:pt x="78" y="163"/>
                      <a:pt x="78" y="163"/>
                      <a:pt x="78" y="163"/>
                    </a:cubicBezTo>
                    <a:cubicBezTo>
                      <a:pt x="78" y="163"/>
                      <a:pt x="78" y="163"/>
                      <a:pt x="78" y="163"/>
                    </a:cubicBezTo>
                    <a:cubicBezTo>
                      <a:pt x="79" y="162"/>
                      <a:pt x="79" y="162"/>
                      <a:pt x="79" y="161"/>
                    </a:cubicBezTo>
                    <a:cubicBezTo>
                      <a:pt x="81" y="158"/>
                      <a:pt x="83" y="154"/>
                      <a:pt x="90" y="156"/>
                    </a:cubicBezTo>
                    <a:cubicBezTo>
                      <a:pt x="91" y="156"/>
                      <a:pt x="93" y="156"/>
                      <a:pt x="93" y="156"/>
                    </a:cubicBezTo>
                    <a:cubicBezTo>
                      <a:pt x="94" y="156"/>
                      <a:pt x="95" y="156"/>
                      <a:pt x="96" y="155"/>
                    </a:cubicBezTo>
                    <a:cubicBezTo>
                      <a:pt x="97" y="155"/>
                      <a:pt x="98" y="155"/>
                      <a:pt x="99" y="155"/>
                    </a:cubicBezTo>
                    <a:cubicBezTo>
                      <a:pt x="100" y="155"/>
                      <a:pt x="100" y="155"/>
                      <a:pt x="101" y="155"/>
                    </a:cubicBezTo>
                    <a:cubicBezTo>
                      <a:pt x="104" y="156"/>
                      <a:pt x="106" y="156"/>
                      <a:pt x="107" y="154"/>
                    </a:cubicBezTo>
                    <a:cubicBezTo>
                      <a:pt x="108" y="153"/>
                      <a:pt x="106" y="149"/>
                      <a:pt x="103" y="146"/>
                    </a:cubicBezTo>
                    <a:cubicBezTo>
                      <a:pt x="101" y="144"/>
                      <a:pt x="97" y="138"/>
                      <a:pt x="98" y="133"/>
                    </a:cubicBezTo>
                    <a:cubicBezTo>
                      <a:pt x="98" y="132"/>
                      <a:pt x="97" y="131"/>
                      <a:pt x="95" y="130"/>
                    </a:cubicBezTo>
                    <a:cubicBezTo>
                      <a:pt x="93" y="129"/>
                      <a:pt x="91" y="128"/>
                      <a:pt x="91" y="125"/>
                    </a:cubicBezTo>
                    <a:cubicBezTo>
                      <a:pt x="91" y="122"/>
                      <a:pt x="95" y="117"/>
                      <a:pt x="99" y="114"/>
                    </a:cubicBezTo>
                    <a:cubicBezTo>
                      <a:pt x="99" y="113"/>
                      <a:pt x="99" y="113"/>
                      <a:pt x="100" y="113"/>
                    </a:cubicBezTo>
                    <a:cubicBezTo>
                      <a:pt x="100" y="113"/>
                      <a:pt x="101" y="112"/>
                      <a:pt x="102" y="112"/>
                    </a:cubicBezTo>
                    <a:cubicBezTo>
                      <a:pt x="103" y="112"/>
                      <a:pt x="104" y="113"/>
                      <a:pt x="105" y="113"/>
                    </a:cubicBezTo>
                    <a:cubicBezTo>
                      <a:pt x="106" y="114"/>
                      <a:pt x="107" y="114"/>
                      <a:pt x="108" y="114"/>
                    </a:cubicBezTo>
                    <a:cubicBezTo>
                      <a:pt x="108" y="113"/>
                      <a:pt x="109" y="112"/>
                      <a:pt x="111" y="112"/>
                    </a:cubicBezTo>
                    <a:cubicBezTo>
                      <a:pt x="111" y="112"/>
                      <a:pt x="111" y="112"/>
                      <a:pt x="111" y="112"/>
                    </a:cubicBezTo>
                    <a:cubicBezTo>
                      <a:pt x="111" y="112"/>
                      <a:pt x="112" y="112"/>
                      <a:pt x="112" y="112"/>
                    </a:cubicBezTo>
                    <a:cubicBezTo>
                      <a:pt x="114" y="112"/>
                      <a:pt x="115" y="112"/>
                      <a:pt x="116" y="113"/>
                    </a:cubicBezTo>
                    <a:cubicBezTo>
                      <a:pt x="117" y="113"/>
                      <a:pt x="117" y="113"/>
                      <a:pt x="117" y="113"/>
                    </a:cubicBezTo>
                    <a:cubicBezTo>
                      <a:pt x="118" y="113"/>
                      <a:pt x="121" y="109"/>
                      <a:pt x="121" y="106"/>
                    </a:cubicBezTo>
                    <a:cubicBezTo>
                      <a:pt x="122" y="102"/>
                      <a:pt x="126" y="101"/>
                      <a:pt x="129" y="100"/>
                    </a:cubicBezTo>
                    <a:cubicBezTo>
                      <a:pt x="130" y="100"/>
                      <a:pt x="131" y="99"/>
                      <a:pt x="131" y="99"/>
                    </a:cubicBezTo>
                    <a:cubicBezTo>
                      <a:pt x="132" y="98"/>
                      <a:pt x="133" y="94"/>
                      <a:pt x="134" y="92"/>
                    </a:cubicBezTo>
                    <a:cubicBezTo>
                      <a:pt x="134" y="90"/>
                      <a:pt x="135" y="88"/>
                      <a:pt x="135" y="88"/>
                    </a:cubicBezTo>
                    <a:cubicBezTo>
                      <a:pt x="136" y="86"/>
                      <a:pt x="138" y="86"/>
                      <a:pt x="139" y="86"/>
                    </a:cubicBezTo>
                    <a:cubicBezTo>
                      <a:pt x="141" y="85"/>
                      <a:pt x="142" y="85"/>
                      <a:pt x="142" y="83"/>
                    </a:cubicBezTo>
                    <a:cubicBezTo>
                      <a:pt x="142" y="76"/>
                      <a:pt x="147" y="75"/>
                      <a:pt x="149" y="75"/>
                    </a:cubicBezTo>
                    <a:cubicBezTo>
                      <a:pt x="149" y="75"/>
                      <a:pt x="149" y="73"/>
                      <a:pt x="149" y="72"/>
                    </a:cubicBezTo>
                    <a:cubicBezTo>
                      <a:pt x="149" y="70"/>
                      <a:pt x="149" y="69"/>
                      <a:pt x="149" y="68"/>
                    </a:cubicBezTo>
                    <a:cubicBezTo>
                      <a:pt x="150" y="65"/>
                      <a:pt x="151" y="61"/>
                      <a:pt x="154" y="59"/>
                    </a:cubicBezTo>
                    <a:cubicBezTo>
                      <a:pt x="155" y="59"/>
                      <a:pt x="155" y="59"/>
                      <a:pt x="156" y="58"/>
                    </a:cubicBezTo>
                    <a:cubicBezTo>
                      <a:pt x="155" y="58"/>
                      <a:pt x="154" y="57"/>
                      <a:pt x="152" y="57"/>
                    </a:cubicBezTo>
                    <a:cubicBezTo>
                      <a:pt x="152" y="57"/>
                      <a:pt x="152" y="57"/>
                      <a:pt x="151" y="57"/>
                    </a:cubicBezTo>
                    <a:cubicBezTo>
                      <a:pt x="147" y="57"/>
                      <a:pt x="144" y="49"/>
                      <a:pt x="143" y="45"/>
                    </a:cubicBezTo>
                    <a:cubicBezTo>
                      <a:pt x="143" y="45"/>
                      <a:pt x="143" y="45"/>
                      <a:pt x="143" y="45"/>
                    </a:cubicBezTo>
                    <a:cubicBezTo>
                      <a:pt x="143" y="44"/>
                      <a:pt x="143" y="44"/>
                      <a:pt x="143" y="44"/>
                    </a:cubicBezTo>
                    <a:cubicBezTo>
                      <a:pt x="143" y="41"/>
                      <a:pt x="143" y="36"/>
                      <a:pt x="142" y="35"/>
                    </a:cubicBezTo>
                    <a:cubicBezTo>
                      <a:pt x="141" y="35"/>
                      <a:pt x="140" y="33"/>
                      <a:pt x="141" y="31"/>
                    </a:cubicBezTo>
                    <a:cubicBezTo>
                      <a:pt x="142" y="28"/>
                      <a:pt x="145" y="26"/>
                      <a:pt x="149" y="26"/>
                    </a:cubicBezTo>
                    <a:cubicBezTo>
                      <a:pt x="152" y="26"/>
                      <a:pt x="154" y="27"/>
                      <a:pt x="157" y="28"/>
                    </a:cubicBezTo>
                    <a:cubicBezTo>
                      <a:pt x="160" y="28"/>
                      <a:pt x="162" y="29"/>
                      <a:pt x="164" y="29"/>
                    </a:cubicBezTo>
                    <a:cubicBezTo>
                      <a:pt x="165" y="29"/>
                      <a:pt x="165" y="29"/>
                      <a:pt x="165" y="29"/>
                    </a:cubicBezTo>
                    <a:cubicBezTo>
                      <a:pt x="167" y="27"/>
                      <a:pt x="171" y="26"/>
                      <a:pt x="174" y="25"/>
                    </a:cubicBezTo>
                    <a:cubicBezTo>
                      <a:pt x="175" y="25"/>
                      <a:pt x="176" y="25"/>
                      <a:pt x="176" y="24"/>
                    </a:cubicBezTo>
                    <a:cubicBezTo>
                      <a:pt x="177" y="24"/>
                      <a:pt x="177" y="23"/>
                      <a:pt x="179" y="20"/>
                    </a:cubicBezTo>
                    <a:cubicBezTo>
                      <a:pt x="179" y="20"/>
                      <a:pt x="179" y="20"/>
                      <a:pt x="17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49" name="Group 1186">
              <a:extLst>
                <a:ext uri="{FF2B5EF4-FFF2-40B4-BE49-F238E27FC236}">
                  <a16:creationId xmlns:a16="http://schemas.microsoft.com/office/drawing/2014/main" id="{30276270-2F12-6145-B4DD-0F827CB05FC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03405" y="3006362"/>
              <a:ext cx="1089020" cy="963989"/>
              <a:chOff x="2433" y="2872"/>
              <a:chExt cx="586" cy="536"/>
            </a:xfrm>
            <a:grpFill/>
          </p:grpSpPr>
          <p:sp>
            <p:nvSpPr>
              <p:cNvPr id="1063" name="Freeform 1187">
                <a:extLst>
                  <a:ext uri="{FF2B5EF4-FFF2-40B4-BE49-F238E27FC236}">
                    <a16:creationId xmlns:a16="http://schemas.microsoft.com/office/drawing/2014/main" id="{E0B8963B-E74E-6C4F-90B7-6A3A9BE01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3333"/>
                <a:ext cx="197" cy="75"/>
              </a:xfrm>
              <a:custGeom>
                <a:avLst/>
                <a:gdLst>
                  <a:gd name="T0" fmla="*/ 202 w 206"/>
                  <a:gd name="T1" fmla="*/ 26 h 78"/>
                  <a:gd name="T2" fmla="*/ 202 w 206"/>
                  <a:gd name="T3" fmla="*/ 26 h 78"/>
                  <a:gd name="T4" fmla="*/ 200 w 206"/>
                  <a:gd name="T5" fmla="*/ 25 h 78"/>
                  <a:gd name="T6" fmla="*/ 190 w 206"/>
                  <a:gd name="T7" fmla="*/ 12 h 78"/>
                  <a:gd name="T8" fmla="*/ 188 w 206"/>
                  <a:gd name="T9" fmla="*/ 9 h 78"/>
                  <a:gd name="T10" fmla="*/ 178 w 206"/>
                  <a:gd name="T11" fmla="*/ 7 h 78"/>
                  <a:gd name="T12" fmla="*/ 172 w 206"/>
                  <a:gd name="T13" fmla="*/ 7 h 78"/>
                  <a:gd name="T14" fmla="*/ 139 w 206"/>
                  <a:gd name="T15" fmla="*/ 14 h 78"/>
                  <a:gd name="T16" fmla="*/ 118 w 206"/>
                  <a:gd name="T17" fmla="*/ 10 h 78"/>
                  <a:gd name="T18" fmla="*/ 107 w 206"/>
                  <a:gd name="T19" fmla="*/ 5 h 78"/>
                  <a:gd name="T20" fmla="*/ 86 w 206"/>
                  <a:gd name="T21" fmla="*/ 0 h 78"/>
                  <a:gd name="T22" fmla="*/ 38 w 206"/>
                  <a:gd name="T23" fmla="*/ 13 h 78"/>
                  <a:gd name="T24" fmla="*/ 27 w 206"/>
                  <a:gd name="T25" fmla="*/ 21 h 78"/>
                  <a:gd name="T26" fmla="*/ 3 w 206"/>
                  <a:gd name="T27" fmla="*/ 23 h 78"/>
                  <a:gd name="T28" fmla="*/ 7 w 206"/>
                  <a:gd name="T29" fmla="*/ 30 h 78"/>
                  <a:gd name="T30" fmla="*/ 7 w 206"/>
                  <a:gd name="T31" fmla="*/ 43 h 78"/>
                  <a:gd name="T32" fmla="*/ 10 w 206"/>
                  <a:gd name="T33" fmla="*/ 54 h 78"/>
                  <a:gd name="T34" fmla="*/ 14 w 206"/>
                  <a:gd name="T35" fmla="*/ 60 h 78"/>
                  <a:gd name="T36" fmla="*/ 24 w 206"/>
                  <a:gd name="T37" fmla="*/ 65 h 78"/>
                  <a:gd name="T38" fmla="*/ 33 w 206"/>
                  <a:gd name="T39" fmla="*/ 73 h 78"/>
                  <a:gd name="T40" fmla="*/ 53 w 206"/>
                  <a:gd name="T41" fmla="*/ 65 h 78"/>
                  <a:gd name="T42" fmla="*/ 71 w 206"/>
                  <a:gd name="T43" fmla="*/ 75 h 78"/>
                  <a:gd name="T44" fmla="*/ 82 w 206"/>
                  <a:gd name="T45" fmla="*/ 72 h 78"/>
                  <a:gd name="T46" fmla="*/ 97 w 206"/>
                  <a:gd name="T47" fmla="*/ 67 h 78"/>
                  <a:gd name="T48" fmla="*/ 111 w 206"/>
                  <a:gd name="T49" fmla="*/ 66 h 78"/>
                  <a:gd name="T50" fmla="*/ 109 w 206"/>
                  <a:gd name="T51" fmla="*/ 76 h 78"/>
                  <a:gd name="T52" fmla="*/ 111 w 206"/>
                  <a:gd name="T53" fmla="*/ 77 h 78"/>
                  <a:gd name="T54" fmla="*/ 112 w 206"/>
                  <a:gd name="T55" fmla="*/ 76 h 78"/>
                  <a:gd name="T56" fmla="*/ 112 w 206"/>
                  <a:gd name="T57" fmla="*/ 73 h 78"/>
                  <a:gd name="T58" fmla="*/ 117 w 206"/>
                  <a:gd name="T59" fmla="*/ 67 h 78"/>
                  <a:gd name="T60" fmla="*/ 120 w 206"/>
                  <a:gd name="T61" fmla="*/ 68 h 78"/>
                  <a:gd name="T62" fmla="*/ 134 w 206"/>
                  <a:gd name="T63" fmla="*/ 65 h 78"/>
                  <a:gd name="T64" fmla="*/ 136 w 206"/>
                  <a:gd name="T65" fmla="*/ 66 h 78"/>
                  <a:gd name="T66" fmla="*/ 138 w 206"/>
                  <a:gd name="T67" fmla="*/ 67 h 78"/>
                  <a:gd name="T68" fmla="*/ 149 w 206"/>
                  <a:gd name="T69" fmla="*/ 67 h 78"/>
                  <a:gd name="T70" fmla="*/ 176 w 206"/>
                  <a:gd name="T71" fmla="*/ 61 h 78"/>
                  <a:gd name="T72" fmla="*/ 180 w 206"/>
                  <a:gd name="T73" fmla="*/ 61 h 78"/>
                  <a:gd name="T74" fmla="*/ 195 w 206"/>
                  <a:gd name="T75" fmla="*/ 61 h 78"/>
                  <a:gd name="T76" fmla="*/ 205 w 206"/>
                  <a:gd name="T77" fmla="*/ 64 h 78"/>
                  <a:gd name="T78" fmla="*/ 206 w 206"/>
                  <a:gd name="T79" fmla="*/ 64 h 78"/>
                  <a:gd name="T80" fmla="*/ 206 w 206"/>
                  <a:gd name="T81" fmla="*/ 64 h 78"/>
                  <a:gd name="T82" fmla="*/ 205 w 206"/>
                  <a:gd name="T83" fmla="*/ 63 h 78"/>
                  <a:gd name="T84" fmla="*/ 205 w 206"/>
                  <a:gd name="T85" fmla="*/ 61 h 78"/>
                  <a:gd name="T86" fmla="*/ 204 w 206"/>
                  <a:gd name="T87" fmla="*/ 60 h 78"/>
                  <a:gd name="T88" fmla="*/ 203 w 206"/>
                  <a:gd name="T89" fmla="*/ 58 h 78"/>
                  <a:gd name="T90" fmla="*/ 202 w 206"/>
                  <a:gd name="T91" fmla="*/ 57 h 78"/>
                  <a:gd name="T92" fmla="*/ 200 w 206"/>
                  <a:gd name="T93" fmla="*/ 44 h 78"/>
                  <a:gd name="T94" fmla="*/ 199 w 206"/>
                  <a:gd name="T95" fmla="*/ 41 h 78"/>
                  <a:gd name="T96" fmla="*/ 199 w 206"/>
                  <a:gd name="T97" fmla="*/ 36 h 78"/>
                  <a:gd name="T98" fmla="*/ 199 w 206"/>
                  <a:gd name="T99" fmla="*/ 33 h 78"/>
                  <a:gd name="T100" fmla="*/ 201 w 206"/>
                  <a:gd name="T101" fmla="*/ 3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6" h="78">
                    <a:moveTo>
                      <a:pt x="201" y="31"/>
                    </a:moveTo>
                    <a:cubicBezTo>
                      <a:pt x="201" y="30"/>
                      <a:pt x="201" y="28"/>
                      <a:pt x="202" y="27"/>
                    </a:cubicBezTo>
                    <a:cubicBezTo>
                      <a:pt x="202" y="27"/>
                      <a:pt x="202" y="26"/>
                      <a:pt x="202" y="26"/>
                    </a:cubicBezTo>
                    <a:cubicBezTo>
                      <a:pt x="202" y="26"/>
                      <a:pt x="202" y="26"/>
                      <a:pt x="202" y="26"/>
                    </a:cubicBezTo>
                    <a:cubicBezTo>
                      <a:pt x="202" y="26"/>
                      <a:pt x="202" y="26"/>
                      <a:pt x="202" y="26"/>
                    </a:cubicBezTo>
                    <a:cubicBezTo>
                      <a:pt x="202" y="26"/>
                      <a:pt x="202" y="26"/>
                      <a:pt x="202" y="26"/>
                    </a:cubicBezTo>
                    <a:cubicBezTo>
                      <a:pt x="202" y="26"/>
                      <a:pt x="201" y="25"/>
                      <a:pt x="201" y="25"/>
                    </a:cubicBezTo>
                    <a:cubicBezTo>
                      <a:pt x="201" y="26"/>
                      <a:pt x="201" y="25"/>
                      <a:pt x="201" y="25"/>
                    </a:cubicBezTo>
                    <a:cubicBezTo>
                      <a:pt x="200" y="25"/>
                      <a:pt x="200" y="25"/>
                      <a:pt x="200" y="25"/>
                    </a:cubicBezTo>
                    <a:cubicBezTo>
                      <a:pt x="198" y="25"/>
                      <a:pt x="194" y="25"/>
                      <a:pt x="192" y="21"/>
                    </a:cubicBezTo>
                    <a:cubicBezTo>
                      <a:pt x="191" y="19"/>
                      <a:pt x="191" y="17"/>
                      <a:pt x="191" y="16"/>
                    </a:cubicBezTo>
                    <a:cubicBezTo>
                      <a:pt x="191" y="14"/>
                      <a:pt x="191" y="14"/>
                      <a:pt x="190" y="12"/>
                    </a:cubicBezTo>
                    <a:cubicBezTo>
                      <a:pt x="190" y="12"/>
                      <a:pt x="190" y="12"/>
                      <a:pt x="190" y="12"/>
                    </a:cubicBezTo>
                    <a:cubicBezTo>
                      <a:pt x="190" y="12"/>
                      <a:pt x="190" y="12"/>
                      <a:pt x="189" y="12"/>
                    </a:cubicBezTo>
                    <a:cubicBezTo>
                      <a:pt x="189" y="11"/>
                      <a:pt x="188" y="10"/>
                      <a:pt x="188" y="9"/>
                    </a:cubicBezTo>
                    <a:cubicBezTo>
                      <a:pt x="187" y="7"/>
                      <a:pt x="185" y="6"/>
                      <a:pt x="185" y="6"/>
                    </a:cubicBezTo>
                    <a:cubicBezTo>
                      <a:pt x="184" y="6"/>
                      <a:pt x="184" y="6"/>
                      <a:pt x="184" y="6"/>
                    </a:cubicBezTo>
                    <a:cubicBezTo>
                      <a:pt x="183" y="6"/>
                      <a:pt x="182" y="7"/>
                      <a:pt x="178" y="7"/>
                    </a:cubicBezTo>
                    <a:cubicBezTo>
                      <a:pt x="177" y="7"/>
                      <a:pt x="176" y="7"/>
                      <a:pt x="175" y="7"/>
                    </a:cubicBezTo>
                    <a:cubicBezTo>
                      <a:pt x="174" y="7"/>
                      <a:pt x="174" y="7"/>
                      <a:pt x="174" y="7"/>
                    </a:cubicBezTo>
                    <a:cubicBezTo>
                      <a:pt x="173" y="7"/>
                      <a:pt x="173" y="7"/>
                      <a:pt x="172" y="7"/>
                    </a:cubicBezTo>
                    <a:cubicBezTo>
                      <a:pt x="167" y="11"/>
                      <a:pt x="158" y="14"/>
                      <a:pt x="153" y="14"/>
                    </a:cubicBezTo>
                    <a:cubicBezTo>
                      <a:pt x="151" y="14"/>
                      <a:pt x="150" y="14"/>
                      <a:pt x="150" y="13"/>
                    </a:cubicBezTo>
                    <a:cubicBezTo>
                      <a:pt x="148" y="13"/>
                      <a:pt x="143" y="13"/>
                      <a:pt x="139" y="14"/>
                    </a:cubicBezTo>
                    <a:cubicBezTo>
                      <a:pt x="136" y="14"/>
                      <a:pt x="133" y="14"/>
                      <a:pt x="131" y="14"/>
                    </a:cubicBezTo>
                    <a:cubicBezTo>
                      <a:pt x="127" y="14"/>
                      <a:pt x="124" y="13"/>
                      <a:pt x="122" y="11"/>
                    </a:cubicBezTo>
                    <a:cubicBezTo>
                      <a:pt x="121" y="10"/>
                      <a:pt x="119" y="10"/>
                      <a:pt x="118" y="10"/>
                    </a:cubicBezTo>
                    <a:cubicBezTo>
                      <a:pt x="117" y="10"/>
                      <a:pt x="117" y="10"/>
                      <a:pt x="117" y="10"/>
                    </a:cubicBezTo>
                    <a:cubicBezTo>
                      <a:pt x="114" y="10"/>
                      <a:pt x="112" y="8"/>
                      <a:pt x="111" y="7"/>
                    </a:cubicBezTo>
                    <a:cubicBezTo>
                      <a:pt x="110" y="6"/>
                      <a:pt x="109" y="5"/>
                      <a:pt x="107" y="5"/>
                    </a:cubicBezTo>
                    <a:cubicBezTo>
                      <a:pt x="105" y="5"/>
                      <a:pt x="104" y="5"/>
                      <a:pt x="103" y="4"/>
                    </a:cubicBezTo>
                    <a:cubicBezTo>
                      <a:pt x="102" y="3"/>
                      <a:pt x="99" y="2"/>
                      <a:pt x="90" y="1"/>
                    </a:cubicBezTo>
                    <a:cubicBezTo>
                      <a:pt x="89" y="1"/>
                      <a:pt x="87" y="0"/>
                      <a:pt x="86" y="0"/>
                    </a:cubicBezTo>
                    <a:cubicBezTo>
                      <a:pt x="73" y="0"/>
                      <a:pt x="62" y="7"/>
                      <a:pt x="58" y="11"/>
                    </a:cubicBezTo>
                    <a:cubicBezTo>
                      <a:pt x="56" y="12"/>
                      <a:pt x="52" y="13"/>
                      <a:pt x="47" y="13"/>
                    </a:cubicBezTo>
                    <a:cubicBezTo>
                      <a:pt x="44" y="13"/>
                      <a:pt x="41" y="13"/>
                      <a:pt x="38" y="13"/>
                    </a:cubicBezTo>
                    <a:cubicBezTo>
                      <a:pt x="36" y="13"/>
                      <a:pt x="34" y="12"/>
                      <a:pt x="33" y="12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5"/>
                      <a:pt x="32" y="19"/>
                      <a:pt x="27" y="21"/>
                    </a:cubicBezTo>
                    <a:cubicBezTo>
                      <a:pt x="24" y="22"/>
                      <a:pt x="20" y="22"/>
                      <a:pt x="16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8" y="22"/>
                      <a:pt x="5" y="22"/>
                      <a:pt x="3" y="23"/>
                    </a:cubicBezTo>
                    <a:cubicBezTo>
                      <a:pt x="1" y="24"/>
                      <a:pt x="0" y="27"/>
                      <a:pt x="0" y="28"/>
                    </a:cubicBezTo>
                    <a:cubicBezTo>
                      <a:pt x="0" y="28"/>
                      <a:pt x="1" y="28"/>
                      <a:pt x="1" y="28"/>
                    </a:cubicBezTo>
                    <a:cubicBezTo>
                      <a:pt x="4" y="28"/>
                      <a:pt x="6" y="29"/>
                      <a:pt x="7" y="30"/>
                    </a:cubicBezTo>
                    <a:cubicBezTo>
                      <a:pt x="7" y="31"/>
                      <a:pt x="7" y="33"/>
                      <a:pt x="7" y="34"/>
                    </a:cubicBezTo>
                    <a:cubicBezTo>
                      <a:pt x="7" y="34"/>
                      <a:pt x="7" y="35"/>
                      <a:pt x="7" y="35"/>
                    </a:cubicBezTo>
                    <a:cubicBezTo>
                      <a:pt x="8" y="37"/>
                      <a:pt x="9" y="40"/>
                      <a:pt x="7" y="43"/>
                    </a:cubicBezTo>
                    <a:cubicBezTo>
                      <a:pt x="6" y="43"/>
                      <a:pt x="6" y="44"/>
                      <a:pt x="6" y="45"/>
                    </a:cubicBezTo>
                    <a:cubicBezTo>
                      <a:pt x="6" y="46"/>
                      <a:pt x="6" y="47"/>
                      <a:pt x="7" y="47"/>
                    </a:cubicBezTo>
                    <a:cubicBezTo>
                      <a:pt x="10" y="49"/>
                      <a:pt x="11" y="52"/>
                      <a:pt x="10" y="54"/>
                    </a:cubicBezTo>
                    <a:cubicBezTo>
                      <a:pt x="10" y="55"/>
                      <a:pt x="9" y="55"/>
                      <a:pt x="9" y="56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12" y="58"/>
                      <a:pt x="13" y="59"/>
                      <a:pt x="14" y="60"/>
                    </a:cubicBezTo>
                    <a:cubicBezTo>
                      <a:pt x="14" y="60"/>
                      <a:pt x="15" y="61"/>
                      <a:pt x="16" y="61"/>
                    </a:cubicBezTo>
                    <a:cubicBezTo>
                      <a:pt x="18" y="62"/>
                      <a:pt x="21" y="63"/>
                      <a:pt x="21" y="65"/>
                    </a:cubicBezTo>
                    <a:cubicBezTo>
                      <a:pt x="21" y="65"/>
                      <a:pt x="22" y="66"/>
                      <a:pt x="24" y="65"/>
                    </a:cubicBezTo>
                    <a:cubicBezTo>
                      <a:pt x="25" y="65"/>
                      <a:pt x="25" y="65"/>
                      <a:pt x="26" y="65"/>
                    </a:cubicBezTo>
                    <a:cubicBezTo>
                      <a:pt x="29" y="65"/>
                      <a:pt x="31" y="68"/>
                      <a:pt x="32" y="71"/>
                    </a:cubicBezTo>
                    <a:cubicBezTo>
                      <a:pt x="33" y="72"/>
                      <a:pt x="33" y="72"/>
                      <a:pt x="33" y="73"/>
                    </a:cubicBezTo>
                    <a:cubicBezTo>
                      <a:pt x="34" y="73"/>
                      <a:pt x="34" y="74"/>
                      <a:pt x="37" y="74"/>
                    </a:cubicBezTo>
                    <a:cubicBezTo>
                      <a:pt x="40" y="74"/>
                      <a:pt x="44" y="72"/>
                      <a:pt x="44" y="71"/>
                    </a:cubicBezTo>
                    <a:cubicBezTo>
                      <a:pt x="44" y="69"/>
                      <a:pt x="45" y="65"/>
                      <a:pt x="53" y="65"/>
                    </a:cubicBezTo>
                    <a:cubicBezTo>
                      <a:pt x="54" y="65"/>
                      <a:pt x="55" y="65"/>
                      <a:pt x="56" y="65"/>
                    </a:cubicBezTo>
                    <a:cubicBezTo>
                      <a:pt x="60" y="66"/>
                      <a:pt x="64" y="69"/>
                      <a:pt x="68" y="72"/>
                    </a:cubicBezTo>
                    <a:cubicBezTo>
                      <a:pt x="69" y="73"/>
                      <a:pt x="71" y="74"/>
                      <a:pt x="71" y="75"/>
                    </a:cubicBezTo>
                    <a:cubicBezTo>
                      <a:pt x="72" y="75"/>
                      <a:pt x="72" y="75"/>
                      <a:pt x="72" y="75"/>
                    </a:cubicBezTo>
                    <a:cubicBezTo>
                      <a:pt x="73" y="75"/>
                      <a:pt x="75" y="74"/>
                      <a:pt x="77" y="74"/>
                    </a:cubicBezTo>
                    <a:cubicBezTo>
                      <a:pt x="79" y="73"/>
                      <a:pt x="81" y="72"/>
                      <a:pt x="82" y="72"/>
                    </a:cubicBezTo>
                    <a:cubicBezTo>
                      <a:pt x="84" y="72"/>
                      <a:pt x="87" y="70"/>
                      <a:pt x="89" y="68"/>
                    </a:cubicBezTo>
                    <a:cubicBezTo>
                      <a:pt x="90" y="67"/>
                      <a:pt x="91" y="66"/>
                      <a:pt x="92" y="66"/>
                    </a:cubicBezTo>
                    <a:cubicBezTo>
                      <a:pt x="94" y="65"/>
                      <a:pt x="96" y="66"/>
                      <a:pt x="97" y="67"/>
                    </a:cubicBezTo>
                    <a:cubicBezTo>
                      <a:pt x="99" y="68"/>
                      <a:pt x="100" y="69"/>
                      <a:pt x="101" y="68"/>
                    </a:cubicBezTo>
                    <a:cubicBezTo>
                      <a:pt x="103" y="67"/>
                      <a:pt x="106" y="65"/>
                      <a:pt x="109" y="65"/>
                    </a:cubicBezTo>
                    <a:cubicBezTo>
                      <a:pt x="110" y="65"/>
                      <a:pt x="111" y="65"/>
                      <a:pt x="111" y="66"/>
                    </a:cubicBezTo>
                    <a:cubicBezTo>
                      <a:pt x="112" y="66"/>
                      <a:pt x="112" y="67"/>
                      <a:pt x="113" y="68"/>
                    </a:cubicBezTo>
                    <a:cubicBezTo>
                      <a:pt x="113" y="69"/>
                      <a:pt x="112" y="71"/>
                      <a:pt x="111" y="72"/>
                    </a:cubicBezTo>
                    <a:cubicBezTo>
                      <a:pt x="110" y="73"/>
                      <a:pt x="109" y="75"/>
                      <a:pt x="109" y="76"/>
                    </a:cubicBezTo>
                    <a:cubicBezTo>
                      <a:pt x="109" y="76"/>
                      <a:pt x="110" y="77"/>
                      <a:pt x="110" y="78"/>
                    </a:cubicBezTo>
                    <a:cubicBezTo>
                      <a:pt x="110" y="78"/>
                      <a:pt x="110" y="78"/>
                      <a:pt x="110" y="78"/>
                    </a:cubicBezTo>
                    <a:cubicBezTo>
                      <a:pt x="110" y="78"/>
                      <a:pt x="111" y="77"/>
                      <a:pt x="111" y="77"/>
                    </a:cubicBezTo>
                    <a:cubicBezTo>
                      <a:pt x="111" y="77"/>
                      <a:pt x="111" y="77"/>
                      <a:pt x="111" y="77"/>
                    </a:cubicBezTo>
                    <a:cubicBezTo>
                      <a:pt x="111" y="76"/>
                      <a:pt x="111" y="76"/>
                      <a:pt x="112" y="76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112" y="76"/>
                      <a:pt x="112" y="75"/>
                      <a:pt x="112" y="75"/>
                    </a:cubicBezTo>
                    <a:cubicBezTo>
                      <a:pt x="112" y="75"/>
                      <a:pt x="112" y="75"/>
                      <a:pt x="112" y="75"/>
                    </a:cubicBezTo>
                    <a:cubicBezTo>
                      <a:pt x="112" y="74"/>
                      <a:pt x="112" y="74"/>
                      <a:pt x="112" y="73"/>
                    </a:cubicBezTo>
                    <a:cubicBezTo>
                      <a:pt x="112" y="73"/>
                      <a:pt x="112" y="73"/>
                      <a:pt x="112" y="72"/>
                    </a:cubicBezTo>
                    <a:cubicBezTo>
                      <a:pt x="112" y="71"/>
                      <a:pt x="113" y="70"/>
                      <a:pt x="113" y="70"/>
                    </a:cubicBezTo>
                    <a:cubicBezTo>
                      <a:pt x="114" y="68"/>
                      <a:pt x="115" y="67"/>
                      <a:pt x="117" y="67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18" y="67"/>
                      <a:pt x="119" y="68"/>
                      <a:pt x="120" y="68"/>
                    </a:cubicBezTo>
                    <a:cubicBezTo>
                      <a:pt x="122" y="70"/>
                      <a:pt x="124" y="70"/>
                      <a:pt x="128" y="68"/>
                    </a:cubicBezTo>
                    <a:cubicBezTo>
                      <a:pt x="129" y="68"/>
                      <a:pt x="130" y="67"/>
                      <a:pt x="131" y="67"/>
                    </a:cubicBezTo>
                    <a:cubicBezTo>
                      <a:pt x="132" y="66"/>
                      <a:pt x="133" y="65"/>
                      <a:pt x="134" y="65"/>
                    </a:cubicBezTo>
                    <a:cubicBezTo>
                      <a:pt x="135" y="65"/>
                      <a:pt x="135" y="66"/>
                      <a:pt x="135" y="66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6"/>
                      <a:pt x="137" y="66"/>
                      <a:pt x="137" y="66"/>
                    </a:cubicBezTo>
                    <a:cubicBezTo>
                      <a:pt x="137" y="67"/>
                      <a:pt x="137" y="67"/>
                      <a:pt x="137" y="67"/>
                    </a:cubicBezTo>
                    <a:cubicBezTo>
                      <a:pt x="137" y="67"/>
                      <a:pt x="137" y="67"/>
                      <a:pt x="138" y="67"/>
                    </a:cubicBezTo>
                    <a:cubicBezTo>
                      <a:pt x="138" y="67"/>
                      <a:pt x="138" y="68"/>
                      <a:pt x="139" y="68"/>
                    </a:cubicBezTo>
                    <a:cubicBezTo>
                      <a:pt x="140" y="68"/>
                      <a:pt x="141" y="68"/>
                      <a:pt x="142" y="67"/>
                    </a:cubicBezTo>
                    <a:cubicBezTo>
                      <a:pt x="144" y="67"/>
                      <a:pt x="146" y="67"/>
                      <a:pt x="149" y="67"/>
                    </a:cubicBezTo>
                    <a:cubicBezTo>
                      <a:pt x="152" y="67"/>
                      <a:pt x="154" y="66"/>
                      <a:pt x="156" y="65"/>
                    </a:cubicBezTo>
                    <a:cubicBezTo>
                      <a:pt x="158" y="64"/>
                      <a:pt x="160" y="62"/>
                      <a:pt x="164" y="63"/>
                    </a:cubicBezTo>
                    <a:cubicBezTo>
                      <a:pt x="170" y="63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80" y="62"/>
                      <a:pt x="180" y="62"/>
                      <a:pt x="180" y="62"/>
                    </a:cubicBezTo>
                    <a:cubicBezTo>
                      <a:pt x="180" y="62"/>
                      <a:pt x="180" y="62"/>
                      <a:pt x="180" y="61"/>
                    </a:cubicBezTo>
                    <a:cubicBezTo>
                      <a:pt x="181" y="60"/>
                      <a:pt x="182" y="59"/>
                      <a:pt x="185" y="58"/>
                    </a:cubicBezTo>
                    <a:cubicBezTo>
                      <a:pt x="189" y="58"/>
                      <a:pt x="191" y="59"/>
                      <a:pt x="193" y="60"/>
                    </a:cubicBezTo>
                    <a:cubicBezTo>
                      <a:pt x="194" y="60"/>
                      <a:pt x="194" y="61"/>
                      <a:pt x="195" y="61"/>
                    </a:cubicBezTo>
                    <a:cubicBezTo>
                      <a:pt x="195" y="60"/>
                      <a:pt x="196" y="60"/>
                      <a:pt x="196" y="60"/>
                    </a:cubicBezTo>
                    <a:cubicBezTo>
                      <a:pt x="198" y="60"/>
                      <a:pt x="200" y="61"/>
                      <a:pt x="202" y="62"/>
                    </a:cubicBezTo>
                    <a:cubicBezTo>
                      <a:pt x="203" y="63"/>
                      <a:pt x="204" y="63"/>
                      <a:pt x="205" y="64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64"/>
                      <a:pt x="205" y="64"/>
                      <a:pt x="206" y="64"/>
                    </a:cubicBezTo>
                    <a:cubicBezTo>
                      <a:pt x="206" y="64"/>
                      <a:pt x="206" y="64"/>
                      <a:pt x="206" y="64"/>
                    </a:cubicBezTo>
                    <a:cubicBezTo>
                      <a:pt x="206" y="64"/>
                      <a:pt x="206" y="64"/>
                      <a:pt x="206" y="64"/>
                    </a:cubicBezTo>
                    <a:cubicBezTo>
                      <a:pt x="206" y="64"/>
                      <a:pt x="206" y="64"/>
                      <a:pt x="206" y="64"/>
                    </a:cubicBezTo>
                    <a:cubicBezTo>
                      <a:pt x="206" y="64"/>
                      <a:pt x="206" y="64"/>
                      <a:pt x="206" y="64"/>
                    </a:cubicBezTo>
                    <a:cubicBezTo>
                      <a:pt x="206" y="64"/>
                      <a:pt x="206" y="64"/>
                      <a:pt x="206" y="63"/>
                    </a:cubicBezTo>
                    <a:cubicBezTo>
                      <a:pt x="206" y="63"/>
                      <a:pt x="206" y="63"/>
                      <a:pt x="205" y="63"/>
                    </a:cubicBezTo>
                    <a:cubicBezTo>
                      <a:pt x="205" y="63"/>
                      <a:pt x="205" y="63"/>
                      <a:pt x="205" y="63"/>
                    </a:cubicBezTo>
                    <a:cubicBezTo>
                      <a:pt x="205" y="62"/>
                      <a:pt x="205" y="62"/>
                      <a:pt x="205" y="62"/>
                    </a:cubicBezTo>
                    <a:cubicBezTo>
                      <a:pt x="205" y="62"/>
                      <a:pt x="205" y="62"/>
                      <a:pt x="205" y="62"/>
                    </a:cubicBezTo>
                    <a:cubicBezTo>
                      <a:pt x="205" y="62"/>
                      <a:pt x="205" y="61"/>
                      <a:pt x="205" y="61"/>
                    </a:cubicBezTo>
                    <a:cubicBezTo>
                      <a:pt x="204" y="61"/>
                      <a:pt x="204" y="61"/>
                      <a:pt x="204" y="61"/>
                    </a:cubicBezTo>
                    <a:cubicBezTo>
                      <a:pt x="204" y="61"/>
                      <a:pt x="204" y="60"/>
                      <a:pt x="204" y="60"/>
                    </a:cubicBezTo>
                    <a:cubicBezTo>
                      <a:pt x="204" y="60"/>
                      <a:pt x="204" y="60"/>
                      <a:pt x="204" y="60"/>
                    </a:cubicBezTo>
                    <a:cubicBezTo>
                      <a:pt x="204" y="59"/>
                      <a:pt x="203" y="59"/>
                      <a:pt x="203" y="59"/>
                    </a:cubicBezTo>
                    <a:cubicBezTo>
                      <a:pt x="203" y="59"/>
                      <a:pt x="203" y="59"/>
                      <a:pt x="203" y="58"/>
                    </a:cubicBezTo>
                    <a:cubicBezTo>
                      <a:pt x="203" y="58"/>
                      <a:pt x="203" y="58"/>
                      <a:pt x="203" y="58"/>
                    </a:cubicBezTo>
                    <a:cubicBezTo>
                      <a:pt x="203" y="58"/>
                      <a:pt x="202" y="58"/>
                      <a:pt x="202" y="58"/>
                    </a:cubicBezTo>
                    <a:cubicBezTo>
                      <a:pt x="202" y="58"/>
                      <a:pt x="202" y="58"/>
                      <a:pt x="202" y="58"/>
                    </a:cubicBezTo>
                    <a:cubicBezTo>
                      <a:pt x="202" y="57"/>
                      <a:pt x="202" y="57"/>
                      <a:pt x="202" y="57"/>
                    </a:cubicBezTo>
                    <a:cubicBezTo>
                      <a:pt x="199" y="56"/>
                      <a:pt x="200" y="53"/>
                      <a:pt x="200" y="48"/>
                    </a:cubicBezTo>
                    <a:cubicBezTo>
                      <a:pt x="200" y="47"/>
                      <a:pt x="200" y="46"/>
                      <a:pt x="200" y="45"/>
                    </a:cubicBezTo>
                    <a:cubicBezTo>
                      <a:pt x="201" y="44"/>
                      <a:pt x="200" y="44"/>
                      <a:pt x="200" y="44"/>
                    </a:cubicBezTo>
                    <a:cubicBezTo>
                      <a:pt x="200" y="44"/>
                      <a:pt x="200" y="43"/>
                      <a:pt x="200" y="42"/>
                    </a:cubicBezTo>
                    <a:cubicBezTo>
                      <a:pt x="200" y="42"/>
                      <a:pt x="200" y="41"/>
                      <a:pt x="200" y="41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199" y="40"/>
                      <a:pt x="199" y="40"/>
                      <a:pt x="199" y="40"/>
                    </a:cubicBezTo>
                    <a:cubicBezTo>
                      <a:pt x="199" y="39"/>
                      <a:pt x="199" y="39"/>
                      <a:pt x="199" y="39"/>
                    </a:cubicBezTo>
                    <a:cubicBezTo>
                      <a:pt x="199" y="38"/>
                      <a:pt x="199" y="37"/>
                      <a:pt x="199" y="36"/>
                    </a:cubicBezTo>
                    <a:cubicBezTo>
                      <a:pt x="199" y="36"/>
                      <a:pt x="199" y="36"/>
                      <a:pt x="199" y="36"/>
                    </a:cubicBezTo>
                    <a:cubicBezTo>
                      <a:pt x="199" y="36"/>
                      <a:pt x="199" y="35"/>
                      <a:pt x="199" y="35"/>
                    </a:cubicBezTo>
                    <a:cubicBezTo>
                      <a:pt x="199" y="34"/>
                      <a:pt x="199" y="34"/>
                      <a:pt x="199" y="33"/>
                    </a:cubicBezTo>
                    <a:cubicBezTo>
                      <a:pt x="199" y="33"/>
                      <a:pt x="200" y="33"/>
                      <a:pt x="200" y="32"/>
                    </a:cubicBezTo>
                    <a:cubicBezTo>
                      <a:pt x="200" y="32"/>
                      <a:pt x="200" y="32"/>
                      <a:pt x="200" y="32"/>
                    </a:cubicBezTo>
                    <a:cubicBezTo>
                      <a:pt x="201" y="32"/>
                      <a:pt x="201" y="32"/>
                      <a:pt x="201" y="32"/>
                    </a:cubicBezTo>
                    <a:cubicBezTo>
                      <a:pt x="201" y="32"/>
                      <a:pt x="201" y="32"/>
                      <a:pt x="20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64" name="Freeform 1188">
                <a:extLst>
                  <a:ext uri="{FF2B5EF4-FFF2-40B4-BE49-F238E27FC236}">
                    <a16:creationId xmlns:a16="http://schemas.microsoft.com/office/drawing/2014/main" id="{490478D0-E9AD-9741-B932-FF3715179F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3334"/>
                <a:ext cx="25" cy="16"/>
              </a:xfrm>
              <a:custGeom>
                <a:avLst/>
                <a:gdLst>
                  <a:gd name="T0" fmla="*/ 3 w 26"/>
                  <a:gd name="T1" fmla="*/ 2 h 17"/>
                  <a:gd name="T2" fmla="*/ 4 w 26"/>
                  <a:gd name="T3" fmla="*/ 4 h 17"/>
                  <a:gd name="T4" fmla="*/ 4 w 26"/>
                  <a:gd name="T5" fmla="*/ 4 h 17"/>
                  <a:gd name="T6" fmla="*/ 4 w 26"/>
                  <a:gd name="T7" fmla="*/ 4 h 17"/>
                  <a:gd name="T8" fmla="*/ 4 w 26"/>
                  <a:gd name="T9" fmla="*/ 4 h 17"/>
                  <a:gd name="T10" fmla="*/ 4 w 26"/>
                  <a:gd name="T11" fmla="*/ 6 h 17"/>
                  <a:gd name="T12" fmla="*/ 2 w 26"/>
                  <a:gd name="T13" fmla="*/ 11 h 17"/>
                  <a:gd name="T14" fmla="*/ 1 w 26"/>
                  <a:gd name="T15" fmla="*/ 12 h 17"/>
                  <a:gd name="T16" fmla="*/ 1 w 26"/>
                  <a:gd name="T17" fmla="*/ 13 h 17"/>
                  <a:gd name="T18" fmla="*/ 1 w 26"/>
                  <a:gd name="T19" fmla="*/ 13 h 17"/>
                  <a:gd name="T20" fmla="*/ 0 w 26"/>
                  <a:gd name="T21" fmla="*/ 14 h 17"/>
                  <a:gd name="T22" fmla="*/ 0 w 26"/>
                  <a:gd name="T23" fmla="*/ 14 h 17"/>
                  <a:gd name="T24" fmla="*/ 0 w 26"/>
                  <a:gd name="T25" fmla="*/ 15 h 17"/>
                  <a:gd name="T26" fmla="*/ 0 w 26"/>
                  <a:gd name="T27" fmla="*/ 15 h 17"/>
                  <a:gd name="T28" fmla="*/ 0 w 26"/>
                  <a:gd name="T29" fmla="*/ 15 h 17"/>
                  <a:gd name="T30" fmla="*/ 3 w 26"/>
                  <a:gd name="T31" fmla="*/ 17 h 17"/>
                  <a:gd name="T32" fmla="*/ 8 w 26"/>
                  <a:gd name="T33" fmla="*/ 14 h 17"/>
                  <a:gd name="T34" fmla="*/ 13 w 26"/>
                  <a:gd name="T35" fmla="*/ 10 h 17"/>
                  <a:gd name="T36" fmla="*/ 21 w 26"/>
                  <a:gd name="T37" fmla="*/ 10 h 17"/>
                  <a:gd name="T38" fmla="*/ 26 w 26"/>
                  <a:gd name="T39" fmla="*/ 10 h 17"/>
                  <a:gd name="T40" fmla="*/ 23 w 26"/>
                  <a:gd name="T41" fmla="*/ 8 h 17"/>
                  <a:gd name="T42" fmla="*/ 19 w 26"/>
                  <a:gd name="T43" fmla="*/ 5 h 17"/>
                  <a:gd name="T44" fmla="*/ 16 w 26"/>
                  <a:gd name="T45" fmla="*/ 1 h 17"/>
                  <a:gd name="T46" fmla="*/ 15 w 26"/>
                  <a:gd name="T47" fmla="*/ 1 h 17"/>
                  <a:gd name="T48" fmla="*/ 14 w 26"/>
                  <a:gd name="T49" fmla="*/ 1 h 17"/>
                  <a:gd name="T50" fmla="*/ 14 w 26"/>
                  <a:gd name="T51" fmla="*/ 1 h 17"/>
                  <a:gd name="T52" fmla="*/ 14 w 26"/>
                  <a:gd name="T53" fmla="*/ 1 h 17"/>
                  <a:gd name="T54" fmla="*/ 12 w 26"/>
                  <a:gd name="T55" fmla="*/ 1 h 17"/>
                  <a:gd name="T56" fmla="*/ 8 w 26"/>
                  <a:gd name="T57" fmla="*/ 0 h 17"/>
                  <a:gd name="T58" fmla="*/ 3 w 26"/>
                  <a:gd name="T59" fmla="*/ 1 h 17"/>
                  <a:gd name="T60" fmla="*/ 3 w 26"/>
                  <a:gd name="T61" fmla="*/ 1 h 17"/>
                  <a:gd name="T62" fmla="*/ 3 w 26"/>
                  <a:gd name="T6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" h="17">
                    <a:moveTo>
                      <a:pt x="3" y="2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9"/>
                      <a:pt x="3" y="10"/>
                      <a:pt x="2" y="11"/>
                    </a:cubicBezTo>
                    <a:cubicBezTo>
                      <a:pt x="2" y="11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2" y="17"/>
                      <a:pt x="3" y="17"/>
                    </a:cubicBezTo>
                    <a:cubicBezTo>
                      <a:pt x="5" y="17"/>
                      <a:pt x="6" y="16"/>
                      <a:pt x="8" y="14"/>
                    </a:cubicBezTo>
                    <a:cubicBezTo>
                      <a:pt x="9" y="13"/>
                      <a:pt x="11" y="11"/>
                      <a:pt x="13" y="10"/>
                    </a:cubicBezTo>
                    <a:cubicBezTo>
                      <a:pt x="15" y="9"/>
                      <a:pt x="18" y="10"/>
                      <a:pt x="21" y="10"/>
                    </a:cubicBezTo>
                    <a:cubicBezTo>
                      <a:pt x="23" y="10"/>
                      <a:pt x="25" y="10"/>
                      <a:pt x="26" y="10"/>
                    </a:cubicBezTo>
                    <a:cubicBezTo>
                      <a:pt x="25" y="9"/>
                      <a:pt x="24" y="9"/>
                      <a:pt x="23" y="8"/>
                    </a:cubicBezTo>
                    <a:cubicBezTo>
                      <a:pt x="22" y="7"/>
                      <a:pt x="20" y="6"/>
                      <a:pt x="19" y="5"/>
                    </a:cubicBezTo>
                    <a:cubicBezTo>
                      <a:pt x="18" y="4"/>
                      <a:pt x="17" y="3"/>
                      <a:pt x="16" y="1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2" y="1"/>
                    </a:cubicBezTo>
                    <a:cubicBezTo>
                      <a:pt x="12" y="1"/>
                      <a:pt x="11" y="0"/>
                      <a:pt x="8" y="0"/>
                    </a:cubicBezTo>
                    <a:cubicBezTo>
                      <a:pt x="6" y="0"/>
                      <a:pt x="4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65" name="Freeform 1189">
                <a:extLst>
                  <a:ext uri="{FF2B5EF4-FFF2-40B4-BE49-F238E27FC236}">
                    <a16:creationId xmlns:a16="http://schemas.microsoft.com/office/drawing/2014/main" id="{BF971775-98D8-8842-8E5E-9052B0B9D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" y="3154"/>
                <a:ext cx="100" cy="80"/>
              </a:xfrm>
              <a:custGeom>
                <a:avLst/>
                <a:gdLst>
                  <a:gd name="T0" fmla="*/ 12 w 104"/>
                  <a:gd name="T1" fmla="*/ 58 h 83"/>
                  <a:gd name="T2" fmla="*/ 14 w 104"/>
                  <a:gd name="T3" fmla="*/ 59 h 83"/>
                  <a:gd name="T4" fmla="*/ 25 w 104"/>
                  <a:gd name="T5" fmla="*/ 68 h 83"/>
                  <a:gd name="T6" fmla="*/ 32 w 104"/>
                  <a:gd name="T7" fmla="*/ 66 h 83"/>
                  <a:gd name="T8" fmla="*/ 38 w 104"/>
                  <a:gd name="T9" fmla="*/ 71 h 83"/>
                  <a:gd name="T10" fmla="*/ 45 w 104"/>
                  <a:gd name="T11" fmla="*/ 72 h 83"/>
                  <a:gd name="T12" fmla="*/ 49 w 104"/>
                  <a:gd name="T13" fmla="*/ 78 h 83"/>
                  <a:gd name="T14" fmla="*/ 50 w 104"/>
                  <a:gd name="T15" fmla="*/ 79 h 83"/>
                  <a:gd name="T16" fmla="*/ 52 w 104"/>
                  <a:gd name="T17" fmla="*/ 78 h 83"/>
                  <a:gd name="T18" fmla="*/ 62 w 104"/>
                  <a:gd name="T19" fmla="*/ 79 h 83"/>
                  <a:gd name="T20" fmla="*/ 70 w 104"/>
                  <a:gd name="T21" fmla="*/ 79 h 83"/>
                  <a:gd name="T22" fmla="*/ 85 w 104"/>
                  <a:gd name="T23" fmla="*/ 83 h 83"/>
                  <a:gd name="T24" fmla="*/ 85 w 104"/>
                  <a:gd name="T25" fmla="*/ 83 h 83"/>
                  <a:gd name="T26" fmla="*/ 88 w 104"/>
                  <a:gd name="T27" fmla="*/ 83 h 83"/>
                  <a:gd name="T28" fmla="*/ 88 w 104"/>
                  <a:gd name="T29" fmla="*/ 81 h 83"/>
                  <a:gd name="T30" fmla="*/ 88 w 104"/>
                  <a:gd name="T31" fmla="*/ 78 h 83"/>
                  <a:gd name="T32" fmla="*/ 95 w 104"/>
                  <a:gd name="T33" fmla="*/ 70 h 83"/>
                  <a:gd name="T34" fmla="*/ 101 w 104"/>
                  <a:gd name="T35" fmla="*/ 64 h 83"/>
                  <a:gd name="T36" fmla="*/ 99 w 104"/>
                  <a:gd name="T37" fmla="*/ 54 h 83"/>
                  <a:gd name="T38" fmla="*/ 98 w 104"/>
                  <a:gd name="T39" fmla="*/ 52 h 83"/>
                  <a:gd name="T40" fmla="*/ 98 w 104"/>
                  <a:gd name="T41" fmla="*/ 51 h 83"/>
                  <a:gd name="T42" fmla="*/ 98 w 104"/>
                  <a:gd name="T43" fmla="*/ 50 h 83"/>
                  <a:gd name="T44" fmla="*/ 97 w 104"/>
                  <a:gd name="T45" fmla="*/ 47 h 83"/>
                  <a:gd name="T46" fmla="*/ 98 w 104"/>
                  <a:gd name="T47" fmla="*/ 45 h 83"/>
                  <a:gd name="T48" fmla="*/ 98 w 104"/>
                  <a:gd name="T49" fmla="*/ 44 h 83"/>
                  <a:gd name="T50" fmla="*/ 98 w 104"/>
                  <a:gd name="T51" fmla="*/ 42 h 83"/>
                  <a:gd name="T52" fmla="*/ 97 w 104"/>
                  <a:gd name="T53" fmla="*/ 41 h 83"/>
                  <a:gd name="T54" fmla="*/ 94 w 104"/>
                  <a:gd name="T55" fmla="*/ 37 h 83"/>
                  <a:gd name="T56" fmla="*/ 101 w 104"/>
                  <a:gd name="T57" fmla="*/ 23 h 83"/>
                  <a:gd name="T58" fmla="*/ 99 w 104"/>
                  <a:gd name="T59" fmla="*/ 12 h 83"/>
                  <a:gd name="T60" fmla="*/ 98 w 104"/>
                  <a:gd name="T61" fmla="*/ 11 h 83"/>
                  <a:gd name="T62" fmla="*/ 92 w 104"/>
                  <a:gd name="T63" fmla="*/ 8 h 83"/>
                  <a:gd name="T64" fmla="*/ 91 w 104"/>
                  <a:gd name="T65" fmla="*/ 8 h 83"/>
                  <a:gd name="T66" fmla="*/ 90 w 104"/>
                  <a:gd name="T67" fmla="*/ 8 h 83"/>
                  <a:gd name="T68" fmla="*/ 88 w 104"/>
                  <a:gd name="T69" fmla="*/ 8 h 83"/>
                  <a:gd name="T70" fmla="*/ 84 w 104"/>
                  <a:gd name="T71" fmla="*/ 8 h 83"/>
                  <a:gd name="T72" fmla="*/ 60 w 104"/>
                  <a:gd name="T73" fmla="*/ 6 h 83"/>
                  <a:gd name="T74" fmla="*/ 59 w 104"/>
                  <a:gd name="T75" fmla="*/ 6 h 83"/>
                  <a:gd name="T76" fmla="*/ 57 w 104"/>
                  <a:gd name="T77" fmla="*/ 5 h 83"/>
                  <a:gd name="T78" fmla="*/ 57 w 104"/>
                  <a:gd name="T79" fmla="*/ 5 h 83"/>
                  <a:gd name="T80" fmla="*/ 43 w 104"/>
                  <a:gd name="T81" fmla="*/ 0 h 83"/>
                  <a:gd name="T82" fmla="*/ 21 w 104"/>
                  <a:gd name="T83" fmla="*/ 7 h 83"/>
                  <a:gd name="T84" fmla="*/ 4 w 104"/>
                  <a:gd name="T85" fmla="*/ 12 h 83"/>
                  <a:gd name="T86" fmla="*/ 2 w 104"/>
                  <a:gd name="T87" fmla="*/ 17 h 83"/>
                  <a:gd name="T88" fmla="*/ 2 w 104"/>
                  <a:gd name="T89" fmla="*/ 19 h 83"/>
                  <a:gd name="T90" fmla="*/ 2 w 104"/>
                  <a:gd name="T91" fmla="*/ 21 h 83"/>
                  <a:gd name="T92" fmla="*/ 2 w 104"/>
                  <a:gd name="T93" fmla="*/ 23 h 83"/>
                  <a:gd name="T94" fmla="*/ 2 w 104"/>
                  <a:gd name="T95" fmla="*/ 25 h 83"/>
                  <a:gd name="T96" fmla="*/ 2 w 104"/>
                  <a:gd name="T97" fmla="*/ 26 h 83"/>
                  <a:gd name="T98" fmla="*/ 1 w 104"/>
                  <a:gd name="T99" fmla="*/ 28 h 83"/>
                  <a:gd name="T100" fmla="*/ 1 w 104"/>
                  <a:gd name="T101" fmla="*/ 30 h 83"/>
                  <a:gd name="T102" fmla="*/ 5 w 104"/>
                  <a:gd name="T103" fmla="*/ 38 h 83"/>
                  <a:gd name="T104" fmla="*/ 8 w 104"/>
                  <a:gd name="T105" fmla="*/ 51 h 83"/>
                  <a:gd name="T106" fmla="*/ 9 w 104"/>
                  <a:gd name="T107" fmla="*/ 52 h 83"/>
                  <a:gd name="T108" fmla="*/ 9 w 104"/>
                  <a:gd name="T109" fmla="*/ 54 h 83"/>
                  <a:gd name="T110" fmla="*/ 9 w 104"/>
                  <a:gd name="T111" fmla="*/ 55 h 83"/>
                  <a:gd name="T112" fmla="*/ 9 w 104"/>
                  <a:gd name="T113" fmla="*/ 5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4" h="83">
                    <a:moveTo>
                      <a:pt x="9" y="57"/>
                    </a:moveTo>
                    <a:cubicBezTo>
                      <a:pt x="10" y="57"/>
                      <a:pt x="11" y="58"/>
                      <a:pt x="12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3" y="59"/>
                      <a:pt x="14" y="59"/>
                      <a:pt x="14" y="59"/>
                    </a:cubicBezTo>
                    <a:cubicBezTo>
                      <a:pt x="19" y="61"/>
                      <a:pt x="22" y="63"/>
                      <a:pt x="23" y="66"/>
                    </a:cubicBezTo>
                    <a:cubicBezTo>
                      <a:pt x="23" y="67"/>
                      <a:pt x="24" y="68"/>
                      <a:pt x="25" y="68"/>
                    </a:cubicBezTo>
                    <a:cubicBezTo>
                      <a:pt x="26" y="67"/>
                      <a:pt x="27" y="66"/>
                      <a:pt x="29" y="66"/>
                    </a:cubicBezTo>
                    <a:cubicBezTo>
                      <a:pt x="30" y="66"/>
                      <a:pt x="31" y="66"/>
                      <a:pt x="32" y="66"/>
                    </a:cubicBezTo>
                    <a:cubicBezTo>
                      <a:pt x="32" y="66"/>
                      <a:pt x="33" y="66"/>
                      <a:pt x="33" y="66"/>
                    </a:cubicBezTo>
                    <a:cubicBezTo>
                      <a:pt x="37" y="66"/>
                      <a:pt x="38" y="69"/>
                      <a:pt x="38" y="71"/>
                    </a:cubicBezTo>
                    <a:cubicBezTo>
                      <a:pt x="39" y="71"/>
                      <a:pt x="39" y="71"/>
                      <a:pt x="40" y="71"/>
                    </a:cubicBezTo>
                    <a:cubicBezTo>
                      <a:pt x="42" y="71"/>
                      <a:pt x="43" y="71"/>
                      <a:pt x="45" y="72"/>
                    </a:cubicBezTo>
                    <a:cubicBezTo>
                      <a:pt x="46" y="73"/>
                      <a:pt x="47" y="74"/>
                      <a:pt x="48" y="76"/>
                    </a:cubicBezTo>
                    <a:cubicBezTo>
                      <a:pt x="48" y="77"/>
                      <a:pt x="48" y="77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8"/>
                      <a:pt x="50" y="79"/>
                      <a:pt x="50" y="79"/>
                    </a:cubicBezTo>
                    <a:cubicBezTo>
                      <a:pt x="50" y="79"/>
                      <a:pt x="50" y="79"/>
                      <a:pt x="50" y="79"/>
                    </a:cubicBezTo>
                    <a:cubicBezTo>
                      <a:pt x="51" y="79"/>
                      <a:pt x="51" y="79"/>
                      <a:pt x="52" y="78"/>
                    </a:cubicBezTo>
                    <a:cubicBezTo>
                      <a:pt x="53" y="78"/>
                      <a:pt x="55" y="77"/>
                      <a:pt x="57" y="78"/>
                    </a:cubicBezTo>
                    <a:cubicBezTo>
                      <a:pt x="57" y="79"/>
                      <a:pt x="60" y="79"/>
                      <a:pt x="62" y="79"/>
                    </a:cubicBezTo>
                    <a:cubicBezTo>
                      <a:pt x="63" y="79"/>
                      <a:pt x="64" y="79"/>
                      <a:pt x="65" y="79"/>
                    </a:cubicBezTo>
                    <a:cubicBezTo>
                      <a:pt x="67" y="78"/>
                      <a:pt x="68" y="79"/>
                      <a:pt x="70" y="79"/>
                    </a:cubicBezTo>
                    <a:cubicBezTo>
                      <a:pt x="71" y="80"/>
                      <a:pt x="72" y="80"/>
                      <a:pt x="74" y="80"/>
                    </a:cubicBezTo>
                    <a:cubicBezTo>
                      <a:pt x="78" y="79"/>
                      <a:pt x="83" y="81"/>
                      <a:pt x="85" y="83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5" y="83"/>
                      <a:pt x="86" y="83"/>
                      <a:pt x="87" y="83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8" y="82"/>
                      <a:pt x="88" y="82"/>
                      <a:pt x="88" y="81"/>
                    </a:cubicBezTo>
                    <a:cubicBezTo>
                      <a:pt x="88" y="81"/>
                      <a:pt x="88" y="80"/>
                      <a:pt x="88" y="80"/>
                    </a:cubicBezTo>
                    <a:cubicBezTo>
                      <a:pt x="88" y="79"/>
                      <a:pt x="88" y="78"/>
                      <a:pt x="88" y="78"/>
                    </a:cubicBezTo>
                    <a:cubicBezTo>
                      <a:pt x="88" y="77"/>
                      <a:pt x="89" y="76"/>
                      <a:pt x="91" y="73"/>
                    </a:cubicBezTo>
                    <a:cubicBezTo>
                      <a:pt x="92" y="72"/>
                      <a:pt x="94" y="71"/>
                      <a:pt x="95" y="70"/>
                    </a:cubicBezTo>
                    <a:cubicBezTo>
                      <a:pt x="97" y="68"/>
                      <a:pt x="98" y="67"/>
                      <a:pt x="99" y="66"/>
                    </a:cubicBezTo>
                    <a:cubicBezTo>
                      <a:pt x="100" y="65"/>
                      <a:pt x="101" y="65"/>
                      <a:pt x="101" y="64"/>
                    </a:cubicBezTo>
                    <a:cubicBezTo>
                      <a:pt x="102" y="64"/>
                      <a:pt x="103" y="63"/>
                      <a:pt x="103" y="62"/>
                    </a:cubicBezTo>
                    <a:cubicBezTo>
                      <a:pt x="104" y="62"/>
                      <a:pt x="102" y="59"/>
                      <a:pt x="99" y="54"/>
                    </a:cubicBezTo>
                    <a:cubicBezTo>
                      <a:pt x="99" y="53"/>
                      <a:pt x="99" y="53"/>
                      <a:pt x="99" y="53"/>
                    </a:cubicBezTo>
                    <a:cubicBezTo>
                      <a:pt x="98" y="52"/>
                      <a:pt x="98" y="52"/>
                      <a:pt x="98" y="52"/>
                    </a:cubicBezTo>
                    <a:cubicBezTo>
                      <a:pt x="98" y="52"/>
                      <a:pt x="98" y="52"/>
                      <a:pt x="98" y="51"/>
                    </a:cubicBezTo>
                    <a:cubicBezTo>
                      <a:pt x="98" y="51"/>
                      <a:pt x="98" y="51"/>
                      <a:pt x="98" y="51"/>
                    </a:cubicBezTo>
                    <a:cubicBezTo>
                      <a:pt x="98" y="51"/>
                      <a:pt x="98" y="51"/>
                      <a:pt x="98" y="51"/>
                    </a:cubicBezTo>
                    <a:cubicBezTo>
                      <a:pt x="98" y="50"/>
                      <a:pt x="98" y="50"/>
                      <a:pt x="98" y="50"/>
                    </a:cubicBezTo>
                    <a:cubicBezTo>
                      <a:pt x="98" y="49"/>
                      <a:pt x="98" y="49"/>
                      <a:pt x="98" y="48"/>
                    </a:cubicBezTo>
                    <a:cubicBezTo>
                      <a:pt x="97" y="47"/>
                      <a:pt x="97" y="47"/>
                      <a:pt x="97" y="47"/>
                    </a:cubicBezTo>
                    <a:cubicBezTo>
                      <a:pt x="98" y="47"/>
                      <a:pt x="98" y="47"/>
                      <a:pt x="98" y="47"/>
                    </a:cubicBezTo>
                    <a:cubicBezTo>
                      <a:pt x="98" y="46"/>
                      <a:pt x="98" y="46"/>
                      <a:pt x="98" y="45"/>
                    </a:cubicBezTo>
                    <a:cubicBezTo>
                      <a:pt x="98" y="45"/>
                      <a:pt x="98" y="45"/>
                      <a:pt x="98" y="45"/>
                    </a:cubicBezTo>
                    <a:cubicBezTo>
                      <a:pt x="98" y="45"/>
                      <a:pt x="98" y="44"/>
                      <a:pt x="98" y="44"/>
                    </a:cubicBezTo>
                    <a:cubicBezTo>
                      <a:pt x="98" y="44"/>
                      <a:pt x="98" y="43"/>
                      <a:pt x="98" y="43"/>
                    </a:cubicBezTo>
                    <a:cubicBezTo>
                      <a:pt x="98" y="43"/>
                      <a:pt x="98" y="42"/>
                      <a:pt x="98" y="42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8" y="42"/>
                      <a:pt x="97" y="41"/>
                      <a:pt x="97" y="41"/>
                    </a:cubicBezTo>
                    <a:cubicBezTo>
                      <a:pt x="97" y="41"/>
                      <a:pt x="97" y="40"/>
                      <a:pt x="97" y="40"/>
                    </a:cubicBezTo>
                    <a:cubicBezTo>
                      <a:pt x="95" y="39"/>
                      <a:pt x="94" y="38"/>
                      <a:pt x="94" y="37"/>
                    </a:cubicBezTo>
                    <a:cubicBezTo>
                      <a:pt x="94" y="33"/>
                      <a:pt x="102" y="29"/>
                      <a:pt x="102" y="29"/>
                    </a:cubicBezTo>
                    <a:cubicBezTo>
                      <a:pt x="102" y="28"/>
                      <a:pt x="102" y="24"/>
                      <a:pt x="101" y="23"/>
                    </a:cubicBezTo>
                    <a:cubicBezTo>
                      <a:pt x="98" y="20"/>
                      <a:pt x="97" y="16"/>
                      <a:pt x="99" y="12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8" y="12"/>
                      <a:pt x="98" y="11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96" y="10"/>
                      <a:pt x="93" y="9"/>
                      <a:pt x="92" y="8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2" y="8"/>
                      <a:pt x="91" y="8"/>
                      <a:pt x="91" y="8"/>
                    </a:cubicBezTo>
                    <a:cubicBezTo>
                      <a:pt x="91" y="8"/>
                      <a:pt x="91" y="8"/>
                      <a:pt x="91" y="8"/>
                    </a:cubicBezTo>
                    <a:cubicBezTo>
                      <a:pt x="91" y="8"/>
                      <a:pt x="90" y="8"/>
                      <a:pt x="90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89" y="8"/>
                      <a:pt x="89" y="8"/>
                      <a:pt x="88" y="8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6" y="8"/>
                      <a:pt x="85" y="8"/>
                      <a:pt x="84" y="8"/>
                    </a:cubicBezTo>
                    <a:cubicBezTo>
                      <a:pt x="75" y="8"/>
                      <a:pt x="63" y="7"/>
                      <a:pt x="61" y="7"/>
                    </a:cubicBezTo>
                    <a:cubicBezTo>
                      <a:pt x="61" y="6"/>
                      <a:pt x="61" y="6"/>
                      <a:pt x="60" y="6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0" y="6"/>
                      <a:pt x="59" y="6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8" y="5"/>
                      <a:pt x="58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5" y="7"/>
                      <a:pt x="53" y="8"/>
                      <a:pt x="50" y="8"/>
                    </a:cubicBezTo>
                    <a:cubicBezTo>
                      <a:pt x="44" y="8"/>
                      <a:pt x="43" y="3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8" y="0"/>
                      <a:pt x="25" y="3"/>
                      <a:pt x="21" y="7"/>
                    </a:cubicBezTo>
                    <a:cubicBezTo>
                      <a:pt x="18" y="11"/>
                      <a:pt x="13" y="11"/>
                      <a:pt x="8" y="12"/>
                    </a:cubicBezTo>
                    <a:cubicBezTo>
                      <a:pt x="7" y="12"/>
                      <a:pt x="5" y="12"/>
                      <a:pt x="4" y="12"/>
                    </a:cubicBezTo>
                    <a:cubicBezTo>
                      <a:pt x="4" y="14"/>
                      <a:pt x="3" y="16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20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1"/>
                      <a:pt x="2" y="21"/>
                      <a:pt x="2" y="22"/>
                    </a:cubicBezTo>
                    <a:cubicBezTo>
                      <a:pt x="2" y="22"/>
                      <a:pt x="2" y="22"/>
                      <a:pt x="2" y="23"/>
                    </a:cubicBezTo>
                    <a:cubicBezTo>
                      <a:pt x="2" y="23"/>
                      <a:pt x="2" y="23"/>
                      <a:pt x="2" y="24"/>
                    </a:cubicBezTo>
                    <a:cubicBezTo>
                      <a:pt x="2" y="24"/>
                      <a:pt x="2" y="24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0" y="30"/>
                      <a:pt x="1" y="30"/>
                    </a:cubicBezTo>
                    <a:cubicBezTo>
                      <a:pt x="3" y="32"/>
                      <a:pt x="4" y="35"/>
                      <a:pt x="4" y="37"/>
                    </a:cubicBezTo>
                    <a:cubicBezTo>
                      <a:pt x="4" y="38"/>
                      <a:pt x="4" y="38"/>
                      <a:pt x="5" y="38"/>
                    </a:cubicBezTo>
                    <a:cubicBezTo>
                      <a:pt x="5" y="39"/>
                      <a:pt x="6" y="41"/>
                      <a:pt x="6" y="43"/>
                    </a:cubicBezTo>
                    <a:cubicBezTo>
                      <a:pt x="6" y="47"/>
                      <a:pt x="7" y="50"/>
                      <a:pt x="8" y="51"/>
                    </a:cubicBezTo>
                    <a:cubicBezTo>
                      <a:pt x="8" y="51"/>
                      <a:pt x="9" y="52"/>
                      <a:pt x="9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53"/>
                      <a:pt x="9" y="53"/>
                      <a:pt x="9" y="54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9" y="54"/>
                      <a:pt x="9" y="55"/>
                      <a:pt x="9" y="55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9" y="56"/>
                      <a:pt x="9" y="56"/>
                      <a:pt x="9" y="57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7"/>
                      <a:pt x="9" y="57"/>
                      <a:pt x="9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66" name="Freeform 1190">
                <a:extLst>
                  <a:ext uri="{FF2B5EF4-FFF2-40B4-BE49-F238E27FC236}">
                    <a16:creationId xmlns:a16="http://schemas.microsoft.com/office/drawing/2014/main" id="{18705BA5-AD37-5447-B50C-19DDB6197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4" y="3292"/>
                <a:ext cx="34" cy="31"/>
              </a:xfrm>
              <a:custGeom>
                <a:avLst/>
                <a:gdLst>
                  <a:gd name="T0" fmla="*/ 29 w 36"/>
                  <a:gd name="T1" fmla="*/ 24 h 32"/>
                  <a:gd name="T2" fmla="*/ 30 w 36"/>
                  <a:gd name="T3" fmla="*/ 23 h 32"/>
                  <a:gd name="T4" fmla="*/ 30 w 36"/>
                  <a:gd name="T5" fmla="*/ 23 h 32"/>
                  <a:gd name="T6" fmla="*/ 32 w 36"/>
                  <a:gd name="T7" fmla="*/ 21 h 32"/>
                  <a:gd name="T8" fmla="*/ 32 w 36"/>
                  <a:gd name="T9" fmla="*/ 21 h 32"/>
                  <a:gd name="T10" fmla="*/ 32 w 36"/>
                  <a:gd name="T11" fmla="*/ 21 h 32"/>
                  <a:gd name="T12" fmla="*/ 32 w 36"/>
                  <a:gd name="T13" fmla="*/ 21 h 32"/>
                  <a:gd name="T14" fmla="*/ 33 w 36"/>
                  <a:gd name="T15" fmla="*/ 20 h 32"/>
                  <a:gd name="T16" fmla="*/ 33 w 36"/>
                  <a:gd name="T17" fmla="*/ 19 h 32"/>
                  <a:gd name="T18" fmla="*/ 34 w 36"/>
                  <a:gd name="T19" fmla="*/ 19 h 32"/>
                  <a:gd name="T20" fmla="*/ 34 w 36"/>
                  <a:gd name="T21" fmla="*/ 19 h 32"/>
                  <a:gd name="T22" fmla="*/ 35 w 36"/>
                  <a:gd name="T23" fmla="*/ 18 h 32"/>
                  <a:gd name="T24" fmla="*/ 35 w 36"/>
                  <a:gd name="T25" fmla="*/ 18 h 32"/>
                  <a:gd name="T26" fmla="*/ 35 w 36"/>
                  <a:gd name="T27" fmla="*/ 18 h 32"/>
                  <a:gd name="T28" fmla="*/ 35 w 36"/>
                  <a:gd name="T29" fmla="*/ 17 h 32"/>
                  <a:gd name="T30" fmla="*/ 36 w 36"/>
                  <a:gd name="T31" fmla="*/ 6 h 32"/>
                  <a:gd name="T32" fmla="*/ 35 w 36"/>
                  <a:gd name="T33" fmla="*/ 6 h 32"/>
                  <a:gd name="T34" fmla="*/ 34 w 36"/>
                  <a:gd name="T35" fmla="*/ 5 h 32"/>
                  <a:gd name="T36" fmla="*/ 34 w 36"/>
                  <a:gd name="T37" fmla="*/ 5 h 32"/>
                  <a:gd name="T38" fmla="*/ 33 w 36"/>
                  <a:gd name="T39" fmla="*/ 4 h 32"/>
                  <a:gd name="T40" fmla="*/ 32 w 36"/>
                  <a:gd name="T41" fmla="*/ 4 h 32"/>
                  <a:gd name="T42" fmla="*/ 31 w 36"/>
                  <a:gd name="T43" fmla="*/ 4 h 32"/>
                  <a:gd name="T44" fmla="*/ 31 w 36"/>
                  <a:gd name="T45" fmla="*/ 3 h 32"/>
                  <a:gd name="T46" fmla="*/ 30 w 36"/>
                  <a:gd name="T47" fmla="*/ 3 h 32"/>
                  <a:gd name="T48" fmla="*/ 30 w 36"/>
                  <a:gd name="T49" fmla="*/ 3 h 32"/>
                  <a:gd name="T50" fmla="*/ 29 w 36"/>
                  <a:gd name="T51" fmla="*/ 3 h 32"/>
                  <a:gd name="T52" fmla="*/ 29 w 36"/>
                  <a:gd name="T53" fmla="*/ 2 h 32"/>
                  <a:gd name="T54" fmla="*/ 28 w 36"/>
                  <a:gd name="T55" fmla="*/ 2 h 32"/>
                  <a:gd name="T56" fmla="*/ 28 w 36"/>
                  <a:gd name="T57" fmla="*/ 2 h 32"/>
                  <a:gd name="T58" fmla="*/ 27 w 36"/>
                  <a:gd name="T59" fmla="*/ 2 h 32"/>
                  <a:gd name="T60" fmla="*/ 27 w 36"/>
                  <a:gd name="T61" fmla="*/ 2 h 32"/>
                  <a:gd name="T62" fmla="*/ 9 w 36"/>
                  <a:gd name="T63" fmla="*/ 0 h 32"/>
                  <a:gd name="T64" fmla="*/ 7 w 36"/>
                  <a:gd name="T65" fmla="*/ 1 h 32"/>
                  <a:gd name="T66" fmla="*/ 1 w 36"/>
                  <a:gd name="T67" fmla="*/ 1 h 32"/>
                  <a:gd name="T68" fmla="*/ 0 w 36"/>
                  <a:gd name="T69" fmla="*/ 1 h 32"/>
                  <a:gd name="T70" fmla="*/ 0 w 36"/>
                  <a:gd name="T71" fmla="*/ 2 h 32"/>
                  <a:gd name="T72" fmla="*/ 1 w 36"/>
                  <a:gd name="T73" fmla="*/ 4 h 32"/>
                  <a:gd name="T74" fmla="*/ 5 w 36"/>
                  <a:gd name="T75" fmla="*/ 10 h 32"/>
                  <a:gd name="T76" fmla="*/ 10 w 36"/>
                  <a:gd name="T77" fmla="*/ 16 h 32"/>
                  <a:gd name="T78" fmla="*/ 14 w 36"/>
                  <a:gd name="T79" fmla="*/ 21 h 32"/>
                  <a:gd name="T80" fmla="*/ 16 w 36"/>
                  <a:gd name="T81" fmla="*/ 23 h 32"/>
                  <a:gd name="T82" fmla="*/ 18 w 36"/>
                  <a:gd name="T83" fmla="*/ 25 h 32"/>
                  <a:gd name="T84" fmla="*/ 18 w 36"/>
                  <a:gd name="T85" fmla="*/ 25 h 32"/>
                  <a:gd name="T86" fmla="*/ 20 w 36"/>
                  <a:gd name="T87" fmla="*/ 27 h 32"/>
                  <a:gd name="T88" fmla="*/ 20 w 36"/>
                  <a:gd name="T89" fmla="*/ 27 h 32"/>
                  <a:gd name="T90" fmla="*/ 21 w 36"/>
                  <a:gd name="T91" fmla="*/ 28 h 32"/>
                  <a:gd name="T92" fmla="*/ 22 w 36"/>
                  <a:gd name="T93" fmla="*/ 29 h 32"/>
                  <a:gd name="T94" fmla="*/ 23 w 36"/>
                  <a:gd name="T95" fmla="*/ 30 h 32"/>
                  <a:gd name="T96" fmla="*/ 26 w 36"/>
                  <a:gd name="T97" fmla="*/ 32 h 32"/>
                  <a:gd name="T98" fmla="*/ 26 w 36"/>
                  <a:gd name="T99" fmla="*/ 32 h 32"/>
                  <a:gd name="T100" fmla="*/ 26 w 36"/>
                  <a:gd name="T101" fmla="*/ 31 h 32"/>
                  <a:gd name="T102" fmla="*/ 26 w 36"/>
                  <a:gd name="T103" fmla="*/ 31 h 32"/>
                  <a:gd name="T104" fmla="*/ 27 w 36"/>
                  <a:gd name="T105" fmla="*/ 29 h 32"/>
                  <a:gd name="T106" fmla="*/ 27 w 36"/>
                  <a:gd name="T107" fmla="*/ 29 h 32"/>
                  <a:gd name="T108" fmla="*/ 27 w 36"/>
                  <a:gd name="T109" fmla="*/ 27 h 32"/>
                  <a:gd name="T110" fmla="*/ 27 w 36"/>
                  <a:gd name="T111" fmla="*/ 27 h 32"/>
                  <a:gd name="T112" fmla="*/ 29 w 36"/>
                  <a:gd name="T113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" h="32">
                    <a:moveTo>
                      <a:pt x="29" y="24"/>
                    </a:move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0"/>
                      <a:pt x="33" y="20"/>
                      <a:pt x="33" y="20"/>
                    </a:cubicBezTo>
                    <a:cubicBezTo>
                      <a:pt x="33" y="20"/>
                      <a:pt x="33" y="19"/>
                      <a:pt x="33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7"/>
                      <a:pt x="35" y="17"/>
                    </a:cubicBezTo>
                    <a:cubicBezTo>
                      <a:pt x="36" y="15"/>
                      <a:pt x="36" y="10"/>
                      <a:pt x="36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5"/>
                      <a:pt x="33" y="5"/>
                      <a:pt x="33" y="4"/>
                    </a:cubicBezTo>
                    <a:cubicBezTo>
                      <a:pt x="33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31" y="4"/>
                      <a:pt x="31" y="3"/>
                      <a:pt x="31" y="3"/>
                    </a:cubicBezTo>
                    <a:cubicBezTo>
                      <a:pt x="31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4" y="2"/>
                      <a:pt x="12" y="1"/>
                      <a:pt x="9" y="0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6" y="2"/>
                      <a:pt x="3" y="3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3" y="5"/>
                      <a:pt x="5" y="7"/>
                      <a:pt x="5" y="10"/>
                    </a:cubicBezTo>
                    <a:cubicBezTo>
                      <a:pt x="5" y="11"/>
                      <a:pt x="8" y="14"/>
                      <a:pt x="10" y="16"/>
                    </a:cubicBezTo>
                    <a:cubicBezTo>
                      <a:pt x="12" y="18"/>
                      <a:pt x="14" y="19"/>
                      <a:pt x="14" y="21"/>
                    </a:cubicBezTo>
                    <a:cubicBezTo>
                      <a:pt x="15" y="22"/>
                      <a:pt x="16" y="23"/>
                      <a:pt x="16" y="23"/>
                    </a:cubicBezTo>
                    <a:cubicBezTo>
                      <a:pt x="17" y="24"/>
                      <a:pt x="17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6"/>
                      <a:pt x="19" y="26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30"/>
                      <a:pt x="22" y="30"/>
                      <a:pt x="23" y="30"/>
                    </a:cubicBezTo>
                    <a:cubicBezTo>
                      <a:pt x="24" y="31"/>
                      <a:pt x="25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1"/>
                      <a:pt x="26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0"/>
                      <a:pt x="26" y="30"/>
                      <a:pt x="27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8"/>
                      <a:pt x="27" y="28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8" y="26"/>
                      <a:pt x="29" y="25"/>
                      <a:pt x="2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67" name="Freeform 1191">
                <a:extLst>
                  <a:ext uri="{FF2B5EF4-FFF2-40B4-BE49-F238E27FC236}">
                    <a16:creationId xmlns:a16="http://schemas.microsoft.com/office/drawing/2014/main" id="{C4646497-0EFD-9F48-B066-40FE8DDDA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3" y="3275"/>
                <a:ext cx="53" cy="44"/>
              </a:xfrm>
              <a:custGeom>
                <a:avLst/>
                <a:gdLst>
                  <a:gd name="T0" fmla="*/ 54 w 55"/>
                  <a:gd name="T1" fmla="*/ 14 h 46"/>
                  <a:gd name="T2" fmla="*/ 52 w 55"/>
                  <a:gd name="T3" fmla="*/ 13 h 46"/>
                  <a:gd name="T4" fmla="*/ 51 w 55"/>
                  <a:gd name="T5" fmla="*/ 11 h 46"/>
                  <a:gd name="T6" fmla="*/ 50 w 55"/>
                  <a:gd name="T7" fmla="*/ 9 h 46"/>
                  <a:gd name="T8" fmla="*/ 50 w 55"/>
                  <a:gd name="T9" fmla="*/ 8 h 46"/>
                  <a:gd name="T10" fmla="*/ 48 w 55"/>
                  <a:gd name="T11" fmla="*/ 9 h 46"/>
                  <a:gd name="T12" fmla="*/ 45 w 55"/>
                  <a:gd name="T13" fmla="*/ 9 h 46"/>
                  <a:gd name="T14" fmla="*/ 44 w 55"/>
                  <a:gd name="T15" fmla="*/ 9 h 46"/>
                  <a:gd name="T16" fmla="*/ 37 w 55"/>
                  <a:gd name="T17" fmla="*/ 7 h 46"/>
                  <a:gd name="T18" fmla="*/ 33 w 55"/>
                  <a:gd name="T19" fmla="*/ 4 h 46"/>
                  <a:gd name="T20" fmla="*/ 31 w 55"/>
                  <a:gd name="T21" fmla="*/ 3 h 46"/>
                  <a:gd name="T22" fmla="*/ 29 w 55"/>
                  <a:gd name="T23" fmla="*/ 1 h 46"/>
                  <a:gd name="T24" fmla="*/ 27 w 55"/>
                  <a:gd name="T25" fmla="*/ 0 h 46"/>
                  <a:gd name="T26" fmla="*/ 21 w 55"/>
                  <a:gd name="T27" fmla="*/ 4 h 46"/>
                  <a:gd name="T28" fmla="*/ 17 w 55"/>
                  <a:gd name="T29" fmla="*/ 9 h 46"/>
                  <a:gd name="T30" fmla="*/ 12 w 55"/>
                  <a:gd name="T31" fmla="*/ 15 h 46"/>
                  <a:gd name="T32" fmla="*/ 7 w 55"/>
                  <a:gd name="T33" fmla="*/ 14 h 46"/>
                  <a:gd name="T34" fmla="*/ 6 w 55"/>
                  <a:gd name="T35" fmla="*/ 14 h 46"/>
                  <a:gd name="T36" fmla="*/ 6 w 55"/>
                  <a:gd name="T37" fmla="*/ 14 h 46"/>
                  <a:gd name="T38" fmla="*/ 5 w 55"/>
                  <a:gd name="T39" fmla="*/ 14 h 46"/>
                  <a:gd name="T40" fmla="*/ 4 w 55"/>
                  <a:gd name="T41" fmla="*/ 14 h 46"/>
                  <a:gd name="T42" fmla="*/ 3 w 55"/>
                  <a:gd name="T43" fmla="*/ 15 h 46"/>
                  <a:gd name="T44" fmla="*/ 1 w 55"/>
                  <a:gd name="T45" fmla="*/ 15 h 46"/>
                  <a:gd name="T46" fmla="*/ 0 w 55"/>
                  <a:gd name="T47" fmla="*/ 15 h 46"/>
                  <a:gd name="T48" fmla="*/ 2 w 55"/>
                  <a:gd name="T49" fmla="*/ 16 h 46"/>
                  <a:gd name="T50" fmla="*/ 20 w 55"/>
                  <a:gd name="T51" fmla="*/ 36 h 46"/>
                  <a:gd name="T52" fmla="*/ 30 w 55"/>
                  <a:gd name="T53" fmla="*/ 42 h 46"/>
                  <a:gd name="T54" fmla="*/ 35 w 55"/>
                  <a:gd name="T55" fmla="*/ 44 h 46"/>
                  <a:gd name="T56" fmla="*/ 28 w 55"/>
                  <a:gd name="T57" fmla="*/ 37 h 46"/>
                  <a:gd name="T58" fmla="*/ 20 w 55"/>
                  <a:gd name="T59" fmla="*/ 25 h 46"/>
                  <a:gd name="T60" fmla="*/ 18 w 55"/>
                  <a:gd name="T61" fmla="*/ 17 h 46"/>
                  <a:gd name="T62" fmla="*/ 26 w 55"/>
                  <a:gd name="T63" fmla="*/ 15 h 46"/>
                  <a:gd name="T64" fmla="*/ 48 w 55"/>
                  <a:gd name="T65" fmla="*/ 16 h 46"/>
                  <a:gd name="T66" fmla="*/ 49 w 55"/>
                  <a:gd name="T67" fmla="*/ 16 h 46"/>
                  <a:gd name="T68" fmla="*/ 50 w 55"/>
                  <a:gd name="T69" fmla="*/ 16 h 46"/>
                  <a:gd name="T70" fmla="*/ 51 w 55"/>
                  <a:gd name="T71" fmla="*/ 17 h 46"/>
                  <a:gd name="T72" fmla="*/ 52 w 55"/>
                  <a:gd name="T73" fmla="*/ 17 h 46"/>
                  <a:gd name="T74" fmla="*/ 53 w 55"/>
                  <a:gd name="T75" fmla="*/ 18 h 46"/>
                  <a:gd name="T76" fmla="*/ 55 w 55"/>
                  <a:gd name="T77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5" h="46">
                    <a:moveTo>
                      <a:pt x="55" y="17"/>
                    </a:moveTo>
                    <a:cubicBezTo>
                      <a:pt x="55" y="15"/>
                      <a:pt x="55" y="15"/>
                      <a:pt x="54" y="14"/>
                    </a:cubicBezTo>
                    <a:cubicBezTo>
                      <a:pt x="53" y="14"/>
                      <a:pt x="53" y="14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3"/>
                      <a:pt x="51" y="12"/>
                      <a:pt x="51" y="12"/>
                    </a:cubicBezTo>
                    <a:cubicBezTo>
                      <a:pt x="51" y="12"/>
                      <a:pt x="51" y="11"/>
                      <a:pt x="51" y="11"/>
                    </a:cubicBezTo>
                    <a:cubicBezTo>
                      <a:pt x="51" y="11"/>
                      <a:pt x="50" y="10"/>
                      <a:pt x="50" y="10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0" y="8"/>
                      <a:pt x="49" y="8"/>
                      <a:pt x="49" y="8"/>
                    </a:cubicBezTo>
                    <a:cubicBezTo>
                      <a:pt x="49" y="8"/>
                      <a:pt x="48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7" y="9"/>
                      <a:pt x="46" y="9"/>
                      <a:pt x="45" y="9"/>
                    </a:cubicBezTo>
                    <a:cubicBezTo>
                      <a:pt x="45" y="9"/>
                      <a:pt x="45" y="9"/>
                      <a:pt x="44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9"/>
                      <a:pt x="40" y="9"/>
                      <a:pt x="37" y="7"/>
                    </a:cubicBezTo>
                    <a:cubicBezTo>
                      <a:pt x="36" y="7"/>
                      <a:pt x="35" y="6"/>
                      <a:pt x="34" y="5"/>
                    </a:cubicBezTo>
                    <a:cubicBezTo>
                      <a:pt x="34" y="5"/>
                      <a:pt x="34" y="5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2" y="3"/>
                      <a:pt x="32" y="3"/>
                      <a:pt x="31" y="3"/>
                    </a:cubicBezTo>
                    <a:cubicBezTo>
                      <a:pt x="31" y="3"/>
                      <a:pt x="31" y="2"/>
                      <a:pt x="31" y="2"/>
                    </a:cubicBezTo>
                    <a:cubicBezTo>
                      <a:pt x="30" y="2"/>
                      <a:pt x="30" y="1"/>
                      <a:pt x="29" y="1"/>
                    </a:cubicBezTo>
                    <a:cubicBezTo>
                      <a:pt x="29" y="1"/>
                      <a:pt x="28" y="1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6" y="0"/>
                      <a:pt x="25" y="1"/>
                      <a:pt x="25" y="1"/>
                    </a:cubicBezTo>
                    <a:cubicBezTo>
                      <a:pt x="23" y="3"/>
                      <a:pt x="21" y="3"/>
                      <a:pt x="21" y="4"/>
                    </a:cubicBezTo>
                    <a:cubicBezTo>
                      <a:pt x="21" y="4"/>
                      <a:pt x="21" y="4"/>
                      <a:pt x="21" y="5"/>
                    </a:cubicBezTo>
                    <a:cubicBezTo>
                      <a:pt x="20" y="6"/>
                      <a:pt x="20" y="9"/>
                      <a:pt x="17" y="9"/>
                    </a:cubicBezTo>
                    <a:cubicBezTo>
                      <a:pt x="17" y="9"/>
                      <a:pt x="16" y="11"/>
                      <a:pt x="15" y="13"/>
                    </a:cubicBezTo>
                    <a:cubicBezTo>
                      <a:pt x="15" y="13"/>
                      <a:pt x="14" y="15"/>
                      <a:pt x="12" y="15"/>
                    </a:cubicBezTo>
                    <a:cubicBezTo>
                      <a:pt x="11" y="15"/>
                      <a:pt x="10" y="14"/>
                      <a:pt x="9" y="14"/>
                    </a:cubicBezTo>
                    <a:cubicBezTo>
                      <a:pt x="9" y="14"/>
                      <a:pt x="8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4" y="14"/>
                      <a:pt x="4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5"/>
                    </a:cubicBezTo>
                    <a:cubicBezTo>
                      <a:pt x="0" y="16"/>
                      <a:pt x="1" y="16"/>
                      <a:pt x="1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4" y="16"/>
                      <a:pt x="11" y="16"/>
                      <a:pt x="11" y="22"/>
                    </a:cubicBezTo>
                    <a:cubicBezTo>
                      <a:pt x="11" y="24"/>
                      <a:pt x="16" y="31"/>
                      <a:pt x="20" y="36"/>
                    </a:cubicBezTo>
                    <a:cubicBezTo>
                      <a:pt x="21" y="37"/>
                      <a:pt x="23" y="38"/>
                      <a:pt x="25" y="38"/>
                    </a:cubicBezTo>
                    <a:cubicBezTo>
                      <a:pt x="27" y="39"/>
                      <a:pt x="30" y="40"/>
                      <a:pt x="30" y="42"/>
                    </a:cubicBezTo>
                    <a:cubicBezTo>
                      <a:pt x="30" y="43"/>
                      <a:pt x="32" y="45"/>
                      <a:pt x="36" y="46"/>
                    </a:cubicBezTo>
                    <a:cubicBezTo>
                      <a:pt x="36" y="45"/>
                      <a:pt x="35" y="45"/>
                      <a:pt x="35" y="44"/>
                    </a:cubicBezTo>
                    <a:cubicBezTo>
                      <a:pt x="33" y="42"/>
                      <a:pt x="31" y="41"/>
                      <a:pt x="31" y="40"/>
                    </a:cubicBezTo>
                    <a:cubicBezTo>
                      <a:pt x="31" y="39"/>
                      <a:pt x="29" y="38"/>
                      <a:pt x="28" y="37"/>
                    </a:cubicBezTo>
                    <a:cubicBezTo>
                      <a:pt x="25" y="34"/>
                      <a:pt x="22" y="31"/>
                      <a:pt x="22" y="28"/>
                    </a:cubicBezTo>
                    <a:cubicBezTo>
                      <a:pt x="22" y="27"/>
                      <a:pt x="21" y="26"/>
                      <a:pt x="20" y="25"/>
                    </a:cubicBezTo>
                    <a:cubicBezTo>
                      <a:pt x="18" y="24"/>
                      <a:pt x="17" y="23"/>
                      <a:pt x="17" y="21"/>
                    </a:cubicBezTo>
                    <a:cubicBezTo>
                      <a:pt x="16" y="20"/>
                      <a:pt x="17" y="18"/>
                      <a:pt x="18" y="17"/>
                    </a:cubicBezTo>
                    <a:cubicBezTo>
                      <a:pt x="20" y="15"/>
                      <a:pt x="23" y="14"/>
                      <a:pt x="25" y="16"/>
                    </a:cubicBezTo>
                    <a:cubicBezTo>
                      <a:pt x="25" y="16"/>
                      <a:pt x="26" y="15"/>
                      <a:pt x="26" y="15"/>
                    </a:cubicBezTo>
                    <a:cubicBezTo>
                      <a:pt x="28" y="14"/>
                      <a:pt x="30" y="13"/>
                      <a:pt x="32" y="14"/>
                    </a:cubicBezTo>
                    <a:cubicBezTo>
                      <a:pt x="33" y="15"/>
                      <a:pt x="41" y="15"/>
                      <a:pt x="48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51" y="17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1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7"/>
                      <a:pt x="53" y="17"/>
                      <a:pt x="53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8"/>
                      <a:pt x="55" y="18"/>
                      <a:pt x="55" y="19"/>
                    </a:cubicBezTo>
                    <a:cubicBezTo>
                      <a:pt x="55" y="18"/>
                      <a:pt x="55" y="18"/>
                      <a:pt x="5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68" name="Freeform 1192">
                <a:extLst>
                  <a:ext uri="{FF2B5EF4-FFF2-40B4-BE49-F238E27FC236}">
                    <a16:creationId xmlns:a16="http://schemas.microsoft.com/office/drawing/2014/main" id="{C61EB778-2204-1D43-8574-FA95EC81F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" y="3327"/>
                <a:ext cx="15" cy="34"/>
              </a:xfrm>
              <a:custGeom>
                <a:avLst/>
                <a:gdLst>
                  <a:gd name="T0" fmla="*/ 14 w 16"/>
                  <a:gd name="T1" fmla="*/ 22 h 36"/>
                  <a:gd name="T2" fmla="*/ 13 w 16"/>
                  <a:gd name="T3" fmla="*/ 21 h 36"/>
                  <a:gd name="T4" fmla="*/ 12 w 16"/>
                  <a:gd name="T5" fmla="*/ 20 h 36"/>
                  <a:gd name="T6" fmla="*/ 11 w 16"/>
                  <a:gd name="T7" fmla="*/ 19 h 36"/>
                  <a:gd name="T8" fmla="*/ 11 w 16"/>
                  <a:gd name="T9" fmla="*/ 18 h 36"/>
                  <a:gd name="T10" fmla="*/ 10 w 16"/>
                  <a:gd name="T11" fmla="*/ 16 h 36"/>
                  <a:gd name="T12" fmla="*/ 9 w 16"/>
                  <a:gd name="T13" fmla="*/ 13 h 36"/>
                  <a:gd name="T14" fmla="*/ 9 w 16"/>
                  <a:gd name="T15" fmla="*/ 12 h 36"/>
                  <a:gd name="T16" fmla="*/ 9 w 16"/>
                  <a:gd name="T17" fmla="*/ 10 h 36"/>
                  <a:gd name="T18" fmla="*/ 10 w 16"/>
                  <a:gd name="T19" fmla="*/ 9 h 36"/>
                  <a:gd name="T20" fmla="*/ 10 w 16"/>
                  <a:gd name="T21" fmla="*/ 7 h 36"/>
                  <a:gd name="T22" fmla="*/ 10 w 16"/>
                  <a:gd name="T23" fmla="*/ 6 h 36"/>
                  <a:gd name="T24" fmla="*/ 11 w 16"/>
                  <a:gd name="T25" fmla="*/ 4 h 36"/>
                  <a:gd name="T26" fmla="*/ 8 w 16"/>
                  <a:gd name="T27" fmla="*/ 3 h 36"/>
                  <a:gd name="T28" fmla="*/ 7 w 16"/>
                  <a:gd name="T29" fmla="*/ 2 h 36"/>
                  <a:gd name="T30" fmla="*/ 5 w 16"/>
                  <a:gd name="T31" fmla="*/ 1 h 36"/>
                  <a:gd name="T32" fmla="*/ 5 w 16"/>
                  <a:gd name="T33" fmla="*/ 1 h 36"/>
                  <a:gd name="T34" fmla="*/ 3 w 16"/>
                  <a:gd name="T35" fmla="*/ 0 h 36"/>
                  <a:gd name="T36" fmla="*/ 3 w 16"/>
                  <a:gd name="T37" fmla="*/ 0 h 36"/>
                  <a:gd name="T38" fmla="*/ 1 w 16"/>
                  <a:gd name="T39" fmla="*/ 2 h 36"/>
                  <a:gd name="T40" fmla="*/ 1 w 16"/>
                  <a:gd name="T41" fmla="*/ 3 h 36"/>
                  <a:gd name="T42" fmla="*/ 1 w 16"/>
                  <a:gd name="T43" fmla="*/ 3 h 36"/>
                  <a:gd name="T44" fmla="*/ 0 w 16"/>
                  <a:gd name="T45" fmla="*/ 5 h 36"/>
                  <a:gd name="T46" fmla="*/ 0 w 16"/>
                  <a:gd name="T47" fmla="*/ 5 h 36"/>
                  <a:gd name="T48" fmla="*/ 4 w 16"/>
                  <a:gd name="T49" fmla="*/ 10 h 36"/>
                  <a:gd name="T50" fmla="*/ 2 w 16"/>
                  <a:gd name="T51" fmla="*/ 15 h 36"/>
                  <a:gd name="T52" fmla="*/ 0 w 16"/>
                  <a:gd name="T53" fmla="*/ 23 h 36"/>
                  <a:gd name="T54" fmla="*/ 2 w 16"/>
                  <a:gd name="T55" fmla="*/ 28 h 36"/>
                  <a:gd name="T56" fmla="*/ 6 w 16"/>
                  <a:gd name="T57" fmla="*/ 34 h 36"/>
                  <a:gd name="T58" fmla="*/ 7 w 16"/>
                  <a:gd name="T59" fmla="*/ 36 h 36"/>
                  <a:gd name="T60" fmla="*/ 7 w 16"/>
                  <a:gd name="T61" fmla="*/ 36 h 36"/>
                  <a:gd name="T62" fmla="*/ 7 w 16"/>
                  <a:gd name="T63" fmla="*/ 35 h 36"/>
                  <a:gd name="T64" fmla="*/ 8 w 16"/>
                  <a:gd name="T65" fmla="*/ 34 h 36"/>
                  <a:gd name="T66" fmla="*/ 8 w 16"/>
                  <a:gd name="T67" fmla="*/ 33 h 36"/>
                  <a:gd name="T68" fmla="*/ 9 w 16"/>
                  <a:gd name="T69" fmla="*/ 33 h 36"/>
                  <a:gd name="T70" fmla="*/ 9 w 16"/>
                  <a:gd name="T71" fmla="*/ 32 h 36"/>
                  <a:gd name="T72" fmla="*/ 11 w 16"/>
                  <a:gd name="T73" fmla="*/ 31 h 36"/>
                  <a:gd name="T74" fmla="*/ 11 w 16"/>
                  <a:gd name="T75" fmla="*/ 31 h 36"/>
                  <a:gd name="T76" fmla="*/ 12 w 16"/>
                  <a:gd name="T77" fmla="*/ 28 h 36"/>
                  <a:gd name="T78" fmla="*/ 13 w 16"/>
                  <a:gd name="T79" fmla="*/ 27 h 36"/>
                  <a:gd name="T80" fmla="*/ 14 w 16"/>
                  <a:gd name="T81" fmla="*/ 27 h 36"/>
                  <a:gd name="T82" fmla="*/ 14 w 16"/>
                  <a:gd name="T83" fmla="*/ 25 h 36"/>
                  <a:gd name="T84" fmla="*/ 14 w 16"/>
                  <a:gd name="T85" fmla="*/ 25 h 36"/>
                  <a:gd name="T86" fmla="*/ 15 w 16"/>
                  <a:gd name="T87" fmla="*/ 24 h 36"/>
                  <a:gd name="T88" fmla="*/ 15 w 16"/>
                  <a:gd name="T89" fmla="*/ 24 h 36"/>
                  <a:gd name="T90" fmla="*/ 16 w 16"/>
                  <a:gd name="T91" fmla="*/ 23 h 36"/>
                  <a:gd name="T92" fmla="*/ 16 w 16"/>
                  <a:gd name="T93" fmla="*/ 23 h 36"/>
                  <a:gd name="T94" fmla="*/ 15 w 16"/>
                  <a:gd name="T95" fmla="*/ 23 h 36"/>
                  <a:gd name="T96" fmla="*/ 14 w 16"/>
                  <a:gd name="T97" fmla="*/ 2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" h="36">
                    <a:moveTo>
                      <a:pt x="14" y="22"/>
                    </a:moveTo>
                    <a:cubicBezTo>
                      <a:pt x="14" y="21"/>
                      <a:pt x="13" y="21"/>
                      <a:pt x="13" y="21"/>
                    </a:cubicBezTo>
                    <a:cubicBezTo>
                      <a:pt x="13" y="21"/>
                      <a:pt x="12" y="20"/>
                      <a:pt x="12" y="20"/>
                    </a:cubicBezTo>
                    <a:cubicBezTo>
                      <a:pt x="12" y="20"/>
                      <a:pt x="12" y="19"/>
                      <a:pt x="11" y="19"/>
                    </a:cubicBezTo>
                    <a:cubicBezTo>
                      <a:pt x="11" y="19"/>
                      <a:pt x="11" y="18"/>
                      <a:pt x="11" y="18"/>
                    </a:cubicBezTo>
                    <a:cubicBezTo>
                      <a:pt x="10" y="17"/>
                      <a:pt x="10" y="17"/>
                      <a:pt x="10" y="16"/>
                    </a:cubicBezTo>
                    <a:cubicBezTo>
                      <a:pt x="9" y="15"/>
                      <a:pt x="9" y="14"/>
                      <a:pt x="9" y="13"/>
                    </a:cubicBezTo>
                    <a:cubicBezTo>
                      <a:pt x="9" y="13"/>
                      <a:pt x="9" y="13"/>
                      <a:pt x="9" y="12"/>
                    </a:cubicBezTo>
                    <a:cubicBezTo>
                      <a:pt x="9" y="12"/>
                      <a:pt x="9" y="11"/>
                      <a:pt x="9" y="10"/>
                    </a:cubicBezTo>
                    <a:cubicBezTo>
                      <a:pt x="10" y="10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1" y="4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8" y="3"/>
                      <a:pt x="8" y="3"/>
                      <a:pt x="7" y="2"/>
                    </a:cubicBezTo>
                    <a:cubicBezTo>
                      <a:pt x="7" y="2"/>
                      <a:pt x="6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4" y="8"/>
                      <a:pt x="4" y="10"/>
                    </a:cubicBezTo>
                    <a:cubicBezTo>
                      <a:pt x="5" y="12"/>
                      <a:pt x="3" y="14"/>
                      <a:pt x="2" y="15"/>
                    </a:cubicBezTo>
                    <a:cubicBezTo>
                      <a:pt x="1" y="16"/>
                      <a:pt x="0" y="19"/>
                      <a:pt x="0" y="23"/>
                    </a:cubicBezTo>
                    <a:cubicBezTo>
                      <a:pt x="0" y="26"/>
                      <a:pt x="1" y="28"/>
                      <a:pt x="2" y="28"/>
                    </a:cubicBezTo>
                    <a:cubicBezTo>
                      <a:pt x="4" y="30"/>
                      <a:pt x="5" y="32"/>
                      <a:pt x="6" y="34"/>
                    </a:cubicBezTo>
                    <a:cubicBezTo>
                      <a:pt x="6" y="35"/>
                      <a:pt x="7" y="35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5"/>
                      <a:pt x="7" y="35"/>
                    </a:cubicBezTo>
                    <a:cubicBezTo>
                      <a:pt x="7" y="35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3"/>
                    </a:cubicBezTo>
                    <a:cubicBezTo>
                      <a:pt x="8" y="33"/>
                      <a:pt x="9" y="33"/>
                      <a:pt x="9" y="33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10" y="32"/>
                      <a:pt x="10" y="32"/>
                      <a:pt x="11" y="31"/>
                    </a:cubicBezTo>
                    <a:cubicBezTo>
                      <a:pt x="11" y="32"/>
                      <a:pt x="11" y="31"/>
                      <a:pt x="11" y="31"/>
                    </a:cubicBezTo>
                    <a:cubicBezTo>
                      <a:pt x="11" y="30"/>
                      <a:pt x="11" y="29"/>
                      <a:pt x="12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4" y="27"/>
                    </a:cubicBezTo>
                    <a:cubicBezTo>
                      <a:pt x="14" y="26"/>
                      <a:pt x="14" y="26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5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5" y="23"/>
                      <a:pt x="15" y="23"/>
                    </a:cubicBezTo>
                    <a:cubicBezTo>
                      <a:pt x="15" y="22"/>
                      <a:pt x="15" y="22"/>
                      <a:pt x="1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69" name="Freeform 1193">
                <a:extLst>
                  <a:ext uri="{FF2B5EF4-FFF2-40B4-BE49-F238E27FC236}">
                    <a16:creationId xmlns:a16="http://schemas.microsoft.com/office/drawing/2014/main" id="{E954BEE5-F30B-F541-B4B8-3B5D7A43E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" y="3239"/>
                <a:ext cx="75" cy="33"/>
              </a:xfrm>
              <a:custGeom>
                <a:avLst/>
                <a:gdLst>
                  <a:gd name="T0" fmla="*/ 0 w 78"/>
                  <a:gd name="T1" fmla="*/ 25 h 34"/>
                  <a:gd name="T2" fmla="*/ 0 w 78"/>
                  <a:gd name="T3" fmla="*/ 26 h 34"/>
                  <a:gd name="T4" fmla="*/ 5 w 78"/>
                  <a:gd name="T5" fmla="*/ 27 h 34"/>
                  <a:gd name="T6" fmla="*/ 7 w 78"/>
                  <a:gd name="T7" fmla="*/ 27 h 34"/>
                  <a:gd name="T8" fmla="*/ 8 w 78"/>
                  <a:gd name="T9" fmla="*/ 27 h 34"/>
                  <a:gd name="T10" fmla="*/ 9 w 78"/>
                  <a:gd name="T11" fmla="*/ 27 h 34"/>
                  <a:gd name="T12" fmla="*/ 10 w 78"/>
                  <a:gd name="T13" fmla="*/ 28 h 34"/>
                  <a:gd name="T14" fmla="*/ 10 w 78"/>
                  <a:gd name="T15" fmla="*/ 28 h 34"/>
                  <a:gd name="T16" fmla="*/ 12 w 78"/>
                  <a:gd name="T17" fmla="*/ 29 h 34"/>
                  <a:gd name="T18" fmla="*/ 16 w 78"/>
                  <a:gd name="T19" fmla="*/ 27 h 34"/>
                  <a:gd name="T20" fmla="*/ 29 w 78"/>
                  <a:gd name="T21" fmla="*/ 28 h 34"/>
                  <a:gd name="T22" fmla="*/ 30 w 78"/>
                  <a:gd name="T23" fmla="*/ 29 h 34"/>
                  <a:gd name="T24" fmla="*/ 30 w 78"/>
                  <a:gd name="T25" fmla="*/ 30 h 34"/>
                  <a:gd name="T26" fmla="*/ 30 w 78"/>
                  <a:gd name="T27" fmla="*/ 30 h 34"/>
                  <a:gd name="T28" fmla="*/ 35 w 78"/>
                  <a:gd name="T29" fmla="*/ 31 h 34"/>
                  <a:gd name="T30" fmla="*/ 39 w 78"/>
                  <a:gd name="T31" fmla="*/ 31 h 34"/>
                  <a:gd name="T32" fmla="*/ 51 w 78"/>
                  <a:gd name="T33" fmla="*/ 34 h 34"/>
                  <a:gd name="T34" fmla="*/ 51 w 78"/>
                  <a:gd name="T35" fmla="*/ 34 h 34"/>
                  <a:gd name="T36" fmla="*/ 54 w 78"/>
                  <a:gd name="T37" fmla="*/ 33 h 34"/>
                  <a:gd name="T38" fmla="*/ 66 w 78"/>
                  <a:gd name="T39" fmla="*/ 29 h 34"/>
                  <a:gd name="T40" fmla="*/ 68 w 78"/>
                  <a:gd name="T41" fmla="*/ 28 h 34"/>
                  <a:gd name="T42" fmla="*/ 69 w 78"/>
                  <a:gd name="T43" fmla="*/ 26 h 34"/>
                  <a:gd name="T44" fmla="*/ 70 w 78"/>
                  <a:gd name="T45" fmla="*/ 25 h 34"/>
                  <a:gd name="T46" fmla="*/ 71 w 78"/>
                  <a:gd name="T47" fmla="*/ 21 h 34"/>
                  <a:gd name="T48" fmla="*/ 72 w 78"/>
                  <a:gd name="T49" fmla="*/ 17 h 34"/>
                  <a:gd name="T50" fmla="*/ 74 w 78"/>
                  <a:gd name="T51" fmla="*/ 16 h 34"/>
                  <a:gd name="T52" fmla="*/ 77 w 78"/>
                  <a:gd name="T53" fmla="*/ 15 h 34"/>
                  <a:gd name="T54" fmla="*/ 77 w 78"/>
                  <a:gd name="T55" fmla="*/ 13 h 34"/>
                  <a:gd name="T56" fmla="*/ 78 w 78"/>
                  <a:gd name="T57" fmla="*/ 12 h 34"/>
                  <a:gd name="T58" fmla="*/ 77 w 78"/>
                  <a:gd name="T59" fmla="*/ 10 h 34"/>
                  <a:gd name="T60" fmla="*/ 75 w 78"/>
                  <a:gd name="T61" fmla="*/ 5 h 34"/>
                  <a:gd name="T62" fmla="*/ 75 w 78"/>
                  <a:gd name="T63" fmla="*/ 5 h 34"/>
                  <a:gd name="T64" fmla="*/ 66 w 78"/>
                  <a:gd name="T65" fmla="*/ 3 h 34"/>
                  <a:gd name="T66" fmla="*/ 57 w 78"/>
                  <a:gd name="T67" fmla="*/ 4 h 34"/>
                  <a:gd name="T68" fmla="*/ 48 w 78"/>
                  <a:gd name="T69" fmla="*/ 6 h 34"/>
                  <a:gd name="T70" fmla="*/ 46 w 78"/>
                  <a:gd name="T71" fmla="*/ 6 h 34"/>
                  <a:gd name="T72" fmla="*/ 41 w 78"/>
                  <a:gd name="T73" fmla="*/ 9 h 34"/>
                  <a:gd name="T74" fmla="*/ 38 w 78"/>
                  <a:gd name="T75" fmla="*/ 11 h 34"/>
                  <a:gd name="T76" fmla="*/ 37 w 78"/>
                  <a:gd name="T77" fmla="*/ 17 h 34"/>
                  <a:gd name="T78" fmla="*/ 34 w 78"/>
                  <a:gd name="T79" fmla="*/ 21 h 34"/>
                  <a:gd name="T80" fmla="*/ 28 w 78"/>
                  <a:gd name="T81" fmla="*/ 20 h 34"/>
                  <a:gd name="T82" fmla="*/ 11 w 78"/>
                  <a:gd name="T83" fmla="*/ 23 h 34"/>
                  <a:gd name="T84" fmla="*/ 7 w 78"/>
                  <a:gd name="T85" fmla="*/ 23 h 34"/>
                  <a:gd name="T86" fmla="*/ 1 w 78"/>
                  <a:gd name="T87" fmla="*/ 23 h 34"/>
                  <a:gd name="T88" fmla="*/ 0 w 78"/>
                  <a:gd name="T89" fmla="*/ 23 h 34"/>
                  <a:gd name="T90" fmla="*/ 0 w 78"/>
                  <a:gd name="T91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8" h="34">
                    <a:moveTo>
                      <a:pt x="0" y="24"/>
                    </a:moveTo>
                    <a:cubicBezTo>
                      <a:pt x="0" y="24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6"/>
                      <a:pt x="2" y="27"/>
                      <a:pt x="3" y="27"/>
                    </a:cubicBezTo>
                    <a:cubicBezTo>
                      <a:pt x="3" y="27"/>
                      <a:pt x="4" y="27"/>
                      <a:pt x="5" y="27"/>
                    </a:cubicBezTo>
                    <a:cubicBezTo>
                      <a:pt x="5" y="27"/>
                      <a:pt x="5" y="27"/>
                      <a:pt x="6" y="27"/>
                    </a:cubicBezTo>
                    <a:cubicBezTo>
                      <a:pt x="6" y="27"/>
                      <a:pt x="6" y="27"/>
                      <a:pt x="7" y="27"/>
                    </a:cubicBezTo>
                    <a:cubicBezTo>
                      <a:pt x="7" y="27"/>
                      <a:pt x="7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4" y="29"/>
                      <a:pt x="15" y="28"/>
                      <a:pt x="16" y="27"/>
                    </a:cubicBezTo>
                    <a:cubicBezTo>
                      <a:pt x="17" y="26"/>
                      <a:pt x="18" y="25"/>
                      <a:pt x="27" y="25"/>
                    </a:cubicBezTo>
                    <a:cubicBezTo>
                      <a:pt x="29" y="25"/>
                      <a:pt x="29" y="27"/>
                      <a:pt x="29" y="28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1" y="31"/>
                      <a:pt x="35" y="31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6" y="31"/>
                      <a:pt x="38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42" y="32"/>
                      <a:pt x="45" y="32"/>
                      <a:pt x="47" y="33"/>
                    </a:cubicBezTo>
                    <a:cubicBezTo>
                      <a:pt x="49" y="33"/>
                      <a:pt x="50" y="33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2" y="34"/>
                      <a:pt x="52" y="34"/>
                    </a:cubicBezTo>
                    <a:cubicBezTo>
                      <a:pt x="52" y="34"/>
                      <a:pt x="53" y="33"/>
                      <a:pt x="54" y="33"/>
                    </a:cubicBezTo>
                    <a:cubicBezTo>
                      <a:pt x="56" y="32"/>
                      <a:pt x="58" y="30"/>
                      <a:pt x="61" y="30"/>
                    </a:cubicBezTo>
                    <a:cubicBezTo>
                      <a:pt x="63" y="30"/>
                      <a:pt x="65" y="30"/>
                      <a:pt x="66" y="29"/>
                    </a:cubicBezTo>
                    <a:cubicBezTo>
                      <a:pt x="66" y="29"/>
                      <a:pt x="66" y="29"/>
                      <a:pt x="67" y="28"/>
                    </a:cubicBezTo>
                    <a:cubicBezTo>
                      <a:pt x="67" y="28"/>
                      <a:pt x="67" y="28"/>
                      <a:pt x="68" y="28"/>
                    </a:cubicBezTo>
                    <a:cubicBezTo>
                      <a:pt x="68" y="28"/>
                      <a:pt x="68" y="28"/>
                      <a:pt x="68" y="28"/>
                    </a:cubicBezTo>
                    <a:cubicBezTo>
                      <a:pt x="68" y="27"/>
                      <a:pt x="68" y="27"/>
                      <a:pt x="69" y="26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6"/>
                      <a:pt x="70" y="25"/>
                      <a:pt x="70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0" y="24"/>
                      <a:pt x="70" y="22"/>
                      <a:pt x="71" y="21"/>
                    </a:cubicBezTo>
                    <a:cubicBezTo>
                      <a:pt x="71" y="21"/>
                      <a:pt x="71" y="20"/>
                      <a:pt x="71" y="20"/>
                    </a:cubicBezTo>
                    <a:cubicBezTo>
                      <a:pt x="71" y="19"/>
                      <a:pt x="71" y="18"/>
                      <a:pt x="72" y="17"/>
                    </a:cubicBezTo>
                    <a:cubicBezTo>
                      <a:pt x="72" y="16"/>
                      <a:pt x="73" y="16"/>
                      <a:pt x="74" y="16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5" y="16"/>
                      <a:pt x="76" y="16"/>
                      <a:pt x="76" y="16"/>
                    </a:cubicBezTo>
                    <a:cubicBezTo>
                      <a:pt x="77" y="16"/>
                      <a:pt x="77" y="16"/>
                      <a:pt x="77" y="15"/>
                    </a:cubicBezTo>
                    <a:cubicBezTo>
                      <a:pt x="77" y="14"/>
                      <a:pt x="77" y="14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8" y="13"/>
                      <a:pt x="78" y="12"/>
                      <a:pt x="78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78" y="11"/>
                      <a:pt x="78" y="11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4" y="5"/>
                      <a:pt x="73" y="5"/>
                      <a:pt x="72" y="5"/>
                    </a:cubicBezTo>
                    <a:cubicBezTo>
                      <a:pt x="70" y="5"/>
                      <a:pt x="68" y="4"/>
                      <a:pt x="66" y="3"/>
                    </a:cubicBezTo>
                    <a:cubicBezTo>
                      <a:pt x="65" y="1"/>
                      <a:pt x="61" y="0"/>
                      <a:pt x="59" y="0"/>
                    </a:cubicBezTo>
                    <a:cubicBezTo>
                      <a:pt x="58" y="1"/>
                      <a:pt x="58" y="3"/>
                      <a:pt x="57" y="4"/>
                    </a:cubicBezTo>
                    <a:cubicBezTo>
                      <a:pt x="56" y="6"/>
                      <a:pt x="54" y="6"/>
                      <a:pt x="51" y="6"/>
                    </a:cubicBezTo>
                    <a:cubicBezTo>
                      <a:pt x="50" y="6"/>
                      <a:pt x="49" y="6"/>
                      <a:pt x="48" y="6"/>
                    </a:cubicBezTo>
                    <a:cubicBezTo>
                      <a:pt x="48" y="6"/>
                      <a:pt x="47" y="6"/>
                      <a:pt x="47" y="6"/>
                    </a:cubicBezTo>
                    <a:cubicBezTo>
                      <a:pt x="47" y="6"/>
                      <a:pt x="46" y="6"/>
                      <a:pt x="46" y="6"/>
                    </a:cubicBezTo>
                    <a:cubicBezTo>
                      <a:pt x="45" y="6"/>
                      <a:pt x="45" y="7"/>
                      <a:pt x="44" y="7"/>
                    </a:cubicBezTo>
                    <a:cubicBezTo>
                      <a:pt x="43" y="8"/>
                      <a:pt x="42" y="8"/>
                      <a:pt x="41" y="9"/>
                    </a:cubicBezTo>
                    <a:cubicBezTo>
                      <a:pt x="41" y="10"/>
                      <a:pt x="40" y="10"/>
                      <a:pt x="39" y="11"/>
                    </a:cubicBezTo>
                    <a:cubicBezTo>
                      <a:pt x="39" y="11"/>
                      <a:pt x="38" y="11"/>
                      <a:pt x="38" y="11"/>
                    </a:cubicBezTo>
                    <a:cubicBezTo>
                      <a:pt x="37" y="12"/>
                      <a:pt x="36" y="12"/>
                      <a:pt x="37" y="14"/>
                    </a:cubicBezTo>
                    <a:cubicBezTo>
                      <a:pt x="37" y="15"/>
                      <a:pt x="37" y="16"/>
                      <a:pt x="37" y="17"/>
                    </a:cubicBezTo>
                    <a:cubicBezTo>
                      <a:pt x="37" y="18"/>
                      <a:pt x="37" y="19"/>
                      <a:pt x="37" y="20"/>
                    </a:cubicBezTo>
                    <a:cubicBezTo>
                      <a:pt x="36" y="21"/>
                      <a:pt x="35" y="21"/>
                      <a:pt x="34" y="21"/>
                    </a:cubicBezTo>
                    <a:cubicBezTo>
                      <a:pt x="32" y="21"/>
                      <a:pt x="31" y="20"/>
                      <a:pt x="30" y="20"/>
                    </a:cubicBezTo>
                    <a:cubicBezTo>
                      <a:pt x="30" y="20"/>
                      <a:pt x="29" y="20"/>
                      <a:pt x="28" y="20"/>
                    </a:cubicBezTo>
                    <a:cubicBezTo>
                      <a:pt x="25" y="20"/>
                      <a:pt x="21" y="21"/>
                      <a:pt x="20" y="22"/>
                    </a:cubicBezTo>
                    <a:cubicBezTo>
                      <a:pt x="18" y="24"/>
                      <a:pt x="14" y="24"/>
                      <a:pt x="11" y="23"/>
                    </a:cubicBezTo>
                    <a:cubicBezTo>
                      <a:pt x="11" y="22"/>
                      <a:pt x="10" y="22"/>
                      <a:pt x="9" y="22"/>
                    </a:cubicBezTo>
                    <a:cubicBezTo>
                      <a:pt x="8" y="22"/>
                      <a:pt x="7" y="23"/>
                      <a:pt x="7" y="23"/>
                    </a:cubicBezTo>
                    <a:cubicBezTo>
                      <a:pt x="6" y="24"/>
                      <a:pt x="5" y="25"/>
                      <a:pt x="5" y="25"/>
                    </a:cubicBezTo>
                    <a:cubicBezTo>
                      <a:pt x="3" y="25"/>
                      <a:pt x="2" y="24"/>
                      <a:pt x="1" y="23"/>
                    </a:cubicBezTo>
                    <a:cubicBezTo>
                      <a:pt x="1" y="23"/>
                      <a:pt x="1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2"/>
                      <a:pt x="0" y="22"/>
                    </a:cubicBezTo>
                    <a:cubicBezTo>
                      <a:pt x="0" y="23"/>
                      <a:pt x="0" y="23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0" name="Freeform 1194">
                <a:extLst>
                  <a:ext uri="{FF2B5EF4-FFF2-40B4-BE49-F238E27FC236}">
                    <a16:creationId xmlns:a16="http://schemas.microsoft.com/office/drawing/2014/main" id="{626E2D7F-D9C0-D24E-8824-5818A784D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8" y="3244"/>
                <a:ext cx="66" cy="36"/>
              </a:xfrm>
              <a:custGeom>
                <a:avLst/>
                <a:gdLst>
                  <a:gd name="T0" fmla="*/ 37 w 69"/>
                  <a:gd name="T1" fmla="*/ 32 h 37"/>
                  <a:gd name="T2" fmla="*/ 38 w 69"/>
                  <a:gd name="T3" fmla="*/ 32 h 37"/>
                  <a:gd name="T4" fmla="*/ 43 w 69"/>
                  <a:gd name="T5" fmla="*/ 34 h 37"/>
                  <a:gd name="T6" fmla="*/ 45 w 69"/>
                  <a:gd name="T7" fmla="*/ 34 h 37"/>
                  <a:gd name="T8" fmla="*/ 45 w 69"/>
                  <a:gd name="T9" fmla="*/ 34 h 37"/>
                  <a:gd name="T10" fmla="*/ 50 w 69"/>
                  <a:gd name="T11" fmla="*/ 30 h 37"/>
                  <a:gd name="T12" fmla="*/ 55 w 69"/>
                  <a:gd name="T13" fmla="*/ 22 h 37"/>
                  <a:gd name="T14" fmla="*/ 61 w 69"/>
                  <a:gd name="T15" fmla="*/ 12 h 37"/>
                  <a:gd name="T16" fmla="*/ 68 w 69"/>
                  <a:gd name="T17" fmla="*/ 8 h 37"/>
                  <a:gd name="T18" fmla="*/ 68 w 69"/>
                  <a:gd name="T19" fmla="*/ 8 h 37"/>
                  <a:gd name="T20" fmla="*/ 67 w 69"/>
                  <a:gd name="T21" fmla="*/ 7 h 37"/>
                  <a:gd name="T22" fmla="*/ 65 w 69"/>
                  <a:gd name="T23" fmla="*/ 6 h 37"/>
                  <a:gd name="T24" fmla="*/ 63 w 69"/>
                  <a:gd name="T25" fmla="*/ 5 h 37"/>
                  <a:gd name="T26" fmla="*/ 62 w 69"/>
                  <a:gd name="T27" fmla="*/ 5 h 37"/>
                  <a:gd name="T28" fmla="*/ 60 w 69"/>
                  <a:gd name="T29" fmla="*/ 4 h 37"/>
                  <a:gd name="T30" fmla="*/ 59 w 69"/>
                  <a:gd name="T31" fmla="*/ 4 h 37"/>
                  <a:gd name="T32" fmla="*/ 59 w 69"/>
                  <a:gd name="T33" fmla="*/ 4 h 37"/>
                  <a:gd name="T34" fmla="*/ 58 w 69"/>
                  <a:gd name="T35" fmla="*/ 3 h 37"/>
                  <a:gd name="T36" fmla="*/ 58 w 69"/>
                  <a:gd name="T37" fmla="*/ 3 h 37"/>
                  <a:gd name="T38" fmla="*/ 50 w 69"/>
                  <a:gd name="T39" fmla="*/ 1 h 37"/>
                  <a:gd name="T40" fmla="*/ 46 w 69"/>
                  <a:gd name="T41" fmla="*/ 3 h 37"/>
                  <a:gd name="T42" fmla="*/ 28 w 69"/>
                  <a:gd name="T43" fmla="*/ 9 h 37"/>
                  <a:gd name="T44" fmla="*/ 19 w 69"/>
                  <a:gd name="T45" fmla="*/ 13 h 37"/>
                  <a:gd name="T46" fmla="*/ 18 w 69"/>
                  <a:gd name="T47" fmla="*/ 13 h 37"/>
                  <a:gd name="T48" fmla="*/ 17 w 69"/>
                  <a:gd name="T49" fmla="*/ 12 h 37"/>
                  <a:gd name="T50" fmla="*/ 15 w 69"/>
                  <a:gd name="T51" fmla="*/ 12 h 37"/>
                  <a:gd name="T52" fmla="*/ 14 w 69"/>
                  <a:gd name="T53" fmla="*/ 12 h 37"/>
                  <a:gd name="T54" fmla="*/ 12 w 69"/>
                  <a:gd name="T55" fmla="*/ 12 h 37"/>
                  <a:gd name="T56" fmla="*/ 11 w 69"/>
                  <a:gd name="T57" fmla="*/ 11 h 37"/>
                  <a:gd name="T58" fmla="*/ 10 w 69"/>
                  <a:gd name="T59" fmla="*/ 10 h 37"/>
                  <a:gd name="T60" fmla="*/ 10 w 69"/>
                  <a:gd name="T61" fmla="*/ 12 h 37"/>
                  <a:gd name="T62" fmla="*/ 8 w 69"/>
                  <a:gd name="T63" fmla="*/ 14 h 37"/>
                  <a:gd name="T64" fmla="*/ 7 w 69"/>
                  <a:gd name="T65" fmla="*/ 15 h 37"/>
                  <a:gd name="T66" fmla="*/ 3 w 69"/>
                  <a:gd name="T67" fmla="*/ 18 h 37"/>
                  <a:gd name="T68" fmla="*/ 0 w 69"/>
                  <a:gd name="T69" fmla="*/ 24 h 37"/>
                  <a:gd name="T70" fmla="*/ 0 w 69"/>
                  <a:gd name="T71" fmla="*/ 24 h 37"/>
                  <a:gd name="T72" fmla="*/ 1 w 69"/>
                  <a:gd name="T73" fmla="*/ 25 h 37"/>
                  <a:gd name="T74" fmla="*/ 2 w 69"/>
                  <a:gd name="T75" fmla="*/ 26 h 37"/>
                  <a:gd name="T76" fmla="*/ 3 w 69"/>
                  <a:gd name="T77" fmla="*/ 28 h 37"/>
                  <a:gd name="T78" fmla="*/ 3 w 69"/>
                  <a:gd name="T79" fmla="*/ 28 h 37"/>
                  <a:gd name="T80" fmla="*/ 4 w 69"/>
                  <a:gd name="T81" fmla="*/ 29 h 37"/>
                  <a:gd name="T82" fmla="*/ 5 w 69"/>
                  <a:gd name="T83" fmla="*/ 30 h 37"/>
                  <a:gd name="T84" fmla="*/ 7 w 69"/>
                  <a:gd name="T85" fmla="*/ 31 h 37"/>
                  <a:gd name="T86" fmla="*/ 8 w 69"/>
                  <a:gd name="T87" fmla="*/ 32 h 37"/>
                  <a:gd name="T88" fmla="*/ 9 w 69"/>
                  <a:gd name="T89" fmla="*/ 33 h 37"/>
                  <a:gd name="T90" fmla="*/ 11 w 69"/>
                  <a:gd name="T91" fmla="*/ 34 h 37"/>
                  <a:gd name="T92" fmla="*/ 12 w 69"/>
                  <a:gd name="T93" fmla="*/ 35 h 37"/>
                  <a:gd name="T94" fmla="*/ 21 w 69"/>
                  <a:gd name="T9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9" h="37">
                    <a:moveTo>
                      <a:pt x="25" y="36"/>
                    </a:moveTo>
                    <a:cubicBezTo>
                      <a:pt x="30" y="34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41" y="33"/>
                      <a:pt x="42" y="33"/>
                    </a:cubicBezTo>
                    <a:cubicBezTo>
                      <a:pt x="43" y="33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4" y="34"/>
                      <a:pt x="44" y="34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4"/>
                      <a:pt x="45" y="33"/>
                      <a:pt x="46" y="33"/>
                    </a:cubicBezTo>
                    <a:cubicBezTo>
                      <a:pt x="47" y="32"/>
                      <a:pt x="49" y="32"/>
                      <a:pt x="50" y="30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52" y="28"/>
                      <a:pt x="54" y="25"/>
                      <a:pt x="55" y="22"/>
                    </a:cubicBezTo>
                    <a:cubicBezTo>
                      <a:pt x="56" y="21"/>
                      <a:pt x="56" y="20"/>
                      <a:pt x="57" y="19"/>
                    </a:cubicBezTo>
                    <a:cubicBezTo>
                      <a:pt x="59" y="15"/>
                      <a:pt x="60" y="13"/>
                      <a:pt x="61" y="12"/>
                    </a:cubicBezTo>
                    <a:cubicBezTo>
                      <a:pt x="62" y="12"/>
                      <a:pt x="63" y="12"/>
                      <a:pt x="64" y="11"/>
                    </a:cubicBezTo>
                    <a:cubicBezTo>
                      <a:pt x="65" y="10"/>
                      <a:pt x="67" y="9"/>
                      <a:pt x="68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7"/>
                      <a:pt x="67" y="7"/>
                      <a:pt x="67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6" y="7"/>
                      <a:pt x="66" y="6"/>
                      <a:pt x="66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4" y="6"/>
                      <a:pt x="64" y="6"/>
                      <a:pt x="63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5"/>
                      <a:pt x="61" y="5"/>
                      <a:pt x="61" y="5"/>
                    </a:cubicBezTo>
                    <a:cubicBezTo>
                      <a:pt x="61" y="5"/>
                      <a:pt x="61" y="5"/>
                      <a:pt x="60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4"/>
                      <a:pt x="60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8" y="4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7" y="2"/>
                      <a:pt x="52" y="1"/>
                      <a:pt x="50" y="1"/>
                    </a:cubicBezTo>
                    <a:cubicBezTo>
                      <a:pt x="50" y="0"/>
                      <a:pt x="49" y="0"/>
                      <a:pt x="49" y="0"/>
                    </a:cubicBezTo>
                    <a:cubicBezTo>
                      <a:pt x="48" y="1"/>
                      <a:pt x="47" y="2"/>
                      <a:pt x="46" y="3"/>
                    </a:cubicBezTo>
                    <a:cubicBezTo>
                      <a:pt x="42" y="5"/>
                      <a:pt x="40" y="7"/>
                      <a:pt x="38" y="7"/>
                    </a:cubicBezTo>
                    <a:cubicBezTo>
                      <a:pt x="36" y="7"/>
                      <a:pt x="30" y="8"/>
                      <a:pt x="28" y="9"/>
                    </a:cubicBezTo>
                    <a:cubicBezTo>
                      <a:pt x="28" y="11"/>
                      <a:pt x="25" y="13"/>
                      <a:pt x="20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7" y="13"/>
                    </a:cubicBezTo>
                    <a:cubicBezTo>
                      <a:pt x="17" y="13"/>
                      <a:pt x="17" y="13"/>
                      <a:pt x="17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4"/>
                      <a:pt x="8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7" y="14"/>
                      <a:pt x="7" y="15"/>
                      <a:pt x="7" y="15"/>
                    </a:cubicBezTo>
                    <a:cubicBezTo>
                      <a:pt x="6" y="15"/>
                      <a:pt x="5" y="15"/>
                      <a:pt x="4" y="15"/>
                    </a:cubicBezTo>
                    <a:cubicBezTo>
                      <a:pt x="4" y="16"/>
                      <a:pt x="4" y="17"/>
                      <a:pt x="3" y="18"/>
                    </a:cubicBezTo>
                    <a:cubicBezTo>
                      <a:pt x="3" y="19"/>
                      <a:pt x="3" y="19"/>
                      <a:pt x="3" y="20"/>
                    </a:cubicBezTo>
                    <a:cubicBezTo>
                      <a:pt x="3" y="21"/>
                      <a:pt x="3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4"/>
                      <a:pt x="1" y="24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7"/>
                    </a:cubicBezTo>
                    <a:cubicBezTo>
                      <a:pt x="2" y="27"/>
                      <a:pt x="2" y="27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9"/>
                      <a:pt x="4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5" y="29"/>
                      <a:pt x="5" y="30"/>
                      <a:pt x="5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1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8" y="31"/>
                      <a:pt x="8" y="31"/>
                      <a:pt x="8" y="32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9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5"/>
                      <a:pt x="12" y="35"/>
                    </a:cubicBezTo>
                    <a:cubicBezTo>
                      <a:pt x="13" y="36"/>
                      <a:pt x="15" y="37"/>
                      <a:pt x="18" y="37"/>
                    </a:cubicBezTo>
                    <a:cubicBezTo>
                      <a:pt x="19" y="37"/>
                      <a:pt x="20" y="37"/>
                      <a:pt x="21" y="37"/>
                    </a:cubicBezTo>
                    <a:cubicBezTo>
                      <a:pt x="22" y="37"/>
                      <a:pt x="23" y="36"/>
                      <a:pt x="25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1" name="Freeform 1195">
                <a:extLst>
                  <a:ext uri="{FF2B5EF4-FFF2-40B4-BE49-F238E27FC236}">
                    <a16:creationId xmlns:a16="http://schemas.microsoft.com/office/drawing/2014/main" id="{7E056A5C-2B40-DE4E-8054-89B990C92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211"/>
                <a:ext cx="62" cy="30"/>
              </a:xfrm>
              <a:custGeom>
                <a:avLst/>
                <a:gdLst>
                  <a:gd name="T0" fmla="*/ 18 w 65"/>
                  <a:gd name="T1" fmla="*/ 31 h 31"/>
                  <a:gd name="T2" fmla="*/ 21 w 65"/>
                  <a:gd name="T3" fmla="*/ 31 h 31"/>
                  <a:gd name="T4" fmla="*/ 24 w 65"/>
                  <a:gd name="T5" fmla="*/ 31 h 31"/>
                  <a:gd name="T6" fmla="*/ 25 w 65"/>
                  <a:gd name="T7" fmla="*/ 27 h 31"/>
                  <a:gd name="T8" fmla="*/ 26 w 65"/>
                  <a:gd name="T9" fmla="*/ 25 h 31"/>
                  <a:gd name="T10" fmla="*/ 27 w 65"/>
                  <a:gd name="T11" fmla="*/ 25 h 31"/>
                  <a:gd name="T12" fmla="*/ 39 w 65"/>
                  <a:gd name="T13" fmla="*/ 29 h 31"/>
                  <a:gd name="T14" fmla="*/ 42 w 65"/>
                  <a:gd name="T15" fmla="*/ 30 h 31"/>
                  <a:gd name="T16" fmla="*/ 45 w 65"/>
                  <a:gd name="T17" fmla="*/ 30 h 31"/>
                  <a:gd name="T18" fmla="*/ 47 w 65"/>
                  <a:gd name="T19" fmla="*/ 29 h 31"/>
                  <a:gd name="T20" fmla="*/ 48 w 65"/>
                  <a:gd name="T21" fmla="*/ 29 h 31"/>
                  <a:gd name="T22" fmla="*/ 48 w 65"/>
                  <a:gd name="T23" fmla="*/ 29 h 31"/>
                  <a:gd name="T24" fmla="*/ 49 w 65"/>
                  <a:gd name="T25" fmla="*/ 28 h 31"/>
                  <a:gd name="T26" fmla="*/ 50 w 65"/>
                  <a:gd name="T27" fmla="*/ 28 h 31"/>
                  <a:gd name="T28" fmla="*/ 50 w 65"/>
                  <a:gd name="T29" fmla="*/ 28 h 31"/>
                  <a:gd name="T30" fmla="*/ 59 w 65"/>
                  <a:gd name="T31" fmla="*/ 24 h 31"/>
                  <a:gd name="T32" fmla="*/ 61 w 65"/>
                  <a:gd name="T33" fmla="*/ 21 h 31"/>
                  <a:gd name="T34" fmla="*/ 62 w 65"/>
                  <a:gd name="T35" fmla="*/ 21 h 31"/>
                  <a:gd name="T36" fmla="*/ 64 w 65"/>
                  <a:gd name="T37" fmla="*/ 19 h 31"/>
                  <a:gd name="T38" fmla="*/ 65 w 65"/>
                  <a:gd name="T39" fmla="*/ 19 h 31"/>
                  <a:gd name="T40" fmla="*/ 64 w 65"/>
                  <a:gd name="T41" fmla="*/ 18 h 31"/>
                  <a:gd name="T42" fmla="*/ 63 w 65"/>
                  <a:gd name="T43" fmla="*/ 16 h 31"/>
                  <a:gd name="T44" fmla="*/ 61 w 65"/>
                  <a:gd name="T45" fmla="*/ 15 h 31"/>
                  <a:gd name="T46" fmla="*/ 60 w 65"/>
                  <a:gd name="T47" fmla="*/ 15 h 31"/>
                  <a:gd name="T48" fmla="*/ 54 w 65"/>
                  <a:gd name="T49" fmla="*/ 13 h 31"/>
                  <a:gd name="T50" fmla="*/ 54 w 65"/>
                  <a:gd name="T51" fmla="*/ 12 h 31"/>
                  <a:gd name="T52" fmla="*/ 53 w 65"/>
                  <a:gd name="T53" fmla="*/ 10 h 31"/>
                  <a:gd name="T54" fmla="*/ 51 w 65"/>
                  <a:gd name="T55" fmla="*/ 10 h 31"/>
                  <a:gd name="T56" fmla="*/ 49 w 65"/>
                  <a:gd name="T57" fmla="*/ 10 h 31"/>
                  <a:gd name="T58" fmla="*/ 49 w 65"/>
                  <a:gd name="T59" fmla="*/ 10 h 31"/>
                  <a:gd name="T60" fmla="*/ 45 w 65"/>
                  <a:gd name="T61" fmla="*/ 12 h 31"/>
                  <a:gd name="T62" fmla="*/ 45 w 65"/>
                  <a:gd name="T63" fmla="*/ 12 h 31"/>
                  <a:gd name="T64" fmla="*/ 42 w 65"/>
                  <a:gd name="T65" fmla="*/ 11 h 31"/>
                  <a:gd name="T66" fmla="*/ 39 w 65"/>
                  <a:gd name="T67" fmla="*/ 7 h 31"/>
                  <a:gd name="T68" fmla="*/ 33 w 65"/>
                  <a:gd name="T69" fmla="*/ 3 h 31"/>
                  <a:gd name="T70" fmla="*/ 31 w 65"/>
                  <a:gd name="T71" fmla="*/ 2 h 31"/>
                  <a:gd name="T72" fmla="*/ 30 w 65"/>
                  <a:gd name="T73" fmla="*/ 2 h 31"/>
                  <a:gd name="T74" fmla="*/ 28 w 65"/>
                  <a:gd name="T75" fmla="*/ 0 h 31"/>
                  <a:gd name="T76" fmla="*/ 28 w 65"/>
                  <a:gd name="T77" fmla="*/ 0 h 31"/>
                  <a:gd name="T78" fmla="*/ 27 w 65"/>
                  <a:gd name="T79" fmla="*/ 0 h 31"/>
                  <a:gd name="T80" fmla="*/ 27 w 65"/>
                  <a:gd name="T81" fmla="*/ 1 h 31"/>
                  <a:gd name="T82" fmla="*/ 27 w 65"/>
                  <a:gd name="T83" fmla="*/ 1 h 31"/>
                  <a:gd name="T84" fmla="*/ 25 w 65"/>
                  <a:gd name="T85" fmla="*/ 1 h 31"/>
                  <a:gd name="T86" fmla="*/ 23 w 65"/>
                  <a:gd name="T87" fmla="*/ 1 h 31"/>
                  <a:gd name="T88" fmla="*/ 22 w 65"/>
                  <a:gd name="T89" fmla="*/ 0 h 31"/>
                  <a:gd name="T90" fmla="*/ 17 w 65"/>
                  <a:gd name="T91" fmla="*/ 2 h 31"/>
                  <a:gd name="T92" fmla="*/ 13 w 65"/>
                  <a:gd name="T93" fmla="*/ 5 h 31"/>
                  <a:gd name="T94" fmla="*/ 0 w 65"/>
                  <a:gd name="T95" fmla="*/ 10 h 31"/>
                  <a:gd name="T96" fmla="*/ 0 w 65"/>
                  <a:gd name="T97" fmla="*/ 10 h 31"/>
                  <a:gd name="T98" fmla="*/ 1 w 65"/>
                  <a:gd name="T99" fmla="*/ 11 h 31"/>
                  <a:gd name="T100" fmla="*/ 2 w 65"/>
                  <a:gd name="T101" fmla="*/ 13 h 31"/>
                  <a:gd name="T102" fmla="*/ 3 w 65"/>
                  <a:gd name="T103" fmla="*/ 17 h 31"/>
                  <a:gd name="T104" fmla="*/ 5 w 65"/>
                  <a:gd name="T105" fmla="*/ 22 h 31"/>
                  <a:gd name="T106" fmla="*/ 7 w 65"/>
                  <a:gd name="T107" fmla="*/ 23 h 31"/>
                  <a:gd name="T108" fmla="*/ 17 w 65"/>
                  <a:gd name="T109" fmla="*/ 31 h 31"/>
                  <a:gd name="T110" fmla="*/ 17 w 65"/>
                  <a:gd name="T111" fmla="*/ 31 h 31"/>
                  <a:gd name="T112" fmla="*/ 18 w 65"/>
                  <a:gd name="T1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5" h="31">
                    <a:moveTo>
                      <a:pt x="18" y="31"/>
                    </a:moveTo>
                    <a:cubicBezTo>
                      <a:pt x="19" y="31"/>
                      <a:pt x="20" y="31"/>
                      <a:pt x="21" y="31"/>
                    </a:cubicBezTo>
                    <a:cubicBezTo>
                      <a:pt x="23" y="31"/>
                      <a:pt x="24" y="31"/>
                      <a:pt x="24" y="31"/>
                    </a:cubicBezTo>
                    <a:cubicBezTo>
                      <a:pt x="24" y="30"/>
                      <a:pt x="25" y="27"/>
                      <a:pt x="25" y="27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8" y="25"/>
                      <a:pt x="36" y="25"/>
                      <a:pt x="39" y="29"/>
                    </a:cubicBezTo>
                    <a:cubicBezTo>
                      <a:pt x="40" y="30"/>
                      <a:pt x="41" y="30"/>
                      <a:pt x="42" y="30"/>
                    </a:cubicBezTo>
                    <a:cubicBezTo>
                      <a:pt x="44" y="30"/>
                      <a:pt x="45" y="30"/>
                      <a:pt x="45" y="30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29"/>
                      <a:pt x="48" y="29"/>
                      <a:pt x="49" y="28"/>
                    </a:cubicBezTo>
                    <a:cubicBezTo>
                      <a:pt x="49" y="28"/>
                      <a:pt x="49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3" y="28"/>
                      <a:pt x="57" y="27"/>
                      <a:pt x="59" y="24"/>
                    </a:cubicBezTo>
                    <a:cubicBezTo>
                      <a:pt x="60" y="23"/>
                      <a:pt x="60" y="22"/>
                      <a:pt x="61" y="21"/>
                    </a:cubicBezTo>
                    <a:cubicBezTo>
                      <a:pt x="61" y="21"/>
                      <a:pt x="62" y="21"/>
                      <a:pt x="62" y="21"/>
                    </a:cubicBezTo>
                    <a:cubicBezTo>
                      <a:pt x="63" y="20"/>
                      <a:pt x="63" y="19"/>
                      <a:pt x="64" y="19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7"/>
                      <a:pt x="63" y="16"/>
                      <a:pt x="63" y="16"/>
                    </a:cubicBezTo>
                    <a:cubicBezTo>
                      <a:pt x="62" y="15"/>
                      <a:pt x="61" y="15"/>
                      <a:pt x="61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7" y="15"/>
                      <a:pt x="55" y="15"/>
                      <a:pt x="54" y="13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4" y="11"/>
                      <a:pt x="54" y="10"/>
                      <a:pt x="53" y="10"/>
                    </a:cubicBezTo>
                    <a:cubicBezTo>
                      <a:pt x="53" y="10"/>
                      <a:pt x="52" y="10"/>
                      <a:pt x="51" y="10"/>
                    </a:cubicBezTo>
                    <a:cubicBezTo>
                      <a:pt x="51" y="10"/>
                      <a:pt x="50" y="10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8" y="11"/>
                      <a:pt x="47" y="12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4" y="12"/>
                      <a:pt x="43" y="11"/>
                      <a:pt x="42" y="11"/>
                    </a:cubicBezTo>
                    <a:cubicBezTo>
                      <a:pt x="40" y="10"/>
                      <a:pt x="39" y="8"/>
                      <a:pt x="39" y="7"/>
                    </a:cubicBezTo>
                    <a:cubicBezTo>
                      <a:pt x="39" y="6"/>
                      <a:pt x="37" y="5"/>
                      <a:pt x="33" y="3"/>
                    </a:cubicBezTo>
                    <a:cubicBezTo>
                      <a:pt x="32" y="3"/>
                      <a:pt x="31" y="3"/>
                      <a:pt x="31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1"/>
                      <a:pt x="29" y="1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6" y="1"/>
                      <a:pt x="25" y="1"/>
                    </a:cubicBezTo>
                    <a:cubicBezTo>
                      <a:pt x="25" y="1"/>
                      <a:pt x="24" y="1"/>
                      <a:pt x="23" y="1"/>
                    </a:cubicBezTo>
                    <a:cubicBezTo>
                      <a:pt x="23" y="1"/>
                      <a:pt x="22" y="0"/>
                      <a:pt x="22" y="0"/>
                    </a:cubicBezTo>
                    <a:cubicBezTo>
                      <a:pt x="21" y="1"/>
                      <a:pt x="19" y="2"/>
                      <a:pt x="17" y="2"/>
                    </a:cubicBezTo>
                    <a:cubicBezTo>
                      <a:pt x="16" y="3"/>
                      <a:pt x="14" y="4"/>
                      <a:pt x="13" y="5"/>
                    </a:cubicBezTo>
                    <a:cubicBezTo>
                      <a:pt x="9" y="7"/>
                      <a:pt x="4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ubicBezTo>
                      <a:pt x="1" y="12"/>
                      <a:pt x="2" y="12"/>
                      <a:pt x="2" y="13"/>
                    </a:cubicBezTo>
                    <a:cubicBezTo>
                      <a:pt x="3" y="14"/>
                      <a:pt x="3" y="15"/>
                      <a:pt x="3" y="17"/>
                    </a:cubicBezTo>
                    <a:cubicBezTo>
                      <a:pt x="4" y="18"/>
                      <a:pt x="4" y="21"/>
                      <a:pt x="5" y="22"/>
                    </a:cubicBezTo>
                    <a:cubicBezTo>
                      <a:pt x="6" y="22"/>
                      <a:pt x="6" y="22"/>
                      <a:pt x="7" y="23"/>
                    </a:cubicBezTo>
                    <a:cubicBezTo>
                      <a:pt x="13" y="27"/>
                      <a:pt x="17" y="29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8" y="31"/>
                      <a:pt x="18" y="31"/>
                      <a:pt x="18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2" name="Freeform 1196">
                <a:extLst>
                  <a:ext uri="{FF2B5EF4-FFF2-40B4-BE49-F238E27FC236}">
                    <a16:creationId xmlns:a16="http://schemas.microsoft.com/office/drawing/2014/main" id="{C5E7EC9A-D794-6B44-BBC3-8F0281F5F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6" y="3233"/>
                <a:ext cx="55" cy="20"/>
              </a:xfrm>
              <a:custGeom>
                <a:avLst/>
                <a:gdLst>
                  <a:gd name="T0" fmla="*/ 18 w 57"/>
                  <a:gd name="T1" fmla="*/ 0 h 21"/>
                  <a:gd name="T2" fmla="*/ 17 w 57"/>
                  <a:gd name="T3" fmla="*/ 0 h 21"/>
                  <a:gd name="T4" fmla="*/ 16 w 57"/>
                  <a:gd name="T5" fmla="*/ 1 h 21"/>
                  <a:gd name="T6" fmla="*/ 16 w 57"/>
                  <a:gd name="T7" fmla="*/ 2 h 21"/>
                  <a:gd name="T8" fmla="*/ 15 w 57"/>
                  <a:gd name="T9" fmla="*/ 2 h 21"/>
                  <a:gd name="T10" fmla="*/ 14 w 57"/>
                  <a:gd name="T11" fmla="*/ 3 h 21"/>
                  <a:gd name="T12" fmla="*/ 14 w 57"/>
                  <a:gd name="T13" fmla="*/ 4 h 21"/>
                  <a:gd name="T14" fmla="*/ 2 w 57"/>
                  <a:gd name="T15" fmla="*/ 10 h 21"/>
                  <a:gd name="T16" fmla="*/ 1 w 57"/>
                  <a:gd name="T17" fmla="*/ 10 h 21"/>
                  <a:gd name="T18" fmla="*/ 1 w 57"/>
                  <a:gd name="T19" fmla="*/ 10 h 21"/>
                  <a:gd name="T20" fmla="*/ 1 w 57"/>
                  <a:gd name="T21" fmla="*/ 10 h 21"/>
                  <a:gd name="T22" fmla="*/ 1 w 57"/>
                  <a:gd name="T23" fmla="*/ 10 h 21"/>
                  <a:gd name="T24" fmla="*/ 1 w 57"/>
                  <a:gd name="T25" fmla="*/ 11 h 21"/>
                  <a:gd name="T26" fmla="*/ 1 w 57"/>
                  <a:gd name="T27" fmla="*/ 11 h 21"/>
                  <a:gd name="T28" fmla="*/ 0 w 57"/>
                  <a:gd name="T29" fmla="*/ 11 h 21"/>
                  <a:gd name="T30" fmla="*/ 0 w 57"/>
                  <a:gd name="T31" fmla="*/ 12 h 21"/>
                  <a:gd name="T32" fmla="*/ 1 w 57"/>
                  <a:gd name="T33" fmla="*/ 13 h 21"/>
                  <a:gd name="T34" fmla="*/ 1 w 57"/>
                  <a:gd name="T35" fmla="*/ 14 h 21"/>
                  <a:gd name="T36" fmla="*/ 2 w 57"/>
                  <a:gd name="T37" fmla="*/ 15 h 21"/>
                  <a:gd name="T38" fmla="*/ 2 w 57"/>
                  <a:gd name="T39" fmla="*/ 15 h 21"/>
                  <a:gd name="T40" fmla="*/ 3 w 57"/>
                  <a:gd name="T41" fmla="*/ 18 h 21"/>
                  <a:gd name="T42" fmla="*/ 3 w 57"/>
                  <a:gd name="T43" fmla="*/ 18 h 21"/>
                  <a:gd name="T44" fmla="*/ 4 w 57"/>
                  <a:gd name="T45" fmla="*/ 18 h 21"/>
                  <a:gd name="T46" fmla="*/ 4 w 57"/>
                  <a:gd name="T47" fmla="*/ 19 h 21"/>
                  <a:gd name="T48" fmla="*/ 9 w 57"/>
                  <a:gd name="T49" fmla="*/ 21 h 21"/>
                  <a:gd name="T50" fmla="*/ 12 w 57"/>
                  <a:gd name="T51" fmla="*/ 21 h 21"/>
                  <a:gd name="T52" fmla="*/ 16 w 57"/>
                  <a:gd name="T53" fmla="*/ 20 h 21"/>
                  <a:gd name="T54" fmla="*/ 30 w 57"/>
                  <a:gd name="T55" fmla="*/ 15 h 21"/>
                  <a:gd name="T56" fmla="*/ 35 w 57"/>
                  <a:gd name="T57" fmla="*/ 11 h 21"/>
                  <a:gd name="T58" fmla="*/ 41 w 57"/>
                  <a:gd name="T59" fmla="*/ 8 h 21"/>
                  <a:gd name="T60" fmla="*/ 41 w 57"/>
                  <a:gd name="T61" fmla="*/ 8 h 21"/>
                  <a:gd name="T62" fmla="*/ 43 w 57"/>
                  <a:gd name="T63" fmla="*/ 9 h 21"/>
                  <a:gd name="T64" fmla="*/ 53 w 57"/>
                  <a:gd name="T65" fmla="*/ 12 h 21"/>
                  <a:gd name="T66" fmla="*/ 53 w 57"/>
                  <a:gd name="T67" fmla="*/ 12 h 21"/>
                  <a:gd name="T68" fmla="*/ 53 w 57"/>
                  <a:gd name="T69" fmla="*/ 12 h 21"/>
                  <a:gd name="T70" fmla="*/ 54 w 57"/>
                  <a:gd name="T71" fmla="*/ 13 h 21"/>
                  <a:gd name="T72" fmla="*/ 54 w 57"/>
                  <a:gd name="T73" fmla="*/ 12 h 21"/>
                  <a:gd name="T74" fmla="*/ 54 w 57"/>
                  <a:gd name="T75" fmla="*/ 11 h 21"/>
                  <a:gd name="T76" fmla="*/ 54 w 57"/>
                  <a:gd name="T77" fmla="*/ 10 h 21"/>
                  <a:gd name="T78" fmla="*/ 55 w 57"/>
                  <a:gd name="T79" fmla="*/ 9 h 21"/>
                  <a:gd name="T80" fmla="*/ 55 w 57"/>
                  <a:gd name="T81" fmla="*/ 9 h 21"/>
                  <a:gd name="T82" fmla="*/ 56 w 57"/>
                  <a:gd name="T83" fmla="*/ 7 h 21"/>
                  <a:gd name="T84" fmla="*/ 56 w 57"/>
                  <a:gd name="T85" fmla="*/ 6 h 21"/>
                  <a:gd name="T86" fmla="*/ 57 w 57"/>
                  <a:gd name="T87" fmla="*/ 5 h 21"/>
                  <a:gd name="T88" fmla="*/ 57 w 57"/>
                  <a:gd name="T89" fmla="*/ 5 h 21"/>
                  <a:gd name="T90" fmla="*/ 57 w 57"/>
                  <a:gd name="T91" fmla="*/ 5 h 21"/>
                  <a:gd name="T92" fmla="*/ 56 w 57"/>
                  <a:gd name="T93" fmla="*/ 5 h 21"/>
                  <a:gd name="T94" fmla="*/ 55 w 57"/>
                  <a:gd name="T95" fmla="*/ 4 h 21"/>
                  <a:gd name="T96" fmla="*/ 54 w 57"/>
                  <a:gd name="T97" fmla="*/ 4 h 21"/>
                  <a:gd name="T98" fmla="*/ 54 w 57"/>
                  <a:gd name="T99" fmla="*/ 4 h 21"/>
                  <a:gd name="T100" fmla="*/ 54 w 57"/>
                  <a:gd name="T101" fmla="*/ 4 h 21"/>
                  <a:gd name="T102" fmla="*/ 53 w 57"/>
                  <a:gd name="T103" fmla="*/ 4 h 21"/>
                  <a:gd name="T104" fmla="*/ 53 w 57"/>
                  <a:gd name="T105" fmla="*/ 3 h 21"/>
                  <a:gd name="T106" fmla="*/ 45 w 57"/>
                  <a:gd name="T107" fmla="*/ 2 h 21"/>
                  <a:gd name="T108" fmla="*/ 40 w 57"/>
                  <a:gd name="T109" fmla="*/ 1 h 21"/>
                  <a:gd name="T110" fmla="*/ 37 w 57"/>
                  <a:gd name="T111" fmla="*/ 1 h 21"/>
                  <a:gd name="T112" fmla="*/ 33 w 57"/>
                  <a:gd name="T113" fmla="*/ 1 h 21"/>
                  <a:gd name="T114" fmla="*/ 26 w 57"/>
                  <a:gd name="T115" fmla="*/ 0 h 21"/>
                  <a:gd name="T116" fmla="*/ 25 w 57"/>
                  <a:gd name="T117" fmla="*/ 0 h 21"/>
                  <a:gd name="T118" fmla="*/ 19 w 57"/>
                  <a:gd name="T119" fmla="*/ 0 h 21"/>
                  <a:gd name="T120" fmla="*/ 18 w 57"/>
                  <a:gd name="T121" fmla="*/ 0 h 21"/>
                  <a:gd name="T122" fmla="*/ 18 w 57"/>
                  <a:gd name="T12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7" h="21">
                    <a:moveTo>
                      <a:pt x="18" y="0"/>
                    </a:moveTo>
                    <a:cubicBezTo>
                      <a:pt x="18" y="0"/>
                      <a:pt x="17" y="0"/>
                      <a:pt x="17" y="0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6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3"/>
                      <a:pt x="14" y="3"/>
                    </a:cubicBezTo>
                    <a:cubicBezTo>
                      <a:pt x="14" y="3"/>
                      <a:pt x="14" y="3"/>
                      <a:pt x="14" y="4"/>
                    </a:cubicBezTo>
                    <a:cubicBezTo>
                      <a:pt x="10" y="9"/>
                      <a:pt x="5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2"/>
                      <a:pt x="0" y="12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1" y="14"/>
                      <a:pt x="1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3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4" y="18"/>
                      <a:pt x="4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20"/>
                      <a:pt x="7" y="20"/>
                      <a:pt x="9" y="21"/>
                    </a:cubicBezTo>
                    <a:cubicBezTo>
                      <a:pt x="10" y="21"/>
                      <a:pt x="11" y="21"/>
                      <a:pt x="12" y="21"/>
                    </a:cubicBezTo>
                    <a:cubicBezTo>
                      <a:pt x="14" y="21"/>
                      <a:pt x="16" y="20"/>
                      <a:pt x="16" y="20"/>
                    </a:cubicBezTo>
                    <a:cubicBezTo>
                      <a:pt x="17" y="15"/>
                      <a:pt x="30" y="15"/>
                      <a:pt x="30" y="15"/>
                    </a:cubicBezTo>
                    <a:cubicBezTo>
                      <a:pt x="31" y="15"/>
                      <a:pt x="34" y="13"/>
                      <a:pt x="35" y="11"/>
                    </a:cubicBezTo>
                    <a:cubicBezTo>
                      <a:pt x="38" y="9"/>
                      <a:pt x="39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2" y="8"/>
                      <a:pt x="42" y="8"/>
                      <a:pt x="43" y="9"/>
                    </a:cubicBezTo>
                    <a:cubicBezTo>
                      <a:pt x="47" y="9"/>
                      <a:pt x="51" y="10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2"/>
                      <a:pt x="54" y="12"/>
                    </a:cubicBezTo>
                    <a:cubicBezTo>
                      <a:pt x="54" y="12"/>
                      <a:pt x="54" y="11"/>
                      <a:pt x="54" y="11"/>
                    </a:cubicBezTo>
                    <a:cubicBezTo>
                      <a:pt x="54" y="11"/>
                      <a:pt x="54" y="10"/>
                      <a:pt x="54" y="10"/>
                    </a:cubicBezTo>
                    <a:cubicBezTo>
                      <a:pt x="55" y="10"/>
                      <a:pt x="55" y="9"/>
                      <a:pt x="55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5" y="8"/>
                      <a:pt x="56" y="7"/>
                      <a:pt x="56" y="7"/>
                    </a:cubicBezTo>
                    <a:cubicBezTo>
                      <a:pt x="56" y="7"/>
                      <a:pt x="56" y="7"/>
                      <a:pt x="56" y="6"/>
                    </a:cubicBezTo>
                    <a:cubicBezTo>
                      <a:pt x="57" y="6"/>
                      <a:pt x="57" y="6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56" y="5"/>
                      <a:pt x="56" y="5"/>
                    </a:cubicBezTo>
                    <a:cubicBezTo>
                      <a:pt x="56" y="5"/>
                      <a:pt x="55" y="4"/>
                      <a:pt x="55" y="4"/>
                    </a:cubicBezTo>
                    <a:cubicBezTo>
                      <a:pt x="55" y="4"/>
                      <a:pt x="55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3" y="4"/>
                    </a:cubicBezTo>
                    <a:cubicBezTo>
                      <a:pt x="53" y="4"/>
                      <a:pt x="53" y="3"/>
                      <a:pt x="53" y="3"/>
                    </a:cubicBezTo>
                    <a:cubicBezTo>
                      <a:pt x="52" y="3"/>
                      <a:pt x="48" y="1"/>
                      <a:pt x="45" y="2"/>
                    </a:cubicBezTo>
                    <a:cubicBezTo>
                      <a:pt x="43" y="2"/>
                      <a:pt x="41" y="1"/>
                      <a:pt x="40" y="1"/>
                    </a:cubicBezTo>
                    <a:cubicBezTo>
                      <a:pt x="39" y="1"/>
                      <a:pt x="38" y="0"/>
                      <a:pt x="37" y="1"/>
                    </a:cubicBezTo>
                    <a:cubicBezTo>
                      <a:pt x="36" y="1"/>
                      <a:pt x="35" y="1"/>
                      <a:pt x="33" y="1"/>
                    </a:cubicBezTo>
                    <a:cubicBezTo>
                      <a:pt x="31" y="1"/>
                      <a:pt x="27" y="1"/>
                      <a:pt x="26" y="0"/>
                    </a:cubicBezTo>
                    <a:cubicBezTo>
                      <a:pt x="26" y="0"/>
                      <a:pt x="25" y="0"/>
                      <a:pt x="25" y="0"/>
                    </a:cubicBezTo>
                    <a:cubicBezTo>
                      <a:pt x="23" y="1"/>
                      <a:pt x="21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3" name="Freeform 1197">
                <a:extLst>
                  <a:ext uri="{FF2B5EF4-FFF2-40B4-BE49-F238E27FC236}">
                    <a16:creationId xmlns:a16="http://schemas.microsoft.com/office/drawing/2014/main" id="{75150D4D-AE4F-F54D-BD42-937825453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2" y="3334"/>
                <a:ext cx="31" cy="62"/>
              </a:xfrm>
              <a:custGeom>
                <a:avLst/>
                <a:gdLst>
                  <a:gd name="T0" fmla="*/ 9 w 33"/>
                  <a:gd name="T1" fmla="*/ 7 h 64"/>
                  <a:gd name="T2" fmla="*/ 1 w 33"/>
                  <a:gd name="T3" fmla="*/ 36 h 64"/>
                  <a:gd name="T4" fmla="*/ 0 w 33"/>
                  <a:gd name="T5" fmla="*/ 38 h 64"/>
                  <a:gd name="T6" fmla="*/ 3 w 33"/>
                  <a:gd name="T7" fmla="*/ 41 h 64"/>
                  <a:gd name="T8" fmla="*/ 5 w 33"/>
                  <a:gd name="T9" fmla="*/ 43 h 64"/>
                  <a:gd name="T10" fmla="*/ 8 w 33"/>
                  <a:gd name="T11" fmla="*/ 61 h 64"/>
                  <a:gd name="T12" fmla="*/ 8 w 33"/>
                  <a:gd name="T13" fmla="*/ 64 h 64"/>
                  <a:gd name="T14" fmla="*/ 10 w 33"/>
                  <a:gd name="T15" fmla="*/ 64 h 64"/>
                  <a:gd name="T16" fmla="*/ 10 w 33"/>
                  <a:gd name="T17" fmla="*/ 64 h 64"/>
                  <a:gd name="T18" fmla="*/ 12 w 33"/>
                  <a:gd name="T19" fmla="*/ 64 h 64"/>
                  <a:gd name="T20" fmla="*/ 14 w 33"/>
                  <a:gd name="T21" fmla="*/ 64 h 64"/>
                  <a:gd name="T22" fmla="*/ 20 w 33"/>
                  <a:gd name="T23" fmla="*/ 63 h 64"/>
                  <a:gd name="T24" fmla="*/ 20 w 33"/>
                  <a:gd name="T25" fmla="*/ 63 h 64"/>
                  <a:gd name="T26" fmla="*/ 20 w 33"/>
                  <a:gd name="T27" fmla="*/ 63 h 64"/>
                  <a:gd name="T28" fmla="*/ 20 w 33"/>
                  <a:gd name="T29" fmla="*/ 62 h 64"/>
                  <a:gd name="T30" fmla="*/ 20 w 33"/>
                  <a:gd name="T31" fmla="*/ 62 h 64"/>
                  <a:gd name="T32" fmla="*/ 20 w 33"/>
                  <a:gd name="T33" fmla="*/ 60 h 64"/>
                  <a:gd name="T34" fmla="*/ 25 w 33"/>
                  <a:gd name="T35" fmla="*/ 52 h 64"/>
                  <a:gd name="T36" fmla="*/ 24 w 33"/>
                  <a:gd name="T37" fmla="*/ 50 h 64"/>
                  <a:gd name="T38" fmla="*/ 22 w 33"/>
                  <a:gd name="T39" fmla="*/ 49 h 64"/>
                  <a:gd name="T40" fmla="*/ 22 w 33"/>
                  <a:gd name="T41" fmla="*/ 44 h 64"/>
                  <a:gd name="T42" fmla="*/ 25 w 33"/>
                  <a:gd name="T43" fmla="*/ 40 h 64"/>
                  <a:gd name="T44" fmla="*/ 22 w 33"/>
                  <a:gd name="T45" fmla="*/ 37 h 64"/>
                  <a:gd name="T46" fmla="*/ 20 w 33"/>
                  <a:gd name="T47" fmla="*/ 32 h 64"/>
                  <a:gd name="T48" fmla="*/ 25 w 33"/>
                  <a:gd name="T49" fmla="*/ 29 h 64"/>
                  <a:gd name="T50" fmla="*/ 25 w 33"/>
                  <a:gd name="T51" fmla="*/ 29 h 64"/>
                  <a:gd name="T52" fmla="*/ 27 w 33"/>
                  <a:gd name="T53" fmla="*/ 22 h 64"/>
                  <a:gd name="T54" fmla="*/ 26 w 33"/>
                  <a:gd name="T55" fmla="*/ 17 h 64"/>
                  <a:gd name="T56" fmla="*/ 25 w 33"/>
                  <a:gd name="T57" fmla="*/ 13 h 64"/>
                  <a:gd name="T58" fmla="*/ 30 w 33"/>
                  <a:gd name="T59" fmla="*/ 8 h 64"/>
                  <a:gd name="T60" fmla="*/ 33 w 33"/>
                  <a:gd name="T61" fmla="*/ 6 h 64"/>
                  <a:gd name="T62" fmla="*/ 30 w 33"/>
                  <a:gd name="T63" fmla="*/ 2 h 64"/>
                  <a:gd name="T64" fmla="*/ 26 w 33"/>
                  <a:gd name="T65" fmla="*/ 2 h 64"/>
                  <a:gd name="T66" fmla="*/ 25 w 33"/>
                  <a:gd name="T67" fmla="*/ 3 h 64"/>
                  <a:gd name="T68" fmla="*/ 23 w 33"/>
                  <a:gd name="T69" fmla="*/ 4 h 64"/>
                  <a:gd name="T70" fmla="*/ 21 w 33"/>
                  <a:gd name="T71" fmla="*/ 3 h 64"/>
                  <a:gd name="T72" fmla="*/ 21 w 33"/>
                  <a:gd name="T73" fmla="*/ 3 h 64"/>
                  <a:gd name="T74" fmla="*/ 19 w 33"/>
                  <a:gd name="T75" fmla="*/ 3 h 64"/>
                  <a:gd name="T76" fmla="*/ 17 w 33"/>
                  <a:gd name="T77" fmla="*/ 3 h 64"/>
                  <a:gd name="T78" fmla="*/ 16 w 33"/>
                  <a:gd name="T79" fmla="*/ 3 h 64"/>
                  <a:gd name="T80" fmla="*/ 16 w 33"/>
                  <a:gd name="T81" fmla="*/ 3 h 64"/>
                  <a:gd name="T82" fmla="*/ 15 w 33"/>
                  <a:gd name="T83" fmla="*/ 3 h 64"/>
                  <a:gd name="T84" fmla="*/ 15 w 33"/>
                  <a:gd name="T85" fmla="*/ 3 h 64"/>
                  <a:gd name="T86" fmla="*/ 14 w 33"/>
                  <a:gd name="T87" fmla="*/ 3 h 64"/>
                  <a:gd name="T88" fmla="*/ 14 w 33"/>
                  <a:gd name="T89" fmla="*/ 3 h 64"/>
                  <a:gd name="T90" fmla="*/ 14 w 33"/>
                  <a:gd name="T91" fmla="*/ 2 h 64"/>
                  <a:gd name="T92" fmla="*/ 13 w 33"/>
                  <a:gd name="T93" fmla="*/ 2 h 64"/>
                  <a:gd name="T94" fmla="*/ 13 w 33"/>
                  <a:gd name="T95" fmla="*/ 2 h 64"/>
                  <a:gd name="T96" fmla="*/ 12 w 33"/>
                  <a:gd name="T97" fmla="*/ 1 h 64"/>
                  <a:gd name="T98" fmla="*/ 12 w 33"/>
                  <a:gd name="T99" fmla="*/ 1 h 64"/>
                  <a:gd name="T100" fmla="*/ 12 w 33"/>
                  <a:gd name="T101" fmla="*/ 1 h 64"/>
                  <a:gd name="T102" fmla="*/ 12 w 33"/>
                  <a:gd name="T103" fmla="*/ 0 h 64"/>
                  <a:gd name="T104" fmla="*/ 12 w 33"/>
                  <a:gd name="T105" fmla="*/ 0 h 64"/>
                  <a:gd name="T106" fmla="*/ 11 w 33"/>
                  <a:gd name="T107" fmla="*/ 0 h 64"/>
                  <a:gd name="T108" fmla="*/ 10 w 33"/>
                  <a:gd name="T109" fmla="*/ 1 h 64"/>
                  <a:gd name="T110" fmla="*/ 9 w 33"/>
                  <a:gd name="T111" fmla="*/ 2 h 64"/>
                  <a:gd name="T112" fmla="*/ 8 w 33"/>
                  <a:gd name="T113" fmla="*/ 2 h 64"/>
                  <a:gd name="T114" fmla="*/ 9 w 33"/>
                  <a:gd name="T115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" h="64">
                    <a:moveTo>
                      <a:pt x="9" y="7"/>
                    </a:moveTo>
                    <a:cubicBezTo>
                      <a:pt x="11" y="11"/>
                      <a:pt x="6" y="31"/>
                      <a:pt x="1" y="36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2" y="40"/>
                      <a:pt x="3" y="41"/>
                    </a:cubicBezTo>
                    <a:cubicBezTo>
                      <a:pt x="4" y="42"/>
                      <a:pt x="5" y="42"/>
                      <a:pt x="5" y="43"/>
                    </a:cubicBezTo>
                    <a:cubicBezTo>
                      <a:pt x="10" y="46"/>
                      <a:pt x="9" y="55"/>
                      <a:pt x="8" y="61"/>
                    </a:cubicBezTo>
                    <a:cubicBezTo>
                      <a:pt x="8" y="62"/>
                      <a:pt x="8" y="63"/>
                      <a:pt x="8" y="64"/>
                    </a:cubicBezTo>
                    <a:cubicBezTo>
                      <a:pt x="8" y="64"/>
                      <a:pt x="8" y="64"/>
                      <a:pt x="10" y="64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10" y="64"/>
                      <a:pt x="11" y="64"/>
                      <a:pt x="12" y="64"/>
                    </a:cubicBezTo>
                    <a:cubicBezTo>
                      <a:pt x="13" y="64"/>
                      <a:pt x="14" y="64"/>
                      <a:pt x="14" y="64"/>
                    </a:cubicBezTo>
                    <a:cubicBezTo>
                      <a:pt x="16" y="64"/>
                      <a:pt x="18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2"/>
                      <a:pt x="20" y="62"/>
                      <a:pt x="20" y="62"/>
                    </a:cubicBezTo>
                    <a:cubicBezTo>
                      <a:pt x="20" y="62"/>
                      <a:pt x="20" y="62"/>
                      <a:pt x="20" y="62"/>
                    </a:cubicBezTo>
                    <a:cubicBezTo>
                      <a:pt x="20" y="61"/>
                      <a:pt x="20" y="61"/>
                      <a:pt x="20" y="60"/>
                    </a:cubicBezTo>
                    <a:cubicBezTo>
                      <a:pt x="20" y="58"/>
                      <a:pt x="20" y="53"/>
                      <a:pt x="25" y="52"/>
                    </a:cubicBezTo>
                    <a:cubicBezTo>
                      <a:pt x="25" y="51"/>
                      <a:pt x="24" y="51"/>
                      <a:pt x="24" y="50"/>
                    </a:cubicBezTo>
                    <a:cubicBezTo>
                      <a:pt x="23" y="50"/>
                      <a:pt x="23" y="50"/>
                      <a:pt x="22" y="49"/>
                    </a:cubicBezTo>
                    <a:cubicBezTo>
                      <a:pt x="21" y="48"/>
                      <a:pt x="21" y="45"/>
                      <a:pt x="22" y="44"/>
                    </a:cubicBezTo>
                    <a:cubicBezTo>
                      <a:pt x="23" y="42"/>
                      <a:pt x="24" y="41"/>
                      <a:pt x="25" y="40"/>
                    </a:cubicBezTo>
                    <a:cubicBezTo>
                      <a:pt x="24" y="40"/>
                      <a:pt x="23" y="39"/>
                      <a:pt x="22" y="37"/>
                    </a:cubicBezTo>
                    <a:cubicBezTo>
                      <a:pt x="20" y="35"/>
                      <a:pt x="20" y="33"/>
                      <a:pt x="20" y="32"/>
                    </a:cubicBezTo>
                    <a:cubicBezTo>
                      <a:pt x="21" y="30"/>
                      <a:pt x="24" y="29"/>
                      <a:pt x="25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27"/>
                      <a:pt x="25" y="24"/>
                      <a:pt x="27" y="22"/>
                    </a:cubicBezTo>
                    <a:cubicBezTo>
                      <a:pt x="28" y="21"/>
                      <a:pt x="27" y="19"/>
                      <a:pt x="26" y="17"/>
                    </a:cubicBezTo>
                    <a:cubicBezTo>
                      <a:pt x="26" y="15"/>
                      <a:pt x="25" y="14"/>
                      <a:pt x="25" y="13"/>
                    </a:cubicBezTo>
                    <a:cubicBezTo>
                      <a:pt x="25" y="10"/>
                      <a:pt x="28" y="9"/>
                      <a:pt x="30" y="8"/>
                    </a:cubicBezTo>
                    <a:cubicBezTo>
                      <a:pt x="31" y="7"/>
                      <a:pt x="32" y="7"/>
                      <a:pt x="33" y="6"/>
                    </a:cubicBezTo>
                    <a:cubicBezTo>
                      <a:pt x="32" y="5"/>
                      <a:pt x="30" y="4"/>
                      <a:pt x="30" y="2"/>
                    </a:cubicBezTo>
                    <a:cubicBezTo>
                      <a:pt x="30" y="2"/>
                      <a:pt x="28" y="1"/>
                      <a:pt x="26" y="2"/>
                    </a:cubicBezTo>
                    <a:cubicBezTo>
                      <a:pt x="26" y="3"/>
                      <a:pt x="26" y="3"/>
                      <a:pt x="25" y="3"/>
                    </a:cubicBezTo>
                    <a:cubicBezTo>
                      <a:pt x="24" y="4"/>
                      <a:pt x="24" y="4"/>
                      <a:pt x="23" y="4"/>
                    </a:cubicBezTo>
                    <a:cubicBezTo>
                      <a:pt x="22" y="4"/>
                      <a:pt x="22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0" y="3"/>
                      <a:pt x="20" y="3"/>
                      <a:pt x="19" y="3"/>
                    </a:cubicBezTo>
                    <a:cubicBezTo>
                      <a:pt x="18" y="3"/>
                      <a:pt x="18" y="3"/>
                      <a:pt x="17" y="3"/>
                    </a:cubicBezTo>
                    <a:cubicBezTo>
                      <a:pt x="17" y="3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4"/>
                      <a:pt x="8" y="6"/>
                      <a:pt x="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4" name="Freeform 1198">
                <a:extLst>
                  <a:ext uri="{FF2B5EF4-FFF2-40B4-BE49-F238E27FC236}">
                    <a16:creationId xmlns:a16="http://schemas.microsoft.com/office/drawing/2014/main" id="{8D13291C-1052-A644-9CBE-935F641EE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" y="3176"/>
                <a:ext cx="39" cy="32"/>
              </a:xfrm>
              <a:custGeom>
                <a:avLst/>
                <a:gdLst>
                  <a:gd name="T0" fmla="*/ 27 w 40"/>
                  <a:gd name="T1" fmla="*/ 31 h 33"/>
                  <a:gd name="T2" fmla="*/ 28 w 40"/>
                  <a:gd name="T3" fmla="*/ 28 h 33"/>
                  <a:gd name="T4" fmla="*/ 28 w 40"/>
                  <a:gd name="T5" fmla="*/ 26 h 33"/>
                  <a:gd name="T6" fmla="*/ 30 w 40"/>
                  <a:gd name="T7" fmla="*/ 22 h 33"/>
                  <a:gd name="T8" fmla="*/ 37 w 40"/>
                  <a:gd name="T9" fmla="*/ 16 h 33"/>
                  <a:gd name="T10" fmla="*/ 35 w 40"/>
                  <a:gd name="T11" fmla="*/ 13 h 33"/>
                  <a:gd name="T12" fmla="*/ 33 w 40"/>
                  <a:gd name="T13" fmla="*/ 11 h 33"/>
                  <a:gd name="T14" fmla="*/ 36 w 40"/>
                  <a:gd name="T15" fmla="*/ 8 h 33"/>
                  <a:gd name="T16" fmla="*/ 39 w 40"/>
                  <a:gd name="T17" fmla="*/ 4 h 33"/>
                  <a:gd name="T18" fmla="*/ 40 w 40"/>
                  <a:gd name="T19" fmla="*/ 4 h 33"/>
                  <a:gd name="T20" fmla="*/ 40 w 40"/>
                  <a:gd name="T21" fmla="*/ 3 h 33"/>
                  <a:gd name="T22" fmla="*/ 39 w 40"/>
                  <a:gd name="T23" fmla="*/ 2 h 33"/>
                  <a:gd name="T24" fmla="*/ 37 w 40"/>
                  <a:gd name="T25" fmla="*/ 1 h 33"/>
                  <a:gd name="T26" fmla="*/ 27 w 40"/>
                  <a:gd name="T27" fmla="*/ 1 h 33"/>
                  <a:gd name="T28" fmla="*/ 23 w 40"/>
                  <a:gd name="T29" fmla="*/ 6 h 33"/>
                  <a:gd name="T30" fmla="*/ 19 w 40"/>
                  <a:gd name="T31" fmla="*/ 11 h 33"/>
                  <a:gd name="T32" fmla="*/ 14 w 40"/>
                  <a:gd name="T33" fmla="*/ 9 h 33"/>
                  <a:gd name="T34" fmla="*/ 10 w 40"/>
                  <a:gd name="T35" fmla="*/ 16 h 33"/>
                  <a:gd name="T36" fmla="*/ 0 w 40"/>
                  <a:gd name="T37" fmla="*/ 30 h 33"/>
                  <a:gd name="T38" fmla="*/ 1 w 40"/>
                  <a:gd name="T39" fmla="*/ 30 h 33"/>
                  <a:gd name="T40" fmla="*/ 2 w 40"/>
                  <a:gd name="T41" fmla="*/ 30 h 33"/>
                  <a:gd name="T42" fmla="*/ 4 w 40"/>
                  <a:gd name="T43" fmla="*/ 30 h 33"/>
                  <a:gd name="T44" fmla="*/ 5 w 40"/>
                  <a:gd name="T45" fmla="*/ 29 h 33"/>
                  <a:gd name="T46" fmla="*/ 6 w 40"/>
                  <a:gd name="T47" fmla="*/ 29 h 33"/>
                  <a:gd name="T48" fmla="*/ 7 w 40"/>
                  <a:gd name="T49" fmla="*/ 28 h 33"/>
                  <a:gd name="T50" fmla="*/ 8 w 40"/>
                  <a:gd name="T51" fmla="*/ 28 h 33"/>
                  <a:gd name="T52" fmla="*/ 10 w 40"/>
                  <a:gd name="T53" fmla="*/ 26 h 33"/>
                  <a:gd name="T54" fmla="*/ 17 w 40"/>
                  <a:gd name="T55" fmla="*/ 27 h 33"/>
                  <a:gd name="T56" fmla="*/ 18 w 40"/>
                  <a:gd name="T57" fmla="*/ 27 h 33"/>
                  <a:gd name="T58" fmla="*/ 22 w 40"/>
                  <a:gd name="T59" fmla="*/ 30 h 33"/>
                  <a:gd name="T60" fmla="*/ 24 w 40"/>
                  <a:gd name="T61" fmla="*/ 31 h 33"/>
                  <a:gd name="T62" fmla="*/ 25 w 40"/>
                  <a:gd name="T63" fmla="*/ 32 h 33"/>
                  <a:gd name="T64" fmla="*/ 26 w 40"/>
                  <a:gd name="T65" fmla="*/ 33 h 33"/>
                  <a:gd name="T66" fmla="*/ 27 w 40"/>
                  <a:gd name="T6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" h="33">
                    <a:moveTo>
                      <a:pt x="27" y="33"/>
                    </a:moveTo>
                    <a:cubicBezTo>
                      <a:pt x="27" y="33"/>
                      <a:pt x="27" y="32"/>
                      <a:pt x="27" y="31"/>
                    </a:cubicBezTo>
                    <a:cubicBezTo>
                      <a:pt x="27" y="31"/>
                      <a:pt x="27" y="31"/>
                      <a:pt x="27" y="30"/>
                    </a:cubicBezTo>
                    <a:cubicBezTo>
                      <a:pt x="27" y="30"/>
                      <a:pt x="28" y="29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8" y="25"/>
                      <a:pt x="27" y="23"/>
                      <a:pt x="28" y="22"/>
                    </a:cubicBezTo>
                    <a:cubicBezTo>
                      <a:pt x="29" y="22"/>
                      <a:pt x="29" y="22"/>
                      <a:pt x="30" y="22"/>
                    </a:cubicBezTo>
                    <a:cubicBezTo>
                      <a:pt x="35" y="22"/>
                      <a:pt x="35" y="21"/>
                      <a:pt x="35" y="21"/>
                    </a:cubicBezTo>
                    <a:cubicBezTo>
                      <a:pt x="35" y="18"/>
                      <a:pt x="36" y="17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15"/>
                      <a:pt x="35" y="14"/>
                      <a:pt x="35" y="13"/>
                    </a:cubicBezTo>
                    <a:cubicBezTo>
                      <a:pt x="34" y="13"/>
                      <a:pt x="34" y="12"/>
                      <a:pt x="34" y="1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5" y="8"/>
                      <a:pt x="36" y="8"/>
                    </a:cubicBezTo>
                    <a:cubicBezTo>
                      <a:pt x="37" y="7"/>
                      <a:pt x="38" y="6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2"/>
                      <a:pt x="40" y="2"/>
                      <a:pt x="39" y="2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2"/>
                      <a:pt x="38" y="1"/>
                      <a:pt x="37" y="1"/>
                    </a:cubicBezTo>
                    <a:cubicBezTo>
                      <a:pt x="35" y="0"/>
                      <a:pt x="32" y="0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4" y="2"/>
                      <a:pt x="23" y="4"/>
                      <a:pt x="23" y="4"/>
                    </a:cubicBezTo>
                    <a:cubicBezTo>
                      <a:pt x="23" y="5"/>
                      <a:pt x="23" y="6"/>
                      <a:pt x="23" y="6"/>
                    </a:cubicBezTo>
                    <a:cubicBezTo>
                      <a:pt x="24" y="7"/>
                      <a:pt x="24" y="8"/>
                      <a:pt x="24" y="9"/>
                    </a:cubicBezTo>
                    <a:cubicBezTo>
                      <a:pt x="23" y="11"/>
                      <a:pt x="21" y="11"/>
                      <a:pt x="19" y="11"/>
                    </a:cubicBezTo>
                    <a:cubicBezTo>
                      <a:pt x="17" y="11"/>
                      <a:pt x="15" y="10"/>
                      <a:pt x="15" y="8"/>
                    </a:cubicBezTo>
                    <a:cubicBezTo>
                      <a:pt x="14" y="8"/>
                      <a:pt x="14" y="9"/>
                      <a:pt x="14" y="9"/>
                    </a:cubicBezTo>
                    <a:cubicBezTo>
                      <a:pt x="13" y="9"/>
                      <a:pt x="13" y="10"/>
                      <a:pt x="13" y="10"/>
                    </a:cubicBezTo>
                    <a:cubicBezTo>
                      <a:pt x="14" y="13"/>
                      <a:pt x="12" y="14"/>
                      <a:pt x="10" y="16"/>
                    </a:cubicBezTo>
                    <a:cubicBezTo>
                      <a:pt x="9" y="17"/>
                      <a:pt x="8" y="18"/>
                      <a:pt x="8" y="19"/>
                    </a:cubicBezTo>
                    <a:cubicBezTo>
                      <a:pt x="9" y="23"/>
                      <a:pt x="6" y="27"/>
                      <a:pt x="0" y="30"/>
                    </a:cubicBezTo>
                    <a:cubicBezTo>
                      <a:pt x="0" y="30"/>
                      <a:pt x="0" y="30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30"/>
                      <a:pt x="1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7" y="29"/>
                    </a:cubicBezTo>
                    <a:cubicBezTo>
                      <a:pt x="7" y="29"/>
                      <a:pt x="7" y="29"/>
                      <a:pt x="7" y="28"/>
                    </a:cubicBezTo>
                    <a:cubicBezTo>
                      <a:pt x="7" y="28"/>
                      <a:pt x="8" y="28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9" y="28"/>
                      <a:pt x="9" y="27"/>
                    </a:cubicBezTo>
                    <a:cubicBezTo>
                      <a:pt x="9" y="27"/>
                      <a:pt x="10" y="27"/>
                      <a:pt x="10" y="26"/>
                    </a:cubicBezTo>
                    <a:cubicBezTo>
                      <a:pt x="11" y="26"/>
                      <a:pt x="12" y="26"/>
                      <a:pt x="13" y="26"/>
                    </a:cubicBezTo>
                    <a:cubicBezTo>
                      <a:pt x="14" y="26"/>
                      <a:pt x="16" y="26"/>
                      <a:pt x="17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7"/>
                      <a:pt x="18" y="27"/>
                      <a:pt x="18" y="27"/>
                    </a:cubicBezTo>
                    <a:cubicBezTo>
                      <a:pt x="18" y="28"/>
                      <a:pt x="19" y="28"/>
                      <a:pt x="19" y="28"/>
                    </a:cubicBezTo>
                    <a:cubicBezTo>
                      <a:pt x="20" y="29"/>
                      <a:pt x="21" y="30"/>
                      <a:pt x="22" y="30"/>
                    </a:cubicBezTo>
                    <a:cubicBezTo>
                      <a:pt x="22" y="30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4" y="31"/>
                    </a:cubicBezTo>
                    <a:cubicBezTo>
                      <a:pt x="24" y="31"/>
                      <a:pt x="24" y="31"/>
                      <a:pt x="24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32"/>
                      <a:pt x="25" y="32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5" name="Freeform 1199">
                <a:extLst>
                  <a:ext uri="{FF2B5EF4-FFF2-40B4-BE49-F238E27FC236}">
                    <a16:creationId xmlns:a16="http://schemas.microsoft.com/office/drawing/2014/main" id="{E4303AA5-FB53-894F-9426-82F14D3D2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3204"/>
                <a:ext cx="36" cy="26"/>
              </a:xfrm>
              <a:custGeom>
                <a:avLst/>
                <a:gdLst>
                  <a:gd name="T0" fmla="*/ 32 w 38"/>
                  <a:gd name="T1" fmla="*/ 27 h 27"/>
                  <a:gd name="T2" fmla="*/ 32 w 38"/>
                  <a:gd name="T3" fmla="*/ 26 h 27"/>
                  <a:gd name="T4" fmla="*/ 32 w 38"/>
                  <a:gd name="T5" fmla="*/ 25 h 27"/>
                  <a:gd name="T6" fmla="*/ 33 w 38"/>
                  <a:gd name="T7" fmla="*/ 24 h 27"/>
                  <a:gd name="T8" fmla="*/ 33 w 38"/>
                  <a:gd name="T9" fmla="*/ 23 h 27"/>
                  <a:gd name="T10" fmla="*/ 33 w 38"/>
                  <a:gd name="T11" fmla="*/ 22 h 27"/>
                  <a:gd name="T12" fmla="*/ 33 w 38"/>
                  <a:gd name="T13" fmla="*/ 21 h 27"/>
                  <a:gd name="T14" fmla="*/ 34 w 38"/>
                  <a:gd name="T15" fmla="*/ 21 h 27"/>
                  <a:gd name="T16" fmla="*/ 34 w 38"/>
                  <a:gd name="T17" fmla="*/ 20 h 27"/>
                  <a:gd name="T18" fmla="*/ 34 w 38"/>
                  <a:gd name="T19" fmla="*/ 20 h 27"/>
                  <a:gd name="T20" fmla="*/ 35 w 38"/>
                  <a:gd name="T21" fmla="*/ 19 h 27"/>
                  <a:gd name="T22" fmla="*/ 36 w 38"/>
                  <a:gd name="T23" fmla="*/ 19 h 27"/>
                  <a:gd name="T24" fmla="*/ 36 w 38"/>
                  <a:gd name="T25" fmla="*/ 18 h 27"/>
                  <a:gd name="T26" fmla="*/ 36 w 38"/>
                  <a:gd name="T27" fmla="*/ 18 h 27"/>
                  <a:gd name="T28" fmla="*/ 37 w 38"/>
                  <a:gd name="T29" fmla="*/ 18 h 27"/>
                  <a:gd name="T30" fmla="*/ 37 w 38"/>
                  <a:gd name="T31" fmla="*/ 18 h 27"/>
                  <a:gd name="T32" fmla="*/ 38 w 38"/>
                  <a:gd name="T33" fmla="*/ 17 h 27"/>
                  <a:gd name="T34" fmla="*/ 38 w 38"/>
                  <a:gd name="T35" fmla="*/ 16 h 27"/>
                  <a:gd name="T36" fmla="*/ 38 w 38"/>
                  <a:gd name="T37" fmla="*/ 16 h 27"/>
                  <a:gd name="T38" fmla="*/ 38 w 38"/>
                  <a:gd name="T39" fmla="*/ 14 h 27"/>
                  <a:gd name="T40" fmla="*/ 37 w 38"/>
                  <a:gd name="T41" fmla="*/ 14 h 27"/>
                  <a:gd name="T42" fmla="*/ 37 w 38"/>
                  <a:gd name="T43" fmla="*/ 13 h 27"/>
                  <a:gd name="T44" fmla="*/ 36 w 38"/>
                  <a:gd name="T45" fmla="*/ 12 h 27"/>
                  <a:gd name="T46" fmla="*/ 36 w 38"/>
                  <a:gd name="T47" fmla="*/ 11 h 27"/>
                  <a:gd name="T48" fmla="*/ 36 w 38"/>
                  <a:gd name="T49" fmla="*/ 11 h 27"/>
                  <a:gd name="T50" fmla="*/ 36 w 38"/>
                  <a:gd name="T51" fmla="*/ 10 h 27"/>
                  <a:gd name="T52" fmla="*/ 35 w 38"/>
                  <a:gd name="T53" fmla="*/ 10 h 27"/>
                  <a:gd name="T54" fmla="*/ 35 w 38"/>
                  <a:gd name="T55" fmla="*/ 9 h 27"/>
                  <a:gd name="T56" fmla="*/ 34 w 38"/>
                  <a:gd name="T57" fmla="*/ 8 h 27"/>
                  <a:gd name="T58" fmla="*/ 29 w 38"/>
                  <a:gd name="T59" fmla="*/ 5 h 27"/>
                  <a:gd name="T60" fmla="*/ 25 w 38"/>
                  <a:gd name="T61" fmla="*/ 2 h 27"/>
                  <a:gd name="T62" fmla="*/ 21 w 38"/>
                  <a:gd name="T63" fmla="*/ 1 h 27"/>
                  <a:gd name="T64" fmla="*/ 8 w 38"/>
                  <a:gd name="T65" fmla="*/ 5 h 27"/>
                  <a:gd name="T66" fmla="*/ 8 w 38"/>
                  <a:gd name="T67" fmla="*/ 5 h 27"/>
                  <a:gd name="T68" fmla="*/ 8 w 38"/>
                  <a:gd name="T69" fmla="*/ 5 h 27"/>
                  <a:gd name="T70" fmla="*/ 7 w 38"/>
                  <a:gd name="T71" fmla="*/ 5 h 27"/>
                  <a:gd name="T72" fmla="*/ 7 w 38"/>
                  <a:gd name="T73" fmla="*/ 5 h 27"/>
                  <a:gd name="T74" fmla="*/ 6 w 38"/>
                  <a:gd name="T75" fmla="*/ 5 h 27"/>
                  <a:gd name="T76" fmla="*/ 5 w 38"/>
                  <a:gd name="T77" fmla="*/ 4 h 27"/>
                  <a:gd name="T78" fmla="*/ 5 w 38"/>
                  <a:gd name="T79" fmla="*/ 4 h 27"/>
                  <a:gd name="T80" fmla="*/ 0 w 38"/>
                  <a:gd name="T81" fmla="*/ 6 h 27"/>
                  <a:gd name="T82" fmla="*/ 0 w 38"/>
                  <a:gd name="T83" fmla="*/ 6 h 27"/>
                  <a:gd name="T84" fmla="*/ 2 w 38"/>
                  <a:gd name="T85" fmla="*/ 9 h 27"/>
                  <a:gd name="T86" fmla="*/ 3 w 38"/>
                  <a:gd name="T87" fmla="*/ 8 h 27"/>
                  <a:gd name="T88" fmla="*/ 7 w 38"/>
                  <a:gd name="T89" fmla="*/ 11 h 27"/>
                  <a:gd name="T90" fmla="*/ 9 w 38"/>
                  <a:gd name="T91" fmla="*/ 13 h 27"/>
                  <a:gd name="T92" fmla="*/ 11 w 38"/>
                  <a:gd name="T93" fmla="*/ 14 h 27"/>
                  <a:gd name="T94" fmla="*/ 17 w 38"/>
                  <a:gd name="T95" fmla="*/ 18 h 27"/>
                  <a:gd name="T96" fmla="*/ 18 w 38"/>
                  <a:gd name="T97" fmla="*/ 21 h 27"/>
                  <a:gd name="T98" fmla="*/ 20 w 38"/>
                  <a:gd name="T99" fmla="*/ 19 h 27"/>
                  <a:gd name="T100" fmla="*/ 23 w 38"/>
                  <a:gd name="T101" fmla="*/ 17 h 27"/>
                  <a:gd name="T102" fmla="*/ 25 w 38"/>
                  <a:gd name="T103" fmla="*/ 20 h 27"/>
                  <a:gd name="T104" fmla="*/ 26 w 38"/>
                  <a:gd name="T105" fmla="*/ 23 h 27"/>
                  <a:gd name="T106" fmla="*/ 27 w 38"/>
                  <a:gd name="T107" fmla="*/ 23 h 27"/>
                  <a:gd name="T108" fmla="*/ 31 w 38"/>
                  <a:gd name="T109" fmla="*/ 26 h 27"/>
                  <a:gd name="T110" fmla="*/ 32 w 38"/>
                  <a:gd name="T111" fmla="*/ 26 h 27"/>
                  <a:gd name="T112" fmla="*/ 32 w 38"/>
                  <a:gd name="T113" fmla="*/ 27 h 27"/>
                  <a:gd name="T114" fmla="*/ 32 w 38"/>
                  <a:gd name="T115" fmla="*/ 27 h 27"/>
                  <a:gd name="T116" fmla="*/ 32 w 38"/>
                  <a:gd name="T117" fmla="*/ 27 h 27"/>
                  <a:gd name="T118" fmla="*/ 32 w 38"/>
                  <a:gd name="T11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" h="27">
                    <a:moveTo>
                      <a:pt x="32" y="27"/>
                    </a:move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4"/>
                      <a:pt x="33" y="24"/>
                      <a:pt x="33" y="24"/>
                    </a:cubicBezTo>
                    <a:cubicBezTo>
                      <a:pt x="33" y="24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2"/>
                    </a:cubicBezTo>
                    <a:cubicBezTo>
                      <a:pt x="33" y="22"/>
                      <a:pt x="33" y="22"/>
                      <a:pt x="33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6" y="19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7"/>
                      <a:pt x="37" y="17"/>
                      <a:pt x="38" y="17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5"/>
                      <a:pt x="38" y="15"/>
                      <a:pt x="38" y="14"/>
                    </a:cubicBezTo>
                    <a:cubicBezTo>
                      <a:pt x="38" y="14"/>
                      <a:pt x="37" y="14"/>
                      <a:pt x="37" y="14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1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9"/>
                      <a:pt x="34" y="8"/>
                      <a:pt x="34" y="8"/>
                    </a:cubicBezTo>
                    <a:cubicBezTo>
                      <a:pt x="32" y="6"/>
                      <a:pt x="31" y="6"/>
                      <a:pt x="29" y="5"/>
                    </a:cubicBezTo>
                    <a:cubicBezTo>
                      <a:pt x="28" y="4"/>
                      <a:pt x="27" y="3"/>
                      <a:pt x="25" y="2"/>
                    </a:cubicBezTo>
                    <a:cubicBezTo>
                      <a:pt x="24" y="1"/>
                      <a:pt x="22" y="0"/>
                      <a:pt x="21" y="1"/>
                    </a:cubicBezTo>
                    <a:cubicBezTo>
                      <a:pt x="18" y="4"/>
                      <a:pt x="12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5"/>
                      <a:pt x="2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5" y="8"/>
                      <a:pt x="6" y="10"/>
                      <a:pt x="7" y="11"/>
                    </a:cubicBezTo>
                    <a:cubicBezTo>
                      <a:pt x="8" y="12"/>
                      <a:pt x="9" y="12"/>
                      <a:pt x="9" y="13"/>
                    </a:cubicBezTo>
                    <a:cubicBezTo>
                      <a:pt x="10" y="13"/>
                      <a:pt x="11" y="13"/>
                      <a:pt x="11" y="14"/>
                    </a:cubicBezTo>
                    <a:cubicBezTo>
                      <a:pt x="14" y="15"/>
                      <a:pt x="17" y="16"/>
                      <a:pt x="17" y="18"/>
                    </a:cubicBezTo>
                    <a:cubicBezTo>
                      <a:pt x="17" y="20"/>
                      <a:pt x="18" y="21"/>
                      <a:pt x="18" y="21"/>
                    </a:cubicBezTo>
                    <a:cubicBezTo>
                      <a:pt x="18" y="20"/>
                      <a:pt x="19" y="20"/>
                      <a:pt x="20" y="19"/>
                    </a:cubicBezTo>
                    <a:cubicBezTo>
                      <a:pt x="21" y="18"/>
                      <a:pt x="22" y="17"/>
                      <a:pt x="23" y="17"/>
                    </a:cubicBezTo>
                    <a:cubicBezTo>
                      <a:pt x="24" y="17"/>
                      <a:pt x="25" y="18"/>
                      <a:pt x="25" y="20"/>
                    </a:cubicBezTo>
                    <a:cubicBezTo>
                      <a:pt x="25" y="22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9" y="23"/>
                      <a:pt x="30" y="25"/>
                      <a:pt x="31" y="26"/>
                    </a:cubicBezTo>
                    <a:cubicBezTo>
                      <a:pt x="31" y="26"/>
                      <a:pt x="31" y="26"/>
                      <a:pt x="32" y="26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6" name="Freeform 1200">
                <a:extLst>
                  <a:ext uri="{FF2B5EF4-FFF2-40B4-BE49-F238E27FC236}">
                    <a16:creationId xmlns:a16="http://schemas.microsoft.com/office/drawing/2014/main" id="{F6E41E00-212D-B542-9352-56203D31B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3249"/>
                <a:ext cx="94" cy="59"/>
              </a:xfrm>
              <a:custGeom>
                <a:avLst/>
                <a:gdLst>
                  <a:gd name="T0" fmla="*/ 82 w 98"/>
                  <a:gd name="T1" fmla="*/ 38 h 62"/>
                  <a:gd name="T2" fmla="*/ 81 w 98"/>
                  <a:gd name="T3" fmla="*/ 36 h 62"/>
                  <a:gd name="T4" fmla="*/ 80 w 98"/>
                  <a:gd name="T5" fmla="*/ 33 h 62"/>
                  <a:gd name="T6" fmla="*/ 80 w 98"/>
                  <a:gd name="T7" fmla="*/ 31 h 62"/>
                  <a:gd name="T8" fmla="*/ 82 w 98"/>
                  <a:gd name="T9" fmla="*/ 25 h 62"/>
                  <a:gd name="T10" fmla="*/ 74 w 98"/>
                  <a:gd name="T11" fmla="*/ 11 h 62"/>
                  <a:gd name="T12" fmla="*/ 74 w 98"/>
                  <a:gd name="T13" fmla="*/ 11 h 62"/>
                  <a:gd name="T14" fmla="*/ 73 w 98"/>
                  <a:gd name="T15" fmla="*/ 10 h 62"/>
                  <a:gd name="T16" fmla="*/ 73 w 98"/>
                  <a:gd name="T17" fmla="*/ 9 h 62"/>
                  <a:gd name="T18" fmla="*/ 72 w 98"/>
                  <a:gd name="T19" fmla="*/ 8 h 62"/>
                  <a:gd name="T20" fmla="*/ 70 w 98"/>
                  <a:gd name="T21" fmla="*/ 5 h 62"/>
                  <a:gd name="T22" fmla="*/ 69 w 98"/>
                  <a:gd name="T23" fmla="*/ 3 h 62"/>
                  <a:gd name="T24" fmla="*/ 68 w 98"/>
                  <a:gd name="T25" fmla="*/ 0 h 62"/>
                  <a:gd name="T26" fmla="*/ 65 w 98"/>
                  <a:gd name="T27" fmla="*/ 1 h 62"/>
                  <a:gd name="T28" fmla="*/ 64 w 98"/>
                  <a:gd name="T29" fmla="*/ 3 h 62"/>
                  <a:gd name="T30" fmla="*/ 58 w 98"/>
                  <a:gd name="T31" fmla="*/ 5 h 62"/>
                  <a:gd name="T32" fmla="*/ 55 w 98"/>
                  <a:gd name="T33" fmla="*/ 5 h 62"/>
                  <a:gd name="T34" fmla="*/ 45 w 98"/>
                  <a:gd name="T35" fmla="*/ 7 h 62"/>
                  <a:gd name="T36" fmla="*/ 32 w 98"/>
                  <a:gd name="T37" fmla="*/ 4 h 62"/>
                  <a:gd name="T38" fmla="*/ 27 w 98"/>
                  <a:gd name="T39" fmla="*/ 4 h 62"/>
                  <a:gd name="T40" fmla="*/ 26 w 98"/>
                  <a:gd name="T41" fmla="*/ 4 h 62"/>
                  <a:gd name="T42" fmla="*/ 25 w 98"/>
                  <a:gd name="T43" fmla="*/ 5 h 62"/>
                  <a:gd name="T44" fmla="*/ 20 w 98"/>
                  <a:gd name="T45" fmla="*/ 9 h 62"/>
                  <a:gd name="T46" fmla="*/ 16 w 98"/>
                  <a:gd name="T47" fmla="*/ 11 h 62"/>
                  <a:gd name="T48" fmla="*/ 6 w 98"/>
                  <a:gd name="T49" fmla="*/ 28 h 62"/>
                  <a:gd name="T50" fmla="*/ 0 w 98"/>
                  <a:gd name="T51" fmla="*/ 32 h 62"/>
                  <a:gd name="T52" fmla="*/ 4 w 98"/>
                  <a:gd name="T53" fmla="*/ 38 h 62"/>
                  <a:gd name="T54" fmla="*/ 8 w 98"/>
                  <a:gd name="T55" fmla="*/ 41 h 62"/>
                  <a:gd name="T56" fmla="*/ 9 w 98"/>
                  <a:gd name="T57" fmla="*/ 47 h 62"/>
                  <a:gd name="T58" fmla="*/ 22 w 98"/>
                  <a:gd name="T59" fmla="*/ 53 h 62"/>
                  <a:gd name="T60" fmla="*/ 22 w 98"/>
                  <a:gd name="T61" fmla="*/ 56 h 62"/>
                  <a:gd name="T62" fmla="*/ 23 w 98"/>
                  <a:gd name="T63" fmla="*/ 56 h 62"/>
                  <a:gd name="T64" fmla="*/ 25 w 98"/>
                  <a:gd name="T65" fmla="*/ 58 h 62"/>
                  <a:gd name="T66" fmla="*/ 27 w 98"/>
                  <a:gd name="T67" fmla="*/ 60 h 62"/>
                  <a:gd name="T68" fmla="*/ 38 w 98"/>
                  <a:gd name="T69" fmla="*/ 61 h 62"/>
                  <a:gd name="T70" fmla="*/ 51 w 98"/>
                  <a:gd name="T71" fmla="*/ 62 h 62"/>
                  <a:gd name="T72" fmla="*/ 70 w 98"/>
                  <a:gd name="T73" fmla="*/ 56 h 62"/>
                  <a:gd name="T74" fmla="*/ 83 w 98"/>
                  <a:gd name="T75" fmla="*/ 60 h 62"/>
                  <a:gd name="T76" fmla="*/ 83 w 98"/>
                  <a:gd name="T77" fmla="*/ 60 h 62"/>
                  <a:gd name="T78" fmla="*/ 85 w 98"/>
                  <a:gd name="T79" fmla="*/ 60 h 62"/>
                  <a:gd name="T80" fmla="*/ 86 w 98"/>
                  <a:gd name="T81" fmla="*/ 61 h 62"/>
                  <a:gd name="T82" fmla="*/ 93 w 98"/>
                  <a:gd name="T83" fmla="*/ 47 h 62"/>
                  <a:gd name="T84" fmla="*/ 97 w 98"/>
                  <a:gd name="T85" fmla="*/ 43 h 62"/>
                  <a:gd name="T86" fmla="*/ 96 w 98"/>
                  <a:gd name="T87" fmla="*/ 42 h 62"/>
                  <a:gd name="T88" fmla="*/ 95 w 98"/>
                  <a:gd name="T89" fmla="*/ 41 h 62"/>
                  <a:gd name="T90" fmla="*/ 89 w 98"/>
                  <a:gd name="T91" fmla="*/ 44 h 62"/>
                  <a:gd name="T92" fmla="*/ 83 w 98"/>
                  <a:gd name="T93" fmla="*/ 40 h 62"/>
                  <a:gd name="T94" fmla="*/ 83 w 98"/>
                  <a:gd name="T95" fmla="*/ 3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" h="62">
                    <a:moveTo>
                      <a:pt x="82" y="39"/>
                    </a:moveTo>
                    <a:cubicBezTo>
                      <a:pt x="82" y="39"/>
                      <a:pt x="82" y="38"/>
                      <a:pt x="82" y="38"/>
                    </a:cubicBezTo>
                    <a:cubicBezTo>
                      <a:pt x="82" y="38"/>
                      <a:pt x="81" y="37"/>
                      <a:pt x="81" y="37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81" y="35"/>
                      <a:pt x="81" y="35"/>
                      <a:pt x="80" y="34"/>
                    </a:cubicBezTo>
                    <a:cubicBezTo>
                      <a:pt x="80" y="34"/>
                      <a:pt x="80" y="34"/>
                      <a:pt x="80" y="33"/>
                    </a:cubicBezTo>
                    <a:cubicBezTo>
                      <a:pt x="80" y="33"/>
                      <a:pt x="80" y="32"/>
                      <a:pt x="80" y="31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80" y="31"/>
                      <a:pt x="80" y="30"/>
                      <a:pt x="80" y="30"/>
                    </a:cubicBezTo>
                    <a:cubicBezTo>
                      <a:pt x="80" y="28"/>
                      <a:pt x="80" y="26"/>
                      <a:pt x="82" y="25"/>
                    </a:cubicBezTo>
                    <a:cubicBezTo>
                      <a:pt x="82" y="23"/>
                      <a:pt x="79" y="16"/>
                      <a:pt x="74" y="12"/>
                    </a:cubicBezTo>
                    <a:cubicBezTo>
                      <a:pt x="74" y="12"/>
                      <a:pt x="74" y="12"/>
                      <a:pt x="74" y="11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4" y="11"/>
                      <a:pt x="73" y="10"/>
                      <a:pt x="7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10"/>
                      <a:pt x="73" y="9"/>
                      <a:pt x="73" y="9"/>
                    </a:cubicBezTo>
                    <a:cubicBezTo>
                      <a:pt x="73" y="9"/>
                      <a:pt x="72" y="9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7"/>
                      <a:pt x="71" y="7"/>
                      <a:pt x="71" y="7"/>
                    </a:cubicBezTo>
                    <a:cubicBezTo>
                      <a:pt x="71" y="6"/>
                      <a:pt x="71" y="6"/>
                      <a:pt x="70" y="5"/>
                    </a:cubicBezTo>
                    <a:cubicBezTo>
                      <a:pt x="70" y="5"/>
                      <a:pt x="70" y="5"/>
                      <a:pt x="70" y="4"/>
                    </a:cubicBezTo>
                    <a:cubicBezTo>
                      <a:pt x="70" y="4"/>
                      <a:pt x="69" y="3"/>
                      <a:pt x="69" y="3"/>
                    </a:cubicBezTo>
                    <a:cubicBezTo>
                      <a:pt x="69" y="2"/>
                      <a:pt x="69" y="2"/>
                      <a:pt x="68" y="2"/>
                    </a:cubicBezTo>
                    <a:cubicBezTo>
                      <a:pt x="68" y="1"/>
                      <a:pt x="68" y="1"/>
                      <a:pt x="68" y="0"/>
                    </a:cubicBezTo>
                    <a:cubicBezTo>
                      <a:pt x="66" y="1"/>
                      <a:pt x="66" y="1"/>
                      <a:pt x="65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4" y="2"/>
                      <a:pt x="64" y="2"/>
                      <a:pt x="64" y="3"/>
                    </a:cubicBezTo>
                    <a:cubicBezTo>
                      <a:pt x="63" y="4"/>
                      <a:pt x="61" y="5"/>
                      <a:pt x="59" y="5"/>
                    </a:cubicBezTo>
                    <a:cubicBezTo>
                      <a:pt x="59" y="5"/>
                      <a:pt x="58" y="5"/>
                      <a:pt x="58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6" y="6"/>
                      <a:pt x="55" y="6"/>
                      <a:pt x="55" y="5"/>
                    </a:cubicBezTo>
                    <a:cubicBezTo>
                      <a:pt x="54" y="5"/>
                      <a:pt x="53" y="5"/>
                      <a:pt x="52" y="6"/>
                    </a:cubicBezTo>
                    <a:cubicBezTo>
                      <a:pt x="50" y="8"/>
                      <a:pt x="46" y="9"/>
                      <a:pt x="45" y="7"/>
                    </a:cubicBezTo>
                    <a:cubicBezTo>
                      <a:pt x="44" y="7"/>
                      <a:pt x="41" y="6"/>
                      <a:pt x="39" y="6"/>
                    </a:cubicBezTo>
                    <a:cubicBezTo>
                      <a:pt x="38" y="6"/>
                      <a:pt x="36" y="5"/>
                      <a:pt x="32" y="4"/>
                    </a:cubicBezTo>
                    <a:cubicBezTo>
                      <a:pt x="31" y="4"/>
                      <a:pt x="29" y="4"/>
                      <a:pt x="28" y="4"/>
                    </a:cubicBezTo>
                    <a:cubicBezTo>
                      <a:pt x="28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5" y="4"/>
                      <a:pt x="25" y="5"/>
                    </a:cubicBezTo>
                    <a:cubicBezTo>
                      <a:pt x="25" y="5"/>
                      <a:pt x="24" y="6"/>
                      <a:pt x="24" y="6"/>
                    </a:cubicBezTo>
                    <a:cubicBezTo>
                      <a:pt x="23" y="7"/>
                      <a:pt x="21" y="8"/>
                      <a:pt x="20" y="9"/>
                    </a:cubicBezTo>
                    <a:cubicBezTo>
                      <a:pt x="20" y="9"/>
                      <a:pt x="19" y="9"/>
                      <a:pt x="19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6" y="11"/>
                      <a:pt x="14" y="14"/>
                      <a:pt x="13" y="16"/>
                    </a:cubicBezTo>
                    <a:cubicBezTo>
                      <a:pt x="11" y="21"/>
                      <a:pt x="9" y="25"/>
                      <a:pt x="6" y="28"/>
                    </a:cubicBezTo>
                    <a:cubicBezTo>
                      <a:pt x="4" y="30"/>
                      <a:pt x="2" y="31"/>
                      <a:pt x="1" y="32"/>
                    </a:cubicBezTo>
                    <a:cubicBezTo>
                      <a:pt x="1" y="32"/>
                      <a:pt x="1" y="32"/>
                      <a:pt x="0" y="32"/>
                    </a:cubicBezTo>
                    <a:cubicBezTo>
                      <a:pt x="1" y="32"/>
                      <a:pt x="1" y="33"/>
                      <a:pt x="1" y="33"/>
                    </a:cubicBezTo>
                    <a:cubicBezTo>
                      <a:pt x="2" y="34"/>
                      <a:pt x="4" y="36"/>
                      <a:pt x="4" y="38"/>
                    </a:cubicBezTo>
                    <a:cubicBezTo>
                      <a:pt x="4" y="40"/>
                      <a:pt x="5" y="40"/>
                      <a:pt x="6" y="40"/>
                    </a:cubicBezTo>
                    <a:cubicBezTo>
                      <a:pt x="7" y="40"/>
                      <a:pt x="7" y="40"/>
                      <a:pt x="8" y="41"/>
                    </a:cubicBezTo>
                    <a:cubicBezTo>
                      <a:pt x="9" y="42"/>
                      <a:pt x="9" y="44"/>
                      <a:pt x="9" y="46"/>
                    </a:cubicBezTo>
                    <a:cubicBezTo>
                      <a:pt x="9" y="46"/>
                      <a:pt x="9" y="47"/>
                      <a:pt x="9" y="47"/>
                    </a:cubicBezTo>
                    <a:cubicBezTo>
                      <a:pt x="9" y="47"/>
                      <a:pt x="9" y="47"/>
                      <a:pt x="10" y="47"/>
                    </a:cubicBezTo>
                    <a:cubicBezTo>
                      <a:pt x="17" y="48"/>
                      <a:pt x="22" y="49"/>
                      <a:pt x="22" y="53"/>
                    </a:cubicBezTo>
                    <a:cubicBezTo>
                      <a:pt x="22" y="53"/>
                      <a:pt x="22" y="54"/>
                      <a:pt x="22" y="54"/>
                    </a:cubicBezTo>
                    <a:cubicBezTo>
                      <a:pt x="22" y="55"/>
                      <a:pt x="22" y="56"/>
                      <a:pt x="22" y="56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56"/>
                      <a:pt x="23" y="56"/>
                      <a:pt x="23" y="56"/>
                    </a:cubicBezTo>
                    <a:cubicBezTo>
                      <a:pt x="23" y="57"/>
                      <a:pt x="24" y="57"/>
                      <a:pt x="24" y="57"/>
                    </a:cubicBezTo>
                    <a:cubicBezTo>
                      <a:pt x="24" y="58"/>
                      <a:pt x="25" y="58"/>
                      <a:pt x="25" y="58"/>
                    </a:cubicBezTo>
                    <a:cubicBezTo>
                      <a:pt x="25" y="58"/>
                      <a:pt x="26" y="59"/>
                      <a:pt x="26" y="59"/>
                    </a:cubicBezTo>
                    <a:cubicBezTo>
                      <a:pt x="26" y="59"/>
                      <a:pt x="27" y="60"/>
                      <a:pt x="27" y="60"/>
                    </a:cubicBezTo>
                    <a:cubicBezTo>
                      <a:pt x="28" y="60"/>
                      <a:pt x="30" y="60"/>
                      <a:pt x="33" y="61"/>
                    </a:cubicBezTo>
                    <a:cubicBezTo>
                      <a:pt x="35" y="61"/>
                      <a:pt x="37" y="61"/>
                      <a:pt x="38" y="61"/>
                    </a:cubicBezTo>
                    <a:cubicBezTo>
                      <a:pt x="39" y="61"/>
                      <a:pt x="39" y="61"/>
                      <a:pt x="41" y="61"/>
                    </a:cubicBezTo>
                    <a:cubicBezTo>
                      <a:pt x="44" y="61"/>
                      <a:pt x="49" y="61"/>
                      <a:pt x="51" y="62"/>
                    </a:cubicBezTo>
                    <a:cubicBezTo>
                      <a:pt x="53" y="62"/>
                      <a:pt x="55" y="61"/>
                      <a:pt x="57" y="59"/>
                    </a:cubicBezTo>
                    <a:cubicBezTo>
                      <a:pt x="60" y="56"/>
                      <a:pt x="68" y="56"/>
                      <a:pt x="70" y="56"/>
                    </a:cubicBezTo>
                    <a:cubicBezTo>
                      <a:pt x="71" y="56"/>
                      <a:pt x="72" y="56"/>
                      <a:pt x="72" y="56"/>
                    </a:cubicBezTo>
                    <a:cubicBezTo>
                      <a:pt x="78" y="57"/>
                      <a:pt x="82" y="57"/>
                      <a:pt x="83" y="60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4" y="60"/>
                      <a:pt x="84" y="60"/>
                      <a:pt x="84" y="60"/>
                    </a:cubicBezTo>
                    <a:cubicBezTo>
                      <a:pt x="84" y="60"/>
                      <a:pt x="84" y="60"/>
                      <a:pt x="85" y="60"/>
                    </a:cubicBezTo>
                    <a:cubicBezTo>
                      <a:pt x="85" y="61"/>
                      <a:pt x="85" y="61"/>
                      <a:pt x="86" y="61"/>
                    </a:cubicBezTo>
                    <a:cubicBezTo>
                      <a:pt x="86" y="61"/>
                      <a:pt x="86" y="61"/>
                      <a:pt x="86" y="61"/>
                    </a:cubicBezTo>
                    <a:cubicBezTo>
                      <a:pt x="86" y="60"/>
                      <a:pt x="86" y="59"/>
                      <a:pt x="86" y="58"/>
                    </a:cubicBezTo>
                    <a:cubicBezTo>
                      <a:pt x="86" y="54"/>
                      <a:pt x="89" y="47"/>
                      <a:pt x="93" y="47"/>
                    </a:cubicBezTo>
                    <a:cubicBezTo>
                      <a:pt x="94" y="47"/>
                      <a:pt x="94" y="47"/>
                      <a:pt x="94" y="47"/>
                    </a:cubicBezTo>
                    <a:cubicBezTo>
                      <a:pt x="97" y="46"/>
                      <a:pt x="98" y="46"/>
                      <a:pt x="97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7" y="43"/>
                      <a:pt x="96" y="42"/>
                      <a:pt x="96" y="42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6" y="42"/>
                      <a:pt x="95" y="41"/>
                      <a:pt x="95" y="41"/>
                    </a:cubicBezTo>
                    <a:cubicBezTo>
                      <a:pt x="95" y="42"/>
                      <a:pt x="94" y="42"/>
                      <a:pt x="93" y="42"/>
                    </a:cubicBezTo>
                    <a:cubicBezTo>
                      <a:pt x="91" y="43"/>
                      <a:pt x="90" y="44"/>
                      <a:pt x="89" y="44"/>
                    </a:cubicBezTo>
                    <a:cubicBezTo>
                      <a:pt x="87" y="44"/>
                      <a:pt x="84" y="43"/>
                      <a:pt x="83" y="41"/>
                    </a:cubicBezTo>
                    <a:cubicBezTo>
                      <a:pt x="83" y="40"/>
                      <a:pt x="83" y="40"/>
                      <a:pt x="83" y="40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3" y="39"/>
                      <a:pt x="82" y="39"/>
                      <a:pt x="8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7" name="Freeform 1201">
                <a:extLst>
                  <a:ext uri="{FF2B5EF4-FFF2-40B4-BE49-F238E27FC236}">
                    <a16:creationId xmlns:a16="http://schemas.microsoft.com/office/drawing/2014/main" id="{4FC40A26-2F07-6740-8A8C-5F388187E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1" y="3247"/>
                <a:ext cx="29" cy="36"/>
              </a:xfrm>
              <a:custGeom>
                <a:avLst/>
                <a:gdLst>
                  <a:gd name="T0" fmla="*/ 1 w 30"/>
                  <a:gd name="T1" fmla="*/ 1 h 38"/>
                  <a:gd name="T2" fmla="*/ 1 w 30"/>
                  <a:gd name="T3" fmla="*/ 2 h 38"/>
                  <a:gd name="T4" fmla="*/ 2 w 30"/>
                  <a:gd name="T5" fmla="*/ 4 h 38"/>
                  <a:gd name="T6" fmla="*/ 3 w 30"/>
                  <a:gd name="T7" fmla="*/ 5 h 38"/>
                  <a:gd name="T8" fmla="*/ 3 w 30"/>
                  <a:gd name="T9" fmla="*/ 6 h 38"/>
                  <a:gd name="T10" fmla="*/ 4 w 30"/>
                  <a:gd name="T11" fmla="*/ 7 h 38"/>
                  <a:gd name="T12" fmla="*/ 4 w 30"/>
                  <a:gd name="T13" fmla="*/ 8 h 38"/>
                  <a:gd name="T14" fmla="*/ 5 w 30"/>
                  <a:gd name="T15" fmla="*/ 8 h 38"/>
                  <a:gd name="T16" fmla="*/ 5 w 30"/>
                  <a:gd name="T17" fmla="*/ 9 h 38"/>
                  <a:gd name="T18" fmla="*/ 5 w 30"/>
                  <a:gd name="T19" fmla="*/ 9 h 38"/>
                  <a:gd name="T20" fmla="*/ 6 w 30"/>
                  <a:gd name="T21" fmla="*/ 10 h 38"/>
                  <a:gd name="T22" fmla="*/ 6 w 30"/>
                  <a:gd name="T23" fmla="*/ 10 h 38"/>
                  <a:gd name="T24" fmla="*/ 6 w 30"/>
                  <a:gd name="T25" fmla="*/ 11 h 38"/>
                  <a:gd name="T26" fmla="*/ 6 w 30"/>
                  <a:gd name="T27" fmla="*/ 11 h 38"/>
                  <a:gd name="T28" fmla="*/ 6 w 30"/>
                  <a:gd name="T29" fmla="*/ 11 h 38"/>
                  <a:gd name="T30" fmla="*/ 13 w 30"/>
                  <a:gd name="T31" fmla="*/ 30 h 38"/>
                  <a:gd name="T32" fmla="*/ 13 w 30"/>
                  <a:gd name="T33" fmla="*/ 33 h 38"/>
                  <a:gd name="T34" fmla="*/ 13 w 30"/>
                  <a:gd name="T35" fmla="*/ 35 h 38"/>
                  <a:gd name="T36" fmla="*/ 14 w 30"/>
                  <a:gd name="T37" fmla="*/ 36 h 38"/>
                  <a:gd name="T38" fmla="*/ 14 w 30"/>
                  <a:gd name="T39" fmla="*/ 37 h 38"/>
                  <a:gd name="T40" fmla="*/ 14 w 30"/>
                  <a:gd name="T41" fmla="*/ 38 h 38"/>
                  <a:gd name="T42" fmla="*/ 16 w 30"/>
                  <a:gd name="T43" fmla="*/ 36 h 38"/>
                  <a:gd name="T44" fmla="*/ 16 w 30"/>
                  <a:gd name="T45" fmla="*/ 35 h 38"/>
                  <a:gd name="T46" fmla="*/ 16 w 30"/>
                  <a:gd name="T47" fmla="*/ 34 h 38"/>
                  <a:gd name="T48" fmla="*/ 17 w 30"/>
                  <a:gd name="T49" fmla="*/ 34 h 38"/>
                  <a:gd name="T50" fmla="*/ 17 w 30"/>
                  <a:gd name="T51" fmla="*/ 33 h 38"/>
                  <a:gd name="T52" fmla="*/ 17 w 30"/>
                  <a:gd name="T53" fmla="*/ 33 h 38"/>
                  <a:gd name="T54" fmla="*/ 18 w 30"/>
                  <a:gd name="T55" fmla="*/ 32 h 38"/>
                  <a:gd name="T56" fmla="*/ 18 w 30"/>
                  <a:gd name="T57" fmla="*/ 32 h 38"/>
                  <a:gd name="T58" fmla="*/ 18 w 30"/>
                  <a:gd name="T59" fmla="*/ 32 h 38"/>
                  <a:gd name="T60" fmla="*/ 18 w 30"/>
                  <a:gd name="T61" fmla="*/ 31 h 38"/>
                  <a:gd name="T62" fmla="*/ 18 w 30"/>
                  <a:gd name="T63" fmla="*/ 31 h 38"/>
                  <a:gd name="T64" fmla="*/ 18 w 30"/>
                  <a:gd name="T65" fmla="*/ 31 h 38"/>
                  <a:gd name="T66" fmla="*/ 18 w 30"/>
                  <a:gd name="T67" fmla="*/ 31 h 38"/>
                  <a:gd name="T68" fmla="*/ 23 w 30"/>
                  <a:gd name="T69" fmla="*/ 24 h 38"/>
                  <a:gd name="T70" fmla="*/ 24 w 30"/>
                  <a:gd name="T71" fmla="*/ 24 h 38"/>
                  <a:gd name="T72" fmla="*/ 25 w 30"/>
                  <a:gd name="T73" fmla="*/ 24 h 38"/>
                  <a:gd name="T74" fmla="*/ 29 w 30"/>
                  <a:gd name="T75" fmla="*/ 25 h 38"/>
                  <a:gd name="T76" fmla="*/ 30 w 30"/>
                  <a:gd name="T77" fmla="*/ 25 h 38"/>
                  <a:gd name="T78" fmla="*/ 28 w 30"/>
                  <a:gd name="T79" fmla="*/ 21 h 38"/>
                  <a:gd name="T80" fmla="*/ 21 w 30"/>
                  <a:gd name="T81" fmla="*/ 9 h 38"/>
                  <a:gd name="T82" fmla="*/ 15 w 30"/>
                  <a:gd name="T83" fmla="*/ 5 h 38"/>
                  <a:gd name="T84" fmla="*/ 9 w 30"/>
                  <a:gd name="T85" fmla="*/ 2 h 38"/>
                  <a:gd name="T86" fmla="*/ 6 w 30"/>
                  <a:gd name="T87" fmla="*/ 0 h 38"/>
                  <a:gd name="T88" fmla="*/ 5 w 30"/>
                  <a:gd name="T89" fmla="*/ 0 h 38"/>
                  <a:gd name="T90" fmla="*/ 0 w 30"/>
                  <a:gd name="T91" fmla="*/ 1 h 38"/>
                  <a:gd name="T92" fmla="*/ 1 w 30"/>
                  <a:gd name="T93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" h="38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6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8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1"/>
                      <a:pt x="18" y="25"/>
                      <a:pt x="13" y="30"/>
                    </a:cubicBezTo>
                    <a:cubicBezTo>
                      <a:pt x="13" y="30"/>
                      <a:pt x="13" y="31"/>
                      <a:pt x="13" y="33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6"/>
                      <a:pt x="14" y="36"/>
                    </a:cubicBezTo>
                    <a:cubicBezTo>
                      <a:pt x="14" y="36"/>
                      <a:pt x="14" y="37"/>
                      <a:pt x="14" y="37"/>
                    </a:cubicBezTo>
                    <a:cubicBezTo>
                      <a:pt x="14" y="37"/>
                      <a:pt x="14" y="37"/>
                      <a:pt x="14" y="38"/>
                    </a:cubicBezTo>
                    <a:cubicBezTo>
                      <a:pt x="15" y="37"/>
                      <a:pt x="15" y="36"/>
                      <a:pt x="16" y="36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35"/>
                      <a:pt x="16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4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25"/>
                      <a:pt x="21" y="24"/>
                      <a:pt x="23" y="24"/>
                    </a:cubicBezTo>
                    <a:cubicBezTo>
                      <a:pt x="23" y="24"/>
                      <a:pt x="23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6" y="24"/>
                      <a:pt x="28" y="25"/>
                      <a:pt x="29" y="25"/>
                    </a:cubicBezTo>
                    <a:cubicBezTo>
                      <a:pt x="29" y="25"/>
                      <a:pt x="30" y="25"/>
                      <a:pt x="30" y="25"/>
                    </a:cubicBezTo>
                    <a:cubicBezTo>
                      <a:pt x="30" y="24"/>
                      <a:pt x="29" y="22"/>
                      <a:pt x="28" y="21"/>
                    </a:cubicBezTo>
                    <a:cubicBezTo>
                      <a:pt x="26" y="19"/>
                      <a:pt x="22" y="14"/>
                      <a:pt x="21" y="9"/>
                    </a:cubicBezTo>
                    <a:cubicBezTo>
                      <a:pt x="20" y="6"/>
                      <a:pt x="16" y="5"/>
                      <a:pt x="15" y="5"/>
                    </a:cubicBezTo>
                    <a:cubicBezTo>
                      <a:pt x="13" y="5"/>
                      <a:pt x="11" y="3"/>
                      <a:pt x="9" y="2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8" name="Freeform 1202">
                <a:extLst>
                  <a:ext uri="{FF2B5EF4-FFF2-40B4-BE49-F238E27FC236}">
                    <a16:creationId xmlns:a16="http://schemas.microsoft.com/office/drawing/2014/main" id="{67C7060C-65D1-7547-B399-63AB928CD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3" y="3306"/>
                <a:ext cx="61" cy="33"/>
              </a:xfrm>
              <a:custGeom>
                <a:avLst/>
                <a:gdLst>
                  <a:gd name="T0" fmla="*/ 62 w 64"/>
                  <a:gd name="T1" fmla="*/ 4 h 34"/>
                  <a:gd name="T2" fmla="*/ 61 w 64"/>
                  <a:gd name="T3" fmla="*/ 3 h 34"/>
                  <a:gd name="T4" fmla="*/ 60 w 64"/>
                  <a:gd name="T5" fmla="*/ 2 h 34"/>
                  <a:gd name="T6" fmla="*/ 60 w 64"/>
                  <a:gd name="T7" fmla="*/ 2 h 34"/>
                  <a:gd name="T8" fmla="*/ 60 w 64"/>
                  <a:gd name="T9" fmla="*/ 2 h 34"/>
                  <a:gd name="T10" fmla="*/ 52 w 64"/>
                  <a:gd name="T11" fmla="*/ 0 h 34"/>
                  <a:gd name="T12" fmla="*/ 40 w 64"/>
                  <a:gd name="T13" fmla="*/ 2 h 34"/>
                  <a:gd name="T14" fmla="*/ 21 w 64"/>
                  <a:gd name="T15" fmla="*/ 5 h 34"/>
                  <a:gd name="T16" fmla="*/ 18 w 64"/>
                  <a:gd name="T17" fmla="*/ 5 h 34"/>
                  <a:gd name="T18" fmla="*/ 7 w 64"/>
                  <a:gd name="T19" fmla="*/ 4 h 34"/>
                  <a:gd name="T20" fmla="*/ 7 w 64"/>
                  <a:gd name="T21" fmla="*/ 4 h 34"/>
                  <a:gd name="T22" fmla="*/ 4 w 64"/>
                  <a:gd name="T23" fmla="*/ 3 h 34"/>
                  <a:gd name="T24" fmla="*/ 2 w 64"/>
                  <a:gd name="T25" fmla="*/ 1 h 34"/>
                  <a:gd name="T26" fmla="*/ 1 w 64"/>
                  <a:gd name="T27" fmla="*/ 0 h 34"/>
                  <a:gd name="T28" fmla="*/ 1 w 64"/>
                  <a:gd name="T29" fmla="*/ 0 h 34"/>
                  <a:gd name="T30" fmla="*/ 0 w 64"/>
                  <a:gd name="T31" fmla="*/ 2 h 34"/>
                  <a:gd name="T32" fmla="*/ 5 w 64"/>
                  <a:gd name="T33" fmla="*/ 14 h 34"/>
                  <a:gd name="T34" fmla="*/ 2 w 64"/>
                  <a:gd name="T35" fmla="*/ 16 h 34"/>
                  <a:gd name="T36" fmla="*/ 1 w 64"/>
                  <a:gd name="T37" fmla="*/ 19 h 34"/>
                  <a:gd name="T38" fmla="*/ 1 w 64"/>
                  <a:gd name="T39" fmla="*/ 20 h 34"/>
                  <a:gd name="T40" fmla="*/ 1 w 64"/>
                  <a:gd name="T41" fmla="*/ 22 h 34"/>
                  <a:gd name="T42" fmla="*/ 1 w 64"/>
                  <a:gd name="T43" fmla="*/ 23 h 34"/>
                  <a:gd name="T44" fmla="*/ 8 w 64"/>
                  <a:gd name="T45" fmla="*/ 31 h 34"/>
                  <a:gd name="T46" fmla="*/ 9 w 64"/>
                  <a:gd name="T47" fmla="*/ 32 h 34"/>
                  <a:gd name="T48" fmla="*/ 10 w 64"/>
                  <a:gd name="T49" fmla="*/ 32 h 34"/>
                  <a:gd name="T50" fmla="*/ 12 w 64"/>
                  <a:gd name="T51" fmla="*/ 32 h 34"/>
                  <a:gd name="T52" fmla="*/ 15 w 64"/>
                  <a:gd name="T53" fmla="*/ 32 h 34"/>
                  <a:gd name="T54" fmla="*/ 24 w 64"/>
                  <a:gd name="T55" fmla="*/ 32 h 34"/>
                  <a:gd name="T56" fmla="*/ 24 w 64"/>
                  <a:gd name="T57" fmla="*/ 33 h 34"/>
                  <a:gd name="T58" fmla="*/ 26 w 64"/>
                  <a:gd name="T59" fmla="*/ 33 h 34"/>
                  <a:gd name="T60" fmla="*/ 27 w 64"/>
                  <a:gd name="T61" fmla="*/ 33 h 34"/>
                  <a:gd name="T62" fmla="*/ 29 w 64"/>
                  <a:gd name="T63" fmla="*/ 34 h 34"/>
                  <a:gd name="T64" fmla="*/ 31 w 64"/>
                  <a:gd name="T65" fmla="*/ 34 h 34"/>
                  <a:gd name="T66" fmla="*/ 33 w 64"/>
                  <a:gd name="T67" fmla="*/ 34 h 34"/>
                  <a:gd name="T68" fmla="*/ 35 w 64"/>
                  <a:gd name="T69" fmla="*/ 34 h 34"/>
                  <a:gd name="T70" fmla="*/ 37 w 64"/>
                  <a:gd name="T71" fmla="*/ 34 h 34"/>
                  <a:gd name="T72" fmla="*/ 37 w 64"/>
                  <a:gd name="T73" fmla="*/ 32 h 34"/>
                  <a:gd name="T74" fmla="*/ 38 w 64"/>
                  <a:gd name="T75" fmla="*/ 31 h 34"/>
                  <a:gd name="T76" fmla="*/ 40 w 64"/>
                  <a:gd name="T77" fmla="*/ 30 h 34"/>
                  <a:gd name="T78" fmla="*/ 41 w 64"/>
                  <a:gd name="T79" fmla="*/ 30 h 34"/>
                  <a:gd name="T80" fmla="*/ 42 w 64"/>
                  <a:gd name="T81" fmla="*/ 29 h 34"/>
                  <a:gd name="T82" fmla="*/ 42 w 64"/>
                  <a:gd name="T83" fmla="*/ 28 h 34"/>
                  <a:gd name="T84" fmla="*/ 42 w 64"/>
                  <a:gd name="T85" fmla="*/ 28 h 34"/>
                  <a:gd name="T86" fmla="*/ 43 w 64"/>
                  <a:gd name="T87" fmla="*/ 27 h 34"/>
                  <a:gd name="T88" fmla="*/ 44 w 64"/>
                  <a:gd name="T89" fmla="*/ 26 h 34"/>
                  <a:gd name="T90" fmla="*/ 44 w 64"/>
                  <a:gd name="T91" fmla="*/ 26 h 34"/>
                  <a:gd name="T92" fmla="*/ 51 w 64"/>
                  <a:gd name="T93" fmla="*/ 25 h 34"/>
                  <a:gd name="T94" fmla="*/ 58 w 64"/>
                  <a:gd name="T95" fmla="*/ 26 h 34"/>
                  <a:gd name="T96" fmla="*/ 56 w 64"/>
                  <a:gd name="T97" fmla="*/ 14 h 34"/>
                  <a:gd name="T98" fmla="*/ 64 w 64"/>
                  <a:gd name="T99" fmla="*/ 5 h 34"/>
                  <a:gd name="T100" fmla="*/ 63 w 64"/>
                  <a:gd name="T101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" h="34">
                    <a:moveTo>
                      <a:pt x="62" y="4"/>
                    </a:moveTo>
                    <a:cubicBezTo>
                      <a:pt x="62" y="4"/>
                      <a:pt x="62" y="4"/>
                      <a:pt x="62" y="4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1" y="3"/>
                      <a:pt x="60" y="3"/>
                      <a:pt x="60" y="3"/>
                    </a:cubicBezTo>
                    <a:cubicBezTo>
                      <a:pt x="60" y="3"/>
                      <a:pt x="60" y="3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1"/>
                      <a:pt x="57" y="1"/>
                      <a:pt x="52" y="0"/>
                    </a:cubicBezTo>
                    <a:cubicBezTo>
                      <a:pt x="51" y="0"/>
                      <a:pt x="51" y="0"/>
                      <a:pt x="50" y="0"/>
                    </a:cubicBezTo>
                    <a:cubicBezTo>
                      <a:pt x="45" y="0"/>
                      <a:pt x="41" y="1"/>
                      <a:pt x="40" y="2"/>
                    </a:cubicBezTo>
                    <a:cubicBezTo>
                      <a:pt x="37" y="4"/>
                      <a:pt x="34" y="6"/>
                      <a:pt x="30" y="6"/>
                    </a:cubicBezTo>
                    <a:cubicBezTo>
                      <a:pt x="29" y="5"/>
                      <a:pt x="24" y="5"/>
                      <a:pt x="21" y="5"/>
                    </a:cubicBezTo>
                    <a:cubicBezTo>
                      <a:pt x="20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7" y="5"/>
                      <a:pt x="14" y="5"/>
                      <a:pt x="12" y="5"/>
                    </a:cubicBezTo>
                    <a:cubicBezTo>
                      <a:pt x="10" y="4"/>
                      <a:pt x="8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5" y="3"/>
                      <a:pt x="4" y="3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2" y="6"/>
                      <a:pt x="7" y="11"/>
                      <a:pt x="5" y="14"/>
                    </a:cubicBezTo>
                    <a:cubicBezTo>
                      <a:pt x="5" y="15"/>
                      <a:pt x="4" y="16"/>
                      <a:pt x="3" y="16"/>
                    </a:cubicBezTo>
                    <a:cubicBezTo>
                      <a:pt x="3" y="16"/>
                      <a:pt x="2" y="16"/>
                      <a:pt x="2" y="16"/>
                    </a:cubicBezTo>
                    <a:cubicBezTo>
                      <a:pt x="1" y="17"/>
                      <a:pt x="1" y="18"/>
                      <a:pt x="1" y="18"/>
                    </a:cubicBezTo>
                    <a:cubicBezTo>
                      <a:pt x="1" y="18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6" y="28"/>
                      <a:pt x="7" y="29"/>
                      <a:pt x="7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1"/>
                      <a:pt x="8" y="31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3" y="32"/>
                      <a:pt x="14" y="32"/>
                    </a:cubicBezTo>
                    <a:cubicBezTo>
                      <a:pt x="14" y="32"/>
                      <a:pt x="14" y="32"/>
                      <a:pt x="15" y="32"/>
                    </a:cubicBezTo>
                    <a:cubicBezTo>
                      <a:pt x="15" y="32"/>
                      <a:pt x="16" y="32"/>
                      <a:pt x="17" y="32"/>
                    </a:cubicBezTo>
                    <a:cubicBezTo>
                      <a:pt x="21" y="32"/>
                      <a:pt x="23" y="32"/>
                      <a:pt x="24" y="3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5" y="33"/>
                      <a:pt x="25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8" y="33"/>
                      <a:pt x="28" y="33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34"/>
                      <a:pt x="30" y="34"/>
                      <a:pt x="30" y="34"/>
                    </a:cubicBezTo>
                    <a:cubicBezTo>
                      <a:pt x="30" y="34"/>
                      <a:pt x="31" y="34"/>
                      <a:pt x="31" y="34"/>
                    </a:cubicBezTo>
                    <a:cubicBezTo>
                      <a:pt x="31" y="34"/>
                      <a:pt x="31" y="34"/>
                      <a:pt x="32" y="34"/>
                    </a:cubicBezTo>
                    <a:cubicBezTo>
                      <a:pt x="32" y="34"/>
                      <a:pt x="32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4" y="34"/>
                      <a:pt x="34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6" y="34"/>
                      <a:pt x="37" y="34"/>
                      <a:pt x="37" y="34"/>
                    </a:cubicBezTo>
                    <a:cubicBezTo>
                      <a:pt x="37" y="34"/>
                      <a:pt x="37" y="33"/>
                      <a:pt x="37" y="33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8" y="32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9" y="31"/>
                      <a:pt x="39" y="30"/>
                      <a:pt x="39" y="30"/>
                    </a:cubicBezTo>
                    <a:cubicBezTo>
                      <a:pt x="39" y="30"/>
                      <a:pt x="39" y="30"/>
                      <a:pt x="40" y="30"/>
                    </a:cubicBezTo>
                    <a:cubicBezTo>
                      <a:pt x="40" y="30"/>
                      <a:pt x="40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6"/>
                      <a:pt x="43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5" y="26"/>
                      <a:pt x="48" y="25"/>
                      <a:pt x="51" y="25"/>
                    </a:cubicBezTo>
                    <a:cubicBezTo>
                      <a:pt x="54" y="25"/>
                      <a:pt x="55" y="25"/>
                      <a:pt x="57" y="26"/>
                    </a:cubicBezTo>
                    <a:cubicBezTo>
                      <a:pt x="57" y="26"/>
                      <a:pt x="57" y="26"/>
                      <a:pt x="58" y="26"/>
                    </a:cubicBezTo>
                    <a:cubicBezTo>
                      <a:pt x="55" y="25"/>
                      <a:pt x="54" y="20"/>
                      <a:pt x="54" y="18"/>
                    </a:cubicBezTo>
                    <a:cubicBezTo>
                      <a:pt x="54" y="15"/>
                      <a:pt x="56" y="14"/>
                      <a:pt x="56" y="14"/>
                    </a:cubicBezTo>
                    <a:cubicBezTo>
                      <a:pt x="57" y="14"/>
                      <a:pt x="58" y="12"/>
                      <a:pt x="59" y="11"/>
                    </a:cubicBezTo>
                    <a:cubicBezTo>
                      <a:pt x="60" y="8"/>
                      <a:pt x="62" y="6"/>
                      <a:pt x="64" y="5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4"/>
                      <a:pt x="62" y="4"/>
                      <a:pt x="6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9" name="Freeform 1203">
                <a:extLst>
                  <a:ext uri="{FF2B5EF4-FFF2-40B4-BE49-F238E27FC236}">
                    <a16:creationId xmlns:a16="http://schemas.microsoft.com/office/drawing/2014/main" id="{378CA743-3BAE-2641-9B10-CEA058574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3329"/>
                <a:ext cx="25" cy="17"/>
              </a:xfrm>
              <a:custGeom>
                <a:avLst/>
                <a:gdLst>
                  <a:gd name="T0" fmla="*/ 25 w 26"/>
                  <a:gd name="T1" fmla="*/ 9 h 17"/>
                  <a:gd name="T2" fmla="*/ 25 w 26"/>
                  <a:gd name="T3" fmla="*/ 8 h 17"/>
                  <a:gd name="T4" fmla="*/ 24 w 26"/>
                  <a:gd name="T5" fmla="*/ 7 h 17"/>
                  <a:gd name="T6" fmla="*/ 19 w 26"/>
                  <a:gd name="T7" fmla="*/ 1 h 17"/>
                  <a:gd name="T8" fmla="*/ 18 w 26"/>
                  <a:gd name="T9" fmla="*/ 0 h 17"/>
                  <a:gd name="T10" fmla="*/ 18 w 26"/>
                  <a:gd name="T11" fmla="*/ 0 h 17"/>
                  <a:gd name="T12" fmla="*/ 15 w 26"/>
                  <a:gd name="T13" fmla="*/ 0 h 17"/>
                  <a:gd name="T14" fmla="*/ 13 w 26"/>
                  <a:gd name="T15" fmla="*/ 1 h 17"/>
                  <a:gd name="T16" fmla="*/ 10 w 26"/>
                  <a:gd name="T17" fmla="*/ 1 h 17"/>
                  <a:gd name="T18" fmla="*/ 7 w 26"/>
                  <a:gd name="T19" fmla="*/ 2 h 17"/>
                  <a:gd name="T20" fmla="*/ 5 w 26"/>
                  <a:gd name="T21" fmla="*/ 2 h 17"/>
                  <a:gd name="T22" fmla="*/ 1 w 26"/>
                  <a:gd name="T23" fmla="*/ 3 h 17"/>
                  <a:gd name="T24" fmla="*/ 1 w 26"/>
                  <a:gd name="T25" fmla="*/ 5 h 17"/>
                  <a:gd name="T26" fmla="*/ 0 w 26"/>
                  <a:gd name="T27" fmla="*/ 8 h 17"/>
                  <a:gd name="T28" fmla="*/ 0 w 26"/>
                  <a:gd name="T29" fmla="*/ 10 h 17"/>
                  <a:gd name="T30" fmla="*/ 1 w 26"/>
                  <a:gd name="T31" fmla="*/ 12 h 17"/>
                  <a:gd name="T32" fmla="*/ 2 w 26"/>
                  <a:gd name="T33" fmla="*/ 14 h 17"/>
                  <a:gd name="T34" fmla="*/ 3 w 26"/>
                  <a:gd name="T35" fmla="*/ 15 h 17"/>
                  <a:gd name="T36" fmla="*/ 5 w 26"/>
                  <a:gd name="T37" fmla="*/ 17 h 17"/>
                  <a:gd name="T38" fmla="*/ 6 w 26"/>
                  <a:gd name="T39" fmla="*/ 17 h 17"/>
                  <a:gd name="T40" fmla="*/ 8 w 26"/>
                  <a:gd name="T41" fmla="*/ 17 h 17"/>
                  <a:gd name="T42" fmla="*/ 9 w 26"/>
                  <a:gd name="T43" fmla="*/ 17 h 17"/>
                  <a:gd name="T44" fmla="*/ 11 w 26"/>
                  <a:gd name="T45" fmla="*/ 17 h 17"/>
                  <a:gd name="T46" fmla="*/ 14 w 26"/>
                  <a:gd name="T47" fmla="*/ 15 h 17"/>
                  <a:gd name="T48" fmla="*/ 19 w 26"/>
                  <a:gd name="T49" fmla="*/ 13 h 17"/>
                  <a:gd name="T50" fmla="*/ 20 w 26"/>
                  <a:gd name="T51" fmla="*/ 13 h 17"/>
                  <a:gd name="T52" fmla="*/ 21 w 26"/>
                  <a:gd name="T53" fmla="*/ 13 h 17"/>
                  <a:gd name="T54" fmla="*/ 23 w 26"/>
                  <a:gd name="T55" fmla="*/ 12 h 17"/>
                  <a:gd name="T56" fmla="*/ 24 w 26"/>
                  <a:gd name="T57" fmla="*/ 11 h 17"/>
                  <a:gd name="T58" fmla="*/ 25 w 26"/>
                  <a:gd name="T59" fmla="*/ 11 h 17"/>
                  <a:gd name="T60" fmla="*/ 26 w 26"/>
                  <a:gd name="T61" fmla="*/ 10 h 17"/>
                  <a:gd name="T62" fmla="*/ 26 w 26"/>
                  <a:gd name="T63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" h="17">
                    <a:moveTo>
                      <a:pt x="26" y="9"/>
                    </a:moveTo>
                    <a:cubicBezTo>
                      <a:pt x="26" y="9"/>
                      <a:pt x="25" y="9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9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4" y="8"/>
                      <a:pt x="24" y="7"/>
                    </a:cubicBezTo>
                    <a:cubicBezTo>
                      <a:pt x="24" y="7"/>
                      <a:pt x="24" y="6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1"/>
                      <a:pt x="18" y="1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4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13"/>
                      <a:pt x="1" y="13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4" y="16"/>
                      <a:pt x="4" y="16"/>
                    </a:cubicBezTo>
                    <a:cubicBezTo>
                      <a:pt x="4" y="16"/>
                      <a:pt x="4" y="16"/>
                      <a:pt x="5" y="17"/>
                    </a:cubicBezTo>
                    <a:cubicBezTo>
                      <a:pt x="5" y="17"/>
                      <a:pt x="5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7" y="17"/>
                      <a:pt x="8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3" y="16"/>
                      <a:pt x="14" y="16"/>
                      <a:pt x="14" y="15"/>
                    </a:cubicBezTo>
                    <a:cubicBezTo>
                      <a:pt x="15" y="14"/>
                      <a:pt x="17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1"/>
                      <a:pt x="25" y="11"/>
                      <a:pt x="25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0" name="Freeform 1204">
                <a:extLst>
                  <a:ext uri="{FF2B5EF4-FFF2-40B4-BE49-F238E27FC236}">
                    <a16:creationId xmlns:a16="http://schemas.microsoft.com/office/drawing/2014/main" id="{9422D45D-568F-6F48-9949-CFCDC40A8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3191"/>
                <a:ext cx="188" cy="107"/>
              </a:xfrm>
              <a:custGeom>
                <a:avLst/>
                <a:gdLst>
                  <a:gd name="T0" fmla="*/ 101 w 197"/>
                  <a:gd name="T1" fmla="*/ 3 h 111"/>
                  <a:gd name="T2" fmla="*/ 92 w 197"/>
                  <a:gd name="T3" fmla="*/ 9 h 111"/>
                  <a:gd name="T4" fmla="*/ 79 w 197"/>
                  <a:gd name="T5" fmla="*/ 14 h 111"/>
                  <a:gd name="T6" fmla="*/ 72 w 197"/>
                  <a:gd name="T7" fmla="*/ 11 h 111"/>
                  <a:gd name="T8" fmla="*/ 55 w 197"/>
                  <a:gd name="T9" fmla="*/ 10 h 111"/>
                  <a:gd name="T10" fmla="*/ 26 w 197"/>
                  <a:gd name="T11" fmla="*/ 6 h 111"/>
                  <a:gd name="T12" fmla="*/ 18 w 197"/>
                  <a:gd name="T13" fmla="*/ 11 h 111"/>
                  <a:gd name="T14" fmla="*/ 16 w 197"/>
                  <a:gd name="T15" fmla="*/ 12 h 111"/>
                  <a:gd name="T16" fmla="*/ 16 w 197"/>
                  <a:gd name="T17" fmla="*/ 29 h 111"/>
                  <a:gd name="T18" fmla="*/ 5 w 197"/>
                  <a:gd name="T19" fmla="*/ 41 h 111"/>
                  <a:gd name="T20" fmla="*/ 5 w 197"/>
                  <a:gd name="T21" fmla="*/ 47 h 111"/>
                  <a:gd name="T22" fmla="*/ 4 w 197"/>
                  <a:gd name="T23" fmla="*/ 49 h 111"/>
                  <a:gd name="T24" fmla="*/ 0 w 197"/>
                  <a:gd name="T25" fmla="*/ 56 h 111"/>
                  <a:gd name="T26" fmla="*/ 2 w 197"/>
                  <a:gd name="T27" fmla="*/ 58 h 111"/>
                  <a:gd name="T28" fmla="*/ 7 w 197"/>
                  <a:gd name="T29" fmla="*/ 60 h 111"/>
                  <a:gd name="T30" fmla="*/ 20 w 197"/>
                  <a:gd name="T31" fmla="*/ 62 h 111"/>
                  <a:gd name="T32" fmla="*/ 38 w 197"/>
                  <a:gd name="T33" fmla="*/ 62 h 111"/>
                  <a:gd name="T34" fmla="*/ 47 w 197"/>
                  <a:gd name="T35" fmla="*/ 57 h 111"/>
                  <a:gd name="T36" fmla="*/ 51 w 197"/>
                  <a:gd name="T37" fmla="*/ 55 h 111"/>
                  <a:gd name="T38" fmla="*/ 58 w 197"/>
                  <a:gd name="T39" fmla="*/ 54 h 111"/>
                  <a:gd name="T40" fmla="*/ 71 w 197"/>
                  <a:gd name="T41" fmla="*/ 60 h 111"/>
                  <a:gd name="T42" fmla="*/ 86 w 197"/>
                  <a:gd name="T43" fmla="*/ 85 h 111"/>
                  <a:gd name="T44" fmla="*/ 85 w 197"/>
                  <a:gd name="T45" fmla="*/ 87 h 111"/>
                  <a:gd name="T46" fmla="*/ 76 w 197"/>
                  <a:gd name="T47" fmla="*/ 86 h 111"/>
                  <a:gd name="T48" fmla="*/ 74 w 197"/>
                  <a:gd name="T49" fmla="*/ 90 h 111"/>
                  <a:gd name="T50" fmla="*/ 73 w 197"/>
                  <a:gd name="T51" fmla="*/ 92 h 111"/>
                  <a:gd name="T52" fmla="*/ 71 w 197"/>
                  <a:gd name="T53" fmla="*/ 95 h 111"/>
                  <a:gd name="T54" fmla="*/ 72 w 197"/>
                  <a:gd name="T55" fmla="*/ 99 h 111"/>
                  <a:gd name="T56" fmla="*/ 78 w 197"/>
                  <a:gd name="T57" fmla="*/ 98 h 111"/>
                  <a:gd name="T58" fmla="*/ 89 w 197"/>
                  <a:gd name="T59" fmla="*/ 86 h 111"/>
                  <a:gd name="T60" fmla="*/ 112 w 197"/>
                  <a:gd name="T61" fmla="*/ 81 h 111"/>
                  <a:gd name="T62" fmla="*/ 121 w 197"/>
                  <a:gd name="T63" fmla="*/ 87 h 111"/>
                  <a:gd name="T64" fmla="*/ 119 w 197"/>
                  <a:gd name="T65" fmla="*/ 100 h 111"/>
                  <a:gd name="T66" fmla="*/ 126 w 197"/>
                  <a:gd name="T67" fmla="*/ 111 h 111"/>
                  <a:gd name="T68" fmla="*/ 147 w 197"/>
                  <a:gd name="T69" fmla="*/ 103 h 111"/>
                  <a:gd name="T70" fmla="*/ 174 w 197"/>
                  <a:gd name="T71" fmla="*/ 74 h 111"/>
                  <a:gd name="T72" fmla="*/ 174 w 197"/>
                  <a:gd name="T73" fmla="*/ 71 h 111"/>
                  <a:gd name="T74" fmla="*/ 185 w 197"/>
                  <a:gd name="T75" fmla="*/ 62 h 111"/>
                  <a:gd name="T76" fmla="*/ 195 w 197"/>
                  <a:gd name="T77" fmla="*/ 58 h 111"/>
                  <a:gd name="T78" fmla="*/ 195 w 197"/>
                  <a:gd name="T79" fmla="*/ 50 h 111"/>
                  <a:gd name="T80" fmla="*/ 194 w 197"/>
                  <a:gd name="T81" fmla="*/ 42 h 111"/>
                  <a:gd name="T82" fmla="*/ 176 w 197"/>
                  <a:gd name="T83" fmla="*/ 37 h 111"/>
                  <a:gd name="T84" fmla="*/ 163 w 197"/>
                  <a:gd name="T85" fmla="*/ 31 h 111"/>
                  <a:gd name="T86" fmla="*/ 145 w 197"/>
                  <a:gd name="T87" fmla="*/ 28 h 111"/>
                  <a:gd name="T88" fmla="*/ 132 w 197"/>
                  <a:gd name="T89" fmla="*/ 15 h 111"/>
                  <a:gd name="T90" fmla="*/ 124 w 197"/>
                  <a:gd name="T91" fmla="*/ 0 h 111"/>
                  <a:gd name="T92" fmla="*/ 112 w 197"/>
                  <a:gd name="T93" fmla="*/ 1 h 111"/>
                  <a:gd name="T94" fmla="*/ 106 w 197"/>
                  <a:gd name="T95" fmla="*/ 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" h="111">
                    <a:moveTo>
                      <a:pt x="103" y="3"/>
                    </a:move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3"/>
                      <a:pt x="102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9" y="3"/>
                      <a:pt x="98" y="4"/>
                      <a:pt x="98" y="4"/>
                    </a:cubicBezTo>
                    <a:cubicBezTo>
                      <a:pt x="95" y="6"/>
                      <a:pt x="93" y="8"/>
                      <a:pt x="92" y="9"/>
                    </a:cubicBezTo>
                    <a:cubicBezTo>
                      <a:pt x="92" y="13"/>
                      <a:pt x="91" y="15"/>
                      <a:pt x="89" y="15"/>
                    </a:cubicBezTo>
                    <a:cubicBezTo>
                      <a:pt x="88" y="15"/>
                      <a:pt x="88" y="15"/>
                      <a:pt x="87" y="14"/>
                    </a:cubicBezTo>
                    <a:cubicBezTo>
                      <a:pt x="87" y="14"/>
                      <a:pt x="85" y="13"/>
                      <a:pt x="82" y="13"/>
                    </a:cubicBezTo>
                    <a:cubicBezTo>
                      <a:pt x="80" y="13"/>
                      <a:pt x="79" y="14"/>
                      <a:pt x="79" y="14"/>
                    </a:cubicBezTo>
                    <a:cubicBezTo>
                      <a:pt x="79" y="14"/>
                      <a:pt x="78" y="14"/>
                      <a:pt x="78" y="14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76" y="14"/>
                      <a:pt x="75" y="13"/>
                      <a:pt x="74" y="12"/>
                    </a:cubicBezTo>
                    <a:cubicBezTo>
                      <a:pt x="73" y="12"/>
                      <a:pt x="73" y="11"/>
                      <a:pt x="72" y="11"/>
                    </a:cubicBezTo>
                    <a:cubicBezTo>
                      <a:pt x="69" y="13"/>
                      <a:pt x="67" y="12"/>
                      <a:pt x="65" y="11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4" y="11"/>
                      <a:pt x="63" y="12"/>
                      <a:pt x="62" y="12"/>
                    </a:cubicBezTo>
                    <a:cubicBezTo>
                      <a:pt x="60" y="12"/>
                      <a:pt x="56" y="10"/>
                      <a:pt x="55" y="10"/>
                    </a:cubicBezTo>
                    <a:cubicBezTo>
                      <a:pt x="54" y="9"/>
                      <a:pt x="53" y="9"/>
                      <a:pt x="52" y="9"/>
                    </a:cubicBezTo>
                    <a:cubicBezTo>
                      <a:pt x="52" y="9"/>
                      <a:pt x="51" y="9"/>
                      <a:pt x="51" y="9"/>
                    </a:cubicBezTo>
                    <a:cubicBezTo>
                      <a:pt x="48" y="10"/>
                      <a:pt x="46" y="10"/>
                      <a:pt x="44" y="8"/>
                    </a:cubicBezTo>
                    <a:cubicBezTo>
                      <a:pt x="43" y="7"/>
                      <a:pt x="41" y="6"/>
                      <a:pt x="26" y="6"/>
                    </a:cubicBezTo>
                    <a:cubicBezTo>
                      <a:pt x="23" y="6"/>
                      <a:pt x="23" y="7"/>
                      <a:pt x="21" y="8"/>
                    </a:cubicBezTo>
                    <a:cubicBezTo>
                      <a:pt x="21" y="9"/>
                      <a:pt x="21" y="9"/>
                      <a:pt x="20" y="10"/>
                    </a:cubicBezTo>
                    <a:cubicBezTo>
                      <a:pt x="20" y="10"/>
                      <a:pt x="19" y="10"/>
                      <a:pt x="19" y="11"/>
                    </a:cubicBezTo>
                    <a:cubicBezTo>
                      <a:pt x="19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22" y="22"/>
                      <a:pt x="20" y="24"/>
                      <a:pt x="20" y="25"/>
                    </a:cubicBezTo>
                    <a:cubicBezTo>
                      <a:pt x="19" y="27"/>
                      <a:pt x="17" y="28"/>
                      <a:pt x="16" y="29"/>
                    </a:cubicBezTo>
                    <a:cubicBezTo>
                      <a:pt x="16" y="29"/>
                      <a:pt x="15" y="29"/>
                      <a:pt x="15" y="30"/>
                    </a:cubicBezTo>
                    <a:cubicBezTo>
                      <a:pt x="14" y="30"/>
                      <a:pt x="13" y="32"/>
                      <a:pt x="11" y="34"/>
                    </a:cubicBezTo>
                    <a:cubicBezTo>
                      <a:pt x="9" y="35"/>
                      <a:pt x="6" y="39"/>
                      <a:pt x="5" y="40"/>
                    </a:cubicBezTo>
                    <a:cubicBezTo>
                      <a:pt x="5" y="40"/>
                      <a:pt x="5" y="41"/>
                      <a:pt x="5" y="41"/>
                    </a:cubicBezTo>
                    <a:cubicBezTo>
                      <a:pt x="5" y="43"/>
                      <a:pt x="5" y="44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3" y="50"/>
                      <a:pt x="1" y="53"/>
                      <a:pt x="0" y="54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1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3" y="58"/>
                      <a:pt x="3" y="59"/>
                      <a:pt x="4" y="59"/>
                    </a:cubicBezTo>
                    <a:cubicBezTo>
                      <a:pt x="4" y="59"/>
                      <a:pt x="5" y="59"/>
                      <a:pt x="5" y="60"/>
                    </a:cubicBezTo>
                    <a:cubicBezTo>
                      <a:pt x="5" y="60"/>
                      <a:pt x="6" y="60"/>
                      <a:pt x="6" y="60"/>
                    </a:cubicBezTo>
                    <a:cubicBezTo>
                      <a:pt x="6" y="60"/>
                      <a:pt x="6" y="60"/>
                      <a:pt x="7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8" y="60"/>
                      <a:pt x="9" y="60"/>
                      <a:pt x="9" y="60"/>
                    </a:cubicBezTo>
                    <a:cubicBezTo>
                      <a:pt x="10" y="60"/>
                      <a:pt x="12" y="60"/>
                      <a:pt x="14" y="61"/>
                    </a:cubicBezTo>
                    <a:cubicBezTo>
                      <a:pt x="17" y="61"/>
                      <a:pt x="19" y="62"/>
                      <a:pt x="20" y="62"/>
                    </a:cubicBezTo>
                    <a:cubicBezTo>
                      <a:pt x="23" y="62"/>
                      <a:pt x="27" y="63"/>
                      <a:pt x="28" y="64"/>
                    </a:cubicBezTo>
                    <a:cubicBezTo>
                      <a:pt x="29" y="64"/>
                      <a:pt x="30" y="64"/>
                      <a:pt x="31" y="63"/>
                    </a:cubicBezTo>
                    <a:cubicBezTo>
                      <a:pt x="32" y="61"/>
                      <a:pt x="34" y="61"/>
                      <a:pt x="36" y="61"/>
                    </a:cubicBezTo>
                    <a:cubicBezTo>
                      <a:pt x="37" y="62"/>
                      <a:pt x="37" y="62"/>
                      <a:pt x="38" y="62"/>
                    </a:cubicBezTo>
                    <a:cubicBezTo>
                      <a:pt x="39" y="62"/>
                      <a:pt x="42" y="60"/>
                      <a:pt x="42" y="59"/>
                    </a:cubicBezTo>
                    <a:cubicBezTo>
                      <a:pt x="43" y="59"/>
                      <a:pt x="44" y="58"/>
                      <a:pt x="46" y="57"/>
                    </a:cubicBezTo>
                    <a:cubicBezTo>
                      <a:pt x="46" y="57"/>
                      <a:pt x="46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56"/>
                      <a:pt x="49" y="56"/>
                      <a:pt x="50" y="55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1" y="55"/>
                      <a:pt x="52" y="55"/>
                      <a:pt x="52" y="55"/>
                    </a:cubicBezTo>
                    <a:cubicBezTo>
                      <a:pt x="54" y="54"/>
                      <a:pt x="56" y="54"/>
                      <a:pt x="57" y="54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60" y="54"/>
                      <a:pt x="62" y="55"/>
                      <a:pt x="64" y="57"/>
                    </a:cubicBezTo>
                    <a:cubicBezTo>
                      <a:pt x="65" y="57"/>
                      <a:pt x="66" y="59"/>
                      <a:pt x="67" y="59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68" y="59"/>
                      <a:pt x="69" y="59"/>
                      <a:pt x="71" y="60"/>
                    </a:cubicBezTo>
                    <a:cubicBezTo>
                      <a:pt x="73" y="61"/>
                      <a:pt x="76" y="63"/>
                      <a:pt x="77" y="66"/>
                    </a:cubicBezTo>
                    <a:cubicBezTo>
                      <a:pt x="78" y="69"/>
                      <a:pt x="80" y="72"/>
                      <a:pt x="82" y="75"/>
                    </a:cubicBezTo>
                    <a:cubicBezTo>
                      <a:pt x="82" y="75"/>
                      <a:pt x="83" y="76"/>
                      <a:pt x="83" y="76"/>
                    </a:cubicBezTo>
                    <a:cubicBezTo>
                      <a:pt x="85" y="79"/>
                      <a:pt x="86" y="84"/>
                      <a:pt x="86" y="85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86" y="86"/>
                      <a:pt x="86" y="86"/>
                      <a:pt x="86" y="87"/>
                    </a:cubicBezTo>
                    <a:cubicBezTo>
                      <a:pt x="86" y="87"/>
                      <a:pt x="86" y="87"/>
                      <a:pt x="85" y="87"/>
                    </a:cubicBezTo>
                    <a:cubicBezTo>
                      <a:pt x="85" y="87"/>
                      <a:pt x="85" y="87"/>
                      <a:pt x="85" y="87"/>
                    </a:cubicBezTo>
                    <a:cubicBezTo>
                      <a:pt x="85" y="87"/>
                      <a:pt x="85" y="87"/>
                      <a:pt x="85" y="87"/>
                    </a:cubicBezTo>
                    <a:cubicBezTo>
                      <a:pt x="85" y="88"/>
                      <a:pt x="84" y="88"/>
                      <a:pt x="84" y="88"/>
                    </a:cubicBezTo>
                    <a:cubicBezTo>
                      <a:pt x="83" y="88"/>
                      <a:pt x="81" y="87"/>
                      <a:pt x="79" y="87"/>
                    </a:cubicBezTo>
                    <a:cubicBezTo>
                      <a:pt x="78" y="86"/>
                      <a:pt x="77" y="86"/>
                      <a:pt x="76" y="86"/>
                    </a:cubicBezTo>
                    <a:cubicBezTo>
                      <a:pt x="76" y="86"/>
                      <a:pt x="76" y="86"/>
                      <a:pt x="76" y="86"/>
                    </a:cubicBezTo>
                    <a:cubicBezTo>
                      <a:pt x="75" y="86"/>
                      <a:pt x="74" y="87"/>
                      <a:pt x="74" y="89"/>
                    </a:cubicBezTo>
                    <a:cubicBezTo>
                      <a:pt x="74" y="89"/>
                      <a:pt x="74" y="89"/>
                      <a:pt x="74" y="90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4" y="91"/>
                      <a:pt x="74" y="91"/>
                      <a:pt x="74" y="91"/>
                    </a:cubicBezTo>
                    <a:cubicBezTo>
                      <a:pt x="74" y="91"/>
                      <a:pt x="74" y="91"/>
                      <a:pt x="74" y="91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73" y="92"/>
                      <a:pt x="73" y="93"/>
                      <a:pt x="73" y="93"/>
                    </a:cubicBezTo>
                    <a:cubicBezTo>
                      <a:pt x="73" y="93"/>
                      <a:pt x="73" y="93"/>
                      <a:pt x="72" y="94"/>
                    </a:cubicBezTo>
                    <a:cubicBezTo>
                      <a:pt x="72" y="94"/>
                      <a:pt x="72" y="94"/>
                      <a:pt x="72" y="94"/>
                    </a:cubicBezTo>
                    <a:cubicBezTo>
                      <a:pt x="72" y="94"/>
                      <a:pt x="71" y="95"/>
                      <a:pt x="71" y="95"/>
                    </a:cubicBezTo>
                    <a:cubicBezTo>
                      <a:pt x="71" y="95"/>
                      <a:pt x="71" y="95"/>
                      <a:pt x="71" y="95"/>
                    </a:cubicBezTo>
                    <a:cubicBezTo>
                      <a:pt x="70" y="97"/>
                      <a:pt x="69" y="98"/>
                      <a:pt x="68" y="99"/>
                    </a:cubicBezTo>
                    <a:cubicBezTo>
                      <a:pt x="69" y="100"/>
                      <a:pt x="69" y="100"/>
                      <a:pt x="70" y="100"/>
                    </a:cubicBezTo>
                    <a:cubicBezTo>
                      <a:pt x="70" y="100"/>
                      <a:pt x="71" y="99"/>
                      <a:pt x="72" y="99"/>
                    </a:cubicBezTo>
                    <a:cubicBezTo>
                      <a:pt x="74" y="98"/>
                      <a:pt x="75" y="97"/>
                      <a:pt x="76" y="97"/>
                    </a:cubicBezTo>
                    <a:cubicBezTo>
                      <a:pt x="77" y="97"/>
                      <a:pt x="77" y="97"/>
                      <a:pt x="77" y="97"/>
                    </a:cubicBezTo>
                    <a:cubicBezTo>
                      <a:pt x="77" y="97"/>
                      <a:pt x="77" y="98"/>
                      <a:pt x="78" y="98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8" y="98"/>
                      <a:pt x="78" y="98"/>
                      <a:pt x="79" y="98"/>
                    </a:cubicBezTo>
                    <a:cubicBezTo>
                      <a:pt x="79" y="96"/>
                      <a:pt x="80" y="95"/>
                      <a:pt x="83" y="93"/>
                    </a:cubicBezTo>
                    <a:cubicBezTo>
                      <a:pt x="83" y="93"/>
                      <a:pt x="84" y="93"/>
                      <a:pt x="85" y="92"/>
                    </a:cubicBezTo>
                    <a:cubicBezTo>
                      <a:pt x="86" y="91"/>
                      <a:pt x="88" y="88"/>
                      <a:pt x="89" y="86"/>
                    </a:cubicBezTo>
                    <a:cubicBezTo>
                      <a:pt x="90" y="84"/>
                      <a:pt x="92" y="81"/>
                      <a:pt x="95" y="80"/>
                    </a:cubicBezTo>
                    <a:cubicBezTo>
                      <a:pt x="96" y="80"/>
                      <a:pt x="97" y="80"/>
                      <a:pt x="98" y="79"/>
                    </a:cubicBezTo>
                    <a:cubicBezTo>
                      <a:pt x="101" y="79"/>
                      <a:pt x="104" y="78"/>
                      <a:pt x="108" y="78"/>
                    </a:cubicBezTo>
                    <a:cubicBezTo>
                      <a:pt x="110" y="79"/>
                      <a:pt x="111" y="79"/>
                      <a:pt x="112" y="81"/>
                    </a:cubicBezTo>
                    <a:cubicBezTo>
                      <a:pt x="113" y="82"/>
                      <a:pt x="112" y="84"/>
                      <a:pt x="111" y="85"/>
                    </a:cubicBezTo>
                    <a:cubicBezTo>
                      <a:pt x="111" y="85"/>
                      <a:pt x="110" y="86"/>
                      <a:pt x="110" y="86"/>
                    </a:cubicBezTo>
                    <a:cubicBezTo>
                      <a:pt x="112" y="87"/>
                      <a:pt x="115" y="87"/>
                      <a:pt x="116" y="87"/>
                    </a:cubicBezTo>
                    <a:cubicBezTo>
                      <a:pt x="121" y="87"/>
                      <a:pt x="121" y="87"/>
                      <a:pt x="121" y="87"/>
                    </a:cubicBezTo>
                    <a:cubicBezTo>
                      <a:pt x="124" y="87"/>
                      <a:pt x="129" y="87"/>
                      <a:pt x="129" y="90"/>
                    </a:cubicBezTo>
                    <a:cubicBezTo>
                      <a:pt x="130" y="94"/>
                      <a:pt x="125" y="96"/>
                      <a:pt x="119" y="98"/>
                    </a:cubicBezTo>
                    <a:cubicBezTo>
                      <a:pt x="118" y="98"/>
                      <a:pt x="117" y="98"/>
                      <a:pt x="116" y="99"/>
                    </a:cubicBezTo>
                    <a:cubicBezTo>
                      <a:pt x="117" y="99"/>
                      <a:pt x="118" y="99"/>
                      <a:pt x="119" y="100"/>
                    </a:cubicBezTo>
                    <a:cubicBezTo>
                      <a:pt x="121" y="101"/>
                      <a:pt x="123" y="101"/>
                      <a:pt x="125" y="102"/>
                    </a:cubicBezTo>
                    <a:cubicBezTo>
                      <a:pt x="128" y="104"/>
                      <a:pt x="127" y="107"/>
                      <a:pt x="126" y="110"/>
                    </a:cubicBezTo>
                    <a:cubicBezTo>
                      <a:pt x="126" y="110"/>
                      <a:pt x="126" y="111"/>
                      <a:pt x="126" y="111"/>
                    </a:cubicBezTo>
                    <a:cubicBezTo>
                      <a:pt x="126" y="111"/>
                      <a:pt x="126" y="111"/>
                      <a:pt x="126" y="111"/>
                    </a:cubicBezTo>
                    <a:cubicBezTo>
                      <a:pt x="128" y="111"/>
                      <a:pt x="130" y="110"/>
                      <a:pt x="132" y="109"/>
                    </a:cubicBezTo>
                    <a:cubicBezTo>
                      <a:pt x="134" y="107"/>
                      <a:pt x="136" y="107"/>
                      <a:pt x="138" y="106"/>
                    </a:cubicBezTo>
                    <a:cubicBezTo>
                      <a:pt x="139" y="106"/>
                      <a:pt x="141" y="105"/>
                      <a:pt x="143" y="104"/>
                    </a:cubicBezTo>
                    <a:cubicBezTo>
                      <a:pt x="144" y="103"/>
                      <a:pt x="146" y="103"/>
                      <a:pt x="147" y="103"/>
                    </a:cubicBezTo>
                    <a:cubicBezTo>
                      <a:pt x="139" y="103"/>
                      <a:pt x="137" y="97"/>
                      <a:pt x="137" y="91"/>
                    </a:cubicBezTo>
                    <a:cubicBezTo>
                      <a:pt x="137" y="88"/>
                      <a:pt x="148" y="81"/>
                      <a:pt x="153" y="80"/>
                    </a:cubicBezTo>
                    <a:cubicBezTo>
                      <a:pt x="158" y="80"/>
                      <a:pt x="162" y="78"/>
                      <a:pt x="166" y="76"/>
                    </a:cubicBezTo>
                    <a:cubicBezTo>
                      <a:pt x="168" y="75"/>
                      <a:pt x="171" y="75"/>
                      <a:pt x="174" y="74"/>
                    </a:cubicBezTo>
                    <a:cubicBezTo>
                      <a:pt x="174" y="73"/>
                      <a:pt x="174" y="73"/>
                      <a:pt x="174" y="72"/>
                    </a:cubicBezTo>
                    <a:cubicBezTo>
                      <a:pt x="174" y="72"/>
                      <a:pt x="174" y="72"/>
                      <a:pt x="174" y="72"/>
                    </a:cubicBezTo>
                    <a:cubicBezTo>
                      <a:pt x="174" y="72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0"/>
                      <a:pt x="174" y="70"/>
                      <a:pt x="174" y="69"/>
                    </a:cubicBezTo>
                    <a:cubicBezTo>
                      <a:pt x="175" y="69"/>
                      <a:pt x="176" y="68"/>
                      <a:pt x="176" y="68"/>
                    </a:cubicBezTo>
                    <a:cubicBezTo>
                      <a:pt x="177" y="68"/>
                      <a:pt x="178" y="67"/>
                      <a:pt x="179" y="66"/>
                    </a:cubicBezTo>
                    <a:cubicBezTo>
                      <a:pt x="182" y="63"/>
                      <a:pt x="184" y="62"/>
                      <a:pt x="185" y="62"/>
                    </a:cubicBezTo>
                    <a:cubicBezTo>
                      <a:pt x="186" y="62"/>
                      <a:pt x="187" y="62"/>
                      <a:pt x="188" y="62"/>
                    </a:cubicBezTo>
                    <a:cubicBezTo>
                      <a:pt x="190" y="63"/>
                      <a:pt x="192" y="63"/>
                      <a:pt x="193" y="63"/>
                    </a:cubicBezTo>
                    <a:cubicBezTo>
                      <a:pt x="193" y="62"/>
                      <a:pt x="193" y="62"/>
                      <a:pt x="194" y="61"/>
                    </a:cubicBezTo>
                    <a:cubicBezTo>
                      <a:pt x="194" y="60"/>
                      <a:pt x="195" y="59"/>
                      <a:pt x="195" y="58"/>
                    </a:cubicBezTo>
                    <a:cubicBezTo>
                      <a:pt x="195" y="58"/>
                      <a:pt x="194" y="58"/>
                      <a:pt x="194" y="57"/>
                    </a:cubicBezTo>
                    <a:cubicBezTo>
                      <a:pt x="193" y="56"/>
                      <a:pt x="192" y="55"/>
                      <a:pt x="192" y="53"/>
                    </a:cubicBezTo>
                    <a:cubicBezTo>
                      <a:pt x="193" y="51"/>
                      <a:pt x="194" y="51"/>
                      <a:pt x="195" y="50"/>
                    </a:cubicBezTo>
                    <a:cubicBezTo>
                      <a:pt x="195" y="50"/>
                      <a:pt x="195" y="50"/>
                      <a:pt x="195" y="50"/>
                    </a:cubicBezTo>
                    <a:cubicBezTo>
                      <a:pt x="195" y="50"/>
                      <a:pt x="193" y="49"/>
                      <a:pt x="193" y="47"/>
                    </a:cubicBezTo>
                    <a:cubicBezTo>
                      <a:pt x="193" y="46"/>
                      <a:pt x="194" y="45"/>
                      <a:pt x="195" y="44"/>
                    </a:cubicBezTo>
                    <a:cubicBezTo>
                      <a:pt x="196" y="44"/>
                      <a:pt x="197" y="43"/>
                      <a:pt x="197" y="43"/>
                    </a:cubicBezTo>
                    <a:cubicBezTo>
                      <a:pt x="196" y="43"/>
                      <a:pt x="195" y="42"/>
                      <a:pt x="194" y="42"/>
                    </a:cubicBezTo>
                    <a:cubicBezTo>
                      <a:pt x="193" y="41"/>
                      <a:pt x="192" y="41"/>
                      <a:pt x="191" y="40"/>
                    </a:cubicBezTo>
                    <a:cubicBezTo>
                      <a:pt x="190" y="40"/>
                      <a:pt x="188" y="39"/>
                      <a:pt x="187" y="39"/>
                    </a:cubicBezTo>
                    <a:cubicBezTo>
                      <a:pt x="185" y="39"/>
                      <a:pt x="183" y="39"/>
                      <a:pt x="182" y="38"/>
                    </a:cubicBezTo>
                    <a:cubicBezTo>
                      <a:pt x="181" y="37"/>
                      <a:pt x="178" y="37"/>
                      <a:pt x="176" y="37"/>
                    </a:cubicBezTo>
                    <a:cubicBezTo>
                      <a:pt x="174" y="37"/>
                      <a:pt x="172" y="37"/>
                      <a:pt x="171" y="35"/>
                    </a:cubicBezTo>
                    <a:cubicBezTo>
                      <a:pt x="171" y="35"/>
                      <a:pt x="170" y="34"/>
                      <a:pt x="170" y="33"/>
                    </a:cubicBezTo>
                    <a:cubicBezTo>
                      <a:pt x="168" y="32"/>
                      <a:pt x="167" y="31"/>
                      <a:pt x="167" y="30"/>
                    </a:cubicBezTo>
                    <a:cubicBezTo>
                      <a:pt x="166" y="30"/>
                      <a:pt x="164" y="30"/>
                      <a:pt x="163" y="31"/>
                    </a:cubicBezTo>
                    <a:cubicBezTo>
                      <a:pt x="161" y="32"/>
                      <a:pt x="158" y="33"/>
                      <a:pt x="155" y="31"/>
                    </a:cubicBezTo>
                    <a:cubicBezTo>
                      <a:pt x="155" y="31"/>
                      <a:pt x="154" y="31"/>
                      <a:pt x="154" y="30"/>
                    </a:cubicBezTo>
                    <a:cubicBezTo>
                      <a:pt x="153" y="30"/>
                      <a:pt x="152" y="29"/>
                      <a:pt x="152" y="29"/>
                    </a:cubicBezTo>
                    <a:cubicBezTo>
                      <a:pt x="150" y="30"/>
                      <a:pt x="146" y="29"/>
                      <a:pt x="145" y="28"/>
                    </a:cubicBezTo>
                    <a:cubicBezTo>
                      <a:pt x="145" y="27"/>
                      <a:pt x="144" y="26"/>
                      <a:pt x="145" y="24"/>
                    </a:cubicBezTo>
                    <a:cubicBezTo>
                      <a:pt x="145" y="23"/>
                      <a:pt x="142" y="19"/>
                      <a:pt x="141" y="18"/>
                    </a:cubicBezTo>
                    <a:cubicBezTo>
                      <a:pt x="141" y="18"/>
                      <a:pt x="140" y="18"/>
                      <a:pt x="139" y="18"/>
                    </a:cubicBezTo>
                    <a:cubicBezTo>
                      <a:pt x="136" y="18"/>
                      <a:pt x="133" y="18"/>
                      <a:pt x="132" y="15"/>
                    </a:cubicBezTo>
                    <a:cubicBezTo>
                      <a:pt x="131" y="14"/>
                      <a:pt x="131" y="14"/>
                      <a:pt x="130" y="13"/>
                    </a:cubicBezTo>
                    <a:cubicBezTo>
                      <a:pt x="129" y="11"/>
                      <a:pt x="128" y="9"/>
                      <a:pt x="129" y="7"/>
                    </a:cubicBezTo>
                    <a:cubicBezTo>
                      <a:pt x="130" y="6"/>
                      <a:pt x="129" y="2"/>
                      <a:pt x="128" y="0"/>
                    </a:cubicBezTo>
                    <a:cubicBezTo>
                      <a:pt x="128" y="0"/>
                      <a:pt x="126" y="0"/>
                      <a:pt x="124" y="0"/>
                    </a:cubicBezTo>
                    <a:cubicBezTo>
                      <a:pt x="123" y="0"/>
                      <a:pt x="121" y="0"/>
                      <a:pt x="121" y="0"/>
                    </a:cubicBezTo>
                    <a:cubicBezTo>
                      <a:pt x="120" y="1"/>
                      <a:pt x="118" y="1"/>
                      <a:pt x="116" y="0"/>
                    </a:cubicBezTo>
                    <a:cubicBezTo>
                      <a:pt x="115" y="0"/>
                      <a:pt x="114" y="0"/>
                      <a:pt x="114" y="0"/>
                    </a:cubicBezTo>
                    <a:cubicBezTo>
                      <a:pt x="113" y="1"/>
                      <a:pt x="113" y="1"/>
                      <a:pt x="112" y="1"/>
                    </a:cubicBezTo>
                    <a:cubicBezTo>
                      <a:pt x="112" y="2"/>
                      <a:pt x="111" y="3"/>
                      <a:pt x="109" y="3"/>
                    </a:cubicBezTo>
                    <a:cubicBezTo>
                      <a:pt x="109" y="3"/>
                      <a:pt x="108" y="3"/>
                      <a:pt x="107" y="3"/>
                    </a:cubicBezTo>
                    <a:cubicBezTo>
                      <a:pt x="107" y="3"/>
                      <a:pt x="106" y="3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5" y="3"/>
                      <a:pt x="104" y="3"/>
                      <a:pt x="104" y="2"/>
                    </a:cubicBezTo>
                    <a:cubicBezTo>
                      <a:pt x="104" y="2"/>
                      <a:pt x="104" y="3"/>
                      <a:pt x="10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1" name="Freeform 1205">
                <a:extLst>
                  <a:ext uri="{FF2B5EF4-FFF2-40B4-BE49-F238E27FC236}">
                    <a16:creationId xmlns:a16="http://schemas.microsoft.com/office/drawing/2014/main" id="{17D8E321-97AC-974F-A6B3-C4C1122AD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2" y="3134"/>
                <a:ext cx="98" cy="67"/>
              </a:xfrm>
              <a:custGeom>
                <a:avLst/>
                <a:gdLst>
                  <a:gd name="T0" fmla="*/ 53 w 102"/>
                  <a:gd name="T1" fmla="*/ 0 h 70"/>
                  <a:gd name="T2" fmla="*/ 51 w 102"/>
                  <a:gd name="T3" fmla="*/ 2 h 70"/>
                  <a:gd name="T4" fmla="*/ 45 w 102"/>
                  <a:gd name="T5" fmla="*/ 5 h 70"/>
                  <a:gd name="T6" fmla="*/ 39 w 102"/>
                  <a:gd name="T7" fmla="*/ 7 h 70"/>
                  <a:gd name="T8" fmla="*/ 39 w 102"/>
                  <a:gd name="T9" fmla="*/ 8 h 70"/>
                  <a:gd name="T10" fmla="*/ 38 w 102"/>
                  <a:gd name="T11" fmla="*/ 13 h 70"/>
                  <a:gd name="T12" fmla="*/ 37 w 102"/>
                  <a:gd name="T13" fmla="*/ 15 h 70"/>
                  <a:gd name="T14" fmla="*/ 35 w 102"/>
                  <a:gd name="T15" fmla="*/ 17 h 70"/>
                  <a:gd name="T16" fmla="*/ 27 w 102"/>
                  <a:gd name="T17" fmla="*/ 23 h 70"/>
                  <a:gd name="T18" fmla="*/ 24 w 102"/>
                  <a:gd name="T19" fmla="*/ 30 h 70"/>
                  <a:gd name="T20" fmla="*/ 12 w 102"/>
                  <a:gd name="T21" fmla="*/ 35 h 70"/>
                  <a:gd name="T22" fmla="*/ 10 w 102"/>
                  <a:gd name="T23" fmla="*/ 35 h 70"/>
                  <a:gd name="T24" fmla="*/ 10 w 102"/>
                  <a:gd name="T25" fmla="*/ 35 h 70"/>
                  <a:gd name="T26" fmla="*/ 9 w 102"/>
                  <a:gd name="T27" fmla="*/ 35 h 70"/>
                  <a:gd name="T28" fmla="*/ 8 w 102"/>
                  <a:gd name="T29" fmla="*/ 35 h 70"/>
                  <a:gd name="T30" fmla="*/ 7 w 102"/>
                  <a:gd name="T31" fmla="*/ 35 h 70"/>
                  <a:gd name="T32" fmla="*/ 6 w 102"/>
                  <a:gd name="T33" fmla="*/ 35 h 70"/>
                  <a:gd name="T34" fmla="*/ 4 w 102"/>
                  <a:gd name="T35" fmla="*/ 35 h 70"/>
                  <a:gd name="T36" fmla="*/ 4 w 102"/>
                  <a:gd name="T37" fmla="*/ 35 h 70"/>
                  <a:gd name="T38" fmla="*/ 4 w 102"/>
                  <a:gd name="T39" fmla="*/ 37 h 70"/>
                  <a:gd name="T40" fmla="*/ 4 w 102"/>
                  <a:gd name="T41" fmla="*/ 38 h 70"/>
                  <a:gd name="T42" fmla="*/ 5 w 102"/>
                  <a:gd name="T43" fmla="*/ 40 h 70"/>
                  <a:gd name="T44" fmla="*/ 8 w 102"/>
                  <a:gd name="T45" fmla="*/ 50 h 70"/>
                  <a:gd name="T46" fmla="*/ 0 w 102"/>
                  <a:gd name="T47" fmla="*/ 58 h 70"/>
                  <a:gd name="T48" fmla="*/ 4 w 102"/>
                  <a:gd name="T49" fmla="*/ 64 h 70"/>
                  <a:gd name="T50" fmla="*/ 4 w 102"/>
                  <a:gd name="T51" fmla="*/ 65 h 70"/>
                  <a:gd name="T52" fmla="*/ 4 w 102"/>
                  <a:gd name="T53" fmla="*/ 68 h 70"/>
                  <a:gd name="T54" fmla="*/ 4 w 102"/>
                  <a:gd name="T55" fmla="*/ 68 h 70"/>
                  <a:gd name="T56" fmla="*/ 5 w 102"/>
                  <a:gd name="T57" fmla="*/ 68 h 70"/>
                  <a:gd name="T58" fmla="*/ 7 w 102"/>
                  <a:gd name="T59" fmla="*/ 66 h 70"/>
                  <a:gd name="T60" fmla="*/ 36 w 102"/>
                  <a:gd name="T61" fmla="*/ 65 h 70"/>
                  <a:gd name="T62" fmla="*/ 40 w 102"/>
                  <a:gd name="T63" fmla="*/ 65 h 70"/>
                  <a:gd name="T64" fmla="*/ 51 w 102"/>
                  <a:gd name="T65" fmla="*/ 68 h 70"/>
                  <a:gd name="T66" fmla="*/ 59 w 102"/>
                  <a:gd name="T67" fmla="*/ 68 h 70"/>
                  <a:gd name="T68" fmla="*/ 66 w 102"/>
                  <a:gd name="T69" fmla="*/ 69 h 70"/>
                  <a:gd name="T70" fmla="*/ 71 w 102"/>
                  <a:gd name="T71" fmla="*/ 69 h 70"/>
                  <a:gd name="T72" fmla="*/ 77 w 102"/>
                  <a:gd name="T73" fmla="*/ 69 h 70"/>
                  <a:gd name="T74" fmla="*/ 85 w 102"/>
                  <a:gd name="T75" fmla="*/ 60 h 70"/>
                  <a:gd name="T76" fmla="*/ 87 w 102"/>
                  <a:gd name="T77" fmla="*/ 59 h 70"/>
                  <a:gd name="T78" fmla="*/ 89 w 102"/>
                  <a:gd name="T79" fmla="*/ 59 h 70"/>
                  <a:gd name="T80" fmla="*/ 91 w 102"/>
                  <a:gd name="T81" fmla="*/ 59 h 70"/>
                  <a:gd name="T82" fmla="*/ 90 w 102"/>
                  <a:gd name="T83" fmla="*/ 57 h 70"/>
                  <a:gd name="T84" fmla="*/ 88 w 102"/>
                  <a:gd name="T85" fmla="*/ 51 h 70"/>
                  <a:gd name="T86" fmla="*/ 91 w 102"/>
                  <a:gd name="T87" fmla="*/ 42 h 70"/>
                  <a:gd name="T88" fmla="*/ 97 w 102"/>
                  <a:gd name="T89" fmla="*/ 44 h 70"/>
                  <a:gd name="T90" fmla="*/ 98 w 102"/>
                  <a:gd name="T91" fmla="*/ 37 h 70"/>
                  <a:gd name="T92" fmla="*/ 93 w 102"/>
                  <a:gd name="T93" fmla="*/ 34 h 70"/>
                  <a:gd name="T94" fmla="*/ 86 w 102"/>
                  <a:gd name="T95" fmla="*/ 26 h 70"/>
                  <a:gd name="T96" fmla="*/ 82 w 102"/>
                  <a:gd name="T97" fmla="*/ 16 h 70"/>
                  <a:gd name="T98" fmla="*/ 82 w 102"/>
                  <a:gd name="T99" fmla="*/ 11 h 70"/>
                  <a:gd name="T100" fmla="*/ 82 w 102"/>
                  <a:gd name="T101" fmla="*/ 8 h 70"/>
                  <a:gd name="T102" fmla="*/ 74 w 102"/>
                  <a:gd name="T103" fmla="*/ 5 h 70"/>
                  <a:gd name="T104" fmla="*/ 65 w 102"/>
                  <a:gd name="T105" fmla="*/ 4 h 70"/>
                  <a:gd name="T106" fmla="*/ 54 w 102"/>
                  <a:gd name="T107" fmla="*/ 0 h 70"/>
                  <a:gd name="T108" fmla="*/ 54 w 102"/>
                  <a:gd name="T10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2" h="70">
                    <a:moveTo>
                      <a:pt x="54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1"/>
                      <a:pt x="52" y="1"/>
                    </a:cubicBezTo>
                    <a:cubicBezTo>
                      <a:pt x="52" y="1"/>
                      <a:pt x="52" y="2"/>
                      <a:pt x="51" y="2"/>
                    </a:cubicBezTo>
                    <a:cubicBezTo>
                      <a:pt x="50" y="3"/>
                      <a:pt x="49" y="5"/>
                      <a:pt x="47" y="5"/>
                    </a:cubicBezTo>
                    <a:cubicBezTo>
                      <a:pt x="46" y="5"/>
                      <a:pt x="45" y="5"/>
                      <a:pt x="45" y="5"/>
                    </a:cubicBezTo>
                    <a:cubicBezTo>
                      <a:pt x="43" y="5"/>
                      <a:pt x="41" y="5"/>
                      <a:pt x="40" y="6"/>
                    </a:cubicBezTo>
                    <a:cubicBezTo>
                      <a:pt x="40" y="6"/>
                      <a:pt x="40" y="6"/>
                      <a:pt x="39" y="7"/>
                    </a:cubicBezTo>
                    <a:cubicBezTo>
                      <a:pt x="39" y="7"/>
                      <a:pt x="39" y="7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8"/>
                      <a:pt x="38" y="9"/>
                      <a:pt x="38" y="10"/>
                    </a:cubicBezTo>
                    <a:cubicBezTo>
                      <a:pt x="38" y="11"/>
                      <a:pt x="38" y="12"/>
                      <a:pt x="38" y="13"/>
                    </a:cubicBezTo>
                    <a:cubicBezTo>
                      <a:pt x="38" y="13"/>
                      <a:pt x="38" y="14"/>
                      <a:pt x="38" y="14"/>
                    </a:cubicBezTo>
                    <a:cubicBezTo>
                      <a:pt x="38" y="15"/>
                      <a:pt x="38" y="15"/>
                      <a:pt x="37" y="15"/>
                    </a:cubicBezTo>
                    <a:cubicBezTo>
                      <a:pt x="37" y="16"/>
                      <a:pt x="36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8"/>
                      <a:pt x="33" y="19"/>
                      <a:pt x="32" y="19"/>
                    </a:cubicBezTo>
                    <a:cubicBezTo>
                      <a:pt x="30" y="20"/>
                      <a:pt x="28" y="22"/>
                      <a:pt x="27" y="23"/>
                    </a:cubicBezTo>
                    <a:cubicBezTo>
                      <a:pt x="27" y="24"/>
                      <a:pt x="27" y="24"/>
                      <a:pt x="27" y="25"/>
                    </a:cubicBezTo>
                    <a:cubicBezTo>
                      <a:pt x="27" y="27"/>
                      <a:pt x="27" y="30"/>
                      <a:pt x="24" y="30"/>
                    </a:cubicBezTo>
                    <a:cubicBezTo>
                      <a:pt x="22" y="30"/>
                      <a:pt x="19" y="31"/>
                      <a:pt x="18" y="32"/>
                    </a:cubicBezTo>
                    <a:cubicBezTo>
                      <a:pt x="17" y="34"/>
                      <a:pt x="15" y="35"/>
                      <a:pt x="12" y="35"/>
                    </a:cubicBezTo>
                    <a:cubicBezTo>
                      <a:pt x="11" y="35"/>
                      <a:pt x="11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9" y="35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6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5" y="35"/>
                      <a:pt x="5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6"/>
                    </a:cubicBezTo>
                    <a:cubicBezTo>
                      <a:pt x="4" y="36"/>
                      <a:pt x="4" y="36"/>
                      <a:pt x="4" y="37"/>
                    </a:cubicBezTo>
                    <a:cubicBezTo>
                      <a:pt x="4" y="37"/>
                      <a:pt x="4" y="37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5" y="39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1"/>
                    </a:cubicBezTo>
                    <a:cubicBezTo>
                      <a:pt x="7" y="42"/>
                      <a:pt x="8" y="47"/>
                      <a:pt x="8" y="50"/>
                    </a:cubicBezTo>
                    <a:cubicBezTo>
                      <a:pt x="8" y="52"/>
                      <a:pt x="6" y="53"/>
                      <a:pt x="5" y="54"/>
                    </a:cubicBezTo>
                    <a:cubicBezTo>
                      <a:pt x="4" y="55"/>
                      <a:pt x="1" y="57"/>
                      <a:pt x="0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2" y="59"/>
                      <a:pt x="5" y="61"/>
                      <a:pt x="4" y="64"/>
                    </a:cubicBezTo>
                    <a:cubicBezTo>
                      <a:pt x="4" y="64"/>
                      <a:pt x="4" y="64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6"/>
                      <a:pt x="4" y="67"/>
                      <a:pt x="4" y="68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4" y="68"/>
                      <a:pt x="4" y="68"/>
                      <a:pt x="5" y="68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9" y="64"/>
                      <a:pt x="11" y="62"/>
                      <a:pt x="15" y="62"/>
                    </a:cubicBezTo>
                    <a:cubicBezTo>
                      <a:pt x="28" y="62"/>
                      <a:pt x="34" y="63"/>
                      <a:pt x="36" y="65"/>
                    </a:cubicBezTo>
                    <a:cubicBezTo>
                      <a:pt x="36" y="65"/>
                      <a:pt x="38" y="65"/>
                      <a:pt x="39" y="65"/>
                    </a:cubicBezTo>
                    <a:cubicBezTo>
                      <a:pt x="39" y="65"/>
                      <a:pt x="39" y="65"/>
                      <a:pt x="40" y="65"/>
                    </a:cubicBezTo>
                    <a:cubicBezTo>
                      <a:pt x="42" y="65"/>
                      <a:pt x="44" y="65"/>
                      <a:pt x="46" y="66"/>
                    </a:cubicBezTo>
                    <a:cubicBezTo>
                      <a:pt x="48" y="67"/>
                      <a:pt x="50" y="68"/>
                      <a:pt x="51" y="68"/>
                    </a:cubicBezTo>
                    <a:cubicBezTo>
                      <a:pt x="52" y="66"/>
                      <a:pt x="53" y="66"/>
                      <a:pt x="55" y="67"/>
                    </a:cubicBezTo>
                    <a:cubicBezTo>
                      <a:pt x="56" y="68"/>
                      <a:pt x="58" y="68"/>
                      <a:pt x="59" y="68"/>
                    </a:cubicBezTo>
                    <a:cubicBezTo>
                      <a:pt x="59" y="67"/>
                      <a:pt x="60" y="67"/>
                      <a:pt x="61" y="67"/>
                    </a:cubicBezTo>
                    <a:cubicBezTo>
                      <a:pt x="63" y="67"/>
                      <a:pt x="64" y="68"/>
                      <a:pt x="66" y="69"/>
                    </a:cubicBezTo>
                    <a:cubicBezTo>
                      <a:pt x="66" y="69"/>
                      <a:pt x="66" y="70"/>
                      <a:pt x="67" y="70"/>
                    </a:cubicBezTo>
                    <a:cubicBezTo>
                      <a:pt x="68" y="69"/>
                      <a:pt x="70" y="69"/>
                      <a:pt x="71" y="69"/>
                    </a:cubicBezTo>
                    <a:cubicBezTo>
                      <a:pt x="73" y="69"/>
                      <a:pt x="75" y="69"/>
                      <a:pt x="77" y="70"/>
                    </a:cubicBezTo>
                    <a:cubicBezTo>
                      <a:pt x="77" y="70"/>
                      <a:pt x="77" y="69"/>
                      <a:pt x="77" y="69"/>
                    </a:cubicBezTo>
                    <a:cubicBezTo>
                      <a:pt x="77" y="67"/>
                      <a:pt x="80" y="64"/>
                      <a:pt x="85" y="60"/>
                    </a:cubicBezTo>
                    <a:cubicBezTo>
                      <a:pt x="85" y="60"/>
                      <a:pt x="85" y="60"/>
                      <a:pt x="85" y="60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86" y="60"/>
                      <a:pt x="87" y="60"/>
                      <a:pt x="87" y="59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8" y="59"/>
                      <a:pt x="88" y="59"/>
                      <a:pt x="89" y="59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90" y="59"/>
                      <a:pt x="90" y="59"/>
                      <a:pt x="91" y="59"/>
                    </a:cubicBezTo>
                    <a:cubicBezTo>
                      <a:pt x="91" y="59"/>
                      <a:pt x="91" y="59"/>
                      <a:pt x="91" y="59"/>
                    </a:cubicBezTo>
                    <a:cubicBezTo>
                      <a:pt x="90" y="58"/>
                      <a:pt x="90" y="58"/>
                      <a:pt x="90" y="57"/>
                    </a:cubicBezTo>
                    <a:cubicBezTo>
                      <a:pt x="90" y="57"/>
                      <a:pt x="90" y="56"/>
                      <a:pt x="90" y="56"/>
                    </a:cubicBezTo>
                    <a:cubicBezTo>
                      <a:pt x="89" y="54"/>
                      <a:pt x="89" y="53"/>
                      <a:pt x="88" y="51"/>
                    </a:cubicBezTo>
                    <a:cubicBezTo>
                      <a:pt x="87" y="48"/>
                      <a:pt x="87" y="46"/>
                      <a:pt x="88" y="44"/>
                    </a:cubicBezTo>
                    <a:cubicBezTo>
                      <a:pt x="89" y="43"/>
                      <a:pt x="90" y="42"/>
                      <a:pt x="91" y="42"/>
                    </a:cubicBezTo>
                    <a:cubicBezTo>
                      <a:pt x="92" y="42"/>
                      <a:pt x="93" y="43"/>
                      <a:pt x="95" y="44"/>
                    </a:cubicBezTo>
                    <a:cubicBezTo>
                      <a:pt x="95" y="44"/>
                      <a:pt x="97" y="44"/>
                      <a:pt x="97" y="44"/>
                    </a:cubicBezTo>
                    <a:cubicBezTo>
                      <a:pt x="101" y="42"/>
                      <a:pt x="102" y="41"/>
                      <a:pt x="102" y="41"/>
                    </a:cubicBezTo>
                    <a:cubicBezTo>
                      <a:pt x="101" y="40"/>
                      <a:pt x="99" y="38"/>
                      <a:pt x="98" y="37"/>
                    </a:cubicBezTo>
                    <a:cubicBezTo>
                      <a:pt x="97" y="37"/>
                      <a:pt x="97" y="37"/>
                      <a:pt x="97" y="37"/>
                    </a:cubicBezTo>
                    <a:cubicBezTo>
                      <a:pt x="95" y="37"/>
                      <a:pt x="94" y="35"/>
                      <a:pt x="93" y="34"/>
                    </a:cubicBezTo>
                    <a:cubicBezTo>
                      <a:pt x="92" y="33"/>
                      <a:pt x="91" y="31"/>
                      <a:pt x="90" y="31"/>
                    </a:cubicBezTo>
                    <a:cubicBezTo>
                      <a:pt x="88" y="30"/>
                      <a:pt x="87" y="28"/>
                      <a:pt x="86" y="26"/>
                    </a:cubicBezTo>
                    <a:cubicBezTo>
                      <a:pt x="86" y="25"/>
                      <a:pt x="85" y="24"/>
                      <a:pt x="85" y="24"/>
                    </a:cubicBezTo>
                    <a:cubicBezTo>
                      <a:pt x="82" y="22"/>
                      <a:pt x="82" y="18"/>
                      <a:pt x="82" y="16"/>
                    </a:cubicBezTo>
                    <a:cubicBezTo>
                      <a:pt x="82" y="16"/>
                      <a:pt x="82" y="15"/>
                      <a:pt x="82" y="14"/>
                    </a:cubicBezTo>
                    <a:cubicBezTo>
                      <a:pt x="82" y="13"/>
                      <a:pt x="82" y="12"/>
                      <a:pt x="82" y="11"/>
                    </a:cubicBezTo>
                    <a:cubicBezTo>
                      <a:pt x="82" y="10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0" y="7"/>
                      <a:pt x="77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2" y="6"/>
                      <a:pt x="70" y="7"/>
                      <a:pt x="69" y="7"/>
                    </a:cubicBezTo>
                    <a:cubicBezTo>
                      <a:pt x="68" y="7"/>
                      <a:pt x="66" y="6"/>
                      <a:pt x="65" y="4"/>
                    </a:cubicBezTo>
                    <a:cubicBezTo>
                      <a:pt x="64" y="2"/>
                      <a:pt x="63" y="2"/>
                      <a:pt x="62" y="2"/>
                    </a:cubicBezTo>
                    <a:cubicBezTo>
                      <a:pt x="58" y="3"/>
                      <a:pt x="55" y="1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2" name="Freeform 1206">
                <a:extLst>
                  <a:ext uri="{FF2B5EF4-FFF2-40B4-BE49-F238E27FC236}">
                    <a16:creationId xmlns:a16="http://schemas.microsoft.com/office/drawing/2014/main" id="{0CBE346A-0FB6-2C4C-B201-8DC7FC093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" y="3105"/>
                <a:ext cx="75" cy="33"/>
              </a:xfrm>
              <a:custGeom>
                <a:avLst/>
                <a:gdLst>
                  <a:gd name="T0" fmla="*/ 66 w 78"/>
                  <a:gd name="T1" fmla="*/ 32 h 34"/>
                  <a:gd name="T2" fmla="*/ 69 w 78"/>
                  <a:gd name="T3" fmla="*/ 31 h 34"/>
                  <a:gd name="T4" fmla="*/ 73 w 78"/>
                  <a:gd name="T5" fmla="*/ 31 h 34"/>
                  <a:gd name="T6" fmla="*/ 76 w 78"/>
                  <a:gd name="T7" fmla="*/ 28 h 34"/>
                  <a:gd name="T8" fmla="*/ 78 w 78"/>
                  <a:gd name="T9" fmla="*/ 27 h 34"/>
                  <a:gd name="T10" fmla="*/ 78 w 78"/>
                  <a:gd name="T11" fmla="*/ 26 h 34"/>
                  <a:gd name="T12" fmla="*/ 73 w 78"/>
                  <a:gd name="T13" fmla="*/ 14 h 34"/>
                  <a:gd name="T14" fmla="*/ 71 w 78"/>
                  <a:gd name="T15" fmla="*/ 8 h 34"/>
                  <a:gd name="T16" fmla="*/ 70 w 78"/>
                  <a:gd name="T17" fmla="*/ 7 h 34"/>
                  <a:gd name="T18" fmla="*/ 61 w 78"/>
                  <a:gd name="T19" fmla="*/ 6 h 34"/>
                  <a:gd name="T20" fmla="*/ 49 w 78"/>
                  <a:gd name="T21" fmla="*/ 0 h 34"/>
                  <a:gd name="T22" fmla="*/ 46 w 78"/>
                  <a:gd name="T23" fmla="*/ 0 h 34"/>
                  <a:gd name="T24" fmla="*/ 44 w 78"/>
                  <a:gd name="T25" fmla="*/ 0 h 34"/>
                  <a:gd name="T26" fmla="*/ 42 w 78"/>
                  <a:gd name="T27" fmla="*/ 0 h 34"/>
                  <a:gd name="T28" fmla="*/ 40 w 78"/>
                  <a:gd name="T29" fmla="*/ 0 h 34"/>
                  <a:gd name="T30" fmla="*/ 38 w 78"/>
                  <a:gd name="T31" fmla="*/ 4 h 34"/>
                  <a:gd name="T32" fmla="*/ 30 w 78"/>
                  <a:gd name="T33" fmla="*/ 16 h 34"/>
                  <a:gd name="T34" fmla="*/ 27 w 78"/>
                  <a:gd name="T35" fmla="*/ 16 h 34"/>
                  <a:gd name="T36" fmla="*/ 16 w 78"/>
                  <a:gd name="T37" fmla="*/ 3 h 34"/>
                  <a:gd name="T38" fmla="*/ 7 w 78"/>
                  <a:gd name="T39" fmla="*/ 9 h 34"/>
                  <a:gd name="T40" fmla="*/ 3 w 78"/>
                  <a:gd name="T41" fmla="*/ 17 h 34"/>
                  <a:gd name="T42" fmla="*/ 2 w 78"/>
                  <a:gd name="T43" fmla="*/ 25 h 34"/>
                  <a:gd name="T44" fmla="*/ 4 w 78"/>
                  <a:gd name="T45" fmla="*/ 25 h 34"/>
                  <a:gd name="T46" fmla="*/ 6 w 78"/>
                  <a:gd name="T47" fmla="*/ 24 h 34"/>
                  <a:gd name="T48" fmla="*/ 7 w 78"/>
                  <a:gd name="T49" fmla="*/ 24 h 34"/>
                  <a:gd name="T50" fmla="*/ 14 w 78"/>
                  <a:gd name="T51" fmla="*/ 22 h 34"/>
                  <a:gd name="T52" fmla="*/ 26 w 78"/>
                  <a:gd name="T53" fmla="*/ 23 h 34"/>
                  <a:gd name="T54" fmla="*/ 39 w 78"/>
                  <a:gd name="T55" fmla="*/ 23 h 34"/>
                  <a:gd name="T56" fmla="*/ 46 w 78"/>
                  <a:gd name="T57" fmla="*/ 25 h 34"/>
                  <a:gd name="T58" fmla="*/ 47 w 78"/>
                  <a:gd name="T59" fmla="*/ 25 h 34"/>
                  <a:gd name="T60" fmla="*/ 61 w 78"/>
                  <a:gd name="T61" fmla="*/ 33 h 34"/>
                  <a:gd name="T62" fmla="*/ 62 w 78"/>
                  <a:gd name="T63" fmla="*/ 34 h 34"/>
                  <a:gd name="T64" fmla="*/ 64 w 78"/>
                  <a:gd name="T6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8" h="34">
                    <a:moveTo>
                      <a:pt x="64" y="33"/>
                    </a:moveTo>
                    <a:cubicBezTo>
                      <a:pt x="64" y="32"/>
                      <a:pt x="65" y="32"/>
                      <a:pt x="66" y="32"/>
                    </a:cubicBezTo>
                    <a:cubicBezTo>
                      <a:pt x="67" y="31"/>
                      <a:pt x="68" y="31"/>
                      <a:pt x="69" y="31"/>
                    </a:cubicBezTo>
                    <a:cubicBezTo>
                      <a:pt x="69" y="31"/>
                      <a:pt x="69" y="31"/>
                      <a:pt x="69" y="31"/>
                    </a:cubicBezTo>
                    <a:cubicBezTo>
                      <a:pt x="70" y="31"/>
                      <a:pt x="71" y="31"/>
                      <a:pt x="71" y="31"/>
                    </a:cubicBezTo>
                    <a:cubicBezTo>
                      <a:pt x="72" y="31"/>
                      <a:pt x="72" y="31"/>
                      <a:pt x="73" y="31"/>
                    </a:cubicBezTo>
                    <a:cubicBezTo>
                      <a:pt x="73" y="31"/>
                      <a:pt x="73" y="31"/>
                      <a:pt x="74" y="30"/>
                    </a:cubicBezTo>
                    <a:cubicBezTo>
                      <a:pt x="74" y="29"/>
                      <a:pt x="75" y="28"/>
                      <a:pt x="76" y="28"/>
                    </a:cubicBezTo>
                    <a:cubicBezTo>
                      <a:pt x="76" y="27"/>
                      <a:pt x="77" y="27"/>
                      <a:pt x="77" y="27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8" y="27"/>
                      <a:pt x="78" y="27"/>
                      <a:pt x="78" y="26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8" y="24"/>
                      <a:pt x="77" y="23"/>
                      <a:pt x="77" y="22"/>
                    </a:cubicBezTo>
                    <a:cubicBezTo>
                      <a:pt x="73" y="19"/>
                      <a:pt x="72" y="16"/>
                      <a:pt x="73" y="14"/>
                    </a:cubicBezTo>
                    <a:cubicBezTo>
                      <a:pt x="73" y="13"/>
                      <a:pt x="74" y="11"/>
                      <a:pt x="72" y="10"/>
                    </a:cubicBezTo>
                    <a:cubicBezTo>
                      <a:pt x="72" y="9"/>
                      <a:pt x="71" y="9"/>
                      <a:pt x="71" y="8"/>
                    </a:cubicBezTo>
                    <a:cubicBezTo>
                      <a:pt x="71" y="8"/>
                      <a:pt x="71" y="8"/>
                      <a:pt x="70" y="8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66" y="7"/>
                      <a:pt x="63" y="7"/>
                      <a:pt x="62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59" y="7"/>
                      <a:pt x="55" y="5"/>
                      <a:pt x="4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1" y="0"/>
                      <a:pt x="41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7" y="1"/>
                      <a:pt x="38" y="2"/>
                      <a:pt x="38" y="4"/>
                    </a:cubicBezTo>
                    <a:cubicBezTo>
                      <a:pt x="38" y="6"/>
                      <a:pt x="38" y="7"/>
                      <a:pt x="38" y="9"/>
                    </a:cubicBezTo>
                    <a:cubicBezTo>
                      <a:pt x="38" y="14"/>
                      <a:pt x="35" y="16"/>
                      <a:pt x="30" y="16"/>
                    </a:cubicBezTo>
                    <a:cubicBezTo>
                      <a:pt x="29" y="16"/>
                      <a:pt x="29" y="16"/>
                      <a:pt x="28" y="16"/>
                    </a:cubicBezTo>
                    <a:cubicBezTo>
                      <a:pt x="28" y="16"/>
                      <a:pt x="27" y="16"/>
                      <a:pt x="27" y="16"/>
                    </a:cubicBezTo>
                    <a:cubicBezTo>
                      <a:pt x="24" y="16"/>
                      <a:pt x="21" y="11"/>
                      <a:pt x="17" y="5"/>
                    </a:cubicBezTo>
                    <a:cubicBezTo>
                      <a:pt x="16" y="5"/>
                      <a:pt x="16" y="4"/>
                      <a:pt x="16" y="3"/>
                    </a:cubicBezTo>
                    <a:cubicBezTo>
                      <a:pt x="15" y="4"/>
                      <a:pt x="12" y="5"/>
                      <a:pt x="10" y="7"/>
                    </a:cubicBezTo>
                    <a:cubicBezTo>
                      <a:pt x="9" y="7"/>
                      <a:pt x="8" y="8"/>
                      <a:pt x="7" y="9"/>
                    </a:cubicBezTo>
                    <a:cubicBezTo>
                      <a:pt x="6" y="9"/>
                      <a:pt x="6" y="10"/>
                      <a:pt x="5" y="12"/>
                    </a:cubicBezTo>
                    <a:cubicBezTo>
                      <a:pt x="5" y="14"/>
                      <a:pt x="5" y="16"/>
                      <a:pt x="3" y="17"/>
                    </a:cubicBezTo>
                    <a:cubicBezTo>
                      <a:pt x="1" y="19"/>
                      <a:pt x="0" y="21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3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5" y="25"/>
                      <a:pt x="5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24"/>
                      <a:pt x="8" y="23"/>
                      <a:pt x="8" y="23"/>
                    </a:cubicBezTo>
                    <a:cubicBezTo>
                      <a:pt x="10" y="22"/>
                      <a:pt x="12" y="22"/>
                      <a:pt x="14" y="22"/>
                    </a:cubicBezTo>
                    <a:cubicBezTo>
                      <a:pt x="17" y="22"/>
                      <a:pt x="20" y="22"/>
                      <a:pt x="22" y="22"/>
                    </a:cubicBezTo>
                    <a:cubicBezTo>
                      <a:pt x="24" y="23"/>
                      <a:pt x="25" y="23"/>
                      <a:pt x="26" y="23"/>
                    </a:cubicBezTo>
                    <a:cubicBezTo>
                      <a:pt x="27" y="23"/>
                      <a:pt x="28" y="23"/>
                      <a:pt x="29" y="23"/>
                    </a:cubicBezTo>
                    <a:cubicBezTo>
                      <a:pt x="33" y="23"/>
                      <a:pt x="37" y="24"/>
                      <a:pt x="39" y="23"/>
                    </a:cubicBezTo>
                    <a:cubicBezTo>
                      <a:pt x="40" y="23"/>
                      <a:pt x="41" y="23"/>
                      <a:pt x="41" y="23"/>
                    </a:cubicBezTo>
                    <a:cubicBezTo>
                      <a:pt x="44" y="23"/>
                      <a:pt x="45" y="24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7" y="25"/>
                      <a:pt x="47" y="25"/>
                    </a:cubicBezTo>
                    <a:cubicBezTo>
                      <a:pt x="51" y="25"/>
                      <a:pt x="56" y="29"/>
                      <a:pt x="58" y="31"/>
                    </a:cubicBezTo>
                    <a:cubicBezTo>
                      <a:pt x="59" y="32"/>
                      <a:pt x="60" y="32"/>
                      <a:pt x="61" y="33"/>
                    </a:cubicBezTo>
                    <a:cubicBezTo>
                      <a:pt x="61" y="33"/>
                      <a:pt x="61" y="33"/>
                      <a:pt x="61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3" y="34"/>
                      <a:pt x="63" y="33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3" name="Freeform 1207">
                <a:extLst>
                  <a:ext uri="{FF2B5EF4-FFF2-40B4-BE49-F238E27FC236}">
                    <a16:creationId xmlns:a16="http://schemas.microsoft.com/office/drawing/2014/main" id="{C1392135-8313-1647-B1EE-265DBFDC4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3130"/>
                <a:ext cx="57" cy="34"/>
              </a:xfrm>
              <a:custGeom>
                <a:avLst/>
                <a:gdLst>
                  <a:gd name="T0" fmla="*/ 26 w 59"/>
                  <a:gd name="T1" fmla="*/ 32 h 36"/>
                  <a:gd name="T2" fmla="*/ 27 w 59"/>
                  <a:gd name="T3" fmla="*/ 33 h 36"/>
                  <a:gd name="T4" fmla="*/ 28 w 59"/>
                  <a:gd name="T5" fmla="*/ 34 h 36"/>
                  <a:gd name="T6" fmla="*/ 29 w 59"/>
                  <a:gd name="T7" fmla="*/ 34 h 36"/>
                  <a:gd name="T8" fmla="*/ 29 w 59"/>
                  <a:gd name="T9" fmla="*/ 35 h 36"/>
                  <a:gd name="T10" fmla="*/ 30 w 59"/>
                  <a:gd name="T11" fmla="*/ 35 h 36"/>
                  <a:gd name="T12" fmla="*/ 32 w 59"/>
                  <a:gd name="T13" fmla="*/ 35 h 36"/>
                  <a:gd name="T14" fmla="*/ 33 w 59"/>
                  <a:gd name="T15" fmla="*/ 35 h 36"/>
                  <a:gd name="T16" fmla="*/ 34 w 59"/>
                  <a:gd name="T17" fmla="*/ 35 h 36"/>
                  <a:gd name="T18" fmla="*/ 35 w 59"/>
                  <a:gd name="T19" fmla="*/ 35 h 36"/>
                  <a:gd name="T20" fmla="*/ 36 w 59"/>
                  <a:gd name="T21" fmla="*/ 35 h 36"/>
                  <a:gd name="T22" fmla="*/ 36 w 59"/>
                  <a:gd name="T23" fmla="*/ 35 h 36"/>
                  <a:gd name="T24" fmla="*/ 40 w 59"/>
                  <a:gd name="T25" fmla="*/ 33 h 36"/>
                  <a:gd name="T26" fmla="*/ 48 w 59"/>
                  <a:gd name="T27" fmla="*/ 28 h 36"/>
                  <a:gd name="T28" fmla="*/ 54 w 59"/>
                  <a:gd name="T29" fmla="*/ 20 h 36"/>
                  <a:gd name="T30" fmla="*/ 56 w 59"/>
                  <a:gd name="T31" fmla="*/ 19 h 36"/>
                  <a:gd name="T32" fmla="*/ 59 w 59"/>
                  <a:gd name="T33" fmla="*/ 15 h 36"/>
                  <a:gd name="T34" fmla="*/ 59 w 59"/>
                  <a:gd name="T35" fmla="*/ 12 h 36"/>
                  <a:gd name="T36" fmla="*/ 58 w 59"/>
                  <a:gd name="T37" fmla="*/ 11 h 36"/>
                  <a:gd name="T38" fmla="*/ 55 w 59"/>
                  <a:gd name="T39" fmla="*/ 9 h 36"/>
                  <a:gd name="T40" fmla="*/ 45 w 59"/>
                  <a:gd name="T41" fmla="*/ 3 h 36"/>
                  <a:gd name="T42" fmla="*/ 45 w 59"/>
                  <a:gd name="T43" fmla="*/ 3 h 36"/>
                  <a:gd name="T44" fmla="*/ 42 w 59"/>
                  <a:gd name="T45" fmla="*/ 1 h 36"/>
                  <a:gd name="T46" fmla="*/ 41 w 59"/>
                  <a:gd name="T47" fmla="*/ 1 h 36"/>
                  <a:gd name="T48" fmla="*/ 40 w 59"/>
                  <a:gd name="T49" fmla="*/ 1 h 36"/>
                  <a:gd name="T50" fmla="*/ 28 w 59"/>
                  <a:gd name="T51" fmla="*/ 1 h 36"/>
                  <a:gd name="T52" fmla="*/ 13 w 59"/>
                  <a:gd name="T53" fmla="*/ 0 h 36"/>
                  <a:gd name="T54" fmla="*/ 8 w 59"/>
                  <a:gd name="T55" fmla="*/ 1 h 36"/>
                  <a:gd name="T56" fmla="*/ 6 w 59"/>
                  <a:gd name="T57" fmla="*/ 2 h 36"/>
                  <a:gd name="T58" fmla="*/ 3 w 59"/>
                  <a:gd name="T59" fmla="*/ 3 h 36"/>
                  <a:gd name="T60" fmla="*/ 2 w 59"/>
                  <a:gd name="T61" fmla="*/ 3 h 36"/>
                  <a:gd name="T62" fmla="*/ 3 w 59"/>
                  <a:gd name="T63" fmla="*/ 14 h 36"/>
                  <a:gd name="T64" fmla="*/ 11 w 59"/>
                  <a:gd name="T65" fmla="*/ 18 h 36"/>
                  <a:gd name="T66" fmla="*/ 21 w 59"/>
                  <a:gd name="T67" fmla="*/ 23 h 36"/>
                  <a:gd name="T68" fmla="*/ 20 w 59"/>
                  <a:gd name="T69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9" h="36">
                    <a:moveTo>
                      <a:pt x="20" y="30"/>
                    </a:moveTo>
                    <a:cubicBezTo>
                      <a:pt x="22" y="30"/>
                      <a:pt x="24" y="31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8" y="33"/>
                      <a:pt x="28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4"/>
                      <a:pt x="28" y="34"/>
                      <a:pt x="29" y="34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5"/>
                      <a:pt x="32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7" y="36"/>
                      <a:pt x="38" y="35"/>
                      <a:pt x="40" y="33"/>
                    </a:cubicBezTo>
                    <a:cubicBezTo>
                      <a:pt x="42" y="31"/>
                      <a:pt x="46" y="30"/>
                      <a:pt x="48" y="30"/>
                    </a:cubicBezTo>
                    <a:cubicBezTo>
                      <a:pt x="48" y="30"/>
                      <a:pt x="48" y="29"/>
                      <a:pt x="48" y="28"/>
                    </a:cubicBezTo>
                    <a:cubicBezTo>
                      <a:pt x="48" y="28"/>
                      <a:pt x="48" y="27"/>
                      <a:pt x="48" y="27"/>
                    </a:cubicBezTo>
                    <a:cubicBezTo>
                      <a:pt x="49" y="24"/>
                      <a:pt x="52" y="21"/>
                      <a:pt x="54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6" y="20"/>
                      <a:pt x="56" y="19"/>
                      <a:pt x="56" y="19"/>
                    </a:cubicBezTo>
                    <a:cubicBezTo>
                      <a:pt x="57" y="18"/>
                      <a:pt x="57" y="17"/>
                      <a:pt x="59" y="17"/>
                    </a:cubicBezTo>
                    <a:cubicBezTo>
                      <a:pt x="59" y="16"/>
                      <a:pt x="59" y="16"/>
                      <a:pt x="59" y="15"/>
                    </a:cubicBezTo>
                    <a:cubicBezTo>
                      <a:pt x="59" y="14"/>
                      <a:pt x="59" y="13"/>
                      <a:pt x="59" y="13"/>
                    </a:cubicBezTo>
                    <a:cubicBezTo>
                      <a:pt x="59" y="13"/>
                      <a:pt x="59" y="12"/>
                      <a:pt x="59" y="12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9" y="11"/>
                      <a:pt x="59" y="11"/>
                      <a:pt x="58" y="11"/>
                    </a:cubicBezTo>
                    <a:cubicBezTo>
                      <a:pt x="58" y="11"/>
                      <a:pt x="58" y="11"/>
                      <a:pt x="57" y="10"/>
                    </a:cubicBezTo>
                    <a:cubicBezTo>
                      <a:pt x="56" y="10"/>
                      <a:pt x="56" y="9"/>
                      <a:pt x="55" y="9"/>
                    </a:cubicBezTo>
                    <a:cubicBezTo>
                      <a:pt x="51" y="5"/>
                      <a:pt x="48" y="3"/>
                      <a:pt x="46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4" y="3"/>
                      <a:pt x="43" y="3"/>
                      <a:pt x="42" y="2"/>
                    </a:cubicBezTo>
                    <a:cubicBezTo>
                      <a:pt x="42" y="2"/>
                      <a:pt x="42" y="2"/>
                      <a:pt x="42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8" y="1"/>
                      <a:pt x="36" y="2"/>
                      <a:pt x="34" y="2"/>
                    </a:cubicBezTo>
                    <a:cubicBezTo>
                      <a:pt x="32" y="2"/>
                      <a:pt x="30" y="1"/>
                      <a:pt x="28" y="1"/>
                    </a:cubicBezTo>
                    <a:cubicBezTo>
                      <a:pt x="25" y="1"/>
                      <a:pt x="24" y="1"/>
                      <a:pt x="21" y="0"/>
                    </a:cubicBezTo>
                    <a:cubicBezTo>
                      <a:pt x="18" y="0"/>
                      <a:pt x="16" y="0"/>
                      <a:pt x="13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7" y="2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7"/>
                      <a:pt x="3" y="11"/>
                      <a:pt x="0" y="14"/>
                    </a:cubicBezTo>
                    <a:cubicBezTo>
                      <a:pt x="1" y="14"/>
                      <a:pt x="2" y="14"/>
                      <a:pt x="3" y="14"/>
                    </a:cubicBezTo>
                    <a:cubicBezTo>
                      <a:pt x="4" y="14"/>
                      <a:pt x="6" y="14"/>
                      <a:pt x="7" y="16"/>
                    </a:cubicBezTo>
                    <a:cubicBezTo>
                      <a:pt x="8" y="17"/>
                      <a:pt x="10" y="18"/>
                      <a:pt x="11" y="18"/>
                    </a:cubicBezTo>
                    <a:cubicBezTo>
                      <a:pt x="12" y="18"/>
                      <a:pt x="13" y="18"/>
                      <a:pt x="13" y="18"/>
                    </a:cubicBezTo>
                    <a:cubicBezTo>
                      <a:pt x="16" y="18"/>
                      <a:pt x="21" y="20"/>
                      <a:pt x="21" y="23"/>
                    </a:cubicBezTo>
                    <a:cubicBezTo>
                      <a:pt x="21" y="24"/>
                      <a:pt x="21" y="25"/>
                      <a:pt x="20" y="26"/>
                    </a:cubicBezTo>
                    <a:cubicBezTo>
                      <a:pt x="20" y="27"/>
                      <a:pt x="20" y="29"/>
                      <a:pt x="2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4" name="Freeform 1208">
                <a:extLst>
                  <a:ext uri="{FF2B5EF4-FFF2-40B4-BE49-F238E27FC236}">
                    <a16:creationId xmlns:a16="http://schemas.microsoft.com/office/drawing/2014/main" id="{EE65D54A-A7D1-6B4D-B9F6-33FA13984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3" y="3258"/>
                <a:ext cx="42" cy="22"/>
              </a:xfrm>
              <a:custGeom>
                <a:avLst/>
                <a:gdLst>
                  <a:gd name="T0" fmla="*/ 9 w 44"/>
                  <a:gd name="T1" fmla="*/ 22 h 22"/>
                  <a:gd name="T2" fmla="*/ 11 w 44"/>
                  <a:gd name="T3" fmla="*/ 22 h 22"/>
                  <a:gd name="T4" fmla="*/ 12 w 44"/>
                  <a:gd name="T5" fmla="*/ 22 h 22"/>
                  <a:gd name="T6" fmla="*/ 14 w 44"/>
                  <a:gd name="T7" fmla="*/ 22 h 22"/>
                  <a:gd name="T8" fmla="*/ 14 w 44"/>
                  <a:gd name="T9" fmla="*/ 22 h 22"/>
                  <a:gd name="T10" fmla="*/ 15 w 44"/>
                  <a:gd name="T11" fmla="*/ 22 h 22"/>
                  <a:gd name="T12" fmla="*/ 16 w 44"/>
                  <a:gd name="T13" fmla="*/ 22 h 22"/>
                  <a:gd name="T14" fmla="*/ 17 w 44"/>
                  <a:gd name="T15" fmla="*/ 22 h 22"/>
                  <a:gd name="T16" fmla="*/ 19 w 44"/>
                  <a:gd name="T17" fmla="*/ 18 h 22"/>
                  <a:gd name="T18" fmla="*/ 21 w 44"/>
                  <a:gd name="T19" fmla="*/ 14 h 22"/>
                  <a:gd name="T20" fmla="*/ 22 w 44"/>
                  <a:gd name="T21" fmla="*/ 14 h 22"/>
                  <a:gd name="T22" fmla="*/ 23 w 44"/>
                  <a:gd name="T23" fmla="*/ 14 h 22"/>
                  <a:gd name="T24" fmla="*/ 27 w 44"/>
                  <a:gd name="T25" fmla="*/ 18 h 22"/>
                  <a:gd name="T26" fmla="*/ 30 w 44"/>
                  <a:gd name="T27" fmla="*/ 22 h 22"/>
                  <a:gd name="T28" fmla="*/ 30 w 44"/>
                  <a:gd name="T29" fmla="*/ 20 h 22"/>
                  <a:gd name="T30" fmla="*/ 35 w 44"/>
                  <a:gd name="T31" fmla="*/ 15 h 22"/>
                  <a:gd name="T32" fmla="*/ 36 w 44"/>
                  <a:gd name="T33" fmla="*/ 15 h 22"/>
                  <a:gd name="T34" fmla="*/ 39 w 44"/>
                  <a:gd name="T35" fmla="*/ 16 h 22"/>
                  <a:gd name="T36" fmla="*/ 44 w 44"/>
                  <a:gd name="T37" fmla="*/ 13 h 22"/>
                  <a:gd name="T38" fmla="*/ 44 w 44"/>
                  <a:gd name="T39" fmla="*/ 13 h 22"/>
                  <a:gd name="T40" fmla="*/ 44 w 44"/>
                  <a:gd name="T41" fmla="*/ 12 h 22"/>
                  <a:gd name="T42" fmla="*/ 44 w 44"/>
                  <a:gd name="T43" fmla="*/ 12 h 22"/>
                  <a:gd name="T44" fmla="*/ 44 w 44"/>
                  <a:gd name="T45" fmla="*/ 12 h 22"/>
                  <a:gd name="T46" fmla="*/ 44 w 44"/>
                  <a:gd name="T47" fmla="*/ 11 h 22"/>
                  <a:gd name="T48" fmla="*/ 44 w 44"/>
                  <a:gd name="T49" fmla="*/ 11 h 22"/>
                  <a:gd name="T50" fmla="*/ 44 w 44"/>
                  <a:gd name="T51" fmla="*/ 11 h 22"/>
                  <a:gd name="T52" fmla="*/ 43 w 44"/>
                  <a:gd name="T53" fmla="*/ 11 h 22"/>
                  <a:gd name="T54" fmla="*/ 43 w 44"/>
                  <a:gd name="T55" fmla="*/ 11 h 22"/>
                  <a:gd name="T56" fmla="*/ 42 w 44"/>
                  <a:gd name="T57" fmla="*/ 11 h 22"/>
                  <a:gd name="T58" fmla="*/ 37 w 44"/>
                  <a:gd name="T59" fmla="*/ 9 h 22"/>
                  <a:gd name="T60" fmla="*/ 36 w 44"/>
                  <a:gd name="T61" fmla="*/ 9 h 22"/>
                  <a:gd name="T62" fmla="*/ 36 w 44"/>
                  <a:gd name="T63" fmla="*/ 9 h 22"/>
                  <a:gd name="T64" fmla="*/ 36 w 44"/>
                  <a:gd name="T65" fmla="*/ 8 h 22"/>
                  <a:gd name="T66" fmla="*/ 35 w 44"/>
                  <a:gd name="T67" fmla="*/ 8 h 22"/>
                  <a:gd name="T68" fmla="*/ 35 w 44"/>
                  <a:gd name="T69" fmla="*/ 7 h 22"/>
                  <a:gd name="T70" fmla="*/ 35 w 44"/>
                  <a:gd name="T71" fmla="*/ 6 h 22"/>
                  <a:gd name="T72" fmla="*/ 35 w 44"/>
                  <a:gd name="T73" fmla="*/ 6 h 22"/>
                  <a:gd name="T74" fmla="*/ 35 w 44"/>
                  <a:gd name="T75" fmla="*/ 4 h 22"/>
                  <a:gd name="T76" fmla="*/ 35 w 44"/>
                  <a:gd name="T77" fmla="*/ 4 h 22"/>
                  <a:gd name="T78" fmla="*/ 35 w 44"/>
                  <a:gd name="T79" fmla="*/ 3 h 22"/>
                  <a:gd name="T80" fmla="*/ 35 w 44"/>
                  <a:gd name="T81" fmla="*/ 3 h 22"/>
                  <a:gd name="T82" fmla="*/ 35 w 44"/>
                  <a:gd name="T83" fmla="*/ 2 h 22"/>
                  <a:gd name="T84" fmla="*/ 32 w 44"/>
                  <a:gd name="T85" fmla="*/ 1 h 22"/>
                  <a:gd name="T86" fmla="*/ 32 w 44"/>
                  <a:gd name="T87" fmla="*/ 1 h 22"/>
                  <a:gd name="T88" fmla="*/ 30 w 44"/>
                  <a:gd name="T89" fmla="*/ 1 h 22"/>
                  <a:gd name="T90" fmla="*/ 24 w 44"/>
                  <a:gd name="T91" fmla="*/ 1 h 22"/>
                  <a:gd name="T92" fmla="*/ 18 w 44"/>
                  <a:gd name="T93" fmla="*/ 2 h 22"/>
                  <a:gd name="T94" fmla="*/ 15 w 44"/>
                  <a:gd name="T95" fmla="*/ 1 h 22"/>
                  <a:gd name="T96" fmla="*/ 14 w 44"/>
                  <a:gd name="T97" fmla="*/ 1 h 22"/>
                  <a:gd name="T98" fmla="*/ 13 w 44"/>
                  <a:gd name="T99" fmla="*/ 3 h 22"/>
                  <a:gd name="T100" fmla="*/ 12 w 44"/>
                  <a:gd name="T101" fmla="*/ 3 h 22"/>
                  <a:gd name="T102" fmla="*/ 8 w 44"/>
                  <a:gd name="T103" fmla="*/ 6 h 22"/>
                  <a:gd name="T104" fmla="*/ 4 w 44"/>
                  <a:gd name="T105" fmla="*/ 10 h 22"/>
                  <a:gd name="T106" fmla="*/ 1 w 44"/>
                  <a:gd name="T107" fmla="*/ 15 h 22"/>
                  <a:gd name="T108" fmla="*/ 0 w 44"/>
                  <a:gd name="T109" fmla="*/ 15 h 22"/>
                  <a:gd name="T110" fmla="*/ 3 w 44"/>
                  <a:gd name="T111" fmla="*/ 15 h 22"/>
                  <a:gd name="T112" fmla="*/ 7 w 44"/>
                  <a:gd name="T113" fmla="*/ 19 h 22"/>
                  <a:gd name="T114" fmla="*/ 8 w 44"/>
                  <a:gd name="T115" fmla="*/ 20 h 22"/>
                  <a:gd name="T116" fmla="*/ 9 w 44"/>
                  <a:gd name="T117" fmla="*/ 21 h 22"/>
                  <a:gd name="T118" fmla="*/ 9 w 44"/>
                  <a:gd name="T119" fmla="*/ 21 h 22"/>
                  <a:gd name="T120" fmla="*/ 9 w 44"/>
                  <a:gd name="T121" fmla="*/ 22 h 22"/>
                  <a:gd name="T122" fmla="*/ 9 w 44"/>
                  <a:gd name="T123" fmla="*/ 22 h 22"/>
                  <a:gd name="T124" fmla="*/ 9 w 44"/>
                  <a:gd name="T1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4" h="22">
                    <a:moveTo>
                      <a:pt x="9" y="22"/>
                    </a:moveTo>
                    <a:cubicBezTo>
                      <a:pt x="10" y="22"/>
                      <a:pt x="11" y="22"/>
                      <a:pt x="11" y="22"/>
                    </a:cubicBezTo>
                    <a:cubicBezTo>
                      <a:pt x="11" y="22"/>
                      <a:pt x="12" y="22"/>
                      <a:pt x="12" y="22"/>
                    </a:cubicBezTo>
                    <a:cubicBezTo>
                      <a:pt x="12" y="22"/>
                      <a:pt x="13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5" y="22"/>
                      <a:pt x="15" y="22"/>
                    </a:cubicBezTo>
                    <a:cubicBezTo>
                      <a:pt x="15" y="22"/>
                      <a:pt x="15" y="22"/>
                      <a:pt x="16" y="22"/>
                    </a:cubicBezTo>
                    <a:cubicBezTo>
                      <a:pt x="16" y="22"/>
                      <a:pt x="16" y="22"/>
                      <a:pt x="17" y="22"/>
                    </a:cubicBezTo>
                    <a:cubicBezTo>
                      <a:pt x="17" y="22"/>
                      <a:pt x="19" y="19"/>
                      <a:pt x="19" y="18"/>
                    </a:cubicBezTo>
                    <a:cubicBezTo>
                      <a:pt x="20" y="16"/>
                      <a:pt x="21" y="15"/>
                      <a:pt x="21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5"/>
                      <a:pt x="27" y="18"/>
                    </a:cubicBezTo>
                    <a:cubicBezTo>
                      <a:pt x="28" y="19"/>
                      <a:pt x="29" y="21"/>
                      <a:pt x="30" y="22"/>
                    </a:cubicBezTo>
                    <a:cubicBezTo>
                      <a:pt x="30" y="21"/>
                      <a:pt x="30" y="20"/>
                      <a:pt x="30" y="20"/>
                    </a:cubicBezTo>
                    <a:cubicBezTo>
                      <a:pt x="30" y="17"/>
                      <a:pt x="32" y="15"/>
                      <a:pt x="35" y="15"/>
                    </a:cubicBezTo>
                    <a:cubicBezTo>
                      <a:pt x="35" y="15"/>
                      <a:pt x="36" y="15"/>
                      <a:pt x="36" y="15"/>
                    </a:cubicBezTo>
                    <a:cubicBezTo>
                      <a:pt x="37" y="15"/>
                      <a:pt x="38" y="16"/>
                      <a:pt x="39" y="16"/>
                    </a:cubicBezTo>
                    <a:cubicBezTo>
                      <a:pt x="39" y="13"/>
                      <a:pt x="41" y="12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2" y="11"/>
                      <a:pt x="42" y="11"/>
                    </a:cubicBezTo>
                    <a:cubicBezTo>
                      <a:pt x="40" y="11"/>
                      <a:pt x="38" y="10"/>
                      <a:pt x="37" y="9"/>
                    </a:cubicBezTo>
                    <a:cubicBezTo>
                      <a:pt x="37" y="9"/>
                      <a:pt x="37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7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5"/>
                      <a:pt x="35" y="5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4"/>
                      <a:pt x="35" y="3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3"/>
                      <a:pt x="35" y="2"/>
                      <a:pt x="35" y="2"/>
                    </a:cubicBezTo>
                    <a:cubicBezTo>
                      <a:pt x="34" y="2"/>
                      <a:pt x="33" y="2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1" y="1"/>
                      <a:pt x="30" y="1"/>
                      <a:pt x="30" y="1"/>
                    </a:cubicBezTo>
                    <a:cubicBezTo>
                      <a:pt x="27" y="0"/>
                      <a:pt x="26" y="0"/>
                      <a:pt x="24" y="1"/>
                    </a:cubicBezTo>
                    <a:cubicBezTo>
                      <a:pt x="23" y="1"/>
                      <a:pt x="21" y="2"/>
                      <a:pt x="18" y="2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2"/>
                      <a:pt x="13" y="3"/>
                      <a:pt x="13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3"/>
                      <a:pt x="8" y="4"/>
                      <a:pt x="8" y="6"/>
                    </a:cubicBezTo>
                    <a:cubicBezTo>
                      <a:pt x="8" y="8"/>
                      <a:pt x="6" y="9"/>
                      <a:pt x="4" y="10"/>
                    </a:cubicBezTo>
                    <a:cubicBezTo>
                      <a:pt x="3" y="12"/>
                      <a:pt x="1" y="13"/>
                      <a:pt x="1" y="15"/>
                    </a:cubicBezTo>
                    <a:cubicBezTo>
                      <a:pt x="1" y="15"/>
                      <a:pt x="1" y="15"/>
                      <a:pt x="0" y="15"/>
                    </a:cubicBezTo>
                    <a:cubicBezTo>
                      <a:pt x="1" y="15"/>
                      <a:pt x="2" y="15"/>
                      <a:pt x="3" y="15"/>
                    </a:cubicBezTo>
                    <a:cubicBezTo>
                      <a:pt x="5" y="15"/>
                      <a:pt x="7" y="17"/>
                      <a:pt x="7" y="19"/>
                    </a:cubicBezTo>
                    <a:cubicBezTo>
                      <a:pt x="7" y="19"/>
                      <a:pt x="7" y="19"/>
                      <a:pt x="8" y="20"/>
                    </a:cubicBezTo>
                    <a:cubicBezTo>
                      <a:pt x="8" y="20"/>
                      <a:pt x="8" y="20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5" name="Freeform 1209">
                <a:extLst>
                  <a:ext uri="{FF2B5EF4-FFF2-40B4-BE49-F238E27FC236}">
                    <a16:creationId xmlns:a16="http://schemas.microsoft.com/office/drawing/2014/main" id="{F5963450-26F1-E74B-B9C3-48B2A6367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1" y="3155"/>
                <a:ext cx="92" cy="103"/>
              </a:xfrm>
              <a:custGeom>
                <a:avLst/>
                <a:gdLst>
                  <a:gd name="T0" fmla="*/ 0 w 96"/>
                  <a:gd name="T1" fmla="*/ 60 h 108"/>
                  <a:gd name="T2" fmla="*/ 0 w 96"/>
                  <a:gd name="T3" fmla="*/ 60 h 108"/>
                  <a:gd name="T4" fmla="*/ 4 w 96"/>
                  <a:gd name="T5" fmla="*/ 65 h 108"/>
                  <a:gd name="T6" fmla="*/ 2 w 96"/>
                  <a:gd name="T7" fmla="*/ 70 h 108"/>
                  <a:gd name="T8" fmla="*/ 2 w 96"/>
                  <a:gd name="T9" fmla="*/ 72 h 108"/>
                  <a:gd name="T10" fmla="*/ 3 w 96"/>
                  <a:gd name="T11" fmla="*/ 74 h 108"/>
                  <a:gd name="T12" fmla="*/ 4 w 96"/>
                  <a:gd name="T13" fmla="*/ 79 h 108"/>
                  <a:gd name="T14" fmla="*/ 6 w 96"/>
                  <a:gd name="T15" fmla="*/ 80 h 108"/>
                  <a:gd name="T16" fmla="*/ 17 w 96"/>
                  <a:gd name="T17" fmla="*/ 85 h 108"/>
                  <a:gd name="T18" fmla="*/ 24 w 96"/>
                  <a:gd name="T19" fmla="*/ 88 h 108"/>
                  <a:gd name="T20" fmla="*/ 18 w 96"/>
                  <a:gd name="T21" fmla="*/ 101 h 108"/>
                  <a:gd name="T22" fmla="*/ 18 w 96"/>
                  <a:gd name="T23" fmla="*/ 105 h 108"/>
                  <a:gd name="T24" fmla="*/ 24 w 96"/>
                  <a:gd name="T25" fmla="*/ 105 h 108"/>
                  <a:gd name="T26" fmla="*/ 36 w 96"/>
                  <a:gd name="T27" fmla="*/ 106 h 108"/>
                  <a:gd name="T28" fmla="*/ 39 w 96"/>
                  <a:gd name="T29" fmla="*/ 106 h 108"/>
                  <a:gd name="T30" fmla="*/ 40 w 96"/>
                  <a:gd name="T31" fmla="*/ 106 h 108"/>
                  <a:gd name="T32" fmla="*/ 45 w 96"/>
                  <a:gd name="T33" fmla="*/ 108 h 108"/>
                  <a:gd name="T34" fmla="*/ 58 w 96"/>
                  <a:gd name="T35" fmla="*/ 107 h 108"/>
                  <a:gd name="T36" fmla="*/ 74 w 96"/>
                  <a:gd name="T37" fmla="*/ 105 h 108"/>
                  <a:gd name="T38" fmla="*/ 79 w 96"/>
                  <a:gd name="T39" fmla="*/ 95 h 108"/>
                  <a:gd name="T40" fmla="*/ 83 w 96"/>
                  <a:gd name="T41" fmla="*/ 92 h 108"/>
                  <a:gd name="T42" fmla="*/ 82 w 96"/>
                  <a:gd name="T43" fmla="*/ 90 h 108"/>
                  <a:gd name="T44" fmla="*/ 80 w 96"/>
                  <a:gd name="T45" fmla="*/ 88 h 108"/>
                  <a:gd name="T46" fmla="*/ 76 w 96"/>
                  <a:gd name="T47" fmla="*/ 85 h 108"/>
                  <a:gd name="T48" fmla="*/ 69 w 96"/>
                  <a:gd name="T49" fmla="*/ 74 h 108"/>
                  <a:gd name="T50" fmla="*/ 70 w 96"/>
                  <a:gd name="T51" fmla="*/ 65 h 108"/>
                  <a:gd name="T52" fmla="*/ 87 w 96"/>
                  <a:gd name="T53" fmla="*/ 58 h 108"/>
                  <a:gd name="T54" fmla="*/ 93 w 96"/>
                  <a:gd name="T55" fmla="*/ 55 h 108"/>
                  <a:gd name="T56" fmla="*/ 96 w 96"/>
                  <a:gd name="T57" fmla="*/ 56 h 108"/>
                  <a:gd name="T58" fmla="*/ 96 w 96"/>
                  <a:gd name="T59" fmla="*/ 55 h 108"/>
                  <a:gd name="T60" fmla="*/ 96 w 96"/>
                  <a:gd name="T61" fmla="*/ 53 h 108"/>
                  <a:gd name="T62" fmla="*/ 92 w 96"/>
                  <a:gd name="T63" fmla="*/ 39 h 108"/>
                  <a:gd name="T64" fmla="*/ 87 w 96"/>
                  <a:gd name="T65" fmla="*/ 30 h 108"/>
                  <a:gd name="T66" fmla="*/ 88 w 96"/>
                  <a:gd name="T67" fmla="*/ 14 h 108"/>
                  <a:gd name="T68" fmla="*/ 83 w 96"/>
                  <a:gd name="T69" fmla="*/ 10 h 108"/>
                  <a:gd name="T70" fmla="*/ 73 w 96"/>
                  <a:gd name="T71" fmla="*/ 6 h 108"/>
                  <a:gd name="T72" fmla="*/ 53 w 96"/>
                  <a:gd name="T73" fmla="*/ 12 h 108"/>
                  <a:gd name="T74" fmla="*/ 42 w 96"/>
                  <a:gd name="T75" fmla="*/ 5 h 108"/>
                  <a:gd name="T76" fmla="*/ 41 w 96"/>
                  <a:gd name="T77" fmla="*/ 1 h 108"/>
                  <a:gd name="T78" fmla="*/ 39 w 96"/>
                  <a:gd name="T79" fmla="*/ 1 h 108"/>
                  <a:gd name="T80" fmla="*/ 36 w 96"/>
                  <a:gd name="T81" fmla="*/ 0 h 108"/>
                  <a:gd name="T82" fmla="*/ 31 w 96"/>
                  <a:gd name="T83" fmla="*/ 0 h 108"/>
                  <a:gd name="T84" fmla="*/ 35 w 96"/>
                  <a:gd name="T85" fmla="*/ 12 h 108"/>
                  <a:gd name="T86" fmla="*/ 30 w 96"/>
                  <a:gd name="T87" fmla="*/ 18 h 108"/>
                  <a:gd name="T88" fmla="*/ 17 w 96"/>
                  <a:gd name="T89" fmla="*/ 18 h 108"/>
                  <a:gd name="T90" fmla="*/ 13 w 96"/>
                  <a:gd name="T91" fmla="*/ 21 h 108"/>
                  <a:gd name="T92" fmla="*/ 14 w 96"/>
                  <a:gd name="T93" fmla="*/ 25 h 108"/>
                  <a:gd name="T94" fmla="*/ 13 w 96"/>
                  <a:gd name="T95" fmla="*/ 29 h 108"/>
                  <a:gd name="T96" fmla="*/ 9 w 96"/>
                  <a:gd name="T97" fmla="*/ 42 h 108"/>
                  <a:gd name="T98" fmla="*/ 2 w 96"/>
                  <a:gd name="T99" fmla="*/ 52 h 108"/>
                  <a:gd name="T100" fmla="*/ 1 w 96"/>
                  <a:gd name="T101" fmla="*/ 59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6" h="108">
                    <a:moveTo>
                      <a:pt x="1" y="59"/>
                    </a:moveTo>
                    <a:cubicBezTo>
                      <a:pt x="1" y="59"/>
                      <a:pt x="1" y="59"/>
                      <a:pt x="1" y="59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1"/>
                      <a:pt x="1" y="62"/>
                      <a:pt x="2" y="63"/>
                    </a:cubicBezTo>
                    <a:cubicBezTo>
                      <a:pt x="2" y="64"/>
                      <a:pt x="3" y="65"/>
                      <a:pt x="3" y="66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9"/>
                      <a:pt x="2" y="70"/>
                      <a:pt x="2" y="70"/>
                    </a:cubicBezTo>
                    <a:cubicBezTo>
                      <a:pt x="1" y="70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2" y="71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73"/>
                      <a:pt x="3" y="73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cubicBezTo>
                      <a:pt x="3" y="75"/>
                      <a:pt x="4" y="75"/>
                      <a:pt x="4" y="76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4" y="77"/>
                      <a:pt x="4" y="78"/>
                      <a:pt x="4" y="79"/>
                    </a:cubicBezTo>
                    <a:cubicBezTo>
                      <a:pt x="4" y="79"/>
                      <a:pt x="4" y="79"/>
                      <a:pt x="4" y="79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5" y="80"/>
                      <a:pt x="6" y="80"/>
                      <a:pt x="6" y="80"/>
                    </a:cubicBezTo>
                    <a:cubicBezTo>
                      <a:pt x="6" y="80"/>
                      <a:pt x="7" y="80"/>
                      <a:pt x="7" y="81"/>
                    </a:cubicBezTo>
                    <a:cubicBezTo>
                      <a:pt x="8" y="82"/>
                      <a:pt x="9" y="83"/>
                      <a:pt x="12" y="83"/>
                    </a:cubicBezTo>
                    <a:cubicBezTo>
                      <a:pt x="15" y="83"/>
                      <a:pt x="16" y="84"/>
                      <a:pt x="17" y="85"/>
                    </a:cubicBezTo>
                    <a:cubicBezTo>
                      <a:pt x="18" y="85"/>
                      <a:pt x="18" y="85"/>
                      <a:pt x="18" y="85"/>
                    </a:cubicBezTo>
                    <a:cubicBezTo>
                      <a:pt x="18" y="85"/>
                      <a:pt x="19" y="85"/>
                      <a:pt x="19" y="85"/>
                    </a:cubicBezTo>
                    <a:cubicBezTo>
                      <a:pt x="20" y="85"/>
                      <a:pt x="23" y="86"/>
                      <a:pt x="24" y="88"/>
                    </a:cubicBezTo>
                    <a:cubicBezTo>
                      <a:pt x="24" y="89"/>
                      <a:pt x="24" y="91"/>
                      <a:pt x="22" y="93"/>
                    </a:cubicBezTo>
                    <a:cubicBezTo>
                      <a:pt x="19" y="95"/>
                      <a:pt x="19" y="97"/>
                      <a:pt x="18" y="100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8" y="102"/>
                      <a:pt x="18" y="103"/>
                      <a:pt x="18" y="104"/>
                    </a:cubicBezTo>
                    <a:cubicBezTo>
                      <a:pt x="18" y="104"/>
                      <a:pt x="18" y="105"/>
                      <a:pt x="18" y="105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18" y="105"/>
                      <a:pt x="19" y="106"/>
                      <a:pt x="20" y="106"/>
                    </a:cubicBezTo>
                    <a:cubicBezTo>
                      <a:pt x="23" y="106"/>
                      <a:pt x="24" y="105"/>
                      <a:pt x="24" y="105"/>
                    </a:cubicBezTo>
                    <a:cubicBezTo>
                      <a:pt x="27" y="104"/>
                      <a:pt x="29" y="103"/>
                      <a:pt x="33" y="105"/>
                    </a:cubicBezTo>
                    <a:cubicBezTo>
                      <a:pt x="34" y="105"/>
                      <a:pt x="35" y="105"/>
                      <a:pt x="35" y="106"/>
                    </a:cubicBezTo>
                    <a:cubicBezTo>
                      <a:pt x="36" y="106"/>
                      <a:pt x="36" y="106"/>
                      <a:pt x="36" y="106"/>
                    </a:cubicBezTo>
                    <a:cubicBezTo>
                      <a:pt x="37" y="106"/>
                      <a:pt x="38" y="107"/>
                      <a:pt x="38" y="107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39" y="107"/>
                      <a:pt x="39" y="107"/>
                      <a:pt x="39" y="106"/>
                    </a:cubicBezTo>
                    <a:cubicBezTo>
                      <a:pt x="39" y="106"/>
                      <a:pt x="40" y="106"/>
                      <a:pt x="40" y="106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2" y="106"/>
                      <a:pt x="43" y="107"/>
                      <a:pt x="44" y="108"/>
                    </a:cubicBezTo>
                    <a:cubicBezTo>
                      <a:pt x="45" y="108"/>
                      <a:pt x="45" y="108"/>
                      <a:pt x="45" y="108"/>
                    </a:cubicBezTo>
                    <a:cubicBezTo>
                      <a:pt x="46" y="107"/>
                      <a:pt x="48" y="106"/>
                      <a:pt x="50" y="106"/>
                    </a:cubicBezTo>
                    <a:cubicBezTo>
                      <a:pt x="52" y="106"/>
                      <a:pt x="53" y="106"/>
                      <a:pt x="54" y="107"/>
                    </a:cubicBezTo>
                    <a:cubicBezTo>
                      <a:pt x="56" y="108"/>
                      <a:pt x="57" y="108"/>
                      <a:pt x="58" y="107"/>
                    </a:cubicBezTo>
                    <a:cubicBezTo>
                      <a:pt x="61" y="105"/>
                      <a:pt x="67" y="104"/>
                      <a:pt x="69" y="104"/>
                    </a:cubicBezTo>
                    <a:cubicBezTo>
                      <a:pt x="71" y="104"/>
                      <a:pt x="72" y="104"/>
                      <a:pt x="72" y="104"/>
                    </a:cubicBezTo>
                    <a:cubicBezTo>
                      <a:pt x="73" y="105"/>
                      <a:pt x="74" y="105"/>
                      <a:pt x="74" y="105"/>
                    </a:cubicBezTo>
                    <a:cubicBezTo>
                      <a:pt x="74" y="105"/>
                      <a:pt x="74" y="104"/>
                      <a:pt x="74" y="103"/>
                    </a:cubicBezTo>
                    <a:cubicBezTo>
                      <a:pt x="72" y="98"/>
                      <a:pt x="76" y="96"/>
                      <a:pt x="78" y="96"/>
                    </a:cubicBezTo>
                    <a:cubicBezTo>
                      <a:pt x="78" y="95"/>
                      <a:pt x="78" y="95"/>
                      <a:pt x="79" y="95"/>
                    </a:cubicBezTo>
                    <a:cubicBezTo>
                      <a:pt x="79" y="95"/>
                      <a:pt x="79" y="94"/>
                      <a:pt x="79" y="94"/>
                    </a:cubicBezTo>
                    <a:cubicBezTo>
                      <a:pt x="79" y="94"/>
                      <a:pt x="79" y="94"/>
                      <a:pt x="80" y="94"/>
                    </a:cubicBezTo>
                    <a:cubicBezTo>
                      <a:pt x="80" y="93"/>
                      <a:pt x="82" y="92"/>
                      <a:pt x="83" y="92"/>
                    </a:cubicBezTo>
                    <a:cubicBezTo>
                      <a:pt x="83" y="91"/>
                      <a:pt x="84" y="91"/>
                      <a:pt x="84" y="91"/>
                    </a:cubicBezTo>
                    <a:cubicBezTo>
                      <a:pt x="84" y="91"/>
                      <a:pt x="84" y="91"/>
                      <a:pt x="84" y="91"/>
                    </a:cubicBezTo>
                    <a:cubicBezTo>
                      <a:pt x="84" y="91"/>
                      <a:pt x="83" y="90"/>
                      <a:pt x="82" y="90"/>
                    </a:cubicBezTo>
                    <a:cubicBezTo>
                      <a:pt x="82" y="90"/>
                      <a:pt x="82" y="90"/>
                      <a:pt x="82" y="90"/>
                    </a:cubicBezTo>
                    <a:cubicBezTo>
                      <a:pt x="81" y="89"/>
                      <a:pt x="81" y="89"/>
                      <a:pt x="80" y="88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79" y="87"/>
                      <a:pt x="78" y="87"/>
                      <a:pt x="78" y="87"/>
                    </a:cubicBezTo>
                    <a:cubicBezTo>
                      <a:pt x="78" y="86"/>
                      <a:pt x="78" y="86"/>
                      <a:pt x="77" y="86"/>
                    </a:cubicBezTo>
                    <a:cubicBezTo>
                      <a:pt x="77" y="86"/>
                      <a:pt x="76" y="86"/>
                      <a:pt x="76" y="85"/>
                    </a:cubicBezTo>
                    <a:cubicBezTo>
                      <a:pt x="75" y="85"/>
                      <a:pt x="74" y="84"/>
                      <a:pt x="74" y="84"/>
                    </a:cubicBezTo>
                    <a:cubicBezTo>
                      <a:pt x="72" y="82"/>
                      <a:pt x="71" y="79"/>
                      <a:pt x="70" y="77"/>
                    </a:cubicBezTo>
                    <a:cubicBezTo>
                      <a:pt x="70" y="75"/>
                      <a:pt x="70" y="74"/>
                      <a:pt x="69" y="74"/>
                    </a:cubicBezTo>
                    <a:cubicBezTo>
                      <a:pt x="69" y="73"/>
                      <a:pt x="69" y="73"/>
                      <a:pt x="69" y="72"/>
                    </a:cubicBezTo>
                    <a:cubicBezTo>
                      <a:pt x="68" y="71"/>
                      <a:pt x="66" y="69"/>
                      <a:pt x="67" y="67"/>
                    </a:cubicBezTo>
                    <a:cubicBezTo>
                      <a:pt x="67" y="66"/>
                      <a:pt x="68" y="65"/>
                      <a:pt x="70" y="65"/>
                    </a:cubicBezTo>
                    <a:cubicBezTo>
                      <a:pt x="73" y="64"/>
                      <a:pt x="79" y="63"/>
                      <a:pt x="81" y="61"/>
                    </a:cubicBezTo>
                    <a:cubicBezTo>
                      <a:pt x="81" y="60"/>
                      <a:pt x="82" y="60"/>
                      <a:pt x="82" y="60"/>
                    </a:cubicBezTo>
                    <a:cubicBezTo>
                      <a:pt x="84" y="59"/>
                      <a:pt x="86" y="58"/>
                      <a:pt x="87" y="58"/>
                    </a:cubicBezTo>
                    <a:cubicBezTo>
                      <a:pt x="88" y="57"/>
                      <a:pt x="89" y="57"/>
                      <a:pt x="90" y="57"/>
                    </a:cubicBezTo>
                    <a:cubicBezTo>
                      <a:pt x="90" y="57"/>
                      <a:pt x="90" y="57"/>
                      <a:pt x="90" y="56"/>
                    </a:cubicBezTo>
                    <a:cubicBezTo>
                      <a:pt x="90" y="56"/>
                      <a:pt x="91" y="55"/>
                      <a:pt x="93" y="55"/>
                    </a:cubicBezTo>
                    <a:cubicBezTo>
                      <a:pt x="94" y="55"/>
                      <a:pt x="94" y="56"/>
                      <a:pt x="95" y="56"/>
                    </a:cubicBezTo>
                    <a:cubicBezTo>
                      <a:pt x="95" y="56"/>
                      <a:pt x="96" y="56"/>
                      <a:pt x="96" y="56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6" y="55"/>
                      <a:pt x="96" y="54"/>
                      <a:pt x="96" y="54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6" y="54"/>
                      <a:pt x="96" y="53"/>
                      <a:pt x="96" y="53"/>
                    </a:cubicBezTo>
                    <a:cubicBezTo>
                      <a:pt x="96" y="53"/>
                      <a:pt x="96" y="53"/>
                      <a:pt x="96" y="53"/>
                    </a:cubicBezTo>
                    <a:cubicBezTo>
                      <a:pt x="94" y="51"/>
                      <a:pt x="93" y="47"/>
                      <a:pt x="93" y="43"/>
                    </a:cubicBezTo>
                    <a:cubicBezTo>
                      <a:pt x="93" y="40"/>
                      <a:pt x="92" y="40"/>
                      <a:pt x="92" y="39"/>
                    </a:cubicBezTo>
                    <a:cubicBezTo>
                      <a:pt x="92" y="39"/>
                      <a:pt x="91" y="38"/>
                      <a:pt x="91" y="36"/>
                    </a:cubicBezTo>
                    <a:cubicBezTo>
                      <a:pt x="91" y="35"/>
                      <a:pt x="91" y="33"/>
                      <a:pt x="90" y="33"/>
                    </a:cubicBezTo>
                    <a:cubicBezTo>
                      <a:pt x="89" y="32"/>
                      <a:pt x="88" y="31"/>
                      <a:pt x="87" y="30"/>
                    </a:cubicBezTo>
                    <a:cubicBezTo>
                      <a:pt x="87" y="28"/>
                      <a:pt x="88" y="27"/>
                      <a:pt x="88" y="25"/>
                    </a:cubicBezTo>
                    <a:cubicBezTo>
                      <a:pt x="90" y="23"/>
                      <a:pt x="89" y="17"/>
                      <a:pt x="89" y="15"/>
                    </a:cubicBezTo>
                    <a:cubicBezTo>
                      <a:pt x="88" y="15"/>
                      <a:pt x="88" y="15"/>
                      <a:pt x="88" y="14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88" y="14"/>
                      <a:pt x="88" y="13"/>
                      <a:pt x="87" y="12"/>
                    </a:cubicBezTo>
                    <a:cubicBezTo>
                      <a:pt x="87" y="11"/>
                      <a:pt x="87" y="10"/>
                      <a:pt x="83" y="10"/>
                    </a:cubicBezTo>
                    <a:cubicBezTo>
                      <a:pt x="81" y="10"/>
                      <a:pt x="80" y="10"/>
                      <a:pt x="80" y="9"/>
                    </a:cubicBezTo>
                    <a:cubicBezTo>
                      <a:pt x="79" y="7"/>
                      <a:pt x="80" y="6"/>
                      <a:pt x="81" y="4"/>
                    </a:cubicBezTo>
                    <a:cubicBezTo>
                      <a:pt x="79" y="6"/>
                      <a:pt x="76" y="7"/>
                      <a:pt x="73" y="6"/>
                    </a:cubicBezTo>
                    <a:cubicBezTo>
                      <a:pt x="71" y="6"/>
                      <a:pt x="68" y="9"/>
                      <a:pt x="65" y="11"/>
                    </a:cubicBezTo>
                    <a:cubicBezTo>
                      <a:pt x="64" y="12"/>
                      <a:pt x="63" y="13"/>
                      <a:pt x="62" y="13"/>
                    </a:cubicBezTo>
                    <a:cubicBezTo>
                      <a:pt x="59" y="16"/>
                      <a:pt x="55" y="15"/>
                      <a:pt x="53" y="12"/>
                    </a:cubicBezTo>
                    <a:cubicBezTo>
                      <a:pt x="52" y="10"/>
                      <a:pt x="52" y="8"/>
                      <a:pt x="53" y="7"/>
                    </a:cubicBezTo>
                    <a:cubicBezTo>
                      <a:pt x="53" y="7"/>
                      <a:pt x="52" y="7"/>
                      <a:pt x="52" y="7"/>
                    </a:cubicBezTo>
                    <a:cubicBezTo>
                      <a:pt x="48" y="9"/>
                      <a:pt x="44" y="8"/>
                      <a:pt x="42" y="5"/>
                    </a:cubicBezTo>
                    <a:cubicBezTo>
                      <a:pt x="41" y="4"/>
                      <a:pt x="41" y="3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0" y="1"/>
                      <a:pt x="40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8" y="1"/>
                      <a:pt x="38" y="1"/>
                      <a:pt x="37" y="1"/>
                    </a:cubicBezTo>
                    <a:cubicBezTo>
                      <a:pt x="37" y="1"/>
                      <a:pt x="37" y="1"/>
                      <a:pt x="36" y="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2" y="0"/>
                      <a:pt x="31" y="0"/>
                    </a:cubicBezTo>
                    <a:cubicBezTo>
                      <a:pt x="32" y="1"/>
                      <a:pt x="32" y="3"/>
                      <a:pt x="32" y="4"/>
                    </a:cubicBezTo>
                    <a:cubicBezTo>
                      <a:pt x="31" y="5"/>
                      <a:pt x="31" y="7"/>
                      <a:pt x="33" y="10"/>
                    </a:cubicBezTo>
                    <a:cubicBezTo>
                      <a:pt x="34" y="10"/>
                      <a:pt x="34" y="11"/>
                      <a:pt x="35" y="12"/>
                    </a:cubicBezTo>
                    <a:cubicBezTo>
                      <a:pt x="35" y="13"/>
                      <a:pt x="35" y="15"/>
                      <a:pt x="35" y="16"/>
                    </a:cubicBezTo>
                    <a:cubicBezTo>
                      <a:pt x="34" y="17"/>
                      <a:pt x="32" y="18"/>
                      <a:pt x="31" y="18"/>
                    </a:cubicBezTo>
                    <a:cubicBezTo>
                      <a:pt x="31" y="18"/>
                      <a:pt x="30" y="18"/>
                      <a:pt x="30" y="18"/>
                    </a:cubicBezTo>
                    <a:cubicBezTo>
                      <a:pt x="30" y="19"/>
                      <a:pt x="29" y="21"/>
                      <a:pt x="26" y="21"/>
                    </a:cubicBezTo>
                    <a:cubicBezTo>
                      <a:pt x="24" y="21"/>
                      <a:pt x="21" y="19"/>
                      <a:pt x="19" y="18"/>
                    </a:cubicBezTo>
                    <a:cubicBezTo>
                      <a:pt x="19" y="18"/>
                      <a:pt x="18" y="18"/>
                      <a:pt x="17" y="18"/>
                    </a:cubicBezTo>
                    <a:cubicBezTo>
                      <a:pt x="15" y="18"/>
                      <a:pt x="14" y="18"/>
                      <a:pt x="13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1"/>
                      <a:pt x="13" y="21"/>
                    </a:cubicBezTo>
                    <a:cubicBezTo>
                      <a:pt x="13" y="22"/>
                      <a:pt x="13" y="22"/>
                      <a:pt x="13" y="23"/>
                    </a:cubicBezTo>
                    <a:cubicBezTo>
                      <a:pt x="13" y="23"/>
                      <a:pt x="14" y="24"/>
                      <a:pt x="14" y="24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4" y="26"/>
                      <a:pt x="14" y="26"/>
                      <a:pt x="13" y="26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8"/>
                      <a:pt x="13" y="28"/>
                      <a:pt x="13" y="29"/>
                    </a:cubicBezTo>
                    <a:cubicBezTo>
                      <a:pt x="11" y="31"/>
                      <a:pt x="9" y="32"/>
                      <a:pt x="8" y="33"/>
                    </a:cubicBezTo>
                    <a:cubicBezTo>
                      <a:pt x="10" y="35"/>
                      <a:pt x="12" y="38"/>
                      <a:pt x="11" y="40"/>
                    </a:cubicBezTo>
                    <a:cubicBezTo>
                      <a:pt x="10" y="41"/>
                      <a:pt x="9" y="41"/>
                      <a:pt x="9" y="42"/>
                    </a:cubicBezTo>
                    <a:cubicBezTo>
                      <a:pt x="9" y="42"/>
                      <a:pt x="9" y="42"/>
                      <a:pt x="9" y="43"/>
                    </a:cubicBezTo>
                    <a:cubicBezTo>
                      <a:pt x="9" y="46"/>
                      <a:pt x="6" y="47"/>
                      <a:pt x="2" y="48"/>
                    </a:cubicBezTo>
                    <a:cubicBezTo>
                      <a:pt x="2" y="49"/>
                      <a:pt x="2" y="50"/>
                      <a:pt x="2" y="52"/>
                    </a:cubicBezTo>
                    <a:cubicBezTo>
                      <a:pt x="1" y="52"/>
                      <a:pt x="1" y="53"/>
                      <a:pt x="1" y="53"/>
                    </a:cubicBezTo>
                    <a:cubicBezTo>
                      <a:pt x="1" y="55"/>
                      <a:pt x="1" y="56"/>
                      <a:pt x="1" y="58"/>
                    </a:cubicBezTo>
                    <a:cubicBezTo>
                      <a:pt x="1" y="58"/>
                      <a:pt x="1" y="58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6" name="Freeform 1210">
                <a:extLst>
                  <a:ext uri="{FF2B5EF4-FFF2-40B4-BE49-F238E27FC236}">
                    <a16:creationId xmlns:a16="http://schemas.microsoft.com/office/drawing/2014/main" id="{DD7DF7F9-14BC-EC4C-8469-D8F89AB33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9" y="2894"/>
                <a:ext cx="109" cy="176"/>
              </a:xfrm>
              <a:custGeom>
                <a:avLst/>
                <a:gdLst>
                  <a:gd name="T0" fmla="*/ 77 w 114"/>
                  <a:gd name="T1" fmla="*/ 1 h 183"/>
                  <a:gd name="T2" fmla="*/ 65 w 114"/>
                  <a:gd name="T3" fmla="*/ 3 h 183"/>
                  <a:gd name="T4" fmla="*/ 56 w 114"/>
                  <a:gd name="T5" fmla="*/ 8 h 183"/>
                  <a:gd name="T6" fmla="*/ 55 w 114"/>
                  <a:gd name="T7" fmla="*/ 17 h 183"/>
                  <a:gd name="T8" fmla="*/ 48 w 114"/>
                  <a:gd name="T9" fmla="*/ 22 h 183"/>
                  <a:gd name="T10" fmla="*/ 43 w 114"/>
                  <a:gd name="T11" fmla="*/ 29 h 183"/>
                  <a:gd name="T12" fmla="*/ 37 w 114"/>
                  <a:gd name="T13" fmla="*/ 27 h 183"/>
                  <a:gd name="T14" fmla="*/ 27 w 114"/>
                  <a:gd name="T15" fmla="*/ 27 h 183"/>
                  <a:gd name="T16" fmla="*/ 9 w 114"/>
                  <a:gd name="T17" fmla="*/ 20 h 183"/>
                  <a:gd name="T18" fmla="*/ 3 w 114"/>
                  <a:gd name="T19" fmla="*/ 17 h 183"/>
                  <a:gd name="T20" fmla="*/ 1 w 114"/>
                  <a:gd name="T21" fmla="*/ 19 h 183"/>
                  <a:gd name="T22" fmla="*/ 0 w 114"/>
                  <a:gd name="T23" fmla="*/ 19 h 183"/>
                  <a:gd name="T24" fmla="*/ 11 w 114"/>
                  <a:gd name="T25" fmla="*/ 27 h 183"/>
                  <a:gd name="T26" fmla="*/ 28 w 114"/>
                  <a:gd name="T27" fmla="*/ 41 h 183"/>
                  <a:gd name="T28" fmla="*/ 30 w 114"/>
                  <a:gd name="T29" fmla="*/ 57 h 183"/>
                  <a:gd name="T30" fmla="*/ 32 w 114"/>
                  <a:gd name="T31" fmla="*/ 73 h 183"/>
                  <a:gd name="T32" fmla="*/ 34 w 114"/>
                  <a:gd name="T33" fmla="*/ 76 h 183"/>
                  <a:gd name="T34" fmla="*/ 34 w 114"/>
                  <a:gd name="T35" fmla="*/ 79 h 183"/>
                  <a:gd name="T36" fmla="*/ 42 w 114"/>
                  <a:gd name="T37" fmla="*/ 82 h 183"/>
                  <a:gd name="T38" fmla="*/ 47 w 114"/>
                  <a:gd name="T39" fmla="*/ 98 h 183"/>
                  <a:gd name="T40" fmla="*/ 39 w 114"/>
                  <a:gd name="T41" fmla="*/ 102 h 183"/>
                  <a:gd name="T42" fmla="*/ 20 w 114"/>
                  <a:gd name="T43" fmla="*/ 120 h 183"/>
                  <a:gd name="T44" fmla="*/ 5 w 114"/>
                  <a:gd name="T45" fmla="*/ 130 h 183"/>
                  <a:gd name="T46" fmla="*/ 1 w 114"/>
                  <a:gd name="T47" fmla="*/ 138 h 183"/>
                  <a:gd name="T48" fmla="*/ 4 w 114"/>
                  <a:gd name="T49" fmla="*/ 149 h 183"/>
                  <a:gd name="T50" fmla="*/ 2 w 114"/>
                  <a:gd name="T51" fmla="*/ 172 h 183"/>
                  <a:gd name="T52" fmla="*/ 12 w 114"/>
                  <a:gd name="T53" fmla="*/ 176 h 183"/>
                  <a:gd name="T54" fmla="*/ 19 w 114"/>
                  <a:gd name="T55" fmla="*/ 180 h 183"/>
                  <a:gd name="T56" fmla="*/ 31 w 114"/>
                  <a:gd name="T57" fmla="*/ 183 h 183"/>
                  <a:gd name="T58" fmla="*/ 74 w 114"/>
                  <a:gd name="T59" fmla="*/ 174 h 183"/>
                  <a:gd name="T60" fmla="*/ 77 w 114"/>
                  <a:gd name="T61" fmla="*/ 170 h 183"/>
                  <a:gd name="T62" fmla="*/ 97 w 114"/>
                  <a:gd name="T63" fmla="*/ 154 h 183"/>
                  <a:gd name="T64" fmla="*/ 111 w 114"/>
                  <a:gd name="T65" fmla="*/ 131 h 183"/>
                  <a:gd name="T66" fmla="*/ 96 w 114"/>
                  <a:gd name="T67" fmla="*/ 117 h 183"/>
                  <a:gd name="T68" fmla="*/ 103 w 114"/>
                  <a:gd name="T69" fmla="*/ 112 h 183"/>
                  <a:gd name="T70" fmla="*/ 98 w 114"/>
                  <a:gd name="T71" fmla="*/ 101 h 183"/>
                  <a:gd name="T72" fmla="*/ 95 w 114"/>
                  <a:gd name="T73" fmla="*/ 94 h 183"/>
                  <a:gd name="T74" fmla="*/ 94 w 114"/>
                  <a:gd name="T75" fmla="*/ 84 h 183"/>
                  <a:gd name="T76" fmla="*/ 98 w 114"/>
                  <a:gd name="T77" fmla="*/ 79 h 183"/>
                  <a:gd name="T78" fmla="*/ 87 w 114"/>
                  <a:gd name="T79" fmla="*/ 62 h 183"/>
                  <a:gd name="T80" fmla="*/ 91 w 114"/>
                  <a:gd name="T81" fmla="*/ 53 h 183"/>
                  <a:gd name="T82" fmla="*/ 90 w 114"/>
                  <a:gd name="T83" fmla="*/ 40 h 183"/>
                  <a:gd name="T84" fmla="*/ 81 w 114"/>
                  <a:gd name="T85" fmla="*/ 33 h 183"/>
                  <a:gd name="T86" fmla="*/ 85 w 114"/>
                  <a:gd name="T87" fmla="*/ 18 h 183"/>
                  <a:gd name="T88" fmla="*/ 87 w 114"/>
                  <a:gd name="T89" fmla="*/ 15 h 183"/>
                  <a:gd name="T90" fmla="*/ 89 w 114"/>
                  <a:gd name="T91" fmla="*/ 8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4" h="183">
                    <a:moveTo>
                      <a:pt x="89" y="8"/>
                    </a:moveTo>
                    <a:cubicBezTo>
                      <a:pt x="89" y="8"/>
                      <a:pt x="86" y="6"/>
                      <a:pt x="85" y="6"/>
                    </a:cubicBezTo>
                    <a:cubicBezTo>
                      <a:pt x="82" y="5"/>
                      <a:pt x="79" y="3"/>
                      <a:pt x="77" y="1"/>
                    </a:cubicBezTo>
                    <a:cubicBezTo>
                      <a:pt x="77" y="1"/>
                      <a:pt x="77" y="0"/>
                      <a:pt x="75" y="0"/>
                    </a:cubicBezTo>
                    <a:cubicBezTo>
                      <a:pt x="74" y="0"/>
                      <a:pt x="72" y="0"/>
                      <a:pt x="72" y="1"/>
                    </a:cubicBezTo>
                    <a:cubicBezTo>
                      <a:pt x="70" y="3"/>
                      <a:pt x="68" y="3"/>
                      <a:pt x="65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2" y="3"/>
                      <a:pt x="61" y="3"/>
                      <a:pt x="61" y="3"/>
                    </a:cubicBezTo>
                    <a:cubicBezTo>
                      <a:pt x="60" y="5"/>
                      <a:pt x="58" y="7"/>
                      <a:pt x="56" y="8"/>
                    </a:cubicBezTo>
                    <a:cubicBezTo>
                      <a:pt x="55" y="9"/>
                      <a:pt x="54" y="9"/>
                      <a:pt x="54" y="10"/>
                    </a:cubicBezTo>
                    <a:cubicBezTo>
                      <a:pt x="54" y="11"/>
                      <a:pt x="54" y="12"/>
                      <a:pt x="54" y="13"/>
                    </a:cubicBezTo>
                    <a:cubicBezTo>
                      <a:pt x="54" y="14"/>
                      <a:pt x="55" y="16"/>
                      <a:pt x="55" y="17"/>
                    </a:cubicBezTo>
                    <a:cubicBezTo>
                      <a:pt x="55" y="18"/>
                      <a:pt x="55" y="19"/>
                      <a:pt x="54" y="20"/>
                    </a:cubicBezTo>
                    <a:cubicBezTo>
                      <a:pt x="53" y="21"/>
                      <a:pt x="52" y="22"/>
                      <a:pt x="49" y="22"/>
                    </a:cubicBezTo>
                    <a:cubicBezTo>
                      <a:pt x="49" y="22"/>
                      <a:pt x="49" y="22"/>
                      <a:pt x="48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8" y="23"/>
                      <a:pt x="48" y="25"/>
                      <a:pt x="46" y="27"/>
                    </a:cubicBezTo>
                    <a:cubicBezTo>
                      <a:pt x="46" y="28"/>
                      <a:pt x="45" y="29"/>
                      <a:pt x="43" y="29"/>
                    </a:cubicBezTo>
                    <a:cubicBezTo>
                      <a:pt x="41" y="29"/>
                      <a:pt x="40" y="28"/>
                      <a:pt x="40" y="27"/>
                    </a:cubicBezTo>
                    <a:cubicBezTo>
                      <a:pt x="39" y="27"/>
                      <a:pt x="39" y="26"/>
                      <a:pt x="39" y="26"/>
                    </a:cubicBezTo>
                    <a:cubicBezTo>
                      <a:pt x="38" y="27"/>
                      <a:pt x="38" y="27"/>
                      <a:pt x="37" y="27"/>
                    </a:cubicBezTo>
                    <a:cubicBezTo>
                      <a:pt x="36" y="27"/>
                      <a:pt x="34" y="26"/>
                      <a:pt x="33" y="26"/>
                    </a:cubicBezTo>
                    <a:cubicBezTo>
                      <a:pt x="33" y="25"/>
                      <a:pt x="32" y="25"/>
                      <a:pt x="31" y="25"/>
                    </a:cubicBezTo>
                    <a:cubicBezTo>
                      <a:pt x="31" y="26"/>
                      <a:pt x="29" y="27"/>
                      <a:pt x="27" y="27"/>
                    </a:cubicBezTo>
                    <a:cubicBezTo>
                      <a:pt x="25" y="27"/>
                      <a:pt x="23" y="27"/>
                      <a:pt x="20" y="26"/>
                    </a:cubicBezTo>
                    <a:cubicBezTo>
                      <a:pt x="19" y="26"/>
                      <a:pt x="18" y="26"/>
                      <a:pt x="17" y="25"/>
                    </a:cubicBezTo>
                    <a:cubicBezTo>
                      <a:pt x="14" y="25"/>
                      <a:pt x="11" y="22"/>
                      <a:pt x="9" y="20"/>
                    </a:cubicBezTo>
                    <a:cubicBezTo>
                      <a:pt x="8" y="18"/>
                      <a:pt x="6" y="16"/>
                      <a:pt x="5" y="16"/>
                    </a:cubicBezTo>
                    <a:cubicBezTo>
                      <a:pt x="4" y="16"/>
                      <a:pt x="4" y="16"/>
                      <a:pt x="4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7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0"/>
                      <a:pt x="3" y="21"/>
                      <a:pt x="4" y="22"/>
                    </a:cubicBezTo>
                    <a:cubicBezTo>
                      <a:pt x="5" y="23"/>
                      <a:pt x="7" y="25"/>
                      <a:pt x="9" y="26"/>
                    </a:cubicBezTo>
                    <a:cubicBezTo>
                      <a:pt x="9" y="26"/>
                      <a:pt x="10" y="27"/>
                      <a:pt x="11" y="27"/>
                    </a:cubicBezTo>
                    <a:cubicBezTo>
                      <a:pt x="12" y="28"/>
                      <a:pt x="14" y="28"/>
                      <a:pt x="15" y="29"/>
                    </a:cubicBezTo>
                    <a:cubicBezTo>
                      <a:pt x="22" y="32"/>
                      <a:pt x="29" y="34"/>
                      <a:pt x="28" y="39"/>
                    </a:cubicBezTo>
                    <a:cubicBezTo>
                      <a:pt x="28" y="39"/>
                      <a:pt x="28" y="40"/>
                      <a:pt x="28" y="41"/>
                    </a:cubicBezTo>
                    <a:cubicBezTo>
                      <a:pt x="27" y="43"/>
                      <a:pt x="27" y="47"/>
                      <a:pt x="28" y="47"/>
                    </a:cubicBezTo>
                    <a:cubicBezTo>
                      <a:pt x="30" y="49"/>
                      <a:pt x="30" y="52"/>
                      <a:pt x="30" y="54"/>
                    </a:cubicBezTo>
                    <a:cubicBezTo>
                      <a:pt x="30" y="55"/>
                      <a:pt x="30" y="57"/>
                      <a:pt x="30" y="57"/>
                    </a:cubicBezTo>
                    <a:cubicBezTo>
                      <a:pt x="33" y="59"/>
                      <a:pt x="34" y="63"/>
                      <a:pt x="33" y="66"/>
                    </a:cubicBezTo>
                    <a:cubicBezTo>
                      <a:pt x="32" y="69"/>
                      <a:pt x="31" y="70"/>
                      <a:pt x="30" y="71"/>
                    </a:cubicBezTo>
                    <a:cubicBezTo>
                      <a:pt x="31" y="71"/>
                      <a:pt x="31" y="73"/>
                      <a:pt x="32" y="73"/>
                    </a:cubicBezTo>
                    <a:cubicBezTo>
                      <a:pt x="33" y="74"/>
                      <a:pt x="33" y="74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4" y="76"/>
                    </a:cubicBezTo>
                    <a:cubicBezTo>
                      <a:pt x="34" y="76"/>
                      <a:pt x="34" y="77"/>
                      <a:pt x="34" y="77"/>
                    </a:cubicBezTo>
                    <a:cubicBezTo>
                      <a:pt x="34" y="77"/>
                      <a:pt x="34" y="78"/>
                      <a:pt x="34" y="78"/>
                    </a:cubicBezTo>
                    <a:cubicBezTo>
                      <a:pt x="34" y="78"/>
                      <a:pt x="34" y="78"/>
                      <a:pt x="34" y="79"/>
                    </a:cubicBezTo>
                    <a:cubicBezTo>
                      <a:pt x="34" y="79"/>
                      <a:pt x="34" y="79"/>
                      <a:pt x="34" y="79"/>
                    </a:cubicBezTo>
                    <a:cubicBezTo>
                      <a:pt x="36" y="79"/>
                      <a:pt x="38" y="80"/>
                      <a:pt x="40" y="81"/>
                    </a:cubicBezTo>
                    <a:cubicBezTo>
                      <a:pt x="41" y="82"/>
                      <a:pt x="42" y="82"/>
                      <a:pt x="42" y="82"/>
                    </a:cubicBezTo>
                    <a:cubicBezTo>
                      <a:pt x="47" y="84"/>
                      <a:pt x="47" y="88"/>
                      <a:pt x="48" y="91"/>
                    </a:cubicBezTo>
                    <a:cubicBezTo>
                      <a:pt x="48" y="92"/>
                      <a:pt x="48" y="92"/>
                      <a:pt x="48" y="93"/>
                    </a:cubicBezTo>
                    <a:cubicBezTo>
                      <a:pt x="48" y="96"/>
                      <a:pt x="48" y="97"/>
                      <a:pt x="47" y="98"/>
                    </a:cubicBezTo>
                    <a:cubicBezTo>
                      <a:pt x="46" y="99"/>
                      <a:pt x="44" y="100"/>
                      <a:pt x="42" y="98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1" y="98"/>
                      <a:pt x="40" y="99"/>
                      <a:pt x="39" y="102"/>
                    </a:cubicBezTo>
                    <a:cubicBezTo>
                      <a:pt x="38" y="108"/>
                      <a:pt x="31" y="115"/>
                      <a:pt x="26" y="115"/>
                    </a:cubicBezTo>
                    <a:cubicBezTo>
                      <a:pt x="25" y="115"/>
                      <a:pt x="25" y="116"/>
                      <a:pt x="24" y="117"/>
                    </a:cubicBezTo>
                    <a:cubicBezTo>
                      <a:pt x="23" y="118"/>
                      <a:pt x="22" y="120"/>
                      <a:pt x="20" y="120"/>
                    </a:cubicBezTo>
                    <a:cubicBezTo>
                      <a:pt x="17" y="121"/>
                      <a:pt x="15" y="122"/>
                      <a:pt x="15" y="124"/>
                    </a:cubicBezTo>
                    <a:cubicBezTo>
                      <a:pt x="15" y="126"/>
                      <a:pt x="15" y="127"/>
                      <a:pt x="14" y="128"/>
                    </a:cubicBezTo>
                    <a:cubicBezTo>
                      <a:pt x="12" y="130"/>
                      <a:pt x="8" y="130"/>
                      <a:pt x="5" y="130"/>
                    </a:cubicBezTo>
                    <a:cubicBezTo>
                      <a:pt x="5" y="130"/>
                      <a:pt x="5" y="132"/>
                      <a:pt x="4" y="132"/>
                    </a:cubicBezTo>
                    <a:cubicBezTo>
                      <a:pt x="4" y="134"/>
                      <a:pt x="3" y="136"/>
                      <a:pt x="1" y="137"/>
                    </a:cubicBezTo>
                    <a:cubicBezTo>
                      <a:pt x="1" y="137"/>
                      <a:pt x="1" y="138"/>
                      <a:pt x="1" y="138"/>
                    </a:cubicBezTo>
                    <a:cubicBezTo>
                      <a:pt x="1" y="138"/>
                      <a:pt x="1" y="139"/>
                      <a:pt x="2" y="141"/>
                    </a:cubicBezTo>
                    <a:cubicBezTo>
                      <a:pt x="4" y="143"/>
                      <a:pt x="4" y="146"/>
                      <a:pt x="4" y="147"/>
                    </a:cubicBezTo>
                    <a:cubicBezTo>
                      <a:pt x="4" y="148"/>
                      <a:pt x="4" y="149"/>
                      <a:pt x="4" y="149"/>
                    </a:cubicBezTo>
                    <a:cubicBezTo>
                      <a:pt x="4" y="149"/>
                      <a:pt x="4" y="150"/>
                      <a:pt x="4" y="150"/>
                    </a:cubicBezTo>
                    <a:cubicBezTo>
                      <a:pt x="6" y="153"/>
                      <a:pt x="8" y="158"/>
                      <a:pt x="6" y="163"/>
                    </a:cubicBezTo>
                    <a:cubicBezTo>
                      <a:pt x="4" y="168"/>
                      <a:pt x="3" y="171"/>
                      <a:pt x="2" y="172"/>
                    </a:cubicBezTo>
                    <a:cubicBezTo>
                      <a:pt x="4" y="172"/>
                      <a:pt x="5" y="173"/>
                      <a:pt x="6" y="174"/>
                    </a:cubicBezTo>
                    <a:cubicBezTo>
                      <a:pt x="8" y="175"/>
                      <a:pt x="10" y="176"/>
                      <a:pt x="11" y="176"/>
                    </a:cubicBezTo>
                    <a:cubicBezTo>
                      <a:pt x="11" y="176"/>
                      <a:pt x="12" y="176"/>
                      <a:pt x="12" y="176"/>
                    </a:cubicBezTo>
                    <a:cubicBezTo>
                      <a:pt x="14" y="176"/>
                      <a:pt x="15" y="178"/>
                      <a:pt x="16" y="179"/>
                    </a:cubicBezTo>
                    <a:cubicBezTo>
                      <a:pt x="17" y="179"/>
                      <a:pt x="17" y="180"/>
                      <a:pt x="17" y="180"/>
                    </a:cubicBezTo>
                    <a:cubicBezTo>
                      <a:pt x="18" y="180"/>
                      <a:pt x="19" y="180"/>
                      <a:pt x="19" y="180"/>
                    </a:cubicBezTo>
                    <a:cubicBezTo>
                      <a:pt x="21" y="180"/>
                      <a:pt x="21" y="180"/>
                      <a:pt x="22" y="181"/>
                    </a:cubicBezTo>
                    <a:cubicBezTo>
                      <a:pt x="24" y="182"/>
                      <a:pt x="25" y="183"/>
                      <a:pt x="30" y="183"/>
                    </a:cubicBezTo>
                    <a:cubicBezTo>
                      <a:pt x="31" y="183"/>
                      <a:pt x="31" y="183"/>
                      <a:pt x="31" y="183"/>
                    </a:cubicBezTo>
                    <a:cubicBezTo>
                      <a:pt x="35" y="182"/>
                      <a:pt x="42" y="180"/>
                      <a:pt x="49" y="178"/>
                    </a:cubicBezTo>
                    <a:cubicBezTo>
                      <a:pt x="55" y="176"/>
                      <a:pt x="62" y="175"/>
                      <a:pt x="66" y="175"/>
                    </a:cubicBezTo>
                    <a:cubicBezTo>
                      <a:pt x="69" y="175"/>
                      <a:pt x="72" y="174"/>
                      <a:pt x="74" y="174"/>
                    </a:cubicBezTo>
                    <a:cubicBezTo>
                      <a:pt x="75" y="173"/>
                      <a:pt x="75" y="173"/>
                      <a:pt x="75" y="173"/>
                    </a:cubicBezTo>
                    <a:cubicBezTo>
                      <a:pt x="76" y="172"/>
                      <a:pt x="76" y="171"/>
                      <a:pt x="77" y="170"/>
                    </a:cubicBezTo>
                    <a:cubicBezTo>
                      <a:pt x="77" y="170"/>
                      <a:pt x="77" y="170"/>
                      <a:pt x="77" y="170"/>
                    </a:cubicBezTo>
                    <a:cubicBezTo>
                      <a:pt x="78" y="169"/>
                      <a:pt x="79" y="168"/>
                      <a:pt x="80" y="167"/>
                    </a:cubicBezTo>
                    <a:cubicBezTo>
                      <a:pt x="82" y="165"/>
                      <a:pt x="84" y="163"/>
                      <a:pt x="87" y="162"/>
                    </a:cubicBezTo>
                    <a:cubicBezTo>
                      <a:pt x="91" y="159"/>
                      <a:pt x="95" y="157"/>
                      <a:pt x="97" y="154"/>
                    </a:cubicBezTo>
                    <a:cubicBezTo>
                      <a:pt x="98" y="150"/>
                      <a:pt x="102" y="147"/>
                      <a:pt x="106" y="145"/>
                    </a:cubicBezTo>
                    <a:cubicBezTo>
                      <a:pt x="109" y="142"/>
                      <a:pt x="112" y="140"/>
                      <a:pt x="113" y="138"/>
                    </a:cubicBezTo>
                    <a:cubicBezTo>
                      <a:pt x="114" y="136"/>
                      <a:pt x="114" y="135"/>
                      <a:pt x="111" y="131"/>
                    </a:cubicBezTo>
                    <a:cubicBezTo>
                      <a:pt x="109" y="129"/>
                      <a:pt x="105" y="127"/>
                      <a:pt x="102" y="125"/>
                    </a:cubicBezTo>
                    <a:cubicBezTo>
                      <a:pt x="99" y="123"/>
                      <a:pt x="96" y="121"/>
                      <a:pt x="96" y="119"/>
                    </a:cubicBezTo>
                    <a:cubicBezTo>
                      <a:pt x="96" y="118"/>
                      <a:pt x="96" y="118"/>
                      <a:pt x="96" y="117"/>
                    </a:cubicBezTo>
                    <a:cubicBezTo>
                      <a:pt x="97" y="116"/>
                      <a:pt x="99" y="115"/>
                      <a:pt x="100" y="114"/>
                    </a:cubicBezTo>
                    <a:cubicBezTo>
                      <a:pt x="101" y="114"/>
                      <a:pt x="102" y="113"/>
                      <a:pt x="102" y="113"/>
                    </a:cubicBezTo>
                    <a:cubicBezTo>
                      <a:pt x="103" y="113"/>
                      <a:pt x="103" y="113"/>
                      <a:pt x="103" y="112"/>
                    </a:cubicBezTo>
                    <a:cubicBezTo>
                      <a:pt x="103" y="112"/>
                      <a:pt x="102" y="111"/>
                      <a:pt x="101" y="110"/>
                    </a:cubicBezTo>
                    <a:cubicBezTo>
                      <a:pt x="99" y="110"/>
                      <a:pt x="98" y="109"/>
                      <a:pt x="97" y="107"/>
                    </a:cubicBezTo>
                    <a:cubicBezTo>
                      <a:pt x="95" y="105"/>
                      <a:pt x="97" y="102"/>
                      <a:pt x="98" y="101"/>
                    </a:cubicBezTo>
                    <a:cubicBezTo>
                      <a:pt x="98" y="101"/>
                      <a:pt x="97" y="101"/>
                      <a:pt x="97" y="101"/>
                    </a:cubicBezTo>
                    <a:cubicBezTo>
                      <a:pt x="95" y="100"/>
                      <a:pt x="93" y="99"/>
                      <a:pt x="93" y="97"/>
                    </a:cubicBezTo>
                    <a:cubicBezTo>
                      <a:pt x="92" y="95"/>
                      <a:pt x="94" y="94"/>
                      <a:pt x="95" y="94"/>
                    </a:cubicBezTo>
                    <a:cubicBezTo>
                      <a:pt x="95" y="94"/>
                      <a:pt x="95" y="94"/>
                      <a:pt x="95" y="94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94" y="91"/>
                      <a:pt x="92" y="87"/>
                      <a:pt x="94" y="84"/>
                    </a:cubicBezTo>
                    <a:cubicBezTo>
                      <a:pt x="95" y="82"/>
                      <a:pt x="97" y="82"/>
                      <a:pt x="98" y="81"/>
                    </a:cubicBezTo>
                    <a:cubicBezTo>
                      <a:pt x="98" y="81"/>
                      <a:pt x="98" y="81"/>
                      <a:pt x="99" y="81"/>
                    </a:cubicBezTo>
                    <a:cubicBezTo>
                      <a:pt x="98" y="81"/>
                      <a:pt x="98" y="80"/>
                      <a:pt x="98" y="79"/>
                    </a:cubicBezTo>
                    <a:cubicBezTo>
                      <a:pt x="95" y="74"/>
                      <a:pt x="91" y="68"/>
                      <a:pt x="88" y="64"/>
                    </a:cubicBezTo>
                    <a:cubicBezTo>
                      <a:pt x="88" y="64"/>
                      <a:pt x="88" y="63"/>
                      <a:pt x="87" y="63"/>
                    </a:cubicBezTo>
                    <a:cubicBezTo>
                      <a:pt x="87" y="62"/>
                      <a:pt x="87" y="62"/>
                      <a:pt x="87" y="62"/>
                    </a:cubicBezTo>
                    <a:cubicBezTo>
                      <a:pt x="87" y="62"/>
                      <a:pt x="87" y="61"/>
                      <a:pt x="86" y="61"/>
                    </a:cubicBezTo>
                    <a:cubicBezTo>
                      <a:pt x="86" y="60"/>
                      <a:pt x="86" y="60"/>
                      <a:pt x="86" y="59"/>
                    </a:cubicBezTo>
                    <a:cubicBezTo>
                      <a:pt x="87" y="57"/>
                      <a:pt x="89" y="54"/>
                      <a:pt x="91" y="53"/>
                    </a:cubicBezTo>
                    <a:cubicBezTo>
                      <a:pt x="91" y="53"/>
                      <a:pt x="91" y="53"/>
                      <a:pt x="92" y="52"/>
                    </a:cubicBezTo>
                    <a:cubicBezTo>
                      <a:pt x="94" y="51"/>
                      <a:pt x="97" y="47"/>
                      <a:pt x="97" y="46"/>
                    </a:cubicBezTo>
                    <a:cubicBezTo>
                      <a:pt x="97" y="45"/>
                      <a:pt x="92" y="41"/>
                      <a:pt x="90" y="40"/>
                    </a:cubicBezTo>
                    <a:cubicBezTo>
                      <a:pt x="90" y="39"/>
                      <a:pt x="89" y="39"/>
                      <a:pt x="89" y="39"/>
                    </a:cubicBezTo>
                    <a:cubicBezTo>
                      <a:pt x="87" y="39"/>
                      <a:pt x="84" y="38"/>
                      <a:pt x="82" y="35"/>
                    </a:cubicBezTo>
                    <a:cubicBezTo>
                      <a:pt x="82" y="34"/>
                      <a:pt x="81" y="33"/>
                      <a:pt x="81" y="33"/>
                    </a:cubicBezTo>
                    <a:cubicBezTo>
                      <a:pt x="80" y="31"/>
                      <a:pt x="79" y="29"/>
                      <a:pt x="81" y="26"/>
                    </a:cubicBezTo>
                    <a:cubicBezTo>
                      <a:pt x="82" y="25"/>
                      <a:pt x="82" y="23"/>
                      <a:pt x="82" y="22"/>
                    </a:cubicBezTo>
                    <a:cubicBezTo>
                      <a:pt x="82" y="19"/>
                      <a:pt x="84" y="19"/>
                      <a:pt x="85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7" y="17"/>
                      <a:pt x="87" y="16"/>
                      <a:pt x="87" y="16"/>
                    </a:cubicBezTo>
                    <a:cubicBezTo>
                      <a:pt x="87" y="16"/>
                      <a:pt x="87" y="16"/>
                      <a:pt x="87" y="15"/>
                    </a:cubicBezTo>
                    <a:cubicBezTo>
                      <a:pt x="88" y="15"/>
                      <a:pt x="88" y="14"/>
                      <a:pt x="89" y="13"/>
                    </a:cubicBezTo>
                    <a:cubicBezTo>
                      <a:pt x="89" y="13"/>
                      <a:pt x="89" y="12"/>
                      <a:pt x="89" y="12"/>
                    </a:cubicBezTo>
                    <a:cubicBezTo>
                      <a:pt x="89" y="10"/>
                      <a:pt x="89" y="9"/>
                      <a:pt x="8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7" name="Freeform 1211">
                <a:extLst>
                  <a:ext uri="{FF2B5EF4-FFF2-40B4-BE49-F238E27FC236}">
                    <a16:creationId xmlns:a16="http://schemas.microsoft.com/office/drawing/2014/main" id="{E729B0BE-7DE7-C54D-A452-BB484550D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3" y="3211"/>
                <a:ext cx="137" cy="116"/>
              </a:xfrm>
              <a:custGeom>
                <a:avLst/>
                <a:gdLst>
                  <a:gd name="T0" fmla="*/ 98 w 143"/>
                  <a:gd name="T1" fmla="*/ 106 h 121"/>
                  <a:gd name="T2" fmla="*/ 130 w 143"/>
                  <a:gd name="T3" fmla="*/ 107 h 121"/>
                  <a:gd name="T4" fmla="*/ 138 w 143"/>
                  <a:gd name="T5" fmla="*/ 101 h 121"/>
                  <a:gd name="T6" fmla="*/ 130 w 143"/>
                  <a:gd name="T7" fmla="*/ 97 h 121"/>
                  <a:gd name="T8" fmla="*/ 130 w 143"/>
                  <a:gd name="T9" fmla="*/ 91 h 121"/>
                  <a:gd name="T10" fmla="*/ 129 w 143"/>
                  <a:gd name="T11" fmla="*/ 83 h 121"/>
                  <a:gd name="T12" fmla="*/ 132 w 143"/>
                  <a:gd name="T13" fmla="*/ 81 h 121"/>
                  <a:gd name="T14" fmla="*/ 130 w 143"/>
                  <a:gd name="T15" fmla="*/ 74 h 121"/>
                  <a:gd name="T16" fmla="*/ 127 w 143"/>
                  <a:gd name="T17" fmla="*/ 70 h 121"/>
                  <a:gd name="T18" fmla="*/ 121 w 143"/>
                  <a:gd name="T19" fmla="*/ 68 h 121"/>
                  <a:gd name="T20" fmla="*/ 122 w 143"/>
                  <a:gd name="T21" fmla="*/ 64 h 121"/>
                  <a:gd name="T22" fmla="*/ 130 w 143"/>
                  <a:gd name="T23" fmla="*/ 53 h 121"/>
                  <a:gd name="T24" fmla="*/ 131 w 143"/>
                  <a:gd name="T25" fmla="*/ 52 h 121"/>
                  <a:gd name="T26" fmla="*/ 132 w 143"/>
                  <a:gd name="T27" fmla="*/ 51 h 121"/>
                  <a:gd name="T28" fmla="*/ 134 w 143"/>
                  <a:gd name="T29" fmla="*/ 50 h 121"/>
                  <a:gd name="T30" fmla="*/ 136 w 143"/>
                  <a:gd name="T31" fmla="*/ 49 h 121"/>
                  <a:gd name="T32" fmla="*/ 136 w 143"/>
                  <a:gd name="T33" fmla="*/ 49 h 121"/>
                  <a:gd name="T34" fmla="*/ 137 w 143"/>
                  <a:gd name="T35" fmla="*/ 44 h 121"/>
                  <a:gd name="T36" fmla="*/ 142 w 143"/>
                  <a:gd name="T37" fmla="*/ 32 h 121"/>
                  <a:gd name="T38" fmla="*/ 141 w 143"/>
                  <a:gd name="T39" fmla="*/ 31 h 121"/>
                  <a:gd name="T40" fmla="*/ 138 w 143"/>
                  <a:gd name="T41" fmla="*/ 30 h 121"/>
                  <a:gd name="T42" fmla="*/ 127 w 143"/>
                  <a:gd name="T43" fmla="*/ 25 h 121"/>
                  <a:gd name="T44" fmla="*/ 119 w 143"/>
                  <a:gd name="T45" fmla="*/ 24 h 121"/>
                  <a:gd name="T46" fmla="*/ 116 w 143"/>
                  <a:gd name="T47" fmla="*/ 24 h 121"/>
                  <a:gd name="T48" fmla="*/ 111 w 143"/>
                  <a:gd name="T49" fmla="*/ 20 h 121"/>
                  <a:gd name="T50" fmla="*/ 106 w 143"/>
                  <a:gd name="T51" fmla="*/ 17 h 121"/>
                  <a:gd name="T52" fmla="*/ 106 w 143"/>
                  <a:gd name="T53" fmla="*/ 16 h 121"/>
                  <a:gd name="T54" fmla="*/ 102 w 143"/>
                  <a:gd name="T55" fmla="*/ 18 h 121"/>
                  <a:gd name="T56" fmla="*/ 91 w 143"/>
                  <a:gd name="T57" fmla="*/ 9 h 121"/>
                  <a:gd name="T58" fmla="*/ 86 w 143"/>
                  <a:gd name="T59" fmla="*/ 6 h 121"/>
                  <a:gd name="T60" fmla="*/ 79 w 143"/>
                  <a:gd name="T61" fmla="*/ 0 h 121"/>
                  <a:gd name="T62" fmla="*/ 74 w 143"/>
                  <a:gd name="T63" fmla="*/ 8 h 121"/>
                  <a:gd name="T64" fmla="*/ 56 w 143"/>
                  <a:gd name="T65" fmla="*/ 21 h 121"/>
                  <a:gd name="T66" fmla="*/ 37 w 143"/>
                  <a:gd name="T67" fmla="*/ 20 h 121"/>
                  <a:gd name="T68" fmla="*/ 33 w 143"/>
                  <a:gd name="T69" fmla="*/ 22 h 121"/>
                  <a:gd name="T70" fmla="*/ 29 w 143"/>
                  <a:gd name="T71" fmla="*/ 37 h 121"/>
                  <a:gd name="T72" fmla="*/ 18 w 143"/>
                  <a:gd name="T73" fmla="*/ 35 h 121"/>
                  <a:gd name="T74" fmla="*/ 6 w 143"/>
                  <a:gd name="T75" fmla="*/ 35 h 121"/>
                  <a:gd name="T76" fmla="*/ 2 w 143"/>
                  <a:gd name="T77" fmla="*/ 42 h 121"/>
                  <a:gd name="T78" fmla="*/ 16 w 143"/>
                  <a:gd name="T79" fmla="*/ 48 h 121"/>
                  <a:gd name="T80" fmla="*/ 28 w 143"/>
                  <a:gd name="T81" fmla="*/ 52 h 121"/>
                  <a:gd name="T82" fmla="*/ 42 w 143"/>
                  <a:gd name="T83" fmla="*/ 72 h 121"/>
                  <a:gd name="T84" fmla="*/ 41 w 143"/>
                  <a:gd name="T85" fmla="*/ 89 h 121"/>
                  <a:gd name="T86" fmla="*/ 39 w 143"/>
                  <a:gd name="T87" fmla="*/ 111 h 121"/>
                  <a:gd name="T88" fmla="*/ 51 w 143"/>
                  <a:gd name="T89" fmla="*/ 117 h 121"/>
                  <a:gd name="T90" fmla="*/ 60 w 143"/>
                  <a:gd name="T91" fmla="*/ 114 h 121"/>
                  <a:gd name="T92" fmla="*/ 78 w 143"/>
                  <a:gd name="T93" fmla="*/ 120 h 121"/>
                  <a:gd name="T94" fmla="*/ 87 w 143"/>
                  <a:gd name="T95" fmla="*/ 12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3" h="121">
                    <a:moveTo>
                      <a:pt x="87" y="120"/>
                    </a:moveTo>
                    <a:cubicBezTo>
                      <a:pt x="86" y="117"/>
                      <a:pt x="86" y="115"/>
                      <a:pt x="88" y="112"/>
                    </a:cubicBezTo>
                    <a:cubicBezTo>
                      <a:pt x="89" y="109"/>
                      <a:pt x="93" y="107"/>
                      <a:pt x="98" y="106"/>
                    </a:cubicBezTo>
                    <a:cubicBezTo>
                      <a:pt x="98" y="106"/>
                      <a:pt x="99" y="106"/>
                      <a:pt x="100" y="106"/>
                    </a:cubicBezTo>
                    <a:cubicBezTo>
                      <a:pt x="106" y="106"/>
                      <a:pt x="116" y="109"/>
                      <a:pt x="120" y="111"/>
                    </a:cubicBezTo>
                    <a:cubicBezTo>
                      <a:pt x="122" y="113"/>
                      <a:pt x="126" y="112"/>
                      <a:pt x="130" y="107"/>
                    </a:cubicBezTo>
                    <a:cubicBezTo>
                      <a:pt x="133" y="104"/>
                      <a:pt x="135" y="103"/>
                      <a:pt x="137" y="102"/>
                    </a:cubicBezTo>
                    <a:cubicBezTo>
                      <a:pt x="137" y="102"/>
                      <a:pt x="137" y="102"/>
                      <a:pt x="137" y="102"/>
                    </a:cubicBezTo>
                    <a:cubicBezTo>
                      <a:pt x="137" y="102"/>
                      <a:pt x="137" y="101"/>
                      <a:pt x="138" y="101"/>
                    </a:cubicBezTo>
                    <a:cubicBezTo>
                      <a:pt x="137" y="101"/>
                      <a:pt x="137" y="101"/>
                      <a:pt x="136" y="101"/>
                    </a:cubicBezTo>
                    <a:cubicBezTo>
                      <a:pt x="136" y="100"/>
                      <a:pt x="135" y="100"/>
                      <a:pt x="134" y="100"/>
                    </a:cubicBezTo>
                    <a:cubicBezTo>
                      <a:pt x="132" y="100"/>
                      <a:pt x="131" y="99"/>
                      <a:pt x="130" y="97"/>
                    </a:cubicBezTo>
                    <a:cubicBezTo>
                      <a:pt x="129" y="96"/>
                      <a:pt x="129" y="94"/>
                      <a:pt x="130" y="92"/>
                    </a:cubicBezTo>
                    <a:cubicBezTo>
                      <a:pt x="131" y="92"/>
                      <a:pt x="131" y="91"/>
                      <a:pt x="131" y="91"/>
                    </a:cubicBezTo>
                    <a:cubicBezTo>
                      <a:pt x="131" y="92"/>
                      <a:pt x="130" y="91"/>
                      <a:pt x="130" y="91"/>
                    </a:cubicBezTo>
                    <a:cubicBezTo>
                      <a:pt x="129" y="90"/>
                      <a:pt x="128" y="90"/>
                      <a:pt x="127" y="88"/>
                    </a:cubicBezTo>
                    <a:cubicBezTo>
                      <a:pt x="127" y="88"/>
                      <a:pt x="126" y="86"/>
                      <a:pt x="127" y="85"/>
                    </a:cubicBezTo>
                    <a:cubicBezTo>
                      <a:pt x="127" y="83"/>
                      <a:pt x="129" y="83"/>
                      <a:pt x="129" y="83"/>
                    </a:cubicBezTo>
                    <a:cubicBezTo>
                      <a:pt x="130" y="83"/>
                      <a:pt x="130" y="83"/>
                      <a:pt x="130" y="83"/>
                    </a:cubicBezTo>
                    <a:cubicBezTo>
                      <a:pt x="131" y="82"/>
                      <a:pt x="131" y="82"/>
                      <a:pt x="131" y="82"/>
                    </a:cubicBezTo>
                    <a:cubicBezTo>
                      <a:pt x="131" y="82"/>
                      <a:pt x="132" y="81"/>
                      <a:pt x="132" y="81"/>
                    </a:cubicBezTo>
                    <a:cubicBezTo>
                      <a:pt x="131" y="80"/>
                      <a:pt x="130" y="79"/>
                      <a:pt x="130" y="77"/>
                    </a:cubicBezTo>
                    <a:cubicBezTo>
                      <a:pt x="130" y="77"/>
                      <a:pt x="130" y="77"/>
                      <a:pt x="130" y="77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30" y="73"/>
                      <a:pt x="130" y="73"/>
                      <a:pt x="130" y="72"/>
                    </a:cubicBezTo>
                    <a:cubicBezTo>
                      <a:pt x="129" y="72"/>
                      <a:pt x="128" y="71"/>
                      <a:pt x="128" y="69"/>
                    </a:cubicBezTo>
                    <a:cubicBezTo>
                      <a:pt x="128" y="69"/>
                      <a:pt x="127" y="69"/>
                      <a:pt x="127" y="70"/>
                    </a:cubicBezTo>
                    <a:cubicBezTo>
                      <a:pt x="126" y="71"/>
                      <a:pt x="125" y="72"/>
                      <a:pt x="124" y="72"/>
                    </a:cubicBezTo>
                    <a:cubicBezTo>
                      <a:pt x="123" y="72"/>
                      <a:pt x="122" y="71"/>
                      <a:pt x="121" y="71"/>
                    </a:cubicBezTo>
                    <a:cubicBezTo>
                      <a:pt x="121" y="70"/>
                      <a:pt x="121" y="70"/>
                      <a:pt x="121" y="68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121" y="67"/>
                      <a:pt x="121" y="67"/>
                      <a:pt x="121" y="66"/>
                    </a:cubicBezTo>
                    <a:cubicBezTo>
                      <a:pt x="121" y="65"/>
                      <a:pt x="122" y="65"/>
                      <a:pt x="122" y="64"/>
                    </a:cubicBezTo>
                    <a:cubicBezTo>
                      <a:pt x="123" y="61"/>
                      <a:pt x="125" y="59"/>
                      <a:pt x="127" y="57"/>
                    </a:cubicBezTo>
                    <a:cubicBezTo>
                      <a:pt x="128" y="57"/>
                      <a:pt x="129" y="56"/>
                      <a:pt x="129" y="55"/>
                    </a:cubicBezTo>
                    <a:cubicBezTo>
                      <a:pt x="129" y="54"/>
                      <a:pt x="129" y="54"/>
                      <a:pt x="130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3"/>
                      <a:pt x="130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1"/>
                    </a:cubicBezTo>
                    <a:cubicBezTo>
                      <a:pt x="131" y="51"/>
                      <a:pt x="131" y="51"/>
                      <a:pt x="132" y="51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2" y="50"/>
                      <a:pt x="132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4" y="50"/>
                      <a:pt x="134" y="50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35" y="49"/>
                      <a:pt x="135" y="49"/>
                      <a:pt x="136" y="49"/>
                    </a:cubicBezTo>
                    <a:cubicBezTo>
                      <a:pt x="136" y="49"/>
                      <a:pt x="136" y="49"/>
                      <a:pt x="136" y="49"/>
                    </a:cubicBezTo>
                    <a:cubicBezTo>
                      <a:pt x="136" y="49"/>
                      <a:pt x="136" y="49"/>
                      <a:pt x="136" y="49"/>
                    </a:cubicBezTo>
                    <a:cubicBezTo>
                      <a:pt x="136" y="49"/>
                      <a:pt x="136" y="49"/>
                      <a:pt x="136" y="49"/>
                    </a:cubicBezTo>
                    <a:cubicBezTo>
                      <a:pt x="136" y="48"/>
                      <a:pt x="137" y="47"/>
                      <a:pt x="137" y="46"/>
                    </a:cubicBezTo>
                    <a:cubicBezTo>
                      <a:pt x="137" y="45"/>
                      <a:pt x="137" y="44"/>
                      <a:pt x="137" y="44"/>
                    </a:cubicBezTo>
                    <a:cubicBezTo>
                      <a:pt x="137" y="44"/>
                      <a:pt x="137" y="44"/>
                      <a:pt x="137" y="44"/>
                    </a:cubicBezTo>
                    <a:cubicBezTo>
                      <a:pt x="137" y="43"/>
                      <a:pt x="137" y="43"/>
                      <a:pt x="137" y="42"/>
                    </a:cubicBezTo>
                    <a:cubicBezTo>
                      <a:pt x="137" y="41"/>
                      <a:pt x="137" y="41"/>
                      <a:pt x="137" y="41"/>
                    </a:cubicBezTo>
                    <a:cubicBezTo>
                      <a:pt x="138" y="38"/>
                      <a:pt x="139" y="35"/>
                      <a:pt x="142" y="32"/>
                    </a:cubicBezTo>
                    <a:cubicBezTo>
                      <a:pt x="142" y="32"/>
                      <a:pt x="142" y="32"/>
                      <a:pt x="143" y="31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41" y="31"/>
                      <a:pt x="141" y="31"/>
                      <a:pt x="141" y="31"/>
                    </a:cubicBezTo>
                    <a:cubicBezTo>
                      <a:pt x="141" y="31"/>
                      <a:pt x="141" y="31"/>
                      <a:pt x="141" y="31"/>
                    </a:cubicBezTo>
                    <a:cubicBezTo>
                      <a:pt x="141" y="31"/>
                      <a:pt x="141" y="31"/>
                      <a:pt x="141" y="31"/>
                    </a:cubicBezTo>
                    <a:cubicBezTo>
                      <a:pt x="140" y="31"/>
                      <a:pt x="139" y="31"/>
                      <a:pt x="138" y="30"/>
                    </a:cubicBezTo>
                    <a:cubicBezTo>
                      <a:pt x="138" y="30"/>
                      <a:pt x="137" y="29"/>
                      <a:pt x="135" y="29"/>
                    </a:cubicBezTo>
                    <a:cubicBezTo>
                      <a:pt x="132" y="29"/>
                      <a:pt x="129" y="28"/>
                      <a:pt x="127" y="25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7" y="25"/>
                      <a:pt x="126" y="25"/>
                      <a:pt x="125" y="25"/>
                    </a:cubicBezTo>
                    <a:cubicBezTo>
                      <a:pt x="125" y="25"/>
                      <a:pt x="125" y="25"/>
                      <a:pt x="125" y="25"/>
                    </a:cubicBezTo>
                    <a:cubicBezTo>
                      <a:pt x="123" y="24"/>
                      <a:pt x="121" y="24"/>
                      <a:pt x="119" y="24"/>
                    </a:cubicBezTo>
                    <a:cubicBezTo>
                      <a:pt x="118" y="24"/>
                      <a:pt x="118" y="24"/>
                      <a:pt x="118" y="24"/>
                    </a:cubicBezTo>
                    <a:cubicBezTo>
                      <a:pt x="118" y="24"/>
                      <a:pt x="117" y="24"/>
                      <a:pt x="117" y="24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4"/>
                      <a:pt x="115" y="24"/>
                      <a:pt x="115" y="24"/>
                    </a:cubicBezTo>
                    <a:cubicBezTo>
                      <a:pt x="113" y="23"/>
                      <a:pt x="113" y="22"/>
                      <a:pt x="112" y="21"/>
                    </a:cubicBezTo>
                    <a:cubicBezTo>
                      <a:pt x="112" y="21"/>
                      <a:pt x="111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0" y="20"/>
                      <a:pt x="108" y="20"/>
                      <a:pt x="106" y="18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6" y="17"/>
                      <a:pt x="106" y="16"/>
                      <a:pt x="106" y="16"/>
                    </a:cubicBezTo>
                    <a:cubicBezTo>
                      <a:pt x="106" y="16"/>
                      <a:pt x="106" y="16"/>
                      <a:pt x="106" y="16"/>
                    </a:cubicBezTo>
                    <a:cubicBezTo>
                      <a:pt x="105" y="16"/>
                      <a:pt x="105" y="16"/>
                      <a:pt x="105" y="17"/>
                    </a:cubicBezTo>
                    <a:cubicBezTo>
                      <a:pt x="104" y="17"/>
                      <a:pt x="104" y="17"/>
                      <a:pt x="103" y="17"/>
                    </a:cubicBezTo>
                    <a:cubicBezTo>
                      <a:pt x="103" y="17"/>
                      <a:pt x="102" y="18"/>
                      <a:pt x="102" y="18"/>
                    </a:cubicBezTo>
                    <a:cubicBezTo>
                      <a:pt x="100" y="18"/>
                      <a:pt x="98" y="17"/>
                      <a:pt x="97" y="12"/>
                    </a:cubicBezTo>
                    <a:cubicBezTo>
                      <a:pt x="97" y="12"/>
                      <a:pt x="95" y="11"/>
                      <a:pt x="94" y="10"/>
                    </a:cubicBezTo>
                    <a:cubicBezTo>
                      <a:pt x="93" y="10"/>
                      <a:pt x="92" y="10"/>
                      <a:pt x="91" y="9"/>
                    </a:cubicBezTo>
                    <a:cubicBezTo>
                      <a:pt x="90" y="9"/>
                      <a:pt x="89" y="8"/>
                      <a:pt x="88" y="7"/>
                    </a:cubicBezTo>
                    <a:cubicBezTo>
                      <a:pt x="88" y="6"/>
                      <a:pt x="88" y="6"/>
                      <a:pt x="87" y="6"/>
                    </a:cubicBezTo>
                    <a:cubicBezTo>
                      <a:pt x="87" y="6"/>
                      <a:pt x="86" y="6"/>
                      <a:pt x="86" y="6"/>
                    </a:cubicBezTo>
                    <a:cubicBezTo>
                      <a:pt x="83" y="6"/>
                      <a:pt x="81" y="2"/>
                      <a:pt x="81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79" y="0"/>
                      <a:pt x="79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7" y="0"/>
                      <a:pt x="76" y="1"/>
                      <a:pt x="75" y="2"/>
                    </a:cubicBezTo>
                    <a:cubicBezTo>
                      <a:pt x="74" y="3"/>
                      <a:pt x="73" y="5"/>
                      <a:pt x="74" y="8"/>
                    </a:cubicBezTo>
                    <a:cubicBezTo>
                      <a:pt x="74" y="10"/>
                      <a:pt x="73" y="13"/>
                      <a:pt x="72" y="14"/>
                    </a:cubicBezTo>
                    <a:cubicBezTo>
                      <a:pt x="70" y="17"/>
                      <a:pt x="65" y="18"/>
                      <a:pt x="60" y="18"/>
                    </a:cubicBezTo>
                    <a:cubicBezTo>
                      <a:pt x="57" y="18"/>
                      <a:pt x="57" y="19"/>
                      <a:pt x="56" y="21"/>
                    </a:cubicBezTo>
                    <a:cubicBezTo>
                      <a:pt x="56" y="23"/>
                      <a:pt x="55" y="24"/>
                      <a:pt x="54" y="26"/>
                    </a:cubicBezTo>
                    <a:cubicBezTo>
                      <a:pt x="53" y="26"/>
                      <a:pt x="52" y="27"/>
                      <a:pt x="50" y="27"/>
                    </a:cubicBezTo>
                    <a:cubicBezTo>
                      <a:pt x="46" y="27"/>
                      <a:pt x="38" y="24"/>
                      <a:pt x="37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5" y="20"/>
                      <a:pt x="33" y="20"/>
                      <a:pt x="33" y="21"/>
                    </a:cubicBezTo>
                    <a:cubicBezTo>
                      <a:pt x="33" y="21"/>
                      <a:pt x="33" y="21"/>
                      <a:pt x="33" y="22"/>
                    </a:cubicBezTo>
                    <a:cubicBezTo>
                      <a:pt x="36" y="25"/>
                      <a:pt x="37" y="29"/>
                      <a:pt x="37" y="32"/>
                    </a:cubicBezTo>
                    <a:cubicBezTo>
                      <a:pt x="37" y="34"/>
                      <a:pt x="36" y="36"/>
                      <a:pt x="35" y="37"/>
                    </a:cubicBezTo>
                    <a:cubicBezTo>
                      <a:pt x="33" y="38"/>
                      <a:pt x="31" y="38"/>
                      <a:pt x="29" y="37"/>
                    </a:cubicBezTo>
                    <a:cubicBezTo>
                      <a:pt x="27" y="36"/>
                      <a:pt x="25" y="36"/>
                      <a:pt x="25" y="37"/>
                    </a:cubicBezTo>
                    <a:cubicBezTo>
                      <a:pt x="24" y="37"/>
                      <a:pt x="23" y="38"/>
                      <a:pt x="22" y="38"/>
                    </a:cubicBezTo>
                    <a:cubicBezTo>
                      <a:pt x="20" y="38"/>
                      <a:pt x="19" y="36"/>
                      <a:pt x="18" y="35"/>
                    </a:cubicBezTo>
                    <a:cubicBezTo>
                      <a:pt x="18" y="35"/>
                      <a:pt x="17" y="34"/>
                      <a:pt x="16" y="33"/>
                    </a:cubicBezTo>
                    <a:cubicBezTo>
                      <a:pt x="15" y="33"/>
                      <a:pt x="14" y="33"/>
                      <a:pt x="13" y="34"/>
                    </a:cubicBezTo>
                    <a:cubicBezTo>
                      <a:pt x="11" y="34"/>
                      <a:pt x="9" y="35"/>
                      <a:pt x="6" y="35"/>
                    </a:cubicBezTo>
                    <a:cubicBezTo>
                      <a:pt x="3" y="34"/>
                      <a:pt x="0" y="36"/>
                      <a:pt x="0" y="36"/>
                    </a:cubicBezTo>
                    <a:cubicBezTo>
                      <a:pt x="0" y="36"/>
                      <a:pt x="0" y="37"/>
                      <a:pt x="0" y="37"/>
                    </a:cubicBezTo>
                    <a:cubicBezTo>
                      <a:pt x="2" y="39"/>
                      <a:pt x="2" y="41"/>
                      <a:pt x="2" y="42"/>
                    </a:cubicBezTo>
                    <a:cubicBezTo>
                      <a:pt x="1" y="43"/>
                      <a:pt x="1" y="44"/>
                      <a:pt x="2" y="44"/>
                    </a:cubicBezTo>
                    <a:cubicBezTo>
                      <a:pt x="2" y="44"/>
                      <a:pt x="5" y="45"/>
                      <a:pt x="6" y="45"/>
                    </a:cubicBezTo>
                    <a:cubicBezTo>
                      <a:pt x="9" y="46"/>
                      <a:pt x="13" y="46"/>
                      <a:pt x="16" y="48"/>
                    </a:cubicBezTo>
                    <a:cubicBezTo>
                      <a:pt x="19" y="50"/>
                      <a:pt x="20" y="50"/>
                      <a:pt x="21" y="50"/>
                    </a:cubicBezTo>
                    <a:cubicBezTo>
                      <a:pt x="23" y="50"/>
                      <a:pt x="24" y="50"/>
                      <a:pt x="26" y="51"/>
                    </a:cubicBezTo>
                    <a:cubicBezTo>
                      <a:pt x="27" y="52"/>
                      <a:pt x="27" y="52"/>
                      <a:pt x="28" y="52"/>
                    </a:cubicBezTo>
                    <a:cubicBezTo>
                      <a:pt x="30" y="53"/>
                      <a:pt x="30" y="54"/>
                      <a:pt x="31" y="58"/>
                    </a:cubicBezTo>
                    <a:cubicBezTo>
                      <a:pt x="31" y="61"/>
                      <a:pt x="34" y="64"/>
                      <a:pt x="38" y="65"/>
                    </a:cubicBezTo>
                    <a:cubicBezTo>
                      <a:pt x="43" y="67"/>
                      <a:pt x="42" y="70"/>
                      <a:pt x="42" y="72"/>
                    </a:cubicBezTo>
                    <a:cubicBezTo>
                      <a:pt x="42" y="73"/>
                      <a:pt x="42" y="74"/>
                      <a:pt x="42" y="75"/>
                    </a:cubicBezTo>
                    <a:cubicBezTo>
                      <a:pt x="43" y="78"/>
                      <a:pt x="43" y="81"/>
                      <a:pt x="42" y="84"/>
                    </a:cubicBezTo>
                    <a:cubicBezTo>
                      <a:pt x="41" y="86"/>
                      <a:pt x="40" y="88"/>
                      <a:pt x="41" y="89"/>
                    </a:cubicBezTo>
                    <a:cubicBezTo>
                      <a:pt x="41" y="93"/>
                      <a:pt x="39" y="104"/>
                      <a:pt x="36" y="110"/>
                    </a:cubicBezTo>
                    <a:cubicBezTo>
                      <a:pt x="37" y="110"/>
                      <a:pt x="38" y="110"/>
                      <a:pt x="38" y="110"/>
                    </a:cubicBezTo>
                    <a:cubicBezTo>
                      <a:pt x="38" y="110"/>
                      <a:pt x="38" y="111"/>
                      <a:pt x="39" y="111"/>
                    </a:cubicBezTo>
                    <a:cubicBezTo>
                      <a:pt x="39" y="111"/>
                      <a:pt x="40" y="111"/>
                      <a:pt x="40" y="112"/>
                    </a:cubicBezTo>
                    <a:cubicBezTo>
                      <a:pt x="41" y="112"/>
                      <a:pt x="43" y="113"/>
                      <a:pt x="45" y="114"/>
                    </a:cubicBezTo>
                    <a:cubicBezTo>
                      <a:pt x="47" y="115"/>
                      <a:pt x="49" y="116"/>
                      <a:pt x="51" y="117"/>
                    </a:cubicBezTo>
                    <a:cubicBezTo>
                      <a:pt x="52" y="117"/>
                      <a:pt x="54" y="118"/>
                      <a:pt x="55" y="118"/>
                    </a:cubicBezTo>
                    <a:cubicBezTo>
                      <a:pt x="56" y="118"/>
                      <a:pt x="57" y="117"/>
                      <a:pt x="57" y="117"/>
                    </a:cubicBezTo>
                    <a:cubicBezTo>
                      <a:pt x="57" y="116"/>
                      <a:pt x="58" y="114"/>
                      <a:pt x="60" y="114"/>
                    </a:cubicBezTo>
                    <a:cubicBezTo>
                      <a:pt x="63" y="114"/>
                      <a:pt x="65" y="117"/>
                      <a:pt x="66" y="117"/>
                    </a:cubicBezTo>
                    <a:cubicBezTo>
                      <a:pt x="67" y="118"/>
                      <a:pt x="71" y="119"/>
                      <a:pt x="74" y="120"/>
                    </a:cubicBezTo>
                    <a:cubicBezTo>
                      <a:pt x="76" y="120"/>
                      <a:pt x="77" y="120"/>
                      <a:pt x="78" y="120"/>
                    </a:cubicBezTo>
                    <a:cubicBezTo>
                      <a:pt x="79" y="121"/>
                      <a:pt x="81" y="121"/>
                      <a:pt x="83" y="121"/>
                    </a:cubicBezTo>
                    <a:cubicBezTo>
                      <a:pt x="84" y="121"/>
                      <a:pt x="84" y="121"/>
                      <a:pt x="85" y="121"/>
                    </a:cubicBezTo>
                    <a:cubicBezTo>
                      <a:pt x="86" y="120"/>
                      <a:pt x="86" y="120"/>
                      <a:pt x="87" y="120"/>
                    </a:cubicBezTo>
                    <a:cubicBezTo>
                      <a:pt x="87" y="120"/>
                      <a:pt x="87" y="120"/>
                      <a:pt x="87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8" name="Freeform 1212">
                <a:extLst>
                  <a:ext uri="{FF2B5EF4-FFF2-40B4-BE49-F238E27FC236}">
                    <a16:creationId xmlns:a16="http://schemas.microsoft.com/office/drawing/2014/main" id="{E3C3D11E-7DC4-2942-80F2-6FB7B3A9E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" y="3312"/>
                <a:ext cx="134" cy="95"/>
              </a:xfrm>
              <a:custGeom>
                <a:avLst/>
                <a:gdLst>
                  <a:gd name="T0" fmla="*/ 76 w 139"/>
                  <a:gd name="T1" fmla="*/ 5 h 99"/>
                  <a:gd name="T2" fmla="*/ 46 w 139"/>
                  <a:gd name="T3" fmla="*/ 4 h 99"/>
                  <a:gd name="T4" fmla="*/ 17 w 139"/>
                  <a:gd name="T5" fmla="*/ 1 h 99"/>
                  <a:gd name="T6" fmla="*/ 11 w 139"/>
                  <a:gd name="T7" fmla="*/ 2 h 99"/>
                  <a:gd name="T8" fmla="*/ 0 w 139"/>
                  <a:gd name="T9" fmla="*/ 7 h 99"/>
                  <a:gd name="T10" fmla="*/ 6 w 139"/>
                  <a:gd name="T11" fmla="*/ 20 h 99"/>
                  <a:gd name="T12" fmla="*/ 6 w 139"/>
                  <a:gd name="T13" fmla="*/ 19 h 99"/>
                  <a:gd name="T14" fmla="*/ 8 w 139"/>
                  <a:gd name="T15" fmla="*/ 19 h 99"/>
                  <a:gd name="T16" fmla="*/ 8 w 139"/>
                  <a:gd name="T17" fmla="*/ 18 h 99"/>
                  <a:gd name="T18" fmla="*/ 13 w 139"/>
                  <a:gd name="T19" fmla="*/ 22 h 99"/>
                  <a:gd name="T20" fmla="*/ 20 w 139"/>
                  <a:gd name="T21" fmla="*/ 23 h 99"/>
                  <a:gd name="T22" fmla="*/ 26 w 139"/>
                  <a:gd name="T23" fmla="*/ 21 h 99"/>
                  <a:gd name="T24" fmla="*/ 26 w 139"/>
                  <a:gd name="T25" fmla="*/ 21 h 99"/>
                  <a:gd name="T26" fmla="*/ 31 w 139"/>
                  <a:gd name="T27" fmla="*/ 25 h 99"/>
                  <a:gd name="T28" fmla="*/ 35 w 139"/>
                  <a:gd name="T29" fmla="*/ 27 h 99"/>
                  <a:gd name="T30" fmla="*/ 29 w 139"/>
                  <a:gd name="T31" fmla="*/ 34 h 99"/>
                  <a:gd name="T32" fmla="*/ 27 w 139"/>
                  <a:gd name="T33" fmla="*/ 38 h 99"/>
                  <a:gd name="T34" fmla="*/ 26 w 139"/>
                  <a:gd name="T35" fmla="*/ 51 h 99"/>
                  <a:gd name="T36" fmla="*/ 23 w 139"/>
                  <a:gd name="T37" fmla="*/ 56 h 99"/>
                  <a:gd name="T38" fmla="*/ 22 w 139"/>
                  <a:gd name="T39" fmla="*/ 57 h 99"/>
                  <a:gd name="T40" fmla="*/ 24 w 139"/>
                  <a:gd name="T41" fmla="*/ 67 h 99"/>
                  <a:gd name="T42" fmla="*/ 23 w 139"/>
                  <a:gd name="T43" fmla="*/ 70 h 99"/>
                  <a:gd name="T44" fmla="*/ 24 w 139"/>
                  <a:gd name="T45" fmla="*/ 79 h 99"/>
                  <a:gd name="T46" fmla="*/ 21 w 139"/>
                  <a:gd name="T47" fmla="*/ 84 h 99"/>
                  <a:gd name="T48" fmla="*/ 21 w 139"/>
                  <a:gd name="T49" fmla="*/ 84 h 99"/>
                  <a:gd name="T50" fmla="*/ 21 w 139"/>
                  <a:gd name="T51" fmla="*/ 85 h 99"/>
                  <a:gd name="T52" fmla="*/ 21 w 139"/>
                  <a:gd name="T53" fmla="*/ 85 h 99"/>
                  <a:gd name="T54" fmla="*/ 33 w 139"/>
                  <a:gd name="T55" fmla="*/ 92 h 99"/>
                  <a:gd name="T56" fmla="*/ 40 w 139"/>
                  <a:gd name="T57" fmla="*/ 98 h 99"/>
                  <a:gd name="T58" fmla="*/ 47 w 139"/>
                  <a:gd name="T59" fmla="*/ 94 h 99"/>
                  <a:gd name="T60" fmla="*/ 51 w 139"/>
                  <a:gd name="T61" fmla="*/ 94 h 99"/>
                  <a:gd name="T62" fmla="*/ 66 w 139"/>
                  <a:gd name="T63" fmla="*/ 90 h 99"/>
                  <a:gd name="T64" fmla="*/ 75 w 139"/>
                  <a:gd name="T65" fmla="*/ 90 h 99"/>
                  <a:gd name="T66" fmla="*/ 91 w 139"/>
                  <a:gd name="T67" fmla="*/ 80 h 99"/>
                  <a:gd name="T68" fmla="*/ 93 w 139"/>
                  <a:gd name="T69" fmla="*/ 74 h 99"/>
                  <a:gd name="T70" fmla="*/ 102 w 139"/>
                  <a:gd name="T71" fmla="*/ 65 h 99"/>
                  <a:gd name="T72" fmla="*/ 102 w 139"/>
                  <a:gd name="T73" fmla="*/ 48 h 99"/>
                  <a:gd name="T74" fmla="*/ 111 w 139"/>
                  <a:gd name="T75" fmla="*/ 38 h 99"/>
                  <a:gd name="T76" fmla="*/ 130 w 139"/>
                  <a:gd name="T77" fmla="*/ 27 h 99"/>
                  <a:gd name="T78" fmla="*/ 138 w 139"/>
                  <a:gd name="T79" fmla="*/ 18 h 99"/>
                  <a:gd name="T80" fmla="*/ 134 w 139"/>
                  <a:gd name="T81" fmla="*/ 19 h 99"/>
                  <a:gd name="T82" fmla="*/ 124 w 139"/>
                  <a:gd name="T83" fmla="*/ 17 h 99"/>
                  <a:gd name="T84" fmla="*/ 112 w 139"/>
                  <a:gd name="T85" fmla="*/ 13 h 99"/>
                  <a:gd name="T86" fmla="*/ 106 w 139"/>
                  <a:gd name="T87" fmla="*/ 16 h 99"/>
                  <a:gd name="T88" fmla="*/ 94 w 139"/>
                  <a:gd name="T89" fmla="*/ 11 h 99"/>
                  <a:gd name="T90" fmla="*/ 88 w 139"/>
                  <a:gd name="T91" fmla="*/ 9 h 99"/>
                  <a:gd name="T92" fmla="*/ 83 w 139"/>
                  <a:gd name="T93" fmla="*/ 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9" h="99">
                    <a:moveTo>
                      <a:pt x="83" y="6"/>
                    </a:moveTo>
                    <a:cubicBezTo>
                      <a:pt x="82" y="6"/>
                      <a:pt x="79" y="6"/>
                      <a:pt x="76" y="5"/>
                    </a:cubicBezTo>
                    <a:cubicBezTo>
                      <a:pt x="72" y="4"/>
                      <a:pt x="68" y="4"/>
                      <a:pt x="64" y="4"/>
                    </a:cubicBezTo>
                    <a:cubicBezTo>
                      <a:pt x="61" y="4"/>
                      <a:pt x="54" y="4"/>
                      <a:pt x="46" y="4"/>
                    </a:cubicBezTo>
                    <a:cubicBezTo>
                      <a:pt x="39" y="4"/>
                      <a:pt x="31" y="3"/>
                      <a:pt x="27" y="4"/>
                    </a:cubicBezTo>
                    <a:cubicBezTo>
                      <a:pt x="22" y="4"/>
                      <a:pt x="19" y="2"/>
                      <a:pt x="17" y="1"/>
                    </a:cubicBezTo>
                    <a:cubicBezTo>
                      <a:pt x="16" y="1"/>
                      <a:pt x="15" y="0"/>
                      <a:pt x="13" y="0"/>
                    </a:cubicBezTo>
                    <a:cubicBezTo>
                      <a:pt x="12" y="0"/>
                      <a:pt x="12" y="0"/>
                      <a:pt x="11" y="2"/>
                    </a:cubicBezTo>
                    <a:cubicBezTo>
                      <a:pt x="10" y="3"/>
                      <a:pt x="9" y="6"/>
                      <a:pt x="4" y="6"/>
                    </a:cubicBezTo>
                    <a:cubicBezTo>
                      <a:pt x="2" y="6"/>
                      <a:pt x="1" y="7"/>
                      <a:pt x="0" y="7"/>
                    </a:cubicBezTo>
                    <a:cubicBezTo>
                      <a:pt x="0" y="8"/>
                      <a:pt x="1" y="9"/>
                      <a:pt x="3" y="11"/>
                    </a:cubicBezTo>
                    <a:cubicBezTo>
                      <a:pt x="6" y="13"/>
                      <a:pt x="6" y="16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7" y="19"/>
                      <a:pt x="8" y="19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8"/>
                      <a:pt x="12" y="19"/>
                      <a:pt x="13" y="22"/>
                    </a:cubicBezTo>
                    <a:cubicBezTo>
                      <a:pt x="13" y="22"/>
                      <a:pt x="15" y="22"/>
                      <a:pt x="16" y="22"/>
                    </a:cubicBezTo>
                    <a:cubicBezTo>
                      <a:pt x="18" y="22"/>
                      <a:pt x="20" y="22"/>
                      <a:pt x="20" y="23"/>
                    </a:cubicBezTo>
                    <a:cubicBezTo>
                      <a:pt x="20" y="23"/>
                      <a:pt x="21" y="22"/>
                      <a:pt x="21" y="22"/>
                    </a:cubicBezTo>
                    <a:cubicBezTo>
                      <a:pt x="22" y="21"/>
                      <a:pt x="24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8" y="21"/>
                      <a:pt x="30" y="22"/>
                      <a:pt x="30" y="23"/>
                    </a:cubicBezTo>
                    <a:cubicBezTo>
                      <a:pt x="31" y="24"/>
                      <a:pt x="31" y="24"/>
                      <a:pt x="31" y="25"/>
                    </a:cubicBezTo>
                    <a:cubicBezTo>
                      <a:pt x="31" y="25"/>
                      <a:pt x="31" y="25"/>
                      <a:pt x="32" y="25"/>
                    </a:cubicBezTo>
                    <a:cubicBezTo>
                      <a:pt x="33" y="25"/>
                      <a:pt x="34" y="26"/>
                      <a:pt x="35" y="27"/>
                    </a:cubicBezTo>
                    <a:cubicBezTo>
                      <a:pt x="35" y="29"/>
                      <a:pt x="34" y="30"/>
                      <a:pt x="33" y="31"/>
                    </a:cubicBezTo>
                    <a:cubicBezTo>
                      <a:pt x="32" y="32"/>
                      <a:pt x="30" y="33"/>
                      <a:pt x="29" y="34"/>
                    </a:cubicBezTo>
                    <a:cubicBezTo>
                      <a:pt x="28" y="35"/>
                      <a:pt x="27" y="36"/>
                      <a:pt x="26" y="36"/>
                    </a:cubicBezTo>
                    <a:cubicBezTo>
                      <a:pt x="26" y="36"/>
                      <a:pt x="27" y="38"/>
                      <a:pt x="27" y="38"/>
                    </a:cubicBezTo>
                    <a:cubicBezTo>
                      <a:pt x="28" y="41"/>
                      <a:pt x="29" y="45"/>
                      <a:pt x="27" y="48"/>
                    </a:cubicBezTo>
                    <a:cubicBezTo>
                      <a:pt x="26" y="49"/>
                      <a:pt x="26" y="50"/>
                      <a:pt x="26" y="51"/>
                    </a:cubicBezTo>
                    <a:cubicBezTo>
                      <a:pt x="26" y="53"/>
                      <a:pt x="27" y="54"/>
                      <a:pt x="26" y="55"/>
                    </a:cubicBezTo>
                    <a:cubicBezTo>
                      <a:pt x="25" y="56"/>
                      <a:pt x="24" y="56"/>
                      <a:pt x="23" y="56"/>
                    </a:cubicBezTo>
                    <a:cubicBezTo>
                      <a:pt x="22" y="56"/>
                      <a:pt x="22" y="56"/>
                      <a:pt x="21" y="57"/>
                    </a:cubicBezTo>
                    <a:cubicBezTo>
                      <a:pt x="21" y="57"/>
                      <a:pt x="21" y="57"/>
                      <a:pt x="22" y="57"/>
                    </a:cubicBezTo>
                    <a:cubicBezTo>
                      <a:pt x="26" y="61"/>
                      <a:pt x="27" y="63"/>
                      <a:pt x="26" y="65"/>
                    </a:cubicBezTo>
                    <a:cubicBezTo>
                      <a:pt x="26" y="66"/>
                      <a:pt x="26" y="67"/>
                      <a:pt x="24" y="67"/>
                    </a:cubicBezTo>
                    <a:cubicBezTo>
                      <a:pt x="23" y="67"/>
                      <a:pt x="22" y="69"/>
                      <a:pt x="22" y="70"/>
                    </a:cubicBezTo>
                    <a:cubicBezTo>
                      <a:pt x="22" y="70"/>
                      <a:pt x="23" y="70"/>
                      <a:pt x="23" y="70"/>
                    </a:cubicBezTo>
                    <a:cubicBezTo>
                      <a:pt x="25" y="72"/>
                      <a:pt x="27" y="74"/>
                      <a:pt x="27" y="76"/>
                    </a:cubicBezTo>
                    <a:cubicBezTo>
                      <a:pt x="27" y="77"/>
                      <a:pt x="26" y="78"/>
                      <a:pt x="24" y="79"/>
                    </a:cubicBezTo>
                    <a:cubicBezTo>
                      <a:pt x="21" y="79"/>
                      <a:pt x="21" y="80"/>
                      <a:pt x="21" y="83"/>
                    </a:cubicBezTo>
                    <a:cubicBezTo>
                      <a:pt x="21" y="83"/>
                      <a:pt x="21" y="84"/>
                      <a:pt x="21" y="84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1" y="84"/>
                      <a:pt x="21" y="84"/>
                      <a:pt x="21" y="85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4" y="85"/>
                      <a:pt x="26" y="85"/>
                      <a:pt x="27" y="86"/>
                    </a:cubicBezTo>
                    <a:cubicBezTo>
                      <a:pt x="30" y="87"/>
                      <a:pt x="31" y="90"/>
                      <a:pt x="33" y="92"/>
                    </a:cubicBezTo>
                    <a:cubicBezTo>
                      <a:pt x="35" y="96"/>
                      <a:pt x="37" y="99"/>
                      <a:pt x="40" y="99"/>
                    </a:cubicBezTo>
                    <a:cubicBezTo>
                      <a:pt x="40" y="99"/>
                      <a:pt x="40" y="98"/>
                      <a:pt x="40" y="98"/>
                    </a:cubicBezTo>
                    <a:cubicBezTo>
                      <a:pt x="40" y="98"/>
                      <a:pt x="40" y="96"/>
                      <a:pt x="41" y="95"/>
                    </a:cubicBezTo>
                    <a:cubicBezTo>
                      <a:pt x="43" y="94"/>
                      <a:pt x="44" y="94"/>
                      <a:pt x="47" y="94"/>
                    </a:cubicBezTo>
                    <a:cubicBezTo>
                      <a:pt x="48" y="94"/>
                      <a:pt x="48" y="95"/>
                      <a:pt x="49" y="95"/>
                    </a:cubicBezTo>
                    <a:cubicBezTo>
                      <a:pt x="50" y="95"/>
                      <a:pt x="50" y="94"/>
                      <a:pt x="51" y="94"/>
                    </a:cubicBezTo>
                    <a:cubicBezTo>
                      <a:pt x="53" y="92"/>
                      <a:pt x="55" y="91"/>
                      <a:pt x="60" y="91"/>
                    </a:cubicBezTo>
                    <a:cubicBezTo>
                      <a:pt x="62" y="91"/>
                      <a:pt x="64" y="90"/>
                      <a:pt x="66" y="90"/>
                    </a:cubicBezTo>
                    <a:cubicBezTo>
                      <a:pt x="69" y="90"/>
                      <a:pt x="72" y="90"/>
                      <a:pt x="74" y="90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6" y="90"/>
                      <a:pt x="79" y="90"/>
                      <a:pt x="80" y="87"/>
                    </a:cubicBezTo>
                    <a:cubicBezTo>
                      <a:pt x="81" y="84"/>
                      <a:pt x="86" y="81"/>
                      <a:pt x="91" y="80"/>
                    </a:cubicBezTo>
                    <a:cubicBezTo>
                      <a:pt x="92" y="80"/>
                      <a:pt x="93" y="79"/>
                      <a:pt x="93" y="75"/>
                    </a:cubicBezTo>
                    <a:cubicBezTo>
                      <a:pt x="93" y="75"/>
                      <a:pt x="93" y="74"/>
                      <a:pt x="93" y="74"/>
                    </a:cubicBezTo>
                    <a:cubicBezTo>
                      <a:pt x="93" y="72"/>
                      <a:pt x="96" y="70"/>
                      <a:pt x="99" y="67"/>
                    </a:cubicBezTo>
                    <a:cubicBezTo>
                      <a:pt x="100" y="67"/>
                      <a:pt x="101" y="65"/>
                      <a:pt x="102" y="65"/>
                    </a:cubicBezTo>
                    <a:cubicBezTo>
                      <a:pt x="101" y="65"/>
                      <a:pt x="101" y="64"/>
                      <a:pt x="101" y="63"/>
                    </a:cubicBezTo>
                    <a:cubicBezTo>
                      <a:pt x="100" y="59"/>
                      <a:pt x="98" y="53"/>
                      <a:pt x="102" y="48"/>
                    </a:cubicBezTo>
                    <a:cubicBezTo>
                      <a:pt x="104" y="44"/>
                      <a:pt x="107" y="42"/>
                      <a:pt x="108" y="41"/>
                    </a:cubicBezTo>
                    <a:cubicBezTo>
                      <a:pt x="110" y="39"/>
                      <a:pt x="111" y="39"/>
                      <a:pt x="111" y="38"/>
                    </a:cubicBezTo>
                    <a:cubicBezTo>
                      <a:pt x="111" y="32"/>
                      <a:pt x="119" y="31"/>
                      <a:pt x="123" y="30"/>
                    </a:cubicBezTo>
                    <a:cubicBezTo>
                      <a:pt x="126" y="30"/>
                      <a:pt x="128" y="29"/>
                      <a:pt x="130" y="27"/>
                    </a:cubicBezTo>
                    <a:cubicBezTo>
                      <a:pt x="131" y="26"/>
                      <a:pt x="133" y="25"/>
                      <a:pt x="135" y="24"/>
                    </a:cubicBezTo>
                    <a:cubicBezTo>
                      <a:pt x="137" y="23"/>
                      <a:pt x="139" y="22"/>
                      <a:pt x="138" y="18"/>
                    </a:cubicBezTo>
                    <a:cubicBezTo>
                      <a:pt x="138" y="18"/>
                      <a:pt x="137" y="18"/>
                      <a:pt x="136" y="19"/>
                    </a:cubicBezTo>
                    <a:cubicBezTo>
                      <a:pt x="135" y="19"/>
                      <a:pt x="135" y="19"/>
                      <a:pt x="134" y="19"/>
                    </a:cubicBezTo>
                    <a:cubicBezTo>
                      <a:pt x="132" y="19"/>
                      <a:pt x="130" y="18"/>
                      <a:pt x="128" y="18"/>
                    </a:cubicBezTo>
                    <a:cubicBezTo>
                      <a:pt x="127" y="18"/>
                      <a:pt x="126" y="18"/>
                      <a:pt x="124" y="17"/>
                    </a:cubicBezTo>
                    <a:cubicBezTo>
                      <a:pt x="119" y="17"/>
                      <a:pt x="116" y="16"/>
                      <a:pt x="114" y="14"/>
                    </a:cubicBezTo>
                    <a:cubicBezTo>
                      <a:pt x="113" y="14"/>
                      <a:pt x="112" y="13"/>
                      <a:pt x="112" y="13"/>
                    </a:cubicBezTo>
                    <a:cubicBezTo>
                      <a:pt x="111" y="14"/>
                      <a:pt x="110" y="15"/>
                      <a:pt x="108" y="16"/>
                    </a:cubicBezTo>
                    <a:cubicBezTo>
                      <a:pt x="107" y="16"/>
                      <a:pt x="107" y="16"/>
                      <a:pt x="106" y="16"/>
                    </a:cubicBezTo>
                    <a:cubicBezTo>
                      <a:pt x="104" y="16"/>
                      <a:pt x="102" y="15"/>
                      <a:pt x="100" y="14"/>
                    </a:cubicBezTo>
                    <a:cubicBezTo>
                      <a:pt x="99" y="13"/>
                      <a:pt x="96" y="12"/>
                      <a:pt x="94" y="11"/>
                    </a:cubicBezTo>
                    <a:cubicBezTo>
                      <a:pt x="92" y="11"/>
                      <a:pt x="90" y="10"/>
                      <a:pt x="89" y="9"/>
                    </a:cubicBezTo>
                    <a:cubicBezTo>
                      <a:pt x="89" y="9"/>
                      <a:pt x="89" y="9"/>
                      <a:pt x="88" y="9"/>
                    </a:cubicBezTo>
                    <a:cubicBezTo>
                      <a:pt x="88" y="8"/>
                      <a:pt x="87" y="8"/>
                      <a:pt x="86" y="7"/>
                    </a:cubicBezTo>
                    <a:cubicBezTo>
                      <a:pt x="85" y="7"/>
                      <a:pt x="84" y="6"/>
                      <a:pt x="8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9" name="Freeform 1213">
                <a:extLst>
                  <a:ext uri="{FF2B5EF4-FFF2-40B4-BE49-F238E27FC236}">
                    <a16:creationId xmlns:a16="http://schemas.microsoft.com/office/drawing/2014/main" id="{B73D62BF-D3B6-FE4A-938A-A09A584DD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" y="3270"/>
                <a:ext cx="31" cy="15"/>
              </a:xfrm>
              <a:custGeom>
                <a:avLst/>
                <a:gdLst>
                  <a:gd name="T0" fmla="*/ 33 w 33"/>
                  <a:gd name="T1" fmla="*/ 1 h 16"/>
                  <a:gd name="T2" fmla="*/ 33 w 33"/>
                  <a:gd name="T3" fmla="*/ 0 h 16"/>
                  <a:gd name="T4" fmla="*/ 33 w 33"/>
                  <a:gd name="T5" fmla="*/ 0 h 16"/>
                  <a:gd name="T6" fmla="*/ 32 w 33"/>
                  <a:gd name="T7" fmla="*/ 0 h 16"/>
                  <a:gd name="T8" fmla="*/ 31 w 33"/>
                  <a:gd name="T9" fmla="*/ 1 h 16"/>
                  <a:gd name="T10" fmla="*/ 31 w 33"/>
                  <a:gd name="T11" fmla="*/ 1 h 16"/>
                  <a:gd name="T12" fmla="*/ 30 w 33"/>
                  <a:gd name="T13" fmla="*/ 1 h 16"/>
                  <a:gd name="T14" fmla="*/ 29 w 33"/>
                  <a:gd name="T15" fmla="*/ 2 h 16"/>
                  <a:gd name="T16" fmla="*/ 28 w 33"/>
                  <a:gd name="T17" fmla="*/ 2 h 16"/>
                  <a:gd name="T18" fmla="*/ 25 w 33"/>
                  <a:gd name="T19" fmla="*/ 2 h 16"/>
                  <a:gd name="T20" fmla="*/ 20 w 33"/>
                  <a:gd name="T21" fmla="*/ 4 h 16"/>
                  <a:gd name="T22" fmla="*/ 16 w 33"/>
                  <a:gd name="T23" fmla="*/ 6 h 16"/>
                  <a:gd name="T24" fmla="*/ 11 w 33"/>
                  <a:gd name="T25" fmla="*/ 5 h 16"/>
                  <a:gd name="T26" fmla="*/ 3 w 33"/>
                  <a:gd name="T27" fmla="*/ 3 h 16"/>
                  <a:gd name="T28" fmla="*/ 0 w 33"/>
                  <a:gd name="T29" fmla="*/ 3 h 16"/>
                  <a:gd name="T30" fmla="*/ 0 w 33"/>
                  <a:gd name="T31" fmla="*/ 4 h 16"/>
                  <a:gd name="T32" fmla="*/ 0 w 33"/>
                  <a:gd name="T33" fmla="*/ 5 h 16"/>
                  <a:gd name="T34" fmla="*/ 0 w 33"/>
                  <a:gd name="T35" fmla="*/ 8 h 16"/>
                  <a:gd name="T36" fmla="*/ 0 w 33"/>
                  <a:gd name="T37" fmla="*/ 8 h 16"/>
                  <a:gd name="T38" fmla="*/ 0 w 33"/>
                  <a:gd name="T39" fmla="*/ 11 h 16"/>
                  <a:gd name="T40" fmla="*/ 0 w 33"/>
                  <a:gd name="T41" fmla="*/ 12 h 16"/>
                  <a:gd name="T42" fmla="*/ 0 w 33"/>
                  <a:gd name="T43" fmla="*/ 13 h 16"/>
                  <a:gd name="T44" fmla="*/ 3 w 33"/>
                  <a:gd name="T45" fmla="*/ 13 h 16"/>
                  <a:gd name="T46" fmla="*/ 6 w 33"/>
                  <a:gd name="T47" fmla="*/ 13 h 16"/>
                  <a:gd name="T48" fmla="*/ 9 w 33"/>
                  <a:gd name="T49" fmla="*/ 16 h 16"/>
                  <a:gd name="T50" fmla="*/ 9 w 33"/>
                  <a:gd name="T51" fmla="*/ 16 h 16"/>
                  <a:gd name="T52" fmla="*/ 9 w 33"/>
                  <a:gd name="T53" fmla="*/ 16 h 16"/>
                  <a:gd name="T54" fmla="*/ 10 w 33"/>
                  <a:gd name="T55" fmla="*/ 16 h 16"/>
                  <a:gd name="T56" fmla="*/ 11 w 33"/>
                  <a:gd name="T57" fmla="*/ 16 h 16"/>
                  <a:gd name="T58" fmla="*/ 11 w 33"/>
                  <a:gd name="T59" fmla="*/ 16 h 16"/>
                  <a:gd name="T60" fmla="*/ 12 w 33"/>
                  <a:gd name="T61" fmla="*/ 16 h 16"/>
                  <a:gd name="T62" fmla="*/ 12 w 33"/>
                  <a:gd name="T63" fmla="*/ 16 h 16"/>
                  <a:gd name="T64" fmla="*/ 13 w 33"/>
                  <a:gd name="T65" fmla="*/ 15 h 16"/>
                  <a:gd name="T66" fmla="*/ 13 w 33"/>
                  <a:gd name="T67" fmla="*/ 15 h 16"/>
                  <a:gd name="T68" fmla="*/ 13 w 33"/>
                  <a:gd name="T69" fmla="*/ 15 h 16"/>
                  <a:gd name="T70" fmla="*/ 14 w 33"/>
                  <a:gd name="T71" fmla="*/ 15 h 16"/>
                  <a:gd name="T72" fmla="*/ 14 w 33"/>
                  <a:gd name="T73" fmla="*/ 15 h 16"/>
                  <a:gd name="T74" fmla="*/ 14 w 33"/>
                  <a:gd name="T75" fmla="*/ 15 h 16"/>
                  <a:gd name="T76" fmla="*/ 14 w 33"/>
                  <a:gd name="T77" fmla="*/ 15 h 16"/>
                  <a:gd name="T78" fmla="*/ 14 w 33"/>
                  <a:gd name="T79" fmla="*/ 15 h 16"/>
                  <a:gd name="T80" fmla="*/ 19 w 33"/>
                  <a:gd name="T81" fmla="*/ 15 h 16"/>
                  <a:gd name="T82" fmla="*/ 21 w 33"/>
                  <a:gd name="T83" fmla="*/ 16 h 16"/>
                  <a:gd name="T84" fmla="*/ 25 w 33"/>
                  <a:gd name="T85" fmla="*/ 10 h 16"/>
                  <a:gd name="T86" fmla="*/ 26 w 33"/>
                  <a:gd name="T87" fmla="*/ 9 h 16"/>
                  <a:gd name="T88" fmla="*/ 29 w 33"/>
                  <a:gd name="T89" fmla="*/ 5 h 16"/>
                  <a:gd name="T90" fmla="*/ 29 w 33"/>
                  <a:gd name="T91" fmla="*/ 4 h 16"/>
                  <a:gd name="T92" fmla="*/ 30 w 33"/>
                  <a:gd name="T93" fmla="*/ 4 h 16"/>
                  <a:gd name="T94" fmla="*/ 31 w 33"/>
                  <a:gd name="T95" fmla="*/ 3 h 16"/>
                  <a:gd name="T96" fmla="*/ 32 w 33"/>
                  <a:gd name="T97" fmla="*/ 3 h 16"/>
                  <a:gd name="T98" fmla="*/ 32 w 33"/>
                  <a:gd name="T99" fmla="*/ 2 h 16"/>
                  <a:gd name="T100" fmla="*/ 33 w 33"/>
                  <a:gd name="T101" fmla="*/ 1 h 16"/>
                  <a:gd name="T102" fmla="*/ 33 w 33"/>
                  <a:gd name="T10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" h="16">
                    <a:moveTo>
                      <a:pt x="33" y="1"/>
                    </a:moveTo>
                    <a:cubicBezTo>
                      <a:pt x="33" y="1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7" y="2"/>
                      <a:pt x="26" y="2"/>
                      <a:pt x="25" y="2"/>
                    </a:cubicBezTo>
                    <a:cubicBezTo>
                      <a:pt x="23" y="2"/>
                      <a:pt x="21" y="3"/>
                      <a:pt x="20" y="4"/>
                    </a:cubicBezTo>
                    <a:cubicBezTo>
                      <a:pt x="18" y="5"/>
                      <a:pt x="17" y="6"/>
                      <a:pt x="16" y="6"/>
                    </a:cubicBezTo>
                    <a:cubicBezTo>
                      <a:pt x="15" y="6"/>
                      <a:pt x="13" y="5"/>
                      <a:pt x="11" y="5"/>
                    </a:cubicBezTo>
                    <a:cubicBezTo>
                      <a:pt x="8" y="4"/>
                      <a:pt x="5" y="4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2" y="13"/>
                      <a:pt x="3" y="13"/>
                    </a:cubicBezTo>
                    <a:cubicBezTo>
                      <a:pt x="4" y="13"/>
                      <a:pt x="5" y="13"/>
                      <a:pt x="6" y="13"/>
                    </a:cubicBezTo>
                    <a:cubicBezTo>
                      <a:pt x="8" y="14"/>
                      <a:pt x="8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10" y="16"/>
                      <a:pt x="10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6" y="15"/>
                      <a:pt x="18" y="15"/>
                      <a:pt x="19" y="15"/>
                    </a:cubicBezTo>
                    <a:cubicBezTo>
                      <a:pt x="20" y="15"/>
                      <a:pt x="20" y="16"/>
                      <a:pt x="21" y="16"/>
                    </a:cubicBezTo>
                    <a:cubicBezTo>
                      <a:pt x="21" y="14"/>
                      <a:pt x="23" y="11"/>
                      <a:pt x="25" y="10"/>
                    </a:cubicBezTo>
                    <a:cubicBezTo>
                      <a:pt x="25" y="10"/>
                      <a:pt x="26" y="10"/>
                      <a:pt x="26" y="9"/>
                    </a:cubicBezTo>
                    <a:cubicBezTo>
                      <a:pt x="26" y="8"/>
                      <a:pt x="26" y="5"/>
                      <a:pt x="29" y="5"/>
                    </a:cubicBezTo>
                    <a:cubicBezTo>
                      <a:pt x="29" y="5"/>
                      <a:pt x="29" y="5"/>
                      <a:pt x="29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1" y="4"/>
                      <a:pt x="31" y="3"/>
                    </a:cubicBezTo>
                    <a:cubicBezTo>
                      <a:pt x="31" y="3"/>
                      <a:pt x="32" y="3"/>
                      <a:pt x="32" y="3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3" y="2"/>
                      <a:pt x="33" y="2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0" name="Freeform 1214">
                <a:extLst>
                  <a:ext uri="{FF2B5EF4-FFF2-40B4-BE49-F238E27FC236}">
                    <a16:creationId xmlns:a16="http://schemas.microsoft.com/office/drawing/2014/main" id="{0BC9DB7C-8B3F-E649-9E0E-C9BD9BBB1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" y="3338"/>
                <a:ext cx="64" cy="62"/>
              </a:xfrm>
              <a:custGeom>
                <a:avLst/>
                <a:gdLst>
                  <a:gd name="T0" fmla="*/ 66 w 67"/>
                  <a:gd name="T1" fmla="*/ 0 h 65"/>
                  <a:gd name="T2" fmla="*/ 65 w 67"/>
                  <a:gd name="T3" fmla="*/ 1 h 65"/>
                  <a:gd name="T4" fmla="*/ 59 w 67"/>
                  <a:gd name="T5" fmla="*/ 5 h 65"/>
                  <a:gd name="T6" fmla="*/ 48 w 67"/>
                  <a:gd name="T7" fmla="*/ 4 h 65"/>
                  <a:gd name="T8" fmla="*/ 41 w 67"/>
                  <a:gd name="T9" fmla="*/ 3 h 65"/>
                  <a:gd name="T10" fmla="*/ 38 w 67"/>
                  <a:gd name="T11" fmla="*/ 3 h 65"/>
                  <a:gd name="T12" fmla="*/ 35 w 67"/>
                  <a:gd name="T13" fmla="*/ 3 h 65"/>
                  <a:gd name="T14" fmla="*/ 33 w 67"/>
                  <a:gd name="T15" fmla="*/ 3 h 65"/>
                  <a:gd name="T16" fmla="*/ 32 w 67"/>
                  <a:gd name="T17" fmla="*/ 3 h 65"/>
                  <a:gd name="T18" fmla="*/ 31 w 67"/>
                  <a:gd name="T19" fmla="*/ 4 h 65"/>
                  <a:gd name="T20" fmla="*/ 30 w 67"/>
                  <a:gd name="T21" fmla="*/ 5 h 65"/>
                  <a:gd name="T22" fmla="*/ 28 w 67"/>
                  <a:gd name="T23" fmla="*/ 6 h 65"/>
                  <a:gd name="T24" fmla="*/ 27 w 67"/>
                  <a:gd name="T25" fmla="*/ 7 h 65"/>
                  <a:gd name="T26" fmla="*/ 25 w 67"/>
                  <a:gd name="T27" fmla="*/ 8 h 65"/>
                  <a:gd name="T28" fmla="*/ 23 w 67"/>
                  <a:gd name="T29" fmla="*/ 8 h 65"/>
                  <a:gd name="T30" fmla="*/ 21 w 67"/>
                  <a:gd name="T31" fmla="*/ 9 h 65"/>
                  <a:gd name="T32" fmla="*/ 20 w 67"/>
                  <a:gd name="T33" fmla="*/ 9 h 65"/>
                  <a:gd name="T34" fmla="*/ 15 w 67"/>
                  <a:gd name="T35" fmla="*/ 12 h 65"/>
                  <a:gd name="T36" fmla="*/ 14 w 67"/>
                  <a:gd name="T37" fmla="*/ 12 h 65"/>
                  <a:gd name="T38" fmla="*/ 11 w 67"/>
                  <a:gd name="T39" fmla="*/ 12 h 65"/>
                  <a:gd name="T40" fmla="*/ 9 w 67"/>
                  <a:gd name="T41" fmla="*/ 12 h 65"/>
                  <a:gd name="T42" fmla="*/ 8 w 67"/>
                  <a:gd name="T43" fmla="*/ 14 h 65"/>
                  <a:gd name="T44" fmla="*/ 7 w 67"/>
                  <a:gd name="T45" fmla="*/ 16 h 65"/>
                  <a:gd name="T46" fmla="*/ 5 w 67"/>
                  <a:gd name="T47" fmla="*/ 19 h 65"/>
                  <a:gd name="T48" fmla="*/ 2 w 67"/>
                  <a:gd name="T49" fmla="*/ 23 h 65"/>
                  <a:gd name="T50" fmla="*/ 1 w 67"/>
                  <a:gd name="T51" fmla="*/ 24 h 65"/>
                  <a:gd name="T52" fmla="*/ 1 w 67"/>
                  <a:gd name="T53" fmla="*/ 25 h 65"/>
                  <a:gd name="T54" fmla="*/ 0 w 67"/>
                  <a:gd name="T55" fmla="*/ 26 h 65"/>
                  <a:gd name="T56" fmla="*/ 6 w 67"/>
                  <a:gd name="T57" fmla="*/ 38 h 65"/>
                  <a:gd name="T58" fmla="*/ 11 w 67"/>
                  <a:gd name="T59" fmla="*/ 39 h 65"/>
                  <a:gd name="T60" fmla="*/ 25 w 67"/>
                  <a:gd name="T61" fmla="*/ 44 h 65"/>
                  <a:gd name="T62" fmla="*/ 19 w 67"/>
                  <a:gd name="T63" fmla="*/ 46 h 65"/>
                  <a:gd name="T64" fmla="*/ 11 w 67"/>
                  <a:gd name="T65" fmla="*/ 47 h 65"/>
                  <a:gd name="T66" fmla="*/ 15 w 67"/>
                  <a:gd name="T67" fmla="*/ 55 h 65"/>
                  <a:gd name="T68" fmla="*/ 19 w 67"/>
                  <a:gd name="T69" fmla="*/ 60 h 65"/>
                  <a:gd name="T70" fmla="*/ 28 w 67"/>
                  <a:gd name="T71" fmla="*/ 65 h 65"/>
                  <a:gd name="T72" fmla="*/ 26 w 67"/>
                  <a:gd name="T73" fmla="*/ 55 h 65"/>
                  <a:gd name="T74" fmla="*/ 30 w 67"/>
                  <a:gd name="T75" fmla="*/ 54 h 65"/>
                  <a:gd name="T76" fmla="*/ 34 w 67"/>
                  <a:gd name="T77" fmla="*/ 54 h 65"/>
                  <a:gd name="T78" fmla="*/ 30 w 67"/>
                  <a:gd name="T79" fmla="*/ 53 h 65"/>
                  <a:gd name="T80" fmla="*/ 27 w 67"/>
                  <a:gd name="T81" fmla="*/ 48 h 65"/>
                  <a:gd name="T82" fmla="*/ 39 w 67"/>
                  <a:gd name="T83" fmla="*/ 47 h 65"/>
                  <a:gd name="T84" fmla="*/ 41 w 67"/>
                  <a:gd name="T85" fmla="*/ 43 h 65"/>
                  <a:gd name="T86" fmla="*/ 34 w 67"/>
                  <a:gd name="T87" fmla="*/ 41 h 65"/>
                  <a:gd name="T88" fmla="*/ 28 w 67"/>
                  <a:gd name="T89" fmla="*/ 40 h 65"/>
                  <a:gd name="T90" fmla="*/ 29 w 67"/>
                  <a:gd name="T91" fmla="*/ 34 h 65"/>
                  <a:gd name="T92" fmla="*/ 26 w 67"/>
                  <a:gd name="T93" fmla="*/ 26 h 65"/>
                  <a:gd name="T94" fmla="*/ 21 w 67"/>
                  <a:gd name="T95" fmla="*/ 16 h 65"/>
                  <a:gd name="T96" fmla="*/ 31 w 67"/>
                  <a:gd name="T97" fmla="*/ 16 h 65"/>
                  <a:gd name="T98" fmla="*/ 37 w 67"/>
                  <a:gd name="T99" fmla="*/ 16 h 65"/>
                  <a:gd name="T100" fmla="*/ 43 w 67"/>
                  <a:gd name="T101" fmla="*/ 7 h 65"/>
                  <a:gd name="T102" fmla="*/ 48 w 67"/>
                  <a:gd name="T103" fmla="*/ 10 h 65"/>
                  <a:gd name="T104" fmla="*/ 56 w 67"/>
                  <a:gd name="T105" fmla="*/ 6 h 65"/>
                  <a:gd name="T106" fmla="*/ 63 w 67"/>
                  <a:gd name="T107" fmla="*/ 9 h 65"/>
                  <a:gd name="T108" fmla="*/ 64 w 67"/>
                  <a:gd name="T109" fmla="*/ 8 h 65"/>
                  <a:gd name="T110" fmla="*/ 66 w 67"/>
                  <a:gd name="T111" fmla="*/ 4 h 65"/>
                  <a:gd name="T112" fmla="*/ 67 w 67"/>
                  <a:gd name="T113" fmla="*/ 1 h 65"/>
                  <a:gd name="T114" fmla="*/ 67 w 67"/>
                  <a:gd name="T11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7" h="65">
                    <a:moveTo>
                      <a:pt x="67" y="0"/>
                    </a:moveTo>
                    <a:cubicBezTo>
                      <a:pt x="67" y="0"/>
                      <a:pt x="66" y="0"/>
                      <a:pt x="66" y="0"/>
                    </a:cubicBezTo>
                    <a:cubicBezTo>
                      <a:pt x="66" y="0"/>
                      <a:pt x="66" y="1"/>
                      <a:pt x="66" y="1"/>
                    </a:cubicBezTo>
                    <a:cubicBezTo>
                      <a:pt x="66" y="1"/>
                      <a:pt x="65" y="1"/>
                      <a:pt x="65" y="1"/>
                    </a:cubicBezTo>
                    <a:cubicBezTo>
                      <a:pt x="65" y="2"/>
                      <a:pt x="65" y="2"/>
                      <a:pt x="65" y="3"/>
                    </a:cubicBezTo>
                    <a:cubicBezTo>
                      <a:pt x="63" y="5"/>
                      <a:pt x="60" y="5"/>
                      <a:pt x="59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7" y="5"/>
                      <a:pt x="51" y="5"/>
                      <a:pt x="48" y="4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6" y="3"/>
                      <a:pt x="45" y="3"/>
                      <a:pt x="41" y="3"/>
                    </a:cubicBezTo>
                    <a:cubicBezTo>
                      <a:pt x="40" y="3"/>
                      <a:pt x="39" y="3"/>
                      <a:pt x="39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7" y="3"/>
                      <a:pt x="37" y="3"/>
                      <a:pt x="36" y="3"/>
                    </a:cubicBezTo>
                    <a:cubicBezTo>
                      <a:pt x="36" y="3"/>
                      <a:pt x="36" y="3"/>
                      <a:pt x="35" y="3"/>
                    </a:cubicBezTo>
                    <a:cubicBezTo>
                      <a:pt x="35" y="3"/>
                      <a:pt x="34" y="3"/>
                      <a:pt x="34" y="3"/>
                    </a:cubicBezTo>
                    <a:cubicBezTo>
                      <a:pt x="34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2" y="3"/>
                    </a:cubicBezTo>
                    <a:cubicBezTo>
                      <a:pt x="32" y="3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31" y="4"/>
                      <a:pt x="31" y="4"/>
                      <a:pt x="31" y="5"/>
                    </a:cubicBezTo>
                    <a:cubicBezTo>
                      <a:pt x="31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29" y="6"/>
                    </a:cubicBezTo>
                    <a:cubicBezTo>
                      <a:pt x="29" y="6"/>
                      <a:pt x="29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7"/>
                      <a:pt x="25" y="7"/>
                      <a:pt x="25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2" y="8"/>
                      <a:pt x="22" y="9"/>
                      <a:pt x="21" y="9"/>
                    </a:cubicBezTo>
                    <a:cubicBezTo>
                      <a:pt x="21" y="9"/>
                      <a:pt x="21" y="8"/>
                      <a:pt x="21" y="8"/>
                    </a:cubicBezTo>
                    <a:cubicBezTo>
                      <a:pt x="21" y="9"/>
                      <a:pt x="20" y="9"/>
                      <a:pt x="20" y="9"/>
                    </a:cubicBezTo>
                    <a:cubicBezTo>
                      <a:pt x="20" y="10"/>
                      <a:pt x="18" y="11"/>
                      <a:pt x="16" y="12"/>
                    </a:cubicBezTo>
                    <a:cubicBezTo>
                      <a:pt x="16" y="12"/>
                      <a:pt x="15" y="12"/>
                      <a:pt x="15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9" y="12"/>
                      <a:pt x="9" y="12"/>
                    </a:cubicBezTo>
                    <a:cubicBezTo>
                      <a:pt x="9" y="13"/>
                      <a:pt x="9" y="13"/>
                      <a:pt x="9" y="14"/>
                    </a:cubicBezTo>
                    <a:cubicBezTo>
                      <a:pt x="9" y="14"/>
                      <a:pt x="9" y="14"/>
                      <a:pt x="8" y="1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6"/>
                      <a:pt x="7" y="16"/>
                      <a:pt x="7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8"/>
                      <a:pt x="6" y="18"/>
                      <a:pt x="5" y="19"/>
                    </a:cubicBezTo>
                    <a:cubicBezTo>
                      <a:pt x="5" y="19"/>
                      <a:pt x="5" y="19"/>
                      <a:pt x="5" y="20"/>
                    </a:cubicBezTo>
                    <a:cubicBezTo>
                      <a:pt x="5" y="21"/>
                      <a:pt x="4" y="23"/>
                      <a:pt x="2" y="23"/>
                    </a:cubicBezTo>
                    <a:cubicBezTo>
                      <a:pt x="1" y="23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6"/>
                      <a:pt x="1" y="26"/>
                    </a:cubicBezTo>
                    <a:cubicBezTo>
                      <a:pt x="1" y="26"/>
                      <a:pt x="1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8"/>
                      <a:pt x="7" y="33"/>
                      <a:pt x="6" y="38"/>
                    </a:cubicBezTo>
                    <a:cubicBezTo>
                      <a:pt x="6" y="38"/>
                      <a:pt x="6" y="39"/>
                      <a:pt x="7" y="39"/>
                    </a:cubicBezTo>
                    <a:cubicBezTo>
                      <a:pt x="8" y="40"/>
                      <a:pt x="10" y="40"/>
                      <a:pt x="11" y="39"/>
                    </a:cubicBezTo>
                    <a:cubicBezTo>
                      <a:pt x="12" y="38"/>
                      <a:pt x="13" y="37"/>
                      <a:pt x="15" y="37"/>
                    </a:cubicBezTo>
                    <a:cubicBezTo>
                      <a:pt x="19" y="37"/>
                      <a:pt x="25" y="41"/>
                      <a:pt x="25" y="44"/>
                    </a:cubicBezTo>
                    <a:cubicBezTo>
                      <a:pt x="25" y="45"/>
                      <a:pt x="24" y="46"/>
                      <a:pt x="22" y="46"/>
                    </a:cubicBezTo>
                    <a:cubicBezTo>
                      <a:pt x="21" y="46"/>
                      <a:pt x="20" y="46"/>
                      <a:pt x="19" y="46"/>
                    </a:cubicBezTo>
                    <a:cubicBezTo>
                      <a:pt x="16" y="46"/>
                      <a:pt x="13" y="45"/>
                      <a:pt x="12" y="46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2" y="48"/>
                      <a:pt x="13" y="49"/>
                    </a:cubicBezTo>
                    <a:cubicBezTo>
                      <a:pt x="14" y="50"/>
                      <a:pt x="16" y="52"/>
                      <a:pt x="15" y="55"/>
                    </a:cubicBezTo>
                    <a:cubicBezTo>
                      <a:pt x="15" y="56"/>
                      <a:pt x="15" y="57"/>
                      <a:pt x="16" y="58"/>
                    </a:cubicBezTo>
                    <a:cubicBezTo>
                      <a:pt x="17" y="59"/>
                      <a:pt x="18" y="60"/>
                      <a:pt x="19" y="60"/>
                    </a:cubicBezTo>
                    <a:cubicBezTo>
                      <a:pt x="21" y="60"/>
                      <a:pt x="24" y="62"/>
                      <a:pt x="26" y="63"/>
                    </a:cubicBezTo>
                    <a:cubicBezTo>
                      <a:pt x="26" y="64"/>
                      <a:pt x="27" y="64"/>
                      <a:pt x="28" y="65"/>
                    </a:cubicBezTo>
                    <a:cubicBezTo>
                      <a:pt x="27" y="64"/>
                      <a:pt x="27" y="62"/>
                      <a:pt x="26" y="61"/>
                    </a:cubicBezTo>
                    <a:cubicBezTo>
                      <a:pt x="25" y="58"/>
                      <a:pt x="25" y="56"/>
                      <a:pt x="26" y="55"/>
                    </a:cubicBezTo>
                    <a:cubicBezTo>
                      <a:pt x="26" y="54"/>
                      <a:pt x="27" y="53"/>
                      <a:pt x="28" y="53"/>
                    </a:cubicBezTo>
                    <a:cubicBezTo>
                      <a:pt x="29" y="53"/>
                      <a:pt x="29" y="54"/>
                      <a:pt x="30" y="54"/>
                    </a:cubicBezTo>
                    <a:cubicBezTo>
                      <a:pt x="31" y="54"/>
                      <a:pt x="32" y="54"/>
                      <a:pt x="33" y="54"/>
                    </a:cubicBezTo>
                    <a:cubicBezTo>
                      <a:pt x="33" y="54"/>
                      <a:pt x="33" y="54"/>
                      <a:pt x="34" y="54"/>
                    </a:cubicBezTo>
                    <a:cubicBezTo>
                      <a:pt x="34" y="54"/>
                      <a:pt x="32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28" y="53"/>
                      <a:pt x="27" y="52"/>
                      <a:pt x="27" y="51"/>
                    </a:cubicBezTo>
                    <a:cubicBezTo>
                      <a:pt x="26" y="51"/>
                      <a:pt x="26" y="49"/>
                      <a:pt x="27" y="48"/>
                    </a:cubicBezTo>
                    <a:cubicBezTo>
                      <a:pt x="28" y="46"/>
                      <a:pt x="32" y="45"/>
                      <a:pt x="35" y="47"/>
                    </a:cubicBezTo>
                    <a:cubicBezTo>
                      <a:pt x="37" y="48"/>
                      <a:pt x="38" y="48"/>
                      <a:pt x="39" y="47"/>
                    </a:cubicBezTo>
                    <a:cubicBezTo>
                      <a:pt x="40" y="46"/>
                      <a:pt x="41" y="46"/>
                      <a:pt x="41" y="46"/>
                    </a:cubicBezTo>
                    <a:cubicBezTo>
                      <a:pt x="41" y="45"/>
                      <a:pt x="42" y="44"/>
                      <a:pt x="41" y="43"/>
                    </a:cubicBezTo>
                    <a:cubicBezTo>
                      <a:pt x="41" y="42"/>
                      <a:pt x="40" y="41"/>
                      <a:pt x="38" y="41"/>
                    </a:cubicBezTo>
                    <a:cubicBezTo>
                      <a:pt x="36" y="40"/>
                      <a:pt x="35" y="40"/>
                      <a:pt x="34" y="41"/>
                    </a:cubicBezTo>
                    <a:cubicBezTo>
                      <a:pt x="34" y="42"/>
                      <a:pt x="33" y="42"/>
                      <a:pt x="31" y="42"/>
                    </a:cubicBezTo>
                    <a:cubicBezTo>
                      <a:pt x="30" y="42"/>
                      <a:pt x="29" y="41"/>
                      <a:pt x="28" y="40"/>
                    </a:cubicBezTo>
                    <a:cubicBezTo>
                      <a:pt x="27" y="39"/>
                      <a:pt x="26" y="38"/>
                      <a:pt x="26" y="36"/>
                    </a:cubicBezTo>
                    <a:cubicBezTo>
                      <a:pt x="26" y="35"/>
                      <a:pt x="28" y="34"/>
                      <a:pt x="29" y="34"/>
                    </a:cubicBezTo>
                    <a:cubicBezTo>
                      <a:pt x="30" y="33"/>
                      <a:pt x="31" y="33"/>
                      <a:pt x="31" y="33"/>
                    </a:cubicBezTo>
                    <a:cubicBezTo>
                      <a:pt x="31" y="31"/>
                      <a:pt x="28" y="28"/>
                      <a:pt x="26" y="26"/>
                    </a:cubicBezTo>
                    <a:cubicBezTo>
                      <a:pt x="24" y="24"/>
                      <a:pt x="23" y="23"/>
                      <a:pt x="22" y="21"/>
                    </a:cubicBezTo>
                    <a:cubicBezTo>
                      <a:pt x="20" y="19"/>
                      <a:pt x="21" y="17"/>
                      <a:pt x="21" y="16"/>
                    </a:cubicBezTo>
                    <a:cubicBezTo>
                      <a:pt x="22" y="15"/>
                      <a:pt x="24" y="14"/>
                      <a:pt x="27" y="14"/>
                    </a:cubicBezTo>
                    <a:cubicBezTo>
                      <a:pt x="29" y="14"/>
                      <a:pt x="30" y="15"/>
                      <a:pt x="31" y="16"/>
                    </a:cubicBezTo>
                    <a:cubicBezTo>
                      <a:pt x="32" y="17"/>
                      <a:pt x="35" y="18"/>
                      <a:pt x="37" y="17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6" y="14"/>
                      <a:pt x="35" y="10"/>
                      <a:pt x="40" y="8"/>
                    </a:cubicBezTo>
                    <a:cubicBezTo>
                      <a:pt x="41" y="8"/>
                      <a:pt x="42" y="7"/>
                      <a:pt x="43" y="7"/>
                    </a:cubicBezTo>
                    <a:cubicBezTo>
                      <a:pt x="46" y="7"/>
                      <a:pt x="47" y="9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9"/>
                    </a:cubicBezTo>
                    <a:cubicBezTo>
                      <a:pt x="50" y="8"/>
                      <a:pt x="52" y="6"/>
                      <a:pt x="56" y="6"/>
                    </a:cubicBezTo>
                    <a:cubicBezTo>
                      <a:pt x="59" y="6"/>
                      <a:pt x="61" y="7"/>
                      <a:pt x="63" y="9"/>
                    </a:cubicBezTo>
                    <a:cubicBezTo>
                      <a:pt x="63" y="9"/>
                      <a:pt x="63" y="9"/>
                      <a:pt x="63" y="9"/>
                    </a:cubicBezTo>
                    <a:cubicBezTo>
                      <a:pt x="63" y="9"/>
                      <a:pt x="64" y="8"/>
                      <a:pt x="64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6"/>
                      <a:pt x="65" y="5"/>
                      <a:pt x="66" y="4"/>
                    </a:cubicBezTo>
                    <a:cubicBezTo>
                      <a:pt x="67" y="3"/>
                      <a:pt x="67" y="3"/>
                      <a:pt x="67" y="2"/>
                    </a:cubicBezTo>
                    <a:cubicBezTo>
                      <a:pt x="67" y="2"/>
                      <a:pt x="67" y="1"/>
                      <a:pt x="67" y="1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1" name="Freeform 1215">
                <a:extLst>
                  <a:ext uri="{FF2B5EF4-FFF2-40B4-BE49-F238E27FC236}">
                    <a16:creationId xmlns:a16="http://schemas.microsoft.com/office/drawing/2014/main" id="{52508FD5-0374-6647-AF70-9ED85883B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61"/>
                <a:ext cx="43" cy="40"/>
              </a:xfrm>
              <a:custGeom>
                <a:avLst/>
                <a:gdLst>
                  <a:gd name="T0" fmla="*/ 20 w 45"/>
                  <a:gd name="T1" fmla="*/ 1 h 42"/>
                  <a:gd name="T2" fmla="*/ 15 w 45"/>
                  <a:gd name="T3" fmla="*/ 3 h 42"/>
                  <a:gd name="T4" fmla="*/ 7 w 45"/>
                  <a:gd name="T5" fmla="*/ 3 h 42"/>
                  <a:gd name="T6" fmla="*/ 3 w 45"/>
                  <a:gd name="T7" fmla="*/ 3 h 42"/>
                  <a:gd name="T8" fmla="*/ 4 w 45"/>
                  <a:gd name="T9" fmla="*/ 3 h 42"/>
                  <a:gd name="T10" fmla="*/ 5 w 45"/>
                  <a:gd name="T11" fmla="*/ 11 h 42"/>
                  <a:gd name="T12" fmla="*/ 4 w 45"/>
                  <a:gd name="T13" fmla="*/ 12 h 42"/>
                  <a:gd name="T14" fmla="*/ 6 w 45"/>
                  <a:gd name="T15" fmla="*/ 14 h 42"/>
                  <a:gd name="T16" fmla="*/ 10 w 45"/>
                  <a:gd name="T17" fmla="*/ 16 h 42"/>
                  <a:gd name="T18" fmla="*/ 12 w 45"/>
                  <a:gd name="T19" fmla="*/ 20 h 42"/>
                  <a:gd name="T20" fmla="*/ 10 w 45"/>
                  <a:gd name="T21" fmla="*/ 24 h 42"/>
                  <a:gd name="T22" fmla="*/ 8 w 45"/>
                  <a:gd name="T23" fmla="*/ 27 h 42"/>
                  <a:gd name="T24" fmla="*/ 2 w 45"/>
                  <a:gd name="T25" fmla="*/ 34 h 42"/>
                  <a:gd name="T26" fmla="*/ 0 w 45"/>
                  <a:gd name="T27" fmla="*/ 35 h 42"/>
                  <a:gd name="T28" fmla="*/ 1 w 45"/>
                  <a:gd name="T29" fmla="*/ 37 h 42"/>
                  <a:gd name="T30" fmla="*/ 9 w 45"/>
                  <a:gd name="T31" fmla="*/ 42 h 42"/>
                  <a:gd name="T32" fmla="*/ 27 w 45"/>
                  <a:gd name="T33" fmla="*/ 34 h 42"/>
                  <a:gd name="T34" fmla="*/ 34 w 45"/>
                  <a:gd name="T35" fmla="*/ 31 h 42"/>
                  <a:gd name="T36" fmla="*/ 37 w 45"/>
                  <a:gd name="T37" fmla="*/ 31 h 42"/>
                  <a:gd name="T38" fmla="*/ 39 w 45"/>
                  <a:gd name="T39" fmla="*/ 32 h 42"/>
                  <a:gd name="T40" fmla="*/ 39 w 45"/>
                  <a:gd name="T41" fmla="*/ 32 h 42"/>
                  <a:gd name="T42" fmla="*/ 42 w 45"/>
                  <a:gd name="T43" fmla="*/ 31 h 42"/>
                  <a:gd name="T44" fmla="*/ 41 w 45"/>
                  <a:gd name="T45" fmla="*/ 7 h 42"/>
                  <a:gd name="T46" fmla="*/ 40 w 45"/>
                  <a:gd name="T47" fmla="*/ 6 h 42"/>
                  <a:gd name="T48" fmla="*/ 39 w 45"/>
                  <a:gd name="T49" fmla="*/ 5 h 42"/>
                  <a:gd name="T50" fmla="*/ 39 w 45"/>
                  <a:gd name="T51" fmla="*/ 4 h 42"/>
                  <a:gd name="T52" fmla="*/ 37 w 45"/>
                  <a:gd name="T53" fmla="*/ 3 h 42"/>
                  <a:gd name="T54" fmla="*/ 35 w 45"/>
                  <a:gd name="T55" fmla="*/ 1 h 42"/>
                  <a:gd name="T56" fmla="*/ 34 w 45"/>
                  <a:gd name="T57" fmla="*/ 4 h 42"/>
                  <a:gd name="T58" fmla="*/ 31 w 45"/>
                  <a:gd name="T59" fmla="*/ 7 h 42"/>
                  <a:gd name="T60" fmla="*/ 27 w 45"/>
                  <a:gd name="T61" fmla="*/ 5 h 42"/>
                  <a:gd name="T62" fmla="*/ 25 w 45"/>
                  <a:gd name="T63" fmla="*/ 4 h 42"/>
                  <a:gd name="T64" fmla="*/ 22 w 45"/>
                  <a:gd name="T65" fmla="*/ 2 h 42"/>
                  <a:gd name="T66" fmla="*/ 22 w 45"/>
                  <a:gd name="T67" fmla="*/ 0 h 42"/>
                  <a:gd name="T68" fmla="*/ 22 w 45"/>
                  <a:gd name="T69" fmla="*/ 0 h 42"/>
                  <a:gd name="T70" fmla="*/ 20 w 45"/>
                  <a:gd name="T71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5" h="42">
                    <a:moveTo>
                      <a:pt x="20" y="1"/>
                    </a:moveTo>
                    <a:cubicBezTo>
                      <a:pt x="18" y="1"/>
                      <a:pt x="17" y="2"/>
                      <a:pt x="15" y="3"/>
                    </a:cubicBezTo>
                    <a:cubicBezTo>
                      <a:pt x="13" y="4"/>
                      <a:pt x="10" y="4"/>
                      <a:pt x="7" y="3"/>
                    </a:cubicBezTo>
                    <a:cubicBezTo>
                      <a:pt x="6" y="3"/>
                      <a:pt x="4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5"/>
                      <a:pt x="8" y="7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3"/>
                      <a:pt x="6" y="14"/>
                    </a:cubicBezTo>
                    <a:cubicBezTo>
                      <a:pt x="7" y="14"/>
                      <a:pt x="8" y="15"/>
                      <a:pt x="10" y="16"/>
                    </a:cubicBezTo>
                    <a:cubicBezTo>
                      <a:pt x="11" y="17"/>
                      <a:pt x="12" y="19"/>
                      <a:pt x="12" y="20"/>
                    </a:cubicBezTo>
                    <a:cubicBezTo>
                      <a:pt x="12" y="22"/>
                      <a:pt x="11" y="23"/>
                      <a:pt x="10" y="24"/>
                    </a:cubicBezTo>
                    <a:cubicBezTo>
                      <a:pt x="8" y="26"/>
                      <a:pt x="8" y="26"/>
                      <a:pt x="8" y="27"/>
                    </a:cubicBezTo>
                    <a:cubicBezTo>
                      <a:pt x="8" y="31"/>
                      <a:pt x="4" y="33"/>
                      <a:pt x="2" y="34"/>
                    </a:cubicBezTo>
                    <a:cubicBezTo>
                      <a:pt x="1" y="34"/>
                      <a:pt x="0" y="35"/>
                      <a:pt x="0" y="35"/>
                    </a:cubicBezTo>
                    <a:cubicBezTo>
                      <a:pt x="0" y="35"/>
                      <a:pt x="0" y="36"/>
                      <a:pt x="1" y="37"/>
                    </a:cubicBezTo>
                    <a:cubicBezTo>
                      <a:pt x="2" y="39"/>
                      <a:pt x="6" y="42"/>
                      <a:pt x="9" y="42"/>
                    </a:cubicBezTo>
                    <a:cubicBezTo>
                      <a:pt x="13" y="42"/>
                      <a:pt x="22" y="39"/>
                      <a:pt x="27" y="34"/>
                    </a:cubicBezTo>
                    <a:cubicBezTo>
                      <a:pt x="30" y="32"/>
                      <a:pt x="32" y="31"/>
                      <a:pt x="34" y="31"/>
                    </a:cubicBezTo>
                    <a:cubicBezTo>
                      <a:pt x="35" y="31"/>
                      <a:pt x="36" y="31"/>
                      <a:pt x="37" y="31"/>
                    </a:cubicBezTo>
                    <a:cubicBezTo>
                      <a:pt x="38" y="31"/>
                      <a:pt x="38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1" y="31"/>
                      <a:pt x="42" y="31"/>
                    </a:cubicBezTo>
                    <a:cubicBezTo>
                      <a:pt x="45" y="29"/>
                      <a:pt x="43" y="12"/>
                      <a:pt x="41" y="7"/>
                    </a:cubicBezTo>
                    <a:cubicBezTo>
                      <a:pt x="40" y="7"/>
                      <a:pt x="40" y="6"/>
                      <a:pt x="40" y="6"/>
                    </a:cubicBezTo>
                    <a:cubicBezTo>
                      <a:pt x="40" y="5"/>
                      <a:pt x="40" y="5"/>
                      <a:pt x="39" y="5"/>
                    </a:cubicBezTo>
                    <a:cubicBezTo>
                      <a:pt x="39" y="5"/>
                      <a:pt x="39" y="5"/>
                      <a:pt x="39" y="4"/>
                    </a:cubicBezTo>
                    <a:cubicBezTo>
                      <a:pt x="38" y="4"/>
                      <a:pt x="38" y="3"/>
                      <a:pt x="37" y="3"/>
                    </a:cubicBezTo>
                    <a:cubicBezTo>
                      <a:pt x="36" y="1"/>
                      <a:pt x="35" y="1"/>
                      <a:pt x="35" y="1"/>
                    </a:cubicBezTo>
                    <a:cubicBezTo>
                      <a:pt x="35" y="1"/>
                      <a:pt x="34" y="2"/>
                      <a:pt x="34" y="4"/>
                    </a:cubicBezTo>
                    <a:cubicBezTo>
                      <a:pt x="34" y="6"/>
                      <a:pt x="32" y="7"/>
                      <a:pt x="31" y="7"/>
                    </a:cubicBezTo>
                    <a:cubicBezTo>
                      <a:pt x="30" y="7"/>
                      <a:pt x="28" y="6"/>
                      <a:pt x="27" y="5"/>
                    </a:cubicBezTo>
                    <a:cubicBezTo>
                      <a:pt x="26" y="5"/>
                      <a:pt x="25" y="4"/>
                      <a:pt x="25" y="4"/>
                    </a:cubicBezTo>
                    <a:cubicBezTo>
                      <a:pt x="23" y="4"/>
                      <a:pt x="22" y="3"/>
                      <a:pt x="22" y="2"/>
                    </a:cubicBezTo>
                    <a:cubicBezTo>
                      <a:pt x="22" y="1"/>
                      <a:pt x="22" y="1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21" y="1"/>
                      <a:pt x="2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2" name="Freeform 1216">
                <a:extLst>
                  <a:ext uri="{FF2B5EF4-FFF2-40B4-BE49-F238E27FC236}">
                    <a16:creationId xmlns:a16="http://schemas.microsoft.com/office/drawing/2014/main" id="{0AC6B0EA-B508-0C45-970C-38E63B47E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3148"/>
                <a:ext cx="23" cy="15"/>
              </a:xfrm>
              <a:custGeom>
                <a:avLst/>
                <a:gdLst>
                  <a:gd name="T0" fmla="*/ 24 w 24"/>
                  <a:gd name="T1" fmla="*/ 11 h 15"/>
                  <a:gd name="T2" fmla="*/ 24 w 24"/>
                  <a:gd name="T3" fmla="*/ 10 h 15"/>
                  <a:gd name="T4" fmla="*/ 17 w 24"/>
                  <a:gd name="T5" fmla="*/ 1 h 15"/>
                  <a:gd name="T6" fmla="*/ 11 w 24"/>
                  <a:gd name="T7" fmla="*/ 2 h 15"/>
                  <a:gd name="T8" fmla="*/ 6 w 24"/>
                  <a:gd name="T9" fmla="*/ 4 h 15"/>
                  <a:gd name="T10" fmla="*/ 6 w 24"/>
                  <a:gd name="T11" fmla="*/ 4 h 15"/>
                  <a:gd name="T12" fmla="*/ 6 w 24"/>
                  <a:gd name="T13" fmla="*/ 5 h 15"/>
                  <a:gd name="T14" fmla="*/ 5 w 24"/>
                  <a:gd name="T15" fmla="*/ 6 h 15"/>
                  <a:gd name="T16" fmla="*/ 5 w 24"/>
                  <a:gd name="T17" fmla="*/ 7 h 15"/>
                  <a:gd name="T18" fmla="*/ 4 w 24"/>
                  <a:gd name="T19" fmla="*/ 8 h 15"/>
                  <a:gd name="T20" fmla="*/ 4 w 24"/>
                  <a:gd name="T21" fmla="*/ 9 h 15"/>
                  <a:gd name="T22" fmla="*/ 3 w 24"/>
                  <a:gd name="T23" fmla="*/ 10 h 15"/>
                  <a:gd name="T24" fmla="*/ 0 w 24"/>
                  <a:gd name="T25" fmla="*/ 13 h 15"/>
                  <a:gd name="T26" fmla="*/ 3 w 24"/>
                  <a:gd name="T27" fmla="*/ 15 h 15"/>
                  <a:gd name="T28" fmla="*/ 4 w 24"/>
                  <a:gd name="T29" fmla="*/ 15 h 15"/>
                  <a:gd name="T30" fmla="*/ 5 w 24"/>
                  <a:gd name="T31" fmla="*/ 13 h 15"/>
                  <a:gd name="T32" fmla="*/ 14 w 24"/>
                  <a:gd name="T33" fmla="*/ 13 h 15"/>
                  <a:gd name="T34" fmla="*/ 16 w 24"/>
                  <a:gd name="T35" fmla="*/ 15 h 15"/>
                  <a:gd name="T36" fmla="*/ 16 w 24"/>
                  <a:gd name="T37" fmla="*/ 15 h 15"/>
                  <a:gd name="T38" fmla="*/ 19 w 24"/>
                  <a:gd name="T39" fmla="*/ 13 h 15"/>
                  <a:gd name="T40" fmla="*/ 24 w 24"/>
                  <a:gd name="T4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15">
                    <a:moveTo>
                      <a:pt x="24" y="11"/>
                    </a:moveTo>
                    <a:cubicBezTo>
                      <a:pt x="24" y="11"/>
                      <a:pt x="24" y="10"/>
                      <a:pt x="24" y="10"/>
                    </a:cubicBezTo>
                    <a:cubicBezTo>
                      <a:pt x="24" y="8"/>
                      <a:pt x="20" y="4"/>
                      <a:pt x="17" y="1"/>
                    </a:cubicBezTo>
                    <a:cubicBezTo>
                      <a:pt x="16" y="0"/>
                      <a:pt x="13" y="1"/>
                      <a:pt x="11" y="2"/>
                    </a:cubicBezTo>
                    <a:cubicBezTo>
                      <a:pt x="9" y="3"/>
                      <a:pt x="8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5"/>
                    </a:cubicBezTo>
                    <a:cubicBezTo>
                      <a:pt x="6" y="5"/>
                      <a:pt x="6" y="6"/>
                      <a:pt x="5" y="6"/>
                    </a:cubicBezTo>
                    <a:cubicBezTo>
                      <a:pt x="5" y="6"/>
                      <a:pt x="5" y="6"/>
                      <a:pt x="5" y="7"/>
                    </a:cubicBezTo>
                    <a:cubicBezTo>
                      <a:pt x="5" y="7"/>
                      <a:pt x="5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3" y="10"/>
                      <a:pt x="3" y="10"/>
                    </a:cubicBezTo>
                    <a:cubicBezTo>
                      <a:pt x="2" y="11"/>
                      <a:pt x="1" y="12"/>
                      <a:pt x="0" y="13"/>
                    </a:cubicBezTo>
                    <a:cubicBezTo>
                      <a:pt x="1" y="14"/>
                      <a:pt x="2" y="14"/>
                      <a:pt x="3" y="15"/>
                    </a:cubicBezTo>
                    <a:cubicBezTo>
                      <a:pt x="3" y="15"/>
                      <a:pt x="4" y="15"/>
                      <a:pt x="4" y="15"/>
                    </a:cubicBezTo>
                    <a:cubicBezTo>
                      <a:pt x="5" y="14"/>
                      <a:pt x="5" y="14"/>
                      <a:pt x="5" y="13"/>
                    </a:cubicBezTo>
                    <a:cubicBezTo>
                      <a:pt x="7" y="9"/>
                      <a:pt x="11" y="9"/>
                      <a:pt x="14" y="13"/>
                    </a:cubicBezTo>
                    <a:cubicBezTo>
                      <a:pt x="15" y="14"/>
                      <a:pt x="15" y="14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4"/>
                      <a:pt x="18" y="14"/>
                      <a:pt x="19" y="13"/>
                    </a:cubicBezTo>
                    <a:cubicBezTo>
                      <a:pt x="21" y="13"/>
                      <a:pt x="23" y="12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3" name="Freeform 1217">
                <a:extLst>
                  <a:ext uri="{FF2B5EF4-FFF2-40B4-BE49-F238E27FC236}">
                    <a16:creationId xmlns:a16="http://schemas.microsoft.com/office/drawing/2014/main" id="{77B48174-128A-5844-9DC4-60E2CC288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7" y="3096"/>
                <a:ext cx="84" cy="125"/>
              </a:xfrm>
              <a:custGeom>
                <a:avLst/>
                <a:gdLst>
                  <a:gd name="T0" fmla="*/ 4 w 88"/>
                  <a:gd name="T1" fmla="*/ 27 h 130"/>
                  <a:gd name="T2" fmla="*/ 2 w 88"/>
                  <a:gd name="T3" fmla="*/ 33 h 130"/>
                  <a:gd name="T4" fmla="*/ 5 w 88"/>
                  <a:gd name="T5" fmla="*/ 40 h 130"/>
                  <a:gd name="T6" fmla="*/ 7 w 88"/>
                  <a:gd name="T7" fmla="*/ 46 h 130"/>
                  <a:gd name="T8" fmla="*/ 11 w 88"/>
                  <a:gd name="T9" fmla="*/ 42 h 130"/>
                  <a:gd name="T10" fmla="*/ 15 w 88"/>
                  <a:gd name="T11" fmla="*/ 38 h 130"/>
                  <a:gd name="T12" fmla="*/ 17 w 88"/>
                  <a:gd name="T13" fmla="*/ 43 h 130"/>
                  <a:gd name="T14" fmla="*/ 15 w 88"/>
                  <a:gd name="T15" fmla="*/ 56 h 130"/>
                  <a:gd name="T16" fmla="*/ 17 w 88"/>
                  <a:gd name="T17" fmla="*/ 58 h 130"/>
                  <a:gd name="T18" fmla="*/ 33 w 88"/>
                  <a:gd name="T19" fmla="*/ 56 h 130"/>
                  <a:gd name="T20" fmla="*/ 31 w 88"/>
                  <a:gd name="T21" fmla="*/ 64 h 130"/>
                  <a:gd name="T22" fmla="*/ 38 w 88"/>
                  <a:gd name="T23" fmla="*/ 69 h 130"/>
                  <a:gd name="T24" fmla="*/ 36 w 88"/>
                  <a:gd name="T25" fmla="*/ 78 h 130"/>
                  <a:gd name="T26" fmla="*/ 28 w 88"/>
                  <a:gd name="T27" fmla="*/ 86 h 130"/>
                  <a:gd name="T28" fmla="*/ 19 w 88"/>
                  <a:gd name="T29" fmla="*/ 89 h 130"/>
                  <a:gd name="T30" fmla="*/ 19 w 88"/>
                  <a:gd name="T31" fmla="*/ 91 h 130"/>
                  <a:gd name="T32" fmla="*/ 12 w 88"/>
                  <a:gd name="T33" fmla="*/ 105 h 130"/>
                  <a:gd name="T34" fmla="*/ 14 w 88"/>
                  <a:gd name="T35" fmla="*/ 106 h 130"/>
                  <a:gd name="T36" fmla="*/ 20 w 88"/>
                  <a:gd name="T37" fmla="*/ 106 h 130"/>
                  <a:gd name="T38" fmla="*/ 28 w 88"/>
                  <a:gd name="T39" fmla="*/ 109 h 130"/>
                  <a:gd name="T40" fmla="*/ 37 w 88"/>
                  <a:gd name="T41" fmla="*/ 108 h 130"/>
                  <a:gd name="T42" fmla="*/ 37 w 88"/>
                  <a:gd name="T43" fmla="*/ 115 h 130"/>
                  <a:gd name="T44" fmla="*/ 28 w 88"/>
                  <a:gd name="T45" fmla="*/ 117 h 130"/>
                  <a:gd name="T46" fmla="*/ 24 w 88"/>
                  <a:gd name="T47" fmla="*/ 117 h 130"/>
                  <a:gd name="T48" fmla="*/ 16 w 88"/>
                  <a:gd name="T49" fmla="*/ 127 h 130"/>
                  <a:gd name="T50" fmla="*/ 25 w 88"/>
                  <a:gd name="T51" fmla="*/ 128 h 130"/>
                  <a:gd name="T52" fmla="*/ 30 w 88"/>
                  <a:gd name="T53" fmla="*/ 123 h 130"/>
                  <a:gd name="T54" fmla="*/ 33 w 88"/>
                  <a:gd name="T55" fmla="*/ 123 h 130"/>
                  <a:gd name="T56" fmla="*/ 46 w 88"/>
                  <a:gd name="T57" fmla="*/ 120 h 130"/>
                  <a:gd name="T58" fmla="*/ 53 w 88"/>
                  <a:gd name="T59" fmla="*/ 121 h 130"/>
                  <a:gd name="T60" fmla="*/ 68 w 88"/>
                  <a:gd name="T61" fmla="*/ 119 h 130"/>
                  <a:gd name="T62" fmla="*/ 69 w 88"/>
                  <a:gd name="T63" fmla="*/ 119 h 130"/>
                  <a:gd name="T64" fmla="*/ 80 w 88"/>
                  <a:gd name="T65" fmla="*/ 115 h 130"/>
                  <a:gd name="T66" fmla="*/ 79 w 88"/>
                  <a:gd name="T67" fmla="*/ 104 h 130"/>
                  <a:gd name="T68" fmla="*/ 88 w 88"/>
                  <a:gd name="T69" fmla="*/ 95 h 130"/>
                  <a:gd name="T70" fmla="*/ 80 w 88"/>
                  <a:gd name="T71" fmla="*/ 90 h 130"/>
                  <a:gd name="T72" fmla="*/ 71 w 88"/>
                  <a:gd name="T73" fmla="*/ 90 h 130"/>
                  <a:gd name="T74" fmla="*/ 68 w 88"/>
                  <a:gd name="T75" fmla="*/ 81 h 130"/>
                  <a:gd name="T76" fmla="*/ 60 w 88"/>
                  <a:gd name="T77" fmla="*/ 65 h 130"/>
                  <a:gd name="T78" fmla="*/ 51 w 88"/>
                  <a:gd name="T79" fmla="*/ 49 h 130"/>
                  <a:gd name="T80" fmla="*/ 44 w 88"/>
                  <a:gd name="T81" fmla="*/ 44 h 130"/>
                  <a:gd name="T82" fmla="*/ 37 w 88"/>
                  <a:gd name="T83" fmla="*/ 43 h 130"/>
                  <a:gd name="T84" fmla="*/ 32 w 88"/>
                  <a:gd name="T85" fmla="*/ 42 h 130"/>
                  <a:gd name="T86" fmla="*/ 46 w 88"/>
                  <a:gd name="T87" fmla="*/ 15 h 130"/>
                  <a:gd name="T88" fmla="*/ 28 w 88"/>
                  <a:gd name="T89" fmla="*/ 15 h 130"/>
                  <a:gd name="T90" fmla="*/ 22 w 88"/>
                  <a:gd name="T91" fmla="*/ 8 h 130"/>
                  <a:gd name="T92" fmla="*/ 30 w 88"/>
                  <a:gd name="T93" fmla="*/ 0 h 130"/>
                  <a:gd name="T94" fmla="*/ 16 w 88"/>
                  <a:gd name="T95" fmla="*/ 1 h 130"/>
                  <a:gd name="T96" fmla="*/ 11 w 88"/>
                  <a:gd name="T97" fmla="*/ 8 h 130"/>
                  <a:gd name="T98" fmla="*/ 6 w 88"/>
                  <a:gd name="T99" fmla="*/ 15 h 130"/>
                  <a:gd name="T100" fmla="*/ 4 w 88"/>
                  <a:gd name="T101" fmla="*/ 21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8" h="130">
                    <a:moveTo>
                      <a:pt x="6" y="23"/>
                    </a:moveTo>
                    <a:cubicBezTo>
                      <a:pt x="6" y="25"/>
                      <a:pt x="5" y="26"/>
                      <a:pt x="4" y="27"/>
                    </a:cubicBezTo>
                    <a:cubicBezTo>
                      <a:pt x="2" y="29"/>
                      <a:pt x="1" y="30"/>
                      <a:pt x="0" y="32"/>
                    </a:cubicBezTo>
                    <a:cubicBezTo>
                      <a:pt x="0" y="33"/>
                      <a:pt x="0" y="33"/>
                      <a:pt x="2" y="33"/>
                    </a:cubicBezTo>
                    <a:cubicBezTo>
                      <a:pt x="4" y="34"/>
                      <a:pt x="6" y="34"/>
                      <a:pt x="6" y="37"/>
                    </a:cubicBezTo>
                    <a:cubicBezTo>
                      <a:pt x="7" y="38"/>
                      <a:pt x="6" y="39"/>
                      <a:pt x="5" y="40"/>
                    </a:cubicBezTo>
                    <a:cubicBezTo>
                      <a:pt x="6" y="41"/>
                      <a:pt x="6" y="43"/>
                      <a:pt x="6" y="44"/>
                    </a:cubicBezTo>
                    <a:cubicBezTo>
                      <a:pt x="6" y="46"/>
                      <a:pt x="6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10" y="46"/>
                      <a:pt x="10" y="44"/>
                      <a:pt x="11" y="42"/>
                    </a:cubicBezTo>
                    <a:cubicBezTo>
                      <a:pt x="11" y="40"/>
                      <a:pt x="12" y="38"/>
                      <a:pt x="14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6" y="38"/>
                      <a:pt x="16" y="38"/>
                      <a:pt x="16" y="39"/>
                    </a:cubicBezTo>
                    <a:cubicBezTo>
                      <a:pt x="17" y="40"/>
                      <a:pt x="17" y="41"/>
                      <a:pt x="17" y="43"/>
                    </a:cubicBezTo>
                    <a:cubicBezTo>
                      <a:pt x="17" y="44"/>
                      <a:pt x="16" y="45"/>
                      <a:pt x="17" y="46"/>
                    </a:cubicBezTo>
                    <a:cubicBezTo>
                      <a:pt x="18" y="50"/>
                      <a:pt x="16" y="53"/>
                      <a:pt x="15" y="56"/>
                    </a:cubicBezTo>
                    <a:cubicBezTo>
                      <a:pt x="14" y="56"/>
                      <a:pt x="14" y="57"/>
                      <a:pt x="13" y="58"/>
                    </a:cubicBezTo>
                    <a:cubicBezTo>
                      <a:pt x="14" y="58"/>
                      <a:pt x="15" y="58"/>
                      <a:pt x="17" y="58"/>
                    </a:cubicBezTo>
                    <a:cubicBezTo>
                      <a:pt x="21" y="58"/>
                      <a:pt x="24" y="57"/>
                      <a:pt x="26" y="56"/>
                    </a:cubicBezTo>
                    <a:cubicBezTo>
                      <a:pt x="29" y="53"/>
                      <a:pt x="32" y="53"/>
                      <a:pt x="33" y="56"/>
                    </a:cubicBezTo>
                    <a:cubicBezTo>
                      <a:pt x="34" y="58"/>
                      <a:pt x="33" y="60"/>
                      <a:pt x="32" y="62"/>
                    </a:cubicBezTo>
                    <a:cubicBezTo>
                      <a:pt x="31" y="63"/>
                      <a:pt x="31" y="64"/>
                      <a:pt x="31" y="64"/>
                    </a:cubicBezTo>
                    <a:cubicBezTo>
                      <a:pt x="31" y="65"/>
                      <a:pt x="32" y="65"/>
                      <a:pt x="33" y="66"/>
                    </a:cubicBezTo>
                    <a:cubicBezTo>
                      <a:pt x="35" y="67"/>
                      <a:pt x="37" y="67"/>
                      <a:pt x="38" y="69"/>
                    </a:cubicBezTo>
                    <a:cubicBezTo>
                      <a:pt x="38" y="70"/>
                      <a:pt x="37" y="72"/>
                      <a:pt x="37" y="73"/>
                    </a:cubicBezTo>
                    <a:cubicBezTo>
                      <a:pt x="36" y="74"/>
                      <a:pt x="36" y="76"/>
                      <a:pt x="36" y="78"/>
                    </a:cubicBezTo>
                    <a:cubicBezTo>
                      <a:pt x="36" y="79"/>
                      <a:pt x="36" y="81"/>
                      <a:pt x="36" y="83"/>
                    </a:cubicBezTo>
                    <a:cubicBezTo>
                      <a:pt x="35" y="85"/>
                      <a:pt x="31" y="86"/>
                      <a:pt x="28" y="86"/>
                    </a:cubicBezTo>
                    <a:cubicBezTo>
                      <a:pt x="24" y="86"/>
                      <a:pt x="22" y="85"/>
                      <a:pt x="21" y="84"/>
                    </a:cubicBezTo>
                    <a:cubicBezTo>
                      <a:pt x="22" y="86"/>
                      <a:pt x="20" y="88"/>
                      <a:pt x="19" y="89"/>
                    </a:cubicBezTo>
                    <a:cubicBezTo>
                      <a:pt x="19" y="90"/>
                      <a:pt x="18" y="90"/>
                      <a:pt x="18" y="91"/>
                    </a:cubicBezTo>
                    <a:cubicBezTo>
                      <a:pt x="18" y="91"/>
                      <a:pt x="19" y="91"/>
                      <a:pt x="19" y="91"/>
                    </a:cubicBezTo>
                    <a:cubicBezTo>
                      <a:pt x="21" y="92"/>
                      <a:pt x="24" y="93"/>
                      <a:pt x="24" y="95"/>
                    </a:cubicBezTo>
                    <a:cubicBezTo>
                      <a:pt x="25" y="100"/>
                      <a:pt x="18" y="103"/>
                      <a:pt x="12" y="105"/>
                    </a:cubicBezTo>
                    <a:cubicBezTo>
                      <a:pt x="12" y="105"/>
                      <a:pt x="12" y="105"/>
                      <a:pt x="11" y="105"/>
                    </a:cubicBezTo>
                    <a:cubicBezTo>
                      <a:pt x="12" y="106"/>
                      <a:pt x="13" y="106"/>
                      <a:pt x="14" y="106"/>
                    </a:cubicBezTo>
                    <a:cubicBezTo>
                      <a:pt x="14" y="106"/>
                      <a:pt x="15" y="106"/>
                      <a:pt x="15" y="106"/>
                    </a:cubicBezTo>
                    <a:cubicBezTo>
                      <a:pt x="17" y="104"/>
                      <a:pt x="19" y="106"/>
                      <a:pt x="20" y="106"/>
                    </a:cubicBezTo>
                    <a:cubicBezTo>
                      <a:pt x="21" y="107"/>
                      <a:pt x="21" y="107"/>
                      <a:pt x="23" y="107"/>
                    </a:cubicBezTo>
                    <a:cubicBezTo>
                      <a:pt x="25" y="107"/>
                      <a:pt x="26" y="108"/>
                      <a:pt x="28" y="109"/>
                    </a:cubicBezTo>
                    <a:cubicBezTo>
                      <a:pt x="30" y="109"/>
                      <a:pt x="32" y="110"/>
                      <a:pt x="34" y="109"/>
                    </a:cubicBezTo>
                    <a:cubicBezTo>
                      <a:pt x="35" y="109"/>
                      <a:pt x="36" y="108"/>
                      <a:pt x="37" y="108"/>
                    </a:cubicBezTo>
                    <a:cubicBezTo>
                      <a:pt x="39" y="108"/>
                      <a:pt x="40" y="110"/>
                      <a:pt x="40" y="110"/>
                    </a:cubicBezTo>
                    <a:cubicBezTo>
                      <a:pt x="41" y="112"/>
                      <a:pt x="39" y="113"/>
                      <a:pt x="37" y="115"/>
                    </a:cubicBezTo>
                    <a:cubicBezTo>
                      <a:pt x="35" y="117"/>
                      <a:pt x="32" y="117"/>
                      <a:pt x="31" y="117"/>
                    </a:cubicBezTo>
                    <a:cubicBezTo>
                      <a:pt x="30" y="117"/>
                      <a:pt x="29" y="117"/>
                      <a:pt x="28" y="117"/>
                    </a:cubicBezTo>
                    <a:cubicBezTo>
                      <a:pt x="27" y="117"/>
                      <a:pt x="27" y="117"/>
                      <a:pt x="26" y="117"/>
                    </a:cubicBezTo>
                    <a:cubicBezTo>
                      <a:pt x="25" y="117"/>
                      <a:pt x="24" y="117"/>
                      <a:pt x="24" y="117"/>
                    </a:cubicBezTo>
                    <a:cubicBezTo>
                      <a:pt x="21" y="119"/>
                      <a:pt x="14" y="126"/>
                      <a:pt x="11" y="130"/>
                    </a:cubicBezTo>
                    <a:cubicBezTo>
                      <a:pt x="13" y="129"/>
                      <a:pt x="14" y="128"/>
                      <a:pt x="16" y="127"/>
                    </a:cubicBezTo>
                    <a:cubicBezTo>
                      <a:pt x="20" y="125"/>
                      <a:pt x="22" y="126"/>
                      <a:pt x="24" y="128"/>
                    </a:cubicBezTo>
                    <a:cubicBezTo>
                      <a:pt x="25" y="128"/>
                      <a:pt x="25" y="128"/>
                      <a:pt x="25" y="128"/>
                    </a:cubicBezTo>
                    <a:cubicBezTo>
                      <a:pt x="25" y="128"/>
                      <a:pt x="26" y="127"/>
                      <a:pt x="26" y="127"/>
                    </a:cubicBezTo>
                    <a:cubicBezTo>
                      <a:pt x="27" y="125"/>
                      <a:pt x="28" y="123"/>
                      <a:pt x="30" y="123"/>
                    </a:cubicBezTo>
                    <a:cubicBezTo>
                      <a:pt x="31" y="123"/>
                      <a:pt x="31" y="123"/>
                      <a:pt x="31" y="123"/>
                    </a:cubicBezTo>
                    <a:cubicBezTo>
                      <a:pt x="31" y="123"/>
                      <a:pt x="32" y="123"/>
                      <a:pt x="33" y="123"/>
                    </a:cubicBezTo>
                    <a:cubicBezTo>
                      <a:pt x="34" y="122"/>
                      <a:pt x="36" y="122"/>
                      <a:pt x="39" y="122"/>
                    </a:cubicBezTo>
                    <a:cubicBezTo>
                      <a:pt x="42" y="123"/>
                      <a:pt x="44" y="122"/>
                      <a:pt x="46" y="120"/>
                    </a:cubicBezTo>
                    <a:cubicBezTo>
                      <a:pt x="46" y="120"/>
                      <a:pt x="47" y="119"/>
                      <a:pt x="48" y="119"/>
                    </a:cubicBezTo>
                    <a:cubicBezTo>
                      <a:pt x="50" y="119"/>
                      <a:pt x="52" y="120"/>
                      <a:pt x="53" y="121"/>
                    </a:cubicBezTo>
                    <a:cubicBezTo>
                      <a:pt x="54" y="121"/>
                      <a:pt x="55" y="122"/>
                      <a:pt x="55" y="122"/>
                    </a:cubicBezTo>
                    <a:cubicBezTo>
                      <a:pt x="58" y="120"/>
                      <a:pt x="65" y="119"/>
                      <a:pt x="68" y="119"/>
                    </a:cubicBez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9"/>
                      <a:pt x="69" y="119"/>
                    </a:cubicBezTo>
                    <a:cubicBezTo>
                      <a:pt x="72" y="119"/>
                      <a:pt x="79" y="117"/>
                      <a:pt x="82" y="114"/>
                    </a:cubicBezTo>
                    <a:cubicBezTo>
                      <a:pt x="81" y="114"/>
                      <a:pt x="81" y="114"/>
                      <a:pt x="80" y="115"/>
                    </a:cubicBezTo>
                    <a:cubicBezTo>
                      <a:pt x="78" y="115"/>
                      <a:pt x="76" y="114"/>
                      <a:pt x="76" y="113"/>
                    </a:cubicBezTo>
                    <a:cubicBezTo>
                      <a:pt x="75" y="110"/>
                      <a:pt x="76" y="107"/>
                      <a:pt x="79" y="104"/>
                    </a:cubicBezTo>
                    <a:cubicBezTo>
                      <a:pt x="80" y="104"/>
                      <a:pt x="81" y="103"/>
                      <a:pt x="82" y="102"/>
                    </a:cubicBezTo>
                    <a:cubicBezTo>
                      <a:pt x="85" y="100"/>
                      <a:pt x="88" y="98"/>
                      <a:pt x="88" y="95"/>
                    </a:cubicBezTo>
                    <a:cubicBezTo>
                      <a:pt x="88" y="94"/>
                      <a:pt x="88" y="94"/>
                      <a:pt x="87" y="93"/>
                    </a:cubicBezTo>
                    <a:cubicBezTo>
                      <a:pt x="85" y="92"/>
                      <a:pt x="82" y="90"/>
                      <a:pt x="80" y="90"/>
                    </a:cubicBezTo>
                    <a:cubicBezTo>
                      <a:pt x="80" y="90"/>
                      <a:pt x="80" y="90"/>
                      <a:pt x="80" y="90"/>
                    </a:cubicBezTo>
                    <a:cubicBezTo>
                      <a:pt x="78" y="94"/>
                      <a:pt x="73" y="94"/>
                      <a:pt x="71" y="90"/>
                    </a:cubicBezTo>
                    <a:cubicBezTo>
                      <a:pt x="69" y="87"/>
                      <a:pt x="70" y="85"/>
                      <a:pt x="71" y="84"/>
                    </a:cubicBezTo>
                    <a:cubicBezTo>
                      <a:pt x="69" y="83"/>
                      <a:pt x="69" y="82"/>
                      <a:pt x="68" y="81"/>
                    </a:cubicBezTo>
                    <a:cubicBezTo>
                      <a:pt x="68" y="80"/>
                      <a:pt x="66" y="78"/>
                      <a:pt x="67" y="76"/>
                    </a:cubicBezTo>
                    <a:cubicBezTo>
                      <a:pt x="67" y="74"/>
                      <a:pt x="64" y="65"/>
                      <a:pt x="60" y="65"/>
                    </a:cubicBezTo>
                    <a:cubicBezTo>
                      <a:pt x="54" y="63"/>
                      <a:pt x="52" y="56"/>
                      <a:pt x="51" y="51"/>
                    </a:cubicBezTo>
                    <a:cubicBezTo>
                      <a:pt x="51" y="51"/>
                      <a:pt x="51" y="50"/>
                      <a:pt x="51" y="49"/>
                    </a:cubicBezTo>
                    <a:cubicBezTo>
                      <a:pt x="51" y="48"/>
                      <a:pt x="50" y="48"/>
                      <a:pt x="49" y="48"/>
                    </a:cubicBezTo>
                    <a:cubicBezTo>
                      <a:pt x="47" y="47"/>
                      <a:pt x="45" y="47"/>
                      <a:pt x="44" y="44"/>
                    </a:cubicBezTo>
                    <a:cubicBezTo>
                      <a:pt x="43" y="43"/>
                      <a:pt x="42" y="43"/>
                      <a:pt x="40" y="43"/>
                    </a:cubicBezTo>
                    <a:cubicBezTo>
                      <a:pt x="39" y="43"/>
                      <a:pt x="38" y="43"/>
                      <a:pt x="37" y="43"/>
                    </a:cubicBezTo>
                    <a:cubicBezTo>
                      <a:pt x="36" y="43"/>
                      <a:pt x="36" y="44"/>
                      <a:pt x="35" y="44"/>
                    </a:cubicBezTo>
                    <a:cubicBezTo>
                      <a:pt x="34" y="43"/>
                      <a:pt x="33" y="43"/>
                      <a:pt x="32" y="42"/>
                    </a:cubicBezTo>
                    <a:cubicBezTo>
                      <a:pt x="31" y="39"/>
                      <a:pt x="35" y="35"/>
                      <a:pt x="38" y="33"/>
                    </a:cubicBezTo>
                    <a:cubicBezTo>
                      <a:pt x="41" y="31"/>
                      <a:pt x="45" y="19"/>
                      <a:pt x="46" y="15"/>
                    </a:cubicBezTo>
                    <a:cubicBezTo>
                      <a:pt x="45" y="15"/>
                      <a:pt x="42" y="14"/>
                      <a:pt x="37" y="14"/>
                    </a:cubicBezTo>
                    <a:cubicBezTo>
                      <a:pt x="32" y="14"/>
                      <a:pt x="29" y="15"/>
                      <a:pt x="28" y="15"/>
                    </a:cubicBezTo>
                    <a:cubicBezTo>
                      <a:pt x="25" y="17"/>
                      <a:pt x="21" y="15"/>
                      <a:pt x="20" y="12"/>
                    </a:cubicBezTo>
                    <a:cubicBezTo>
                      <a:pt x="20" y="10"/>
                      <a:pt x="21" y="9"/>
                      <a:pt x="22" y="8"/>
                    </a:cubicBezTo>
                    <a:cubicBezTo>
                      <a:pt x="25" y="7"/>
                      <a:pt x="29" y="2"/>
                      <a:pt x="30" y="1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29" y="0"/>
                      <a:pt x="29" y="0"/>
                    </a:cubicBezTo>
                    <a:cubicBezTo>
                      <a:pt x="27" y="2"/>
                      <a:pt x="23" y="2"/>
                      <a:pt x="16" y="1"/>
                    </a:cubicBezTo>
                    <a:cubicBezTo>
                      <a:pt x="15" y="0"/>
                      <a:pt x="14" y="0"/>
                      <a:pt x="13" y="1"/>
                    </a:cubicBezTo>
                    <a:cubicBezTo>
                      <a:pt x="12" y="3"/>
                      <a:pt x="11" y="6"/>
                      <a:pt x="11" y="8"/>
                    </a:cubicBezTo>
                    <a:cubicBezTo>
                      <a:pt x="11" y="11"/>
                      <a:pt x="9" y="12"/>
                      <a:pt x="8" y="14"/>
                    </a:cubicBezTo>
                    <a:cubicBezTo>
                      <a:pt x="7" y="14"/>
                      <a:pt x="6" y="15"/>
                      <a:pt x="6" y="15"/>
                    </a:cubicBezTo>
                    <a:cubicBezTo>
                      <a:pt x="7" y="17"/>
                      <a:pt x="6" y="18"/>
                      <a:pt x="6" y="20"/>
                    </a:cubicBezTo>
                    <a:cubicBezTo>
                      <a:pt x="5" y="20"/>
                      <a:pt x="4" y="21"/>
                      <a:pt x="4" y="21"/>
                    </a:cubicBezTo>
                    <a:cubicBezTo>
                      <a:pt x="4" y="21"/>
                      <a:pt x="5" y="22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4" name="Freeform 1218">
                <a:extLst>
                  <a:ext uri="{FF2B5EF4-FFF2-40B4-BE49-F238E27FC236}">
                    <a16:creationId xmlns:a16="http://schemas.microsoft.com/office/drawing/2014/main" id="{2D5B6CBE-76D2-4241-ABAE-E31801945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2" y="3111"/>
                <a:ext cx="28" cy="41"/>
              </a:xfrm>
              <a:custGeom>
                <a:avLst/>
                <a:gdLst>
                  <a:gd name="T0" fmla="*/ 14 w 29"/>
                  <a:gd name="T1" fmla="*/ 38 h 43"/>
                  <a:gd name="T2" fmla="*/ 17 w 29"/>
                  <a:gd name="T3" fmla="*/ 36 h 43"/>
                  <a:gd name="T4" fmla="*/ 23 w 29"/>
                  <a:gd name="T5" fmla="*/ 38 h 43"/>
                  <a:gd name="T6" fmla="*/ 26 w 29"/>
                  <a:gd name="T7" fmla="*/ 40 h 43"/>
                  <a:gd name="T8" fmla="*/ 28 w 29"/>
                  <a:gd name="T9" fmla="*/ 39 h 43"/>
                  <a:gd name="T10" fmla="*/ 26 w 29"/>
                  <a:gd name="T11" fmla="*/ 34 h 43"/>
                  <a:gd name="T12" fmla="*/ 23 w 29"/>
                  <a:gd name="T13" fmla="*/ 36 h 43"/>
                  <a:gd name="T14" fmla="*/ 19 w 29"/>
                  <a:gd name="T15" fmla="*/ 33 h 43"/>
                  <a:gd name="T16" fmla="*/ 20 w 29"/>
                  <a:gd name="T17" fmla="*/ 27 h 43"/>
                  <a:gd name="T18" fmla="*/ 22 w 29"/>
                  <a:gd name="T19" fmla="*/ 24 h 43"/>
                  <a:gd name="T20" fmla="*/ 27 w 29"/>
                  <a:gd name="T21" fmla="*/ 21 h 43"/>
                  <a:gd name="T22" fmla="*/ 29 w 29"/>
                  <a:gd name="T23" fmla="*/ 21 h 43"/>
                  <a:gd name="T24" fmla="*/ 25 w 29"/>
                  <a:gd name="T25" fmla="*/ 18 h 43"/>
                  <a:gd name="T26" fmla="*/ 22 w 29"/>
                  <a:gd name="T27" fmla="*/ 13 h 43"/>
                  <a:gd name="T28" fmla="*/ 24 w 29"/>
                  <a:gd name="T29" fmla="*/ 7 h 43"/>
                  <a:gd name="T30" fmla="*/ 25 w 29"/>
                  <a:gd name="T31" fmla="*/ 0 h 43"/>
                  <a:gd name="T32" fmla="*/ 24 w 29"/>
                  <a:gd name="T33" fmla="*/ 0 h 43"/>
                  <a:gd name="T34" fmla="*/ 20 w 29"/>
                  <a:gd name="T35" fmla="*/ 3 h 43"/>
                  <a:gd name="T36" fmla="*/ 14 w 29"/>
                  <a:gd name="T37" fmla="*/ 8 h 43"/>
                  <a:gd name="T38" fmla="*/ 13 w 29"/>
                  <a:gd name="T39" fmla="*/ 13 h 43"/>
                  <a:gd name="T40" fmla="*/ 11 w 29"/>
                  <a:gd name="T41" fmla="*/ 14 h 43"/>
                  <a:gd name="T42" fmla="*/ 8 w 29"/>
                  <a:gd name="T43" fmla="*/ 12 h 43"/>
                  <a:gd name="T44" fmla="*/ 5 w 29"/>
                  <a:gd name="T45" fmla="*/ 10 h 43"/>
                  <a:gd name="T46" fmla="*/ 5 w 29"/>
                  <a:gd name="T47" fmla="*/ 10 h 43"/>
                  <a:gd name="T48" fmla="*/ 3 w 29"/>
                  <a:gd name="T49" fmla="*/ 14 h 43"/>
                  <a:gd name="T50" fmla="*/ 1 w 29"/>
                  <a:gd name="T51" fmla="*/ 17 h 43"/>
                  <a:gd name="T52" fmla="*/ 2 w 29"/>
                  <a:gd name="T53" fmla="*/ 28 h 43"/>
                  <a:gd name="T54" fmla="*/ 2 w 29"/>
                  <a:gd name="T55" fmla="*/ 29 h 43"/>
                  <a:gd name="T56" fmla="*/ 4 w 29"/>
                  <a:gd name="T57" fmla="*/ 33 h 43"/>
                  <a:gd name="T58" fmla="*/ 6 w 29"/>
                  <a:gd name="T59" fmla="*/ 40 h 43"/>
                  <a:gd name="T60" fmla="*/ 7 w 29"/>
                  <a:gd name="T61" fmla="*/ 42 h 43"/>
                  <a:gd name="T62" fmla="*/ 7 w 29"/>
                  <a:gd name="T63" fmla="*/ 42 h 43"/>
                  <a:gd name="T64" fmla="*/ 9 w 29"/>
                  <a:gd name="T65" fmla="*/ 42 h 43"/>
                  <a:gd name="T66" fmla="*/ 9 w 29"/>
                  <a:gd name="T67" fmla="*/ 42 h 43"/>
                  <a:gd name="T68" fmla="*/ 11 w 29"/>
                  <a:gd name="T69" fmla="*/ 42 h 43"/>
                  <a:gd name="T70" fmla="*/ 12 w 29"/>
                  <a:gd name="T71" fmla="*/ 42 h 43"/>
                  <a:gd name="T72" fmla="*/ 14 w 29"/>
                  <a:gd name="T73" fmla="*/ 42 h 43"/>
                  <a:gd name="T74" fmla="*/ 14 w 29"/>
                  <a:gd name="T75" fmla="*/ 42 h 43"/>
                  <a:gd name="T76" fmla="*/ 16 w 29"/>
                  <a:gd name="T77" fmla="*/ 43 h 43"/>
                  <a:gd name="T78" fmla="*/ 16 w 29"/>
                  <a:gd name="T79" fmla="*/ 43 h 43"/>
                  <a:gd name="T80" fmla="*/ 14 w 29"/>
                  <a:gd name="T81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" h="43">
                    <a:moveTo>
                      <a:pt x="14" y="38"/>
                    </a:moveTo>
                    <a:cubicBezTo>
                      <a:pt x="14" y="37"/>
                      <a:pt x="15" y="36"/>
                      <a:pt x="17" y="36"/>
                    </a:cubicBezTo>
                    <a:cubicBezTo>
                      <a:pt x="19" y="36"/>
                      <a:pt x="22" y="38"/>
                      <a:pt x="23" y="38"/>
                    </a:cubicBezTo>
                    <a:cubicBezTo>
                      <a:pt x="24" y="39"/>
                      <a:pt x="25" y="40"/>
                      <a:pt x="26" y="40"/>
                    </a:cubicBezTo>
                    <a:cubicBezTo>
                      <a:pt x="27" y="40"/>
                      <a:pt x="28" y="39"/>
                      <a:pt x="28" y="39"/>
                    </a:cubicBezTo>
                    <a:cubicBezTo>
                      <a:pt x="28" y="38"/>
                      <a:pt x="27" y="35"/>
                      <a:pt x="26" y="34"/>
                    </a:cubicBezTo>
                    <a:cubicBezTo>
                      <a:pt x="25" y="35"/>
                      <a:pt x="24" y="36"/>
                      <a:pt x="23" y="36"/>
                    </a:cubicBezTo>
                    <a:cubicBezTo>
                      <a:pt x="21" y="36"/>
                      <a:pt x="19" y="34"/>
                      <a:pt x="19" y="33"/>
                    </a:cubicBezTo>
                    <a:cubicBezTo>
                      <a:pt x="17" y="31"/>
                      <a:pt x="19" y="29"/>
                      <a:pt x="20" y="27"/>
                    </a:cubicBezTo>
                    <a:cubicBezTo>
                      <a:pt x="21" y="26"/>
                      <a:pt x="21" y="25"/>
                      <a:pt x="22" y="24"/>
                    </a:cubicBezTo>
                    <a:cubicBezTo>
                      <a:pt x="22" y="22"/>
                      <a:pt x="25" y="21"/>
                      <a:pt x="27" y="21"/>
                    </a:cubicBezTo>
                    <a:cubicBezTo>
                      <a:pt x="27" y="21"/>
                      <a:pt x="28" y="21"/>
                      <a:pt x="29" y="21"/>
                    </a:cubicBezTo>
                    <a:cubicBezTo>
                      <a:pt x="28" y="20"/>
                      <a:pt x="27" y="19"/>
                      <a:pt x="25" y="18"/>
                    </a:cubicBezTo>
                    <a:cubicBezTo>
                      <a:pt x="23" y="17"/>
                      <a:pt x="22" y="14"/>
                      <a:pt x="22" y="13"/>
                    </a:cubicBezTo>
                    <a:cubicBezTo>
                      <a:pt x="22" y="10"/>
                      <a:pt x="22" y="8"/>
                      <a:pt x="24" y="7"/>
                    </a:cubicBezTo>
                    <a:cubicBezTo>
                      <a:pt x="25" y="6"/>
                      <a:pt x="26" y="1"/>
                      <a:pt x="25" y="0"/>
                    </a:cubicBezTo>
                    <a:cubicBezTo>
                      <a:pt x="25" y="0"/>
                      <a:pt x="25" y="0"/>
                      <a:pt x="24" y="0"/>
                    </a:cubicBezTo>
                    <a:cubicBezTo>
                      <a:pt x="23" y="0"/>
                      <a:pt x="20" y="1"/>
                      <a:pt x="20" y="3"/>
                    </a:cubicBezTo>
                    <a:cubicBezTo>
                      <a:pt x="20" y="8"/>
                      <a:pt x="16" y="8"/>
                      <a:pt x="14" y="8"/>
                    </a:cubicBezTo>
                    <a:cubicBezTo>
                      <a:pt x="15" y="9"/>
                      <a:pt x="15" y="11"/>
                      <a:pt x="13" y="13"/>
                    </a:cubicBezTo>
                    <a:cubicBezTo>
                      <a:pt x="13" y="14"/>
                      <a:pt x="12" y="14"/>
                      <a:pt x="11" y="14"/>
                    </a:cubicBezTo>
                    <a:cubicBezTo>
                      <a:pt x="9" y="14"/>
                      <a:pt x="8" y="13"/>
                      <a:pt x="8" y="12"/>
                    </a:cubicBezTo>
                    <a:cubicBezTo>
                      <a:pt x="7" y="11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4" y="12"/>
                      <a:pt x="3" y="14"/>
                    </a:cubicBezTo>
                    <a:cubicBezTo>
                      <a:pt x="3" y="15"/>
                      <a:pt x="2" y="16"/>
                      <a:pt x="1" y="17"/>
                    </a:cubicBezTo>
                    <a:cubicBezTo>
                      <a:pt x="0" y="19"/>
                      <a:pt x="1" y="25"/>
                      <a:pt x="2" y="28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0"/>
                      <a:pt x="3" y="31"/>
                      <a:pt x="4" y="33"/>
                    </a:cubicBezTo>
                    <a:cubicBezTo>
                      <a:pt x="5" y="34"/>
                      <a:pt x="7" y="37"/>
                      <a:pt x="6" y="40"/>
                    </a:cubicBezTo>
                    <a:cubicBezTo>
                      <a:pt x="6" y="40"/>
                      <a:pt x="6" y="41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8" y="42"/>
                      <a:pt x="8" y="42"/>
                      <a:pt x="9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10" y="42"/>
                      <a:pt x="11" y="42"/>
                      <a:pt x="11" y="42"/>
                    </a:cubicBezTo>
                    <a:cubicBezTo>
                      <a:pt x="11" y="42"/>
                      <a:pt x="12" y="42"/>
                      <a:pt x="12" y="42"/>
                    </a:cubicBezTo>
                    <a:cubicBezTo>
                      <a:pt x="12" y="42"/>
                      <a:pt x="13" y="42"/>
                      <a:pt x="14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5" y="43"/>
                      <a:pt x="15" y="43"/>
                      <a:pt x="16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5" y="41"/>
                      <a:pt x="14" y="40"/>
                      <a:pt x="14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5" name="Freeform 1219">
                <a:extLst>
                  <a:ext uri="{FF2B5EF4-FFF2-40B4-BE49-F238E27FC236}">
                    <a16:creationId xmlns:a16="http://schemas.microsoft.com/office/drawing/2014/main" id="{29BD3152-387C-E940-A170-1A2218E07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" y="2914"/>
                <a:ext cx="130" cy="229"/>
              </a:xfrm>
              <a:custGeom>
                <a:avLst/>
                <a:gdLst>
                  <a:gd name="T0" fmla="*/ 98 w 136"/>
                  <a:gd name="T1" fmla="*/ 7 h 239"/>
                  <a:gd name="T2" fmla="*/ 83 w 136"/>
                  <a:gd name="T3" fmla="*/ 10 h 239"/>
                  <a:gd name="T4" fmla="*/ 76 w 136"/>
                  <a:gd name="T5" fmla="*/ 12 h 239"/>
                  <a:gd name="T6" fmla="*/ 59 w 136"/>
                  <a:gd name="T7" fmla="*/ 24 h 239"/>
                  <a:gd name="T8" fmla="*/ 52 w 136"/>
                  <a:gd name="T9" fmla="*/ 40 h 239"/>
                  <a:gd name="T10" fmla="*/ 47 w 136"/>
                  <a:gd name="T11" fmla="*/ 49 h 239"/>
                  <a:gd name="T12" fmla="*/ 36 w 136"/>
                  <a:gd name="T13" fmla="*/ 57 h 239"/>
                  <a:gd name="T14" fmla="*/ 28 w 136"/>
                  <a:gd name="T15" fmla="*/ 81 h 239"/>
                  <a:gd name="T16" fmla="*/ 32 w 136"/>
                  <a:gd name="T17" fmla="*/ 86 h 239"/>
                  <a:gd name="T18" fmla="*/ 22 w 136"/>
                  <a:gd name="T19" fmla="*/ 95 h 239"/>
                  <a:gd name="T20" fmla="*/ 12 w 136"/>
                  <a:gd name="T21" fmla="*/ 101 h 239"/>
                  <a:gd name="T22" fmla="*/ 10 w 136"/>
                  <a:gd name="T23" fmla="*/ 119 h 239"/>
                  <a:gd name="T24" fmla="*/ 11 w 136"/>
                  <a:gd name="T25" fmla="*/ 133 h 239"/>
                  <a:gd name="T26" fmla="*/ 17 w 136"/>
                  <a:gd name="T27" fmla="*/ 147 h 239"/>
                  <a:gd name="T28" fmla="*/ 15 w 136"/>
                  <a:gd name="T29" fmla="*/ 164 h 239"/>
                  <a:gd name="T30" fmla="*/ 7 w 136"/>
                  <a:gd name="T31" fmla="*/ 172 h 239"/>
                  <a:gd name="T32" fmla="*/ 2 w 136"/>
                  <a:gd name="T33" fmla="*/ 185 h 239"/>
                  <a:gd name="T34" fmla="*/ 1 w 136"/>
                  <a:gd name="T35" fmla="*/ 185 h 239"/>
                  <a:gd name="T36" fmla="*/ 4 w 136"/>
                  <a:gd name="T37" fmla="*/ 193 h 239"/>
                  <a:gd name="T38" fmla="*/ 11 w 136"/>
                  <a:gd name="T39" fmla="*/ 211 h 239"/>
                  <a:gd name="T40" fmla="*/ 17 w 136"/>
                  <a:gd name="T41" fmla="*/ 226 h 239"/>
                  <a:gd name="T42" fmla="*/ 20 w 136"/>
                  <a:gd name="T43" fmla="*/ 230 h 239"/>
                  <a:gd name="T44" fmla="*/ 22 w 136"/>
                  <a:gd name="T45" fmla="*/ 238 h 239"/>
                  <a:gd name="T46" fmla="*/ 29 w 136"/>
                  <a:gd name="T47" fmla="*/ 235 h 239"/>
                  <a:gd name="T48" fmla="*/ 33 w 136"/>
                  <a:gd name="T49" fmla="*/ 228 h 239"/>
                  <a:gd name="T50" fmla="*/ 46 w 136"/>
                  <a:gd name="T51" fmla="*/ 227 h 239"/>
                  <a:gd name="T52" fmla="*/ 55 w 136"/>
                  <a:gd name="T53" fmla="*/ 222 h 239"/>
                  <a:gd name="T54" fmla="*/ 55 w 136"/>
                  <a:gd name="T55" fmla="*/ 206 h 239"/>
                  <a:gd name="T56" fmla="*/ 64 w 136"/>
                  <a:gd name="T57" fmla="*/ 182 h 239"/>
                  <a:gd name="T58" fmla="*/ 80 w 136"/>
                  <a:gd name="T59" fmla="*/ 165 h 239"/>
                  <a:gd name="T60" fmla="*/ 62 w 136"/>
                  <a:gd name="T61" fmla="*/ 153 h 239"/>
                  <a:gd name="T62" fmla="*/ 62 w 136"/>
                  <a:gd name="T63" fmla="*/ 132 h 239"/>
                  <a:gd name="T64" fmla="*/ 68 w 136"/>
                  <a:gd name="T65" fmla="*/ 117 h 239"/>
                  <a:gd name="T66" fmla="*/ 76 w 136"/>
                  <a:gd name="T67" fmla="*/ 109 h 239"/>
                  <a:gd name="T68" fmla="*/ 92 w 136"/>
                  <a:gd name="T69" fmla="*/ 97 h 239"/>
                  <a:gd name="T70" fmla="*/ 108 w 136"/>
                  <a:gd name="T71" fmla="*/ 74 h 239"/>
                  <a:gd name="T72" fmla="*/ 118 w 136"/>
                  <a:gd name="T73" fmla="*/ 60 h 239"/>
                  <a:gd name="T74" fmla="*/ 126 w 136"/>
                  <a:gd name="T75" fmla="*/ 57 h 239"/>
                  <a:gd name="T76" fmla="*/ 136 w 136"/>
                  <a:gd name="T77" fmla="*/ 57 h 239"/>
                  <a:gd name="T78" fmla="*/ 135 w 136"/>
                  <a:gd name="T79" fmla="*/ 55 h 239"/>
                  <a:gd name="T80" fmla="*/ 135 w 136"/>
                  <a:gd name="T81" fmla="*/ 42 h 239"/>
                  <a:gd name="T82" fmla="*/ 132 w 136"/>
                  <a:gd name="T83" fmla="*/ 30 h 239"/>
                  <a:gd name="T84" fmla="*/ 120 w 136"/>
                  <a:gd name="T85" fmla="*/ 11 h 239"/>
                  <a:gd name="T86" fmla="*/ 103 w 136"/>
                  <a:gd name="T87" fmla="*/ 1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" h="239">
                    <a:moveTo>
                      <a:pt x="102" y="0"/>
                    </a:moveTo>
                    <a:cubicBezTo>
                      <a:pt x="101" y="0"/>
                      <a:pt x="101" y="0"/>
                      <a:pt x="101" y="0"/>
                    </a:cubicBezTo>
                    <a:cubicBezTo>
                      <a:pt x="99" y="0"/>
                      <a:pt x="98" y="3"/>
                      <a:pt x="98" y="7"/>
                    </a:cubicBezTo>
                    <a:cubicBezTo>
                      <a:pt x="98" y="10"/>
                      <a:pt x="96" y="12"/>
                      <a:pt x="93" y="12"/>
                    </a:cubicBezTo>
                    <a:cubicBezTo>
                      <a:pt x="91" y="12"/>
                      <a:pt x="89" y="12"/>
                      <a:pt x="87" y="10"/>
                    </a:cubicBezTo>
                    <a:cubicBezTo>
                      <a:pt x="86" y="10"/>
                      <a:pt x="85" y="9"/>
                      <a:pt x="83" y="10"/>
                    </a:cubicBezTo>
                    <a:cubicBezTo>
                      <a:pt x="81" y="10"/>
                      <a:pt x="79" y="10"/>
                      <a:pt x="76" y="9"/>
                    </a:cubicBezTo>
                    <a:cubicBezTo>
                      <a:pt x="76" y="8"/>
                      <a:pt x="76" y="8"/>
                      <a:pt x="76" y="8"/>
                    </a:cubicBezTo>
                    <a:cubicBezTo>
                      <a:pt x="76" y="9"/>
                      <a:pt x="76" y="11"/>
                      <a:pt x="76" y="12"/>
                    </a:cubicBezTo>
                    <a:cubicBezTo>
                      <a:pt x="76" y="13"/>
                      <a:pt x="76" y="14"/>
                      <a:pt x="76" y="15"/>
                    </a:cubicBezTo>
                    <a:cubicBezTo>
                      <a:pt x="76" y="20"/>
                      <a:pt x="69" y="20"/>
                      <a:pt x="66" y="20"/>
                    </a:cubicBezTo>
                    <a:cubicBezTo>
                      <a:pt x="63" y="20"/>
                      <a:pt x="59" y="22"/>
                      <a:pt x="59" y="24"/>
                    </a:cubicBezTo>
                    <a:cubicBezTo>
                      <a:pt x="59" y="27"/>
                      <a:pt x="58" y="29"/>
                      <a:pt x="57" y="30"/>
                    </a:cubicBezTo>
                    <a:cubicBezTo>
                      <a:pt x="56" y="31"/>
                      <a:pt x="56" y="31"/>
                      <a:pt x="56" y="32"/>
                    </a:cubicBezTo>
                    <a:cubicBezTo>
                      <a:pt x="57" y="33"/>
                      <a:pt x="58" y="36"/>
                      <a:pt x="52" y="40"/>
                    </a:cubicBezTo>
                    <a:cubicBezTo>
                      <a:pt x="52" y="41"/>
                      <a:pt x="50" y="43"/>
                      <a:pt x="49" y="44"/>
                    </a:cubicBezTo>
                    <a:cubicBezTo>
                      <a:pt x="48" y="46"/>
                      <a:pt x="48" y="47"/>
                      <a:pt x="47" y="48"/>
                    </a:cubicBezTo>
                    <a:cubicBezTo>
                      <a:pt x="47" y="48"/>
                      <a:pt x="47" y="49"/>
                      <a:pt x="47" y="49"/>
                    </a:cubicBezTo>
                    <a:cubicBezTo>
                      <a:pt x="47" y="50"/>
                      <a:pt x="47" y="53"/>
                      <a:pt x="44" y="55"/>
                    </a:cubicBezTo>
                    <a:cubicBezTo>
                      <a:pt x="42" y="56"/>
                      <a:pt x="40" y="56"/>
                      <a:pt x="38" y="57"/>
                    </a:cubicBezTo>
                    <a:cubicBezTo>
                      <a:pt x="37" y="57"/>
                      <a:pt x="36" y="57"/>
                      <a:pt x="36" y="57"/>
                    </a:cubicBezTo>
                    <a:cubicBezTo>
                      <a:pt x="36" y="57"/>
                      <a:pt x="36" y="59"/>
                      <a:pt x="36" y="60"/>
                    </a:cubicBezTo>
                    <a:cubicBezTo>
                      <a:pt x="36" y="62"/>
                      <a:pt x="36" y="64"/>
                      <a:pt x="36" y="66"/>
                    </a:cubicBezTo>
                    <a:cubicBezTo>
                      <a:pt x="36" y="71"/>
                      <a:pt x="32" y="76"/>
                      <a:pt x="28" y="81"/>
                    </a:cubicBezTo>
                    <a:cubicBezTo>
                      <a:pt x="27" y="82"/>
                      <a:pt x="27" y="83"/>
                      <a:pt x="27" y="83"/>
                    </a:cubicBezTo>
                    <a:cubicBezTo>
                      <a:pt x="28" y="83"/>
                      <a:pt x="28" y="83"/>
                      <a:pt x="30" y="84"/>
                    </a:cubicBezTo>
                    <a:cubicBezTo>
                      <a:pt x="31" y="84"/>
                      <a:pt x="32" y="85"/>
                      <a:pt x="32" y="86"/>
                    </a:cubicBezTo>
                    <a:cubicBezTo>
                      <a:pt x="33" y="88"/>
                      <a:pt x="32" y="90"/>
                      <a:pt x="31" y="93"/>
                    </a:cubicBezTo>
                    <a:cubicBezTo>
                      <a:pt x="30" y="95"/>
                      <a:pt x="29" y="96"/>
                      <a:pt x="26" y="96"/>
                    </a:cubicBezTo>
                    <a:cubicBezTo>
                      <a:pt x="25" y="96"/>
                      <a:pt x="24" y="96"/>
                      <a:pt x="22" y="95"/>
                    </a:cubicBezTo>
                    <a:cubicBezTo>
                      <a:pt x="22" y="95"/>
                      <a:pt x="22" y="95"/>
                      <a:pt x="21" y="95"/>
                    </a:cubicBezTo>
                    <a:cubicBezTo>
                      <a:pt x="21" y="95"/>
                      <a:pt x="21" y="95"/>
                      <a:pt x="21" y="95"/>
                    </a:cubicBezTo>
                    <a:cubicBezTo>
                      <a:pt x="19" y="95"/>
                      <a:pt x="15" y="97"/>
                      <a:pt x="12" y="101"/>
                    </a:cubicBezTo>
                    <a:cubicBezTo>
                      <a:pt x="9" y="106"/>
                      <a:pt x="10" y="109"/>
                      <a:pt x="11" y="111"/>
                    </a:cubicBezTo>
                    <a:cubicBezTo>
                      <a:pt x="12" y="113"/>
                      <a:pt x="12" y="114"/>
                      <a:pt x="11" y="116"/>
                    </a:cubicBezTo>
                    <a:cubicBezTo>
                      <a:pt x="11" y="117"/>
                      <a:pt x="11" y="118"/>
                      <a:pt x="10" y="119"/>
                    </a:cubicBezTo>
                    <a:cubicBezTo>
                      <a:pt x="10" y="120"/>
                      <a:pt x="11" y="121"/>
                      <a:pt x="11" y="122"/>
                    </a:cubicBezTo>
                    <a:cubicBezTo>
                      <a:pt x="13" y="126"/>
                      <a:pt x="12" y="128"/>
                      <a:pt x="12" y="130"/>
                    </a:cubicBezTo>
                    <a:cubicBezTo>
                      <a:pt x="11" y="131"/>
                      <a:pt x="11" y="132"/>
                      <a:pt x="11" y="133"/>
                    </a:cubicBezTo>
                    <a:cubicBezTo>
                      <a:pt x="11" y="134"/>
                      <a:pt x="12" y="135"/>
                      <a:pt x="14" y="136"/>
                    </a:cubicBezTo>
                    <a:cubicBezTo>
                      <a:pt x="15" y="137"/>
                      <a:pt x="18" y="138"/>
                      <a:pt x="18" y="141"/>
                    </a:cubicBezTo>
                    <a:cubicBezTo>
                      <a:pt x="19" y="144"/>
                      <a:pt x="18" y="146"/>
                      <a:pt x="17" y="147"/>
                    </a:cubicBezTo>
                    <a:cubicBezTo>
                      <a:pt x="16" y="149"/>
                      <a:pt x="14" y="149"/>
                      <a:pt x="13" y="149"/>
                    </a:cubicBezTo>
                    <a:cubicBezTo>
                      <a:pt x="13" y="150"/>
                      <a:pt x="13" y="151"/>
                      <a:pt x="14" y="151"/>
                    </a:cubicBezTo>
                    <a:cubicBezTo>
                      <a:pt x="17" y="153"/>
                      <a:pt x="16" y="162"/>
                      <a:pt x="15" y="164"/>
                    </a:cubicBezTo>
                    <a:cubicBezTo>
                      <a:pt x="14" y="167"/>
                      <a:pt x="11" y="167"/>
                      <a:pt x="9" y="167"/>
                    </a:cubicBezTo>
                    <a:cubicBezTo>
                      <a:pt x="9" y="167"/>
                      <a:pt x="8" y="167"/>
                      <a:pt x="8" y="167"/>
                    </a:cubicBezTo>
                    <a:cubicBezTo>
                      <a:pt x="8" y="169"/>
                      <a:pt x="7" y="171"/>
                      <a:pt x="7" y="172"/>
                    </a:cubicBezTo>
                    <a:cubicBezTo>
                      <a:pt x="6" y="174"/>
                      <a:pt x="6" y="175"/>
                      <a:pt x="6" y="175"/>
                    </a:cubicBezTo>
                    <a:cubicBezTo>
                      <a:pt x="6" y="176"/>
                      <a:pt x="6" y="177"/>
                      <a:pt x="6" y="178"/>
                    </a:cubicBezTo>
                    <a:cubicBezTo>
                      <a:pt x="6" y="182"/>
                      <a:pt x="5" y="185"/>
                      <a:pt x="2" y="185"/>
                    </a:cubicBezTo>
                    <a:cubicBezTo>
                      <a:pt x="2" y="185"/>
                      <a:pt x="2" y="185"/>
                      <a:pt x="2" y="185"/>
                    </a:cubicBezTo>
                    <a:cubicBezTo>
                      <a:pt x="2" y="185"/>
                      <a:pt x="2" y="185"/>
                      <a:pt x="2" y="185"/>
                    </a:cubicBezTo>
                    <a:cubicBezTo>
                      <a:pt x="2" y="185"/>
                      <a:pt x="2" y="185"/>
                      <a:pt x="1" y="185"/>
                    </a:cubicBezTo>
                    <a:cubicBezTo>
                      <a:pt x="1" y="185"/>
                      <a:pt x="1" y="185"/>
                      <a:pt x="0" y="184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0" y="188"/>
                      <a:pt x="1" y="191"/>
                      <a:pt x="4" y="193"/>
                    </a:cubicBezTo>
                    <a:cubicBezTo>
                      <a:pt x="7" y="195"/>
                      <a:pt x="7" y="198"/>
                      <a:pt x="7" y="200"/>
                    </a:cubicBezTo>
                    <a:cubicBezTo>
                      <a:pt x="7" y="202"/>
                      <a:pt x="7" y="204"/>
                      <a:pt x="8" y="205"/>
                    </a:cubicBezTo>
                    <a:cubicBezTo>
                      <a:pt x="10" y="207"/>
                      <a:pt x="11" y="209"/>
                      <a:pt x="11" y="211"/>
                    </a:cubicBezTo>
                    <a:cubicBezTo>
                      <a:pt x="12" y="213"/>
                      <a:pt x="12" y="214"/>
                      <a:pt x="14" y="215"/>
                    </a:cubicBezTo>
                    <a:cubicBezTo>
                      <a:pt x="18" y="219"/>
                      <a:pt x="19" y="221"/>
                      <a:pt x="17" y="226"/>
                    </a:cubicBezTo>
                    <a:cubicBezTo>
                      <a:pt x="17" y="226"/>
                      <a:pt x="17" y="226"/>
                      <a:pt x="17" y="226"/>
                    </a:cubicBezTo>
                    <a:cubicBezTo>
                      <a:pt x="17" y="226"/>
                      <a:pt x="17" y="226"/>
                      <a:pt x="17" y="226"/>
                    </a:cubicBezTo>
                    <a:cubicBezTo>
                      <a:pt x="17" y="226"/>
                      <a:pt x="17" y="227"/>
                      <a:pt x="17" y="227"/>
                    </a:cubicBezTo>
                    <a:cubicBezTo>
                      <a:pt x="18" y="227"/>
                      <a:pt x="20" y="228"/>
                      <a:pt x="20" y="230"/>
                    </a:cubicBezTo>
                    <a:cubicBezTo>
                      <a:pt x="20" y="231"/>
                      <a:pt x="20" y="232"/>
                      <a:pt x="20" y="234"/>
                    </a:cubicBezTo>
                    <a:cubicBezTo>
                      <a:pt x="20" y="235"/>
                      <a:pt x="20" y="238"/>
                      <a:pt x="20" y="239"/>
                    </a:cubicBezTo>
                    <a:cubicBezTo>
                      <a:pt x="20" y="239"/>
                      <a:pt x="21" y="239"/>
                      <a:pt x="22" y="238"/>
                    </a:cubicBezTo>
                    <a:cubicBezTo>
                      <a:pt x="23" y="238"/>
                      <a:pt x="25" y="238"/>
                      <a:pt x="27" y="238"/>
                    </a:cubicBezTo>
                    <a:cubicBezTo>
                      <a:pt x="28" y="238"/>
                      <a:pt x="29" y="237"/>
                      <a:pt x="29" y="237"/>
                    </a:cubicBezTo>
                    <a:cubicBezTo>
                      <a:pt x="29" y="237"/>
                      <a:pt x="29" y="236"/>
                      <a:pt x="29" y="235"/>
                    </a:cubicBezTo>
                    <a:cubicBezTo>
                      <a:pt x="29" y="234"/>
                      <a:pt x="29" y="233"/>
                      <a:pt x="29" y="233"/>
                    </a:cubicBezTo>
                    <a:cubicBezTo>
                      <a:pt x="29" y="230"/>
                      <a:pt x="32" y="229"/>
                      <a:pt x="33" y="229"/>
                    </a:cubicBezTo>
                    <a:cubicBezTo>
                      <a:pt x="33" y="229"/>
                      <a:pt x="33" y="229"/>
                      <a:pt x="33" y="228"/>
                    </a:cubicBezTo>
                    <a:cubicBezTo>
                      <a:pt x="34" y="227"/>
                      <a:pt x="36" y="225"/>
                      <a:pt x="39" y="225"/>
                    </a:cubicBezTo>
                    <a:cubicBezTo>
                      <a:pt x="41" y="225"/>
                      <a:pt x="43" y="226"/>
                      <a:pt x="45" y="227"/>
                    </a:cubicBezTo>
                    <a:cubicBezTo>
                      <a:pt x="45" y="227"/>
                      <a:pt x="46" y="227"/>
                      <a:pt x="46" y="227"/>
                    </a:cubicBezTo>
                    <a:cubicBezTo>
                      <a:pt x="48" y="227"/>
                      <a:pt x="48" y="224"/>
                      <a:pt x="49" y="223"/>
                    </a:cubicBezTo>
                    <a:cubicBezTo>
                      <a:pt x="49" y="220"/>
                      <a:pt x="51" y="220"/>
                      <a:pt x="51" y="220"/>
                    </a:cubicBezTo>
                    <a:cubicBezTo>
                      <a:pt x="53" y="220"/>
                      <a:pt x="54" y="221"/>
                      <a:pt x="55" y="222"/>
                    </a:cubicBezTo>
                    <a:cubicBezTo>
                      <a:pt x="56" y="221"/>
                      <a:pt x="57" y="219"/>
                      <a:pt x="58" y="217"/>
                    </a:cubicBezTo>
                    <a:cubicBezTo>
                      <a:pt x="56" y="218"/>
                      <a:pt x="54" y="218"/>
                      <a:pt x="53" y="217"/>
                    </a:cubicBezTo>
                    <a:cubicBezTo>
                      <a:pt x="52" y="214"/>
                      <a:pt x="55" y="206"/>
                      <a:pt x="55" y="206"/>
                    </a:cubicBezTo>
                    <a:cubicBezTo>
                      <a:pt x="56" y="204"/>
                      <a:pt x="56" y="199"/>
                      <a:pt x="56" y="196"/>
                    </a:cubicBezTo>
                    <a:cubicBezTo>
                      <a:pt x="56" y="193"/>
                      <a:pt x="56" y="192"/>
                      <a:pt x="57" y="191"/>
                    </a:cubicBezTo>
                    <a:cubicBezTo>
                      <a:pt x="57" y="189"/>
                      <a:pt x="58" y="184"/>
                      <a:pt x="64" y="182"/>
                    </a:cubicBezTo>
                    <a:cubicBezTo>
                      <a:pt x="68" y="181"/>
                      <a:pt x="73" y="177"/>
                      <a:pt x="73" y="175"/>
                    </a:cubicBezTo>
                    <a:cubicBezTo>
                      <a:pt x="72" y="173"/>
                      <a:pt x="75" y="171"/>
                      <a:pt x="77" y="168"/>
                    </a:cubicBezTo>
                    <a:cubicBezTo>
                      <a:pt x="78" y="167"/>
                      <a:pt x="80" y="166"/>
                      <a:pt x="80" y="165"/>
                    </a:cubicBezTo>
                    <a:cubicBezTo>
                      <a:pt x="79" y="164"/>
                      <a:pt x="73" y="157"/>
                      <a:pt x="70" y="155"/>
                    </a:cubicBezTo>
                    <a:cubicBezTo>
                      <a:pt x="69" y="155"/>
                      <a:pt x="67" y="155"/>
                      <a:pt x="66" y="155"/>
                    </a:cubicBezTo>
                    <a:cubicBezTo>
                      <a:pt x="64" y="155"/>
                      <a:pt x="62" y="155"/>
                      <a:pt x="62" y="153"/>
                    </a:cubicBezTo>
                    <a:cubicBezTo>
                      <a:pt x="61" y="153"/>
                      <a:pt x="61" y="152"/>
                      <a:pt x="61" y="151"/>
                    </a:cubicBezTo>
                    <a:cubicBezTo>
                      <a:pt x="61" y="150"/>
                      <a:pt x="61" y="146"/>
                      <a:pt x="60" y="139"/>
                    </a:cubicBezTo>
                    <a:cubicBezTo>
                      <a:pt x="59" y="137"/>
                      <a:pt x="61" y="134"/>
                      <a:pt x="62" y="132"/>
                    </a:cubicBezTo>
                    <a:cubicBezTo>
                      <a:pt x="63" y="130"/>
                      <a:pt x="64" y="129"/>
                      <a:pt x="64" y="128"/>
                    </a:cubicBezTo>
                    <a:cubicBezTo>
                      <a:pt x="64" y="127"/>
                      <a:pt x="64" y="127"/>
                      <a:pt x="64" y="127"/>
                    </a:cubicBezTo>
                    <a:cubicBezTo>
                      <a:pt x="64" y="124"/>
                      <a:pt x="64" y="119"/>
                      <a:pt x="68" y="117"/>
                    </a:cubicBezTo>
                    <a:cubicBezTo>
                      <a:pt x="69" y="117"/>
                      <a:pt x="69" y="117"/>
                      <a:pt x="69" y="116"/>
                    </a:cubicBezTo>
                    <a:cubicBezTo>
                      <a:pt x="70" y="115"/>
                      <a:pt x="71" y="113"/>
                      <a:pt x="74" y="112"/>
                    </a:cubicBezTo>
                    <a:cubicBezTo>
                      <a:pt x="75" y="112"/>
                      <a:pt x="75" y="111"/>
                      <a:pt x="76" y="109"/>
                    </a:cubicBezTo>
                    <a:cubicBezTo>
                      <a:pt x="77" y="107"/>
                      <a:pt x="78" y="105"/>
                      <a:pt x="81" y="103"/>
                    </a:cubicBezTo>
                    <a:cubicBezTo>
                      <a:pt x="83" y="103"/>
                      <a:pt x="84" y="102"/>
                      <a:pt x="86" y="101"/>
                    </a:cubicBezTo>
                    <a:cubicBezTo>
                      <a:pt x="87" y="100"/>
                      <a:pt x="89" y="99"/>
                      <a:pt x="92" y="97"/>
                    </a:cubicBezTo>
                    <a:cubicBezTo>
                      <a:pt x="98" y="94"/>
                      <a:pt x="107" y="88"/>
                      <a:pt x="108" y="85"/>
                    </a:cubicBezTo>
                    <a:cubicBezTo>
                      <a:pt x="108" y="85"/>
                      <a:pt x="108" y="84"/>
                      <a:pt x="107" y="83"/>
                    </a:cubicBezTo>
                    <a:cubicBezTo>
                      <a:pt x="106" y="81"/>
                      <a:pt x="103" y="77"/>
                      <a:pt x="108" y="74"/>
                    </a:cubicBezTo>
                    <a:cubicBezTo>
                      <a:pt x="110" y="72"/>
                      <a:pt x="110" y="71"/>
                      <a:pt x="110" y="69"/>
                    </a:cubicBezTo>
                    <a:cubicBezTo>
                      <a:pt x="110" y="68"/>
                      <a:pt x="110" y="65"/>
                      <a:pt x="113" y="64"/>
                    </a:cubicBezTo>
                    <a:cubicBezTo>
                      <a:pt x="115" y="63"/>
                      <a:pt x="116" y="62"/>
                      <a:pt x="118" y="60"/>
                    </a:cubicBezTo>
                    <a:cubicBezTo>
                      <a:pt x="119" y="59"/>
                      <a:pt x="119" y="59"/>
                      <a:pt x="119" y="59"/>
                    </a:cubicBezTo>
                    <a:cubicBezTo>
                      <a:pt x="121" y="57"/>
                      <a:pt x="123" y="57"/>
                      <a:pt x="124" y="57"/>
                    </a:cubicBezTo>
                    <a:cubicBezTo>
                      <a:pt x="125" y="57"/>
                      <a:pt x="125" y="57"/>
                      <a:pt x="126" y="57"/>
                    </a:cubicBezTo>
                    <a:cubicBezTo>
                      <a:pt x="128" y="57"/>
                      <a:pt x="130" y="58"/>
                      <a:pt x="132" y="57"/>
                    </a:cubicBezTo>
                    <a:cubicBezTo>
                      <a:pt x="133" y="57"/>
                      <a:pt x="135" y="57"/>
                      <a:pt x="136" y="57"/>
                    </a:cubicBezTo>
                    <a:cubicBezTo>
                      <a:pt x="136" y="57"/>
                      <a:pt x="136" y="57"/>
                      <a:pt x="136" y="57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5"/>
                      <a:pt x="136" y="55"/>
                      <a:pt x="135" y="55"/>
                    </a:cubicBezTo>
                    <a:cubicBezTo>
                      <a:pt x="135" y="54"/>
                      <a:pt x="131" y="50"/>
                      <a:pt x="132" y="48"/>
                    </a:cubicBezTo>
                    <a:cubicBezTo>
                      <a:pt x="132" y="47"/>
                      <a:pt x="133" y="46"/>
                      <a:pt x="135" y="46"/>
                    </a:cubicBezTo>
                    <a:cubicBezTo>
                      <a:pt x="135" y="46"/>
                      <a:pt x="135" y="44"/>
                      <a:pt x="135" y="42"/>
                    </a:cubicBezTo>
                    <a:cubicBezTo>
                      <a:pt x="135" y="41"/>
                      <a:pt x="135" y="40"/>
                      <a:pt x="134" y="40"/>
                    </a:cubicBezTo>
                    <a:cubicBezTo>
                      <a:pt x="132" y="39"/>
                      <a:pt x="132" y="35"/>
                      <a:pt x="132" y="33"/>
                    </a:cubicBezTo>
                    <a:cubicBezTo>
                      <a:pt x="132" y="32"/>
                      <a:pt x="132" y="30"/>
                      <a:pt x="132" y="30"/>
                    </a:cubicBezTo>
                    <a:cubicBezTo>
                      <a:pt x="128" y="28"/>
                      <a:pt x="129" y="23"/>
                      <a:pt x="130" y="19"/>
                    </a:cubicBezTo>
                    <a:cubicBezTo>
                      <a:pt x="130" y="18"/>
                      <a:pt x="130" y="18"/>
                      <a:pt x="130" y="17"/>
                    </a:cubicBezTo>
                    <a:cubicBezTo>
                      <a:pt x="130" y="16"/>
                      <a:pt x="123" y="13"/>
                      <a:pt x="120" y="11"/>
                    </a:cubicBezTo>
                    <a:cubicBezTo>
                      <a:pt x="118" y="11"/>
                      <a:pt x="117" y="10"/>
                      <a:pt x="115" y="10"/>
                    </a:cubicBezTo>
                    <a:cubicBezTo>
                      <a:pt x="112" y="8"/>
                      <a:pt x="109" y="6"/>
                      <a:pt x="107" y="4"/>
                    </a:cubicBezTo>
                    <a:cubicBezTo>
                      <a:pt x="106" y="3"/>
                      <a:pt x="105" y="2"/>
                      <a:pt x="103" y="1"/>
                    </a:cubicBezTo>
                    <a:cubicBezTo>
                      <a:pt x="103" y="1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6" name="Freeform 1220">
                <a:extLst>
                  <a:ext uri="{FF2B5EF4-FFF2-40B4-BE49-F238E27FC236}">
                    <a16:creationId xmlns:a16="http://schemas.microsoft.com/office/drawing/2014/main" id="{C8B8B989-0412-5D4D-A701-F8E4AA98E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3079"/>
                <a:ext cx="46" cy="29"/>
              </a:xfrm>
              <a:custGeom>
                <a:avLst/>
                <a:gdLst>
                  <a:gd name="T0" fmla="*/ 41 w 48"/>
                  <a:gd name="T1" fmla="*/ 30 h 30"/>
                  <a:gd name="T2" fmla="*/ 41 w 48"/>
                  <a:gd name="T3" fmla="*/ 29 h 30"/>
                  <a:gd name="T4" fmla="*/ 42 w 48"/>
                  <a:gd name="T5" fmla="*/ 29 h 30"/>
                  <a:gd name="T6" fmla="*/ 43 w 48"/>
                  <a:gd name="T7" fmla="*/ 28 h 30"/>
                  <a:gd name="T8" fmla="*/ 43 w 48"/>
                  <a:gd name="T9" fmla="*/ 28 h 30"/>
                  <a:gd name="T10" fmla="*/ 43 w 48"/>
                  <a:gd name="T11" fmla="*/ 28 h 30"/>
                  <a:gd name="T12" fmla="*/ 45 w 48"/>
                  <a:gd name="T13" fmla="*/ 26 h 30"/>
                  <a:gd name="T14" fmla="*/ 45 w 48"/>
                  <a:gd name="T15" fmla="*/ 26 h 30"/>
                  <a:gd name="T16" fmla="*/ 45 w 48"/>
                  <a:gd name="T17" fmla="*/ 26 h 30"/>
                  <a:gd name="T18" fmla="*/ 42 w 48"/>
                  <a:gd name="T19" fmla="*/ 20 h 30"/>
                  <a:gd name="T20" fmla="*/ 42 w 48"/>
                  <a:gd name="T21" fmla="*/ 17 h 30"/>
                  <a:gd name="T22" fmla="*/ 42 w 48"/>
                  <a:gd name="T23" fmla="*/ 13 h 30"/>
                  <a:gd name="T24" fmla="*/ 44 w 48"/>
                  <a:gd name="T25" fmla="*/ 9 h 30"/>
                  <a:gd name="T26" fmla="*/ 46 w 48"/>
                  <a:gd name="T27" fmla="*/ 6 h 30"/>
                  <a:gd name="T28" fmla="*/ 48 w 48"/>
                  <a:gd name="T29" fmla="*/ 3 h 30"/>
                  <a:gd name="T30" fmla="*/ 48 w 48"/>
                  <a:gd name="T31" fmla="*/ 3 h 30"/>
                  <a:gd name="T32" fmla="*/ 48 w 48"/>
                  <a:gd name="T33" fmla="*/ 3 h 30"/>
                  <a:gd name="T34" fmla="*/ 48 w 48"/>
                  <a:gd name="T35" fmla="*/ 3 h 30"/>
                  <a:gd name="T36" fmla="*/ 37 w 48"/>
                  <a:gd name="T37" fmla="*/ 2 h 30"/>
                  <a:gd name="T38" fmla="*/ 26 w 48"/>
                  <a:gd name="T39" fmla="*/ 1 h 30"/>
                  <a:gd name="T40" fmla="*/ 19 w 48"/>
                  <a:gd name="T41" fmla="*/ 2 h 30"/>
                  <a:gd name="T42" fmla="*/ 6 w 48"/>
                  <a:gd name="T43" fmla="*/ 4 h 30"/>
                  <a:gd name="T44" fmla="*/ 1 w 48"/>
                  <a:gd name="T45" fmla="*/ 7 h 30"/>
                  <a:gd name="T46" fmla="*/ 0 w 48"/>
                  <a:gd name="T47" fmla="*/ 8 h 30"/>
                  <a:gd name="T48" fmla="*/ 2 w 48"/>
                  <a:gd name="T49" fmla="*/ 13 h 30"/>
                  <a:gd name="T50" fmla="*/ 2 w 48"/>
                  <a:gd name="T51" fmla="*/ 15 h 30"/>
                  <a:gd name="T52" fmla="*/ 7 w 48"/>
                  <a:gd name="T53" fmla="*/ 18 h 30"/>
                  <a:gd name="T54" fmla="*/ 13 w 48"/>
                  <a:gd name="T55" fmla="*/ 21 h 30"/>
                  <a:gd name="T56" fmla="*/ 13 w 48"/>
                  <a:gd name="T57" fmla="*/ 23 h 30"/>
                  <a:gd name="T58" fmla="*/ 13 w 48"/>
                  <a:gd name="T59" fmla="*/ 23 h 30"/>
                  <a:gd name="T60" fmla="*/ 15 w 48"/>
                  <a:gd name="T61" fmla="*/ 23 h 30"/>
                  <a:gd name="T62" fmla="*/ 16 w 48"/>
                  <a:gd name="T63" fmla="*/ 23 h 30"/>
                  <a:gd name="T64" fmla="*/ 18 w 48"/>
                  <a:gd name="T65" fmla="*/ 23 h 30"/>
                  <a:gd name="T66" fmla="*/ 23 w 48"/>
                  <a:gd name="T67" fmla="*/ 23 h 30"/>
                  <a:gd name="T68" fmla="*/ 23 w 48"/>
                  <a:gd name="T69" fmla="*/ 24 h 30"/>
                  <a:gd name="T70" fmla="*/ 32 w 48"/>
                  <a:gd name="T71" fmla="*/ 30 h 30"/>
                  <a:gd name="T72" fmla="*/ 33 w 48"/>
                  <a:gd name="T73" fmla="*/ 30 h 30"/>
                  <a:gd name="T74" fmla="*/ 33 w 48"/>
                  <a:gd name="T75" fmla="*/ 29 h 30"/>
                  <a:gd name="T76" fmla="*/ 34 w 48"/>
                  <a:gd name="T77" fmla="*/ 29 h 30"/>
                  <a:gd name="T78" fmla="*/ 34 w 48"/>
                  <a:gd name="T79" fmla="*/ 29 h 30"/>
                  <a:gd name="T80" fmla="*/ 41 w 48"/>
                  <a:gd name="T8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" h="30">
                    <a:moveTo>
                      <a:pt x="41" y="30"/>
                    </a:moveTo>
                    <a:cubicBezTo>
                      <a:pt x="41" y="30"/>
                      <a:pt x="41" y="30"/>
                      <a:pt x="41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8"/>
                      <a:pt x="42" y="28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7"/>
                      <a:pt x="44" y="27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3" y="24"/>
                      <a:pt x="43" y="23"/>
                      <a:pt x="42" y="20"/>
                    </a:cubicBezTo>
                    <a:cubicBezTo>
                      <a:pt x="42" y="18"/>
                      <a:pt x="42" y="17"/>
                      <a:pt x="42" y="17"/>
                    </a:cubicBezTo>
                    <a:cubicBezTo>
                      <a:pt x="42" y="15"/>
                      <a:pt x="41" y="14"/>
                      <a:pt x="42" y="13"/>
                    </a:cubicBezTo>
                    <a:cubicBezTo>
                      <a:pt x="42" y="11"/>
                      <a:pt x="43" y="10"/>
                      <a:pt x="44" y="9"/>
                    </a:cubicBezTo>
                    <a:cubicBezTo>
                      <a:pt x="44" y="8"/>
                      <a:pt x="45" y="8"/>
                      <a:pt x="46" y="6"/>
                    </a:cubicBezTo>
                    <a:cubicBezTo>
                      <a:pt x="46" y="5"/>
                      <a:pt x="47" y="4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5" y="4"/>
                      <a:pt x="41" y="3"/>
                      <a:pt x="37" y="2"/>
                    </a:cubicBezTo>
                    <a:cubicBezTo>
                      <a:pt x="33" y="1"/>
                      <a:pt x="29" y="0"/>
                      <a:pt x="26" y="1"/>
                    </a:cubicBezTo>
                    <a:cubicBezTo>
                      <a:pt x="24" y="1"/>
                      <a:pt x="22" y="1"/>
                      <a:pt x="19" y="2"/>
                    </a:cubicBezTo>
                    <a:cubicBezTo>
                      <a:pt x="15" y="2"/>
                      <a:pt x="8" y="3"/>
                      <a:pt x="6" y="4"/>
                    </a:cubicBezTo>
                    <a:cubicBezTo>
                      <a:pt x="5" y="6"/>
                      <a:pt x="3" y="7"/>
                      <a:pt x="1" y="7"/>
                    </a:cubicBezTo>
                    <a:cubicBezTo>
                      <a:pt x="1" y="8"/>
                      <a:pt x="0" y="8"/>
                      <a:pt x="0" y="8"/>
                    </a:cubicBezTo>
                    <a:cubicBezTo>
                      <a:pt x="2" y="10"/>
                      <a:pt x="2" y="12"/>
                      <a:pt x="2" y="13"/>
                    </a:cubicBezTo>
                    <a:cubicBezTo>
                      <a:pt x="1" y="14"/>
                      <a:pt x="1" y="15"/>
                      <a:pt x="2" y="15"/>
                    </a:cubicBezTo>
                    <a:cubicBezTo>
                      <a:pt x="5" y="19"/>
                      <a:pt x="5" y="19"/>
                      <a:pt x="7" y="18"/>
                    </a:cubicBezTo>
                    <a:cubicBezTo>
                      <a:pt x="9" y="18"/>
                      <a:pt x="12" y="19"/>
                      <a:pt x="13" y="21"/>
                    </a:cubicBezTo>
                    <a:cubicBezTo>
                      <a:pt x="13" y="21"/>
                      <a:pt x="13" y="22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4" y="23"/>
                      <a:pt x="14" y="23"/>
                      <a:pt x="15" y="23"/>
                    </a:cubicBezTo>
                    <a:cubicBezTo>
                      <a:pt x="15" y="23"/>
                      <a:pt x="16" y="23"/>
                      <a:pt x="16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21" y="23"/>
                      <a:pt x="22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30" y="29"/>
                      <a:pt x="32" y="30"/>
                      <a:pt x="32" y="30"/>
                    </a:cubicBezTo>
                    <a:cubicBezTo>
                      <a:pt x="32" y="30"/>
                      <a:pt x="33" y="30"/>
                      <a:pt x="33" y="30"/>
                    </a:cubicBezTo>
                    <a:cubicBezTo>
                      <a:pt x="33" y="30"/>
                      <a:pt x="33" y="29"/>
                      <a:pt x="33" y="29"/>
                    </a:cubicBezTo>
                    <a:cubicBezTo>
                      <a:pt x="33" y="29"/>
                      <a:pt x="33" y="29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6" y="29"/>
                      <a:pt x="38" y="30"/>
                      <a:pt x="41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7" name="Freeform 1221">
                <a:extLst>
                  <a:ext uri="{FF2B5EF4-FFF2-40B4-BE49-F238E27FC236}">
                    <a16:creationId xmlns:a16="http://schemas.microsoft.com/office/drawing/2014/main" id="{A39904D7-C145-F346-AD82-AF719A6C3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" y="2872"/>
                <a:ext cx="274" cy="229"/>
              </a:xfrm>
              <a:custGeom>
                <a:avLst/>
                <a:gdLst>
                  <a:gd name="T0" fmla="*/ 180 w 286"/>
                  <a:gd name="T1" fmla="*/ 35 h 239"/>
                  <a:gd name="T2" fmla="*/ 204 w 286"/>
                  <a:gd name="T3" fmla="*/ 46 h 239"/>
                  <a:gd name="T4" fmla="*/ 220 w 286"/>
                  <a:gd name="T5" fmla="*/ 48 h 239"/>
                  <a:gd name="T6" fmla="*/ 227 w 286"/>
                  <a:gd name="T7" fmla="*/ 37 h 239"/>
                  <a:gd name="T8" fmla="*/ 246 w 286"/>
                  <a:gd name="T9" fmla="*/ 21 h 239"/>
                  <a:gd name="T10" fmla="*/ 270 w 286"/>
                  <a:gd name="T11" fmla="*/ 33 h 239"/>
                  <a:gd name="T12" fmla="*/ 274 w 286"/>
                  <a:gd name="T13" fmla="*/ 29 h 239"/>
                  <a:gd name="T14" fmla="*/ 279 w 286"/>
                  <a:gd name="T15" fmla="*/ 17 h 239"/>
                  <a:gd name="T16" fmla="*/ 272 w 286"/>
                  <a:gd name="T17" fmla="*/ 9 h 239"/>
                  <a:gd name="T18" fmla="*/ 255 w 286"/>
                  <a:gd name="T19" fmla="*/ 10 h 239"/>
                  <a:gd name="T20" fmla="*/ 248 w 286"/>
                  <a:gd name="T21" fmla="*/ 2 h 239"/>
                  <a:gd name="T22" fmla="*/ 238 w 286"/>
                  <a:gd name="T23" fmla="*/ 6 h 239"/>
                  <a:gd name="T24" fmla="*/ 223 w 286"/>
                  <a:gd name="T25" fmla="*/ 10 h 239"/>
                  <a:gd name="T26" fmla="*/ 218 w 286"/>
                  <a:gd name="T27" fmla="*/ 5 h 239"/>
                  <a:gd name="T28" fmla="*/ 209 w 286"/>
                  <a:gd name="T29" fmla="*/ 10 h 239"/>
                  <a:gd name="T30" fmla="*/ 199 w 286"/>
                  <a:gd name="T31" fmla="*/ 24 h 239"/>
                  <a:gd name="T32" fmla="*/ 182 w 286"/>
                  <a:gd name="T33" fmla="*/ 18 h 239"/>
                  <a:gd name="T34" fmla="*/ 181 w 286"/>
                  <a:gd name="T35" fmla="*/ 24 h 239"/>
                  <a:gd name="T36" fmla="*/ 164 w 286"/>
                  <a:gd name="T37" fmla="*/ 27 h 239"/>
                  <a:gd name="T38" fmla="*/ 158 w 286"/>
                  <a:gd name="T39" fmla="*/ 20 h 239"/>
                  <a:gd name="T40" fmla="*/ 149 w 286"/>
                  <a:gd name="T41" fmla="*/ 30 h 239"/>
                  <a:gd name="T42" fmla="*/ 137 w 286"/>
                  <a:gd name="T43" fmla="*/ 33 h 239"/>
                  <a:gd name="T44" fmla="*/ 141 w 286"/>
                  <a:gd name="T45" fmla="*/ 47 h 239"/>
                  <a:gd name="T46" fmla="*/ 125 w 286"/>
                  <a:gd name="T47" fmla="*/ 46 h 239"/>
                  <a:gd name="T48" fmla="*/ 111 w 286"/>
                  <a:gd name="T49" fmla="*/ 48 h 239"/>
                  <a:gd name="T50" fmla="*/ 116 w 286"/>
                  <a:gd name="T51" fmla="*/ 53 h 239"/>
                  <a:gd name="T52" fmla="*/ 127 w 286"/>
                  <a:gd name="T53" fmla="*/ 57 h 239"/>
                  <a:gd name="T54" fmla="*/ 113 w 286"/>
                  <a:gd name="T55" fmla="*/ 65 h 239"/>
                  <a:gd name="T56" fmla="*/ 94 w 286"/>
                  <a:gd name="T57" fmla="*/ 94 h 239"/>
                  <a:gd name="T58" fmla="*/ 83 w 286"/>
                  <a:gd name="T59" fmla="*/ 111 h 239"/>
                  <a:gd name="T60" fmla="*/ 70 w 286"/>
                  <a:gd name="T61" fmla="*/ 122 h 239"/>
                  <a:gd name="T62" fmla="*/ 60 w 286"/>
                  <a:gd name="T63" fmla="*/ 135 h 239"/>
                  <a:gd name="T64" fmla="*/ 43 w 286"/>
                  <a:gd name="T65" fmla="*/ 148 h 239"/>
                  <a:gd name="T66" fmla="*/ 35 w 286"/>
                  <a:gd name="T67" fmla="*/ 155 h 239"/>
                  <a:gd name="T68" fmla="*/ 26 w 286"/>
                  <a:gd name="T69" fmla="*/ 165 h 239"/>
                  <a:gd name="T70" fmla="*/ 10 w 286"/>
                  <a:gd name="T71" fmla="*/ 174 h 239"/>
                  <a:gd name="T72" fmla="*/ 3 w 286"/>
                  <a:gd name="T73" fmla="*/ 186 h 239"/>
                  <a:gd name="T74" fmla="*/ 2 w 286"/>
                  <a:gd name="T75" fmla="*/ 203 h 239"/>
                  <a:gd name="T76" fmla="*/ 19 w 286"/>
                  <a:gd name="T77" fmla="*/ 204 h 239"/>
                  <a:gd name="T78" fmla="*/ 4 w 286"/>
                  <a:gd name="T79" fmla="*/ 213 h 239"/>
                  <a:gd name="T80" fmla="*/ 9 w 286"/>
                  <a:gd name="T81" fmla="*/ 215 h 239"/>
                  <a:gd name="T82" fmla="*/ 8 w 286"/>
                  <a:gd name="T83" fmla="*/ 228 h 239"/>
                  <a:gd name="T84" fmla="*/ 53 w 286"/>
                  <a:gd name="T85" fmla="*/ 222 h 239"/>
                  <a:gd name="T86" fmla="*/ 62 w 286"/>
                  <a:gd name="T87" fmla="*/ 213 h 239"/>
                  <a:gd name="T88" fmla="*/ 74 w 286"/>
                  <a:gd name="T89" fmla="*/ 215 h 239"/>
                  <a:gd name="T90" fmla="*/ 80 w 286"/>
                  <a:gd name="T91" fmla="*/ 194 h 239"/>
                  <a:gd name="T92" fmla="*/ 78 w 286"/>
                  <a:gd name="T93" fmla="*/ 178 h 239"/>
                  <a:gd name="T94" fmla="*/ 93 w 286"/>
                  <a:gd name="T95" fmla="*/ 135 h 239"/>
                  <a:gd name="T96" fmla="*/ 96 w 286"/>
                  <a:gd name="T97" fmla="*/ 123 h 239"/>
                  <a:gd name="T98" fmla="*/ 114 w 286"/>
                  <a:gd name="T99" fmla="*/ 93 h 239"/>
                  <a:gd name="T100" fmla="*/ 126 w 286"/>
                  <a:gd name="T101" fmla="*/ 68 h 239"/>
                  <a:gd name="T102" fmla="*/ 149 w 286"/>
                  <a:gd name="T103" fmla="*/ 49 h 239"/>
                  <a:gd name="T104" fmla="*/ 173 w 286"/>
                  <a:gd name="T105" fmla="*/ 4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6" h="239">
                    <a:moveTo>
                      <a:pt x="174" y="40"/>
                    </a:moveTo>
                    <a:cubicBezTo>
                      <a:pt x="175" y="39"/>
                      <a:pt x="175" y="39"/>
                      <a:pt x="176" y="38"/>
                    </a:cubicBezTo>
                    <a:cubicBezTo>
                      <a:pt x="176" y="38"/>
                      <a:pt x="176" y="38"/>
                      <a:pt x="176" y="38"/>
                    </a:cubicBezTo>
                    <a:cubicBezTo>
                      <a:pt x="176" y="37"/>
                      <a:pt x="177" y="37"/>
                      <a:pt x="178" y="36"/>
                    </a:cubicBezTo>
                    <a:cubicBezTo>
                      <a:pt x="178" y="36"/>
                      <a:pt x="178" y="36"/>
                      <a:pt x="178" y="36"/>
                    </a:cubicBezTo>
                    <a:cubicBezTo>
                      <a:pt x="179" y="36"/>
                      <a:pt x="179" y="36"/>
                      <a:pt x="180" y="35"/>
                    </a:cubicBezTo>
                    <a:cubicBezTo>
                      <a:pt x="180" y="35"/>
                      <a:pt x="180" y="35"/>
                      <a:pt x="180" y="35"/>
                    </a:cubicBezTo>
                    <a:cubicBezTo>
                      <a:pt x="181" y="35"/>
                      <a:pt x="182" y="35"/>
                      <a:pt x="182" y="35"/>
                    </a:cubicBezTo>
                    <a:cubicBezTo>
                      <a:pt x="185" y="36"/>
                      <a:pt x="187" y="38"/>
                      <a:pt x="189" y="40"/>
                    </a:cubicBezTo>
                    <a:cubicBezTo>
                      <a:pt x="191" y="42"/>
                      <a:pt x="193" y="44"/>
                      <a:pt x="195" y="44"/>
                    </a:cubicBezTo>
                    <a:cubicBezTo>
                      <a:pt x="196" y="45"/>
                      <a:pt x="197" y="45"/>
                      <a:pt x="198" y="45"/>
                    </a:cubicBezTo>
                    <a:cubicBezTo>
                      <a:pt x="201" y="46"/>
                      <a:pt x="203" y="46"/>
                      <a:pt x="204" y="46"/>
                    </a:cubicBezTo>
                    <a:cubicBezTo>
                      <a:pt x="204" y="46"/>
                      <a:pt x="205" y="46"/>
                      <a:pt x="205" y="46"/>
                    </a:cubicBezTo>
                    <a:cubicBezTo>
                      <a:pt x="206" y="44"/>
                      <a:pt x="209" y="44"/>
                      <a:pt x="212" y="45"/>
                    </a:cubicBezTo>
                    <a:cubicBezTo>
                      <a:pt x="213" y="45"/>
                      <a:pt x="214" y="46"/>
                      <a:pt x="215" y="46"/>
                    </a:cubicBezTo>
                    <a:cubicBezTo>
                      <a:pt x="215" y="45"/>
                      <a:pt x="216" y="45"/>
                      <a:pt x="216" y="45"/>
                    </a:cubicBezTo>
                    <a:cubicBezTo>
                      <a:pt x="218" y="45"/>
                      <a:pt x="219" y="47"/>
                      <a:pt x="220" y="48"/>
                    </a:cubicBezTo>
                    <a:cubicBezTo>
                      <a:pt x="220" y="48"/>
                      <a:pt x="220" y="48"/>
                      <a:pt x="220" y="48"/>
                    </a:cubicBezTo>
                    <a:cubicBezTo>
                      <a:pt x="220" y="48"/>
                      <a:pt x="220" y="48"/>
                      <a:pt x="220" y="48"/>
                    </a:cubicBezTo>
                    <a:cubicBezTo>
                      <a:pt x="221" y="47"/>
                      <a:pt x="221" y="45"/>
                      <a:pt x="221" y="44"/>
                    </a:cubicBezTo>
                    <a:cubicBezTo>
                      <a:pt x="221" y="43"/>
                      <a:pt x="222" y="41"/>
                      <a:pt x="225" y="41"/>
                    </a:cubicBezTo>
                    <a:cubicBezTo>
                      <a:pt x="226" y="41"/>
                      <a:pt x="226" y="41"/>
                      <a:pt x="227" y="41"/>
                    </a:cubicBezTo>
                    <a:cubicBezTo>
                      <a:pt x="228" y="41"/>
                      <a:pt x="228" y="41"/>
                      <a:pt x="228" y="41"/>
                    </a:cubicBezTo>
                    <a:cubicBezTo>
                      <a:pt x="228" y="40"/>
                      <a:pt x="228" y="38"/>
                      <a:pt x="227" y="37"/>
                    </a:cubicBezTo>
                    <a:cubicBezTo>
                      <a:pt x="227" y="36"/>
                      <a:pt x="227" y="34"/>
                      <a:pt x="227" y="33"/>
                    </a:cubicBezTo>
                    <a:cubicBezTo>
                      <a:pt x="227" y="30"/>
                      <a:pt x="230" y="28"/>
                      <a:pt x="231" y="27"/>
                    </a:cubicBezTo>
                    <a:cubicBezTo>
                      <a:pt x="232" y="27"/>
                      <a:pt x="234" y="26"/>
                      <a:pt x="234" y="26"/>
                    </a:cubicBezTo>
                    <a:cubicBezTo>
                      <a:pt x="234" y="22"/>
                      <a:pt x="238" y="22"/>
                      <a:pt x="241" y="22"/>
                    </a:cubicBezTo>
                    <a:cubicBezTo>
                      <a:pt x="242" y="22"/>
                      <a:pt x="242" y="22"/>
                      <a:pt x="242" y="22"/>
                    </a:cubicBezTo>
                    <a:cubicBezTo>
                      <a:pt x="244" y="22"/>
                      <a:pt x="245" y="22"/>
                      <a:pt x="246" y="21"/>
                    </a:cubicBezTo>
                    <a:cubicBezTo>
                      <a:pt x="247" y="20"/>
                      <a:pt x="249" y="19"/>
                      <a:pt x="252" y="19"/>
                    </a:cubicBezTo>
                    <a:cubicBezTo>
                      <a:pt x="255" y="19"/>
                      <a:pt x="257" y="20"/>
                      <a:pt x="258" y="22"/>
                    </a:cubicBezTo>
                    <a:cubicBezTo>
                      <a:pt x="259" y="23"/>
                      <a:pt x="261" y="24"/>
                      <a:pt x="263" y="25"/>
                    </a:cubicBezTo>
                    <a:cubicBezTo>
                      <a:pt x="266" y="27"/>
                      <a:pt x="269" y="28"/>
                      <a:pt x="270" y="31"/>
                    </a:cubicBezTo>
                    <a:cubicBezTo>
                      <a:pt x="270" y="31"/>
                      <a:pt x="270" y="32"/>
                      <a:pt x="270" y="33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270" y="33"/>
                      <a:pt x="271" y="33"/>
                      <a:pt x="271" y="33"/>
                    </a:cubicBezTo>
                    <a:cubicBezTo>
                      <a:pt x="271" y="33"/>
                      <a:pt x="271" y="33"/>
                      <a:pt x="271" y="33"/>
                    </a:cubicBezTo>
                    <a:cubicBezTo>
                      <a:pt x="272" y="33"/>
                      <a:pt x="273" y="33"/>
                      <a:pt x="273" y="33"/>
                    </a:cubicBezTo>
                    <a:cubicBezTo>
                      <a:pt x="274" y="33"/>
                      <a:pt x="275" y="32"/>
                      <a:pt x="276" y="31"/>
                    </a:cubicBezTo>
                    <a:cubicBezTo>
                      <a:pt x="277" y="31"/>
                      <a:pt x="277" y="30"/>
                      <a:pt x="277" y="30"/>
                    </a:cubicBezTo>
                    <a:cubicBezTo>
                      <a:pt x="276" y="30"/>
                      <a:pt x="275" y="30"/>
                      <a:pt x="274" y="29"/>
                    </a:cubicBezTo>
                    <a:cubicBezTo>
                      <a:pt x="273" y="28"/>
                      <a:pt x="273" y="27"/>
                      <a:pt x="273" y="26"/>
                    </a:cubicBezTo>
                    <a:cubicBezTo>
                      <a:pt x="272" y="26"/>
                      <a:pt x="270" y="24"/>
                      <a:pt x="269" y="24"/>
                    </a:cubicBezTo>
                    <a:cubicBezTo>
                      <a:pt x="267" y="23"/>
                      <a:pt x="266" y="22"/>
                      <a:pt x="265" y="21"/>
                    </a:cubicBezTo>
                    <a:cubicBezTo>
                      <a:pt x="265" y="20"/>
                      <a:pt x="265" y="19"/>
                      <a:pt x="266" y="19"/>
                    </a:cubicBezTo>
                    <a:cubicBezTo>
                      <a:pt x="267" y="17"/>
                      <a:pt x="271" y="17"/>
                      <a:pt x="274" y="19"/>
                    </a:cubicBezTo>
                    <a:cubicBezTo>
                      <a:pt x="276" y="20"/>
                      <a:pt x="276" y="20"/>
                      <a:pt x="279" y="17"/>
                    </a:cubicBezTo>
                    <a:cubicBezTo>
                      <a:pt x="281" y="15"/>
                      <a:pt x="284" y="15"/>
                      <a:pt x="285" y="15"/>
                    </a:cubicBezTo>
                    <a:cubicBezTo>
                      <a:pt x="286" y="15"/>
                      <a:pt x="286" y="15"/>
                      <a:pt x="286" y="15"/>
                    </a:cubicBezTo>
                    <a:cubicBezTo>
                      <a:pt x="285" y="14"/>
                      <a:pt x="284" y="14"/>
                      <a:pt x="284" y="13"/>
                    </a:cubicBezTo>
                    <a:cubicBezTo>
                      <a:pt x="282" y="13"/>
                      <a:pt x="281" y="12"/>
                      <a:pt x="281" y="11"/>
                    </a:cubicBezTo>
                    <a:cubicBezTo>
                      <a:pt x="280" y="10"/>
                      <a:pt x="277" y="8"/>
                      <a:pt x="274" y="9"/>
                    </a:cubicBezTo>
                    <a:cubicBezTo>
                      <a:pt x="274" y="9"/>
                      <a:pt x="273" y="9"/>
                      <a:pt x="272" y="9"/>
                    </a:cubicBezTo>
                    <a:cubicBezTo>
                      <a:pt x="270" y="9"/>
                      <a:pt x="269" y="8"/>
                      <a:pt x="268" y="7"/>
                    </a:cubicBezTo>
                    <a:cubicBezTo>
                      <a:pt x="267" y="6"/>
                      <a:pt x="267" y="6"/>
                      <a:pt x="267" y="6"/>
                    </a:cubicBezTo>
                    <a:cubicBezTo>
                      <a:pt x="267" y="6"/>
                      <a:pt x="266" y="6"/>
                      <a:pt x="266" y="6"/>
                    </a:cubicBezTo>
                    <a:cubicBezTo>
                      <a:pt x="264" y="6"/>
                      <a:pt x="261" y="8"/>
                      <a:pt x="261" y="10"/>
                    </a:cubicBezTo>
                    <a:cubicBezTo>
                      <a:pt x="261" y="16"/>
                      <a:pt x="256" y="16"/>
                      <a:pt x="254" y="14"/>
                    </a:cubicBezTo>
                    <a:cubicBezTo>
                      <a:pt x="254" y="13"/>
                      <a:pt x="254" y="11"/>
                      <a:pt x="255" y="10"/>
                    </a:cubicBezTo>
                    <a:cubicBezTo>
                      <a:pt x="255" y="10"/>
                      <a:pt x="255" y="9"/>
                      <a:pt x="255" y="8"/>
                    </a:cubicBezTo>
                    <a:cubicBezTo>
                      <a:pt x="254" y="8"/>
                      <a:pt x="254" y="7"/>
                      <a:pt x="254" y="6"/>
                    </a:cubicBezTo>
                    <a:cubicBezTo>
                      <a:pt x="255" y="5"/>
                      <a:pt x="255" y="3"/>
                      <a:pt x="257" y="3"/>
                    </a:cubicBezTo>
                    <a:cubicBezTo>
                      <a:pt x="257" y="3"/>
                      <a:pt x="257" y="3"/>
                      <a:pt x="257" y="2"/>
                    </a:cubicBezTo>
                    <a:cubicBezTo>
                      <a:pt x="256" y="1"/>
                      <a:pt x="255" y="1"/>
                      <a:pt x="253" y="1"/>
                    </a:cubicBezTo>
                    <a:cubicBezTo>
                      <a:pt x="250" y="0"/>
                      <a:pt x="249" y="2"/>
                      <a:pt x="248" y="2"/>
                    </a:cubicBezTo>
                    <a:cubicBezTo>
                      <a:pt x="248" y="3"/>
                      <a:pt x="248" y="4"/>
                      <a:pt x="248" y="4"/>
                    </a:cubicBezTo>
                    <a:cubicBezTo>
                      <a:pt x="248" y="4"/>
                      <a:pt x="249" y="6"/>
                      <a:pt x="248" y="8"/>
                    </a:cubicBezTo>
                    <a:cubicBezTo>
                      <a:pt x="247" y="11"/>
                      <a:pt x="243" y="16"/>
                      <a:pt x="239" y="16"/>
                    </a:cubicBezTo>
                    <a:cubicBezTo>
                      <a:pt x="238" y="16"/>
                      <a:pt x="238" y="15"/>
                      <a:pt x="237" y="15"/>
                    </a:cubicBezTo>
                    <a:cubicBezTo>
                      <a:pt x="236" y="13"/>
                      <a:pt x="236" y="11"/>
                      <a:pt x="237" y="8"/>
                    </a:cubicBezTo>
                    <a:cubicBezTo>
                      <a:pt x="237" y="7"/>
                      <a:pt x="237" y="6"/>
                      <a:pt x="238" y="6"/>
                    </a:cubicBezTo>
                    <a:cubicBezTo>
                      <a:pt x="237" y="6"/>
                      <a:pt x="236" y="7"/>
                      <a:pt x="234" y="9"/>
                    </a:cubicBezTo>
                    <a:cubicBezTo>
                      <a:pt x="233" y="11"/>
                      <a:pt x="232" y="12"/>
                      <a:pt x="231" y="13"/>
                    </a:cubicBezTo>
                    <a:cubicBezTo>
                      <a:pt x="227" y="17"/>
                      <a:pt x="225" y="20"/>
                      <a:pt x="222" y="21"/>
                    </a:cubicBezTo>
                    <a:cubicBezTo>
                      <a:pt x="221" y="21"/>
                      <a:pt x="221" y="21"/>
                      <a:pt x="221" y="21"/>
                    </a:cubicBezTo>
                    <a:cubicBezTo>
                      <a:pt x="220" y="21"/>
                      <a:pt x="218" y="20"/>
                      <a:pt x="218" y="18"/>
                    </a:cubicBezTo>
                    <a:cubicBezTo>
                      <a:pt x="217" y="16"/>
                      <a:pt x="219" y="12"/>
                      <a:pt x="223" y="10"/>
                    </a:cubicBezTo>
                    <a:cubicBezTo>
                      <a:pt x="224" y="9"/>
                      <a:pt x="225" y="7"/>
                      <a:pt x="226" y="5"/>
                    </a:cubicBezTo>
                    <a:cubicBezTo>
                      <a:pt x="227" y="3"/>
                      <a:pt x="228" y="1"/>
                      <a:pt x="230" y="1"/>
                    </a:cubicBezTo>
                    <a:cubicBezTo>
                      <a:pt x="230" y="1"/>
                      <a:pt x="230" y="1"/>
                      <a:pt x="229" y="1"/>
                    </a:cubicBezTo>
                    <a:cubicBezTo>
                      <a:pt x="228" y="0"/>
                      <a:pt x="227" y="1"/>
                      <a:pt x="226" y="3"/>
                    </a:cubicBezTo>
                    <a:cubicBezTo>
                      <a:pt x="226" y="4"/>
                      <a:pt x="225" y="4"/>
                      <a:pt x="225" y="5"/>
                    </a:cubicBezTo>
                    <a:cubicBezTo>
                      <a:pt x="223" y="6"/>
                      <a:pt x="220" y="6"/>
                      <a:pt x="218" y="5"/>
                    </a:cubicBezTo>
                    <a:cubicBezTo>
                      <a:pt x="217" y="5"/>
                      <a:pt x="217" y="5"/>
                      <a:pt x="217" y="5"/>
                    </a:cubicBezTo>
                    <a:cubicBezTo>
                      <a:pt x="216" y="5"/>
                      <a:pt x="216" y="5"/>
                      <a:pt x="216" y="6"/>
                    </a:cubicBezTo>
                    <a:cubicBezTo>
                      <a:pt x="215" y="6"/>
                      <a:pt x="215" y="6"/>
                      <a:pt x="215" y="6"/>
                    </a:cubicBezTo>
                    <a:cubicBezTo>
                      <a:pt x="216" y="7"/>
                      <a:pt x="216" y="9"/>
                      <a:pt x="216" y="10"/>
                    </a:cubicBezTo>
                    <a:cubicBezTo>
                      <a:pt x="215" y="11"/>
                      <a:pt x="214" y="12"/>
                      <a:pt x="213" y="12"/>
                    </a:cubicBezTo>
                    <a:cubicBezTo>
                      <a:pt x="212" y="12"/>
                      <a:pt x="210" y="12"/>
                      <a:pt x="209" y="10"/>
                    </a:cubicBezTo>
                    <a:cubicBezTo>
                      <a:pt x="209" y="9"/>
                      <a:pt x="209" y="9"/>
                      <a:pt x="209" y="9"/>
                    </a:cubicBezTo>
                    <a:cubicBezTo>
                      <a:pt x="208" y="9"/>
                      <a:pt x="206" y="10"/>
                      <a:pt x="205" y="12"/>
                    </a:cubicBezTo>
                    <a:cubicBezTo>
                      <a:pt x="204" y="13"/>
                      <a:pt x="203" y="14"/>
                      <a:pt x="203" y="15"/>
                    </a:cubicBezTo>
                    <a:cubicBezTo>
                      <a:pt x="203" y="16"/>
                      <a:pt x="204" y="18"/>
                      <a:pt x="204" y="19"/>
                    </a:cubicBezTo>
                    <a:cubicBezTo>
                      <a:pt x="203" y="22"/>
                      <a:pt x="202" y="23"/>
                      <a:pt x="200" y="24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6" y="24"/>
                      <a:pt x="195" y="21"/>
                      <a:pt x="195" y="18"/>
                    </a:cubicBezTo>
                    <a:cubicBezTo>
                      <a:pt x="195" y="18"/>
                      <a:pt x="195" y="18"/>
                      <a:pt x="195" y="17"/>
                    </a:cubicBezTo>
                    <a:cubicBezTo>
                      <a:pt x="195" y="17"/>
                      <a:pt x="195" y="18"/>
                      <a:pt x="195" y="18"/>
                    </a:cubicBezTo>
                    <a:cubicBezTo>
                      <a:pt x="194" y="19"/>
                      <a:pt x="193" y="20"/>
                      <a:pt x="190" y="20"/>
                    </a:cubicBezTo>
                    <a:cubicBezTo>
                      <a:pt x="189" y="20"/>
                      <a:pt x="187" y="20"/>
                      <a:pt x="186" y="19"/>
                    </a:cubicBezTo>
                    <a:cubicBezTo>
                      <a:pt x="186" y="18"/>
                      <a:pt x="184" y="18"/>
                      <a:pt x="182" y="18"/>
                    </a:cubicBezTo>
                    <a:cubicBezTo>
                      <a:pt x="183" y="19"/>
                      <a:pt x="183" y="19"/>
                      <a:pt x="183" y="19"/>
                    </a:cubicBezTo>
                    <a:cubicBezTo>
                      <a:pt x="186" y="20"/>
                      <a:pt x="187" y="21"/>
                      <a:pt x="188" y="23"/>
                    </a:cubicBezTo>
                    <a:cubicBezTo>
                      <a:pt x="188" y="24"/>
                      <a:pt x="188" y="24"/>
                      <a:pt x="188" y="24"/>
                    </a:cubicBezTo>
                    <a:cubicBezTo>
                      <a:pt x="187" y="25"/>
                      <a:pt x="187" y="25"/>
                      <a:pt x="187" y="25"/>
                    </a:cubicBezTo>
                    <a:cubicBezTo>
                      <a:pt x="186" y="26"/>
                      <a:pt x="185" y="26"/>
                      <a:pt x="183" y="25"/>
                    </a:cubicBezTo>
                    <a:cubicBezTo>
                      <a:pt x="182" y="25"/>
                      <a:pt x="182" y="24"/>
                      <a:pt x="181" y="24"/>
                    </a:cubicBezTo>
                    <a:cubicBezTo>
                      <a:pt x="180" y="25"/>
                      <a:pt x="178" y="25"/>
                      <a:pt x="175" y="23"/>
                    </a:cubicBezTo>
                    <a:cubicBezTo>
                      <a:pt x="176" y="24"/>
                      <a:pt x="175" y="25"/>
                      <a:pt x="175" y="26"/>
                    </a:cubicBezTo>
                    <a:cubicBezTo>
                      <a:pt x="175" y="27"/>
                      <a:pt x="175" y="27"/>
                      <a:pt x="175" y="28"/>
                    </a:cubicBezTo>
                    <a:cubicBezTo>
                      <a:pt x="175" y="33"/>
                      <a:pt x="170" y="33"/>
                      <a:pt x="168" y="30"/>
                    </a:cubicBezTo>
                    <a:cubicBezTo>
                      <a:pt x="167" y="29"/>
                      <a:pt x="167" y="27"/>
                      <a:pt x="167" y="26"/>
                    </a:cubicBezTo>
                    <a:cubicBezTo>
                      <a:pt x="166" y="26"/>
                      <a:pt x="165" y="26"/>
                      <a:pt x="164" y="27"/>
                    </a:cubicBezTo>
                    <a:cubicBezTo>
                      <a:pt x="163" y="28"/>
                      <a:pt x="163" y="28"/>
                      <a:pt x="162" y="28"/>
                    </a:cubicBezTo>
                    <a:cubicBezTo>
                      <a:pt x="161" y="28"/>
                      <a:pt x="161" y="28"/>
                      <a:pt x="161" y="28"/>
                    </a:cubicBezTo>
                    <a:cubicBezTo>
                      <a:pt x="160" y="27"/>
                      <a:pt x="160" y="27"/>
                      <a:pt x="160" y="27"/>
                    </a:cubicBezTo>
                    <a:cubicBezTo>
                      <a:pt x="159" y="26"/>
                      <a:pt x="160" y="25"/>
                      <a:pt x="160" y="23"/>
                    </a:cubicBezTo>
                    <a:cubicBezTo>
                      <a:pt x="160" y="22"/>
                      <a:pt x="161" y="20"/>
                      <a:pt x="160" y="20"/>
                    </a:cubicBezTo>
                    <a:cubicBezTo>
                      <a:pt x="160" y="20"/>
                      <a:pt x="159" y="20"/>
                      <a:pt x="158" y="20"/>
                    </a:cubicBezTo>
                    <a:cubicBezTo>
                      <a:pt x="157" y="21"/>
                      <a:pt x="156" y="21"/>
                      <a:pt x="155" y="2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22"/>
                      <a:pt x="153" y="22"/>
                      <a:pt x="153" y="22"/>
                    </a:cubicBezTo>
                    <a:cubicBezTo>
                      <a:pt x="155" y="24"/>
                      <a:pt x="155" y="26"/>
                      <a:pt x="154" y="28"/>
                    </a:cubicBezTo>
                    <a:cubicBezTo>
                      <a:pt x="154" y="29"/>
                      <a:pt x="152" y="30"/>
                      <a:pt x="150" y="30"/>
                    </a:cubicBezTo>
                    <a:cubicBezTo>
                      <a:pt x="149" y="30"/>
                      <a:pt x="149" y="30"/>
                      <a:pt x="149" y="30"/>
                    </a:cubicBezTo>
                    <a:cubicBezTo>
                      <a:pt x="149" y="30"/>
                      <a:pt x="149" y="30"/>
                      <a:pt x="149" y="30"/>
                    </a:cubicBezTo>
                    <a:cubicBezTo>
                      <a:pt x="149" y="31"/>
                      <a:pt x="148" y="33"/>
                      <a:pt x="148" y="33"/>
                    </a:cubicBezTo>
                    <a:cubicBezTo>
                      <a:pt x="147" y="34"/>
                      <a:pt x="146" y="35"/>
                      <a:pt x="145" y="35"/>
                    </a:cubicBezTo>
                    <a:cubicBezTo>
                      <a:pt x="143" y="35"/>
                      <a:pt x="141" y="34"/>
                      <a:pt x="141" y="32"/>
                    </a:cubicBezTo>
                    <a:cubicBezTo>
                      <a:pt x="141" y="32"/>
                      <a:pt x="140" y="32"/>
                      <a:pt x="140" y="32"/>
                    </a:cubicBezTo>
                    <a:cubicBezTo>
                      <a:pt x="139" y="32"/>
                      <a:pt x="137" y="32"/>
                      <a:pt x="137" y="33"/>
                    </a:cubicBezTo>
                    <a:cubicBezTo>
                      <a:pt x="136" y="34"/>
                      <a:pt x="135" y="35"/>
                      <a:pt x="134" y="36"/>
                    </a:cubicBezTo>
                    <a:cubicBezTo>
                      <a:pt x="133" y="37"/>
                      <a:pt x="132" y="37"/>
                      <a:pt x="132" y="38"/>
                    </a:cubicBezTo>
                    <a:cubicBezTo>
                      <a:pt x="133" y="37"/>
                      <a:pt x="135" y="37"/>
                      <a:pt x="137" y="37"/>
                    </a:cubicBezTo>
                    <a:cubicBezTo>
                      <a:pt x="138" y="38"/>
                      <a:pt x="140" y="39"/>
                      <a:pt x="139" y="42"/>
                    </a:cubicBezTo>
                    <a:cubicBezTo>
                      <a:pt x="139" y="42"/>
                      <a:pt x="139" y="42"/>
                      <a:pt x="139" y="42"/>
                    </a:cubicBezTo>
                    <a:cubicBezTo>
                      <a:pt x="141" y="43"/>
                      <a:pt x="141" y="46"/>
                      <a:pt x="141" y="47"/>
                    </a:cubicBezTo>
                    <a:cubicBezTo>
                      <a:pt x="140" y="49"/>
                      <a:pt x="137" y="50"/>
                      <a:pt x="135" y="48"/>
                    </a:cubicBezTo>
                    <a:cubicBezTo>
                      <a:pt x="134" y="47"/>
                      <a:pt x="134" y="46"/>
                      <a:pt x="133" y="46"/>
                    </a:cubicBezTo>
                    <a:cubicBezTo>
                      <a:pt x="133" y="46"/>
                      <a:pt x="133" y="47"/>
                      <a:pt x="133" y="47"/>
                    </a:cubicBezTo>
                    <a:cubicBezTo>
                      <a:pt x="132" y="50"/>
                      <a:pt x="131" y="50"/>
                      <a:pt x="130" y="50"/>
                    </a:cubicBezTo>
                    <a:cubicBezTo>
                      <a:pt x="128" y="50"/>
                      <a:pt x="127" y="49"/>
                      <a:pt x="125" y="46"/>
                    </a:cubicBezTo>
                    <a:cubicBezTo>
                      <a:pt x="125" y="46"/>
                      <a:pt x="125" y="46"/>
                      <a:pt x="125" y="46"/>
                    </a:cubicBezTo>
                    <a:cubicBezTo>
                      <a:pt x="125" y="46"/>
                      <a:pt x="124" y="46"/>
                      <a:pt x="124" y="46"/>
                    </a:cubicBezTo>
                    <a:cubicBezTo>
                      <a:pt x="123" y="48"/>
                      <a:pt x="122" y="49"/>
                      <a:pt x="120" y="49"/>
                    </a:cubicBezTo>
                    <a:cubicBezTo>
                      <a:pt x="120" y="49"/>
                      <a:pt x="119" y="49"/>
                      <a:pt x="119" y="48"/>
                    </a:cubicBezTo>
                    <a:cubicBezTo>
                      <a:pt x="117" y="47"/>
                      <a:pt x="117" y="45"/>
                      <a:pt x="118" y="43"/>
                    </a:cubicBezTo>
                    <a:cubicBezTo>
                      <a:pt x="118" y="44"/>
                      <a:pt x="117" y="44"/>
                      <a:pt x="117" y="44"/>
                    </a:cubicBezTo>
                    <a:cubicBezTo>
                      <a:pt x="115" y="46"/>
                      <a:pt x="113" y="47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1" y="49"/>
                      <a:pt x="111" y="49"/>
                      <a:pt x="111" y="49"/>
                    </a:cubicBezTo>
                    <a:cubicBezTo>
                      <a:pt x="111" y="51"/>
                      <a:pt x="109" y="52"/>
                      <a:pt x="108" y="53"/>
                    </a:cubicBezTo>
                    <a:cubicBezTo>
                      <a:pt x="108" y="53"/>
                      <a:pt x="108" y="53"/>
                      <a:pt x="108" y="53"/>
                    </a:cubicBezTo>
                    <a:cubicBezTo>
                      <a:pt x="111" y="52"/>
                      <a:pt x="113" y="52"/>
                      <a:pt x="114" y="53"/>
                    </a:cubicBezTo>
                    <a:cubicBezTo>
                      <a:pt x="115" y="53"/>
                      <a:pt x="116" y="53"/>
                      <a:pt x="116" y="53"/>
                    </a:cubicBezTo>
                    <a:cubicBezTo>
                      <a:pt x="116" y="53"/>
                      <a:pt x="117" y="53"/>
                      <a:pt x="118" y="52"/>
                    </a:cubicBezTo>
                    <a:cubicBezTo>
                      <a:pt x="120" y="50"/>
                      <a:pt x="122" y="49"/>
                      <a:pt x="123" y="49"/>
                    </a:cubicBezTo>
                    <a:cubicBezTo>
                      <a:pt x="125" y="49"/>
                      <a:pt x="126" y="50"/>
                      <a:pt x="128" y="51"/>
                    </a:cubicBezTo>
                    <a:cubicBezTo>
                      <a:pt x="129" y="52"/>
                      <a:pt x="129" y="53"/>
                      <a:pt x="129" y="53"/>
                    </a:cubicBezTo>
                    <a:cubicBezTo>
                      <a:pt x="129" y="55"/>
                      <a:pt x="128" y="56"/>
                      <a:pt x="128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9" y="59"/>
                      <a:pt x="128" y="61"/>
                      <a:pt x="128" y="61"/>
                    </a:cubicBezTo>
                    <a:cubicBezTo>
                      <a:pt x="128" y="63"/>
                      <a:pt x="126" y="64"/>
                      <a:pt x="124" y="64"/>
                    </a:cubicBezTo>
                    <a:cubicBezTo>
                      <a:pt x="123" y="64"/>
                      <a:pt x="122" y="64"/>
                      <a:pt x="122" y="63"/>
                    </a:cubicBezTo>
                    <a:cubicBezTo>
                      <a:pt x="121" y="63"/>
                      <a:pt x="121" y="62"/>
                      <a:pt x="121" y="61"/>
                    </a:cubicBezTo>
                    <a:cubicBezTo>
                      <a:pt x="121" y="60"/>
                      <a:pt x="120" y="59"/>
                      <a:pt x="120" y="59"/>
                    </a:cubicBezTo>
                    <a:cubicBezTo>
                      <a:pt x="119" y="61"/>
                      <a:pt x="117" y="65"/>
                      <a:pt x="113" y="65"/>
                    </a:cubicBezTo>
                    <a:cubicBezTo>
                      <a:pt x="112" y="65"/>
                      <a:pt x="110" y="68"/>
                      <a:pt x="110" y="71"/>
                    </a:cubicBezTo>
                    <a:cubicBezTo>
                      <a:pt x="110" y="75"/>
                      <a:pt x="108" y="75"/>
                      <a:pt x="107" y="75"/>
                    </a:cubicBezTo>
                    <a:cubicBezTo>
                      <a:pt x="107" y="75"/>
                      <a:pt x="106" y="75"/>
                      <a:pt x="106" y="75"/>
                    </a:cubicBezTo>
                    <a:cubicBezTo>
                      <a:pt x="106" y="75"/>
                      <a:pt x="106" y="75"/>
                      <a:pt x="106" y="75"/>
                    </a:cubicBezTo>
                    <a:cubicBezTo>
                      <a:pt x="105" y="80"/>
                      <a:pt x="99" y="87"/>
                      <a:pt x="95" y="90"/>
                    </a:cubicBezTo>
                    <a:cubicBezTo>
                      <a:pt x="93" y="92"/>
                      <a:pt x="93" y="93"/>
                      <a:pt x="94" y="94"/>
                    </a:cubicBezTo>
                    <a:cubicBezTo>
                      <a:pt x="94" y="95"/>
                      <a:pt x="95" y="96"/>
                      <a:pt x="94" y="98"/>
                    </a:cubicBezTo>
                    <a:cubicBezTo>
                      <a:pt x="93" y="100"/>
                      <a:pt x="91" y="101"/>
                      <a:pt x="89" y="101"/>
                    </a:cubicBezTo>
                    <a:cubicBezTo>
                      <a:pt x="88" y="101"/>
                      <a:pt x="87" y="101"/>
                      <a:pt x="86" y="101"/>
                    </a:cubicBezTo>
                    <a:cubicBezTo>
                      <a:pt x="86" y="100"/>
                      <a:pt x="85" y="100"/>
                      <a:pt x="84" y="100"/>
                    </a:cubicBezTo>
                    <a:cubicBezTo>
                      <a:pt x="84" y="101"/>
                      <a:pt x="84" y="102"/>
                      <a:pt x="85" y="103"/>
                    </a:cubicBezTo>
                    <a:cubicBezTo>
                      <a:pt x="85" y="105"/>
                      <a:pt x="85" y="109"/>
                      <a:pt x="83" y="111"/>
                    </a:cubicBezTo>
                    <a:cubicBezTo>
                      <a:pt x="82" y="111"/>
                      <a:pt x="82" y="112"/>
                      <a:pt x="83" y="114"/>
                    </a:cubicBezTo>
                    <a:cubicBezTo>
                      <a:pt x="83" y="115"/>
                      <a:pt x="84" y="116"/>
                      <a:pt x="84" y="117"/>
                    </a:cubicBezTo>
                    <a:cubicBezTo>
                      <a:pt x="84" y="118"/>
                      <a:pt x="83" y="120"/>
                      <a:pt x="80" y="120"/>
                    </a:cubicBezTo>
                    <a:cubicBezTo>
                      <a:pt x="80" y="120"/>
                      <a:pt x="79" y="119"/>
                      <a:pt x="78" y="119"/>
                    </a:cubicBezTo>
                    <a:cubicBezTo>
                      <a:pt x="77" y="119"/>
                      <a:pt x="77" y="119"/>
                      <a:pt x="76" y="119"/>
                    </a:cubicBezTo>
                    <a:cubicBezTo>
                      <a:pt x="75" y="121"/>
                      <a:pt x="72" y="122"/>
                      <a:pt x="70" y="122"/>
                    </a:cubicBezTo>
                    <a:cubicBezTo>
                      <a:pt x="71" y="123"/>
                      <a:pt x="72" y="124"/>
                      <a:pt x="74" y="126"/>
                    </a:cubicBezTo>
                    <a:cubicBezTo>
                      <a:pt x="76" y="127"/>
                      <a:pt x="76" y="129"/>
                      <a:pt x="76" y="130"/>
                    </a:cubicBezTo>
                    <a:cubicBezTo>
                      <a:pt x="75" y="131"/>
                      <a:pt x="73" y="132"/>
                      <a:pt x="72" y="132"/>
                    </a:cubicBezTo>
                    <a:cubicBezTo>
                      <a:pt x="70" y="132"/>
                      <a:pt x="69" y="131"/>
                      <a:pt x="68" y="130"/>
                    </a:cubicBezTo>
                    <a:cubicBezTo>
                      <a:pt x="67" y="131"/>
                      <a:pt x="66" y="131"/>
                      <a:pt x="66" y="132"/>
                    </a:cubicBezTo>
                    <a:cubicBezTo>
                      <a:pt x="64" y="133"/>
                      <a:pt x="62" y="134"/>
                      <a:pt x="60" y="135"/>
                    </a:cubicBezTo>
                    <a:cubicBezTo>
                      <a:pt x="58" y="135"/>
                      <a:pt x="58" y="137"/>
                      <a:pt x="57" y="138"/>
                    </a:cubicBezTo>
                    <a:cubicBezTo>
                      <a:pt x="57" y="139"/>
                      <a:pt x="56" y="142"/>
                      <a:pt x="53" y="142"/>
                    </a:cubicBezTo>
                    <a:cubicBezTo>
                      <a:pt x="52" y="142"/>
                      <a:pt x="52" y="142"/>
                      <a:pt x="51" y="145"/>
                    </a:cubicBezTo>
                    <a:cubicBezTo>
                      <a:pt x="51" y="147"/>
                      <a:pt x="50" y="149"/>
                      <a:pt x="48" y="150"/>
                    </a:cubicBezTo>
                    <a:cubicBezTo>
                      <a:pt x="48" y="151"/>
                      <a:pt x="47" y="151"/>
                      <a:pt x="46" y="151"/>
                    </a:cubicBezTo>
                    <a:cubicBezTo>
                      <a:pt x="44" y="151"/>
                      <a:pt x="43" y="149"/>
                      <a:pt x="43" y="148"/>
                    </a:cubicBezTo>
                    <a:cubicBezTo>
                      <a:pt x="42" y="146"/>
                      <a:pt x="42" y="146"/>
                      <a:pt x="41" y="146"/>
                    </a:cubicBezTo>
                    <a:cubicBezTo>
                      <a:pt x="40" y="146"/>
                      <a:pt x="40" y="146"/>
                      <a:pt x="40" y="146"/>
                    </a:cubicBezTo>
                    <a:cubicBezTo>
                      <a:pt x="40" y="146"/>
                      <a:pt x="40" y="147"/>
                      <a:pt x="41" y="149"/>
                    </a:cubicBezTo>
                    <a:cubicBezTo>
                      <a:pt x="42" y="149"/>
                      <a:pt x="43" y="151"/>
                      <a:pt x="42" y="152"/>
                    </a:cubicBezTo>
                    <a:cubicBezTo>
                      <a:pt x="41" y="154"/>
                      <a:pt x="40" y="154"/>
                      <a:pt x="38" y="154"/>
                    </a:cubicBezTo>
                    <a:cubicBezTo>
                      <a:pt x="37" y="154"/>
                      <a:pt x="36" y="154"/>
                      <a:pt x="35" y="155"/>
                    </a:cubicBezTo>
                    <a:cubicBezTo>
                      <a:pt x="33" y="157"/>
                      <a:pt x="30" y="158"/>
                      <a:pt x="28" y="158"/>
                    </a:cubicBezTo>
                    <a:cubicBezTo>
                      <a:pt x="27" y="158"/>
                      <a:pt x="26" y="158"/>
                      <a:pt x="25" y="158"/>
                    </a:cubicBezTo>
                    <a:cubicBezTo>
                      <a:pt x="26" y="158"/>
                      <a:pt x="26" y="158"/>
                      <a:pt x="26" y="159"/>
                    </a:cubicBezTo>
                    <a:cubicBezTo>
                      <a:pt x="28" y="159"/>
                      <a:pt x="30" y="160"/>
                      <a:pt x="30" y="161"/>
                    </a:cubicBezTo>
                    <a:cubicBezTo>
                      <a:pt x="31" y="162"/>
                      <a:pt x="31" y="163"/>
                      <a:pt x="30" y="164"/>
                    </a:cubicBezTo>
                    <a:cubicBezTo>
                      <a:pt x="29" y="165"/>
                      <a:pt x="28" y="165"/>
                      <a:pt x="26" y="165"/>
                    </a:cubicBezTo>
                    <a:cubicBezTo>
                      <a:pt x="24" y="165"/>
                      <a:pt x="21" y="165"/>
                      <a:pt x="18" y="164"/>
                    </a:cubicBezTo>
                    <a:cubicBezTo>
                      <a:pt x="18" y="164"/>
                      <a:pt x="18" y="165"/>
                      <a:pt x="18" y="165"/>
                    </a:cubicBezTo>
                    <a:cubicBezTo>
                      <a:pt x="17" y="167"/>
                      <a:pt x="16" y="169"/>
                      <a:pt x="13" y="168"/>
                    </a:cubicBezTo>
                    <a:cubicBezTo>
                      <a:pt x="12" y="168"/>
                      <a:pt x="10" y="169"/>
                      <a:pt x="9" y="169"/>
                    </a:cubicBezTo>
                    <a:cubicBezTo>
                      <a:pt x="9" y="170"/>
                      <a:pt x="9" y="170"/>
                      <a:pt x="9" y="170"/>
                    </a:cubicBezTo>
                    <a:cubicBezTo>
                      <a:pt x="11" y="172"/>
                      <a:pt x="11" y="173"/>
                      <a:pt x="10" y="174"/>
                    </a:cubicBezTo>
                    <a:cubicBezTo>
                      <a:pt x="10" y="174"/>
                      <a:pt x="9" y="176"/>
                      <a:pt x="7" y="176"/>
                    </a:cubicBezTo>
                    <a:cubicBezTo>
                      <a:pt x="5" y="176"/>
                      <a:pt x="4" y="175"/>
                      <a:pt x="2" y="174"/>
                    </a:cubicBezTo>
                    <a:cubicBezTo>
                      <a:pt x="2" y="175"/>
                      <a:pt x="1" y="176"/>
                      <a:pt x="0" y="178"/>
                    </a:cubicBezTo>
                    <a:cubicBezTo>
                      <a:pt x="0" y="179"/>
                      <a:pt x="2" y="180"/>
                      <a:pt x="2" y="180"/>
                    </a:cubicBezTo>
                    <a:cubicBezTo>
                      <a:pt x="4" y="181"/>
                      <a:pt x="5" y="182"/>
                      <a:pt x="5" y="184"/>
                    </a:cubicBezTo>
                    <a:cubicBezTo>
                      <a:pt x="5" y="185"/>
                      <a:pt x="4" y="185"/>
                      <a:pt x="3" y="186"/>
                    </a:cubicBezTo>
                    <a:cubicBezTo>
                      <a:pt x="5" y="187"/>
                      <a:pt x="5" y="188"/>
                      <a:pt x="5" y="189"/>
                    </a:cubicBezTo>
                    <a:cubicBezTo>
                      <a:pt x="5" y="191"/>
                      <a:pt x="3" y="193"/>
                      <a:pt x="1" y="194"/>
                    </a:cubicBezTo>
                    <a:cubicBezTo>
                      <a:pt x="1" y="194"/>
                      <a:pt x="1" y="195"/>
                      <a:pt x="2" y="196"/>
                    </a:cubicBezTo>
                    <a:cubicBezTo>
                      <a:pt x="4" y="198"/>
                      <a:pt x="2" y="200"/>
                      <a:pt x="1" y="201"/>
                    </a:cubicBezTo>
                    <a:cubicBezTo>
                      <a:pt x="0" y="202"/>
                      <a:pt x="0" y="202"/>
                      <a:pt x="1" y="203"/>
                    </a:cubicBezTo>
                    <a:cubicBezTo>
                      <a:pt x="1" y="203"/>
                      <a:pt x="2" y="203"/>
                      <a:pt x="2" y="203"/>
                    </a:cubicBezTo>
                    <a:cubicBezTo>
                      <a:pt x="2" y="203"/>
                      <a:pt x="2" y="203"/>
                      <a:pt x="2" y="203"/>
                    </a:cubicBezTo>
                    <a:cubicBezTo>
                      <a:pt x="3" y="203"/>
                      <a:pt x="3" y="203"/>
                      <a:pt x="4" y="203"/>
                    </a:cubicBezTo>
                    <a:cubicBezTo>
                      <a:pt x="5" y="203"/>
                      <a:pt x="6" y="203"/>
                      <a:pt x="7" y="205"/>
                    </a:cubicBezTo>
                    <a:cubicBezTo>
                      <a:pt x="7" y="205"/>
                      <a:pt x="9" y="204"/>
                      <a:pt x="12" y="201"/>
                    </a:cubicBezTo>
                    <a:cubicBezTo>
                      <a:pt x="13" y="200"/>
                      <a:pt x="14" y="200"/>
                      <a:pt x="15" y="200"/>
                    </a:cubicBezTo>
                    <a:cubicBezTo>
                      <a:pt x="17" y="200"/>
                      <a:pt x="19" y="202"/>
                      <a:pt x="19" y="204"/>
                    </a:cubicBezTo>
                    <a:cubicBezTo>
                      <a:pt x="19" y="207"/>
                      <a:pt x="17" y="208"/>
                      <a:pt x="15" y="208"/>
                    </a:cubicBezTo>
                    <a:cubicBezTo>
                      <a:pt x="15" y="208"/>
                      <a:pt x="15" y="208"/>
                      <a:pt x="15" y="208"/>
                    </a:cubicBezTo>
                    <a:cubicBezTo>
                      <a:pt x="14" y="208"/>
                      <a:pt x="12" y="209"/>
                      <a:pt x="12" y="209"/>
                    </a:cubicBezTo>
                    <a:cubicBezTo>
                      <a:pt x="11" y="210"/>
                      <a:pt x="11" y="210"/>
                      <a:pt x="11" y="210"/>
                    </a:cubicBezTo>
                    <a:cubicBezTo>
                      <a:pt x="12" y="212"/>
                      <a:pt x="11" y="213"/>
                      <a:pt x="11" y="214"/>
                    </a:cubicBezTo>
                    <a:cubicBezTo>
                      <a:pt x="9" y="215"/>
                      <a:pt x="6" y="215"/>
                      <a:pt x="4" y="213"/>
                    </a:cubicBezTo>
                    <a:cubicBezTo>
                      <a:pt x="4" y="213"/>
                      <a:pt x="3" y="212"/>
                      <a:pt x="3" y="211"/>
                    </a:cubicBezTo>
                    <a:cubicBezTo>
                      <a:pt x="3" y="211"/>
                      <a:pt x="3" y="212"/>
                      <a:pt x="3" y="212"/>
                    </a:cubicBezTo>
                    <a:cubicBezTo>
                      <a:pt x="5" y="214"/>
                      <a:pt x="4" y="217"/>
                      <a:pt x="3" y="218"/>
                    </a:cubicBezTo>
                    <a:cubicBezTo>
                      <a:pt x="3" y="219"/>
                      <a:pt x="2" y="219"/>
                      <a:pt x="2" y="219"/>
                    </a:cubicBezTo>
                    <a:cubicBezTo>
                      <a:pt x="3" y="219"/>
                      <a:pt x="4" y="219"/>
                      <a:pt x="5" y="218"/>
                    </a:cubicBezTo>
                    <a:cubicBezTo>
                      <a:pt x="6" y="216"/>
                      <a:pt x="8" y="215"/>
                      <a:pt x="9" y="215"/>
                    </a:cubicBezTo>
                    <a:cubicBezTo>
                      <a:pt x="12" y="215"/>
                      <a:pt x="13" y="217"/>
                      <a:pt x="14" y="219"/>
                    </a:cubicBezTo>
                    <a:cubicBezTo>
                      <a:pt x="15" y="219"/>
                      <a:pt x="15" y="220"/>
                      <a:pt x="15" y="222"/>
                    </a:cubicBezTo>
                    <a:cubicBezTo>
                      <a:pt x="14" y="223"/>
                      <a:pt x="13" y="223"/>
                      <a:pt x="12" y="223"/>
                    </a:cubicBezTo>
                    <a:cubicBezTo>
                      <a:pt x="12" y="223"/>
                      <a:pt x="12" y="223"/>
                      <a:pt x="12" y="224"/>
                    </a:cubicBezTo>
                    <a:cubicBezTo>
                      <a:pt x="12" y="224"/>
                      <a:pt x="12" y="224"/>
                      <a:pt x="12" y="224"/>
                    </a:cubicBezTo>
                    <a:cubicBezTo>
                      <a:pt x="12" y="228"/>
                      <a:pt x="10" y="228"/>
                      <a:pt x="8" y="228"/>
                    </a:cubicBezTo>
                    <a:cubicBezTo>
                      <a:pt x="7" y="228"/>
                      <a:pt x="7" y="228"/>
                      <a:pt x="7" y="229"/>
                    </a:cubicBezTo>
                    <a:cubicBezTo>
                      <a:pt x="7" y="230"/>
                      <a:pt x="14" y="234"/>
                      <a:pt x="17" y="235"/>
                    </a:cubicBezTo>
                    <a:cubicBezTo>
                      <a:pt x="19" y="235"/>
                      <a:pt x="20" y="236"/>
                      <a:pt x="21" y="237"/>
                    </a:cubicBezTo>
                    <a:cubicBezTo>
                      <a:pt x="23" y="238"/>
                      <a:pt x="26" y="239"/>
                      <a:pt x="30" y="238"/>
                    </a:cubicBezTo>
                    <a:cubicBezTo>
                      <a:pt x="35" y="238"/>
                      <a:pt x="48" y="226"/>
                      <a:pt x="49" y="224"/>
                    </a:cubicBezTo>
                    <a:cubicBezTo>
                      <a:pt x="51" y="222"/>
                      <a:pt x="53" y="222"/>
                      <a:pt x="53" y="222"/>
                    </a:cubicBezTo>
                    <a:cubicBezTo>
                      <a:pt x="54" y="222"/>
                      <a:pt x="54" y="222"/>
                      <a:pt x="55" y="222"/>
                    </a:cubicBezTo>
                    <a:cubicBezTo>
                      <a:pt x="56" y="222"/>
                      <a:pt x="57" y="222"/>
                      <a:pt x="58" y="222"/>
                    </a:cubicBezTo>
                    <a:cubicBezTo>
                      <a:pt x="58" y="221"/>
                      <a:pt x="58" y="220"/>
                      <a:pt x="59" y="218"/>
                    </a:cubicBezTo>
                    <a:cubicBezTo>
                      <a:pt x="59" y="216"/>
                      <a:pt x="59" y="214"/>
                      <a:pt x="61" y="213"/>
                    </a:cubicBezTo>
                    <a:cubicBezTo>
                      <a:pt x="61" y="213"/>
                      <a:pt x="61" y="213"/>
                      <a:pt x="61" y="213"/>
                    </a:cubicBezTo>
                    <a:cubicBezTo>
                      <a:pt x="62" y="213"/>
                      <a:pt x="62" y="213"/>
                      <a:pt x="62" y="213"/>
                    </a:cubicBezTo>
                    <a:cubicBezTo>
                      <a:pt x="64" y="213"/>
                      <a:pt x="65" y="215"/>
                      <a:pt x="66" y="217"/>
                    </a:cubicBezTo>
                    <a:cubicBezTo>
                      <a:pt x="66" y="218"/>
                      <a:pt x="67" y="219"/>
                      <a:pt x="67" y="220"/>
                    </a:cubicBezTo>
                    <a:cubicBezTo>
                      <a:pt x="69" y="220"/>
                      <a:pt x="70" y="222"/>
                      <a:pt x="71" y="224"/>
                    </a:cubicBezTo>
                    <a:cubicBezTo>
                      <a:pt x="71" y="224"/>
                      <a:pt x="72" y="224"/>
                      <a:pt x="72" y="225"/>
                    </a:cubicBezTo>
                    <a:cubicBezTo>
                      <a:pt x="73" y="223"/>
                      <a:pt x="73" y="221"/>
                      <a:pt x="73" y="219"/>
                    </a:cubicBezTo>
                    <a:cubicBezTo>
                      <a:pt x="73" y="218"/>
                      <a:pt x="74" y="217"/>
                      <a:pt x="74" y="215"/>
                    </a:cubicBezTo>
                    <a:cubicBezTo>
                      <a:pt x="74" y="214"/>
                      <a:pt x="75" y="212"/>
                      <a:pt x="75" y="211"/>
                    </a:cubicBezTo>
                    <a:cubicBezTo>
                      <a:pt x="75" y="210"/>
                      <a:pt x="75" y="209"/>
                      <a:pt x="75" y="208"/>
                    </a:cubicBezTo>
                    <a:cubicBezTo>
                      <a:pt x="76" y="207"/>
                      <a:pt x="78" y="207"/>
                      <a:pt x="80" y="207"/>
                    </a:cubicBezTo>
                    <a:cubicBezTo>
                      <a:pt x="81" y="207"/>
                      <a:pt x="82" y="207"/>
                      <a:pt x="83" y="206"/>
                    </a:cubicBezTo>
                    <a:cubicBezTo>
                      <a:pt x="83" y="205"/>
                      <a:pt x="83" y="200"/>
                      <a:pt x="83" y="199"/>
                    </a:cubicBezTo>
                    <a:cubicBezTo>
                      <a:pt x="81" y="198"/>
                      <a:pt x="80" y="196"/>
                      <a:pt x="80" y="194"/>
                    </a:cubicBezTo>
                    <a:cubicBezTo>
                      <a:pt x="80" y="193"/>
                      <a:pt x="80" y="193"/>
                      <a:pt x="80" y="192"/>
                    </a:cubicBezTo>
                    <a:cubicBezTo>
                      <a:pt x="80" y="191"/>
                      <a:pt x="82" y="190"/>
                      <a:pt x="83" y="190"/>
                    </a:cubicBezTo>
                    <a:cubicBezTo>
                      <a:pt x="84" y="190"/>
                      <a:pt x="84" y="189"/>
                      <a:pt x="85" y="189"/>
                    </a:cubicBezTo>
                    <a:cubicBezTo>
                      <a:pt x="86" y="188"/>
                      <a:pt x="86" y="187"/>
                      <a:pt x="85" y="186"/>
                    </a:cubicBezTo>
                    <a:cubicBezTo>
                      <a:pt x="85" y="185"/>
                      <a:pt x="85" y="184"/>
                      <a:pt x="83" y="183"/>
                    </a:cubicBezTo>
                    <a:cubicBezTo>
                      <a:pt x="81" y="182"/>
                      <a:pt x="78" y="181"/>
                      <a:pt x="78" y="178"/>
                    </a:cubicBezTo>
                    <a:cubicBezTo>
                      <a:pt x="78" y="176"/>
                      <a:pt x="78" y="174"/>
                      <a:pt x="79" y="173"/>
                    </a:cubicBezTo>
                    <a:cubicBezTo>
                      <a:pt x="79" y="171"/>
                      <a:pt x="80" y="170"/>
                      <a:pt x="79" y="168"/>
                    </a:cubicBezTo>
                    <a:cubicBezTo>
                      <a:pt x="77" y="164"/>
                      <a:pt x="78" y="161"/>
                      <a:pt x="78" y="159"/>
                    </a:cubicBezTo>
                    <a:cubicBezTo>
                      <a:pt x="79" y="158"/>
                      <a:pt x="79" y="157"/>
                      <a:pt x="79" y="156"/>
                    </a:cubicBezTo>
                    <a:cubicBezTo>
                      <a:pt x="77" y="153"/>
                      <a:pt x="76" y="149"/>
                      <a:pt x="80" y="143"/>
                    </a:cubicBezTo>
                    <a:cubicBezTo>
                      <a:pt x="83" y="137"/>
                      <a:pt x="90" y="134"/>
                      <a:pt x="93" y="135"/>
                    </a:cubicBezTo>
                    <a:cubicBezTo>
                      <a:pt x="94" y="135"/>
                      <a:pt x="94" y="135"/>
                      <a:pt x="95" y="135"/>
                    </a:cubicBezTo>
                    <a:cubicBezTo>
                      <a:pt x="96" y="136"/>
                      <a:pt x="98" y="137"/>
                      <a:pt x="98" y="135"/>
                    </a:cubicBezTo>
                    <a:cubicBezTo>
                      <a:pt x="100" y="133"/>
                      <a:pt x="100" y="132"/>
                      <a:pt x="99" y="132"/>
                    </a:cubicBezTo>
                    <a:cubicBezTo>
                      <a:pt x="98" y="131"/>
                      <a:pt x="95" y="130"/>
                      <a:pt x="95" y="128"/>
                    </a:cubicBezTo>
                    <a:cubicBezTo>
                      <a:pt x="95" y="128"/>
                      <a:pt x="94" y="127"/>
                      <a:pt x="94" y="127"/>
                    </a:cubicBezTo>
                    <a:cubicBezTo>
                      <a:pt x="94" y="126"/>
                      <a:pt x="95" y="124"/>
                      <a:pt x="96" y="123"/>
                    </a:cubicBezTo>
                    <a:cubicBezTo>
                      <a:pt x="99" y="118"/>
                      <a:pt x="103" y="113"/>
                      <a:pt x="103" y="109"/>
                    </a:cubicBezTo>
                    <a:cubicBezTo>
                      <a:pt x="103" y="108"/>
                      <a:pt x="103" y="106"/>
                      <a:pt x="103" y="104"/>
                    </a:cubicBezTo>
                    <a:cubicBezTo>
                      <a:pt x="103" y="102"/>
                      <a:pt x="103" y="100"/>
                      <a:pt x="104" y="98"/>
                    </a:cubicBezTo>
                    <a:cubicBezTo>
                      <a:pt x="106" y="97"/>
                      <a:pt x="107" y="97"/>
                      <a:pt x="109" y="97"/>
                    </a:cubicBezTo>
                    <a:cubicBezTo>
                      <a:pt x="110" y="96"/>
                      <a:pt x="112" y="96"/>
                      <a:pt x="113" y="96"/>
                    </a:cubicBezTo>
                    <a:cubicBezTo>
                      <a:pt x="114" y="95"/>
                      <a:pt x="114" y="95"/>
                      <a:pt x="114" y="93"/>
                    </a:cubicBezTo>
                    <a:cubicBezTo>
                      <a:pt x="114" y="92"/>
                      <a:pt x="114" y="91"/>
                      <a:pt x="115" y="89"/>
                    </a:cubicBezTo>
                    <a:cubicBezTo>
                      <a:pt x="115" y="89"/>
                      <a:pt x="116" y="88"/>
                      <a:pt x="117" y="86"/>
                    </a:cubicBezTo>
                    <a:cubicBezTo>
                      <a:pt x="118" y="84"/>
                      <a:pt x="119" y="82"/>
                      <a:pt x="121" y="81"/>
                    </a:cubicBezTo>
                    <a:cubicBezTo>
                      <a:pt x="122" y="80"/>
                      <a:pt x="124" y="78"/>
                      <a:pt x="123" y="78"/>
                    </a:cubicBezTo>
                    <a:cubicBezTo>
                      <a:pt x="122" y="75"/>
                      <a:pt x="123" y="73"/>
                      <a:pt x="124" y="72"/>
                    </a:cubicBezTo>
                    <a:cubicBezTo>
                      <a:pt x="125" y="71"/>
                      <a:pt x="126" y="69"/>
                      <a:pt x="126" y="68"/>
                    </a:cubicBezTo>
                    <a:cubicBezTo>
                      <a:pt x="126" y="63"/>
                      <a:pt x="132" y="60"/>
                      <a:pt x="137" y="60"/>
                    </a:cubicBezTo>
                    <a:cubicBezTo>
                      <a:pt x="142" y="60"/>
                      <a:pt x="143" y="59"/>
                      <a:pt x="143" y="59"/>
                    </a:cubicBezTo>
                    <a:cubicBezTo>
                      <a:pt x="143" y="58"/>
                      <a:pt x="143" y="57"/>
                      <a:pt x="143" y="56"/>
                    </a:cubicBezTo>
                    <a:cubicBezTo>
                      <a:pt x="143" y="55"/>
                      <a:pt x="143" y="54"/>
                      <a:pt x="143" y="52"/>
                    </a:cubicBezTo>
                    <a:cubicBezTo>
                      <a:pt x="143" y="51"/>
                      <a:pt x="143" y="50"/>
                      <a:pt x="144" y="49"/>
                    </a:cubicBezTo>
                    <a:cubicBezTo>
                      <a:pt x="145" y="48"/>
                      <a:pt x="147" y="48"/>
                      <a:pt x="149" y="49"/>
                    </a:cubicBezTo>
                    <a:cubicBezTo>
                      <a:pt x="151" y="50"/>
                      <a:pt x="153" y="50"/>
                      <a:pt x="154" y="50"/>
                    </a:cubicBezTo>
                    <a:cubicBezTo>
                      <a:pt x="156" y="49"/>
                      <a:pt x="159" y="49"/>
                      <a:pt x="161" y="51"/>
                    </a:cubicBezTo>
                    <a:cubicBezTo>
                      <a:pt x="162" y="52"/>
                      <a:pt x="163" y="52"/>
                      <a:pt x="164" y="52"/>
                    </a:cubicBezTo>
                    <a:cubicBezTo>
                      <a:pt x="164" y="52"/>
                      <a:pt x="165" y="52"/>
                      <a:pt x="165" y="51"/>
                    </a:cubicBezTo>
                    <a:cubicBezTo>
                      <a:pt x="165" y="45"/>
                      <a:pt x="167" y="40"/>
                      <a:pt x="172" y="40"/>
                    </a:cubicBezTo>
                    <a:cubicBezTo>
                      <a:pt x="172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4" y="40"/>
                      <a:pt x="174" y="40"/>
                      <a:pt x="174" y="40"/>
                    </a:cubicBezTo>
                    <a:cubicBezTo>
                      <a:pt x="174" y="40"/>
                      <a:pt x="174" y="40"/>
                      <a:pt x="174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8" name="Freeform 1222">
                <a:extLst>
                  <a:ext uri="{FF2B5EF4-FFF2-40B4-BE49-F238E27FC236}">
                    <a16:creationId xmlns:a16="http://schemas.microsoft.com/office/drawing/2014/main" id="{164DE779-BACA-2E4F-B4AF-15C4FAC1E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3147"/>
                <a:ext cx="19" cy="12"/>
              </a:xfrm>
              <a:custGeom>
                <a:avLst/>
                <a:gdLst>
                  <a:gd name="T0" fmla="*/ 19 w 20"/>
                  <a:gd name="T1" fmla="*/ 8 h 12"/>
                  <a:gd name="T2" fmla="*/ 20 w 20"/>
                  <a:gd name="T3" fmla="*/ 5 h 12"/>
                  <a:gd name="T4" fmla="*/ 16 w 20"/>
                  <a:gd name="T5" fmla="*/ 4 h 12"/>
                  <a:gd name="T6" fmla="*/ 14 w 20"/>
                  <a:gd name="T7" fmla="*/ 4 h 12"/>
                  <a:gd name="T8" fmla="*/ 7 w 20"/>
                  <a:gd name="T9" fmla="*/ 0 h 12"/>
                  <a:gd name="T10" fmla="*/ 7 w 20"/>
                  <a:gd name="T11" fmla="*/ 0 h 12"/>
                  <a:gd name="T12" fmla="*/ 6 w 20"/>
                  <a:gd name="T13" fmla="*/ 0 h 12"/>
                  <a:gd name="T14" fmla="*/ 6 w 20"/>
                  <a:gd name="T15" fmla="*/ 0 h 12"/>
                  <a:gd name="T16" fmla="*/ 3 w 20"/>
                  <a:gd name="T17" fmla="*/ 5 h 12"/>
                  <a:gd name="T18" fmla="*/ 2 w 20"/>
                  <a:gd name="T19" fmla="*/ 5 h 12"/>
                  <a:gd name="T20" fmla="*/ 2 w 20"/>
                  <a:gd name="T21" fmla="*/ 9 h 12"/>
                  <a:gd name="T22" fmla="*/ 0 w 20"/>
                  <a:gd name="T23" fmla="*/ 11 h 12"/>
                  <a:gd name="T24" fmla="*/ 0 w 20"/>
                  <a:gd name="T25" fmla="*/ 11 h 12"/>
                  <a:gd name="T26" fmla="*/ 17 w 20"/>
                  <a:gd name="T27" fmla="*/ 11 h 12"/>
                  <a:gd name="T28" fmla="*/ 17 w 20"/>
                  <a:gd name="T29" fmla="*/ 11 h 12"/>
                  <a:gd name="T30" fmla="*/ 19 w 20"/>
                  <a:gd name="T31" fmla="*/ 11 h 12"/>
                  <a:gd name="T32" fmla="*/ 19 w 20"/>
                  <a:gd name="T33" fmla="*/ 11 h 12"/>
                  <a:gd name="T34" fmla="*/ 19 w 20"/>
                  <a:gd name="T35" fmla="*/ 11 h 12"/>
                  <a:gd name="T36" fmla="*/ 19 w 20"/>
                  <a:gd name="T3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12">
                    <a:moveTo>
                      <a:pt x="19" y="8"/>
                    </a:moveTo>
                    <a:cubicBezTo>
                      <a:pt x="20" y="7"/>
                      <a:pt x="20" y="6"/>
                      <a:pt x="20" y="5"/>
                    </a:cubicBezTo>
                    <a:cubicBezTo>
                      <a:pt x="19" y="5"/>
                      <a:pt x="17" y="4"/>
                      <a:pt x="16" y="4"/>
                    </a:cubicBezTo>
                    <a:cubicBezTo>
                      <a:pt x="16" y="4"/>
                      <a:pt x="15" y="4"/>
                      <a:pt x="14" y="4"/>
                    </a:cubicBezTo>
                    <a:cubicBezTo>
                      <a:pt x="12" y="4"/>
                      <a:pt x="9" y="2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4" y="4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7"/>
                      <a:pt x="2" y="8"/>
                      <a:pt x="2" y="9"/>
                    </a:cubicBezTo>
                    <a:cubicBezTo>
                      <a:pt x="2" y="10"/>
                      <a:pt x="1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5" y="11"/>
                      <a:pt x="12" y="12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1"/>
                      <a:pt x="18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9"/>
                      <a:pt x="1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9" name="Freeform 1223">
                <a:extLst>
                  <a:ext uri="{FF2B5EF4-FFF2-40B4-BE49-F238E27FC236}">
                    <a16:creationId xmlns:a16="http://schemas.microsoft.com/office/drawing/2014/main" id="{B2FA7DAD-FA35-C441-B947-8794F9BD0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" y="3347"/>
                <a:ext cx="15" cy="25"/>
              </a:xfrm>
              <a:custGeom>
                <a:avLst/>
                <a:gdLst>
                  <a:gd name="T0" fmla="*/ 5 w 16"/>
                  <a:gd name="T1" fmla="*/ 17 h 26"/>
                  <a:gd name="T2" fmla="*/ 6 w 16"/>
                  <a:gd name="T3" fmla="*/ 26 h 26"/>
                  <a:gd name="T4" fmla="*/ 6 w 16"/>
                  <a:gd name="T5" fmla="*/ 26 h 26"/>
                  <a:gd name="T6" fmla="*/ 12 w 16"/>
                  <a:gd name="T7" fmla="*/ 22 h 26"/>
                  <a:gd name="T8" fmla="*/ 14 w 16"/>
                  <a:gd name="T9" fmla="*/ 21 h 26"/>
                  <a:gd name="T10" fmla="*/ 15 w 16"/>
                  <a:gd name="T11" fmla="*/ 13 h 26"/>
                  <a:gd name="T12" fmla="*/ 15 w 16"/>
                  <a:gd name="T13" fmla="*/ 4 h 26"/>
                  <a:gd name="T14" fmla="*/ 15 w 16"/>
                  <a:gd name="T15" fmla="*/ 2 h 26"/>
                  <a:gd name="T16" fmla="*/ 8 w 16"/>
                  <a:gd name="T17" fmla="*/ 1 h 26"/>
                  <a:gd name="T18" fmla="*/ 3 w 16"/>
                  <a:gd name="T19" fmla="*/ 3 h 26"/>
                  <a:gd name="T20" fmla="*/ 1 w 16"/>
                  <a:gd name="T21" fmla="*/ 3 h 26"/>
                  <a:gd name="T22" fmla="*/ 0 w 16"/>
                  <a:gd name="T23" fmla="*/ 3 h 26"/>
                  <a:gd name="T24" fmla="*/ 2 w 16"/>
                  <a:gd name="T25" fmla="*/ 6 h 26"/>
                  <a:gd name="T26" fmla="*/ 5 w 16"/>
                  <a:gd name="T2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6">
                    <a:moveTo>
                      <a:pt x="5" y="17"/>
                    </a:moveTo>
                    <a:cubicBezTo>
                      <a:pt x="4" y="21"/>
                      <a:pt x="5" y="25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9" y="23"/>
                      <a:pt x="10" y="23"/>
                      <a:pt x="12" y="22"/>
                    </a:cubicBezTo>
                    <a:cubicBezTo>
                      <a:pt x="13" y="22"/>
                      <a:pt x="13" y="22"/>
                      <a:pt x="14" y="21"/>
                    </a:cubicBezTo>
                    <a:cubicBezTo>
                      <a:pt x="15" y="20"/>
                      <a:pt x="15" y="16"/>
                      <a:pt x="15" y="13"/>
                    </a:cubicBezTo>
                    <a:cubicBezTo>
                      <a:pt x="15" y="10"/>
                      <a:pt x="15" y="6"/>
                      <a:pt x="15" y="4"/>
                    </a:cubicBezTo>
                    <a:cubicBezTo>
                      <a:pt x="16" y="3"/>
                      <a:pt x="15" y="2"/>
                      <a:pt x="15" y="2"/>
                    </a:cubicBezTo>
                    <a:cubicBezTo>
                      <a:pt x="14" y="0"/>
                      <a:pt x="10" y="0"/>
                      <a:pt x="8" y="1"/>
                    </a:cubicBezTo>
                    <a:cubicBezTo>
                      <a:pt x="7" y="3"/>
                      <a:pt x="5" y="3"/>
                      <a:pt x="3" y="3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1" y="5"/>
                      <a:pt x="2" y="6"/>
                    </a:cubicBezTo>
                    <a:cubicBezTo>
                      <a:pt x="4" y="9"/>
                      <a:pt x="6" y="13"/>
                      <a:pt x="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0" name="Freeform 1224">
                <a:extLst>
                  <a:ext uri="{FF2B5EF4-FFF2-40B4-BE49-F238E27FC236}">
                    <a16:creationId xmlns:a16="http://schemas.microsoft.com/office/drawing/2014/main" id="{237A1B56-80D6-5948-969E-8B9511682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" y="3267"/>
                <a:ext cx="119" cy="115"/>
              </a:xfrm>
              <a:custGeom>
                <a:avLst/>
                <a:gdLst>
                  <a:gd name="T0" fmla="*/ 64 w 124"/>
                  <a:gd name="T1" fmla="*/ 6 h 120"/>
                  <a:gd name="T2" fmla="*/ 62 w 124"/>
                  <a:gd name="T3" fmla="*/ 5 h 120"/>
                  <a:gd name="T4" fmla="*/ 61 w 124"/>
                  <a:gd name="T5" fmla="*/ 5 h 120"/>
                  <a:gd name="T6" fmla="*/ 61 w 124"/>
                  <a:gd name="T7" fmla="*/ 5 h 120"/>
                  <a:gd name="T8" fmla="*/ 61 w 124"/>
                  <a:gd name="T9" fmla="*/ 5 h 120"/>
                  <a:gd name="T10" fmla="*/ 59 w 124"/>
                  <a:gd name="T11" fmla="*/ 1 h 120"/>
                  <a:gd name="T12" fmla="*/ 56 w 124"/>
                  <a:gd name="T13" fmla="*/ 0 h 120"/>
                  <a:gd name="T14" fmla="*/ 50 w 124"/>
                  <a:gd name="T15" fmla="*/ 2 h 120"/>
                  <a:gd name="T16" fmla="*/ 43 w 124"/>
                  <a:gd name="T17" fmla="*/ 3 h 120"/>
                  <a:gd name="T18" fmla="*/ 42 w 124"/>
                  <a:gd name="T19" fmla="*/ 4 h 120"/>
                  <a:gd name="T20" fmla="*/ 37 w 124"/>
                  <a:gd name="T21" fmla="*/ 7 h 120"/>
                  <a:gd name="T22" fmla="*/ 33 w 124"/>
                  <a:gd name="T23" fmla="*/ 11 h 120"/>
                  <a:gd name="T24" fmla="*/ 28 w 124"/>
                  <a:gd name="T25" fmla="*/ 11 h 120"/>
                  <a:gd name="T26" fmla="*/ 27 w 124"/>
                  <a:gd name="T27" fmla="*/ 14 h 120"/>
                  <a:gd name="T28" fmla="*/ 24 w 124"/>
                  <a:gd name="T29" fmla="*/ 17 h 120"/>
                  <a:gd name="T30" fmla="*/ 24 w 124"/>
                  <a:gd name="T31" fmla="*/ 17 h 120"/>
                  <a:gd name="T32" fmla="*/ 17 w 124"/>
                  <a:gd name="T33" fmla="*/ 11 h 120"/>
                  <a:gd name="T34" fmla="*/ 17 w 124"/>
                  <a:gd name="T35" fmla="*/ 10 h 120"/>
                  <a:gd name="T36" fmla="*/ 10 w 124"/>
                  <a:gd name="T37" fmla="*/ 17 h 120"/>
                  <a:gd name="T38" fmla="*/ 8 w 124"/>
                  <a:gd name="T39" fmla="*/ 17 h 120"/>
                  <a:gd name="T40" fmla="*/ 6 w 124"/>
                  <a:gd name="T41" fmla="*/ 17 h 120"/>
                  <a:gd name="T42" fmla="*/ 3 w 124"/>
                  <a:gd name="T43" fmla="*/ 17 h 120"/>
                  <a:gd name="T44" fmla="*/ 3 w 124"/>
                  <a:gd name="T45" fmla="*/ 18 h 120"/>
                  <a:gd name="T46" fmla="*/ 3 w 124"/>
                  <a:gd name="T47" fmla="*/ 19 h 120"/>
                  <a:gd name="T48" fmla="*/ 1 w 124"/>
                  <a:gd name="T49" fmla="*/ 27 h 120"/>
                  <a:gd name="T50" fmla="*/ 1 w 124"/>
                  <a:gd name="T51" fmla="*/ 29 h 120"/>
                  <a:gd name="T52" fmla="*/ 2 w 124"/>
                  <a:gd name="T53" fmla="*/ 36 h 120"/>
                  <a:gd name="T54" fmla="*/ 4 w 124"/>
                  <a:gd name="T55" fmla="*/ 37 h 120"/>
                  <a:gd name="T56" fmla="*/ 11 w 124"/>
                  <a:gd name="T57" fmla="*/ 39 h 120"/>
                  <a:gd name="T58" fmla="*/ 11 w 124"/>
                  <a:gd name="T59" fmla="*/ 42 h 120"/>
                  <a:gd name="T60" fmla="*/ 14 w 124"/>
                  <a:gd name="T61" fmla="*/ 40 h 120"/>
                  <a:gd name="T62" fmla="*/ 23 w 124"/>
                  <a:gd name="T63" fmla="*/ 34 h 120"/>
                  <a:gd name="T64" fmla="*/ 40 w 124"/>
                  <a:gd name="T65" fmla="*/ 44 h 120"/>
                  <a:gd name="T66" fmla="*/ 52 w 124"/>
                  <a:gd name="T67" fmla="*/ 62 h 120"/>
                  <a:gd name="T68" fmla="*/ 67 w 124"/>
                  <a:gd name="T69" fmla="*/ 75 h 120"/>
                  <a:gd name="T70" fmla="*/ 79 w 124"/>
                  <a:gd name="T71" fmla="*/ 80 h 120"/>
                  <a:gd name="T72" fmla="*/ 92 w 124"/>
                  <a:gd name="T73" fmla="*/ 90 h 120"/>
                  <a:gd name="T74" fmla="*/ 99 w 124"/>
                  <a:gd name="T75" fmla="*/ 98 h 120"/>
                  <a:gd name="T76" fmla="*/ 101 w 124"/>
                  <a:gd name="T77" fmla="*/ 115 h 120"/>
                  <a:gd name="T78" fmla="*/ 103 w 124"/>
                  <a:gd name="T79" fmla="*/ 113 h 120"/>
                  <a:gd name="T80" fmla="*/ 110 w 124"/>
                  <a:gd name="T81" fmla="*/ 105 h 120"/>
                  <a:gd name="T82" fmla="*/ 109 w 124"/>
                  <a:gd name="T83" fmla="*/ 104 h 120"/>
                  <a:gd name="T84" fmla="*/ 106 w 124"/>
                  <a:gd name="T85" fmla="*/ 93 h 120"/>
                  <a:gd name="T86" fmla="*/ 121 w 124"/>
                  <a:gd name="T87" fmla="*/ 93 h 120"/>
                  <a:gd name="T88" fmla="*/ 124 w 124"/>
                  <a:gd name="T89" fmla="*/ 93 h 120"/>
                  <a:gd name="T90" fmla="*/ 103 w 124"/>
                  <a:gd name="T91" fmla="*/ 79 h 120"/>
                  <a:gd name="T92" fmla="*/ 96 w 124"/>
                  <a:gd name="T93" fmla="*/ 73 h 120"/>
                  <a:gd name="T94" fmla="*/ 76 w 124"/>
                  <a:gd name="T95" fmla="*/ 53 h 120"/>
                  <a:gd name="T96" fmla="*/ 60 w 124"/>
                  <a:gd name="T97" fmla="*/ 38 h 120"/>
                  <a:gd name="T98" fmla="*/ 60 w 124"/>
                  <a:gd name="T99" fmla="*/ 26 h 120"/>
                  <a:gd name="T100" fmla="*/ 65 w 124"/>
                  <a:gd name="T101" fmla="*/ 18 h 120"/>
                  <a:gd name="T102" fmla="*/ 65 w 124"/>
                  <a:gd name="T103" fmla="*/ 15 h 120"/>
                  <a:gd name="T104" fmla="*/ 65 w 124"/>
                  <a:gd name="T105" fmla="*/ 10 h 120"/>
                  <a:gd name="T106" fmla="*/ 65 w 124"/>
                  <a:gd name="T107" fmla="*/ 7 h 120"/>
                  <a:gd name="T108" fmla="*/ 65 w 124"/>
                  <a:gd name="T109" fmla="*/ 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4" h="120">
                    <a:moveTo>
                      <a:pt x="65" y="6"/>
                    </a:moveTo>
                    <a:cubicBezTo>
                      <a:pt x="65" y="6"/>
                      <a:pt x="64" y="6"/>
                      <a:pt x="64" y="6"/>
                    </a:cubicBezTo>
                    <a:cubicBezTo>
                      <a:pt x="64" y="6"/>
                      <a:pt x="64" y="5"/>
                      <a:pt x="63" y="5"/>
                    </a:cubicBezTo>
                    <a:cubicBezTo>
                      <a:pt x="63" y="5"/>
                      <a:pt x="63" y="5"/>
                      <a:pt x="62" y="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5"/>
                      <a:pt x="62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0" y="4"/>
                      <a:pt x="59" y="2"/>
                      <a:pt x="59" y="1"/>
                    </a:cubicBezTo>
                    <a:cubicBezTo>
                      <a:pt x="59" y="0"/>
                      <a:pt x="59" y="0"/>
                      <a:pt x="58" y="0"/>
                    </a:cubicBezTo>
                    <a:cubicBezTo>
                      <a:pt x="58" y="0"/>
                      <a:pt x="57" y="0"/>
                      <a:pt x="56" y="0"/>
                    </a:cubicBezTo>
                    <a:cubicBezTo>
                      <a:pt x="54" y="0"/>
                      <a:pt x="52" y="1"/>
                      <a:pt x="52" y="1"/>
                    </a:cubicBezTo>
                    <a:cubicBezTo>
                      <a:pt x="51" y="1"/>
                      <a:pt x="51" y="2"/>
                      <a:pt x="50" y="2"/>
                    </a:cubicBezTo>
                    <a:cubicBezTo>
                      <a:pt x="48" y="3"/>
                      <a:pt x="47" y="4"/>
                      <a:pt x="45" y="4"/>
                    </a:cubicBezTo>
                    <a:cubicBezTo>
                      <a:pt x="44" y="4"/>
                      <a:pt x="43" y="4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2" y="6"/>
                      <a:pt x="40" y="8"/>
                      <a:pt x="38" y="8"/>
                    </a:cubicBezTo>
                    <a:cubicBezTo>
                      <a:pt x="38" y="8"/>
                      <a:pt x="38" y="8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9"/>
                      <a:pt x="35" y="11"/>
                      <a:pt x="33" y="11"/>
                    </a:cubicBezTo>
                    <a:cubicBezTo>
                      <a:pt x="31" y="11"/>
                      <a:pt x="30" y="10"/>
                      <a:pt x="29" y="10"/>
                    </a:cubicBezTo>
                    <a:cubicBezTo>
                      <a:pt x="29" y="10"/>
                      <a:pt x="28" y="10"/>
                      <a:pt x="28" y="11"/>
                    </a:cubicBezTo>
                    <a:cubicBezTo>
                      <a:pt x="28" y="12"/>
                      <a:pt x="28" y="13"/>
                      <a:pt x="28" y="13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7"/>
                      <a:pt x="25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3" y="17"/>
                      <a:pt x="22" y="17"/>
                      <a:pt x="21" y="16"/>
                    </a:cubicBezTo>
                    <a:cubicBezTo>
                      <a:pt x="20" y="15"/>
                      <a:pt x="19" y="13"/>
                      <a:pt x="17" y="11"/>
                    </a:cubicBezTo>
                    <a:cubicBezTo>
                      <a:pt x="17" y="11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5" y="13"/>
                      <a:pt x="14" y="17"/>
                      <a:pt x="11" y="17"/>
                    </a:cubicBezTo>
                    <a:cubicBezTo>
                      <a:pt x="11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7"/>
                      <a:pt x="7" y="17"/>
                      <a:pt x="6" y="17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5" y="17"/>
                      <a:pt x="4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0"/>
                      <a:pt x="5" y="21"/>
                      <a:pt x="5" y="22"/>
                    </a:cubicBezTo>
                    <a:cubicBezTo>
                      <a:pt x="5" y="24"/>
                      <a:pt x="3" y="26"/>
                      <a:pt x="1" y="27"/>
                    </a:cubicBezTo>
                    <a:cubicBezTo>
                      <a:pt x="1" y="27"/>
                      <a:pt x="0" y="28"/>
                      <a:pt x="0" y="28"/>
                    </a:cubicBezTo>
                    <a:cubicBezTo>
                      <a:pt x="0" y="28"/>
                      <a:pt x="1" y="28"/>
                      <a:pt x="1" y="29"/>
                    </a:cubicBezTo>
                    <a:cubicBezTo>
                      <a:pt x="3" y="30"/>
                      <a:pt x="5" y="32"/>
                      <a:pt x="3" y="35"/>
                    </a:cubicBezTo>
                    <a:cubicBezTo>
                      <a:pt x="3" y="35"/>
                      <a:pt x="3" y="35"/>
                      <a:pt x="2" y="36"/>
                    </a:cubicBezTo>
                    <a:cubicBezTo>
                      <a:pt x="2" y="36"/>
                      <a:pt x="2" y="36"/>
                      <a:pt x="3" y="37"/>
                    </a:cubicBezTo>
                    <a:cubicBezTo>
                      <a:pt x="3" y="37"/>
                      <a:pt x="3" y="37"/>
                      <a:pt x="4" y="37"/>
                    </a:cubicBezTo>
                    <a:cubicBezTo>
                      <a:pt x="4" y="37"/>
                      <a:pt x="5" y="37"/>
                      <a:pt x="6" y="38"/>
                    </a:cubicBezTo>
                    <a:cubicBezTo>
                      <a:pt x="8" y="38"/>
                      <a:pt x="10" y="38"/>
                      <a:pt x="11" y="39"/>
                    </a:cubicBezTo>
                    <a:cubicBezTo>
                      <a:pt x="11" y="40"/>
                      <a:pt x="11" y="41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2" y="42"/>
                      <a:pt x="12" y="42"/>
                    </a:cubicBezTo>
                    <a:cubicBezTo>
                      <a:pt x="13" y="41"/>
                      <a:pt x="13" y="41"/>
                      <a:pt x="14" y="40"/>
                    </a:cubicBezTo>
                    <a:cubicBezTo>
                      <a:pt x="15" y="38"/>
                      <a:pt x="16" y="36"/>
                      <a:pt x="20" y="35"/>
                    </a:cubicBezTo>
                    <a:cubicBezTo>
                      <a:pt x="21" y="35"/>
                      <a:pt x="22" y="34"/>
                      <a:pt x="23" y="34"/>
                    </a:cubicBezTo>
                    <a:cubicBezTo>
                      <a:pt x="30" y="34"/>
                      <a:pt x="36" y="39"/>
                      <a:pt x="38" y="42"/>
                    </a:cubicBezTo>
                    <a:cubicBezTo>
                      <a:pt x="39" y="43"/>
                      <a:pt x="39" y="44"/>
                      <a:pt x="40" y="44"/>
                    </a:cubicBezTo>
                    <a:cubicBezTo>
                      <a:pt x="41" y="46"/>
                      <a:pt x="42" y="47"/>
                      <a:pt x="42" y="50"/>
                    </a:cubicBezTo>
                    <a:cubicBezTo>
                      <a:pt x="43" y="52"/>
                      <a:pt x="44" y="57"/>
                      <a:pt x="52" y="62"/>
                    </a:cubicBezTo>
                    <a:cubicBezTo>
                      <a:pt x="57" y="65"/>
                      <a:pt x="60" y="68"/>
                      <a:pt x="62" y="71"/>
                    </a:cubicBezTo>
                    <a:cubicBezTo>
                      <a:pt x="64" y="73"/>
                      <a:pt x="66" y="74"/>
                      <a:pt x="67" y="75"/>
                    </a:cubicBezTo>
                    <a:cubicBezTo>
                      <a:pt x="69" y="76"/>
                      <a:pt x="70" y="76"/>
                      <a:pt x="72" y="77"/>
                    </a:cubicBezTo>
                    <a:cubicBezTo>
                      <a:pt x="74" y="77"/>
                      <a:pt x="77" y="78"/>
                      <a:pt x="79" y="80"/>
                    </a:cubicBezTo>
                    <a:cubicBezTo>
                      <a:pt x="81" y="83"/>
                      <a:pt x="84" y="85"/>
                      <a:pt x="88" y="86"/>
                    </a:cubicBezTo>
                    <a:cubicBezTo>
                      <a:pt x="90" y="87"/>
                      <a:pt x="91" y="89"/>
                      <a:pt x="92" y="90"/>
                    </a:cubicBezTo>
                    <a:cubicBezTo>
                      <a:pt x="93" y="92"/>
                      <a:pt x="94" y="93"/>
                      <a:pt x="95" y="93"/>
                    </a:cubicBezTo>
                    <a:cubicBezTo>
                      <a:pt x="99" y="93"/>
                      <a:pt x="99" y="96"/>
                      <a:pt x="99" y="98"/>
                    </a:cubicBezTo>
                    <a:cubicBezTo>
                      <a:pt x="99" y="99"/>
                      <a:pt x="100" y="99"/>
                      <a:pt x="100" y="100"/>
                    </a:cubicBezTo>
                    <a:cubicBezTo>
                      <a:pt x="103" y="104"/>
                      <a:pt x="104" y="111"/>
                      <a:pt x="101" y="115"/>
                    </a:cubicBezTo>
                    <a:cubicBezTo>
                      <a:pt x="100" y="116"/>
                      <a:pt x="100" y="119"/>
                      <a:pt x="100" y="120"/>
                    </a:cubicBezTo>
                    <a:cubicBezTo>
                      <a:pt x="101" y="118"/>
                      <a:pt x="103" y="115"/>
                      <a:pt x="103" y="113"/>
                    </a:cubicBezTo>
                    <a:cubicBezTo>
                      <a:pt x="104" y="110"/>
                      <a:pt x="105" y="109"/>
                      <a:pt x="107" y="108"/>
                    </a:cubicBezTo>
                    <a:cubicBezTo>
                      <a:pt x="108" y="107"/>
                      <a:pt x="109" y="107"/>
                      <a:pt x="110" y="105"/>
                    </a:cubicBezTo>
                    <a:cubicBezTo>
                      <a:pt x="110" y="105"/>
                      <a:pt x="110" y="105"/>
                      <a:pt x="110" y="105"/>
                    </a:cubicBezTo>
                    <a:cubicBezTo>
                      <a:pt x="110" y="105"/>
                      <a:pt x="109" y="104"/>
                      <a:pt x="109" y="104"/>
                    </a:cubicBezTo>
                    <a:cubicBezTo>
                      <a:pt x="107" y="103"/>
                      <a:pt x="105" y="101"/>
                      <a:pt x="105" y="98"/>
                    </a:cubicBezTo>
                    <a:cubicBezTo>
                      <a:pt x="104" y="96"/>
                      <a:pt x="105" y="94"/>
                      <a:pt x="106" y="93"/>
                    </a:cubicBezTo>
                    <a:cubicBezTo>
                      <a:pt x="108" y="89"/>
                      <a:pt x="114" y="88"/>
                      <a:pt x="118" y="91"/>
                    </a:cubicBezTo>
                    <a:cubicBezTo>
                      <a:pt x="119" y="92"/>
                      <a:pt x="120" y="92"/>
                      <a:pt x="121" y="93"/>
                    </a:cubicBezTo>
                    <a:cubicBezTo>
                      <a:pt x="122" y="93"/>
                      <a:pt x="123" y="94"/>
                      <a:pt x="124" y="95"/>
                    </a:cubicBezTo>
                    <a:cubicBezTo>
                      <a:pt x="124" y="94"/>
                      <a:pt x="124" y="94"/>
                      <a:pt x="124" y="93"/>
                    </a:cubicBezTo>
                    <a:cubicBezTo>
                      <a:pt x="124" y="90"/>
                      <a:pt x="112" y="84"/>
                      <a:pt x="107" y="82"/>
                    </a:cubicBezTo>
                    <a:cubicBezTo>
                      <a:pt x="105" y="81"/>
                      <a:pt x="104" y="80"/>
                      <a:pt x="103" y="79"/>
                    </a:cubicBezTo>
                    <a:cubicBezTo>
                      <a:pt x="100" y="78"/>
                      <a:pt x="99" y="76"/>
                      <a:pt x="99" y="75"/>
                    </a:cubicBezTo>
                    <a:cubicBezTo>
                      <a:pt x="98" y="73"/>
                      <a:pt x="98" y="73"/>
                      <a:pt x="96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87" y="73"/>
                      <a:pt x="78" y="64"/>
                      <a:pt x="76" y="53"/>
                    </a:cubicBezTo>
                    <a:cubicBezTo>
                      <a:pt x="75" y="48"/>
                      <a:pt x="71" y="46"/>
                      <a:pt x="67" y="44"/>
                    </a:cubicBezTo>
                    <a:cubicBezTo>
                      <a:pt x="64" y="42"/>
                      <a:pt x="61" y="41"/>
                      <a:pt x="60" y="38"/>
                    </a:cubicBezTo>
                    <a:cubicBezTo>
                      <a:pt x="58" y="34"/>
                      <a:pt x="59" y="31"/>
                      <a:pt x="60" y="30"/>
                    </a:cubicBezTo>
                    <a:cubicBezTo>
                      <a:pt x="61" y="28"/>
                      <a:pt x="61" y="28"/>
                      <a:pt x="60" y="26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1" y="20"/>
                      <a:pt x="63" y="19"/>
                      <a:pt x="65" y="18"/>
                    </a:cubicBezTo>
                    <a:cubicBezTo>
                      <a:pt x="65" y="17"/>
                      <a:pt x="65" y="16"/>
                      <a:pt x="65" y="16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5" y="14"/>
                      <a:pt x="65" y="12"/>
                      <a:pt x="65" y="11"/>
                    </a:cubicBezTo>
                    <a:cubicBezTo>
                      <a:pt x="65" y="11"/>
                      <a:pt x="65" y="11"/>
                      <a:pt x="65" y="10"/>
                    </a:cubicBezTo>
                    <a:cubicBezTo>
                      <a:pt x="65" y="9"/>
                      <a:pt x="65" y="8"/>
                      <a:pt x="65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1" name="Freeform 1225">
                <a:extLst>
                  <a:ext uri="{FF2B5EF4-FFF2-40B4-BE49-F238E27FC236}">
                    <a16:creationId xmlns:a16="http://schemas.microsoft.com/office/drawing/2014/main" id="{1A6FD69C-74F4-3643-9314-FE0810BDC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" y="3384"/>
                <a:ext cx="26" cy="17"/>
              </a:xfrm>
              <a:custGeom>
                <a:avLst/>
                <a:gdLst>
                  <a:gd name="T0" fmla="*/ 24 w 27"/>
                  <a:gd name="T1" fmla="*/ 15 h 18"/>
                  <a:gd name="T2" fmla="*/ 24 w 27"/>
                  <a:gd name="T3" fmla="*/ 10 h 18"/>
                  <a:gd name="T4" fmla="*/ 27 w 27"/>
                  <a:gd name="T5" fmla="*/ 0 h 18"/>
                  <a:gd name="T6" fmla="*/ 22 w 27"/>
                  <a:gd name="T7" fmla="*/ 1 h 18"/>
                  <a:gd name="T8" fmla="*/ 7 w 27"/>
                  <a:gd name="T9" fmla="*/ 1 h 18"/>
                  <a:gd name="T10" fmla="*/ 5 w 27"/>
                  <a:gd name="T11" fmla="*/ 0 h 18"/>
                  <a:gd name="T12" fmla="*/ 0 w 27"/>
                  <a:gd name="T13" fmla="*/ 3 h 18"/>
                  <a:gd name="T14" fmla="*/ 10 w 27"/>
                  <a:gd name="T15" fmla="*/ 8 h 18"/>
                  <a:gd name="T16" fmla="*/ 20 w 27"/>
                  <a:gd name="T17" fmla="*/ 14 h 18"/>
                  <a:gd name="T18" fmla="*/ 23 w 27"/>
                  <a:gd name="T19" fmla="*/ 16 h 18"/>
                  <a:gd name="T20" fmla="*/ 23 w 27"/>
                  <a:gd name="T21" fmla="*/ 18 h 18"/>
                  <a:gd name="T22" fmla="*/ 23 w 27"/>
                  <a:gd name="T23" fmla="*/ 18 h 18"/>
                  <a:gd name="T24" fmla="*/ 23 w 27"/>
                  <a:gd name="T25" fmla="*/ 16 h 18"/>
                  <a:gd name="T26" fmla="*/ 24 w 27"/>
                  <a:gd name="T27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18">
                    <a:moveTo>
                      <a:pt x="24" y="15"/>
                    </a:moveTo>
                    <a:cubicBezTo>
                      <a:pt x="24" y="15"/>
                      <a:pt x="24" y="14"/>
                      <a:pt x="24" y="10"/>
                    </a:cubicBezTo>
                    <a:cubicBezTo>
                      <a:pt x="23" y="6"/>
                      <a:pt x="26" y="2"/>
                      <a:pt x="27" y="0"/>
                    </a:cubicBezTo>
                    <a:cubicBezTo>
                      <a:pt x="26" y="0"/>
                      <a:pt x="24" y="0"/>
                      <a:pt x="22" y="1"/>
                    </a:cubicBezTo>
                    <a:cubicBezTo>
                      <a:pt x="15" y="2"/>
                      <a:pt x="11" y="3"/>
                      <a:pt x="7" y="1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0" y="3"/>
                      <a:pt x="2" y="5"/>
                      <a:pt x="10" y="8"/>
                    </a:cubicBezTo>
                    <a:cubicBezTo>
                      <a:pt x="16" y="9"/>
                      <a:pt x="18" y="12"/>
                      <a:pt x="20" y="14"/>
                    </a:cubicBezTo>
                    <a:cubicBezTo>
                      <a:pt x="21" y="15"/>
                      <a:pt x="22" y="16"/>
                      <a:pt x="23" y="16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6"/>
                      <a:pt x="24" y="15"/>
                      <a:pt x="2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2" name="Freeform 1226">
                <a:extLst>
                  <a:ext uri="{FF2B5EF4-FFF2-40B4-BE49-F238E27FC236}">
                    <a16:creationId xmlns:a16="http://schemas.microsoft.com/office/drawing/2014/main" id="{B00DCFAE-2894-9F45-9832-391215A7A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279"/>
                <a:ext cx="38" cy="49"/>
              </a:xfrm>
              <a:custGeom>
                <a:avLst/>
                <a:gdLst>
                  <a:gd name="T0" fmla="*/ 19 w 40"/>
                  <a:gd name="T1" fmla="*/ 52 h 52"/>
                  <a:gd name="T2" fmla="*/ 20 w 40"/>
                  <a:gd name="T3" fmla="*/ 52 h 52"/>
                  <a:gd name="T4" fmla="*/ 22 w 40"/>
                  <a:gd name="T5" fmla="*/ 51 h 52"/>
                  <a:gd name="T6" fmla="*/ 24 w 40"/>
                  <a:gd name="T7" fmla="*/ 51 h 52"/>
                  <a:gd name="T8" fmla="*/ 27 w 40"/>
                  <a:gd name="T9" fmla="*/ 50 h 52"/>
                  <a:gd name="T10" fmla="*/ 29 w 40"/>
                  <a:gd name="T11" fmla="*/ 50 h 52"/>
                  <a:gd name="T12" fmla="*/ 32 w 40"/>
                  <a:gd name="T13" fmla="*/ 50 h 52"/>
                  <a:gd name="T14" fmla="*/ 34 w 40"/>
                  <a:gd name="T15" fmla="*/ 49 h 52"/>
                  <a:gd name="T16" fmla="*/ 36 w 40"/>
                  <a:gd name="T17" fmla="*/ 49 h 52"/>
                  <a:gd name="T18" fmla="*/ 36 w 40"/>
                  <a:gd name="T19" fmla="*/ 48 h 52"/>
                  <a:gd name="T20" fmla="*/ 38 w 40"/>
                  <a:gd name="T21" fmla="*/ 43 h 52"/>
                  <a:gd name="T22" fmla="*/ 37 w 40"/>
                  <a:gd name="T23" fmla="*/ 37 h 52"/>
                  <a:gd name="T24" fmla="*/ 37 w 40"/>
                  <a:gd name="T25" fmla="*/ 26 h 52"/>
                  <a:gd name="T26" fmla="*/ 37 w 40"/>
                  <a:gd name="T27" fmla="*/ 25 h 52"/>
                  <a:gd name="T28" fmla="*/ 28 w 40"/>
                  <a:gd name="T29" fmla="*/ 20 h 52"/>
                  <a:gd name="T30" fmla="*/ 24 w 40"/>
                  <a:gd name="T31" fmla="*/ 15 h 52"/>
                  <a:gd name="T32" fmla="*/ 19 w 40"/>
                  <a:gd name="T33" fmla="*/ 7 h 52"/>
                  <a:gd name="T34" fmla="*/ 17 w 40"/>
                  <a:gd name="T35" fmla="*/ 4 h 52"/>
                  <a:gd name="T36" fmla="*/ 16 w 40"/>
                  <a:gd name="T37" fmla="*/ 3 h 52"/>
                  <a:gd name="T38" fmla="*/ 15 w 40"/>
                  <a:gd name="T39" fmla="*/ 2 h 52"/>
                  <a:gd name="T40" fmla="*/ 15 w 40"/>
                  <a:gd name="T41" fmla="*/ 2 h 52"/>
                  <a:gd name="T42" fmla="*/ 9 w 40"/>
                  <a:gd name="T43" fmla="*/ 0 h 52"/>
                  <a:gd name="T44" fmla="*/ 0 w 40"/>
                  <a:gd name="T45" fmla="*/ 3 h 52"/>
                  <a:gd name="T46" fmla="*/ 0 w 40"/>
                  <a:gd name="T47" fmla="*/ 5 h 52"/>
                  <a:gd name="T48" fmla="*/ 0 w 40"/>
                  <a:gd name="T49" fmla="*/ 6 h 52"/>
                  <a:gd name="T50" fmla="*/ 1 w 40"/>
                  <a:gd name="T51" fmla="*/ 6 h 52"/>
                  <a:gd name="T52" fmla="*/ 5 w 40"/>
                  <a:gd name="T53" fmla="*/ 13 h 52"/>
                  <a:gd name="T54" fmla="*/ 6 w 40"/>
                  <a:gd name="T55" fmla="*/ 17 h 52"/>
                  <a:gd name="T56" fmla="*/ 6 w 40"/>
                  <a:gd name="T57" fmla="*/ 18 h 52"/>
                  <a:gd name="T58" fmla="*/ 6 w 40"/>
                  <a:gd name="T59" fmla="*/ 19 h 52"/>
                  <a:gd name="T60" fmla="*/ 7 w 40"/>
                  <a:gd name="T61" fmla="*/ 23 h 52"/>
                  <a:gd name="T62" fmla="*/ 7 w 40"/>
                  <a:gd name="T63" fmla="*/ 29 h 52"/>
                  <a:gd name="T64" fmla="*/ 6 w 40"/>
                  <a:gd name="T65" fmla="*/ 31 h 52"/>
                  <a:gd name="T66" fmla="*/ 6 w 40"/>
                  <a:gd name="T67" fmla="*/ 34 h 52"/>
                  <a:gd name="T68" fmla="*/ 5 w 40"/>
                  <a:gd name="T69" fmla="*/ 35 h 52"/>
                  <a:gd name="T70" fmla="*/ 5 w 40"/>
                  <a:gd name="T71" fmla="*/ 35 h 52"/>
                  <a:gd name="T72" fmla="*/ 4 w 40"/>
                  <a:gd name="T73" fmla="*/ 36 h 52"/>
                  <a:gd name="T74" fmla="*/ 3 w 40"/>
                  <a:gd name="T75" fmla="*/ 36 h 52"/>
                  <a:gd name="T76" fmla="*/ 2 w 40"/>
                  <a:gd name="T77" fmla="*/ 39 h 52"/>
                  <a:gd name="T78" fmla="*/ 4 w 40"/>
                  <a:gd name="T79" fmla="*/ 41 h 52"/>
                  <a:gd name="T80" fmla="*/ 7 w 40"/>
                  <a:gd name="T81" fmla="*/ 44 h 52"/>
                  <a:gd name="T82" fmla="*/ 9 w 40"/>
                  <a:gd name="T83" fmla="*/ 4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0" h="52">
                    <a:moveTo>
                      <a:pt x="12" y="48"/>
                    </a:moveTo>
                    <a:cubicBezTo>
                      <a:pt x="14" y="49"/>
                      <a:pt x="17" y="51"/>
                      <a:pt x="19" y="52"/>
                    </a:cubicBezTo>
                    <a:cubicBezTo>
                      <a:pt x="19" y="52"/>
                      <a:pt x="20" y="52"/>
                      <a:pt x="20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1" y="52"/>
                      <a:pt x="22" y="51"/>
                      <a:pt x="22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3" y="51"/>
                      <a:pt x="24" y="51"/>
                      <a:pt x="24" y="51"/>
                    </a:cubicBezTo>
                    <a:cubicBezTo>
                      <a:pt x="24" y="51"/>
                      <a:pt x="25" y="51"/>
                      <a:pt x="25" y="51"/>
                    </a:cubicBezTo>
                    <a:cubicBezTo>
                      <a:pt x="25" y="51"/>
                      <a:pt x="26" y="51"/>
                      <a:pt x="27" y="50"/>
                    </a:cubicBezTo>
                    <a:cubicBezTo>
                      <a:pt x="27" y="50"/>
                      <a:pt x="27" y="50"/>
                      <a:pt x="28" y="50"/>
                    </a:cubicBezTo>
                    <a:cubicBezTo>
                      <a:pt x="28" y="50"/>
                      <a:pt x="29" y="50"/>
                      <a:pt x="29" y="50"/>
                    </a:cubicBezTo>
                    <a:cubicBezTo>
                      <a:pt x="29" y="50"/>
                      <a:pt x="30" y="50"/>
                      <a:pt x="30" y="50"/>
                    </a:cubicBezTo>
                    <a:cubicBezTo>
                      <a:pt x="31" y="50"/>
                      <a:pt x="31" y="50"/>
                      <a:pt x="32" y="50"/>
                    </a:cubicBezTo>
                    <a:cubicBezTo>
                      <a:pt x="32" y="49"/>
                      <a:pt x="33" y="49"/>
                      <a:pt x="33" y="49"/>
                    </a:cubicBezTo>
                    <a:cubicBezTo>
                      <a:pt x="33" y="49"/>
                      <a:pt x="34" y="49"/>
                      <a:pt x="34" y="4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36" y="49"/>
                      <a:pt x="36" y="49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7"/>
                    </a:cubicBezTo>
                    <a:cubicBezTo>
                      <a:pt x="36" y="46"/>
                      <a:pt x="37" y="44"/>
                      <a:pt x="38" y="43"/>
                    </a:cubicBezTo>
                    <a:cubicBezTo>
                      <a:pt x="39" y="42"/>
                      <a:pt x="39" y="41"/>
                      <a:pt x="40" y="41"/>
                    </a:cubicBezTo>
                    <a:cubicBezTo>
                      <a:pt x="40" y="40"/>
                      <a:pt x="38" y="38"/>
                      <a:pt x="37" y="37"/>
                    </a:cubicBezTo>
                    <a:cubicBezTo>
                      <a:pt x="35" y="35"/>
                      <a:pt x="34" y="33"/>
                      <a:pt x="35" y="31"/>
                    </a:cubicBezTo>
                    <a:cubicBezTo>
                      <a:pt x="35" y="29"/>
                      <a:pt x="36" y="27"/>
                      <a:pt x="37" y="26"/>
                    </a:cubicBezTo>
                    <a:cubicBezTo>
                      <a:pt x="37" y="26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4"/>
                      <a:pt x="37" y="23"/>
                      <a:pt x="37" y="22"/>
                    </a:cubicBezTo>
                    <a:cubicBezTo>
                      <a:pt x="35" y="21"/>
                      <a:pt x="30" y="21"/>
                      <a:pt x="28" y="20"/>
                    </a:cubicBezTo>
                    <a:cubicBezTo>
                      <a:pt x="27" y="20"/>
                      <a:pt x="26" y="20"/>
                      <a:pt x="26" y="20"/>
                    </a:cubicBezTo>
                    <a:cubicBezTo>
                      <a:pt x="23" y="19"/>
                      <a:pt x="24" y="16"/>
                      <a:pt x="24" y="15"/>
                    </a:cubicBezTo>
                    <a:cubicBezTo>
                      <a:pt x="24" y="14"/>
                      <a:pt x="24" y="13"/>
                      <a:pt x="24" y="13"/>
                    </a:cubicBezTo>
                    <a:cubicBezTo>
                      <a:pt x="21" y="13"/>
                      <a:pt x="19" y="10"/>
                      <a:pt x="19" y="7"/>
                    </a:cubicBezTo>
                    <a:cubicBezTo>
                      <a:pt x="19" y="7"/>
                      <a:pt x="19" y="7"/>
                      <a:pt x="19" y="6"/>
                    </a:cubicBezTo>
                    <a:cubicBezTo>
                      <a:pt x="18" y="6"/>
                      <a:pt x="18" y="5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1"/>
                      <a:pt x="10" y="0"/>
                      <a:pt x="9" y="0"/>
                    </a:cubicBezTo>
                    <a:cubicBezTo>
                      <a:pt x="8" y="1"/>
                      <a:pt x="3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5" y="8"/>
                      <a:pt x="5" y="11"/>
                      <a:pt x="5" y="13"/>
                    </a:cubicBezTo>
                    <a:cubicBezTo>
                      <a:pt x="5" y="14"/>
                      <a:pt x="5" y="15"/>
                      <a:pt x="6" y="16"/>
                    </a:cubicBezTo>
                    <a:cubicBezTo>
                      <a:pt x="6" y="16"/>
                      <a:pt x="6" y="16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5"/>
                      <a:pt x="7" y="27"/>
                      <a:pt x="7" y="29"/>
                    </a:cubicBezTo>
                    <a:cubicBezTo>
                      <a:pt x="6" y="29"/>
                      <a:pt x="6" y="30"/>
                      <a:pt x="6" y="3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3"/>
                      <a:pt x="6" y="33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5" y="34"/>
                      <a:pt x="5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2" y="37"/>
                      <a:pt x="2" y="38"/>
                    </a:cubicBezTo>
                    <a:cubicBezTo>
                      <a:pt x="2" y="38"/>
                      <a:pt x="2" y="38"/>
                      <a:pt x="2" y="39"/>
                    </a:cubicBezTo>
                    <a:cubicBezTo>
                      <a:pt x="2" y="39"/>
                      <a:pt x="3" y="39"/>
                      <a:pt x="3" y="39"/>
                    </a:cubicBezTo>
                    <a:cubicBezTo>
                      <a:pt x="3" y="40"/>
                      <a:pt x="4" y="40"/>
                      <a:pt x="4" y="41"/>
                    </a:cubicBezTo>
                    <a:cubicBezTo>
                      <a:pt x="4" y="41"/>
                      <a:pt x="5" y="42"/>
                      <a:pt x="5" y="42"/>
                    </a:cubicBezTo>
                    <a:cubicBezTo>
                      <a:pt x="6" y="43"/>
                      <a:pt x="6" y="43"/>
                      <a:pt x="7" y="44"/>
                    </a:cubicBezTo>
                    <a:cubicBezTo>
                      <a:pt x="7" y="44"/>
                      <a:pt x="7" y="45"/>
                      <a:pt x="8" y="45"/>
                    </a:cubicBezTo>
                    <a:cubicBezTo>
                      <a:pt x="8" y="45"/>
                      <a:pt x="8" y="46"/>
                      <a:pt x="9" y="46"/>
                    </a:cubicBezTo>
                    <a:cubicBezTo>
                      <a:pt x="9" y="46"/>
                      <a:pt x="10" y="47"/>
                      <a:pt x="12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70" name="Group 1229">
              <a:extLst>
                <a:ext uri="{FF2B5EF4-FFF2-40B4-BE49-F238E27FC236}">
                  <a16:creationId xmlns:a16="http://schemas.microsoft.com/office/drawing/2014/main" id="{12C60ABA-FD44-2B40-8257-530357330D3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567520" y="3944828"/>
              <a:ext cx="1354771" cy="1467565"/>
              <a:chOff x="1483" y="2550"/>
              <a:chExt cx="729" cy="816"/>
            </a:xfrm>
            <a:grpFill/>
          </p:grpSpPr>
          <p:grpSp>
            <p:nvGrpSpPr>
              <p:cNvPr id="439" name="Group 1430">
                <a:extLst>
                  <a:ext uri="{FF2B5EF4-FFF2-40B4-BE49-F238E27FC236}">
                    <a16:creationId xmlns:a16="http://schemas.microsoft.com/office/drawing/2014/main" id="{8F0A10AF-58A2-0045-8E38-D432A5E99B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3" y="2550"/>
                <a:ext cx="729" cy="816"/>
                <a:chOff x="1483" y="2550"/>
                <a:chExt cx="729" cy="816"/>
              </a:xfrm>
              <a:grpFill/>
            </p:grpSpPr>
            <p:sp>
              <p:nvSpPr>
                <p:cNvPr id="863" name="Freeform 1230">
                  <a:extLst>
                    <a:ext uri="{FF2B5EF4-FFF2-40B4-BE49-F238E27FC236}">
                      <a16:creationId xmlns:a16="http://schemas.microsoft.com/office/drawing/2014/main" id="{C50EEAE1-6E95-FC47-B23E-658F7A910D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2" y="3168"/>
                  <a:ext cx="17" cy="6"/>
                </a:xfrm>
                <a:custGeom>
                  <a:avLst/>
                  <a:gdLst>
                    <a:gd name="T0" fmla="*/ 18 w 18"/>
                    <a:gd name="T1" fmla="*/ 0 h 6"/>
                    <a:gd name="T2" fmla="*/ 16 w 18"/>
                    <a:gd name="T3" fmla="*/ 0 h 6"/>
                    <a:gd name="T4" fmla="*/ 16 w 18"/>
                    <a:gd name="T5" fmla="*/ 0 h 6"/>
                    <a:gd name="T6" fmla="*/ 14 w 18"/>
                    <a:gd name="T7" fmla="*/ 0 h 6"/>
                    <a:gd name="T8" fmla="*/ 4 w 18"/>
                    <a:gd name="T9" fmla="*/ 1 h 6"/>
                    <a:gd name="T10" fmla="*/ 3 w 18"/>
                    <a:gd name="T11" fmla="*/ 1 h 6"/>
                    <a:gd name="T12" fmla="*/ 2 w 18"/>
                    <a:gd name="T13" fmla="*/ 1 h 6"/>
                    <a:gd name="T14" fmla="*/ 1 w 18"/>
                    <a:gd name="T15" fmla="*/ 1 h 6"/>
                    <a:gd name="T16" fmla="*/ 1 w 18"/>
                    <a:gd name="T17" fmla="*/ 1 h 6"/>
                    <a:gd name="T18" fmla="*/ 0 w 18"/>
                    <a:gd name="T19" fmla="*/ 2 h 6"/>
                    <a:gd name="T20" fmla="*/ 0 w 18"/>
                    <a:gd name="T21" fmla="*/ 2 h 6"/>
                    <a:gd name="T22" fmla="*/ 3 w 18"/>
                    <a:gd name="T23" fmla="*/ 4 h 6"/>
                    <a:gd name="T24" fmla="*/ 4 w 18"/>
                    <a:gd name="T25" fmla="*/ 6 h 6"/>
                    <a:gd name="T26" fmla="*/ 13 w 18"/>
                    <a:gd name="T27" fmla="*/ 1 h 6"/>
                    <a:gd name="T28" fmla="*/ 14 w 18"/>
                    <a:gd name="T29" fmla="*/ 1 h 6"/>
                    <a:gd name="T30" fmla="*/ 15 w 18"/>
                    <a:gd name="T31" fmla="*/ 1 h 6"/>
                    <a:gd name="T32" fmla="*/ 16 w 18"/>
                    <a:gd name="T33" fmla="*/ 1 h 6"/>
                    <a:gd name="T34" fmla="*/ 16 w 18"/>
                    <a:gd name="T35" fmla="*/ 0 h 6"/>
                    <a:gd name="T36" fmla="*/ 17 w 18"/>
                    <a:gd name="T37" fmla="*/ 0 h 6"/>
                    <a:gd name="T38" fmla="*/ 18 w 18"/>
                    <a:gd name="T39" fmla="*/ 0 h 6"/>
                    <a:gd name="T40" fmla="*/ 18 w 18"/>
                    <a:gd name="T4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" h="6">
                      <a:moveTo>
                        <a:pt x="18" y="0"/>
                      </a:moveTo>
                      <a:cubicBezTo>
                        <a:pt x="17" y="0"/>
                        <a:pt x="17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0"/>
                        <a:pt x="15" y="0"/>
                        <a:pt x="14" y="0"/>
                      </a:cubicBezTo>
                      <a:cubicBezTo>
                        <a:pt x="11" y="0"/>
                        <a:pt x="7" y="0"/>
                        <a:pt x="4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2" y="3"/>
                        <a:pt x="3" y="4"/>
                      </a:cubicBezTo>
                      <a:cubicBezTo>
                        <a:pt x="3" y="5"/>
                        <a:pt x="4" y="5"/>
                        <a:pt x="4" y="6"/>
                      </a:cubicBezTo>
                      <a:cubicBezTo>
                        <a:pt x="6" y="4"/>
                        <a:pt x="9" y="1"/>
                        <a:pt x="13" y="1"/>
                      </a:cubicBezTo>
                      <a:cubicBezTo>
                        <a:pt x="13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5" y="1"/>
                      </a:cubicBezTo>
                      <a:cubicBezTo>
                        <a:pt x="15" y="1"/>
                        <a:pt x="15" y="1"/>
                        <a:pt x="16" y="1"/>
                      </a:cubicBezTo>
                      <a:cubicBezTo>
                        <a:pt x="16" y="1"/>
                        <a:pt x="16" y="0"/>
                        <a:pt x="16" y="0"/>
                      </a:cubicBezTo>
                      <a:cubicBezTo>
                        <a:pt x="16" y="0"/>
                        <a:pt x="17" y="0"/>
                        <a:pt x="17" y="0"/>
                      </a:cubicBezTo>
                      <a:cubicBezTo>
                        <a:pt x="17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64" name="Freeform 1231">
                  <a:extLst>
                    <a:ext uri="{FF2B5EF4-FFF2-40B4-BE49-F238E27FC236}">
                      <a16:creationId xmlns:a16="http://schemas.microsoft.com/office/drawing/2014/main" id="{F60C2D92-1347-AC4C-ADE3-3253E8784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" y="3162"/>
                  <a:ext cx="104" cy="132"/>
                </a:xfrm>
                <a:custGeom>
                  <a:avLst/>
                  <a:gdLst>
                    <a:gd name="T0" fmla="*/ 82 w 109"/>
                    <a:gd name="T1" fmla="*/ 58 h 138"/>
                    <a:gd name="T2" fmla="*/ 89 w 109"/>
                    <a:gd name="T3" fmla="*/ 54 h 138"/>
                    <a:gd name="T4" fmla="*/ 94 w 109"/>
                    <a:gd name="T5" fmla="*/ 53 h 138"/>
                    <a:gd name="T6" fmla="*/ 94 w 109"/>
                    <a:gd name="T7" fmla="*/ 13 h 138"/>
                    <a:gd name="T8" fmla="*/ 96 w 109"/>
                    <a:gd name="T9" fmla="*/ 13 h 138"/>
                    <a:gd name="T10" fmla="*/ 106 w 109"/>
                    <a:gd name="T11" fmla="*/ 11 h 138"/>
                    <a:gd name="T12" fmla="*/ 109 w 109"/>
                    <a:gd name="T13" fmla="*/ 10 h 138"/>
                    <a:gd name="T14" fmla="*/ 109 w 109"/>
                    <a:gd name="T15" fmla="*/ 10 h 138"/>
                    <a:gd name="T16" fmla="*/ 109 w 109"/>
                    <a:gd name="T17" fmla="*/ 10 h 138"/>
                    <a:gd name="T18" fmla="*/ 107 w 109"/>
                    <a:gd name="T19" fmla="*/ 10 h 138"/>
                    <a:gd name="T20" fmla="*/ 106 w 109"/>
                    <a:gd name="T21" fmla="*/ 10 h 138"/>
                    <a:gd name="T22" fmla="*/ 103 w 109"/>
                    <a:gd name="T23" fmla="*/ 10 h 138"/>
                    <a:gd name="T24" fmla="*/ 98 w 109"/>
                    <a:gd name="T25" fmla="*/ 9 h 138"/>
                    <a:gd name="T26" fmla="*/ 91 w 109"/>
                    <a:gd name="T27" fmla="*/ 9 h 138"/>
                    <a:gd name="T28" fmla="*/ 74 w 109"/>
                    <a:gd name="T29" fmla="*/ 10 h 138"/>
                    <a:gd name="T30" fmla="*/ 73 w 109"/>
                    <a:gd name="T31" fmla="*/ 10 h 138"/>
                    <a:gd name="T32" fmla="*/ 69 w 109"/>
                    <a:gd name="T33" fmla="*/ 6 h 138"/>
                    <a:gd name="T34" fmla="*/ 31 w 109"/>
                    <a:gd name="T35" fmla="*/ 6 h 138"/>
                    <a:gd name="T36" fmla="*/ 20 w 109"/>
                    <a:gd name="T37" fmla="*/ 3 h 138"/>
                    <a:gd name="T38" fmla="*/ 11 w 109"/>
                    <a:gd name="T39" fmla="*/ 2 h 138"/>
                    <a:gd name="T40" fmla="*/ 10 w 109"/>
                    <a:gd name="T41" fmla="*/ 3 h 138"/>
                    <a:gd name="T42" fmla="*/ 9 w 109"/>
                    <a:gd name="T43" fmla="*/ 3 h 138"/>
                    <a:gd name="T44" fmla="*/ 6 w 109"/>
                    <a:gd name="T45" fmla="*/ 1 h 138"/>
                    <a:gd name="T46" fmla="*/ 5 w 109"/>
                    <a:gd name="T47" fmla="*/ 0 h 138"/>
                    <a:gd name="T48" fmla="*/ 5 w 109"/>
                    <a:gd name="T49" fmla="*/ 0 h 138"/>
                    <a:gd name="T50" fmla="*/ 3 w 109"/>
                    <a:gd name="T51" fmla="*/ 2 h 138"/>
                    <a:gd name="T52" fmla="*/ 3 w 109"/>
                    <a:gd name="T53" fmla="*/ 3 h 138"/>
                    <a:gd name="T54" fmla="*/ 0 w 109"/>
                    <a:gd name="T55" fmla="*/ 3 h 138"/>
                    <a:gd name="T56" fmla="*/ 6 w 109"/>
                    <a:gd name="T57" fmla="*/ 15 h 138"/>
                    <a:gd name="T58" fmla="*/ 17 w 109"/>
                    <a:gd name="T59" fmla="*/ 39 h 138"/>
                    <a:gd name="T60" fmla="*/ 23 w 109"/>
                    <a:gd name="T61" fmla="*/ 52 h 138"/>
                    <a:gd name="T62" fmla="*/ 28 w 109"/>
                    <a:gd name="T63" fmla="*/ 63 h 138"/>
                    <a:gd name="T64" fmla="*/ 29 w 109"/>
                    <a:gd name="T65" fmla="*/ 74 h 138"/>
                    <a:gd name="T66" fmla="*/ 29 w 109"/>
                    <a:gd name="T67" fmla="*/ 81 h 138"/>
                    <a:gd name="T68" fmla="*/ 33 w 109"/>
                    <a:gd name="T69" fmla="*/ 99 h 138"/>
                    <a:gd name="T70" fmla="*/ 33 w 109"/>
                    <a:gd name="T71" fmla="*/ 104 h 138"/>
                    <a:gd name="T72" fmla="*/ 40 w 109"/>
                    <a:gd name="T73" fmla="*/ 126 h 138"/>
                    <a:gd name="T74" fmla="*/ 47 w 109"/>
                    <a:gd name="T75" fmla="*/ 134 h 138"/>
                    <a:gd name="T76" fmla="*/ 48 w 109"/>
                    <a:gd name="T77" fmla="*/ 134 h 138"/>
                    <a:gd name="T78" fmla="*/ 55 w 109"/>
                    <a:gd name="T79" fmla="*/ 128 h 138"/>
                    <a:gd name="T80" fmla="*/ 58 w 109"/>
                    <a:gd name="T81" fmla="*/ 130 h 138"/>
                    <a:gd name="T82" fmla="*/ 60 w 109"/>
                    <a:gd name="T83" fmla="*/ 135 h 138"/>
                    <a:gd name="T84" fmla="*/ 63 w 109"/>
                    <a:gd name="T85" fmla="*/ 138 h 138"/>
                    <a:gd name="T86" fmla="*/ 68 w 109"/>
                    <a:gd name="T87" fmla="*/ 138 h 138"/>
                    <a:gd name="T88" fmla="*/ 73 w 109"/>
                    <a:gd name="T89" fmla="*/ 138 h 138"/>
                    <a:gd name="T90" fmla="*/ 74 w 109"/>
                    <a:gd name="T91" fmla="*/ 138 h 138"/>
                    <a:gd name="T92" fmla="*/ 76 w 109"/>
                    <a:gd name="T93" fmla="*/ 138 h 138"/>
                    <a:gd name="T94" fmla="*/ 79 w 109"/>
                    <a:gd name="T95" fmla="*/ 135 h 138"/>
                    <a:gd name="T96" fmla="*/ 82 w 109"/>
                    <a:gd name="T97" fmla="*/ 132 h 138"/>
                    <a:gd name="T98" fmla="*/ 82 w 109"/>
                    <a:gd name="T99" fmla="*/ 92 h 138"/>
                    <a:gd name="T100" fmla="*/ 82 w 109"/>
                    <a:gd name="T101" fmla="*/ 88 h 138"/>
                    <a:gd name="T102" fmla="*/ 82 w 109"/>
                    <a:gd name="T103" fmla="*/ 5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09" h="138">
                      <a:moveTo>
                        <a:pt x="82" y="58"/>
                      </a:moveTo>
                      <a:cubicBezTo>
                        <a:pt x="82" y="55"/>
                        <a:pt x="86" y="54"/>
                        <a:pt x="89" y="54"/>
                      </a:cubicBezTo>
                      <a:cubicBezTo>
                        <a:pt x="90" y="54"/>
                        <a:pt x="93" y="54"/>
                        <a:pt x="94" y="53"/>
                      </a:cubicBezTo>
                      <a:cubicBezTo>
                        <a:pt x="94" y="13"/>
                        <a:pt x="94" y="13"/>
                        <a:pt x="94" y="13"/>
                      </a:cubicBezTo>
                      <a:cubicBezTo>
                        <a:pt x="96" y="13"/>
                        <a:pt x="96" y="13"/>
                        <a:pt x="96" y="13"/>
                      </a:cubicBezTo>
                      <a:cubicBezTo>
                        <a:pt x="99" y="12"/>
                        <a:pt x="104" y="12"/>
                        <a:pt x="106" y="11"/>
                      </a:cubicBezTo>
                      <a:cubicBezTo>
                        <a:pt x="106" y="11"/>
                        <a:pt x="107" y="11"/>
                        <a:pt x="109" y="10"/>
                      </a:cubicBezTo>
                      <a:cubicBezTo>
                        <a:pt x="109" y="10"/>
                        <a:pt x="109" y="10"/>
                        <a:pt x="109" y="10"/>
                      </a:cubicBezTo>
                      <a:cubicBezTo>
                        <a:pt x="109" y="10"/>
                        <a:pt x="109" y="10"/>
                        <a:pt x="109" y="10"/>
                      </a:cubicBezTo>
                      <a:cubicBezTo>
                        <a:pt x="108" y="10"/>
                        <a:pt x="107" y="10"/>
                        <a:pt x="107" y="10"/>
                      </a:cubicBezTo>
                      <a:cubicBezTo>
                        <a:pt x="106" y="10"/>
                        <a:pt x="106" y="10"/>
                        <a:pt x="106" y="10"/>
                      </a:cubicBezTo>
                      <a:cubicBezTo>
                        <a:pt x="105" y="10"/>
                        <a:pt x="104" y="10"/>
                        <a:pt x="103" y="10"/>
                      </a:cubicBezTo>
                      <a:cubicBezTo>
                        <a:pt x="101" y="10"/>
                        <a:pt x="99" y="10"/>
                        <a:pt x="98" y="9"/>
                      </a:cubicBezTo>
                      <a:cubicBezTo>
                        <a:pt x="98" y="9"/>
                        <a:pt x="96" y="9"/>
                        <a:pt x="91" y="9"/>
                      </a:cubicBezTo>
                      <a:cubicBezTo>
                        <a:pt x="83" y="9"/>
                        <a:pt x="74" y="10"/>
                        <a:pt x="74" y="10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69" y="6"/>
                        <a:pt x="69" y="6"/>
                        <a:pt x="69" y="6"/>
                      </a:cubicBezTo>
                      <a:cubicBezTo>
                        <a:pt x="31" y="6"/>
                        <a:pt x="31" y="6"/>
                        <a:pt x="31" y="6"/>
                      </a:cubicBezTo>
                      <a:cubicBezTo>
                        <a:pt x="27" y="6"/>
                        <a:pt x="24" y="5"/>
                        <a:pt x="20" y="3"/>
                      </a:cubicBezTo>
                      <a:cubicBezTo>
                        <a:pt x="17" y="1"/>
                        <a:pt x="14" y="1"/>
                        <a:pt x="11" y="2"/>
                      </a:cubicBezTo>
                      <a:cubicBezTo>
                        <a:pt x="10" y="2"/>
                        <a:pt x="10" y="3"/>
                        <a:pt x="10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7" y="3"/>
                        <a:pt x="6" y="2"/>
                        <a:pt x="6" y="1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6"/>
                        <a:pt x="2" y="11"/>
                        <a:pt x="6" y="15"/>
                      </a:cubicBezTo>
                      <a:cubicBezTo>
                        <a:pt x="10" y="21"/>
                        <a:pt x="14" y="31"/>
                        <a:pt x="17" y="39"/>
                      </a:cubicBezTo>
                      <a:cubicBezTo>
                        <a:pt x="18" y="43"/>
                        <a:pt x="21" y="48"/>
                        <a:pt x="23" y="52"/>
                      </a:cubicBezTo>
                      <a:cubicBezTo>
                        <a:pt x="25" y="56"/>
                        <a:pt x="27" y="59"/>
                        <a:pt x="28" y="63"/>
                      </a:cubicBezTo>
                      <a:cubicBezTo>
                        <a:pt x="29" y="66"/>
                        <a:pt x="29" y="70"/>
                        <a:pt x="29" y="74"/>
                      </a:cubicBezTo>
                      <a:cubicBezTo>
                        <a:pt x="28" y="77"/>
                        <a:pt x="28" y="80"/>
                        <a:pt x="29" y="81"/>
                      </a:cubicBezTo>
                      <a:cubicBezTo>
                        <a:pt x="31" y="85"/>
                        <a:pt x="32" y="91"/>
                        <a:pt x="33" y="99"/>
                      </a:cubicBezTo>
                      <a:cubicBezTo>
                        <a:pt x="33" y="101"/>
                        <a:pt x="33" y="102"/>
                        <a:pt x="33" y="104"/>
                      </a:cubicBezTo>
                      <a:cubicBezTo>
                        <a:pt x="34" y="111"/>
                        <a:pt x="35" y="121"/>
                        <a:pt x="40" y="126"/>
                      </a:cubicBezTo>
                      <a:cubicBezTo>
                        <a:pt x="42" y="128"/>
                        <a:pt x="44" y="131"/>
                        <a:pt x="47" y="134"/>
                      </a:cubicBezTo>
                      <a:cubicBezTo>
                        <a:pt x="47" y="134"/>
                        <a:pt x="48" y="134"/>
                        <a:pt x="48" y="134"/>
                      </a:cubicBezTo>
                      <a:cubicBezTo>
                        <a:pt x="49" y="132"/>
                        <a:pt x="52" y="128"/>
                        <a:pt x="55" y="128"/>
                      </a:cubicBezTo>
                      <a:cubicBezTo>
                        <a:pt x="56" y="128"/>
                        <a:pt x="57" y="129"/>
                        <a:pt x="58" y="130"/>
                      </a:cubicBezTo>
                      <a:cubicBezTo>
                        <a:pt x="59" y="132"/>
                        <a:pt x="60" y="133"/>
                        <a:pt x="60" y="135"/>
                      </a:cubicBezTo>
                      <a:cubicBezTo>
                        <a:pt x="61" y="137"/>
                        <a:pt x="61" y="138"/>
                        <a:pt x="63" y="138"/>
                      </a:cubicBezTo>
                      <a:cubicBezTo>
                        <a:pt x="64" y="138"/>
                        <a:pt x="66" y="138"/>
                        <a:pt x="68" y="138"/>
                      </a:cubicBezTo>
                      <a:cubicBezTo>
                        <a:pt x="70" y="138"/>
                        <a:pt x="72" y="138"/>
                        <a:pt x="73" y="138"/>
                      </a:cubicBezTo>
                      <a:cubicBezTo>
                        <a:pt x="74" y="138"/>
                        <a:pt x="74" y="138"/>
                        <a:pt x="74" y="138"/>
                      </a:cubicBezTo>
                      <a:cubicBezTo>
                        <a:pt x="75" y="138"/>
                        <a:pt x="76" y="138"/>
                        <a:pt x="76" y="138"/>
                      </a:cubicBezTo>
                      <a:cubicBezTo>
                        <a:pt x="76" y="137"/>
                        <a:pt x="77" y="136"/>
                        <a:pt x="79" y="135"/>
                      </a:cubicBezTo>
                      <a:cubicBezTo>
                        <a:pt x="80" y="134"/>
                        <a:pt x="82" y="133"/>
                        <a:pt x="82" y="132"/>
                      </a:cubicBezTo>
                      <a:cubicBezTo>
                        <a:pt x="82" y="92"/>
                        <a:pt x="82" y="92"/>
                        <a:pt x="82" y="92"/>
                      </a:cubicBezTo>
                      <a:cubicBezTo>
                        <a:pt x="82" y="88"/>
                        <a:pt x="82" y="88"/>
                        <a:pt x="82" y="88"/>
                      </a:cubicBezTo>
                      <a:lnTo>
                        <a:pt x="82" y="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65" name="Freeform 1232">
                  <a:extLst>
                    <a:ext uri="{FF2B5EF4-FFF2-40B4-BE49-F238E27FC236}">
                      <a16:creationId xmlns:a16="http://schemas.microsoft.com/office/drawing/2014/main" id="{8C6967D2-8C00-2F41-83C2-D6F15A56C9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5" y="3147"/>
                  <a:ext cx="79" cy="72"/>
                </a:xfrm>
                <a:custGeom>
                  <a:avLst/>
                  <a:gdLst>
                    <a:gd name="T0" fmla="*/ 45 w 83"/>
                    <a:gd name="T1" fmla="*/ 1 h 75"/>
                    <a:gd name="T2" fmla="*/ 41 w 83"/>
                    <a:gd name="T3" fmla="*/ 4 h 75"/>
                    <a:gd name="T4" fmla="*/ 29 w 83"/>
                    <a:gd name="T5" fmla="*/ 14 h 75"/>
                    <a:gd name="T6" fmla="*/ 23 w 83"/>
                    <a:gd name="T7" fmla="*/ 21 h 75"/>
                    <a:gd name="T8" fmla="*/ 18 w 83"/>
                    <a:gd name="T9" fmla="*/ 27 h 75"/>
                    <a:gd name="T10" fmla="*/ 15 w 83"/>
                    <a:gd name="T11" fmla="*/ 27 h 75"/>
                    <a:gd name="T12" fmla="*/ 6 w 83"/>
                    <a:gd name="T13" fmla="*/ 25 h 75"/>
                    <a:gd name="T14" fmla="*/ 2 w 83"/>
                    <a:gd name="T15" fmla="*/ 25 h 75"/>
                    <a:gd name="T16" fmla="*/ 0 w 83"/>
                    <a:gd name="T17" fmla="*/ 25 h 75"/>
                    <a:gd name="T18" fmla="*/ 1 w 83"/>
                    <a:gd name="T19" fmla="*/ 26 h 75"/>
                    <a:gd name="T20" fmla="*/ 1 w 83"/>
                    <a:gd name="T21" fmla="*/ 26 h 75"/>
                    <a:gd name="T22" fmla="*/ 2 w 83"/>
                    <a:gd name="T23" fmla="*/ 27 h 75"/>
                    <a:gd name="T24" fmla="*/ 3 w 83"/>
                    <a:gd name="T25" fmla="*/ 27 h 75"/>
                    <a:gd name="T26" fmla="*/ 3 w 83"/>
                    <a:gd name="T27" fmla="*/ 28 h 75"/>
                    <a:gd name="T28" fmla="*/ 3 w 83"/>
                    <a:gd name="T29" fmla="*/ 28 h 75"/>
                    <a:gd name="T30" fmla="*/ 7 w 83"/>
                    <a:gd name="T31" fmla="*/ 34 h 75"/>
                    <a:gd name="T32" fmla="*/ 10 w 83"/>
                    <a:gd name="T33" fmla="*/ 42 h 75"/>
                    <a:gd name="T34" fmla="*/ 23 w 83"/>
                    <a:gd name="T35" fmla="*/ 51 h 75"/>
                    <a:gd name="T36" fmla="*/ 24 w 83"/>
                    <a:gd name="T37" fmla="*/ 53 h 75"/>
                    <a:gd name="T38" fmla="*/ 27 w 83"/>
                    <a:gd name="T39" fmla="*/ 60 h 75"/>
                    <a:gd name="T40" fmla="*/ 29 w 83"/>
                    <a:gd name="T41" fmla="*/ 64 h 75"/>
                    <a:gd name="T42" fmla="*/ 32 w 83"/>
                    <a:gd name="T43" fmla="*/ 65 h 75"/>
                    <a:gd name="T44" fmla="*/ 33 w 83"/>
                    <a:gd name="T45" fmla="*/ 66 h 75"/>
                    <a:gd name="T46" fmla="*/ 34 w 83"/>
                    <a:gd name="T47" fmla="*/ 66 h 75"/>
                    <a:gd name="T48" fmla="*/ 36 w 83"/>
                    <a:gd name="T49" fmla="*/ 66 h 75"/>
                    <a:gd name="T50" fmla="*/ 37 w 83"/>
                    <a:gd name="T51" fmla="*/ 66 h 75"/>
                    <a:gd name="T52" fmla="*/ 38 w 83"/>
                    <a:gd name="T53" fmla="*/ 66 h 75"/>
                    <a:gd name="T54" fmla="*/ 38 w 83"/>
                    <a:gd name="T55" fmla="*/ 66 h 75"/>
                    <a:gd name="T56" fmla="*/ 39 w 83"/>
                    <a:gd name="T57" fmla="*/ 67 h 75"/>
                    <a:gd name="T58" fmla="*/ 40 w 83"/>
                    <a:gd name="T59" fmla="*/ 67 h 75"/>
                    <a:gd name="T60" fmla="*/ 40 w 83"/>
                    <a:gd name="T61" fmla="*/ 67 h 75"/>
                    <a:gd name="T62" fmla="*/ 41 w 83"/>
                    <a:gd name="T63" fmla="*/ 68 h 75"/>
                    <a:gd name="T64" fmla="*/ 41 w 83"/>
                    <a:gd name="T65" fmla="*/ 68 h 75"/>
                    <a:gd name="T66" fmla="*/ 41 w 83"/>
                    <a:gd name="T67" fmla="*/ 68 h 75"/>
                    <a:gd name="T68" fmla="*/ 42 w 83"/>
                    <a:gd name="T69" fmla="*/ 67 h 75"/>
                    <a:gd name="T70" fmla="*/ 43 w 83"/>
                    <a:gd name="T71" fmla="*/ 71 h 75"/>
                    <a:gd name="T72" fmla="*/ 43 w 83"/>
                    <a:gd name="T73" fmla="*/ 71 h 75"/>
                    <a:gd name="T74" fmla="*/ 43 w 83"/>
                    <a:gd name="T75" fmla="*/ 71 h 75"/>
                    <a:gd name="T76" fmla="*/ 46 w 83"/>
                    <a:gd name="T77" fmla="*/ 71 h 75"/>
                    <a:gd name="T78" fmla="*/ 50 w 83"/>
                    <a:gd name="T79" fmla="*/ 72 h 75"/>
                    <a:gd name="T80" fmla="*/ 50 w 83"/>
                    <a:gd name="T81" fmla="*/ 72 h 75"/>
                    <a:gd name="T82" fmla="*/ 52 w 83"/>
                    <a:gd name="T83" fmla="*/ 72 h 75"/>
                    <a:gd name="T84" fmla="*/ 52 w 83"/>
                    <a:gd name="T85" fmla="*/ 72 h 75"/>
                    <a:gd name="T86" fmla="*/ 53 w 83"/>
                    <a:gd name="T87" fmla="*/ 73 h 75"/>
                    <a:gd name="T88" fmla="*/ 59 w 83"/>
                    <a:gd name="T89" fmla="*/ 74 h 75"/>
                    <a:gd name="T90" fmla="*/ 64 w 83"/>
                    <a:gd name="T91" fmla="*/ 75 h 75"/>
                    <a:gd name="T92" fmla="*/ 67 w 83"/>
                    <a:gd name="T93" fmla="*/ 72 h 75"/>
                    <a:gd name="T94" fmla="*/ 74 w 83"/>
                    <a:gd name="T95" fmla="*/ 64 h 75"/>
                    <a:gd name="T96" fmla="*/ 76 w 83"/>
                    <a:gd name="T97" fmla="*/ 59 h 75"/>
                    <a:gd name="T98" fmla="*/ 78 w 83"/>
                    <a:gd name="T99" fmla="*/ 53 h 75"/>
                    <a:gd name="T100" fmla="*/ 83 w 83"/>
                    <a:gd name="T101" fmla="*/ 47 h 75"/>
                    <a:gd name="T102" fmla="*/ 82 w 83"/>
                    <a:gd name="T103" fmla="*/ 43 h 75"/>
                    <a:gd name="T104" fmla="*/ 80 w 83"/>
                    <a:gd name="T105" fmla="*/ 39 h 75"/>
                    <a:gd name="T106" fmla="*/ 80 w 83"/>
                    <a:gd name="T107" fmla="*/ 32 h 75"/>
                    <a:gd name="T108" fmla="*/ 82 w 83"/>
                    <a:gd name="T109" fmla="*/ 28 h 75"/>
                    <a:gd name="T110" fmla="*/ 82 w 83"/>
                    <a:gd name="T111" fmla="*/ 19 h 75"/>
                    <a:gd name="T112" fmla="*/ 82 w 83"/>
                    <a:gd name="T113" fmla="*/ 11 h 75"/>
                    <a:gd name="T114" fmla="*/ 80 w 83"/>
                    <a:gd name="T115" fmla="*/ 11 h 75"/>
                    <a:gd name="T116" fmla="*/ 70 w 83"/>
                    <a:gd name="T117" fmla="*/ 7 h 75"/>
                    <a:gd name="T118" fmla="*/ 56 w 83"/>
                    <a:gd name="T119" fmla="*/ 4 h 75"/>
                    <a:gd name="T120" fmla="*/ 55 w 83"/>
                    <a:gd name="T121" fmla="*/ 4 h 75"/>
                    <a:gd name="T122" fmla="*/ 53 w 83"/>
                    <a:gd name="T123" fmla="*/ 0 h 75"/>
                    <a:gd name="T124" fmla="*/ 45 w 83"/>
                    <a:gd name="T125" fmla="*/ 1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3" h="75">
                      <a:moveTo>
                        <a:pt x="45" y="1"/>
                      </a:moveTo>
                      <a:cubicBezTo>
                        <a:pt x="41" y="2"/>
                        <a:pt x="41" y="3"/>
                        <a:pt x="41" y="4"/>
                      </a:cubicBezTo>
                      <a:cubicBezTo>
                        <a:pt x="41" y="8"/>
                        <a:pt x="33" y="13"/>
                        <a:pt x="29" y="14"/>
                      </a:cubicBezTo>
                      <a:cubicBezTo>
                        <a:pt x="27" y="15"/>
                        <a:pt x="24" y="18"/>
                        <a:pt x="23" y="21"/>
                      </a:cubicBezTo>
                      <a:cubicBezTo>
                        <a:pt x="20" y="24"/>
                        <a:pt x="19" y="26"/>
                        <a:pt x="18" y="27"/>
                      </a:cubicBezTo>
                      <a:cubicBezTo>
                        <a:pt x="17" y="27"/>
                        <a:pt x="16" y="27"/>
                        <a:pt x="15" y="27"/>
                      </a:cubicBezTo>
                      <a:cubicBezTo>
                        <a:pt x="12" y="27"/>
                        <a:pt x="9" y="26"/>
                        <a:pt x="6" y="25"/>
                      </a:cubicBezTo>
                      <a:cubicBezTo>
                        <a:pt x="4" y="25"/>
                        <a:pt x="3" y="25"/>
                        <a:pt x="2" y="25"/>
                      </a:cubicBezTo>
                      <a:cubicBezTo>
                        <a:pt x="2" y="25"/>
                        <a:pt x="1" y="25"/>
                        <a:pt x="0" y="25"/>
                      </a:cubicBezTo>
                      <a:cubicBezTo>
                        <a:pt x="0" y="25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2" y="27"/>
                        <a:pt x="2" y="27"/>
                        <a:pt x="3" y="27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5" y="28"/>
                        <a:pt x="6" y="30"/>
                        <a:pt x="7" y="34"/>
                      </a:cubicBezTo>
                      <a:cubicBezTo>
                        <a:pt x="7" y="36"/>
                        <a:pt x="9" y="41"/>
                        <a:pt x="10" y="42"/>
                      </a:cubicBezTo>
                      <a:cubicBezTo>
                        <a:pt x="13" y="43"/>
                        <a:pt x="23" y="47"/>
                        <a:pt x="23" y="51"/>
                      </a:cubicBezTo>
                      <a:cubicBezTo>
                        <a:pt x="23" y="52"/>
                        <a:pt x="23" y="53"/>
                        <a:pt x="24" y="53"/>
                      </a:cubicBezTo>
                      <a:cubicBezTo>
                        <a:pt x="25" y="55"/>
                        <a:pt x="27" y="57"/>
                        <a:pt x="27" y="60"/>
                      </a:cubicBezTo>
                      <a:cubicBezTo>
                        <a:pt x="27" y="61"/>
                        <a:pt x="28" y="62"/>
                        <a:pt x="29" y="64"/>
                      </a:cubicBezTo>
                      <a:cubicBezTo>
                        <a:pt x="30" y="65"/>
                        <a:pt x="31" y="65"/>
                        <a:pt x="32" y="65"/>
                      </a:cubicBezTo>
                      <a:cubicBezTo>
                        <a:pt x="32" y="66"/>
                        <a:pt x="33" y="66"/>
                        <a:pt x="33" y="66"/>
                      </a:cubicBezTo>
                      <a:cubicBezTo>
                        <a:pt x="34" y="66"/>
                        <a:pt x="34" y="66"/>
                        <a:pt x="34" y="66"/>
                      </a:cubicBezTo>
                      <a:cubicBezTo>
                        <a:pt x="35" y="66"/>
                        <a:pt x="35" y="66"/>
                        <a:pt x="36" y="66"/>
                      </a:cubicBezTo>
                      <a:cubicBezTo>
                        <a:pt x="36" y="66"/>
                        <a:pt x="36" y="66"/>
                        <a:pt x="37" y="66"/>
                      </a:cubicBezTo>
                      <a:cubicBezTo>
                        <a:pt x="37" y="66"/>
                        <a:pt x="37" y="66"/>
                        <a:pt x="38" y="66"/>
                      </a:cubicBezTo>
                      <a:cubicBezTo>
                        <a:pt x="38" y="66"/>
                        <a:pt x="38" y="66"/>
                        <a:pt x="38" y="66"/>
                      </a:cubicBezTo>
                      <a:cubicBezTo>
                        <a:pt x="39" y="66"/>
                        <a:pt x="39" y="67"/>
                        <a:pt x="39" y="67"/>
                      </a:cubicBezTo>
                      <a:cubicBezTo>
                        <a:pt x="40" y="67"/>
                        <a:pt x="40" y="67"/>
                        <a:pt x="40" y="67"/>
                      </a:cubicBezTo>
                      <a:cubicBezTo>
                        <a:pt x="40" y="67"/>
                        <a:pt x="40" y="67"/>
                        <a:pt x="40" y="67"/>
                      </a:cubicBezTo>
                      <a:cubicBezTo>
                        <a:pt x="41" y="67"/>
                        <a:pt x="41" y="68"/>
                        <a:pt x="41" y="68"/>
                      </a:cubicBezTo>
                      <a:cubicBezTo>
                        <a:pt x="41" y="68"/>
                        <a:pt x="41" y="68"/>
                        <a:pt x="41" y="68"/>
                      </a:cubicBezTo>
                      <a:cubicBezTo>
                        <a:pt x="41" y="68"/>
                        <a:pt x="41" y="68"/>
                        <a:pt x="41" y="68"/>
                      </a:cubicBezTo>
                      <a:cubicBezTo>
                        <a:pt x="42" y="67"/>
                        <a:pt x="42" y="67"/>
                        <a:pt x="42" y="67"/>
                      </a:cubicBezTo>
                      <a:cubicBezTo>
                        <a:pt x="43" y="71"/>
                        <a:pt x="43" y="71"/>
                        <a:pt x="43" y="71"/>
                      </a:cubicBezTo>
                      <a:cubicBezTo>
                        <a:pt x="43" y="71"/>
                        <a:pt x="43" y="71"/>
                        <a:pt x="43" y="71"/>
                      </a:cubicBezTo>
                      <a:cubicBezTo>
                        <a:pt x="43" y="71"/>
                        <a:pt x="43" y="71"/>
                        <a:pt x="43" y="71"/>
                      </a:cubicBezTo>
                      <a:cubicBezTo>
                        <a:pt x="44" y="71"/>
                        <a:pt x="45" y="71"/>
                        <a:pt x="46" y="71"/>
                      </a:cubicBezTo>
                      <a:cubicBezTo>
                        <a:pt x="47" y="71"/>
                        <a:pt x="49" y="71"/>
                        <a:pt x="50" y="72"/>
                      </a:cubicBezTo>
                      <a:cubicBezTo>
                        <a:pt x="50" y="72"/>
                        <a:pt x="50" y="72"/>
                        <a:pt x="50" y="72"/>
                      </a:cubicBezTo>
                      <a:cubicBezTo>
                        <a:pt x="51" y="72"/>
                        <a:pt x="51" y="72"/>
                        <a:pt x="52" y="72"/>
                      </a:cubicBezTo>
                      <a:cubicBezTo>
                        <a:pt x="52" y="72"/>
                        <a:pt x="52" y="72"/>
                        <a:pt x="52" y="72"/>
                      </a:cubicBezTo>
                      <a:cubicBezTo>
                        <a:pt x="53" y="73"/>
                        <a:pt x="53" y="73"/>
                        <a:pt x="53" y="73"/>
                      </a:cubicBezTo>
                      <a:cubicBezTo>
                        <a:pt x="54" y="74"/>
                        <a:pt x="57" y="74"/>
                        <a:pt x="59" y="74"/>
                      </a:cubicBezTo>
                      <a:cubicBezTo>
                        <a:pt x="61" y="74"/>
                        <a:pt x="63" y="74"/>
                        <a:pt x="64" y="75"/>
                      </a:cubicBezTo>
                      <a:cubicBezTo>
                        <a:pt x="65" y="74"/>
                        <a:pt x="66" y="73"/>
                        <a:pt x="67" y="72"/>
                      </a:cubicBezTo>
                      <a:cubicBezTo>
                        <a:pt x="70" y="69"/>
                        <a:pt x="73" y="66"/>
                        <a:pt x="74" y="64"/>
                      </a:cubicBezTo>
                      <a:cubicBezTo>
                        <a:pt x="75" y="63"/>
                        <a:pt x="76" y="61"/>
                        <a:pt x="76" y="59"/>
                      </a:cubicBezTo>
                      <a:cubicBezTo>
                        <a:pt x="76" y="56"/>
                        <a:pt x="76" y="54"/>
                        <a:pt x="78" y="53"/>
                      </a:cubicBezTo>
                      <a:cubicBezTo>
                        <a:pt x="79" y="52"/>
                        <a:pt x="82" y="49"/>
                        <a:pt x="83" y="47"/>
                      </a:cubicBezTo>
                      <a:cubicBezTo>
                        <a:pt x="82" y="46"/>
                        <a:pt x="82" y="45"/>
                        <a:pt x="82" y="43"/>
                      </a:cubicBezTo>
                      <a:cubicBezTo>
                        <a:pt x="81" y="42"/>
                        <a:pt x="81" y="40"/>
                        <a:pt x="80" y="39"/>
                      </a:cubicBezTo>
                      <a:cubicBezTo>
                        <a:pt x="77" y="36"/>
                        <a:pt x="79" y="33"/>
                        <a:pt x="80" y="32"/>
                      </a:cubicBezTo>
                      <a:cubicBezTo>
                        <a:pt x="82" y="31"/>
                        <a:pt x="83" y="29"/>
                        <a:pt x="82" y="28"/>
                      </a:cubicBezTo>
                      <a:cubicBezTo>
                        <a:pt x="82" y="25"/>
                        <a:pt x="82" y="22"/>
                        <a:pt x="82" y="19"/>
                      </a:cubicBezTo>
                      <a:cubicBezTo>
                        <a:pt x="83" y="16"/>
                        <a:pt x="83" y="13"/>
                        <a:pt x="82" y="11"/>
                      </a:cubicBezTo>
                      <a:cubicBezTo>
                        <a:pt x="82" y="11"/>
                        <a:pt x="81" y="11"/>
                        <a:pt x="80" y="11"/>
                      </a:cubicBezTo>
                      <a:cubicBezTo>
                        <a:pt x="77" y="10"/>
                        <a:pt x="73" y="9"/>
                        <a:pt x="70" y="7"/>
                      </a:cubicBezTo>
                      <a:cubicBezTo>
                        <a:pt x="66" y="5"/>
                        <a:pt x="59" y="4"/>
                        <a:pt x="56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3" y="0"/>
                        <a:pt x="53" y="0"/>
                        <a:pt x="53" y="0"/>
                      </a:cubicBezTo>
                      <a:lnTo>
                        <a:pt x="45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66" name="Freeform 1233">
                  <a:extLst>
                    <a:ext uri="{FF2B5EF4-FFF2-40B4-BE49-F238E27FC236}">
                      <a16:creationId xmlns:a16="http://schemas.microsoft.com/office/drawing/2014/main" id="{63C78328-2C21-194B-A1A5-36E03EE1E6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9" y="3172"/>
                  <a:ext cx="93" cy="98"/>
                </a:xfrm>
                <a:custGeom>
                  <a:avLst/>
                  <a:gdLst>
                    <a:gd name="T0" fmla="*/ 96 w 97"/>
                    <a:gd name="T1" fmla="*/ 45 h 103"/>
                    <a:gd name="T2" fmla="*/ 96 w 97"/>
                    <a:gd name="T3" fmla="*/ 45 h 103"/>
                    <a:gd name="T4" fmla="*/ 95 w 97"/>
                    <a:gd name="T5" fmla="*/ 44 h 103"/>
                    <a:gd name="T6" fmla="*/ 95 w 97"/>
                    <a:gd name="T7" fmla="*/ 44 h 103"/>
                    <a:gd name="T8" fmla="*/ 93 w 97"/>
                    <a:gd name="T9" fmla="*/ 44 h 103"/>
                    <a:gd name="T10" fmla="*/ 91 w 97"/>
                    <a:gd name="T11" fmla="*/ 44 h 103"/>
                    <a:gd name="T12" fmla="*/ 91 w 97"/>
                    <a:gd name="T13" fmla="*/ 44 h 103"/>
                    <a:gd name="T14" fmla="*/ 84 w 97"/>
                    <a:gd name="T15" fmla="*/ 40 h 103"/>
                    <a:gd name="T16" fmla="*/ 82 w 97"/>
                    <a:gd name="T17" fmla="*/ 38 h 103"/>
                    <a:gd name="T18" fmla="*/ 82 w 97"/>
                    <a:gd name="T19" fmla="*/ 36 h 103"/>
                    <a:gd name="T20" fmla="*/ 81 w 97"/>
                    <a:gd name="T21" fmla="*/ 34 h 103"/>
                    <a:gd name="T22" fmla="*/ 77 w 97"/>
                    <a:gd name="T23" fmla="*/ 25 h 103"/>
                    <a:gd name="T24" fmla="*/ 61 w 97"/>
                    <a:gd name="T25" fmla="*/ 9 h 103"/>
                    <a:gd name="T26" fmla="*/ 59 w 97"/>
                    <a:gd name="T27" fmla="*/ 5 h 103"/>
                    <a:gd name="T28" fmla="*/ 57 w 97"/>
                    <a:gd name="T29" fmla="*/ 3 h 103"/>
                    <a:gd name="T30" fmla="*/ 55 w 97"/>
                    <a:gd name="T31" fmla="*/ 2 h 103"/>
                    <a:gd name="T32" fmla="*/ 54 w 97"/>
                    <a:gd name="T33" fmla="*/ 0 h 103"/>
                    <a:gd name="T34" fmla="*/ 54 w 97"/>
                    <a:gd name="T35" fmla="*/ 0 h 103"/>
                    <a:gd name="T36" fmla="*/ 51 w 97"/>
                    <a:gd name="T37" fmla="*/ 0 h 103"/>
                    <a:gd name="T38" fmla="*/ 49 w 97"/>
                    <a:gd name="T39" fmla="*/ 1 h 103"/>
                    <a:gd name="T40" fmla="*/ 47 w 97"/>
                    <a:gd name="T41" fmla="*/ 1 h 103"/>
                    <a:gd name="T42" fmla="*/ 38 w 97"/>
                    <a:gd name="T43" fmla="*/ 6 h 103"/>
                    <a:gd name="T44" fmla="*/ 32 w 97"/>
                    <a:gd name="T45" fmla="*/ 1 h 103"/>
                    <a:gd name="T46" fmla="*/ 21 w 97"/>
                    <a:gd name="T47" fmla="*/ 5 h 103"/>
                    <a:gd name="T48" fmla="*/ 12 w 97"/>
                    <a:gd name="T49" fmla="*/ 43 h 103"/>
                    <a:gd name="T50" fmla="*/ 0 w 97"/>
                    <a:gd name="T51" fmla="*/ 48 h 103"/>
                    <a:gd name="T52" fmla="*/ 1 w 97"/>
                    <a:gd name="T53" fmla="*/ 80 h 103"/>
                    <a:gd name="T54" fmla="*/ 3 w 97"/>
                    <a:gd name="T55" fmla="*/ 81 h 103"/>
                    <a:gd name="T56" fmla="*/ 4 w 97"/>
                    <a:gd name="T57" fmla="*/ 82 h 103"/>
                    <a:gd name="T58" fmla="*/ 6 w 97"/>
                    <a:gd name="T59" fmla="*/ 84 h 103"/>
                    <a:gd name="T60" fmla="*/ 9 w 97"/>
                    <a:gd name="T61" fmla="*/ 98 h 103"/>
                    <a:gd name="T62" fmla="*/ 7 w 97"/>
                    <a:gd name="T63" fmla="*/ 101 h 103"/>
                    <a:gd name="T64" fmla="*/ 7 w 97"/>
                    <a:gd name="T65" fmla="*/ 103 h 103"/>
                    <a:gd name="T66" fmla="*/ 11 w 97"/>
                    <a:gd name="T67" fmla="*/ 103 h 103"/>
                    <a:gd name="T68" fmla="*/ 20 w 97"/>
                    <a:gd name="T69" fmla="*/ 99 h 103"/>
                    <a:gd name="T70" fmla="*/ 37 w 97"/>
                    <a:gd name="T71" fmla="*/ 85 h 103"/>
                    <a:gd name="T72" fmla="*/ 45 w 97"/>
                    <a:gd name="T73" fmla="*/ 88 h 103"/>
                    <a:gd name="T74" fmla="*/ 58 w 97"/>
                    <a:gd name="T75" fmla="*/ 85 h 103"/>
                    <a:gd name="T76" fmla="*/ 65 w 97"/>
                    <a:gd name="T77" fmla="*/ 75 h 103"/>
                    <a:gd name="T78" fmla="*/ 79 w 97"/>
                    <a:gd name="T79" fmla="*/ 61 h 103"/>
                    <a:gd name="T80" fmla="*/ 92 w 97"/>
                    <a:gd name="T81" fmla="*/ 51 h 103"/>
                    <a:gd name="T82" fmla="*/ 94 w 97"/>
                    <a:gd name="T83" fmla="*/ 50 h 103"/>
                    <a:gd name="T84" fmla="*/ 95 w 97"/>
                    <a:gd name="T85" fmla="*/ 49 h 103"/>
                    <a:gd name="T86" fmla="*/ 96 w 97"/>
                    <a:gd name="T87" fmla="*/ 47 h 103"/>
                    <a:gd name="T88" fmla="*/ 97 w 97"/>
                    <a:gd name="T89" fmla="*/ 4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97" h="103">
                      <a:moveTo>
                        <a:pt x="97" y="46"/>
                      </a:moveTo>
                      <a:cubicBezTo>
                        <a:pt x="97" y="46"/>
                        <a:pt x="97" y="45"/>
                        <a:pt x="96" y="45"/>
                      </a:cubicBezTo>
                      <a:cubicBezTo>
                        <a:pt x="96" y="45"/>
                        <a:pt x="96" y="45"/>
                        <a:pt x="96" y="45"/>
                      </a:cubicBezTo>
                      <a:cubicBezTo>
                        <a:pt x="96" y="45"/>
                        <a:pt x="96" y="45"/>
                        <a:pt x="96" y="45"/>
                      </a:cubicBezTo>
                      <a:cubicBezTo>
                        <a:pt x="96" y="44"/>
                        <a:pt x="96" y="44"/>
                        <a:pt x="96" y="44"/>
                      </a:cubicBezTo>
                      <a:cubicBezTo>
                        <a:pt x="96" y="44"/>
                        <a:pt x="96" y="44"/>
                        <a:pt x="95" y="44"/>
                      </a:cubicBezTo>
                      <a:cubicBezTo>
                        <a:pt x="95" y="44"/>
                        <a:pt x="95" y="44"/>
                        <a:pt x="95" y="44"/>
                      </a:cubicBezTo>
                      <a:cubicBezTo>
                        <a:pt x="95" y="44"/>
                        <a:pt x="95" y="44"/>
                        <a:pt x="95" y="44"/>
                      </a:cubicBezTo>
                      <a:cubicBezTo>
                        <a:pt x="94" y="44"/>
                        <a:pt x="94" y="44"/>
                        <a:pt x="94" y="44"/>
                      </a:cubicBezTo>
                      <a:cubicBezTo>
                        <a:pt x="94" y="44"/>
                        <a:pt x="93" y="44"/>
                        <a:pt x="93" y="44"/>
                      </a:cubicBezTo>
                      <a:cubicBezTo>
                        <a:pt x="93" y="44"/>
                        <a:pt x="92" y="44"/>
                        <a:pt x="92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89" y="44"/>
                        <a:pt x="86" y="42"/>
                        <a:pt x="84" y="40"/>
                      </a:cubicBezTo>
                      <a:cubicBezTo>
                        <a:pt x="84" y="40"/>
                        <a:pt x="84" y="40"/>
                        <a:pt x="84" y="40"/>
                      </a:cubicBezTo>
                      <a:cubicBezTo>
                        <a:pt x="83" y="39"/>
                        <a:pt x="83" y="39"/>
                        <a:pt x="83" y="39"/>
                      </a:cubicBezTo>
                      <a:cubicBezTo>
                        <a:pt x="83" y="39"/>
                        <a:pt x="83" y="38"/>
                        <a:pt x="82" y="38"/>
                      </a:cubicBezTo>
                      <a:cubicBezTo>
                        <a:pt x="82" y="38"/>
                        <a:pt x="82" y="37"/>
                        <a:pt x="82" y="37"/>
                      </a:cubicBezTo>
                      <a:cubicBezTo>
                        <a:pt x="82" y="37"/>
                        <a:pt x="82" y="36"/>
                        <a:pt x="82" y="36"/>
                      </a:cubicBezTo>
                      <a:cubicBezTo>
                        <a:pt x="81" y="36"/>
                        <a:pt x="81" y="36"/>
                        <a:pt x="81" y="35"/>
                      </a:cubicBezTo>
                      <a:cubicBezTo>
                        <a:pt x="81" y="35"/>
                        <a:pt x="81" y="34"/>
                        <a:pt x="81" y="34"/>
                      </a:cubicBezTo>
                      <a:cubicBezTo>
                        <a:pt x="81" y="33"/>
                        <a:pt x="80" y="31"/>
                        <a:pt x="79" y="30"/>
                      </a:cubicBezTo>
                      <a:cubicBezTo>
                        <a:pt x="78" y="28"/>
                        <a:pt x="77" y="27"/>
                        <a:pt x="77" y="25"/>
                      </a:cubicBezTo>
                      <a:cubicBezTo>
                        <a:pt x="76" y="24"/>
                        <a:pt x="72" y="21"/>
                        <a:pt x="66" y="19"/>
                      </a:cubicBezTo>
                      <a:cubicBezTo>
                        <a:pt x="63" y="18"/>
                        <a:pt x="62" y="13"/>
                        <a:pt x="61" y="9"/>
                      </a:cubicBezTo>
                      <a:cubicBezTo>
                        <a:pt x="61" y="8"/>
                        <a:pt x="60" y="6"/>
                        <a:pt x="60" y="6"/>
                      </a:cubicBezTo>
                      <a:cubicBezTo>
                        <a:pt x="60" y="6"/>
                        <a:pt x="59" y="5"/>
                        <a:pt x="59" y="5"/>
                      </a:cubicBezTo>
                      <a:cubicBezTo>
                        <a:pt x="58" y="5"/>
                        <a:pt x="58" y="5"/>
                        <a:pt x="58" y="5"/>
                      </a:cubicBezTo>
                      <a:cubicBezTo>
                        <a:pt x="58" y="4"/>
                        <a:pt x="57" y="4"/>
                        <a:pt x="57" y="3"/>
                      </a:cubicBezTo>
                      <a:cubicBezTo>
                        <a:pt x="57" y="3"/>
                        <a:pt x="57" y="3"/>
                        <a:pt x="56" y="3"/>
                      </a:cubicBezTo>
                      <a:cubicBezTo>
                        <a:pt x="56" y="3"/>
                        <a:pt x="56" y="2"/>
                        <a:pt x="55" y="2"/>
                      </a:cubicBezTo>
                      <a:cubicBezTo>
                        <a:pt x="55" y="2"/>
                        <a:pt x="55" y="1"/>
                        <a:pt x="55" y="1"/>
                      </a:cubicBezTo>
                      <a:cubicBezTo>
                        <a:pt x="55" y="1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3" y="0"/>
                        <a:pt x="53" y="0"/>
                        <a:pt x="52" y="0"/>
                      </a:cubicBezTo>
                      <a:cubicBezTo>
                        <a:pt x="52" y="0"/>
                        <a:pt x="51" y="0"/>
                        <a:pt x="51" y="0"/>
                      </a:cubicBezTo>
                      <a:cubicBezTo>
                        <a:pt x="51" y="0"/>
                        <a:pt x="51" y="0"/>
                        <a:pt x="50" y="1"/>
                      </a:cubicBezTo>
                      <a:cubicBezTo>
                        <a:pt x="50" y="1"/>
                        <a:pt x="50" y="1"/>
                        <a:pt x="49" y="1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8" y="1"/>
                        <a:pt x="48" y="1"/>
                        <a:pt x="47" y="1"/>
                      </a:cubicBezTo>
                      <a:cubicBezTo>
                        <a:pt x="45" y="1"/>
                        <a:pt x="42" y="3"/>
                        <a:pt x="41" y="5"/>
                      </a:cubicBezTo>
                      <a:cubicBezTo>
                        <a:pt x="40" y="6"/>
                        <a:pt x="39" y="6"/>
                        <a:pt x="38" y="6"/>
                      </a:cubicBezTo>
                      <a:cubicBezTo>
                        <a:pt x="37" y="6"/>
                        <a:pt x="35" y="5"/>
                        <a:pt x="34" y="3"/>
                      </a:cubicBezTo>
                      <a:cubicBezTo>
                        <a:pt x="33" y="2"/>
                        <a:pt x="32" y="2"/>
                        <a:pt x="32" y="1"/>
                      </a:cubicBezTo>
                      <a:cubicBezTo>
                        <a:pt x="30" y="1"/>
                        <a:pt x="27" y="3"/>
                        <a:pt x="24" y="4"/>
                      </a:cubicBezTo>
                      <a:cubicBezTo>
                        <a:pt x="23" y="4"/>
                        <a:pt x="22" y="5"/>
                        <a:pt x="21" y="5"/>
                      </a:cubicBezTo>
                      <a:cubicBezTo>
                        <a:pt x="19" y="6"/>
                        <a:pt x="14" y="6"/>
                        <a:pt x="12" y="6"/>
                      </a:cubicBezTo>
                      <a:cubicBezTo>
                        <a:pt x="12" y="43"/>
                        <a:pt x="12" y="43"/>
                        <a:pt x="12" y="43"/>
                      </a:cubicBezTo>
                      <a:cubicBezTo>
                        <a:pt x="12" y="48"/>
                        <a:pt x="7" y="48"/>
                        <a:pt x="3" y="48"/>
                      </a:cubicBezTo>
                      <a:cubicBezTo>
                        <a:pt x="2" y="48"/>
                        <a:pt x="1" y="48"/>
                        <a:pt x="0" y="4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1" y="79"/>
                        <a:pt x="1" y="80"/>
                        <a:pt x="1" y="80"/>
                      </a:cubicBezTo>
                      <a:cubicBezTo>
                        <a:pt x="1" y="80"/>
                        <a:pt x="2" y="80"/>
                        <a:pt x="2" y="80"/>
                      </a:cubicBezTo>
                      <a:cubicBezTo>
                        <a:pt x="2" y="80"/>
                        <a:pt x="3" y="81"/>
                        <a:pt x="3" y="81"/>
                      </a:cubicBezTo>
                      <a:cubicBezTo>
                        <a:pt x="3" y="81"/>
                        <a:pt x="3" y="81"/>
                        <a:pt x="4" y="81"/>
                      </a:cubicBezTo>
                      <a:cubicBezTo>
                        <a:pt x="4" y="81"/>
                        <a:pt x="4" y="82"/>
                        <a:pt x="4" y="82"/>
                      </a:cubicBezTo>
                      <a:cubicBezTo>
                        <a:pt x="5" y="82"/>
                        <a:pt x="5" y="82"/>
                        <a:pt x="5" y="82"/>
                      </a:cubicBezTo>
                      <a:cubicBezTo>
                        <a:pt x="5" y="83"/>
                        <a:pt x="5" y="83"/>
                        <a:pt x="6" y="84"/>
                      </a:cubicBezTo>
                      <a:cubicBezTo>
                        <a:pt x="6" y="84"/>
                        <a:pt x="6" y="84"/>
                        <a:pt x="6" y="84"/>
                      </a:cubicBezTo>
                      <a:cubicBezTo>
                        <a:pt x="9" y="91"/>
                        <a:pt x="10" y="95"/>
                        <a:pt x="9" y="98"/>
                      </a:cubicBezTo>
                      <a:cubicBezTo>
                        <a:pt x="9" y="99"/>
                        <a:pt x="8" y="100"/>
                        <a:pt x="7" y="100"/>
                      </a:cubicBezTo>
                      <a:cubicBezTo>
                        <a:pt x="7" y="100"/>
                        <a:pt x="7" y="101"/>
                        <a:pt x="7" y="101"/>
                      </a:cubicBezTo>
                      <a:cubicBezTo>
                        <a:pt x="7" y="102"/>
                        <a:pt x="7" y="102"/>
                        <a:pt x="7" y="103"/>
                      </a:cubicBezTo>
                      <a:cubicBezTo>
                        <a:pt x="7" y="103"/>
                        <a:pt x="7" y="103"/>
                        <a:pt x="7" y="103"/>
                      </a:cubicBezTo>
                      <a:cubicBezTo>
                        <a:pt x="7" y="103"/>
                        <a:pt x="7" y="103"/>
                        <a:pt x="7" y="103"/>
                      </a:cubicBezTo>
                      <a:cubicBezTo>
                        <a:pt x="8" y="103"/>
                        <a:pt x="9" y="103"/>
                        <a:pt x="11" y="103"/>
                      </a:cubicBezTo>
                      <a:cubicBezTo>
                        <a:pt x="13" y="103"/>
                        <a:pt x="16" y="103"/>
                        <a:pt x="17" y="103"/>
                      </a:cubicBezTo>
                      <a:cubicBezTo>
                        <a:pt x="18" y="102"/>
                        <a:pt x="19" y="101"/>
                        <a:pt x="20" y="99"/>
                      </a:cubicBezTo>
                      <a:cubicBezTo>
                        <a:pt x="22" y="97"/>
                        <a:pt x="27" y="93"/>
                        <a:pt x="27" y="92"/>
                      </a:cubicBezTo>
                      <a:cubicBezTo>
                        <a:pt x="28" y="84"/>
                        <a:pt x="32" y="81"/>
                        <a:pt x="37" y="85"/>
                      </a:cubicBezTo>
                      <a:cubicBezTo>
                        <a:pt x="39" y="85"/>
                        <a:pt x="39" y="85"/>
                        <a:pt x="39" y="85"/>
                      </a:cubicBezTo>
                      <a:cubicBezTo>
                        <a:pt x="42" y="87"/>
                        <a:pt x="43" y="88"/>
                        <a:pt x="45" y="88"/>
                      </a:cubicBezTo>
                      <a:cubicBezTo>
                        <a:pt x="46" y="89"/>
                        <a:pt x="47" y="89"/>
                        <a:pt x="50" y="89"/>
                      </a:cubicBezTo>
                      <a:cubicBezTo>
                        <a:pt x="57" y="89"/>
                        <a:pt x="58" y="88"/>
                        <a:pt x="58" y="85"/>
                      </a:cubicBezTo>
                      <a:cubicBezTo>
                        <a:pt x="59" y="84"/>
                        <a:pt x="59" y="83"/>
                        <a:pt x="59" y="82"/>
                      </a:cubicBezTo>
                      <a:cubicBezTo>
                        <a:pt x="59" y="79"/>
                        <a:pt x="60" y="75"/>
                        <a:pt x="65" y="75"/>
                      </a:cubicBezTo>
                      <a:cubicBezTo>
                        <a:pt x="68" y="75"/>
                        <a:pt x="72" y="72"/>
                        <a:pt x="72" y="70"/>
                      </a:cubicBezTo>
                      <a:cubicBezTo>
                        <a:pt x="72" y="66"/>
                        <a:pt x="75" y="61"/>
                        <a:pt x="79" y="61"/>
                      </a:cubicBezTo>
                      <a:cubicBezTo>
                        <a:pt x="81" y="61"/>
                        <a:pt x="86" y="58"/>
                        <a:pt x="86" y="56"/>
                      </a:cubicBezTo>
                      <a:cubicBezTo>
                        <a:pt x="87" y="52"/>
                        <a:pt x="90" y="52"/>
                        <a:pt x="92" y="51"/>
                      </a:cubicBezTo>
                      <a:cubicBezTo>
                        <a:pt x="92" y="51"/>
                        <a:pt x="93" y="51"/>
                        <a:pt x="94" y="51"/>
                      </a:cubicBezTo>
                      <a:cubicBezTo>
                        <a:pt x="94" y="50"/>
                        <a:pt x="94" y="50"/>
                        <a:pt x="94" y="50"/>
                      </a:cubicBezTo>
                      <a:cubicBezTo>
                        <a:pt x="94" y="50"/>
                        <a:pt x="94" y="50"/>
                        <a:pt x="94" y="50"/>
                      </a:cubicBezTo>
                      <a:cubicBezTo>
                        <a:pt x="94" y="49"/>
                        <a:pt x="95" y="49"/>
                        <a:pt x="95" y="49"/>
                      </a:cubicBezTo>
                      <a:cubicBezTo>
                        <a:pt x="95" y="49"/>
                        <a:pt x="95" y="48"/>
                        <a:pt x="95" y="48"/>
                      </a:cubicBezTo>
                      <a:cubicBezTo>
                        <a:pt x="96" y="48"/>
                        <a:pt x="96" y="48"/>
                        <a:pt x="96" y="47"/>
                      </a:cubicBezTo>
                      <a:cubicBezTo>
                        <a:pt x="96" y="47"/>
                        <a:pt x="96" y="47"/>
                        <a:pt x="96" y="47"/>
                      </a:cubicBezTo>
                      <a:cubicBezTo>
                        <a:pt x="97" y="46"/>
                        <a:pt x="97" y="46"/>
                        <a:pt x="97" y="46"/>
                      </a:cubicBezTo>
                      <a:cubicBezTo>
                        <a:pt x="97" y="46"/>
                        <a:pt x="97" y="46"/>
                        <a:pt x="9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67" name="Freeform 1234">
                  <a:extLst>
                    <a:ext uri="{FF2B5EF4-FFF2-40B4-BE49-F238E27FC236}">
                      <a16:creationId xmlns:a16="http://schemas.microsoft.com/office/drawing/2014/main" id="{D3B01AD4-F4AD-A540-888D-75D4C01E76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9" y="3172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68" name="Freeform 1235">
                  <a:extLst>
                    <a:ext uri="{FF2B5EF4-FFF2-40B4-BE49-F238E27FC236}">
                      <a16:creationId xmlns:a16="http://schemas.microsoft.com/office/drawing/2014/main" id="{E8B2B94D-9A39-7B4C-8D83-DD63699FF6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6" y="317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69" name="Freeform 1236">
                  <a:extLst>
                    <a:ext uri="{FF2B5EF4-FFF2-40B4-BE49-F238E27FC236}">
                      <a16:creationId xmlns:a16="http://schemas.microsoft.com/office/drawing/2014/main" id="{037952A5-BB38-3648-BF44-AA4B50F978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" y="317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70" name="Freeform 1237">
                  <a:extLst>
                    <a:ext uri="{FF2B5EF4-FFF2-40B4-BE49-F238E27FC236}">
                      <a16:creationId xmlns:a16="http://schemas.microsoft.com/office/drawing/2014/main" id="{0C347512-F187-864B-BF6E-564908681D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" y="321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71" name="Freeform 1238">
                  <a:extLst>
                    <a:ext uri="{FF2B5EF4-FFF2-40B4-BE49-F238E27FC236}">
                      <a16:creationId xmlns:a16="http://schemas.microsoft.com/office/drawing/2014/main" id="{37062245-EF37-7F40-8E25-C8157E4DE4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2" y="3174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72" name="Freeform 1239">
                  <a:extLst>
                    <a:ext uri="{FF2B5EF4-FFF2-40B4-BE49-F238E27FC236}">
                      <a16:creationId xmlns:a16="http://schemas.microsoft.com/office/drawing/2014/main" id="{C56F7771-AD39-5544-8CA9-54948199A9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1" y="321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73" name="Freeform 1240">
                  <a:extLst>
                    <a:ext uri="{FF2B5EF4-FFF2-40B4-BE49-F238E27FC236}">
                      <a16:creationId xmlns:a16="http://schemas.microsoft.com/office/drawing/2014/main" id="{82209EE9-A461-B342-AC20-9289D773A6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0" y="32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74" name="Freeform 1241">
                  <a:extLst>
                    <a:ext uri="{FF2B5EF4-FFF2-40B4-BE49-F238E27FC236}">
                      <a16:creationId xmlns:a16="http://schemas.microsoft.com/office/drawing/2014/main" id="{AB9EC7EC-54D9-F646-814A-806DD2C333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4" y="3175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75" name="Freeform 1242">
                  <a:extLst>
                    <a:ext uri="{FF2B5EF4-FFF2-40B4-BE49-F238E27FC236}">
                      <a16:creationId xmlns:a16="http://schemas.microsoft.com/office/drawing/2014/main" id="{16DAAF68-85D7-AF45-9717-73EABD0F8E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2" y="321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76" name="Freeform 1243">
                  <a:extLst>
                    <a:ext uri="{FF2B5EF4-FFF2-40B4-BE49-F238E27FC236}">
                      <a16:creationId xmlns:a16="http://schemas.microsoft.com/office/drawing/2014/main" id="{763D8C16-8F9E-2349-97C5-53105259C8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6" y="3177"/>
                  <a:ext cx="0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77" name="Freeform 1244">
                  <a:extLst>
                    <a:ext uri="{FF2B5EF4-FFF2-40B4-BE49-F238E27FC236}">
                      <a16:creationId xmlns:a16="http://schemas.microsoft.com/office/drawing/2014/main" id="{3C17C494-70C7-164D-9464-A92A1E883A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320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78" name="Freeform 1245">
                  <a:extLst>
                    <a:ext uri="{FF2B5EF4-FFF2-40B4-BE49-F238E27FC236}">
                      <a16:creationId xmlns:a16="http://schemas.microsoft.com/office/drawing/2014/main" id="{D2C6B98E-4A4D-1742-B426-7ED9A26652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1" y="317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79" name="Freeform 1246">
                  <a:extLst>
                    <a:ext uri="{FF2B5EF4-FFF2-40B4-BE49-F238E27FC236}">
                      <a16:creationId xmlns:a16="http://schemas.microsoft.com/office/drawing/2014/main" id="{91E8CC98-EBE9-4146-BD73-466A273BE9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1" y="32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80" name="Freeform 1247">
                  <a:extLst>
                    <a:ext uri="{FF2B5EF4-FFF2-40B4-BE49-F238E27FC236}">
                      <a16:creationId xmlns:a16="http://schemas.microsoft.com/office/drawing/2014/main" id="{BECF576C-1E37-E744-9421-CEE13A1008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7" y="3205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81" name="Freeform 1248">
                  <a:extLst>
                    <a:ext uri="{FF2B5EF4-FFF2-40B4-BE49-F238E27FC236}">
                      <a16:creationId xmlns:a16="http://schemas.microsoft.com/office/drawing/2014/main" id="{316F0DEC-AA15-784A-838C-F3D8B51C35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7" y="321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82" name="Freeform 1249">
                  <a:extLst>
                    <a:ext uri="{FF2B5EF4-FFF2-40B4-BE49-F238E27FC236}">
                      <a16:creationId xmlns:a16="http://schemas.microsoft.com/office/drawing/2014/main" id="{6F942B3A-B0C9-884B-8316-C327EF0CB3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3209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83" name="Freeform 1250">
                  <a:extLst>
                    <a:ext uri="{FF2B5EF4-FFF2-40B4-BE49-F238E27FC236}">
                      <a16:creationId xmlns:a16="http://schemas.microsoft.com/office/drawing/2014/main" id="{DFD262CD-6518-C442-82C5-22FAB1CF92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3" y="3261"/>
                  <a:ext cx="10" cy="14"/>
                </a:xfrm>
                <a:custGeom>
                  <a:avLst/>
                  <a:gdLst>
                    <a:gd name="T0" fmla="*/ 10 w 11"/>
                    <a:gd name="T1" fmla="*/ 3 h 15"/>
                    <a:gd name="T2" fmla="*/ 9 w 11"/>
                    <a:gd name="T3" fmla="*/ 2 h 15"/>
                    <a:gd name="T4" fmla="*/ 6 w 11"/>
                    <a:gd name="T5" fmla="*/ 0 h 15"/>
                    <a:gd name="T6" fmla="*/ 0 w 11"/>
                    <a:gd name="T7" fmla="*/ 7 h 15"/>
                    <a:gd name="T8" fmla="*/ 5 w 11"/>
                    <a:gd name="T9" fmla="*/ 15 h 15"/>
                    <a:gd name="T10" fmla="*/ 7 w 11"/>
                    <a:gd name="T11" fmla="*/ 15 h 15"/>
                    <a:gd name="T12" fmla="*/ 9 w 11"/>
                    <a:gd name="T13" fmla="*/ 14 h 15"/>
                    <a:gd name="T14" fmla="*/ 10 w 11"/>
                    <a:gd name="T15" fmla="*/ 13 h 15"/>
                    <a:gd name="T16" fmla="*/ 10 w 11"/>
                    <a:gd name="T17" fmla="*/ 12 h 15"/>
                    <a:gd name="T18" fmla="*/ 11 w 11"/>
                    <a:gd name="T19" fmla="*/ 11 h 15"/>
                    <a:gd name="T20" fmla="*/ 11 w 11"/>
                    <a:gd name="T21" fmla="*/ 11 h 15"/>
                    <a:gd name="T22" fmla="*/ 10 w 11"/>
                    <a:gd name="T2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" h="15">
                      <a:moveTo>
                        <a:pt x="10" y="3"/>
                      </a:moveTo>
                      <a:cubicBezTo>
                        <a:pt x="10" y="3"/>
                        <a:pt x="9" y="2"/>
                        <a:pt x="9" y="2"/>
                      </a:cubicBezTo>
                      <a:cubicBezTo>
                        <a:pt x="8" y="1"/>
                        <a:pt x="6" y="0"/>
                        <a:pt x="6" y="0"/>
                      </a:cubicBezTo>
                      <a:cubicBezTo>
                        <a:pt x="4" y="1"/>
                        <a:pt x="0" y="5"/>
                        <a:pt x="0" y="7"/>
                      </a:cubicBezTo>
                      <a:cubicBezTo>
                        <a:pt x="0" y="8"/>
                        <a:pt x="3" y="15"/>
                        <a:pt x="5" y="15"/>
                      </a:cubicBezTo>
                      <a:cubicBezTo>
                        <a:pt x="6" y="15"/>
                        <a:pt x="6" y="15"/>
                        <a:pt x="7" y="15"/>
                      </a:cubicBezTo>
                      <a:cubicBezTo>
                        <a:pt x="9" y="15"/>
                        <a:pt x="9" y="15"/>
                        <a:pt x="9" y="14"/>
                      </a:cubicBezTo>
                      <a:cubicBezTo>
                        <a:pt x="9" y="14"/>
                        <a:pt x="9" y="13"/>
                        <a:pt x="10" y="13"/>
                      </a:cubicBezTo>
                      <a:cubicBezTo>
                        <a:pt x="10" y="13"/>
                        <a:pt x="10" y="12"/>
                        <a:pt x="10" y="12"/>
                      </a:cubicBezTo>
                      <a:cubicBezTo>
                        <a:pt x="10" y="12"/>
                        <a:pt x="10" y="11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8"/>
                        <a:pt x="10" y="5"/>
                        <a:pt x="1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84" name="Freeform 1251">
                  <a:extLst>
                    <a:ext uri="{FF2B5EF4-FFF2-40B4-BE49-F238E27FC236}">
                      <a16:creationId xmlns:a16="http://schemas.microsoft.com/office/drawing/2014/main" id="{85CF68A4-F93C-744B-94D0-93ECE374AD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5" y="3293"/>
                  <a:ext cx="19" cy="21"/>
                </a:xfrm>
                <a:custGeom>
                  <a:avLst/>
                  <a:gdLst>
                    <a:gd name="T0" fmla="*/ 17 w 20"/>
                    <a:gd name="T1" fmla="*/ 4 h 22"/>
                    <a:gd name="T2" fmla="*/ 14 w 20"/>
                    <a:gd name="T3" fmla="*/ 1 h 22"/>
                    <a:gd name="T4" fmla="*/ 13 w 20"/>
                    <a:gd name="T5" fmla="*/ 0 h 22"/>
                    <a:gd name="T6" fmla="*/ 6 w 20"/>
                    <a:gd name="T7" fmla="*/ 4 h 22"/>
                    <a:gd name="T8" fmla="*/ 6 w 20"/>
                    <a:gd name="T9" fmla="*/ 5 h 22"/>
                    <a:gd name="T10" fmla="*/ 0 w 20"/>
                    <a:gd name="T11" fmla="*/ 14 h 22"/>
                    <a:gd name="T12" fmla="*/ 5 w 20"/>
                    <a:gd name="T13" fmla="*/ 21 h 22"/>
                    <a:gd name="T14" fmla="*/ 7 w 20"/>
                    <a:gd name="T15" fmla="*/ 22 h 22"/>
                    <a:gd name="T16" fmla="*/ 9 w 20"/>
                    <a:gd name="T17" fmla="*/ 17 h 22"/>
                    <a:gd name="T18" fmla="*/ 14 w 20"/>
                    <a:gd name="T19" fmla="*/ 15 h 22"/>
                    <a:gd name="T20" fmla="*/ 15 w 20"/>
                    <a:gd name="T21" fmla="*/ 15 h 22"/>
                    <a:gd name="T22" fmla="*/ 16 w 20"/>
                    <a:gd name="T23" fmla="*/ 15 h 22"/>
                    <a:gd name="T24" fmla="*/ 19 w 20"/>
                    <a:gd name="T25" fmla="*/ 11 h 22"/>
                    <a:gd name="T26" fmla="*/ 20 w 20"/>
                    <a:gd name="T27" fmla="*/ 8 h 22"/>
                    <a:gd name="T28" fmla="*/ 17 w 20"/>
                    <a:gd name="T29" fmla="*/ 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" h="22">
                      <a:moveTo>
                        <a:pt x="17" y="4"/>
                      </a:moveTo>
                      <a:cubicBezTo>
                        <a:pt x="16" y="3"/>
                        <a:pt x="15" y="2"/>
                        <a:pt x="14" y="1"/>
                      </a:cubicBezTo>
                      <a:cubicBezTo>
                        <a:pt x="14" y="1"/>
                        <a:pt x="14" y="1"/>
                        <a:pt x="13" y="0"/>
                      </a:cubicBezTo>
                      <a:cubicBezTo>
                        <a:pt x="11" y="1"/>
                        <a:pt x="7" y="3"/>
                        <a:pt x="6" y="4"/>
                      </a:cubicBezTo>
                      <a:cubicBezTo>
                        <a:pt x="6" y="4"/>
                        <a:pt x="6" y="5"/>
                        <a:pt x="6" y="5"/>
                      </a:cubicBezTo>
                      <a:cubicBezTo>
                        <a:pt x="4" y="7"/>
                        <a:pt x="1" y="12"/>
                        <a:pt x="0" y="14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8" y="20"/>
                        <a:pt x="8" y="19"/>
                        <a:pt x="9" y="17"/>
                      </a:cubicBezTo>
                      <a:cubicBezTo>
                        <a:pt x="10" y="16"/>
                        <a:pt x="11" y="15"/>
                        <a:pt x="14" y="15"/>
                      </a:cubicBezTo>
                      <a:cubicBezTo>
                        <a:pt x="14" y="15"/>
                        <a:pt x="15" y="15"/>
                        <a:pt x="15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7" y="13"/>
                        <a:pt x="18" y="12"/>
                        <a:pt x="19" y="11"/>
                      </a:cubicBezTo>
                      <a:cubicBezTo>
                        <a:pt x="20" y="10"/>
                        <a:pt x="20" y="9"/>
                        <a:pt x="20" y="8"/>
                      </a:cubicBezTo>
                      <a:cubicBezTo>
                        <a:pt x="20" y="7"/>
                        <a:pt x="18" y="5"/>
                        <a:pt x="17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85" name="Freeform 1252">
                  <a:extLst>
                    <a:ext uri="{FF2B5EF4-FFF2-40B4-BE49-F238E27FC236}">
                      <a16:creationId xmlns:a16="http://schemas.microsoft.com/office/drawing/2014/main" id="{1CFCCDF1-2083-324C-8870-A4AA0F5BF4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44" y="3219"/>
                  <a:ext cx="167" cy="147"/>
                </a:xfrm>
                <a:custGeom>
                  <a:avLst/>
                  <a:gdLst>
                    <a:gd name="T0" fmla="*/ 167 w 175"/>
                    <a:gd name="T1" fmla="*/ 62 h 154"/>
                    <a:gd name="T2" fmla="*/ 163 w 175"/>
                    <a:gd name="T3" fmla="*/ 63 h 154"/>
                    <a:gd name="T4" fmla="*/ 152 w 175"/>
                    <a:gd name="T5" fmla="*/ 51 h 154"/>
                    <a:gd name="T6" fmla="*/ 163 w 175"/>
                    <a:gd name="T7" fmla="*/ 41 h 154"/>
                    <a:gd name="T8" fmla="*/ 166 w 175"/>
                    <a:gd name="T9" fmla="*/ 40 h 154"/>
                    <a:gd name="T10" fmla="*/ 166 w 175"/>
                    <a:gd name="T11" fmla="*/ 37 h 154"/>
                    <a:gd name="T12" fmla="*/ 167 w 175"/>
                    <a:gd name="T13" fmla="*/ 33 h 154"/>
                    <a:gd name="T14" fmla="*/ 167 w 175"/>
                    <a:gd name="T15" fmla="*/ 30 h 154"/>
                    <a:gd name="T16" fmla="*/ 166 w 175"/>
                    <a:gd name="T17" fmla="*/ 26 h 154"/>
                    <a:gd name="T18" fmla="*/ 159 w 175"/>
                    <a:gd name="T19" fmla="*/ 8 h 154"/>
                    <a:gd name="T20" fmla="*/ 158 w 175"/>
                    <a:gd name="T21" fmla="*/ 3 h 154"/>
                    <a:gd name="T22" fmla="*/ 141 w 175"/>
                    <a:gd name="T23" fmla="*/ 0 h 154"/>
                    <a:gd name="T24" fmla="*/ 136 w 175"/>
                    <a:gd name="T25" fmla="*/ 0 h 154"/>
                    <a:gd name="T26" fmla="*/ 135 w 175"/>
                    <a:gd name="T27" fmla="*/ 2 h 154"/>
                    <a:gd name="T28" fmla="*/ 134 w 175"/>
                    <a:gd name="T29" fmla="*/ 4 h 154"/>
                    <a:gd name="T30" fmla="*/ 116 w 175"/>
                    <a:gd name="T31" fmla="*/ 16 h 154"/>
                    <a:gd name="T32" fmla="*/ 100 w 175"/>
                    <a:gd name="T33" fmla="*/ 33 h 154"/>
                    <a:gd name="T34" fmla="*/ 74 w 175"/>
                    <a:gd name="T35" fmla="*/ 40 h 154"/>
                    <a:gd name="T36" fmla="*/ 68 w 175"/>
                    <a:gd name="T37" fmla="*/ 43 h 154"/>
                    <a:gd name="T38" fmla="*/ 51 w 175"/>
                    <a:gd name="T39" fmla="*/ 58 h 154"/>
                    <a:gd name="T40" fmla="*/ 40 w 175"/>
                    <a:gd name="T41" fmla="*/ 52 h 154"/>
                    <a:gd name="T42" fmla="*/ 39 w 175"/>
                    <a:gd name="T43" fmla="*/ 36 h 154"/>
                    <a:gd name="T44" fmla="*/ 39 w 175"/>
                    <a:gd name="T45" fmla="*/ 36 h 154"/>
                    <a:gd name="T46" fmla="*/ 38 w 175"/>
                    <a:gd name="T47" fmla="*/ 35 h 154"/>
                    <a:gd name="T48" fmla="*/ 37 w 175"/>
                    <a:gd name="T49" fmla="*/ 35 h 154"/>
                    <a:gd name="T50" fmla="*/ 30 w 175"/>
                    <a:gd name="T51" fmla="*/ 81 h 154"/>
                    <a:gd name="T52" fmla="*/ 14 w 175"/>
                    <a:gd name="T53" fmla="*/ 83 h 154"/>
                    <a:gd name="T54" fmla="*/ 4 w 175"/>
                    <a:gd name="T55" fmla="*/ 75 h 154"/>
                    <a:gd name="T56" fmla="*/ 3 w 175"/>
                    <a:gd name="T57" fmla="*/ 78 h 154"/>
                    <a:gd name="T58" fmla="*/ 2 w 175"/>
                    <a:gd name="T59" fmla="*/ 79 h 154"/>
                    <a:gd name="T60" fmla="*/ 0 w 175"/>
                    <a:gd name="T61" fmla="*/ 79 h 154"/>
                    <a:gd name="T62" fmla="*/ 18 w 175"/>
                    <a:gd name="T63" fmla="*/ 117 h 154"/>
                    <a:gd name="T64" fmla="*/ 16 w 175"/>
                    <a:gd name="T65" fmla="*/ 130 h 154"/>
                    <a:gd name="T66" fmla="*/ 20 w 175"/>
                    <a:gd name="T67" fmla="*/ 144 h 154"/>
                    <a:gd name="T68" fmla="*/ 24 w 175"/>
                    <a:gd name="T69" fmla="*/ 148 h 154"/>
                    <a:gd name="T70" fmla="*/ 36 w 175"/>
                    <a:gd name="T71" fmla="*/ 153 h 154"/>
                    <a:gd name="T72" fmla="*/ 61 w 175"/>
                    <a:gd name="T73" fmla="*/ 144 h 154"/>
                    <a:gd name="T74" fmla="*/ 94 w 175"/>
                    <a:gd name="T75" fmla="*/ 143 h 154"/>
                    <a:gd name="T76" fmla="*/ 106 w 175"/>
                    <a:gd name="T77" fmla="*/ 138 h 154"/>
                    <a:gd name="T78" fmla="*/ 170 w 175"/>
                    <a:gd name="T79" fmla="*/ 74 h 154"/>
                    <a:gd name="T80" fmla="*/ 175 w 175"/>
                    <a:gd name="T81" fmla="*/ 58 h 154"/>
                    <a:gd name="T82" fmla="*/ 173 w 175"/>
                    <a:gd name="T83" fmla="*/ 58 h 154"/>
                    <a:gd name="T84" fmla="*/ 171 w 175"/>
                    <a:gd name="T85" fmla="*/ 58 h 154"/>
                    <a:gd name="T86" fmla="*/ 169 w 175"/>
                    <a:gd name="T87" fmla="*/ 59 h 154"/>
                    <a:gd name="T88" fmla="*/ 168 w 175"/>
                    <a:gd name="T89" fmla="*/ 61 h 154"/>
                    <a:gd name="T90" fmla="*/ 136 w 175"/>
                    <a:gd name="T91" fmla="*/ 95 h 154"/>
                    <a:gd name="T92" fmla="*/ 135 w 175"/>
                    <a:gd name="T93" fmla="*/ 97 h 154"/>
                    <a:gd name="T94" fmla="*/ 131 w 175"/>
                    <a:gd name="T95" fmla="*/ 97 h 154"/>
                    <a:gd name="T96" fmla="*/ 126 w 175"/>
                    <a:gd name="T97" fmla="*/ 103 h 154"/>
                    <a:gd name="T98" fmla="*/ 111 w 175"/>
                    <a:gd name="T99" fmla="*/ 92 h 154"/>
                    <a:gd name="T100" fmla="*/ 129 w 175"/>
                    <a:gd name="T101" fmla="*/ 74 h 154"/>
                    <a:gd name="T102" fmla="*/ 140 w 175"/>
                    <a:gd name="T103" fmla="*/ 86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75" h="154">
                      <a:moveTo>
                        <a:pt x="168" y="61"/>
                      </a:moveTo>
                      <a:cubicBezTo>
                        <a:pt x="168" y="61"/>
                        <a:pt x="168" y="61"/>
                        <a:pt x="167" y="62"/>
                      </a:cubicBezTo>
                      <a:cubicBezTo>
                        <a:pt x="167" y="62"/>
                        <a:pt x="167" y="62"/>
                        <a:pt x="167" y="62"/>
                      </a:cubicBezTo>
                      <a:cubicBezTo>
                        <a:pt x="167" y="62"/>
                        <a:pt x="166" y="62"/>
                        <a:pt x="166" y="62"/>
                      </a:cubicBezTo>
                      <a:cubicBezTo>
                        <a:pt x="166" y="63"/>
                        <a:pt x="165" y="63"/>
                        <a:pt x="164" y="63"/>
                      </a:cubicBezTo>
                      <a:cubicBezTo>
                        <a:pt x="164" y="63"/>
                        <a:pt x="164" y="63"/>
                        <a:pt x="163" y="63"/>
                      </a:cubicBezTo>
                      <a:cubicBezTo>
                        <a:pt x="163" y="63"/>
                        <a:pt x="163" y="63"/>
                        <a:pt x="163" y="63"/>
                      </a:cubicBezTo>
                      <a:cubicBezTo>
                        <a:pt x="162" y="63"/>
                        <a:pt x="161" y="63"/>
                        <a:pt x="161" y="63"/>
                      </a:cubicBezTo>
                      <a:cubicBezTo>
                        <a:pt x="156" y="63"/>
                        <a:pt x="152" y="52"/>
                        <a:pt x="152" y="51"/>
                      </a:cubicBezTo>
                      <a:cubicBezTo>
                        <a:pt x="152" y="48"/>
                        <a:pt x="158" y="40"/>
                        <a:pt x="162" y="40"/>
                      </a:cubicBezTo>
                      <a:cubicBezTo>
                        <a:pt x="162" y="40"/>
                        <a:pt x="163" y="41"/>
                        <a:pt x="163" y="41"/>
                      </a:cubicBezTo>
                      <a:cubicBezTo>
                        <a:pt x="163" y="41"/>
                        <a:pt x="163" y="41"/>
                        <a:pt x="163" y="41"/>
                      </a:cubicBezTo>
                      <a:cubicBezTo>
                        <a:pt x="164" y="41"/>
                        <a:pt x="165" y="42"/>
                        <a:pt x="166" y="42"/>
                      </a:cubicBezTo>
                      <a:cubicBezTo>
                        <a:pt x="166" y="42"/>
                        <a:pt x="166" y="42"/>
                        <a:pt x="166" y="42"/>
                      </a:cubicBezTo>
                      <a:cubicBezTo>
                        <a:pt x="166" y="41"/>
                        <a:pt x="166" y="41"/>
                        <a:pt x="166" y="40"/>
                      </a:cubicBezTo>
                      <a:cubicBezTo>
                        <a:pt x="166" y="40"/>
                        <a:pt x="166" y="40"/>
                        <a:pt x="166" y="40"/>
                      </a:cubicBezTo>
                      <a:cubicBezTo>
                        <a:pt x="166" y="39"/>
                        <a:pt x="166" y="38"/>
                        <a:pt x="166" y="38"/>
                      </a:cubicBezTo>
                      <a:cubicBezTo>
                        <a:pt x="166" y="38"/>
                        <a:pt x="166" y="38"/>
                        <a:pt x="166" y="37"/>
                      </a:cubicBezTo>
                      <a:cubicBezTo>
                        <a:pt x="167" y="37"/>
                        <a:pt x="167" y="36"/>
                        <a:pt x="167" y="35"/>
                      </a:cubicBezTo>
                      <a:cubicBezTo>
                        <a:pt x="167" y="35"/>
                        <a:pt x="167" y="35"/>
                        <a:pt x="167" y="35"/>
                      </a:cubicBezTo>
                      <a:cubicBezTo>
                        <a:pt x="167" y="34"/>
                        <a:pt x="167" y="33"/>
                        <a:pt x="167" y="33"/>
                      </a:cubicBezTo>
                      <a:cubicBezTo>
                        <a:pt x="167" y="32"/>
                        <a:pt x="167" y="32"/>
                        <a:pt x="167" y="32"/>
                      </a:cubicBezTo>
                      <a:cubicBezTo>
                        <a:pt x="167" y="31"/>
                        <a:pt x="167" y="31"/>
                        <a:pt x="167" y="30"/>
                      </a:cubicBezTo>
                      <a:cubicBezTo>
                        <a:pt x="167" y="30"/>
                        <a:pt x="167" y="30"/>
                        <a:pt x="167" y="30"/>
                      </a:cubicBezTo>
                      <a:cubicBezTo>
                        <a:pt x="167" y="29"/>
                        <a:pt x="167" y="28"/>
                        <a:pt x="166" y="28"/>
                      </a:cubicBezTo>
                      <a:cubicBezTo>
                        <a:pt x="166" y="28"/>
                        <a:pt x="166" y="27"/>
                        <a:pt x="166" y="27"/>
                      </a:cubicBezTo>
                      <a:cubicBezTo>
                        <a:pt x="166" y="27"/>
                        <a:pt x="166" y="26"/>
                        <a:pt x="166" y="26"/>
                      </a:cubicBezTo>
                      <a:cubicBezTo>
                        <a:pt x="166" y="26"/>
                        <a:pt x="166" y="26"/>
                        <a:pt x="166" y="26"/>
                      </a:cubicBezTo>
                      <a:cubicBezTo>
                        <a:pt x="166" y="25"/>
                        <a:pt x="166" y="25"/>
                        <a:pt x="166" y="25"/>
                      </a:cubicBezTo>
                      <a:cubicBezTo>
                        <a:pt x="164" y="24"/>
                        <a:pt x="162" y="18"/>
                        <a:pt x="159" y="8"/>
                      </a:cubicBezTo>
                      <a:cubicBezTo>
                        <a:pt x="159" y="6"/>
                        <a:pt x="159" y="4"/>
                        <a:pt x="158" y="3"/>
                      </a:cubicBezTo>
                      <a:cubicBezTo>
                        <a:pt x="158" y="3"/>
                        <a:pt x="158" y="3"/>
                        <a:pt x="158" y="3"/>
                      </a:cubicBezTo>
                      <a:cubicBezTo>
                        <a:pt x="158" y="3"/>
                        <a:pt x="158" y="3"/>
                        <a:pt x="158" y="3"/>
                      </a:cubicBezTo>
                      <a:cubicBezTo>
                        <a:pt x="157" y="3"/>
                        <a:pt x="155" y="3"/>
                        <a:pt x="154" y="3"/>
                      </a:cubicBezTo>
                      <a:cubicBezTo>
                        <a:pt x="149" y="3"/>
                        <a:pt x="146" y="2"/>
                        <a:pt x="145" y="0"/>
                      </a:cubicBezTo>
                      <a:cubicBezTo>
                        <a:pt x="145" y="0"/>
                        <a:pt x="142" y="0"/>
                        <a:pt x="141" y="0"/>
                      </a:cubicBezTo>
                      <a:cubicBezTo>
                        <a:pt x="139" y="0"/>
                        <a:pt x="138" y="0"/>
                        <a:pt x="137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37" y="0"/>
                        <a:pt x="136" y="0"/>
                        <a:pt x="136" y="0"/>
                      </a:cubicBezTo>
                      <a:cubicBezTo>
                        <a:pt x="136" y="1"/>
                        <a:pt x="136" y="1"/>
                        <a:pt x="136" y="1"/>
                      </a:cubicBezTo>
                      <a:cubicBezTo>
                        <a:pt x="136" y="1"/>
                        <a:pt x="136" y="2"/>
                        <a:pt x="135" y="2"/>
                      </a:cubicBezTo>
                      <a:cubicBezTo>
                        <a:pt x="135" y="2"/>
                        <a:pt x="135" y="2"/>
                        <a:pt x="135" y="2"/>
                      </a:cubicBezTo>
                      <a:cubicBezTo>
                        <a:pt x="135" y="3"/>
                        <a:pt x="135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4"/>
                        <a:pt x="134" y="4"/>
                        <a:pt x="134" y="4"/>
                      </a:cubicBezTo>
                      <a:cubicBezTo>
                        <a:pt x="132" y="6"/>
                        <a:pt x="131" y="6"/>
                        <a:pt x="129" y="6"/>
                      </a:cubicBezTo>
                      <a:cubicBezTo>
                        <a:pt x="127" y="7"/>
                        <a:pt x="127" y="7"/>
                        <a:pt x="127" y="7"/>
                      </a:cubicBezTo>
                      <a:cubicBezTo>
                        <a:pt x="126" y="12"/>
                        <a:pt x="120" y="16"/>
                        <a:pt x="116" y="16"/>
                      </a:cubicBezTo>
                      <a:cubicBezTo>
                        <a:pt x="115" y="16"/>
                        <a:pt x="113" y="19"/>
                        <a:pt x="113" y="21"/>
                      </a:cubicBezTo>
                      <a:cubicBezTo>
                        <a:pt x="113" y="26"/>
                        <a:pt x="107" y="30"/>
                        <a:pt x="102" y="30"/>
                      </a:cubicBezTo>
                      <a:cubicBezTo>
                        <a:pt x="100" y="30"/>
                        <a:pt x="100" y="30"/>
                        <a:pt x="100" y="33"/>
                      </a:cubicBezTo>
                      <a:cubicBezTo>
                        <a:pt x="100" y="34"/>
                        <a:pt x="100" y="36"/>
                        <a:pt x="99" y="37"/>
                      </a:cubicBezTo>
                      <a:cubicBezTo>
                        <a:pt x="98" y="43"/>
                        <a:pt x="94" y="44"/>
                        <a:pt x="87" y="44"/>
                      </a:cubicBezTo>
                      <a:cubicBezTo>
                        <a:pt x="80" y="44"/>
                        <a:pt x="78" y="43"/>
                        <a:pt x="74" y="40"/>
                      </a:cubicBezTo>
                      <a:cubicBezTo>
                        <a:pt x="72" y="39"/>
                        <a:pt x="72" y="39"/>
                        <a:pt x="72" y="39"/>
                      </a:cubicBezTo>
                      <a:cubicBezTo>
                        <a:pt x="71" y="38"/>
                        <a:pt x="71" y="38"/>
                        <a:pt x="70" y="38"/>
                      </a:cubicBezTo>
                      <a:cubicBezTo>
                        <a:pt x="69" y="38"/>
                        <a:pt x="68" y="41"/>
                        <a:pt x="68" y="43"/>
                      </a:cubicBezTo>
                      <a:cubicBezTo>
                        <a:pt x="67" y="46"/>
                        <a:pt x="64" y="49"/>
                        <a:pt x="60" y="53"/>
                      </a:cubicBezTo>
                      <a:cubicBezTo>
                        <a:pt x="59" y="54"/>
                        <a:pt x="58" y="55"/>
                        <a:pt x="57" y="56"/>
                      </a:cubicBezTo>
                      <a:cubicBezTo>
                        <a:pt x="56" y="58"/>
                        <a:pt x="54" y="58"/>
                        <a:pt x="51" y="58"/>
                      </a:cubicBezTo>
                      <a:cubicBezTo>
                        <a:pt x="50" y="58"/>
                        <a:pt x="48" y="58"/>
                        <a:pt x="47" y="58"/>
                      </a:cubicBezTo>
                      <a:cubicBezTo>
                        <a:pt x="44" y="57"/>
                        <a:pt x="42" y="58"/>
                        <a:pt x="41" y="56"/>
                      </a:cubicBezTo>
                      <a:cubicBezTo>
                        <a:pt x="40" y="55"/>
                        <a:pt x="40" y="53"/>
                        <a:pt x="40" y="52"/>
                      </a:cubicBezTo>
                      <a:cubicBezTo>
                        <a:pt x="40" y="51"/>
                        <a:pt x="40" y="51"/>
                        <a:pt x="40" y="51"/>
                      </a:cubicBezTo>
                      <a:cubicBezTo>
                        <a:pt x="40" y="48"/>
                        <a:pt x="42" y="48"/>
                        <a:pt x="42" y="47"/>
                      </a:cubicBezTo>
                      <a:cubicBezTo>
                        <a:pt x="43" y="46"/>
                        <a:pt x="42" y="43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8" y="36"/>
                        <a:pt x="38" y="35"/>
                        <a:pt x="38" y="35"/>
                      </a:cubicBezTo>
                      <a:cubicBezTo>
                        <a:pt x="38" y="35"/>
                        <a:pt x="38" y="35"/>
                        <a:pt x="38" y="35"/>
                      </a:cubicBezTo>
                      <a:cubicBezTo>
                        <a:pt x="38" y="35"/>
                        <a:pt x="38" y="35"/>
                        <a:pt x="38" y="35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7" y="73"/>
                        <a:pt x="37" y="73"/>
                        <a:pt x="37" y="73"/>
                      </a:cubicBezTo>
                      <a:cubicBezTo>
                        <a:pt x="37" y="76"/>
                        <a:pt x="34" y="78"/>
                        <a:pt x="32" y="80"/>
                      </a:cubicBezTo>
                      <a:cubicBezTo>
                        <a:pt x="31" y="80"/>
                        <a:pt x="30" y="81"/>
                        <a:pt x="30" y="81"/>
                      </a:cubicBezTo>
                      <a:cubicBezTo>
                        <a:pt x="29" y="83"/>
                        <a:pt x="26" y="83"/>
                        <a:pt x="24" y="83"/>
                      </a:cubicBezTo>
                      <a:cubicBezTo>
                        <a:pt x="23" y="83"/>
                        <a:pt x="21" y="83"/>
                        <a:pt x="19" y="83"/>
                      </a:cubicBezTo>
                      <a:cubicBezTo>
                        <a:pt x="17" y="83"/>
                        <a:pt x="15" y="83"/>
                        <a:pt x="14" y="83"/>
                      </a:cubicBezTo>
                      <a:cubicBezTo>
                        <a:pt x="9" y="83"/>
                        <a:pt x="8" y="79"/>
                        <a:pt x="7" y="77"/>
                      </a:cubicBezTo>
                      <a:cubicBezTo>
                        <a:pt x="7" y="76"/>
                        <a:pt x="7" y="75"/>
                        <a:pt x="6" y="74"/>
                      </a:cubicBezTo>
                      <a:cubicBezTo>
                        <a:pt x="6" y="73"/>
                        <a:pt x="4" y="74"/>
                        <a:pt x="4" y="75"/>
                      </a:cubicBezTo>
                      <a:cubicBezTo>
                        <a:pt x="3" y="76"/>
                        <a:pt x="3" y="76"/>
                        <a:pt x="3" y="76"/>
                      </a:cubicBezTo>
                      <a:cubicBezTo>
                        <a:pt x="3" y="76"/>
                        <a:pt x="3" y="77"/>
                        <a:pt x="3" y="77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8"/>
                        <a:pt x="2" y="78"/>
                        <a:pt x="2" y="79"/>
                      </a:cubicBezTo>
                      <a:cubicBezTo>
                        <a:pt x="2" y="79"/>
                        <a:pt x="2" y="79"/>
                        <a:pt x="2" y="79"/>
                      </a:cubicBezTo>
                      <a:cubicBezTo>
                        <a:pt x="2" y="79"/>
                        <a:pt x="2" y="79"/>
                        <a:pt x="2" y="79"/>
                      </a:cubicBezTo>
                      <a:cubicBezTo>
                        <a:pt x="1" y="79"/>
                        <a:pt x="1" y="79"/>
                        <a:pt x="1" y="79"/>
                      </a:cubicBezTo>
                      <a:cubicBezTo>
                        <a:pt x="1" y="79"/>
                        <a:pt x="0" y="79"/>
                        <a:pt x="0" y="79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3" y="84"/>
                        <a:pt x="6" y="90"/>
                        <a:pt x="7" y="95"/>
                      </a:cubicBezTo>
                      <a:cubicBezTo>
                        <a:pt x="8" y="99"/>
                        <a:pt x="11" y="104"/>
                        <a:pt x="14" y="108"/>
                      </a:cubicBezTo>
                      <a:cubicBezTo>
                        <a:pt x="15" y="112"/>
                        <a:pt x="17" y="114"/>
                        <a:pt x="18" y="117"/>
                      </a:cubicBezTo>
                      <a:cubicBezTo>
                        <a:pt x="18" y="118"/>
                        <a:pt x="18" y="118"/>
                        <a:pt x="18" y="118"/>
                      </a:cubicBezTo>
                      <a:cubicBezTo>
                        <a:pt x="20" y="122"/>
                        <a:pt x="21" y="126"/>
                        <a:pt x="19" y="128"/>
                      </a:cubicBezTo>
                      <a:cubicBezTo>
                        <a:pt x="19" y="129"/>
                        <a:pt x="18" y="130"/>
                        <a:pt x="16" y="130"/>
                      </a:cubicBezTo>
                      <a:cubicBezTo>
                        <a:pt x="16" y="130"/>
                        <a:pt x="15" y="130"/>
                        <a:pt x="15" y="130"/>
                      </a:cubicBezTo>
                      <a:cubicBezTo>
                        <a:pt x="15" y="130"/>
                        <a:pt x="15" y="131"/>
                        <a:pt x="18" y="136"/>
                      </a:cubicBezTo>
                      <a:cubicBezTo>
                        <a:pt x="20" y="139"/>
                        <a:pt x="20" y="142"/>
                        <a:pt x="20" y="144"/>
                      </a:cubicBezTo>
                      <a:cubicBezTo>
                        <a:pt x="20" y="144"/>
                        <a:pt x="20" y="145"/>
                        <a:pt x="20" y="145"/>
                      </a:cubicBezTo>
                      <a:cubicBezTo>
                        <a:pt x="23" y="145"/>
                        <a:pt x="23" y="146"/>
                        <a:pt x="24" y="147"/>
                      </a:cubicBezTo>
                      <a:cubicBezTo>
                        <a:pt x="24" y="147"/>
                        <a:pt x="24" y="147"/>
                        <a:pt x="24" y="148"/>
                      </a:cubicBezTo>
                      <a:cubicBezTo>
                        <a:pt x="28" y="148"/>
                        <a:pt x="30" y="151"/>
                        <a:pt x="32" y="153"/>
                      </a:cubicBezTo>
                      <a:cubicBezTo>
                        <a:pt x="32" y="154"/>
                        <a:pt x="33" y="154"/>
                        <a:pt x="34" y="154"/>
                      </a:cubicBezTo>
                      <a:cubicBezTo>
                        <a:pt x="34" y="154"/>
                        <a:pt x="35" y="154"/>
                        <a:pt x="36" y="153"/>
                      </a:cubicBezTo>
                      <a:cubicBezTo>
                        <a:pt x="38" y="150"/>
                        <a:pt x="43" y="148"/>
                        <a:pt x="51" y="148"/>
                      </a:cubicBezTo>
                      <a:cubicBezTo>
                        <a:pt x="54" y="148"/>
                        <a:pt x="54" y="148"/>
                        <a:pt x="56" y="147"/>
                      </a:cubicBezTo>
                      <a:cubicBezTo>
                        <a:pt x="57" y="146"/>
                        <a:pt x="58" y="145"/>
                        <a:pt x="61" y="144"/>
                      </a:cubicBezTo>
                      <a:cubicBezTo>
                        <a:pt x="67" y="143"/>
                        <a:pt x="74" y="142"/>
                        <a:pt x="79" y="144"/>
                      </a:cubicBezTo>
                      <a:cubicBezTo>
                        <a:pt x="83" y="145"/>
                        <a:pt x="86" y="145"/>
                        <a:pt x="88" y="143"/>
                      </a:cubicBezTo>
                      <a:cubicBezTo>
                        <a:pt x="90" y="142"/>
                        <a:pt x="92" y="142"/>
                        <a:pt x="94" y="143"/>
                      </a:cubicBezTo>
                      <a:cubicBezTo>
                        <a:pt x="94" y="143"/>
                        <a:pt x="94" y="143"/>
                        <a:pt x="95" y="143"/>
                      </a:cubicBezTo>
                      <a:cubicBezTo>
                        <a:pt x="95" y="138"/>
                        <a:pt x="101" y="138"/>
                        <a:pt x="103" y="138"/>
                      </a:cubicBezTo>
                      <a:cubicBezTo>
                        <a:pt x="106" y="138"/>
                        <a:pt x="106" y="138"/>
                        <a:pt x="106" y="138"/>
                      </a:cubicBezTo>
                      <a:cubicBezTo>
                        <a:pt x="109" y="138"/>
                        <a:pt x="119" y="132"/>
                        <a:pt x="128" y="124"/>
                      </a:cubicBezTo>
                      <a:cubicBezTo>
                        <a:pt x="136" y="116"/>
                        <a:pt x="150" y="99"/>
                        <a:pt x="154" y="92"/>
                      </a:cubicBezTo>
                      <a:cubicBezTo>
                        <a:pt x="159" y="84"/>
                        <a:pt x="166" y="78"/>
                        <a:pt x="170" y="74"/>
                      </a:cubicBezTo>
                      <a:cubicBezTo>
                        <a:pt x="171" y="73"/>
                        <a:pt x="171" y="73"/>
                        <a:pt x="171" y="73"/>
                      </a:cubicBezTo>
                      <a:cubicBezTo>
                        <a:pt x="172" y="72"/>
                        <a:pt x="174" y="67"/>
                        <a:pt x="175" y="58"/>
                      </a:cubicBezTo>
                      <a:cubicBezTo>
                        <a:pt x="175" y="58"/>
                        <a:pt x="175" y="58"/>
                        <a:pt x="175" y="58"/>
                      </a:cubicBezTo>
                      <a:cubicBezTo>
                        <a:pt x="175" y="58"/>
                        <a:pt x="175" y="58"/>
                        <a:pt x="174" y="58"/>
                      </a:cubicBezTo>
                      <a:cubicBezTo>
                        <a:pt x="174" y="58"/>
                        <a:pt x="174" y="58"/>
                        <a:pt x="174" y="58"/>
                      </a:cubicBezTo>
                      <a:cubicBezTo>
                        <a:pt x="173" y="58"/>
                        <a:pt x="173" y="58"/>
                        <a:pt x="173" y="58"/>
                      </a:cubicBezTo>
                      <a:cubicBezTo>
                        <a:pt x="173" y="58"/>
                        <a:pt x="172" y="58"/>
                        <a:pt x="172" y="58"/>
                      </a:cubicBezTo>
                      <a:cubicBezTo>
                        <a:pt x="172" y="58"/>
                        <a:pt x="172" y="58"/>
                        <a:pt x="172" y="58"/>
                      </a:cubicBezTo>
                      <a:cubicBezTo>
                        <a:pt x="171" y="58"/>
                        <a:pt x="171" y="58"/>
                        <a:pt x="171" y="58"/>
                      </a:cubicBezTo>
                      <a:cubicBezTo>
                        <a:pt x="171" y="58"/>
                        <a:pt x="171" y="58"/>
                        <a:pt x="171" y="58"/>
                      </a:cubicBezTo>
                      <a:cubicBezTo>
                        <a:pt x="171" y="58"/>
                        <a:pt x="170" y="58"/>
                        <a:pt x="170" y="59"/>
                      </a:cubicBezTo>
                      <a:cubicBezTo>
                        <a:pt x="170" y="59"/>
                        <a:pt x="169" y="59"/>
                        <a:pt x="169" y="59"/>
                      </a:cubicBezTo>
                      <a:cubicBezTo>
                        <a:pt x="169" y="59"/>
                        <a:pt x="169" y="59"/>
                        <a:pt x="169" y="59"/>
                      </a:cubicBezTo>
                      <a:cubicBezTo>
                        <a:pt x="169" y="59"/>
                        <a:pt x="169" y="60"/>
                        <a:pt x="169" y="60"/>
                      </a:cubicBezTo>
                      <a:cubicBezTo>
                        <a:pt x="169" y="60"/>
                        <a:pt x="169" y="61"/>
                        <a:pt x="168" y="61"/>
                      </a:cubicBezTo>
                      <a:close/>
                      <a:moveTo>
                        <a:pt x="138" y="91"/>
                      </a:moveTo>
                      <a:cubicBezTo>
                        <a:pt x="137" y="92"/>
                        <a:pt x="136" y="93"/>
                        <a:pt x="136" y="94"/>
                      </a:cubicBezTo>
                      <a:cubicBezTo>
                        <a:pt x="136" y="94"/>
                        <a:pt x="136" y="95"/>
                        <a:pt x="136" y="95"/>
                      </a:cubicBezTo>
                      <a:cubicBezTo>
                        <a:pt x="136" y="95"/>
                        <a:pt x="136" y="95"/>
                        <a:pt x="136" y="95"/>
                      </a:cubicBezTo>
                      <a:cubicBezTo>
                        <a:pt x="136" y="96"/>
                        <a:pt x="135" y="96"/>
                        <a:pt x="135" y="96"/>
                      </a:cubicBezTo>
                      <a:cubicBezTo>
                        <a:pt x="135" y="96"/>
                        <a:pt x="135" y="97"/>
                        <a:pt x="135" y="97"/>
                      </a:cubicBezTo>
                      <a:cubicBezTo>
                        <a:pt x="135" y="97"/>
                        <a:pt x="135" y="97"/>
                        <a:pt x="135" y="97"/>
                      </a:cubicBezTo>
                      <a:cubicBezTo>
                        <a:pt x="135" y="97"/>
                        <a:pt x="135" y="97"/>
                        <a:pt x="135" y="97"/>
                      </a:cubicBezTo>
                      <a:cubicBezTo>
                        <a:pt x="133" y="97"/>
                        <a:pt x="132" y="97"/>
                        <a:pt x="131" y="97"/>
                      </a:cubicBezTo>
                      <a:cubicBezTo>
                        <a:pt x="130" y="97"/>
                        <a:pt x="129" y="97"/>
                        <a:pt x="129" y="97"/>
                      </a:cubicBezTo>
                      <a:cubicBezTo>
                        <a:pt x="128" y="99"/>
                        <a:pt x="127" y="102"/>
                        <a:pt x="126" y="102"/>
                      </a:cubicBezTo>
                      <a:cubicBezTo>
                        <a:pt x="126" y="103"/>
                        <a:pt x="126" y="103"/>
                        <a:pt x="126" y="103"/>
                      </a:cubicBezTo>
                      <a:cubicBezTo>
                        <a:pt x="126" y="104"/>
                        <a:pt x="126" y="104"/>
                        <a:pt x="126" y="104"/>
                      </a:cubicBezTo>
                      <a:cubicBezTo>
                        <a:pt x="119" y="103"/>
                        <a:pt x="119" y="103"/>
                        <a:pt x="119" y="103"/>
                      </a:cubicBezTo>
                      <a:cubicBezTo>
                        <a:pt x="111" y="92"/>
                        <a:pt x="111" y="92"/>
                        <a:pt x="111" y="92"/>
                      </a:cubicBezTo>
                      <a:cubicBezTo>
                        <a:pt x="111" y="91"/>
                        <a:pt x="111" y="91"/>
                        <a:pt x="111" y="91"/>
                      </a:cubicBezTo>
                      <a:cubicBezTo>
                        <a:pt x="113" y="89"/>
                        <a:pt x="117" y="83"/>
                        <a:pt x="118" y="81"/>
                      </a:cubicBezTo>
                      <a:cubicBezTo>
                        <a:pt x="119" y="78"/>
                        <a:pt x="126" y="74"/>
                        <a:pt x="129" y="74"/>
                      </a:cubicBezTo>
                      <a:cubicBezTo>
                        <a:pt x="132" y="74"/>
                        <a:pt x="133" y="76"/>
                        <a:pt x="133" y="76"/>
                      </a:cubicBezTo>
                      <a:cubicBezTo>
                        <a:pt x="133" y="77"/>
                        <a:pt x="135" y="78"/>
                        <a:pt x="136" y="79"/>
                      </a:cubicBezTo>
                      <a:cubicBezTo>
                        <a:pt x="138" y="82"/>
                        <a:pt x="140" y="83"/>
                        <a:pt x="140" y="86"/>
                      </a:cubicBezTo>
                      <a:cubicBezTo>
                        <a:pt x="140" y="88"/>
                        <a:pt x="139" y="90"/>
                        <a:pt x="138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86" name="Freeform 1253">
                  <a:extLst>
                    <a:ext uri="{FF2B5EF4-FFF2-40B4-BE49-F238E27FC236}">
                      <a16:creationId xmlns:a16="http://schemas.microsoft.com/office/drawing/2014/main" id="{4C0E46ED-B210-E140-8F8A-80F5B36438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8" y="3289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2 w 2"/>
                    <a:gd name="T3" fmla="*/ 0 h 2"/>
                    <a:gd name="T4" fmla="*/ 0 w 2"/>
                    <a:gd name="T5" fmla="*/ 2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1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87" name="Freeform 1254">
                  <a:extLst>
                    <a:ext uri="{FF2B5EF4-FFF2-40B4-BE49-F238E27FC236}">
                      <a16:creationId xmlns:a16="http://schemas.microsoft.com/office/drawing/2014/main" id="{5F51A8C0-7F1A-0046-8219-5416EBC531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7" y="3292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88" name="Freeform 1255">
                  <a:extLst>
                    <a:ext uri="{FF2B5EF4-FFF2-40B4-BE49-F238E27FC236}">
                      <a16:creationId xmlns:a16="http://schemas.microsoft.com/office/drawing/2014/main" id="{84E8CB94-7E26-BC4B-9ECA-C5E3D7B593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6" y="32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89" name="Freeform 1256">
                  <a:extLst>
                    <a:ext uri="{FF2B5EF4-FFF2-40B4-BE49-F238E27FC236}">
                      <a16:creationId xmlns:a16="http://schemas.microsoft.com/office/drawing/2014/main" id="{79A92BF6-ED74-EF46-8A38-316FDA1A36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4" y="329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90" name="Freeform 1257">
                  <a:extLst>
                    <a:ext uri="{FF2B5EF4-FFF2-40B4-BE49-F238E27FC236}">
                      <a16:creationId xmlns:a16="http://schemas.microsoft.com/office/drawing/2014/main" id="{9E1E51A8-5F1B-D549-B3F8-C8E63C0F8E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5" y="322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91" name="Freeform 1258">
                  <a:extLst>
                    <a:ext uri="{FF2B5EF4-FFF2-40B4-BE49-F238E27FC236}">
                      <a16:creationId xmlns:a16="http://schemas.microsoft.com/office/drawing/2014/main" id="{7DCE4480-7D0F-9C4A-8E1E-54B65CB860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5" y="3219"/>
                  <a:ext cx="20" cy="3"/>
                </a:xfrm>
                <a:custGeom>
                  <a:avLst/>
                  <a:gdLst>
                    <a:gd name="T0" fmla="*/ 8 w 21"/>
                    <a:gd name="T1" fmla="*/ 0 h 3"/>
                    <a:gd name="T2" fmla="*/ 4 w 21"/>
                    <a:gd name="T3" fmla="*/ 0 h 3"/>
                    <a:gd name="T4" fmla="*/ 0 w 21"/>
                    <a:gd name="T5" fmla="*/ 0 h 3"/>
                    <a:gd name="T6" fmla="*/ 4 w 21"/>
                    <a:gd name="T7" fmla="*/ 0 h 3"/>
                    <a:gd name="T8" fmla="*/ 8 w 21"/>
                    <a:gd name="T9" fmla="*/ 0 h 3"/>
                    <a:gd name="T10" fmla="*/ 17 w 21"/>
                    <a:gd name="T11" fmla="*/ 3 h 3"/>
                    <a:gd name="T12" fmla="*/ 21 w 21"/>
                    <a:gd name="T13" fmla="*/ 3 h 3"/>
                    <a:gd name="T14" fmla="*/ 17 w 21"/>
                    <a:gd name="T15" fmla="*/ 3 h 3"/>
                    <a:gd name="T16" fmla="*/ 8 w 21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3">
                      <a:moveTo>
                        <a:pt x="8" y="0"/>
                      </a:moveTo>
                      <a:cubicBezTo>
                        <a:pt x="8" y="0"/>
                        <a:pt x="5" y="0"/>
                        <a:pt x="4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4" y="0"/>
                      </a:cubicBezTo>
                      <a:cubicBezTo>
                        <a:pt x="5" y="0"/>
                        <a:pt x="8" y="0"/>
                        <a:pt x="8" y="0"/>
                      </a:cubicBezTo>
                      <a:cubicBezTo>
                        <a:pt x="9" y="2"/>
                        <a:pt x="12" y="3"/>
                        <a:pt x="17" y="3"/>
                      </a:cubicBezTo>
                      <a:cubicBezTo>
                        <a:pt x="18" y="3"/>
                        <a:pt x="20" y="3"/>
                        <a:pt x="21" y="3"/>
                      </a:cubicBezTo>
                      <a:cubicBezTo>
                        <a:pt x="20" y="3"/>
                        <a:pt x="18" y="3"/>
                        <a:pt x="17" y="3"/>
                      </a:cubicBezTo>
                      <a:cubicBezTo>
                        <a:pt x="12" y="3"/>
                        <a:pt x="9" y="2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92" name="Freeform 1259">
                  <a:extLst>
                    <a:ext uri="{FF2B5EF4-FFF2-40B4-BE49-F238E27FC236}">
                      <a16:creationId xmlns:a16="http://schemas.microsoft.com/office/drawing/2014/main" id="{A75B09FC-59FD-604F-9C86-0F2B699AAF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3" y="322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93" name="Freeform 1260">
                  <a:extLst>
                    <a:ext uri="{FF2B5EF4-FFF2-40B4-BE49-F238E27FC236}">
                      <a16:creationId xmlns:a16="http://schemas.microsoft.com/office/drawing/2014/main" id="{177D5123-DB1F-5C41-8D6F-9A22521BF5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325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94" name="Freeform 1261">
                  <a:extLst>
                    <a:ext uri="{FF2B5EF4-FFF2-40B4-BE49-F238E27FC236}">
                      <a16:creationId xmlns:a16="http://schemas.microsoft.com/office/drawing/2014/main" id="{4EF644F4-B3DD-9846-B560-B51A0B78A8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4" y="321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95" name="Freeform 1262">
                  <a:extLst>
                    <a:ext uri="{FF2B5EF4-FFF2-40B4-BE49-F238E27FC236}">
                      <a16:creationId xmlns:a16="http://schemas.microsoft.com/office/drawing/2014/main" id="{C95B3622-99CC-1240-80D2-0ECF0B4FD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9" y="3252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96" name="Freeform 1263">
                  <a:extLst>
                    <a:ext uri="{FF2B5EF4-FFF2-40B4-BE49-F238E27FC236}">
                      <a16:creationId xmlns:a16="http://schemas.microsoft.com/office/drawing/2014/main" id="{24F16296-A794-3349-B5C2-AAB01AF065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2" y="322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97" name="Freeform 1264">
                  <a:extLst>
                    <a:ext uri="{FF2B5EF4-FFF2-40B4-BE49-F238E27FC236}">
                      <a16:creationId xmlns:a16="http://schemas.microsoft.com/office/drawing/2014/main" id="{DCC069A3-76B4-A544-9594-4E4492F4A7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1" y="325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98" name="Freeform 1265">
                  <a:extLst>
                    <a:ext uri="{FF2B5EF4-FFF2-40B4-BE49-F238E27FC236}">
                      <a16:creationId xmlns:a16="http://schemas.microsoft.com/office/drawing/2014/main" id="{548E2DFC-8260-6C41-8EBE-1F4ACEE038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1" y="325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99" name="Freeform 1266">
                  <a:extLst>
                    <a:ext uri="{FF2B5EF4-FFF2-40B4-BE49-F238E27FC236}">
                      <a16:creationId xmlns:a16="http://schemas.microsoft.com/office/drawing/2014/main" id="{5DDE23F7-61A7-9D4B-8233-52346B00E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1" y="3278"/>
                  <a:ext cx="1" cy="1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2" y="1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00" name="Freeform 1267">
                  <a:extLst>
                    <a:ext uri="{FF2B5EF4-FFF2-40B4-BE49-F238E27FC236}">
                      <a16:creationId xmlns:a16="http://schemas.microsoft.com/office/drawing/2014/main" id="{3D78BA7F-53AA-D949-BC4C-C63827D47A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4" y="327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01" name="Freeform 1268">
                  <a:extLst>
                    <a:ext uri="{FF2B5EF4-FFF2-40B4-BE49-F238E27FC236}">
                      <a16:creationId xmlns:a16="http://schemas.microsoft.com/office/drawing/2014/main" id="{8CAE2437-9F04-2240-B0C0-C096804DC3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3" y="32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02" name="Freeform 1269">
                  <a:extLst>
                    <a:ext uri="{FF2B5EF4-FFF2-40B4-BE49-F238E27FC236}">
                      <a16:creationId xmlns:a16="http://schemas.microsoft.com/office/drawing/2014/main" id="{3CA9F409-9600-CE46-AAE7-8E6855C77E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8" y="3279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03" name="Freeform 1270">
                  <a:extLst>
                    <a:ext uri="{FF2B5EF4-FFF2-40B4-BE49-F238E27FC236}">
                      <a16:creationId xmlns:a16="http://schemas.microsoft.com/office/drawing/2014/main" id="{D43DA1BC-A088-8745-83BC-6068A9621C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0" y="32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04" name="Freeform 1271">
                  <a:extLst>
                    <a:ext uri="{FF2B5EF4-FFF2-40B4-BE49-F238E27FC236}">
                      <a16:creationId xmlns:a16="http://schemas.microsoft.com/office/drawing/2014/main" id="{3DC83686-E5F0-2A47-A037-A8C0BD1142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" y="3312"/>
                  <a:ext cx="4" cy="0"/>
                </a:xfrm>
                <a:custGeom>
                  <a:avLst/>
                  <a:gdLst>
                    <a:gd name="T0" fmla="*/ 0 w 4"/>
                    <a:gd name="T1" fmla="*/ 4 w 4"/>
                    <a:gd name="T2" fmla="*/ 2 w 4"/>
                    <a:gd name="T3" fmla="*/ 0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">
                      <a:moveTo>
                        <a:pt x="0" y="0"/>
                      </a:moveTo>
                      <a:cubicBezTo>
                        <a:pt x="1" y="0"/>
                        <a:pt x="2" y="0"/>
                        <a:pt x="4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05" name="Freeform 1272">
                  <a:extLst>
                    <a:ext uri="{FF2B5EF4-FFF2-40B4-BE49-F238E27FC236}">
                      <a16:creationId xmlns:a16="http://schemas.microsoft.com/office/drawing/2014/main" id="{C73262E6-80C8-B54A-A9E9-BD156102BB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3317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6 w 6"/>
                    <a:gd name="T3" fmla="*/ 1 h 1"/>
                    <a:gd name="T4" fmla="*/ 6 w 6"/>
                    <a:gd name="T5" fmla="*/ 0 h 1"/>
                    <a:gd name="T6" fmla="*/ 6 w 6"/>
                    <a:gd name="T7" fmla="*/ 1 h 1"/>
                    <a:gd name="T8" fmla="*/ 0 w 6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">
                      <a:moveTo>
                        <a:pt x="0" y="0"/>
                      </a:move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06" name="Freeform 1273">
                  <a:extLst>
                    <a:ext uri="{FF2B5EF4-FFF2-40B4-BE49-F238E27FC236}">
                      <a16:creationId xmlns:a16="http://schemas.microsoft.com/office/drawing/2014/main" id="{BE7E74EF-35FD-AD4F-9010-4FBC7332E7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4" y="33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07" name="Freeform 1274">
                  <a:extLst>
                    <a:ext uri="{FF2B5EF4-FFF2-40B4-BE49-F238E27FC236}">
                      <a16:creationId xmlns:a16="http://schemas.microsoft.com/office/drawing/2014/main" id="{AE9A5E39-A62E-3942-AD1A-E3D245D3B4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3" y="331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08" name="Freeform 1275">
                  <a:extLst>
                    <a:ext uri="{FF2B5EF4-FFF2-40B4-BE49-F238E27FC236}">
                      <a16:creationId xmlns:a16="http://schemas.microsoft.com/office/drawing/2014/main" id="{6C50CF31-95F8-ED4F-A53D-66AABB5995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" y="3040"/>
                  <a:ext cx="121" cy="128"/>
                </a:xfrm>
                <a:custGeom>
                  <a:avLst/>
                  <a:gdLst>
                    <a:gd name="T0" fmla="*/ 106 w 127"/>
                    <a:gd name="T1" fmla="*/ 77 h 134"/>
                    <a:gd name="T2" fmla="*/ 125 w 127"/>
                    <a:gd name="T3" fmla="*/ 76 h 134"/>
                    <a:gd name="T4" fmla="*/ 127 w 127"/>
                    <a:gd name="T5" fmla="*/ 56 h 134"/>
                    <a:gd name="T6" fmla="*/ 116 w 127"/>
                    <a:gd name="T7" fmla="*/ 57 h 134"/>
                    <a:gd name="T8" fmla="*/ 111 w 127"/>
                    <a:gd name="T9" fmla="*/ 60 h 134"/>
                    <a:gd name="T10" fmla="*/ 108 w 127"/>
                    <a:gd name="T11" fmla="*/ 49 h 134"/>
                    <a:gd name="T12" fmla="*/ 104 w 127"/>
                    <a:gd name="T13" fmla="*/ 41 h 134"/>
                    <a:gd name="T14" fmla="*/ 105 w 127"/>
                    <a:gd name="T15" fmla="*/ 25 h 134"/>
                    <a:gd name="T16" fmla="*/ 102 w 127"/>
                    <a:gd name="T17" fmla="*/ 15 h 134"/>
                    <a:gd name="T18" fmla="*/ 97 w 127"/>
                    <a:gd name="T19" fmla="*/ 15 h 134"/>
                    <a:gd name="T20" fmla="*/ 86 w 127"/>
                    <a:gd name="T21" fmla="*/ 12 h 134"/>
                    <a:gd name="T22" fmla="*/ 82 w 127"/>
                    <a:gd name="T23" fmla="*/ 17 h 134"/>
                    <a:gd name="T24" fmla="*/ 77 w 127"/>
                    <a:gd name="T25" fmla="*/ 23 h 134"/>
                    <a:gd name="T26" fmla="*/ 65 w 127"/>
                    <a:gd name="T27" fmla="*/ 25 h 134"/>
                    <a:gd name="T28" fmla="*/ 51 w 127"/>
                    <a:gd name="T29" fmla="*/ 13 h 134"/>
                    <a:gd name="T30" fmla="*/ 48 w 127"/>
                    <a:gd name="T31" fmla="*/ 0 h 134"/>
                    <a:gd name="T32" fmla="*/ 13 w 127"/>
                    <a:gd name="T33" fmla="*/ 0 h 134"/>
                    <a:gd name="T34" fmla="*/ 12 w 127"/>
                    <a:gd name="T35" fmla="*/ 0 h 134"/>
                    <a:gd name="T36" fmla="*/ 11 w 127"/>
                    <a:gd name="T37" fmla="*/ 0 h 134"/>
                    <a:gd name="T38" fmla="*/ 10 w 127"/>
                    <a:gd name="T39" fmla="*/ 1 h 134"/>
                    <a:gd name="T40" fmla="*/ 8 w 127"/>
                    <a:gd name="T41" fmla="*/ 2 h 134"/>
                    <a:gd name="T42" fmla="*/ 18 w 127"/>
                    <a:gd name="T43" fmla="*/ 24 h 134"/>
                    <a:gd name="T44" fmla="*/ 16 w 127"/>
                    <a:gd name="T45" fmla="*/ 37 h 134"/>
                    <a:gd name="T46" fmla="*/ 23 w 127"/>
                    <a:gd name="T47" fmla="*/ 60 h 134"/>
                    <a:gd name="T48" fmla="*/ 15 w 127"/>
                    <a:gd name="T49" fmla="*/ 78 h 134"/>
                    <a:gd name="T50" fmla="*/ 3 w 127"/>
                    <a:gd name="T51" fmla="*/ 110 h 134"/>
                    <a:gd name="T52" fmla="*/ 0 w 127"/>
                    <a:gd name="T53" fmla="*/ 127 h 134"/>
                    <a:gd name="T54" fmla="*/ 1 w 127"/>
                    <a:gd name="T55" fmla="*/ 126 h 134"/>
                    <a:gd name="T56" fmla="*/ 2 w 127"/>
                    <a:gd name="T57" fmla="*/ 125 h 134"/>
                    <a:gd name="T58" fmla="*/ 3 w 127"/>
                    <a:gd name="T59" fmla="*/ 124 h 134"/>
                    <a:gd name="T60" fmla="*/ 9 w 127"/>
                    <a:gd name="T61" fmla="*/ 127 h 134"/>
                    <a:gd name="T62" fmla="*/ 9 w 127"/>
                    <a:gd name="T63" fmla="*/ 127 h 134"/>
                    <a:gd name="T64" fmla="*/ 31 w 127"/>
                    <a:gd name="T65" fmla="*/ 130 h 134"/>
                    <a:gd name="T66" fmla="*/ 75 w 127"/>
                    <a:gd name="T67" fmla="*/ 134 h 134"/>
                    <a:gd name="T68" fmla="*/ 99 w 127"/>
                    <a:gd name="T69" fmla="*/ 134 h 134"/>
                    <a:gd name="T70" fmla="*/ 115 w 127"/>
                    <a:gd name="T71" fmla="*/ 133 h 134"/>
                    <a:gd name="T72" fmla="*/ 104 w 127"/>
                    <a:gd name="T73" fmla="*/ 11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27" h="134">
                      <a:moveTo>
                        <a:pt x="104" y="117"/>
                      </a:moveTo>
                      <a:cubicBezTo>
                        <a:pt x="106" y="77"/>
                        <a:pt x="106" y="77"/>
                        <a:pt x="106" y="77"/>
                      </a:cubicBezTo>
                      <a:cubicBezTo>
                        <a:pt x="123" y="77"/>
                        <a:pt x="123" y="77"/>
                        <a:pt x="123" y="77"/>
                      </a:cubicBezTo>
                      <a:cubicBezTo>
                        <a:pt x="125" y="76"/>
                        <a:pt x="125" y="76"/>
                        <a:pt x="125" y="76"/>
                      </a:cubicBezTo>
                      <a:cubicBezTo>
                        <a:pt x="127" y="56"/>
                        <a:pt x="127" y="56"/>
                        <a:pt x="127" y="56"/>
                      </a:cubicBezTo>
                      <a:cubicBezTo>
                        <a:pt x="127" y="56"/>
                        <a:pt x="127" y="56"/>
                        <a:pt x="127" y="56"/>
                      </a:cubicBezTo>
                      <a:cubicBezTo>
                        <a:pt x="124" y="57"/>
                        <a:pt x="121" y="57"/>
                        <a:pt x="118" y="57"/>
                      </a:cubicBezTo>
                      <a:cubicBezTo>
                        <a:pt x="118" y="57"/>
                        <a:pt x="117" y="57"/>
                        <a:pt x="116" y="57"/>
                      </a:cubicBezTo>
                      <a:cubicBezTo>
                        <a:pt x="115" y="57"/>
                        <a:pt x="115" y="57"/>
                        <a:pt x="114" y="58"/>
                      </a:cubicBezTo>
                      <a:cubicBezTo>
                        <a:pt x="113" y="59"/>
                        <a:pt x="112" y="60"/>
                        <a:pt x="111" y="60"/>
                      </a:cubicBezTo>
                      <a:cubicBezTo>
                        <a:pt x="110" y="60"/>
                        <a:pt x="110" y="60"/>
                        <a:pt x="110" y="60"/>
                      </a:cubicBezTo>
                      <a:cubicBezTo>
                        <a:pt x="106" y="59"/>
                        <a:pt x="107" y="53"/>
                        <a:pt x="108" y="49"/>
                      </a:cubicBezTo>
                      <a:cubicBezTo>
                        <a:pt x="108" y="49"/>
                        <a:pt x="108" y="49"/>
                        <a:pt x="108" y="49"/>
                      </a:cubicBezTo>
                      <a:cubicBezTo>
                        <a:pt x="109" y="47"/>
                        <a:pt x="106" y="44"/>
                        <a:pt x="104" y="41"/>
                      </a:cubicBezTo>
                      <a:cubicBezTo>
                        <a:pt x="101" y="40"/>
                        <a:pt x="102" y="35"/>
                        <a:pt x="104" y="30"/>
                      </a:cubicBezTo>
                      <a:cubicBezTo>
                        <a:pt x="104" y="28"/>
                        <a:pt x="105" y="26"/>
                        <a:pt x="105" y="25"/>
                      </a:cubicBezTo>
                      <a:cubicBezTo>
                        <a:pt x="103" y="23"/>
                        <a:pt x="102" y="18"/>
                        <a:pt x="102" y="15"/>
                      </a:cubicBezTo>
                      <a:cubicBezTo>
                        <a:pt x="102" y="15"/>
                        <a:pt x="102" y="15"/>
                        <a:pt x="102" y="15"/>
                      </a:cubicBezTo>
                      <a:cubicBezTo>
                        <a:pt x="102" y="15"/>
                        <a:pt x="102" y="15"/>
                        <a:pt x="101" y="15"/>
                      </a:cubicBezTo>
                      <a:cubicBezTo>
                        <a:pt x="100" y="15"/>
                        <a:pt x="99" y="15"/>
                        <a:pt x="97" y="15"/>
                      </a:cubicBezTo>
                      <a:cubicBezTo>
                        <a:pt x="93" y="15"/>
                        <a:pt x="91" y="14"/>
                        <a:pt x="90" y="13"/>
                      </a:cubicBezTo>
                      <a:cubicBezTo>
                        <a:pt x="89" y="12"/>
                        <a:pt x="88" y="12"/>
                        <a:pt x="86" y="12"/>
                      </a:cubicBezTo>
                      <a:cubicBezTo>
                        <a:pt x="85" y="12"/>
                        <a:pt x="84" y="12"/>
                        <a:pt x="83" y="13"/>
                      </a:cubicBezTo>
                      <a:cubicBezTo>
                        <a:pt x="83" y="13"/>
                        <a:pt x="82" y="16"/>
                        <a:pt x="82" y="17"/>
                      </a:cubicBezTo>
                      <a:cubicBezTo>
                        <a:pt x="81" y="20"/>
                        <a:pt x="81" y="23"/>
                        <a:pt x="78" y="23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7" y="23"/>
                        <a:pt x="77" y="23"/>
                        <a:pt x="76" y="23"/>
                      </a:cubicBezTo>
                      <a:cubicBezTo>
                        <a:pt x="74" y="23"/>
                        <a:pt x="69" y="24"/>
                        <a:pt x="65" y="25"/>
                      </a:cubicBezTo>
                      <a:cubicBezTo>
                        <a:pt x="59" y="27"/>
                        <a:pt x="56" y="22"/>
                        <a:pt x="54" y="17"/>
                      </a:cubicBezTo>
                      <a:cubicBezTo>
                        <a:pt x="53" y="14"/>
                        <a:pt x="52" y="14"/>
                        <a:pt x="51" y="13"/>
                      </a:cubicBezTo>
                      <a:cubicBezTo>
                        <a:pt x="49" y="12"/>
                        <a:pt x="48" y="10"/>
                        <a:pt x="49" y="7"/>
                      </a:cubicBezTo>
                      <a:cubicBezTo>
                        <a:pt x="50" y="4"/>
                        <a:pt x="48" y="1"/>
                        <a:pt x="48" y="0"/>
                      </a:cubicBezTo>
                      <a:cubicBezTo>
                        <a:pt x="44" y="0"/>
                        <a:pt x="32" y="0"/>
                        <a:pt x="23" y="0"/>
                      </a:cubicBezTo>
                      <a:cubicBezTo>
                        <a:pt x="15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1" y="0"/>
                      </a:cubicBezTo>
                      <a:cubicBezTo>
                        <a:pt x="11" y="1"/>
                        <a:pt x="11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9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10" y="9"/>
                        <a:pt x="15" y="19"/>
                        <a:pt x="17" y="23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9" y="26"/>
                        <a:pt x="18" y="29"/>
                        <a:pt x="17" y="31"/>
                      </a:cubicBezTo>
                      <a:cubicBezTo>
                        <a:pt x="17" y="32"/>
                        <a:pt x="16" y="34"/>
                        <a:pt x="16" y="37"/>
                      </a:cubicBezTo>
                      <a:cubicBezTo>
                        <a:pt x="16" y="39"/>
                        <a:pt x="18" y="44"/>
                        <a:pt x="19" y="48"/>
                      </a:cubicBezTo>
                      <a:cubicBezTo>
                        <a:pt x="21" y="52"/>
                        <a:pt x="23" y="56"/>
                        <a:pt x="23" y="60"/>
                      </a:cubicBezTo>
                      <a:cubicBezTo>
                        <a:pt x="24" y="68"/>
                        <a:pt x="19" y="72"/>
                        <a:pt x="16" y="77"/>
                      </a:cubicBezTo>
                      <a:cubicBezTo>
                        <a:pt x="15" y="78"/>
                        <a:pt x="15" y="78"/>
                        <a:pt x="15" y="78"/>
                      </a:cubicBezTo>
                      <a:cubicBezTo>
                        <a:pt x="11" y="83"/>
                        <a:pt x="7" y="93"/>
                        <a:pt x="7" y="98"/>
                      </a:cubicBezTo>
                      <a:cubicBezTo>
                        <a:pt x="7" y="103"/>
                        <a:pt x="5" y="107"/>
                        <a:pt x="3" y="110"/>
                      </a:cubicBezTo>
                      <a:cubicBezTo>
                        <a:pt x="2" y="111"/>
                        <a:pt x="1" y="113"/>
                        <a:pt x="1" y="114"/>
                      </a:cubicBezTo>
                      <a:cubicBezTo>
                        <a:pt x="1" y="117"/>
                        <a:pt x="1" y="123"/>
                        <a:pt x="0" y="127"/>
                      </a:cubicBezTo>
                      <a:cubicBezTo>
                        <a:pt x="0" y="127"/>
                        <a:pt x="0" y="127"/>
                        <a:pt x="0" y="126"/>
                      </a:cubicBezTo>
                      <a:cubicBezTo>
                        <a:pt x="0" y="126"/>
                        <a:pt x="1" y="126"/>
                        <a:pt x="1" y="126"/>
                      </a:cubicBezTo>
                      <a:cubicBezTo>
                        <a:pt x="1" y="126"/>
                        <a:pt x="1" y="126"/>
                        <a:pt x="1" y="125"/>
                      </a:cubicBezTo>
                      <a:cubicBezTo>
                        <a:pt x="2" y="125"/>
                        <a:pt x="2" y="125"/>
                        <a:pt x="2" y="125"/>
                      </a:cubicBezTo>
                      <a:cubicBezTo>
                        <a:pt x="2" y="125"/>
                        <a:pt x="2" y="125"/>
                        <a:pt x="3" y="125"/>
                      </a:cubicBezTo>
                      <a:cubicBezTo>
                        <a:pt x="3" y="125"/>
                        <a:pt x="3" y="124"/>
                        <a:pt x="3" y="124"/>
                      </a:cubicBezTo>
                      <a:cubicBezTo>
                        <a:pt x="4" y="124"/>
                        <a:pt x="4" y="124"/>
                        <a:pt x="5" y="124"/>
                      </a:cubicBezTo>
                      <a:cubicBezTo>
                        <a:pt x="7" y="124"/>
                        <a:pt x="8" y="126"/>
                        <a:pt x="9" y="127"/>
                      </a:cubicBezTo>
                      <a:cubicBezTo>
                        <a:pt x="9" y="127"/>
                        <a:pt x="9" y="127"/>
                        <a:pt x="9" y="127"/>
                      </a:cubicBezTo>
                      <a:cubicBezTo>
                        <a:pt x="9" y="127"/>
                        <a:pt x="9" y="127"/>
                        <a:pt x="9" y="127"/>
                      </a:cubicBezTo>
                      <a:cubicBezTo>
                        <a:pt x="14" y="124"/>
                        <a:pt x="18" y="125"/>
                        <a:pt x="22" y="127"/>
                      </a:cubicBezTo>
                      <a:cubicBezTo>
                        <a:pt x="25" y="129"/>
                        <a:pt x="28" y="130"/>
                        <a:pt x="31" y="130"/>
                      </a:cubicBezTo>
                      <a:cubicBezTo>
                        <a:pt x="71" y="130"/>
                        <a:pt x="71" y="130"/>
                        <a:pt x="71" y="130"/>
                      </a:cubicBezTo>
                      <a:cubicBezTo>
                        <a:pt x="75" y="134"/>
                        <a:pt x="75" y="134"/>
                        <a:pt x="75" y="134"/>
                      </a:cubicBezTo>
                      <a:cubicBezTo>
                        <a:pt x="77" y="133"/>
                        <a:pt x="85" y="133"/>
                        <a:pt x="91" y="133"/>
                      </a:cubicBezTo>
                      <a:cubicBezTo>
                        <a:pt x="97" y="133"/>
                        <a:pt x="99" y="133"/>
                        <a:pt x="99" y="134"/>
                      </a:cubicBezTo>
                      <a:cubicBezTo>
                        <a:pt x="100" y="134"/>
                        <a:pt x="101" y="134"/>
                        <a:pt x="103" y="134"/>
                      </a:cubicBezTo>
                      <a:cubicBezTo>
                        <a:pt x="108" y="134"/>
                        <a:pt x="113" y="133"/>
                        <a:pt x="115" y="133"/>
                      </a:cubicBezTo>
                      <a:cubicBezTo>
                        <a:pt x="116" y="133"/>
                        <a:pt x="116" y="133"/>
                        <a:pt x="116" y="133"/>
                      </a:cubicBezTo>
                      <a:lnTo>
                        <a:pt x="104" y="1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09" name="Freeform 1276">
                  <a:extLst>
                    <a:ext uri="{FF2B5EF4-FFF2-40B4-BE49-F238E27FC236}">
                      <a16:creationId xmlns:a16="http://schemas.microsoft.com/office/drawing/2014/main" id="{268E734D-1677-D444-8D3F-86251A745A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0" y="315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10" name="Freeform 1277">
                  <a:extLst>
                    <a:ext uri="{FF2B5EF4-FFF2-40B4-BE49-F238E27FC236}">
                      <a16:creationId xmlns:a16="http://schemas.microsoft.com/office/drawing/2014/main" id="{9F8B3F81-8628-5C4D-B859-D9C6C41384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8" y="3159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11" name="Freeform 1278">
                  <a:extLst>
                    <a:ext uri="{FF2B5EF4-FFF2-40B4-BE49-F238E27FC236}">
                      <a16:creationId xmlns:a16="http://schemas.microsoft.com/office/drawing/2014/main" id="{E3446449-1AB0-2945-88A8-9646EAB5B9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2" y="3158"/>
                  <a:ext cx="3" cy="3"/>
                </a:xfrm>
                <a:custGeom>
                  <a:avLst/>
                  <a:gdLst>
                    <a:gd name="T0" fmla="*/ 0 w 4"/>
                    <a:gd name="T1" fmla="*/ 0 h 3"/>
                    <a:gd name="T2" fmla="*/ 4 w 4"/>
                    <a:gd name="T3" fmla="*/ 3 h 3"/>
                    <a:gd name="T4" fmla="*/ 0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2" y="0"/>
                        <a:pt x="3" y="2"/>
                        <a:pt x="4" y="3"/>
                      </a:cubicBezTo>
                      <a:cubicBezTo>
                        <a:pt x="3" y="2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12" name="Freeform 1279">
                  <a:extLst>
                    <a:ext uri="{FF2B5EF4-FFF2-40B4-BE49-F238E27FC236}">
                      <a16:creationId xmlns:a16="http://schemas.microsoft.com/office/drawing/2014/main" id="{62334F8A-E129-0E48-AB3D-C81D42B8AA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" y="3160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13" name="Freeform 1280">
                  <a:extLst>
                    <a:ext uri="{FF2B5EF4-FFF2-40B4-BE49-F238E27FC236}">
                      <a16:creationId xmlns:a16="http://schemas.microsoft.com/office/drawing/2014/main" id="{83ABAC68-11BF-8340-A3BD-5B3C741EA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0" y="3065"/>
                  <a:ext cx="121" cy="104"/>
                </a:xfrm>
                <a:custGeom>
                  <a:avLst/>
                  <a:gdLst>
                    <a:gd name="T0" fmla="*/ 17 w 126"/>
                    <a:gd name="T1" fmla="*/ 105 h 109"/>
                    <a:gd name="T2" fmla="*/ 22 w 126"/>
                    <a:gd name="T3" fmla="*/ 104 h 109"/>
                    <a:gd name="T4" fmla="*/ 25 w 126"/>
                    <a:gd name="T5" fmla="*/ 104 h 109"/>
                    <a:gd name="T6" fmla="*/ 28 w 126"/>
                    <a:gd name="T7" fmla="*/ 104 h 109"/>
                    <a:gd name="T8" fmla="*/ 34 w 126"/>
                    <a:gd name="T9" fmla="*/ 107 h 109"/>
                    <a:gd name="T10" fmla="*/ 36 w 126"/>
                    <a:gd name="T11" fmla="*/ 107 h 109"/>
                    <a:gd name="T12" fmla="*/ 38 w 126"/>
                    <a:gd name="T13" fmla="*/ 107 h 109"/>
                    <a:gd name="T14" fmla="*/ 51 w 126"/>
                    <a:gd name="T15" fmla="*/ 109 h 109"/>
                    <a:gd name="T16" fmla="*/ 64 w 126"/>
                    <a:gd name="T17" fmla="*/ 96 h 109"/>
                    <a:gd name="T18" fmla="*/ 81 w 126"/>
                    <a:gd name="T19" fmla="*/ 83 h 109"/>
                    <a:gd name="T20" fmla="*/ 88 w 126"/>
                    <a:gd name="T21" fmla="*/ 74 h 109"/>
                    <a:gd name="T22" fmla="*/ 117 w 126"/>
                    <a:gd name="T23" fmla="*/ 63 h 109"/>
                    <a:gd name="T24" fmla="*/ 117 w 126"/>
                    <a:gd name="T25" fmla="*/ 62 h 109"/>
                    <a:gd name="T26" fmla="*/ 116 w 126"/>
                    <a:gd name="T27" fmla="*/ 60 h 109"/>
                    <a:gd name="T28" fmla="*/ 117 w 126"/>
                    <a:gd name="T29" fmla="*/ 58 h 109"/>
                    <a:gd name="T30" fmla="*/ 122 w 126"/>
                    <a:gd name="T31" fmla="*/ 27 h 109"/>
                    <a:gd name="T32" fmla="*/ 125 w 126"/>
                    <a:gd name="T33" fmla="*/ 22 h 109"/>
                    <a:gd name="T34" fmla="*/ 124 w 126"/>
                    <a:gd name="T35" fmla="*/ 19 h 109"/>
                    <a:gd name="T36" fmla="*/ 121 w 126"/>
                    <a:gd name="T37" fmla="*/ 14 h 109"/>
                    <a:gd name="T38" fmla="*/ 108 w 126"/>
                    <a:gd name="T39" fmla="*/ 9 h 109"/>
                    <a:gd name="T40" fmla="*/ 98 w 126"/>
                    <a:gd name="T41" fmla="*/ 5 h 109"/>
                    <a:gd name="T42" fmla="*/ 97 w 126"/>
                    <a:gd name="T43" fmla="*/ 4 h 109"/>
                    <a:gd name="T44" fmla="*/ 95 w 126"/>
                    <a:gd name="T45" fmla="*/ 4 h 109"/>
                    <a:gd name="T46" fmla="*/ 94 w 126"/>
                    <a:gd name="T47" fmla="*/ 3 h 109"/>
                    <a:gd name="T48" fmla="*/ 91 w 126"/>
                    <a:gd name="T49" fmla="*/ 1 h 109"/>
                    <a:gd name="T50" fmla="*/ 90 w 126"/>
                    <a:gd name="T51" fmla="*/ 0 h 109"/>
                    <a:gd name="T52" fmla="*/ 86 w 126"/>
                    <a:gd name="T53" fmla="*/ 2 h 109"/>
                    <a:gd name="T54" fmla="*/ 82 w 126"/>
                    <a:gd name="T55" fmla="*/ 2 h 109"/>
                    <a:gd name="T56" fmla="*/ 76 w 126"/>
                    <a:gd name="T57" fmla="*/ 3 h 109"/>
                    <a:gd name="T58" fmla="*/ 74 w 126"/>
                    <a:gd name="T59" fmla="*/ 22 h 109"/>
                    <a:gd name="T60" fmla="*/ 71 w 126"/>
                    <a:gd name="T61" fmla="*/ 35 h 109"/>
                    <a:gd name="T62" fmla="*/ 81 w 126"/>
                    <a:gd name="T63" fmla="*/ 42 h 109"/>
                    <a:gd name="T64" fmla="*/ 85 w 126"/>
                    <a:gd name="T65" fmla="*/ 58 h 109"/>
                    <a:gd name="T66" fmla="*/ 74 w 126"/>
                    <a:gd name="T67" fmla="*/ 57 h 109"/>
                    <a:gd name="T68" fmla="*/ 55 w 126"/>
                    <a:gd name="T69" fmla="*/ 39 h 109"/>
                    <a:gd name="T70" fmla="*/ 42 w 126"/>
                    <a:gd name="T71" fmla="*/ 42 h 109"/>
                    <a:gd name="T72" fmla="*/ 32 w 126"/>
                    <a:gd name="T73" fmla="*/ 34 h 109"/>
                    <a:gd name="T74" fmla="*/ 25 w 126"/>
                    <a:gd name="T75" fmla="*/ 35 h 109"/>
                    <a:gd name="T76" fmla="*/ 24 w 126"/>
                    <a:gd name="T77" fmla="*/ 35 h 109"/>
                    <a:gd name="T78" fmla="*/ 23 w 126"/>
                    <a:gd name="T79" fmla="*/ 33 h 109"/>
                    <a:gd name="T80" fmla="*/ 17 w 126"/>
                    <a:gd name="T81" fmla="*/ 55 h 109"/>
                    <a:gd name="T82" fmla="*/ 12 w 126"/>
                    <a:gd name="T83" fmla="*/ 106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26" h="109">
                      <a:moveTo>
                        <a:pt x="14" y="105"/>
                      </a:moveTo>
                      <a:cubicBezTo>
                        <a:pt x="15" y="105"/>
                        <a:pt x="15" y="105"/>
                        <a:pt x="16" y="105"/>
                      </a:cubicBezTo>
                      <a:cubicBezTo>
                        <a:pt x="16" y="105"/>
                        <a:pt x="17" y="105"/>
                        <a:pt x="17" y="105"/>
                      </a:cubicBezTo>
                      <a:cubicBezTo>
                        <a:pt x="18" y="105"/>
                        <a:pt x="18" y="105"/>
                        <a:pt x="19" y="105"/>
                      </a:cubicBezTo>
                      <a:cubicBezTo>
                        <a:pt x="19" y="104"/>
                        <a:pt x="19" y="104"/>
                        <a:pt x="20" y="104"/>
                      </a:cubicBezTo>
                      <a:cubicBezTo>
                        <a:pt x="20" y="104"/>
                        <a:pt x="21" y="104"/>
                        <a:pt x="22" y="104"/>
                      </a:cubicBezTo>
                      <a:cubicBezTo>
                        <a:pt x="22" y="104"/>
                        <a:pt x="22" y="104"/>
                        <a:pt x="23" y="104"/>
                      </a:cubicBezTo>
                      <a:cubicBezTo>
                        <a:pt x="23" y="104"/>
                        <a:pt x="24" y="104"/>
                        <a:pt x="25" y="104"/>
                      </a:cubicBezTo>
                      <a:cubicBezTo>
                        <a:pt x="25" y="104"/>
                        <a:pt x="25" y="104"/>
                        <a:pt x="25" y="104"/>
                      </a:cubicBezTo>
                      <a:cubicBezTo>
                        <a:pt x="26" y="104"/>
                        <a:pt x="27" y="104"/>
                        <a:pt x="28" y="104"/>
                      </a:cubicBezTo>
                      <a:cubicBezTo>
                        <a:pt x="28" y="104"/>
                        <a:pt x="28" y="104"/>
                        <a:pt x="28" y="104"/>
                      </a:cubicBezTo>
                      <a:cubicBezTo>
                        <a:pt x="28" y="104"/>
                        <a:pt x="28" y="104"/>
                        <a:pt x="28" y="104"/>
                      </a:cubicBezTo>
                      <a:cubicBezTo>
                        <a:pt x="29" y="104"/>
                        <a:pt x="32" y="104"/>
                        <a:pt x="33" y="105"/>
                      </a:cubicBezTo>
                      <a:cubicBezTo>
                        <a:pt x="33" y="106"/>
                        <a:pt x="34" y="106"/>
                        <a:pt x="34" y="107"/>
                      </a:cubicBezTo>
                      <a:cubicBezTo>
                        <a:pt x="34" y="107"/>
                        <a:pt x="34" y="107"/>
                        <a:pt x="34" y="107"/>
                      </a:cubicBezTo>
                      <a:cubicBezTo>
                        <a:pt x="34" y="107"/>
                        <a:pt x="34" y="107"/>
                        <a:pt x="34" y="107"/>
                      </a:cubicBezTo>
                      <a:cubicBezTo>
                        <a:pt x="34" y="107"/>
                        <a:pt x="34" y="107"/>
                        <a:pt x="34" y="107"/>
                      </a:cubicBezTo>
                      <a:cubicBezTo>
                        <a:pt x="35" y="107"/>
                        <a:pt x="35" y="107"/>
                        <a:pt x="36" y="107"/>
                      </a:cubicBezTo>
                      <a:cubicBezTo>
                        <a:pt x="36" y="107"/>
                        <a:pt x="36" y="107"/>
                        <a:pt x="36" y="107"/>
                      </a:cubicBezTo>
                      <a:cubicBezTo>
                        <a:pt x="37" y="107"/>
                        <a:pt x="37" y="107"/>
                        <a:pt x="38" y="107"/>
                      </a:cubicBezTo>
                      <a:cubicBezTo>
                        <a:pt x="38" y="107"/>
                        <a:pt x="38" y="107"/>
                        <a:pt x="38" y="107"/>
                      </a:cubicBezTo>
                      <a:cubicBezTo>
                        <a:pt x="38" y="107"/>
                        <a:pt x="38" y="107"/>
                        <a:pt x="39" y="107"/>
                      </a:cubicBezTo>
                      <a:cubicBezTo>
                        <a:pt x="40" y="107"/>
                        <a:pt x="41" y="107"/>
                        <a:pt x="43" y="108"/>
                      </a:cubicBezTo>
                      <a:cubicBezTo>
                        <a:pt x="45" y="108"/>
                        <a:pt x="49" y="109"/>
                        <a:pt x="51" y="109"/>
                      </a:cubicBezTo>
                      <a:cubicBezTo>
                        <a:pt x="52" y="109"/>
                        <a:pt x="52" y="109"/>
                        <a:pt x="52" y="109"/>
                      </a:cubicBezTo>
                      <a:cubicBezTo>
                        <a:pt x="53" y="109"/>
                        <a:pt x="54" y="106"/>
                        <a:pt x="55" y="105"/>
                      </a:cubicBezTo>
                      <a:cubicBezTo>
                        <a:pt x="58" y="101"/>
                        <a:pt x="61" y="97"/>
                        <a:pt x="64" y="96"/>
                      </a:cubicBezTo>
                      <a:cubicBezTo>
                        <a:pt x="68" y="95"/>
                        <a:pt x="72" y="91"/>
                        <a:pt x="73" y="90"/>
                      </a:cubicBezTo>
                      <a:cubicBezTo>
                        <a:pt x="73" y="87"/>
                        <a:pt x="74" y="84"/>
                        <a:pt x="81" y="83"/>
                      </a:cubicBezTo>
                      <a:cubicBezTo>
                        <a:pt x="81" y="83"/>
                        <a:pt x="81" y="83"/>
                        <a:pt x="81" y="83"/>
                      </a:cubicBezTo>
                      <a:cubicBezTo>
                        <a:pt x="89" y="82"/>
                        <a:pt x="89" y="82"/>
                        <a:pt x="89" y="82"/>
                      </a:cubicBezTo>
                      <a:cubicBezTo>
                        <a:pt x="87" y="75"/>
                        <a:pt x="87" y="75"/>
                        <a:pt x="87" y="75"/>
                      </a:cubicBezTo>
                      <a:cubicBezTo>
                        <a:pt x="88" y="74"/>
                        <a:pt x="88" y="74"/>
                        <a:pt x="88" y="74"/>
                      </a:cubicBezTo>
                      <a:cubicBezTo>
                        <a:pt x="89" y="74"/>
                        <a:pt x="90" y="73"/>
                        <a:pt x="92" y="73"/>
                      </a:cubicBezTo>
                      <a:cubicBezTo>
                        <a:pt x="105" y="68"/>
                        <a:pt x="112" y="65"/>
                        <a:pt x="116" y="64"/>
                      </a:cubicBezTo>
                      <a:cubicBezTo>
                        <a:pt x="116" y="64"/>
                        <a:pt x="117" y="64"/>
                        <a:pt x="117" y="63"/>
                      </a:cubicBezTo>
                      <a:cubicBezTo>
                        <a:pt x="117" y="63"/>
                        <a:pt x="117" y="63"/>
                        <a:pt x="117" y="63"/>
                      </a:cubicBezTo>
                      <a:cubicBezTo>
                        <a:pt x="117" y="63"/>
                        <a:pt x="117" y="63"/>
                        <a:pt x="117" y="62"/>
                      </a:cubicBezTo>
                      <a:cubicBezTo>
                        <a:pt x="117" y="62"/>
                        <a:pt x="117" y="62"/>
                        <a:pt x="117" y="62"/>
                      </a:cubicBezTo>
                      <a:cubicBezTo>
                        <a:pt x="116" y="61"/>
                        <a:pt x="116" y="61"/>
                        <a:pt x="116" y="61"/>
                      </a:cubicBezTo>
                      <a:cubicBezTo>
                        <a:pt x="116" y="61"/>
                        <a:pt x="116" y="61"/>
                        <a:pt x="116" y="60"/>
                      </a:cubicBezTo>
                      <a:cubicBezTo>
                        <a:pt x="116" y="60"/>
                        <a:pt x="116" y="60"/>
                        <a:pt x="116" y="60"/>
                      </a:cubicBezTo>
                      <a:cubicBezTo>
                        <a:pt x="116" y="60"/>
                        <a:pt x="116" y="60"/>
                        <a:pt x="116" y="59"/>
                      </a:cubicBezTo>
                      <a:cubicBezTo>
                        <a:pt x="117" y="58"/>
                        <a:pt x="117" y="58"/>
                        <a:pt x="117" y="58"/>
                      </a:cubicBezTo>
                      <a:cubicBezTo>
                        <a:pt x="117" y="58"/>
                        <a:pt x="117" y="58"/>
                        <a:pt x="117" y="58"/>
                      </a:cubicBezTo>
                      <a:cubicBezTo>
                        <a:pt x="118" y="57"/>
                        <a:pt x="118" y="51"/>
                        <a:pt x="118" y="49"/>
                      </a:cubicBezTo>
                      <a:cubicBezTo>
                        <a:pt x="118" y="46"/>
                        <a:pt x="120" y="46"/>
                        <a:pt x="122" y="45"/>
                      </a:cubicBezTo>
                      <a:cubicBezTo>
                        <a:pt x="120" y="40"/>
                        <a:pt x="121" y="29"/>
                        <a:pt x="122" y="27"/>
                      </a:cubicBezTo>
                      <a:cubicBezTo>
                        <a:pt x="123" y="26"/>
                        <a:pt x="124" y="24"/>
                        <a:pt x="125" y="24"/>
                      </a:cubicBezTo>
                      <a:cubicBezTo>
                        <a:pt x="126" y="24"/>
                        <a:pt x="126" y="24"/>
                        <a:pt x="126" y="24"/>
                      </a:cubicBezTo>
                      <a:cubicBezTo>
                        <a:pt x="126" y="23"/>
                        <a:pt x="126" y="23"/>
                        <a:pt x="125" y="22"/>
                      </a:cubicBezTo>
                      <a:cubicBezTo>
                        <a:pt x="125" y="22"/>
                        <a:pt x="125" y="22"/>
                        <a:pt x="125" y="22"/>
                      </a:cubicBezTo>
                      <a:cubicBezTo>
                        <a:pt x="125" y="21"/>
                        <a:pt x="125" y="21"/>
                        <a:pt x="124" y="20"/>
                      </a:cubicBezTo>
                      <a:cubicBezTo>
                        <a:pt x="124" y="20"/>
                        <a:pt x="124" y="20"/>
                        <a:pt x="124" y="19"/>
                      </a:cubicBezTo>
                      <a:cubicBezTo>
                        <a:pt x="124" y="18"/>
                        <a:pt x="123" y="16"/>
                        <a:pt x="122" y="15"/>
                      </a:cubicBezTo>
                      <a:cubicBezTo>
                        <a:pt x="122" y="15"/>
                        <a:pt x="122" y="15"/>
                        <a:pt x="122" y="15"/>
                      </a:cubicBezTo>
                      <a:cubicBezTo>
                        <a:pt x="122" y="15"/>
                        <a:pt x="122" y="14"/>
                        <a:pt x="121" y="14"/>
                      </a:cubicBezTo>
                      <a:cubicBezTo>
                        <a:pt x="121" y="14"/>
                        <a:pt x="121" y="14"/>
                        <a:pt x="121" y="14"/>
                      </a:cubicBezTo>
                      <a:cubicBezTo>
                        <a:pt x="120" y="13"/>
                        <a:pt x="113" y="10"/>
                        <a:pt x="109" y="9"/>
                      </a:cubicBezTo>
                      <a:cubicBezTo>
                        <a:pt x="109" y="9"/>
                        <a:pt x="108" y="9"/>
                        <a:pt x="108" y="9"/>
                      </a:cubicBezTo>
                      <a:cubicBezTo>
                        <a:pt x="107" y="8"/>
                        <a:pt x="105" y="7"/>
                        <a:pt x="103" y="6"/>
                      </a:cubicBezTo>
                      <a:cubicBezTo>
                        <a:pt x="101" y="6"/>
                        <a:pt x="99" y="5"/>
                        <a:pt x="98" y="5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4"/>
                        <a:pt x="98" y="4"/>
                        <a:pt x="97" y="4"/>
                      </a:cubicBezTo>
                      <a:cubicBezTo>
                        <a:pt x="97" y="4"/>
                        <a:pt x="97" y="4"/>
                        <a:pt x="97" y="4"/>
                      </a:cubicBezTo>
                      <a:cubicBezTo>
                        <a:pt x="97" y="4"/>
                        <a:pt x="97" y="4"/>
                        <a:pt x="97" y="4"/>
                      </a:cubicBezTo>
                      <a:cubicBezTo>
                        <a:pt x="97" y="4"/>
                        <a:pt x="96" y="4"/>
                        <a:pt x="96" y="4"/>
                      </a:cubicBezTo>
                      <a:cubicBezTo>
                        <a:pt x="96" y="4"/>
                        <a:pt x="96" y="4"/>
                        <a:pt x="96" y="4"/>
                      </a:cubicBezTo>
                      <a:cubicBezTo>
                        <a:pt x="96" y="4"/>
                        <a:pt x="96" y="4"/>
                        <a:pt x="95" y="4"/>
                      </a:cubicBezTo>
                      <a:cubicBezTo>
                        <a:pt x="95" y="4"/>
                        <a:pt x="95" y="4"/>
                        <a:pt x="95" y="4"/>
                      </a:cubicBezTo>
                      <a:cubicBezTo>
                        <a:pt x="95" y="3"/>
                        <a:pt x="94" y="3"/>
                        <a:pt x="94" y="3"/>
                      </a:cubicBezTo>
                      <a:cubicBezTo>
                        <a:pt x="94" y="3"/>
                        <a:pt x="94" y="3"/>
                        <a:pt x="94" y="3"/>
                      </a:cubicBezTo>
                      <a:cubicBezTo>
                        <a:pt x="93" y="3"/>
                        <a:pt x="93" y="3"/>
                        <a:pt x="93" y="2"/>
                      </a:cubicBezTo>
                      <a:cubicBezTo>
                        <a:pt x="93" y="2"/>
                        <a:pt x="92" y="2"/>
                        <a:pt x="92" y="2"/>
                      </a:cubicBezTo>
                      <a:cubicBezTo>
                        <a:pt x="92" y="2"/>
                        <a:pt x="92" y="1"/>
                        <a:pt x="91" y="1"/>
                      </a:cubicBezTo>
                      <a:cubicBezTo>
                        <a:pt x="91" y="1"/>
                        <a:pt x="91" y="1"/>
                        <a:pt x="90" y="1"/>
                      </a:cubicBezTo>
                      <a:cubicBezTo>
                        <a:pt x="90" y="1"/>
                        <a:pt x="90" y="1"/>
                        <a:pt x="90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89" y="1"/>
                        <a:pt x="89" y="1"/>
                        <a:pt x="88" y="1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7" y="1"/>
                        <a:pt x="86" y="2"/>
                        <a:pt x="86" y="2"/>
                      </a:cubicBezTo>
                      <a:cubicBezTo>
                        <a:pt x="86" y="2"/>
                        <a:pt x="85" y="2"/>
                        <a:pt x="85" y="2"/>
                      </a:cubicBezTo>
                      <a:cubicBezTo>
                        <a:pt x="84" y="2"/>
                        <a:pt x="84" y="2"/>
                        <a:pt x="83" y="2"/>
                      </a:cubicBezTo>
                      <a:cubicBezTo>
                        <a:pt x="83" y="2"/>
                        <a:pt x="83" y="2"/>
                        <a:pt x="82" y="2"/>
                      </a:cubicBezTo>
                      <a:cubicBezTo>
                        <a:pt x="82" y="2"/>
                        <a:pt x="81" y="2"/>
                        <a:pt x="80" y="2"/>
                      </a:cubicBezTo>
                      <a:cubicBezTo>
                        <a:pt x="76" y="2"/>
                        <a:pt x="76" y="2"/>
                        <a:pt x="76" y="2"/>
                      </a:cubicBezTo>
                      <a:cubicBezTo>
                        <a:pt x="76" y="2"/>
                        <a:pt x="76" y="3"/>
                        <a:pt x="76" y="3"/>
                      </a:cubicBezTo>
                      <a:cubicBezTo>
                        <a:pt x="76" y="5"/>
                        <a:pt x="77" y="7"/>
                        <a:pt x="75" y="9"/>
                      </a:cubicBezTo>
                      <a:cubicBezTo>
                        <a:pt x="73" y="10"/>
                        <a:pt x="73" y="11"/>
                        <a:pt x="73" y="12"/>
                      </a:cubicBezTo>
                      <a:cubicBezTo>
                        <a:pt x="75" y="13"/>
                        <a:pt x="75" y="17"/>
                        <a:pt x="74" y="22"/>
                      </a:cubicBezTo>
                      <a:cubicBezTo>
                        <a:pt x="74" y="24"/>
                        <a:pt x="73" y="25"/>
                        <a:pt x="73" y="26"/>
                      </a:cubicBezTo>
                      <a:cubicBezTo>
                        <a:pt x="73" y="28"/>
                        <a:pt x="73" y="30"/>
                        <a:pt x="72" y="32"/>
                      </a:cubicBezTo>
                      <a:cubicBezTo>
                        <a:pt x="71" y="33"/>
                        <a:pt x="71" y="34"/>
                        <a:pt x="71" y="35"/>
                      </a:cubicBezTo>
                      <a:cubicBezTo>
                        <a:pt x="71" y="36"/>
                        <a:pt x="72" y="37"/>
                        <a:pt x="73" y="38"/>
                      </a:cubicBezTo>
                      <a:cubicBezTo>
                        <a:pt x="74" y="40"/>
                        <a:pt x="75" y="43"/>
                        <a:pt x="77" y="43"/>
                      </a:cubicBezTo>
                      <a:cubicBezTo>
                        <a:pt x="78" y="44"/>
                        <a:pt x="80" y="43"/>
                        <a:pt x="81" y="42"/>
                      </a:cubicBezTo>
                      <a:cubicBezTo>
                        <a:pt x="82" y="42"/>
                        <a:pt x="83" y="41"/>
                        <a:pt x="84" y="41"/>
                      </a:cubicBezTo>
                      <a:cubicBezTo>
                        <a:pt x="87" y="41"/>
                        <a:pt x="87" y="46"/>
                        <a:pt x="87" y="51"/>
                      </a:cubicBezTo>
                      <a:cubicBezTo>
                        <a:pt x="87" y="55"/>
                        <a:pt x="85" y="57"/>
                        <a:pt x="85" y="58"/>
                      </a:cubicBezTo>
                      <a:cubicBezTo>
                        <a:pt x="84" y="58"/>
                        <a:pt x="84" y="58"/>
                        <a:pt x="84" y="58"/>
                      </a:cubicBezTo>
                      <a:cubicBezTo>
                        <a:pt x="84" y="58"/>
                        <a:pt x="81" y="59"/>
                        <a:pt x="79" y="59"/>
                      </a:cubicBezTo>
                      <a:cubicBezTo>
                        <a:pt x="77" y="59"/>
                        <a:pt x="75" y="58"/>
                        <a:pt x="74" y="57"/>
                      </a:cubicBezTo>
                      <a:cubicBezTo>
                        <a:pt x="71" y="55"/>
                        <a:pt x="69" y="50"/>
                        <a:pt x="69" y="47"/>
                      </a:cubicBezTo>
                      <a:cubicBezTo>
                        <a:pt x="68" y="47"/>
                        <a:pt x="67" y="46"/>
                        <a:pt x="62" y="46"/>
                      </a:cubicBezTo>
                      <a:cubicBezTo>
                        <a:pt x="60" y="46"/>
                        <a:pt x="57" y="44"/>
                        <a:pt x="55" y="39"/>
                      </a:cubicBezTo>
                      <a:cubicBezTo>
                        <a:pt x="55" y="40"/>
                        <a:pt x="54" y="40"/>
                        <a:pt x="54" y="40"/>
                      </a:cubicBezTo>
                      <a:cubicBezTo>
                        <a:pt x="54" y="43"/>
                        <a:pt x="50" y="43"/>
                        <a:pt x="47" y="43"/>
                      </a:cubicBezTo>
                      <a:cubicBezTo>
                        <a:pt x="46" y="43"/>
                        <a:pt x="44" y="43"/>
                        <a:pt x="42" y="42"/>
                      </a:cubicBezTo>
                      <a:cubicBezTo>
                        <a:pt x="41" y="41"/>
                        <a:pt x="39" y="40"/>
                        <a:pt x="39" y="40"/>
                      </a:cubicBezTo>
                      <a:cubicBezTo>
                        <a:pt x="38" y="41"/>
                        <a:pt x="36" y="41"/>
                        <a:pt x="34" y="39"/>
                      </a:cubicBezTo>
                      <a:cubicBezTo>
                        <a:pt x="33" y="38"/>
                        <a:pt x="32" y="36"/>
                        <a:pt x="32" y="34"/>
                      </a:cubicBezTo>
                      <a:cubicBezTo>
                        <a:pt x="31" y="34"/>
                        <a:pt x="29" y="35"/>
                        <a:pt x="28" y="35"/>
                      </a:cubicBezTo>
                      <a:cubicBezTo>
                        <a:pt x="28" y="35"/>
                        <a:pt x="27" y="36"/>
                        <a:pt x="27" y="36"/>
                      </a:cubicBezTo>
                      <a:cubicBezTo>
                        <a:pt x="26" y="36"/>
                        <a:pt x="26" y="35"/>
                        <a:pt x="25" y="35"/>
                      </a:cubicBezTo>
                      <a:cubicBezTo>
                        <a:pt x="25" y="35"/>
                        <a:pt x="25" y="35"/>
                        <a:pt x="25" y="35"/>
                      </a:cubicBezTo>
                      <a:cubicBezTo>
                        <a:pt x="25" y="35"/>
                        <a:pt x="25" y="35"/>
                        <a:pt x="24" y="35"/>
                      </a:cubicBezTo>
                      <a:cubicBezTo>
                        <a:pt x="24" y="35"/>
                        <a:pt x="24" y="35"/>
                        <a:pt x="24" y="35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24" y="34"/>
                        <a:pt x="23" y="34"/>
                        <a:pt x="23" y="34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1" y="51"/>
                        <a:pt x="21" y="51"/>
                        <a:pt x="21" y="51"/>
                      </a:cubicBezTo>
                      <a:cubicBezTo>
                        <a:pt x="17" y="55"/>
                        <a:pt x="17" y="55"/>
                        <a:pt x="17" y="55"/>
                      </a:cubicBezTo>
                      <a:cubicBezTo>
                        <a:pt x="1" y="55"/>
                        <a:pt x="1" y="55"/>
                        <a:pt x="1" y="55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12" y="106"/>
                        <a:pt x="12" y="106"/>
                        <a:pt x="12" y="106"/>
                      </a:cubicBezTo>
                      <a:cubicBezTo>
                        <a:pt x="12" y="106"/>
                        <a:pt x="12" y="106"/>
                        <a:pt x="13" y="106"/>
                      </a:cubicBezTo>
                      <a:cubicBezTo>
                        <a:pt x="13" y="105"/>
                        <a:pt x="14" y="105"/>
                        <a:pt x="14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14" name="Freeform 1281">
                  <a:extLst>
                    <a:ext uri="{FF2B5EF4-FFF2-40B4-BE49-F238E27FC236}">
                      <a16:creationId xmlns:a16="http://schemas.microsoft.com/office/drawing/2014/main" id="{60BE69F7-7FC9-2F4C-930C-332D6135F2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5" y="316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15" name="Freeform 1282">
                  <a:extLst>
                    <a:ext uri="{FF2B5EF4-FFF2-40B4-BE49-F238E27FC236}">
                      <a16:creationId xmlns:a16="http://schemas.microsoft.com/office/drawing/2014/main" id="{E1CC88CE-66E2-4E4D-9C4B-7EC8287B85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3" y="316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16" name="Freeform 1283">
                  <a:extLst>
                    <a:ext uri="{FF2B5EF4-FFF2-40B4-BE49-F238E27FC236}">
                      <a16:creationId xmlns:a16="http://schemas.microsoft.com/office/drawing/2014/main" id="{36829F5C-1A95-7948-8F4D-90F28B91B7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4" y="31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17" name="Freeform 1284">
                  <a:extLst>
                    <a:ext uri="{FF2B5EF4-FFF2-40B4-BE49-F238E27FC236}">
                      <a16:creationId xmlns:a16="http://schemas.microsoft.com/office/drawing/2014/main" id="{B9F8876B-2F5C-5643-B7FF-D21B0CBCAD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1" y="316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18" name="Freeform 1285">
                  <a:extLst>
                    <a:ext uri="{FF2B5EF4-FFF2-40B4-BE49-F238E27FC236}">
                      <a16:creationId xmlns:a16="http://schemas.microsoft.com/office/drawing/2014/main" id="{7053DAF4-2121-C648-8DC1-2D05AE15FB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8" y="3164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19" name="Freeform 1286">
                  <a:extLst>
                    <a:ext uri="{FF2B5EF4-FFF2-40B4-BE49-F238E27FC236}">
                      <a16:creationId xmlns:a16="http://schemas.microsoft.com/office/drawing/2014/main" id="{230E361B-C80D-4443-9A9D-8DDAD04E6E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" y="3164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5 w 5"/>
                    <a:gd name="T3" fmla="*/ 1 h 1"/>
                    <a:gd name="T4" fmla="*/ 0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cubicBezTo>
                        <a:pt x="1" y="0"/>
                        <a:pt x="4" y="0"/>
                        <a:pt x="5" y="1"/>
                      </a:cubicBezTo>
                      <a:cubicBezTo>
                        <a:pt x="4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20" name="Freeform 1287">
                  <a:extLst>
                    <a:ext uri="{FF2B5EF4-FFF2-40B4-BE49-F238E27FC236}">
                      <a16:creationId xmlns:a16="http://schemas.microsoft.com/office/drawing/2014/main" id="{F59E747B-5454-9F42-A44C-711BB2E811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3" y="316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21" name="Freeform 1288">
                  <a:extLst>
                    <a:ext uri="{FF2B5EF4-FFF2-40B4-BE49-F238E27FC236}">
                      <a16:creationId xmlns:a16="http://schemas.microsoft.com/office/drawing/2014/main" id="{F7D76D51-3E7F-A341-AB4E-C3813D3D7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5" y="3167"/>
                  <a:ext cx="1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22" name="Freeform 1289">
                  <a:extLst>
                    <a:ext uri="{FF2B5EF4-FFF2-40B4-BE49-F238E27FC236}">
                      <a16:creationId xmlns:a16="http://schemas.microsoft.com/office/drawing/2014/main" id="{A4D58350-3CD5-214A-B514-ABCAA71267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3143"/>
                  <a:ext cx="7" cy="1"/>
                </a:xfrm>
                <a:custGeom>
                  <a:avLst/>
                  <a:gdLst>
                    <a:gd name="T0" fmla="*/ 0 w 7"/>
                    <a:gd name="T1" fmla="*/ 1 h 1"/>
                    <a:gd name="T2" fmla="*/ 7 w 7"/>
                    <a:gd name="T3" fmla="*/ 0 h 1"/>
                    <a:gd name="T4" fmla="*/ 7 w 7"/>
                    <a:gd name="T5" fmla="*/ 0 h 1"/>
                    <a:gd name="T6" fmla="*/ 0 w 7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">
                      <a:moveTo>
                        <a:pt x="0" y="1"/>
                      </a:move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23" name="Freeform 1290">
                  <a:extLst>
                    <a:ext uri="{FF2B5EF4-FFF2-40B4-BE49-F238E27FC236}">
                      <a16:creationId xmlns:a16="http://schemas.microsoft.com/office/drawing/2014/main" id="{A76EC4A6-FA4F-8A48-9538-013C40B9D1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3" y="3167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24" name="Freeform 1291">
                  <a:extLst>
                    <a:ext uri="{FF2B5EF4-FFF2-40B4-BE49-F238E27FC236}">
                      <a16:creationId xmlns:a16="http://schemas.microsoft.com/office/drawing/2014/main" id="{D8049D15-25E9-944B-A47F-05767B063A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0" y="3151"/>
                  <a:ext cx="12" cy="15"/>
                </a:xfrm>
                <a:custGeom>
                  <a:avLst/>
                  <a:gdLst>
                    <a:gd name="T0" fmla="*/ 12 w 12"/>
                    <a:gd name="T1" fmla="*/ 15 h 15"/>
                    <a:gd name="T2" fmla="*/ 12 w 12"/>
                    <a:gd name="T3" fmla="*/ 15 h 15"/>
                    <a:gd name="T4" fmla="*/ 0 w 12"/>
                    <a:gd name="T5" fmla="*/ 0 h 15"/>
                    <a:gd name="T6" fmla="*/ 12 w 12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5">
                      <a:moveTo>
                        <a:pt x="12" y="15"/>
                      </a:moveTo>
                      <a:lnTo>
                        <a:pt x="12" y="15"/>
                      </a:lnTo>
                      <a:lnTo>
                        <a:pt x="0" y="0"/>
                      </a:lnTo>
                      <a:lnTo>
                        <a:pt x="12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25" name="Freeform 1292">
                  <a:extLst>
                    <a:ext uri="{FF2B5EF4-FFF2-40B4-BE49-F238E27FC236}">
                      <a16:creationId xmlns:a16="http://schemas.microsoft.com/office/drawing/2014/main" id="{C168C5EF-8F57-B540-A5B5-82D297A7A1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4" y="2987"/>
                  <a:ext cx="17" cy="14"/>
                </a:xfrm>
                <a:custGeom>
                  <a:avLst/>
                  <a:gdLst>
                    <a:gd name="T0" fmla="*/ 15 w 18"/>
                    <a:gd name="T1" fmla="*/ 0 h 14"/>
                    <a:gd name="T2" fmla="*/ 14 w 18"/>
                    <a:gd name="T3" fmla="*/ 1 h 14"/>
                    <a:gd name="T4" fmla="*/ 13 w 18"/>
                    <a:gd name="T5" fmla="*/ 1 h 14"/>
                    <a:gd name="T6" fmla="*/ 13 w 18"/>
                    <a:gd name="T7" fmla="*/ 1 h 14"/>
                    <a:gd name="T8" fmla="*/ 12 w 18"/>
                    <a:gd name="T9" fmla="*/ 1 h 14"/>
                    <a:gd name="T10" fmla="*/ 12 w 18"/>
                    <a:gd name="T11" fmla="*/ 1 h 14"/>
                    <a:gd name="T12" fmla="*/ 11 w 18"/>
                    <a:gd name="T13" fmla="*/ 2 h 14"/>
                    <a:gd name="T14" fmla="*/ 11 w 18"/>
                    <a:gd name="T15" fmla="*/ 2 h 14"/>
                    <a:gd name="T16" fmla="*/ 8 w 18"/>
                    <a:gd name="T17" fmla="*/ 3 h 14"/>
                    <a:gd name="T18" fmla="*/ 8 w 18"/>
                    <a:gd name="T19" fmla="*/ 3 h 14"/>
                    <a:gd name="T20" fmla="*/ 7 w 18"/>
                    <a:gd name="T21" fmla="*/ 3 h 14"/>
                    <a:gd name="T22" fmla="*/ 6 w 18"/>
                    <a:gd name="T23" fmla="*/ 3 h 14"/>
                    <a:gd name="T24" fmla="*/ 6 w 18"/>
                    <a:gd name="T25" fmla="*/ 3 h 14"/>
                    <a:gd name="T26" fmla="*/ 5 w 18"/>
                    <a:gd name="T27" fmla="*/ 3 h 14"/>
                    <a:gd name="T28" fmla="*/ 5 w 18"/>
                    <a:gd name="T29" fmla="*/ 3 h 14"/>
                    <a:gd name="T30" fmla="*/ 4 w 18"/>
                    <a:gd name="T31" fmla="*/ 4 h 14"/>
                    <a:gd name="T32" fmla="*/ 3 w 18"/>
                    <a:gd name="T33" fmla="*/ 9 h 14"/>
                    <a:gd name="T34" fmla="*/ 3 w 18"/>
                    <a:gd name="T35" fmla="*/ 11 h 14"/>
                    <a:gd name="T36" fmla="*/ 1 w 18"/>
                    <a:gd name="T37" fmla="*/ 11 h 14"/>
                    <a:gd name="T38" fmla="*/ 0 w 18"/>
                    <a:gd name="T39" fmla="*/ 12 h 14"/>
                    <a:gd name="T40" fmla="*/ 1 w 18"/>
                    <a:gd name="T41" fmla="*/ 13 h 14"/>
                    <a:gd name="T42" fmla="*/ 1 w 18"/>
                    <a:gd name="T43" fmla="*/ 13 h 14"/>
                    <a:gd name="T44" fmla="*/ 1 w 18"/>
                    <a:gd name="T45" fmla="*/ 14 h 14"/>
                    <a:gd name="T46" fmla="*/ 1 w 18"/>
                    <a:gd name="T47" fmla="*/ 14 h 14"/>
                    <a:gd name="T48" fmla="*/ 2 w 18"/>
                    <a:gd name="T49" fmla="*/ 14 h 14"/>
                    <a:gd name="T50" fmla="*/ 3 w 18"/>
                    <a:gd name="T51" fmla="*/ 14 h 14"/>
                    <a:gd name="T52" fmla="*/ 5 w 18"/>
                    <a:gd name="T53" fmla="*/ 14 h 14"/>
                    <a:gd name="T54" fmla="*/ 8 w 18"/>
                    <a:gd name="T55" fmla="*/ 14 h 14"/>
                    <a:gd name="T56" fmla="*/ 8 w 18"/>
                    <a:gd name="T57" fmla="*/ 13 h 14"/>
                    <a:gd name="T58" fmla="*/ 8 w 18"/>
                    <a:gd name="T59" fmla="*/ 10 h 14"/>
                    <a:gd name="T60" fmla="*/ 10 w 18"/>
                    <a:gd name="T61" fmla="*/ 11 h 14"/>
                    <a:gd name="T62" fmla="*/ 10 w 18"/>
                    <a:gd name="T63" fmla="*/ 11 h 14"/>
                    <a:gd name="T64" fmla="*/ 15 w 18"/>
                    <a:gd name="T65" fmla="*/ 10 h 14"/>
                    <a:gd name="T66" fmla="*/ 15 w 18"/>
                    <a:gd name="T67" fmla="*/ 10 h 14"/>
                    <a:gd name="T68" fmla="*/ 18 w 18"/>
                    <a:gd name="T69" fmla="*/ 10 h 14"/>
                    <a:gd name="T70" fmla="*/ 16 w 18"/>
                    <a:gd name="T71" fmla="*/ 4 h 14"/>
                    <a:gd name="T72" fmla="*/ 15 w 18"/>
                    <a:gd name="T73" fmla="*/ 0 h 14"/>
                    <a:gd name="T74" fmla="*/ 15 w 18"/>
                    <a:gd name="T7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8" h="14">
                      <a:moveTo>
                        <a:pt x="15" y="0"/>
                      </a:moveTo>
                      <a:cubicBezTo>
                        <a:pt x="15" y="0"/>
                        <a:pt x="14" y="1"/>
                        <a:pt x="14" y="1"/>
                      </a:cubicBezTo>
                      <a:cubicBezTo>
                        <a:pt x="14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1"/>
                        <a:pt x="11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2"/>
                        <a:pt x="9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4"/>
                        <a:pt x="3" y="7"/>
                        <a:pt x="3" y="9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0" y="13"/>
                        <a:pt x="0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2" y="14"/>
                        <a:pt x="3" y="14"/>
                        <a:pt x="3" y="14"/>
                      </a:cubicBezTo>
                      <a:cubicBezTo>
                        <a:pt x="4" y="14"/>
                        <a:pt x="4" y="14"/>
                        <a:pt x="5" y="14"/>
                      </a:cubicBezTo>
                      <a:cubicBezTo>
                        <a:pt x="6" y="14"/>
                        <a:pt x="7" y="14"/>
                        <a:pt x="8" y="14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1" y="11"/>
                        <a:pt x="13" y="11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8"/>
                        <a:pt x="17" y="5"/>
                        <a:pt x="16" y="4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26" name="Freeform 1293">
                  <a:extLst>
                    <a:ext uri="{FF2B5EF4-FFF2-40B4-BE49-F238E27FC236}">
                      <a16:creationId xmlns:a16="http://schemas.microsoft.com/office/drawing/2014/main" id="{72D9C1FB-5138-C54F-8A41-6E4D8AEB2B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4" y="2844"/>
                  <a:ext cx="108" cy="143"/>
                </a:xfrm>
                <a:custGeom>
                  <a:avLst/>
                  <a:gdLst>
                    <a:gd name="T0" fmla="*/ 22 w 113"/>
                    <a:gd name="T1" fmla="*/ 13 h 150"/>
                    <a:gd name="T2" fmla="*/ 21 w 113"/>
                    <a:gd name="T3" fmla="*/ 14 h 150"/>
                    <a:gd name="T4" fmla="*/ 21 w 113"/>
                    <a:gd name="T5" fmla="*/ 14 h 150"/>
                    <a:gd name="T6" fmla="*/ 21 w 113"/>
                    <a:gd name="T7" fmla="*/ 15 h 150"/>
                    <a:gd name="T8" fmla="*/ 20 w 113"/>
                    <a:gd name="T9" fmla="*/ 15 h 150"/>
                    <a:gd name="T10" fmla="*/ 20 w 113"/>
                    <a:gd name="T11" fmla="*/ 15 h 150"/>
                    <a:gd name="T12" fmla="*/ 26 w 113"/>
                    <a:gd name="T13" fmla="*/ 24 h 150"/>
                    <a:gd name="T14" fmla="*/ 30 w 113"/>
                    <a:gd name="T15" fmla="*/ 28 h 150"/>
                    <a:gd name="T16" fmla="*/ 33 w 113"/>
                    <a:gd name="T17" fmla="*/ 31 h 150"/>
                    <a:gd name="T18" fmla="*/ 56 w 113"/>
                    <a:gd name="T19" fmla="*/ 39 h 150"/>
                    <a:gd name="T20" fmla="*/ 71 w 113"/>
                    <a:gd name="T21" fmla="*/ 42 h 150"/>
                    <a:gd name="T22" fmla="*/ 78 w 113"/>
                    <a:gd name="T23" fmla="*/ 45 h 150"/>
                    <a:gd name="T24" fmla="*/ 76 w 113"/>
                    <a:gd name="T25" fmla="*/ 48 h 150"/>
                    <a:gd name="T26" fmla="*/ 47 w 113"/>
                    <a:gd name="T27" fmla="*/ 78 h 150"/>
                    <a:gd name="T28" fmla="*/ 39 w 113"/>
                    <a:gd name="T29" fmla="*/ 81 h 150"/>
                    <a:gd name="T30" fmla="*/ 37 w 113"/>
                    <a:gd name="T31" fmla="*/ 81 h 150"/>
                    <a:gd name="T32" fmla="*/ 33 w 113"/>
                    <a:gd name="T33" fmla="*/ 81 h 150"/>
                    <a:gd name="T34" fmla="*/ 23 w 113"/>
                    <a:gd name="T35" fmla="*/ 86 h 150"/>
                    <a:gd name="T36" fmla="*/ 18 w 113"/>
                    <a:gd name="T37" fmla="*/ 89 h 150"/>
                    <a:gd name="T38" fmla="*/ 18 w 113"/>
                    <a:gd name="T39" fmla="*/ 89 h 150"/>
                    <a:gd name="T40" fmla="*/ 16 w 113"/>
                    <a:gd name="T41" fmla="*/ 89 h 150"/>
                    <a:gd name="T42" fmla="*/ 16 w 113"/>
                    <a:gd name="T43" fmla="*/ 89 h 150"/>
                    <a:gd name="T44" fmla="*/ 14 w 113"/>
                    <a:gd name="T45" fmla="*/ 89 h 150"/>
                    <a:gd name="T46" fmla="*/ 13 w 113"/>
                    <a:gd name="T47" fmla="*/ 89 h 150"/>
                    <a:gd name="T48" fmla="*/ 12 w 113"/>
                    <a:gd name="T49" fmla="*/ 90 h 150"/>
                    <a:gd name="T50" fmla="*/ 11 w 113"/>
                    <a:gd name="T51" fmla="*/ 90 h 150"/>
                    <a:gd name="T52" fmla="*/ 10 w 113"/>
                    <a:gd name="T53" fmla="*/ 90 h 150"/>
                    <a:gd name="T54" fmla="*/ 5 w 113"/>
                    <a:gd name="T55" fmla="*/ 97 h 150"/>
                    <a:gd name="T56" fmla="*/ 0 w 113"/>
                    <a:gd name="T57" fmla="*/ 105 h 150"/>
                    <a:gd name="T58" fmla="*/ 1 w 113"/>
                    <a:gd name="T59" fmla="*/ 144 h 150"/>
                    <a:gd name="T60" fmla="*/ 5 w 113"/>
                    <a:gd name="T61" fmla="*/ 150 h 150"/>
                    <a:gd name="T62" fmla="*/ 19 w 113"/>
                    <a:gd name="T63" fmla="*/ 135 h 150"/>
                    <a:gd name="T64" fmla="*/ 28 w 113"/>
                    <a:gd name="T65" fmla="*/ 126 h 150"/>
                    <a:gd name="T66" fmla="*/ 48 w 113"/>
                    <a:gd name="T67" fmla="*/ 110 h 150"/>
                    <a:gd name="T68" fmla="*/ 76 w 113"/>
                    <a:gd name="T69" fmla="*/ 83 h 150"/>
                    <a:gd name="T70" fmla="*/ 88 w 113"/>
                    <a:gd name="T71" fmla="*/ 63 h 150"/>
                    <a:gd name="T72" fmla="*/ 99 w 113"/>
                    <a:gd name="T73" fmla="*/ 45 h 150"/>
                    <a:gd name="T74" fmla="*/ 109 w 113"/>
                    <a:gd name="T75" fmla="*/ 24 h 150"/>
                    <a:gd name="T76" fmla="*/ 110 w 113"/>
                    <a:gd name="T77" fmla="*/ 15 h 150"/>
                    <a:gd name="T78" fmla="*/ 113 w 113"/>
                    <a:gd name="T79" fmla="*/ 4 h 150"/>
                    <a:gd name="T80" fmla="*/ 112 w 113"/>
                    <a:gd name="T81" fmla="*/ 0 h 150"/>
                    <a:gd name="T82" fmla="*/ 109 w 113"/>
                    <a:gd name="T83" fmla="*/ 1 h 150"/>
                    <a:gd name="T84" fmla="*/ 82 w 113"/>
                    <a:gd name="T85" fmla="*/ 9 h 150"/>
                    <a:gd name="T86" fmla="*/ 65 w 113"/>
                    <a:gd name="T87" fmla="*/ 13 h 150"/>
                    <a:gd name="T88" fmla="*/ 59 w 113"/>
                    <a:gd name="T89" fmla="*/ 15 h 150"/>
                    <a:gd name="T90" fmla="*/ 57 w 113"/>
                    <a:gd name="T91" fmla="*/ 15 h 150"/>
                    <a:gd name="T92" fmla="*/ 54 w 113"/>
                    <a:gd name="T93" fmla="*/ 15 h 150"/>
                    <a:gd name="T94" fmla="*/ 51 w 113"/>
                    <a:gd name="T95" fmla="*/ 15 h 150"/>
                    <a:gd name="T96" fmla="*/ 39 w 113"/>
                    <a:gd name="T97" fmla="*/ 20 h 150"/>
                    <a:gd name="T98" fmla="*/ 29 w 113"/>
                    <a:gd name="T99" fmla="*/ 13 h 150"/>
                    <a:gd name="T100" fmla="*/ 25 w 113"/>
                    <a:gd name="T101" fmla="*/ 9 h 150"/>
                    <a:gd name="T102" fmla="*/ 24 w 113"/>
                    <a:gd name="T103" fmla="*/ 10 h 150"/>
                    <a:gd name="T104" fmla="*/ 24 w 113"/>
                    <a:gd name="T105" fmla="*/ 10 h 150"/>
                    <a:gd name="T106" fmla="*/ 22 w 113"/>
                    <a:gd name="T107" fmla="*/ 13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13" h="150">
                      <a:moveTo>
                        <a:pt x="22" y="13"/>
                      </a:moveTo>
                      <a:cubicBezTo>
                        <a:pt x="22" y="13"/>
                        <a:pt x="21" y="13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4"/>
                        <a:pt x="21" y="15"/>
                        <a:pt x="21" y="15"/>
                      </a:cubicBezTo>
                      <a:cubicBezTo>
                        <a:pt x="21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2" y="18"/>
                        <a:pt x="25" y="24"/>
                        <a:pt x="26" y="24"/>
                      </a:cubicBezTo>
                      <a:cubicBezTo>
                        <a:pt x="28" y="25"/>
                        <a:pt x="29" y="26"/>
                        <a:pt x="30" y="28"/>
                      </a:cubicBezTo>
                      <a:cubicBezTo>
                        <a:pt x="31" y="29"/>
                        <a:pt x="33" y="31"/>
                        <a:pt x="33" y="31"/>
                      </a:cubicBezTo>
                      <a:cubicBezTo>
                        <a:pt x="36" y="32"/>
                        <a:pt x="48" y="36"/>
                        <a:pt x="56" y="39"/>
                      </a:cubicBezTo>
                      <a:cubicBezTo>
                        <a:pt x="65" y="42"/>
                        <a:pt x="70" y="42"/>
                        <a:pt x="71" y="42"/>
                      </a:cubicBezTo>
                      <a:cubicBezTo>
                        <a:pt x="73" y="42"/>
                        <a:pt x="77" y="43"/>
                        <a:pt x="78" y="45"/>
                      </a:cubicBezTo>
                      <a:cubicBezTo>
                        <a:pt x="78" y="46"/>
                        <a:pt x="78" y="47"/>
                        <a:pt x="76" y="48"/>
                      </a:cubicBezTo>
                      <a:cubicBezTo>
                        <a:pt x="74" y="50"/>
                        <a:pt x="50" y="74"/>
                        <a:pt x="47" y="78"/>
                      </a:cubicBezTo>
                      <a:cubicBezTo>
                        <a:pt x="44" y="81"/>
                        <a:pt x="42" y="81"/>
                        <a:pt x="39" y="81"/>
                      </a:cubicBezTo>
                      <a:cubicBezTo>
                        <a:pt x="39" y="81"/>
                        <a:pt x="38" y="81"/>
                        <a:pt x="37" y="81"/>
                      </a:cubicBezTo>
                      <a:cubicBezTo>
                        <a:pt x="36" y="81"/>
                        <a:pt x="34" y="81"/>
                        <a:pt x="33" y="81"/>
                      </a:cubicBezTo>
                      <a:cubicBezTo>
                        <a:pt x="29" y="81"/>
                        <a:pt x="25" y="84"/>
                        <a:pt x="23" y="86"/>
                      </a:cubicBezTo>
                      <a:cubicBezTo>
                        <a:pt x="21" y="88"/>
                        <a:pt x="19" y="89"/>
                        <a:pt x="18" y="89"/>
                      </a:cubicBezTo>
                      <a:cubicBezTo>
                        <a:pt x="18" y="89"/>
                        <a:pt x="18" y="89"/>
                        <a:pt x="18" y="89"/>
                      </a:cubicBezTo>
                      <a:cubicBezTo>
                        <a:pt x="17" y="89"/>
                        <a:pt x="17" y="89"/>
                        <a:pt x="16" y="89"/>
                      </a:cubicBezTo>
                      <a:cubicBezTo>
                        <a:pt x="16" y="89"/>
                        <a:pt x="16" y="89"/>
                        <a:pt x="16" y="89"/>
                      </a:cubicBezTo>
                      <a:cubicBezTo>
                        <a:pt x="15" y="89"/>
                        <a:pt x="15" y="89"/>
                        <a:pt x="14" y="89"/>
                      </a:cubicBezTo>
                      <a:cubicBezTo>
                        <a:pt x="14" y="89"/>
                        <a:pt x="14" y="89"/>
                        <a:pt x="13" y="89"/>
                      </a:cubicBezTo>
                      <a:cubicBezTo>
                        <a:pt x="13" y="90"/>
                        <a:pt x="13" y="90"/>
                        <a:pt x="12" y="90"/>
                      </a:cubicBezTo>
                      <a:cubicBezTo>
                        <a:pt x="12" y="90"/>
                        <a:pt x="11" y="90"/>
                        <a:pt x="11" y="90"/>
                      </a:cubicBezTo>
                      <a:cubicBezTo>
                        <a:pt x="11" y="90"/>
                        <a:pt x="10" y="90"/>
                        <a:pt x="10" y="90"/>
                      </a:cubicBezTo>
                      <a:cubicBezTo>
                        <a:pt x="5" y="97"/>
                        <a:pt x="5" y="97"/>
                        <a:pt x="5" y="97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1" y="144"/>
                        <a:pt x="1" y="144"/>
                        <a:pt x="1" y="144"/>
                      </a:cubicBezTo>
                      <a:cubicBezTo>
                        <a:pt x="5" y="150"/>
                        <a:pt x="5" y="150"/>
                        <a:pt x="5" y="150"/>
                      </a:cubicBezTo>
                      <a:cubicBezTo>
                        <a:pt x="8" y="146"/>
                        <a:pt x="13" y="141"/>
                        <a:pt x="19" y="135"/>
                      </a:cubicBezTo>
                      <a:cubicBezTo>
                        <a:pt x="22" y="132"/>
                        <a:pt x="25" y="129"/>
                        <a:pt x="28" y="126"/>
                      </a:cubicBezTo>
                      <a:cubicBezTo>
                        <a:pt x="38" y="116"/>
                        <a:pt x="43" y="113"/>
                        <a:pt x="48" y="110"/>
                      </a:cubicBezTo>
                      <a:cubicBezTo>
                        <a:pt x="53" y="108"/>
                        <a:pt x="66" y="95"/>
                        <a:pt x="76" y="83"/>
                      </a:cubicBezTo>
                      <a:cubicBezTo>
                        <a:pt x="81" y="77"/>
                        <a:pt x="87" y="68"/>
                        <a:pt x="88" y="63"/>
                      </a:cubicBezTo>
                      <a:cubicBezTo>
                        <a:pt x="89" y="58"/>
                        <a:pt x="94" y="51"/>
                        <a:pt x="99" y="45"/>
                      </a:cubicBezTo>
                      <a:cubicBezTo>
                        <a:pt x="103" y="40"/>
                        <a:pt x="109" y="27"/>
                        <a:pt x="109" y="24"/>
                      </a:cubicBezTo>
                      <a:cubicBezTo>
                        <a:pt x="109" y="22"/>
                        <a:pt x="109" y="19"/>
                        <a:pt x="110" y="15"/>
                      </a:cubicBezTo>
                      <a:cubicBezTo>
                        <a:pt x="111" y="12"/>
                        <a:pt x="112" y="8"/>
                        <a:pt x="113" y="4"/>
                      </a:cubicBezTo>
                      <a:cubicBezTo>
                        <a:pt x="113" y="2"/>
                        <a:pt x="112" y="1"/>
                        <a:pt x="112" y="0"/>
                      </a:cubicBezTo>
                      <a:cubicBezTo>
                        <a:pt x="111" y="0"/>
                        <a:pt x="110" y="0"/>
                        <a:pt x="109" y="1"/>
                      </a:cubicBezTo>
                      <a:cubicBezTo>
                        <a:pt x="106" y="7"/>
                        <a:pt x="89" y="9"/>
                        <a:pt x="82" y="9"/>
                      </a:cubicBezTo>
                      <a:cubicBezTo>
                        <a:pt x="74" y="9"/>
                        <a:pt x="68" y="10"/>
                        <a:pt x="65" y="13"/>
                      </a:cubicBezTo>
                      <a:cubicBezTo>
                        <a:pt x="64" y="15"/>
                        <a:pt x="61" y="15"/>
                        <a:pt x="59" y="15"/>
                      </a:cubicBezTo>
                      <a:cubicBezTo>
                        <a:pt x="58" y="15"/>
                        <a:pt x="57" y="15"/>
                        <a:pt x="57" y="15"/>
                      </a:cubicBezTo>
                      <a:cubicBezTo>
                        <a:pt x="56" y="15"/>
                        <a:pt x="55" y="15"/>
                        <a:pt x="54" y="15"/>
                      </a:cubicBezTo>
                      <a:cubicBezTo>
                        <a:pt x="52" y="15"/>
                        <a:pt x="51" y="15"/>
                        <a:pt x="51" y="15"/>
                      </a:cubicBezTo>
                      <a:cubicBezTo>
                        <a:pt x="49" y="18"/>
                        <a:pt x="44" y="20"/>
                        <a:pt x="39" y="20"/>
                      </a:cubicBezTo>
                      <a:cubicBezTo>
                        <a:pt x="34" y="20"/>
                        <a:pt x="31" y="17"/>
                        <a:pt x="29" y="13"/>
                      </a:cubicBezTo>
                      <a:cubicBezTo>
                        <a:pt x="28" y="11"/>
                        <a:pt x="27" y="10"/>
                        <a:pt x="25" y="9"/>
                      </a:cubicBezTo>
                      <a:cubicBezTo>
                        <a:pt x="25" y="9"/>
                        <a:pt x="25" y="9"/>
                        <a:pt x="24" y="10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3" y="11"/>
                        <a:pt x="22" y="12"/>
                        <a:pt x="22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27" name="Freeform 1294">
                  <a:extLst>
                    <a:ext uri="{FF2B5EF4-FFF2-40B4-BE49-F238E27FC236}">
                      <a16:creationId xmlns:a16="http://schemas.microsoft.com/office/drawing/2014/main" id="{E7AB5DDA-2B79-7849-8516-D2E8E2A37C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4" y="2568"/>
                  <a:ext cx="119" cy="96"/>
                </a:xfrm>
                <a:custGeom>
                  <a:avLst/>
                  <a:gdLst>
                    <a:gd name="T0" fmla="*/ 40 w 125"/>
                    <a:gd name="T1" fmla="*/ 94 h 100"/>
                    <a:gd name="T2" fmla="*/ 40 w 125"/>
                    <a:gd name="T3" fmla="*/ 92 h 100"/>
                    <a:gd name="T4" fmla="*/ 40 w 125"/>
                    <a:gd name="T5" fmla="*/ 91 h 100"/>
                    <a:gd name="T6" fmla="*/ 40 w 125"/>
                    <a:gd name="T7" fmla="*/ 90 h 100"/>
                    <a:gd name="T8" fmla="*/ 40 w 125"/>
                    <a:gd name="T9" fmla="*/ 90 h 100"/>
                    <a:gd name="T10" fmla="*/ 59 w 125"/>
                    <a:gd name="T11" fmla="*/ 77 h 100"/>
                    <a:gd name="T12" fmla="*/ 64 w 125"/>
                    <a:gd name="T13" fmla="*/ 76 h 100"/>
                    <a:gd name="T14" fmla="*/ 73 w 125"/>
                    <a:gd name="T15" fmla="*/ 72 h 100"/>
                    <a:gd name="T16" fmla="*/ 81 w 125"/>
                    <a:gd name="T17" fmla="*/ 67 h 100"/>
                    <a:gd name="T18" fmla="*/ 91 w 125"/>
                    <a:gd name="T19" fmla="*/ 62 h 100"/>
                    <a:gd name="T20" fmla="*/ 96 w 125"/>
                    <a:gd name="T21" fmla="*/ 59 h 100"/>
                    <a:gd name="T22" fmla="*/ 96 w 125"/>
                    <a:gd name="T23" fmla="*/ 54 h 100"/>
                    <a:gd name="T24" fmla="*/ 100 w 125"/>
                    <a:gd name="T25" fmla="*/ 49 h 100"/>
                    <a:gd name="T26" fmla="*/ 106 w 125"/>
                    <a:gd name="T27" fmla="*/ 47 h 100"/>
                    <a:gd name="T28" fmla="*/ 122 w 125"/>
                    <a:gd name="T29" fmla="*/ 44 h 100"/>
                    <a:gd name="T30" fmla="*/ 125 w 125"/>
                    <a:gd name="T31" fmla="*/ 42 h 100"/>
                    <a:gd name="T32" fmla="*/ 120 w 125"/>
                    <a:gd name="T33" fmla="*/ 28 h 100"/>
                    <a:gd name="T34" fmla="*/ 117 w 125"/>
                    <a:gd name="T35" fmla="*/ 14 h 100"/>
                    <a:gd name="T36" fmla="*/ 116 w 125"/>
                    <a:gd name="T37" fmla="*/ 12 h 100"/>
                    <a:gd name="T38" fmla="*/ 116 w 125"/>
                    <a:gd name="T39" fmla="*/ 11 h 100"/>
                    <a:gd name="T40" fmla="*/ 104 w 125"/>
                    <a:gd name="T41" fmla="*/ 8 h 100"/>
                    <a:gd name="T42" fmla="*/ 99 w 125"/>
                    <a:gd name="T43" fmla="*/ 8 h 100"/>
                    <a:gd name="T44" fmla="*/ 83 w 125"/>
                    <a:gd name="T45" fmla="*/ 5 h 100"/>
                    <a:gd name="T46" fmla="*/ 75 w 125"/>
                    <a:gd name="T47" fmla="*/ 1 h 100"/>
                    <a:gd name="T48" fmla="*/ 64 w 125"/>
                    <a:gd name="T49" fmla="*/ 23 h 100"/>
                    <a:gd name="T50" fmla="*/ 41 w 125"/>
                    <a:gd name="T51" fmla="*/ 36 h 100"/>
                    <a:gd name="T52" fmla="*/ 35 w 125"/>
                    <a:gd name="T53" fmla="*/ 45 h 100"/>
                    <a:gd name="T54" fmla="*/ 32 w 125"/>
                    <a:gd name="T55" fmla="*/ 67 h 100"/>
                    <a:gd name="T56" fmla="*/ 18 w 125"/>
                    <a:gd name="T57" fmla="*/ 88 h 100"/>
                    <a:gd name="T58" fmla="*/ 0 w 125"/>
                    <a:gd name="T59" fmla="*/ 99 h 100"/>
                    <a:gd name="T60" fmla="*/ 34 w 125"/>
                    <a:gd name="T61" fmla="*/ 99 h 100"/>
                    <a:gd name="T62" fmla="*/ 36 w 125"/>
                    <a:gd name="T63" fmla="*/ 99 h 100"/>
                    <a:gd name="T64" fmla="*/ 38 w 125"/>
                    <a:gd name="T65" fmla="*/ 100 h 100"/>
                    <a:gd name="T66" fmla="*/ 40 w 125"/>
                    <a:gd name="T67" fmla="*/ 100 h 100"/>
                    <a:gd name="T68" fmla="*/ 40 w 125"/>
                    <a:gd name="T69" fmla="*/ 94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25" h="100">
                      <a:moveTo>
                        <a:pt x="40" y="94"/>
                      </a:moveTo>
                      <a:cubicBezTo>
                        <a:pt x="40" y="94"/>
                        <a:pt x="40" y="94"/>
                        <a:pt x="40" y="94"/>
                      </a:cubicBezTo>
                      <a:cubicBezTo>
                        <a:pt x="40" y="93"/>
                        <a:pt x="40" y="93"/>
                        <a:pt x="40" y="93"/>
                      </a:cubicBezTo>
                      <a:cubicBezTo>
                        <a:pt x="40" y="92"/>
                        <a:pt x="40" y="92"/>
                        <a:pt x="40" y="92"/>
                      </a:cubicBezTo>
                      <a:cubicBezTo>
                        <a:pt x="40" y="92"/>
                        <a:pt x="40" y="92"/>
                        <a:pt x="40" y="92"/>
                      </a:cubicBezTo>
                      <a:cubicBezTo>
                        <a:pt x="40" y="91"/>
                        <a:pt x="40" y="91"/>
                        <a:pt x="40" y="91"/>
                      </a:cubicBezTo>
                      <a:cubicBezTo>
                        <a:pt x="40" y="91"/>
                        <a:pt x="40" y="91"/>
                        <a:pt x="40" y="91"/>
                      </a:cubicBezTo>
                      <a:cubicBezTo>
                        <a:pt x="40" y="91"/>
                        <a:pt x="40" y="91"/>
                        <a:pt x="40" y="90"/>
                      </a:cubicBezTo>
                      <a:cubicBezTo>
                        <a:pt x="40" y="90"/>
                        <a:pt x="40" y="90"/>
                        <a:pt x="40" y="90"/>
                      </a:cubicBezTo>
                      <a:cubicBezTo>
                        <a:pt x="40" y="90"/>
                        <a:pt x="40" y="90"/>
                        <a:pt x="40" y="90"/>
                      </a:cubicBezTo>
                      <a:cubicBezTo>
                        <a:pt x="40" y="90"/>
                        <a:pt x="40" y="90"/>
                        <a:pt x="40" y="90"/>
                      </a:cubicBezTo>
                      <a:cubicBezTo>
                        <a:pt x="40" y="89"/>
                        <a:pt x="40" y="87"/>
                        <a:pt x="59" y="77"/>
                      </a:cubicBezTo>
                      <a:cubicBezTo>
                        <a:pt x="60" y="76"/>
                        <a:pt x="61" y="76"/>
                        <a:pt x="63" y="76"/>
                      </a:cubicBezTo>
                      <a:cubicBezTo>
                        <a:pt x="64" y="76"/>
                        <a:pt x="64" y="76"/>
                        <a:pt x="64" y="76"/>
                      </a:cubicBezTo>
                      <a:cubicBezTo>
                        <a:pt x="65" y="76"/>
                        <a:pt x="65" y="76"/>
                        <a:pt x="65" y="76"/>
                      </a:cubicBezTo>
                      <a:cubicBezTo>
                        <a:pt x="65" y="72"/>
                        <a:pt x="70" y="72"/>
                        <a:pt x="73" y="72"/>
                      </a:cubicBezTo>
                      <a:cubicBezTo>
                        <a:pt x="74" y="72"/>
                        <a:pt x="76" y="72"/>
                        <a:pt x="77" y="72"/>
                      </a:cubicBezTo>
                      <a:cubicBezTo>
                        <a:pt x="79" y="72"/>
                        <a:pt x="81" y="70"/>
                        <a:pt x="81" y="67"/>
                      </a:cubicBezTo>
                      <a:cubicBezTo>
                        <a:pt x="81" y="63"/>
                        <a:pt x="86" y="63"/>
                        <a:pt x="89" y="63"/>
                      </a:cubicBezTo>
                      <a:cubicBezTo>
                        <a:pt x="90" y="63"/>
                        <a:pt x="90" y="63"/>
                        <a:pt x="91" y="62"/>
                      </a:cubicBezTo>
                      <a:cubicBezTo>
                        <a:pt x="92" y="62"/>
                        <a:pt x="92" y="62"/>
                        <a:pt x="93" y="61"/>
                      </a:cubicBezTo>
                      <a:cubicBezTo>
                        <a:pt x="93" y="61"/>
                        <a:pt x="94" y="59"/>
                        <a:pt x="96" y="59"/>
                      </a:cubicBezTo>
                      <a:cubicBezTo>
                        <a:pt x="96" y="59"/>
                        <a:pt x="96" y="58"/>
                        <a:pt x="96" y="57"/>
                      </a:cubicBezTo>
                      <a:cubicBezTo>
                        <a:pt x="96" y="56"/>
                        <a:pt x="96" y="55"/>
                        <a:pt x="96" y="54"/>
                      </a:cubicBezTo>
                      <a:cubicBezTo>
                        <a:pt x="96" y="52"/>
                        <a:pt x="96" y="49"/>
                        <a:pt x="99" y="49"/>
                      </a:cubicBezTo>
                      <a:cubicBezTo>
                        <a:pt x="100" y="49"/>
                        <a:pt x="100" y="49"/>
                        <a:pt x="100" y="49"/>
                      </a:cubicBezTo>
                      <a:cubicBezTo>
                        <a:pt x="101" y="49"/>
                        <a:pt x="101" y="49"/>
                        <a:pt x="102" y="49"/>
                      </a:cubicBezTo>
                      <a:cubicBezTo>
                        <a:pt x="104" y="49"/>
                        <a:pt x="106" y="48"/>
                        <a:pt x="106" y="47"/>
                      </a:cubicBezTo>
                      <a:cubicBezTo>
                        <a:pt x="106" y="44"/>
                        <a:pt x="111" y="44"/>
                        <a:pt x="114" y="44"/>
                      </a:cubicBezTo>
                      <a:cubicBezTo>
                        <a:pt x="117" y="44"/>
                        <a:pt x="120" y="44"/>
                        <a:pt x="122" y="44"/>
                      </a:cubicBezTo>
                      <a:cubicBezTo>
                        <a:pt x="123" y="44"/>
                        <a:pt x="124" y="44"/>
                        <a:pt x="125" y="44"/>
                      </a:cubicBezTo>
                      <a:cubicBezTo>
                        <a:pt x="125" y="44"/>
                        <a:pt x="125" y="43"/>
                        <a:pt x="125" y="42"/>
                      </a:cubicBezTo>
                      <a:cubicBezTo>
                        <a:pt x="125" y="40"/>
                        <a:pt x="123" y="37"/>
                        <a:pt x="122" y="36"/>
                      </a:cubicBezTo>
                      <a:cubicBezTo>
                        <a:pt x="119" y="36"/>
                        <a:pt x="120" y="32"/>
                        <a:pt x="120" y="28"/>
                      </a:cubicBezTo>
                      <a:cubicBezTo>
                        <a:pt x="120" y="27"/>
                        <a:pt x="120" y="25"/>
                        <a:pt x="120" y="24"/>
                      </a:cubicBezTo>
                      <a:cubicBezTo>
                        <a:pt x="120" y="19"/>
                        <a:pt x="119" y="16"/>
                        <a:pt x="117" y="14"/>
                      </a:cubicBezTo>
                      <a:cubicBezTo>
                        <a:pt x="117" y="13"/>
                        <a:pt x="117" y="13"/>
                        <a:pt x="117" y="12"/>
                      </a:cubicBezTo>
                      <a:cubicBezTo>
                        <a:pt x="117" y="12"/>
                        <a:pt x="116" y="12"/>
                        <a:pt x="116" y="12"/>
                      </a:cubicBezTo>
                      <a:cubicBezTo>
                        <a:pt x="116" y="12"/>
                        <a:pt x="116" y="11"/>
                        <a:pt x="116" y="11"/>
                      </a:cubicBezTo>
                      <a:cubicBezTo>
                        <a:pt x="116" y="11"/>
                        <a:pt x="116" y="11"/>
                        <a:pt x="116" y="11"/>
                      </a:cubicBezTo>
                      <a:cubicBezTo>
                        <a:pt x="114" y="11"/>
                        <a:pt x="112" y="10"/>
                        <a:pt x="110" y="9"/>
                      </a:cubicBezTo>
                      <a:cubicBezTo>
                        <a:pt x="108" y="9"/>
                        <a:pt x="106" y="8"/>
                        <a:pt x="104" y="8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2" y="8"/>
                        <a:pt x="100" y="8"/>
                        <a:pt x="99" y="8"/>
                      </a:cubicBezTo>
                      <a:cubicBezTo>
                        <a:pt x="97" y="8"/>
                        <a:pt x="95" y="9"/>
                        <a:pt x="93" y="9"/>
                      </a:cubicBezTo>
                      <a:cubicBezTo>
                        <a:pt x="90" y="9"/>
                        <a:pt x="86" y="8"/>
                        <a:pt x="83" y="5"/>
                      </a:cubicBezTo>
                      <a:cubicBezTo>
                        <a:pt x="80" y="2"/>
                        <a:pt x="78" y="0"/>
                        <a:pt x="77" y="0"/>
                      </a:cubicBezTo>
                      <a:cubicBezTo>
                        <a:pt x="76" y="0"/>
                        <a:pt x="76" y="0"/>
                        <a:pt x="75" y="1"/>
                      </a:cubicBezTo>
                      <a:cubicBezTo>
                        <a:pt x="74" y="2"/>
                        <a:pt x="71" y="9"/>
                        <a:pt x="69" y="13"/>
                      </a:cubicBezTo>
                      <a:cubicBezTo>
                        <a:pt x="67" y="17"/>
                        <a:pt x="65" y="21"/>
                        <a:pt x="64" y="23"/>
                      </a:cubicBezTo>
                      <a:cubicBezTo>
                        <a:pt x="60" y="28"/>
                        <a:pt x="50" y="32"/>
                        <a:pt x="45" y="32"/>
                      </a:cubicBezTo>
                      <a:cubicBezTo>
                        <a:pt x="43" y="32"/>
                        <a:pt x="43" y="33"/>
                        <a:pt x="41" y="36"/>
                      </a:cubicBezTo>
                      <a:cubicBezTo>
                        <a:pt x="40" y="38"/>
                        <a:pt x="39" y="40"/>
                        <a:pt x="38" y="41"/>
                      </a:cubicBezTo>
                      <a:cubicBezTo>
                        <a:pt x="36" y="42"/>
                        <a:pt x="36" y="44"/>
                        <a:pt x="35" y="45"/>
                      </a:cubicBezTo>
                      <a:cubicBezTo>
                        <a:pt x="35" y="47"/>
                        <a:pt x="34" y="50"/>
                        <a:pt x="31" y="52"/>
                      </a:cubicBezTo>
                      <a:cubicBezTo>
                        <a:pt x="28" y="54"/>
                        <a:pt x="30" y="63"/>
                        <a:pt x="32" y="67"/>
                      </a:cubicBezTo>
                      <a:cubicBezTo>
                        <a:pt x="32" y="68"/>
                        <a:pt x="32" y="69"/>
                        <a:pt x="32" y="71"/>
                      </a:cubicBezTo>
                      <a:cubicBezTo>
                        <a:pt x="31" y="76"/>
                        <a:pt x="23" y="85"/>
                        <a:pt x="18" y="88"/>
                      </a:cubicBezTo>
                      <a:cubicBezTo>
                        <a:pt x="16" y="89"/>
                        <a:pt x="14" y="90"/>
                        <a:pt x="13" y="92"/>
                      </a:cubicBezTo>
                      <a:cubicBezTo>
                        <a:pt x="10" y="95"/>
                        <a:pt x="7" y="98"/>
                        <a:pt x="0" y="99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34" y="99"/>
                        <a:pt x="34" y="99"/>
                        <a:pt x="34" y="99"/>
                      </a:cubicBezTo>
                      <a:cubicBezTo>
                        <a:pt x="35" y="99"/>
                        <a:pt x="35" y="99"/>
                        <a:pt x="36" y="99"/>
                      </a:cubicBezTo>
                      <a:cubicBezTo>
                        <a:pt x="36" y="99"/>
                        <a:pt x="36" y="99"/>
                        <a:pt x="36" y="99"/>
                      </a:cubicBezTo>
                      <a:cubicBezTo>
                        <a:pt x="37" y="99"/>
                        <a:pt x="37" y="99"/>
                        <a:pt x="38" y="99"/>
                      </a:cubicBezTo>
                      <a:cubicBezTo>
                        <a:pt x="38" y="99"/>
                        <a:pt x="38" y="99"/>
                        <a:pt x="38" y="100"/>
                      </a:cubicBezTo>
                      <a:cubicBezTo>
                        <a:pt x="38" y="100"/>
                        <a:pt x="39" y="100"/>
                        <a:pt x="39" y="100"/>
                      </a:cubicBezTo>
                      <a:cubicBezTo>
                        <a:pt x="39" y="100"/>
                        <a:pt x="39" y="100"/>
                        <a:pt x="40" y="100"/>
                      </a:cubicBezTo>
                      <a:cubicBezTo>
                        <a:pt x="40" y="100"/>
                        <a:pt x="40" y="100"/>
                        <a:pt x="40" y="100"/>
                      </a:cubicBezTo>
                      <a:cubicBezTo>
                        <a:pt x="40" y="97"/>
                        <a:pt x="40" y="95"/>
                        <a:pt x="40" y="9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28" name="Freeform 1295">
                  <a:extLst>
                    <a:ext uri="{FF2B5EF4-FFF2-40B4-BE49-F238E27FC236}">
                      <a16:creationId xmlns:a16="http://schemas.microsoft.com/office/drawing/2014/main" id="{A3DBDCD3-AFD4-CA41-B77D-061BA249D5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1" y="2550"/>
                  <a:ext cx="40" cy="81"/>
                </a:xfrm>
                <a:custGeom>
                  <a:avLst/>
                  <a:gdLst>
                    <a:gd name="T0" fmla="*/ 25 w 42"/>
                    <a:gd name="T1" fmla="*/ 85 h 85"/>
                    <a:gd name="T2" fmla="*/ 26 w 42"/>
                    <a:gd name="T3" fmla="*/ 83 h 85"/>
                    <a:gd name="T4" fmla="*/ 29 w 42"/>
                    <a:gd name="T5" fmla="*/ 69 h 85"/>
                    <a:gd name="T6" fmla="*/ 39 w 42"/>
                    <a:gd name="T7" fmla="*/ 60 h 85"/>
                    <a:gd name="T8" fmla="*/ 42 w 42"/>
                    <a:gd name="T9" fmla="*/ 59 h 85"/>
                    <a:gd name="T10" fmla="*/ 42 w 42"/>
                    <a:gd name="T11" fmla="*/ 57 h 85"/>
                    <a:gd name="T12" fmla="*/ 42 w 42"/>
                    <a:gd name="T13" fmla="*/ 54 h 85"/>
                    <a:gd name="T14" fmla="*/ 37 w 42"/>
                    <a:gd name="T15" fmla="*/ 46 h 85"/>
                    <a:gd name="T16" fmla="*/ 30 w 42"/>
                    <a:gd name="T17" fmla="*/ 34 h 85"/>
                    <a:gd name="T18" fmla="*/ 37 w 42"/>
                    <a:gd name="T19" fmla="*/ 25 h 85"/>
                    <a:gd name="T20" fmla="*/ 31 w 42"/>
                    <a:gd name="T21" fmla="*/ 14 h 85"/>
                    <a:gd name="T22" fmla="*/ 36 w 42"/>
                    <a:gd name="T23" fmla="*/ 6 h 85"/>
                    <a:gd name="T24" fmla="*/ 34 w 42"/>
                    <a:gd name="T25" fmla="*/ 7 h 85"/>
                    <a:gd name="T26" fmla="*/ 24 w 42"/>
                    <a:gd name="T27" fmla="*/ 0 h 85"/>
                    <a:gd name="T28" fmla="*/ 11 w 42"/>
                    <a:gd name="T29" fmla="*/ 5 h 85"/>
                    <a:gd name="T30" fmla="*/ 11 w 42"/>
                    <a:gd name="T31" fmla="*/ 8 h 85"/>
                    <a:gd name="T32" fmla="*/ 11 w 42"/>
                    <a:gd name="T33" fmla="*/ 11 h 85"/>
                    <a:gd name="T34" fmla="*/ 10 w 42"/>
                    <a:gd name="T35" fmla="*/ 14 h 85"/>
                    <a:gd name="T36" fmla="*/ 10 w 42"/>
                    <a:gd name="T37" fmla="*/ 16 h 85"/>
                    <a:gd name="T38" fmla="*/ 11 w 42"/>
                    <a:gd name="T39" fmla="*/ 17 h 85"/>
                    <a:gd name="T40" fmla="*/ 11 w 42"/>
                    <a:gd name="T41" fmla="*/ 18 h 85"/>
                    <a:gd name="T42" fmla="*/ 11 w 42"/>
                    <a:gd name="T43" fmla="*/ 19 h 85"/>
                    <a:gd name="T44" fmla="*/ 12 w 42"/>
                    <a:gd name="T45" fmla="*/ 27 h 85"/>
                    <a:gd name="T46" fmla="*/ 4 w 42"/>
                    <a:gd name="T47" fmla="*/ 37 h 85"/>
                    <a:gd name="T48" fmla="*/ 4 w 42"/>
                    <a:gd name="T49" fmla="*/ 50 h 85"/>
                    <a:gd name="T50" fmla="*/ 13 w 42"/>
                    <a:gd name="T51" fmla="*/ 60 h 85"/>
                    <a:gd name="T52" fmla="*/ 19 w 42"/>
                    <a:gd name="T53" fmla="*/ 65 h 85"/>
                    <a:gd name="T54" fmla="*/ 19 w 42"/>
                    <a:gd name="T55" fmla="*/ 66 h 85"/>
                    <a:gd name="T56" fmla="*/ 20 w 42"/>
                    <a:gd name="T57" fmla="*/ 67 h 85"/>
                    <a:gd name="T58" fmla="*/ 20 w 42"/>
                    <a:gd name="T59" fmla="*/ 68 h 85"/>
                    <a:gd name="T60" fmla="*/ 21 w 42"/>
                    <a:gd name="T61" fmla="*/ 70 h 85"/>
                    <a:gd name="T62" fmla="*/ 21 w 42"/>
                    <a:gd name="T63" fmla="*/ 71 h 85"/>
                    <a:gd name="T64" fmla="*/ 22 w 42"/>
                    <a:gd name="T65" fmla="*/ 73 h 85"/>
                    <a:gd name="T66" fmla="*/ 22 w 42"/>
                    <a:gd name="T67" fmla="*/ 74 h 85"/>
                    <a:gd name="T68" fmla="*/ 22 w 42"/>
                    <a:gd name="T69" fmla="*/ 76 h 85"/>
                    <a:gd name="T70" fmla="*/ 23 w 42"/>
                    <a:gd name="T71" fmla="*/ 78 h 85"/>
                    <a:gd name="T72" fmla="*/ 23 w 42"/>
                    <a:gd name="T73" fmla="*/ 79 h 85"/>
                    <a:gd name="T74" fmla="*/ 23 w 42"/>
                    <a:gd name="T75" fmla="*/ 81 h 85"/>
                    <a:gd name="T76" fmla="*/ 24 w 42"/>
                    <a:gd name="T77" fmla="*/ 82 h 85"/>
                    <a:gd name="T78" fmla="*/ 24 w 42"/>
                    <a:gd name="T79" fmla="*/ 83 h 85"/>
                    <a:gd name="T80" fmla="*/ 24 w 42"/>
                    <a:gd name="T81" fmla="*/ 84 h 85"/>
                    <a:gd name="T82" fmla="*/ 24 w 42"/>
                    <a:gd name="T83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2" h="85">
                      <a:moveTo>
                        <a:pt x="24" y="85"/>
                      </a:moveTo>
                      <a:cubicBezTo>
                        <a:pt x="24" y="85"/>
                        <a:pt x="25" y="85"/>
                        <a:pt x="25" y="85"/>
                      </a:cubicBezTo>
                      <a:cubicBezTo>
                        <a:pt x="25" y="85"/>
                        <a:pt x="25" y="84"/>
                        <a:pt x="25" y="84"/>
                      </a:cubicBezTo>
                      <a:cubicBezTo>
                        <a:pt x="26" y="84"/>
                        <a:pt x="26" y="84"/>
                        <a:pt x="26" y="83"/>
                      </a:cubicBezTo>
                      <a:cubicBezTo>
                        <a:pt x="27" y="81"/>
                        <a:pt x="28" y="77"/>
                        <a:pt x="28" y="76"/>
                      </a:cubicBezTo>
                      <a:cubicBezTo>
                        <a:pt x="27" y="74"/>
                        <a:pt x="27" y="71"/>
                        <a:pt x="29" y="69"/>
                      </a:cubicBezTo>
                      <a:cubicBezTo>
                        <a:pt x="30" y="68"/>
                        <a:pt x="31" y="67"/>
                        <a:pt x="32" y="66"/>
                      </a:cubicBezTo>
                      <a:cubicBezTo>
                        <a:pt x="36" y="62"/>
                        <a:pt x="38" y="61"/>
                        <a:pt x="39" y="60"/>
                      </a:cubicBezTo>
                      <a:cubicBezTo>
                        <a:pt x="39" y="60"/>
                        <a:pt x="40" y="60"/>
                        <a:pt x="40" y="60"/>
                      </a:cubicBezTo>
                      <a:cubicBezTo>
                        <a:pt x="42" y="60"/>
                        <a:pt x="42" y="60"/>
                        <a:pt x="42" y="59"/>
                      </a:cubicBezTo>
                      <a:cubicBezTo>
                        <a:pt x="42" y="58"/>
                        <a:pt x="42" y="58"/>
                        <a:pt x="42" y="57"/>
                      </a:cubicBezTo>
                      <a:cubicBezTo>
                        <a:pt x="42" y="57"/>
                        <a:pt x="42" y="57"/>
                        <a:pt x="42" y="57"/>
                      </a:cubicBezTo>
                      <a:cubicBezTo>
                        <a:pt x="42" y="56"/>
                        <a:pt x="42" y="55"/>
                        <a:pt x="42" y="54"/>
                      </a:cubicBezTo>
                      <a:cubicBezTo>
                        <a:pt x="42" y="54"/>
                        <a:pt x="42" y="54"/>
                        <a:pt x="42" y="54"/>
                      </a:cubicBezTo>
                      <a:cubicBezTo>
                        <a:pt x="40" y="52"/>
                        <a:pt x="38" y="50"/>
                        <a:pt x="38" y="48"/>
                      </a:cubicBezTo>
                      <a:cubicBezTo>
                        <a:pt x="38" y="47"/>
                        <a:pt x="37" y="46"/>
                        <a:pt x="37" y="46"/>
                      </a:cubicBezTo>
                      <a:cubicBezTo>
                        <a:pt x="34" y="49"/>
                        <a:pt x="26" y="46"/>
                        <a:pt x="25" y="41"/>
                      </a:cubicBezTo>
                      <a:cubicBezTo>
                        <a:pt x="24" y="37"/>
                        <a:pt x="27" y="35"/>
                        <a:pt x="30" y="34"/>
                      </a:cubicBezTo>
                      <a:cubicBezTo>
                        <a:pt x="31" y="33"/>
                        <a:pt x="33" y="32"/>
                        <a:pt x="34" y="31"/>
                      </a:cubicBezTo>
                      <a:cubicBezTo>
                        <a:pt x="36" y="29"/>
                        <a:pt x="37" y="27"/>
                        <a:pt x="37" y="25"/>
                      </a:cubicBezTo>
                      <a:cubicBezTo>
                        <a:pt x="37" y="22"/>
                        <a:pt x="36" y="20"/>
                        <a:pt x="35" y="19"/>
                      </a:cubicBezTo>
                      <a:cubicBezTo>
                        <a:pt x="33" y="17"/>
                        <a:pt x="32" y="16"/>
                        <a:pt x="31" y="14"/>
                      </a:cubicBezTo>
                      <a:cubicBezTo>
                        <a:pt x="31" y="11"/>
                        <a:pt x="33" y="9"/>
                        <a:pt x="35" y="7"/>
                      </a:cubicBezTo>
                      <a:cubicBezTo>
                        <a:pt x="36" y="7"/>
                        <a:pt x="36" y="7"/>
                        <a:pt x="36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6" y="6"/>
                        <a:pt x="35" y="7"/>
                        <a:pt x="34" y="7"/>
                      </a:cubicBezTo>
                      <a:cubicBezTo>
                        <a:pt x="33" y="7"/>
                        <a:pt x="30" y="6"/>
                        <a:pt x="29" y="2"/>
                      </a:cubicBezTo>
                      <a:cubicBezTo>
                        <a:pt x="29" y="1"/>
                        <a:pt x="27" y="0"/>
                        <a:pt x="24" y="0"/>
                      </a:cubicBezTo>
                      <a:cubicBezTo>
                        <a:pt x="21" y="0"/>
                        <a:pt x="18" y="1"/>
                        <a:pt x="17" y="2"/>
                      </a:cubicBezTo>
                      <a:cubicBezTo>
                        <a:pt x="16" y="4"/>
                        <a:pt x="14" y="4"/>
                        <a:pt x="11" y="5"/>
                      </a:cubicBezTo>
                      <a:cubicBezTo>
                        <a:pt x="11" y="5"/>
                        <a:pt x="11" y="6"/>
                        <a:pt x="11" y="6"/>
                      </a:cubicBezTo>
                      <a:cubicBezTo>
                        <a:pt x="11" y="7"/>
                        <a:pt x="11" y="7"/>
                        <a:pt x="11" y="8"/>
                      </a:cubicBezTo>
                      <a:cubicBezTo>
                        <a:pt x="11" y="8"/>
                        <a:pt x="11" y="9"/>
                        <a:pt x="11" y="10"/>
                      </a:cubicBezTo>
                      <a:cubicBezTo>
                        <a:pt x="11" y="10"/>
                        <a:pt x="11" y="11"/>
                        <a:pt x="11" y="11"/>
                      </a:cubicBezTo>
                      <a:cubicBezTo>
                        <a:pt x="11" y="12"/>
                        <a:pt x="10" y="12"/>
                        <a:pt x="10" y="13"/>
                      </a:cubicBezTo>
                      <a:cubicBezTo>
                        <a:pt x="10" y="13"/>
                        <a:pt x="10" y="13"/>
                        <a:pt x="10" y="14"/>
                      </a:cubicBezTo>
                      <a:cubicBezTo>
                        <a:pt x="10" y="14"/>
                        <a:pt x="10" y="14"/>
                        <a:pt x="10" y="15"/>
                      </a:cubicBezTo>
                      <a:cubicBezTo>
                        <a:pt x="10" y="15"/>
                        <a:pt x="10" y="15"/>
                        <a:pt x="10" y="16"/>
                      </a:cubicBezTo>
                      <a:cubicBezTo>
                        <a:pt x="10" y="16"/>
                        <a:pt x="10" y="16"/>
                        <a:pt x="10" y="17"/>
                      </a:cubicBezTo>
                      <a:cubicBezTo>
                        <a:pt x="10" y="17"/>
                        <a:pt x="10" y="17"/>
                        <a:pt x="11" y="17"/>
                      </a:cubicBezTo>
                      <a:cubicBezTo>
                        <a:pt x="11" y="17"/>
                        <a:pt x="11" y="18"/>
                        <a:pt x="11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8"/>
                        <a:pt x="11" y="18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2" y="21"/>
                        <a:pt x="13" y="24"/>
                        <a:pt x="12" y="27"/>
                      </a:cubicBezTo>
                      <a:cubicBezTo>
                        <a:pt x="11" y="30"/>
                        <a:pt x="9" y="33"/>
                        <a:pt x="7" y="34"/>
                      </a:cubicBezTo>
                      <a:cubicBezTo>
                        <a:pt x="6" y="34"/>
                        <a:pt x="5" y="36"/>
                        <a:pt x="4" y="37"/>
                      </a:cubicBezTo>
                      <a:cubicBezTo>
                        <a:pt x="3" y="39"/>
                        <a:pt x="2" y="41"/>
                        <a:pt x="0" y="41"/>
                      </a:cubicBezTo>
                      <a:cubicBezTo>
                        <a:pt x="0" y="43"/>
                        <a:pt x="2" y="49"/>
                        <a:pt x="4" y="50"/>
                      </a:cubicBezTo>
                      <a:cubicBezTo>
                        <a:pt x="10" y="52"/>
                        <a:pt x="10" y="56"/>
                        <a:pt x="10" y="59"/>
                      </a:cubicBezTo>
                      <a:cubicBezTo>
                        <a:pt x="11" y="59"/>
                        <a:pt x="12" y="60"/>
                        <a:pt x="13" y="60"/>
                      </a:cubicBezTo>
                      <a:cubicBezTo>
                        <a:pt x="15" y="62"/>
                        <a:pt x="17" y="63"/>
                        <a:pt x="18" y="64"/>
                      </a:cubicBezTo>
                      <a:cubicBezTo>
                        <a:pt x="18" y="65"/>
                        <a:pt x="19" y="65"/>
                        <a:pt x="19" y="65"/>
                      </a:cubicBezTo>
                      <a:cubicBezTo>
                        <a:pt x="19" y="65"/>
                        <a:pt x="19" y="65"/>
                        <a:pt x="19" y="65"/>
                      </a:cubicBezTo>
                      <a:cubicBezTo>
                        <a:pt x="19" y="66"/>
                        <a:pt x="19" y="66"/>
                        <a:pt x="19" y="66"/>
                      </a:cubicBezTo>
                      <a:cubicBezTo>
                        <a:pt x="19" y="66"/>
                        <a:pt x="19" y="66"/>
                        <a:pt x="19" y="66"/>
                      </a:cubicBezTo>
                      <a:cubicBezTo>
                        <a:pt x="20" y="67"/>
                        <a:pt x="20" y="67"/>
                        <a:pt x="20" y="67"/>
                      </a:cubicBezTo>
                      <a:cubicBezTo>
                        <a:pt x="20" y="67"/>
                        <a:pt x="20" y="67"/>
                        <a:pt x="20" y="67"/>
                      </a:cubicBezTo>
                      <a:cubicBezTo>
                        <a:pt x="20" y="68"/>
                        <a:pt x="20" y="68"/>
                        <a:pt x="20" y="68"/>
                      </a:cubicBezTo>
                      <a:cubicBezTo>
                        <a:pt x="20" y="68"/>
                        <a:pt x="20" y="69"/>
                        <a:pt x="20" y="69"/>
                      </a:cubicBezTo>
                      <a:cubicBezTo>
                        <a:pt x="20" y="69"/>
                        <a:pt x="21" y="69"/>
                        <a:pt x="21" y="70"/>
                      </a:cubicBezTo>
                      <a:cubicBezTo>
                        <a:pt x="21" y="70"/>
                        <a:pt x="21" y="70"/>
                        <a:pt x="21" y="70"/>
                      </a:cubicBezTo>
                      <a:cubicBezTo>
                        <a:pt x="21" y="70"/>
                        <a:pt x="21" y="71"/>
                        <a:pt x="21" y="71"/>
                      </a:cubicBezTo>
                      <a:cubicBezTo>
                        <a:pt x="21" y="71"/>
                        <a:pt x="21" y="71"/>
                        <a:pt x="21" y="72"/>
                      </a:cubicBezTo>
                      <a:cubicBezTo>
                        <a:pt x="21" y="72"/>
                        <a:pt x="22" y="72"/>
                        <a:pt x="22" y="73"/>
                      </a:cubicBezTo>
                      <a:cubicBezTo>
                        <a:pt x="22" y="73"/>
                        <a:pt x="22" y="73"/>
                        <a:pt x="22" y="73"/>
                      </a:cubicBezTo>
                      <a:cubicBezTo>
                        <a:pt x="22" y="73"/>
                        <a:pt x="22" y="74"/>
                        <a:pt x="22" y="74"/>
                      </a:cubicBezTo>
                      <a:cubicBezTo>
                        <a:pt x="22" y="74"/>
                        <a:pt x="22" y="75"/>
                        <a:pt x="22" y="75"/>
                      </a:cubicBezTo>
                      <a:cubicBezTo>
                        <a:pt x="22" y="75"/>
                        <a:pt x="22" y="76"/>
                        <a:pt x="22" y="76"/>
                      </a:cubicBezTo>
                      <a:cubicBezTo>
                        <a:pt x="23" y="76"/>
                        <a:pt x="23" y="76"/>
                        <a:pt x="23" y="76"/>
                      </a:cubicBezTo>
                      <a:cubicBezTo>
                        <a:pt x="23" y="77"/>
                        <a:pt x="23" y="77"/>
                        <a:pt x="23" y="78"/>
                      </a:cubicBezTo>
                      <a:cubicBezTo>
                        <a:pt x="23" y="78"/>
                        <a:pt x="23" y="78"/>
                        <a:pt x="23" y="78"/>
                      </a:cubicBezTo>
                      <a:cubicBezTo>
                        <a:pt x="23" y="78"/>
                        <a:pt x="23" y="79"/>
                        <a:pt x="23" y="79"/>
                      </a:cubicBezTo>
                      <a:cubicBezTo>
                        <a:pt x="23" y="79"/>
                        <a:pt x="23" y="80"/>
                        <a:pt x="23" y="80"/>
                      </a:cubicBezTo>
                      <a:cubicBezTo>
                        <a:pt x="23" y="80"/>
                        <a:pt x="23" y="80"/>
                        <a:pt x="23" y="81"/>
                      </a:cubicBezTo>
                      <a:cubicBezTo>
                        <a:pt x="24" y="81"/>
                        <a:pt x="24" y="81"/>
                        <a:pt x="24" y="81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4" y="82"/>
                        <a:pt x="24" y="82"/>
                        <a:pt x="24" y="83"/>
                      </a:cubicBezTo>
                      <a:cubicBezTo>
                        <a:pt x="24" y="83"/>
                        <a:pt x="24" y="83"/>
                        <a:pt x="24" y="83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4" y="85"/>
                        <a:pt x="24" y="85"/>
                        <a:pt x="24" y="85"/>
                      </a:cubicBezTo>
                      <a:cubicBezTo>
                        <a:pt x="24" y="85"/>
                        <a:pt x="24" y="85"/>
                        <a:pt x="24" y="85"/>
                      </a:cubicBezTo>
                      <a:cubicBezTo>
                        <a:pt x="24" y="85"/>
                        <a:pt x="24" y="85"/>
                        <a:pt x="2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29" name="Freeform 1296">
                  <a:extLst>
                    <a:ext uri="{FF2B5EF4-FFF2-40B4-BE49-F238E27FC236}">
                      <a16:creationId xmlns:a16="http://schemas.microsoft.com/office/drawing/2014/main" id="{C69D45AF-36D5-E64A-80A2-778494EBD4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552"/>
                  <a:ext cx="220" cy="211"/>
                </a:xfrm>
                <a:custGeom>
                  <a:avLst/>
                  <a:gdLst>
                    <a:gd name="T0" fmla="*/ 0 w 230"/>
                    <a:gd name="T1" fmla="*/ 122 h 221"/>
                    <a:gd name="T2" fmla="*/ 2 w 230"/>
                    <a:gd name="T3" fmla="*/ 123 h 221"/>
                    <a:gd name="T4" fmla="*/ 41 w 230"/>
                    <a:gd name="T5" fmla="*/ 149 h 221"/>
                    <a:gd name="T6" fmla="*/ 47 w 230"/>
                    <a:gd name="T7" fmla="*/ 153 h 221"/>
                    <a:gd name="T8" fmla="*/ 112 w 230"/>
                    <a:gd name="T9" fmla="*/ 197 h 221"/>
                    <a:gd name="T10" fmla="*/ 136 w 230"/>
                    <a:gd name="T11" fmla="*/ 218 h 221"/>
                    <a:gd name="T12" fmla="*/ 142 w 230"/>
                    <a:gd name="T13" fmla="*/ 220 h 221"/>
                    <a:gd name="T14" fmla="*/ 146 w 230"/>
                    <a:gd name="T15" fmla="*/ 219 h 221"/>
                    <a:gd name="T16" fmla="*/ 183 w 230"/>
                    <a:gd name="T17" fmla="*/ 198 h 221"/>
                    <a:gd name="T18" fmla="*/ 230 w 230"/>
                    <a:gd name="T19" fmla="*/ 167 h 221"/>
                    <a:gd name="T20" fmla="*/ 229 w 230"/>
                    <a:gd name="T21" fmla="*/ 164 h 221"/>
                    <a:gd name="T22" fmla="*/ 228 w 230"/>
                    <a:gd name="T23" fmla="*/ 163 h 221"/>
                    <a:gd name="T24" fmla="*/ 227 w 230"/>
                    <a:gd name="T25" fmla="*/ 162 h 221"/>
                    <a:gd name="T26" fmla="*/ 227 w 230"/>
                    <a:gd name="T27" fmla="*/ 161 h 221"/>
                    <a:gd name="T28" fmla="*/ 218 w 230"/>
                    <a:gd name="T29" fmla="*/ 159 h 221"/>
                    <a:gd name="T30" fmla="*/ 208 w 230"/>
                    <a:gd name="T31" fmla="*/ 145 h 221"/>
                    <a:gd name="T32" fmla="*/ 207 w 230"/>
                    <a:gd name="T33" fmla="*/ 130 h 221"/>
                    <a:gd name="T34" fmla="*/ 205 w 230"/>
                    <a:gd name="T35" fmla="*/ 124 h 221"/>
                    <a:gd name="T36" fmla="*/ 207 w 230"/>
                    <a:gd name="T37" fmla="*/ 105 h 221"/>
                    <a:gd name="T38" fmla="*/ 202 w 230"/>
                    <a:gd name="T39" fmla="*/ 89 h 221"/>
                    <a:gd name="T40" fmla="*/ 203 w 230"/>
                    <a:gd name="T41" fmla="*/ 86 h 221"/>
                    <a:gd name="T42" fmla="*/ 203 w 230"/>
                    <a:gd name="T43" fmla="*/ 84 h 221"/>
                    <a:gd name="T44" fmla="*/ 194 w 230"/>
                    <a:gd name="T45" fmla="*/ 62 h 221"/>
                    <a:gd name="T46" fmla="*/ 179 w 230"/>
                    <a:gd name="T47" fmla="*/ 38 h 221"/>
                    <a:gd name="T48" fmla="*/ 188 w 230"/>
                    <a:gd name="T49" fmla="*/ 28 h 221"/>
                    <a:gd name="T50" fmla="*/ 191 w 230"/>
                    <a:gd name="T51" fmla="*/ 19 h 221"/>
                    <a:gd name="T52" fmla="*/ 190 w 230"/>
                    <a:gd name="T53" fmla="*/ 17 h 221"/>
                    <a:gd name="T54" fmla="*/ 189 w 230"/>
                    <a:gd name="T55" fmla="*/ 14 h 221"/>
                    <a:gd name="T56" fmla="*/ 189 w 230"/>
                    <a:gd name="T57" fmla="*/ 11 h 221"/>
                    <a:gd name="T58" fmla="*/ 190 w 230"/>
                    <a:gd name="T59" fmla="*/ 7 h 221"/>
                    <a:gd name="T60" fmla="*/ 190 w 230"/>
                    <a:gd name="T61" fmla="*/ 3 h 221"/>
                    <a:gd name="T62" fmla="*/ 176 w 230"/>
                    <a:gd name="T63" fmla="*/ 1 h 221"/>
                    <a:gd name="T64" fmla="*/ 153 w 230"/>
                    <a:gd name="T65" fmla="*/ 4 h 221"/>
                    <a:gd name="T66" fmla="*/ 112 w 230"/>
                    <a:gd name="T67" fmla="*/ 7 h 221"/>
                    <a:gd name="T68" fmla="*/ 79 w 230"/>
                    <a:gd name="T69" fmla="*/ 25 h 221"/>
                    <a:gd name="T70" fmla="*/ 76 w 230"/>
                    <a:gd name="T71" fmla="*/ 28 h 221"/>
                    <a:gd name="T72" fmla="*/ 80 w 230"/>
                    <a:gd name="T73" fmla="*/ 45 h 221"/>
                    <a:gd name="T74" fmla="*/ 85 w 230"/>
                    <a:gd name="T75" fmla="*/ 59 h 221"/>
                    <a:gd name="T76" fmla="*/ 78 w 230"/>
                    <a:gd name="T77" fmla="*/ 65 h 221"/>
                    <a:gd name="T78" fmla="*/ 58 w 230"/>
                    <a:gd name="T79" fmla="*/ 70 h 221"/>
                    <a:gd name="T80" fmla="*/ 56 w 230"/>
                    <a:gd name="T81" fmla="*/ 71 h 221"/>
                    <a:gd name="T82" fmla="*/ 52 w 230"/>
                    <a:gd name="T83" fmla="*/ 80 h 221"/>
                    <a:gd name="T84" fmla="*/ 45 w 230"/>
                    <a:gd name="T85" fmla="*/ 84 h 221"/>
                    <a:gd name="T86" fmla="*/ 29 w 230"/>
                    <a:gd name="T87" fmla="*/ 93 h 221"/>
                    <a:gd name="T88" fmla="*/ 20 w 230"/>
                    <a:gd name="T89" fmla="*/ 97 h 221"/>
                    <a:gd name="T90" fmla="*/ 19 w 230"/>
                    <a:gd name="T91" fmla="*/ 97 h 221"/>
                    <a:gd name="T92" fmla="*/ 0 w 230"/>
                    <a:gd name="T93" fmla="*/ 109 h 221"/>
                    <a:gd name="T94" fmla="*/ 0 w 230"/>
                    <a:gd name="T95" fmla="*/ 122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30" h="221">
                      <a:moveTo>
                        <a:pt x="0" y="122"/>
                      </a:move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1" y="123"/>
                        <a:pt x="1" y="123"/>
                        <a:pt x="1" y="123"/>
                      </a:cubicBezTo>
                      <a:cubicBezTo>
                        <a:pt x="1" y="123"/>
                        <a:pt x="2" y="123"/>
                        <a:pt x="2" y="123"/>
                      </a:cubicBezTo>
                      <a:cubicBezTo>
                        <a:pt x="2" y="123"/>
                        <a:pt x="2" y="123"/>
                        <a:pt x="2" y="123"/>
                      </a:cubicBezTo>
                      <a:cubicBezTo>
                        <a:pt x="2" y="124"/>
                        <a:pt x="3" y="124"/>
                        <a:pt x="3" y="124"/>
                      </a:cubicBezTo>
                      <a:cubicBezTo>
                        <a:pt x="3" y="124"/>
                        <a:pt x="3" y="124"/>
                        <a:pt x="3" y="124"/>
                      </a:cubicBezTo>
                      <a:cubicBezTo>
                        <a:pt x="10" y="128"/>
                        <a:pt x="26" y="139"/>
                        <a:pt x="41" y="149"/>
                      </a:cubicBezTo>
                      <a:cubicBezTo>
                        <a:pt x="41" y="149"/>
                        <a:pt x="41" y="149"/>
                        <a:pt x="41" y="149"/>
                      </a:cubicBezTo>
                      <a:cubicBezTo>
                        <a:pt x="41" y="149"/>
                        <a:pt x="41" y="149"/>
                        <a:pt x="41" y="149"/>
                      </a:cubicBezTo>
                      <a:cubicBezTo>
                        <a:pt x="47" y="153"/>
                        <a:pt x="47" y="153"/>
                        <a:pt x="47" y="153"/>
                      </a:cubicBezTo>
                      <a:cubicBezTo>
                        <a:pt x="47" y="153"/>
                        <a:pt x="47" y="153"/>
                        <a:pt x="47" y="153"/>
                      </a:cubicBezTo>
                      <a:cubicBezTo>
                        <a:pt x="63" y="164"/>
                        <a:pt x="109" y="194"/>
                        <a:pt x="111" y="196"/>
                      </a:cubicBezTo>
                      <a:cubicBezTo>
                        <a:pt x="111" y="196"/>
                        <a:pt x="112" y="197"/>
                        <a:pt x="112" y="197"/>
                      </a:cubicBezTo>
                      <a:cubicBezTo>
                        <a:pt x="114" y="200"/>
                        <a:pt x="117" y="204"/>
                        <a:pt x="118" y="206"/>
                      </a:cubicBezTo>
                      <a:cubicBezTo>
                        <a:pt x="120" y="206"/>
                        <a:pt x="126" y="207"/>
                        <a:pt x="130" y="210"/>
                      </a:cubicBezTo>
                      <a:cubicBezTo>
                        <a:pt x="133" y="212"/>
                        <a:pt x="135" y="215"/>
                        <a:pt x="136" y="218"/>
                      </a:cubicBezTo>
                      <a:cubicBezTo>
                        <a:pt x="136" y="219"/>
                        <a:pt x="137" y="220"/>
                        <a:pt x="137" y="221"/>
                      </a:cubicBezTo>
                      <a:cubicBezTo>
                        <a:pt x="138" y="221"/>
                        <a:pt x="140" y="220"/>
                        <a:pt x="142" y="220"/>
                      </a:cubicBezTo>
                      <a:cubicBezTo>
                        <a:pt x="142" y="220"/>
                        <a:pt x="142" y="220"/>
                        <a:pt x="142" y="220"/>
                      </a:cubicBezTo>
                      <a:cubicBezTo>
                        <a:pt x="143" y="220"/>
                        <a:pt x="143" y="220"/>
                        <a:pt x="143" y="220"/>
                      </a:cubicBezTo>
                      <a:cubicBezTo>
                        <a:pt x="144" y="220"/>
                        <a:pt x="144" y="220"/>
                        <a:pt x="144" y="220"/>
                      </a:cubicBezTo>
                      <a:cubicBezTo>
                        <a:pt x="146" y="219"/>
                        <a:pt x="146" y="219"/>
                        <a:pt x="146" y="219"/>
                      </a:cubicBezTo>
                      <a:cubicBezTo>
                        <a:pt x="148" y="219"/>
                        <a:pt x="155" y="216"/>
                        <a:pt x="159" y="215"/>
                      </a:cubicBezTo>
                      <a:cubicBezTo>
                        <a:pt x="161" y="215"/>
                        <a:pt x="162" y="214"/>
                        <a:pt x="162" y="214"/>
                      </a:cubicBezTo>
                      <a:cubicBezTo>
                        <a:pt x="183" y="198"/>
                        <a:pt x="183" y="198"/>
                        <a:pt x="183" y="198"/>
                      </a:cubicBezTo>
                      <a:cubicBezTo>
                        <a:pt x="230" y="168"/>
                        <a:pt x="230" y="168"/>
                        <a:pt x="230" y="168"/>
                      </a:cubicBezTo>
                      <a:cubicBezTo>
                        <a:pt x="230" y="168"/>
                        <a:pt x="230" y="168"/>
                        <a:pt x="230" y="168"/>
                      </a:cubicBezTo>
                      <a:cubicBezTo>
                        <a:pt x="230" y="167"/>
                        <a:pt x="230" y="167"/>
                        <a:pt x="230" y="167"/>
                      </a:cubicBezTo>
                      <a:cubicBezTo>
                        <a:pt x="230" y="166"/>
                        <a:pt x="229" y="166"/>
                        <a:pt x="229" y="166"/>
                      </a:cubicBezTo>
                      <a:cubicBezTo>
                        <a:pt x="229" y="165"/>
                        <a:pt x="229" y="165"/>
                        <a:pt x="229" y="165"/>
                      </a:cubicBezTo>
                      <a:cubicBezTo>
                        <a:pt x="229" y="165"/>
                        <a:pt x="229" y="164"/>
                        <a:pt x="229" y="164"/>
                      </a:cubicBezTo>
                      <a:cubicBezTo>
                        <a:pt x="229" y="164"/>
                        <a:pt x="229" y="164"/>
                        <a:pt x="228" y="163"/>
                      </a:cubicBezTo>
                      <a:cubicBezTo>
                        <a:pt x="228" y="163"/>
                        <a:pt x="228" y="163"/>
                        <a:pt x="228" y="163"/>
                      </a:cubicBezTo>
                      <a:cubicBezTo>
                        <a:pt x="228" y="163"/>
                        <a:pt x="228" y="163"/>
                        <a:pt x="228" y="163"/>
                      </a:cubicBezTo>
                      <a:cubicBezTo>
                        <a:pt x="228" y="162"/>
                        <a:pt x="228" y="162"/>
                        <a:pt x="228" y="162"/>
                      </a:cubicBezTo>
                      <a:cubicBezTo>
                        <a:pt x="228" y="162"/>
                        <a:pt x="228" y="162"/>
                        <a:pt x="228" y="162"/>
                      </a:cubicBezTo>
                      <a:cubicBezTo>
                        <a:pt x="228" y="162"/>
                        <a:pt x="227" y="162"/>
                        <a:pt x="227" y="162"/>
                      </a:cubicBezTo>
                      <a:cubicBezTo>
                        <a:pt x="227" y="162"/>
                        <a:pt x="227" y="162"/>
                        <a:pt x="227" y="162"/>
                      </a:cubicBezTo>
                      <a:cubicBezTo>
                        <a:pt x="227" y="162"/>
                        <a:pt x="227" y="161"/>
                        <a:pt x="227" y="161"/>
                      </a:cubicBezTo>
                      <a:cubicBezTo>
                        <a:pt x="227" y="161"/>
                        <a:pt x="227" y="161"/>
                        <a:pt x="227" y="161"/>
                      </a:cubicBezTo>
                      <a:cubicBezTo>
                        <a:pt x="227" y="161"/>
                        <a:pt x="227" y="161"/>
                        <a:pt x="227" y="161"/>
                      </a:cubicBezTo>
                      <a:cubicBezTo>
                        <a:pt x="225" y="161"/>
                        <a:pt x="223" y="161"/>
                        <a:pt x="222" y="160"/>
                      </a:cubicBezTo>
                      <a:cubicBezTo>
                        <a:pt x="221" y="159"/>
                        <a:pt x="220" y="159"/>
                        <a:pt x="218" y="159"/>
                      </a:cubicBezTo>
                      <a:cubicBezTo>
                        <a:pt x="214" y="159"/>
                        <a:pt x="209" y="157"/>
                        <a:pt x="209" y="153"/>
                      </a:cubicBezTo>
                      <a:cubicBezTo>
                        <a:pt x="208" y="151"/>
                        <a:pt x="209" y="150"/>
                        <a:pt x="209" y="149"/>
                      </a:cubicBezTo>
                      <a:cubicBezTo>
                        <a:pt x="209" y="148"/>
                        <a:pt x="209" y="147"/>
                        <a:pt x="208" y="145"/>
                      </a:cubicBezTo>
                      <a:cubicBezTo>
                        <a:pt x="207" y="143"/>
                        <a:pt x="206" y="142"/>
                        <a:pt x="205" y="141"/>
                      </a:cubicBezTo>
                      <a:cubicBezTo>
                        <a:pt x="203" y="139"/>
                        <a:pt x="202" y="138"/>
                        <a:pt x="202" y="136"/>
                      </a:cubicBezTo>
                      <a:cubicBezTo>
                        <a:pt x="202" y="135"/>
                        <a:pt x="204" y="133"/>
                        <a:pt x="207" y="130"/>
                      </a:cubicBezTo>
                      <a:cubicBezTo>
                        <a:pt x="207" y="130"/>
                        <a:pt x="207" y="130"/>
                        <a:pt x="207" y="130"/>
                      </a:cubicBezTo>
                      <a:cubicBezTo>
                        <a:pt x="206" y="128"/>
                        <a:pt x="206" y="127"/>
                        <a:pt x="206" y="126"/>
                      </a:cubicBezTo>
                      <a:cubicBezTo>
                        <a:pt x="206" y="125"/>
                        <a:pt x="205" y="125"/>
                        <a:pt x="205" y="124"/>
                      </a:cubicBezTo>
                      <a:cubicBezTo>
                        <a:pt x="205" y="122"/>
                        <a:pt x="204" y="120"/>
                        <a:pt x="206" y="117"/>
                      </a:cubicBezTo>
                      <a:cubicBezTo>
                        <a:pt x="207" y="116"/>
                        <a:pt x="208" y="115"/>
                        <a:pt x="207" y="112"/>
                      </a:cubicBezTo>
                      <a:cubicBezTo>
                        <a:pt x="205" y="110"/>
                        <a:pt x="206" y="107"/>
                        <a:pt x="207" y="105"/>
                      </a:cubicBezTo>
                      <a:cubicBezTo>
                        <a:pt x="207" y="103"/>
                        <a:pt x="208" y="102"/>
                        <a:pt x="207" y="100"/>
                      </a:cubicBezTo>
                      <a:cubicBezTo>
                        <a:pt x="206" y="98"/>
                        <a:pt x="205" y="96"/>
                        <a:pt x="204" y="95"/>
                      </a:cubicBezTo>
                      <a:cubicBezTo>
                        <a:pt x="202" y="92"/>
                        <a:pt x="201" y="90"/>
                        <a:pt x="202" y="89"/>
                      </a:cubicBezTo>
                      <a:cubicBezTo>
                        <a:pt x="202" y="88"/>
                        <a:pt x="202" y="88"/>
                        <a:pt x="202" y="87"/>
                      </a:cubicBezTo>
                      <a:cubicBezTo>
                        <a:pt x="202" y="87"/>
                        <a:pt x="202" y="87"/>
                        <a:pt x="202" y="87"/>
                      </a:cubicBezTo>
                      <a:cubicBezTo>
                        <a:pt x="203" y="87"/>
                        <a:pt x="203" y="86"/>
                        <a:pt x="203" y="86"/>
                      </a:cubicBezTo>
                      <a:cubicBezTo>
                        <a:pt x="203" y="86"/>
                        <a:pt x="203" y="86"/>
                        <a:pt x="203" y="86"/>
                      </a:cubicBezTo>
                      <a:cubicBezTo>
                        <a:pt x="203" y="86"/>
                        <a:pt x="203" y="86"/>
                        <a:pt x="203" y="86"/>
                      </a:cubicBezTo>
                      <a:cubicBezTo>
                        <a:pt x="203" y="85"/>
                        <a:pt x="203" y="84"/>
                        <a:pt x="203" y="84"/>
                      </a:cubicBezTo>
                      <a:cubicBezTo>
                        <a:pt x="203" y="83"/>
                        <a:pt x="203" y="83"/>
                        <a:pt x="203" y="83"/>
                      </a:cubicBezTo>
                      <a:cubicBezTo>
                        <a:pt x="203" y="78"/>
                        <a:pt x="200" y="67"/>
                        <a:pt x="198" y="65"/>
                      </a:cubicBezTo>
                      <a:cubicBezTo>
                        <a:pt x="197" y="64"/>
                        <a:pt x="196" y="63"/>
                        <a:pt x="194" y="62"/>
                      </a:cubicBezTo>
                      <a:cubicBezTo>
                        <a:pt x="191" y="60"/>
                        <a:pt x="189" y="59"/>
                        <a:pt x="189" y="57"/>
                      </a:cubicBezTo>
                      <a:cubicBezTo>
                        <a:pt x="189" y="55"/>
                        <a:pt x="189" y="53"/>
                        <a:pt x="186" y="51"/>
                      </a:cubicBezTo>
                      <a:cubicBezTo>
                        <a:pt x="181" y="49"/>
                        <a:pt x="178" y="42"/>
                        <a:pt x="179" y="38"/>
                      </a:cubicBezTo>
                      <a:cubicBezTo>
                        <a:pt x="179" y="36"/>
                        <a:pt x="181" y="36"/>
                        <a:pt x="182" y="36"/>
                      </a:cubicBezTo>
                      <a:cubicBezTo>
                        <a:pt x="182" y="35"/>
                        <a:pt x="183" y="34"/>
                        <a:pt x="184" y="33"/>
                      </a:cubicBezTo>
                      <a:cubicBezTo>
                        <a:pt x="185" y="31"/>
                        <a:pt x="187" y="29"/>
                        <a:pt x="188" y="28"/>
                      </a:cubicBezTo>
                      <a:cubicBezTo>
                        <a:pt x="189" y="28"/>
                        <a:pt x="190" y="26"/>
                        <a:pt x="191" y="24"/>
                      </a:cubicBezTo>
                      <a:cubicBezTo>
                        <a:pt x="191" y="23"/>
                        <a:pt x="191" y="23"/>
                        <a:pt x="191" y="22"/>
                      </a:cubicBezTo>
                      <a:cubicBezTo>
                        <a:pt x="191" y="21"/>
                        <a:pt x="191" y="20"/>
                        <a:pt x="191" y="19"/>
                      </a:cubicBezTo>
                      <a:cubicBezTo>
                        <a:pt x="191" y="19"/>
                        <a:pt x="190" y="19"/>
                        <a:pt x="190" y="18"/>
                      </a:cubicBezTo>
                      <a:cubicBezTo>
                        <a:pt x="190" y="18"/>
                        <a:pt x="190" y="18"/>
                        <a:pt x="190" y="18"/>
                      </a:cubicBezTo>
                      <a:cubicBezTo>
                        <a:pt x="190" y="18"/>
                        <a:pt x="190" y="17"/>
                        <a:pt x="190" y="17"/>
                      </a:cubicBezTo>
                      <a:cubicBezTo>
                        <a:pt x="190" y="17"/>
                        <a:pt x="190" y="16"/>
                        <a:pt x="190" y="16"/>
                      </a:cubicBezTo>
                      <a:cubicBezTo>
                        <a:pt x="190" y="16"/>
                        <a:pt x="190" y="16"/>
                        <a:pt x="190" y="15"/>
                      </a:cubicBezTo>
                      <a:cubicBezTo>
                        <a:pt x="189" y="15"/>
                        <a:pt x="189" y="15"/>
                        <a:pt x="189" y="14"/>
                      </a:cubicBezTo>
                      <a:cubicBezTo>
                        <a:pt x="189" y="14"/>
                        <a:pt x="189" y="14"/>
                        <a:pt x="189" y="13"/>
                      </a:cubicBezTo>
                      <a:cubicBezTo>
                        <a:pt x="189" y="13"/>
                        <a:pt x="189" y="13"/>
                        <a:pt x="189" y="12"/>
                      </a:cubicBezTo>
                      <a:cubicBezTo>
                        <a:pt x="189" y="12"/>
                        <a:pt x="189" y="11"/>
                        <a:pt x="189" y="11"/>
                      </a:cubicBezTo>
                      <a:cubicBezTo>
                        <a:pt x="189" y="10"/>
                        <a:pt x="189" y="10"/>
                        <a:pt x="189" y="10"/>
                      </a:cubicBezTo>
                      <a:cubicBezTo>
                        <a:pt x="190" y="9"/>
                        <a:pt x="190" y="9"/>
                        <a:pt x="190" y="8"/>
                      </a:cubicBezTo>
                      <a:cubicBezTo>
                        <a:pt x="190" y="8"/>
                        <a:pt x="190" y="7"/>
                        <a:pt x="190" y="7"/>
                      </a:cubicBezTo>
                      <a:cubicBezTo>
                        <a:pt x="190" y="6"/>
                        <a:pt x="190" y="6"/>
                        <a:pt x="190" y="5"/>
                      </a:cubicBezTo>
                      <a:cubicBezTo>
                        <a:pt x="190" y="4"/>
                        <a:pt x="190" y="4"/>
                        <a:pt x="190" y="3"/>
                      </a:cubicBezTo>
                      <a:cubicBezTo>
                        <a:pt x="190" y="3"/>
                        <a:pt x="190" y="3"/>
                        <a:pt x="190" y="3"/>
                      </a:cubicBezTo>
                      <a:cubicBezTo>
                        <a:pt x="188" y="2"/>
                        <a:pt x="185" y="2"/>
                        <a:pt x="181" y="0"/>
                      </a:cubicBezTo>
                      <a:cubicBezTo>
                        <a:pt x="181" y="0"/>
                        <a:pt x="181" y="0"/>
                        <a:pt x="181" y="0"/>
                      </a:cubicBezTo>
                      <a:cubicBezTo>
                        <a:pt x="179" y="0"/>
                        <a:pt x="178" y="1"/>
                        <a:pt x="176" y="1"/>
                      </a:cubicBezTo>
                      <a:cubicBezTo>
                        <a:pt x="174" y="1"/>
                        <a:pt x="172" y="2"/>
                        <a:pt x="170" y="2"/>
                      </a:cubicBezTo>
                      <a:cubicBezTo>
                        <a:pt x="170" y="2"/>
                        <a:pt x="168" y="3"/>
                        <a:pt x="166" y="3"/>
                      </a:cubicBezTo>
                      <a:cubicBezTo>
                        <a:pt x="161" y="5"/>
                        <a:pt x="156" y="7"/>
                        <a:pt x="153" y="4"/>
                      </a:cubicBezTo>
                      <a:cubicBezTo>
                        <a:pt x="153" y="4"/>
                        <a:pt x="153" y="4"/>
                        <a:pt x="149" y="4"/>
                      </a:cubicBezTo>
                      <a:cubicBezTo>
                        <a:pt x="143" y="4"/>
                        <a:pt x="134" y="5"/>
                        <a:pt x="126" y="6"/>
                      </a:cubicBezTo>
                      <a:cubicBezTo>
                        <a:pt x="120" y="7"/>
                        <a:pt x="115" y="7"/>
                        <a:pt x="112" y="7"/>
                      </a:cubicBezTo>
                      <a:cubicBezTo>
                        <a:pt x="108" y="8"/>
                        <a:pt x="106" y="10"/>
                        <a:pt x="103" y="13"/>
                      </a:cubicBezTo>
                      <a:cubicBezTo>
                        <a:pt x="100" y="15"/>
                        <a:pt x="98" y="17"/>
                        <a:pt x="95" y="17"/>
                      </a:cubicBezTo>
                      <a:cubicBezTo>
                        <a:pt x="90" y="17"/>
                        <a:pt x="83" y="21"/>
                        <a:pt x="79" y="25"/>
                      </a:cubicBezTo>
                      <a:cubicBezTo>
                        <a:pt x="78" y="26"/>
                        <a:pt x="77" y="27"/>
                        <a:pt x="76" y="27"/>
                      </a:cubicBezTo>
                      <a:cubicBezTo>
                        <a:pt x="76" y="27"/>
                        <a:pt x="76" y="27"/>
                        <a:pt x="76" y="28"/>
                      </a:cubicBezTo>
                      <a:cubicBezTo>
                        <a:pt x="76" y="28"/>
                        <a:pt x="76" y="28"/>
                        <a:pt x="76" y="28"/>
                      </a:cubicBezTo>
                      <a:cubicBezTo>
                        <a:pt x="76" y="28"/>
                        <a:pt x="76" y="28"/>
                        <a:pt x="76" y="28"/>
                      </a:cubicBezTo>
                      <a:cubicBezTo>
                        <a:pt x="79" y="31"/>
                        <a:pt x="80" y="35"/>
                        <a:pt x="80" y="41"/>
                      </a:cubicBezTo>
                      <a:cubicBezTo>
                        <a:pt x="80" y="42"/>
                        <a:pt x="80" y="44"/>
                        <a:pt x="80" y="45"/>
                      </a:cubicBezTo>
                      <a:cubicBezTo>
                        <a:pt x="80" y="47"/>
                        <a:pt x="80" y="49"/>
                        <a:pt x="80" y="49"/>
                      </a:cubicBezTo>
                      <a:cubicBezTo>
                        <a:pt x="83" y="51"/>
                        <a:pt x="85" y="57"/>
                        <a:pt x="85" y="58"/>
                      </a:cubicBezTo>
                      <a:cubicBezTo>
                        <a:pt x="85" y="59"/>
                        <a:pt x="85" y="59"/>
                        <a:pt x="85" y="59"/>
                      </a:cubicBezTo>
                      <a:cubicBezTo>
                        <a:pt x="86" y="61"/>
                        <a:pt x="85" y="63"/>
                        <a:pt x="84" y="64"/>
                      </a:cubicBezTo>
                      <a:cubicBezTo>
                        <a:pt x="83" y="65"/>
                        <a:pt x="82" y="65"/>
                        <a:pt x="81" y="65"/>
                      </a:cubicBezTo>
                      <a:cubicBezTo>
                        <a:pt x="80" y="65"/>
                        <a:pt x="79" y="65"/>
                        <a:pt x="78" y="65"/>
                      </a:cubicBezTo>
                      <a:cubicBezTo>
                        <a:pt x="76" y="65"/>
                        <a:pt x="73" y="65"/>
                        <a:pt x="70" y="65"/>
                      </a:cubicBezTo>
                      <a:cubicBezTo>
                        <a:pt x="68" y="65"/>
                        <a:pt x="67" y="65"/>
                        <a:pt x="66" y="65"/>
                      </a:cubicBezTo>
                      <a:cubicBezTo>
                        <a:pt x="65" y="68"/>
                        <a:pt x="61" y="70"/>
                        <a:pt x="58" y="70"/>
                      </a:cubicBezTo>
                      <a:cubicBezTo>
                        <a:pt x="57" y="70"/>
                        <a:pt x="56" y="70"/>
                        <a:pt x="56" y="70"/>
                      </a:cubicBezTo>
                      <a:cubicBezTo>
                        <a:pt x="56" y="70"/>
                        <a:pt x="56" y="70"/>
                        <a:pt x="56" y="70"/>
                      </a:cubicBezTo>
                      <a:cubicBezTo>
                        <a:pt x="56" y="71"/>
                        <a:pt x="56" y="71"/>
                        <a:pt x="56" y="71"/>
                      </a:cubicBezTo>
                      <a:cubicBezTo>
                        <a:pt x="56" y="72"/>
                        <a:pt x="56" y="73"/>
                        <a:pt x="56" y="74"/>
                      </a:cubicBezTo>
                      <a:cubicBezTo>
                        <a:pt x="56" y="76"/>
                        <a:pt x="56" y="78"/>
                        <a:pt x="55" y="79"/>
                      </a:cubicBezTo>
                      <a:cubicBezTo>
                        <a:pt x="54" y="80"/>
                        <a:pt x="54" y="80"/>
                        <a:pt x="52" y="80"/>
                      </a:cubicBezTo>
                      <a:cubicBezTo>
                        <a:pt x="52" y="80"/>
                        <a:pt x="52" y="80"/>
                        <a:pt x="52" y="81"/>
                      </a:cubicBezTo>
                      <a:cubicBezTo>
                        <a:pt x="51" y="82"/>
                        <a:pt x="50" y="83"/>
                        <a:pt x="47" y="83"/>
                      </a:cubicBezTo>
                      <a:cubicBezTo>
                        <a:pt x="47" y="84"/>
                        <a:pt x="46" y="84"/>
                        <a:pt x="45" y="84"/>
                      </a:cubicBezTo>
                      <a:cubicBezTo>
                        <a:pt x="44" y="84"/>
                        <a:pt x="41" y="84"/>
                        <a:pt x="41" y="84"/>
                      </a:cubicBezTo>
                      <a:cubicBezTo>
                        <a:pt x="41" y="89"/>
                        <a:pt x="38" y="92"/>
                        <a:pt x="33" y="93"/>
                      </a:cubicBezTo>
                      <a:cubicBezTo>
                        <a:pt x="32" y="93"/>
                        <a:pt x="30" y="93"/>
                        <a:pt x="29" y="93"/>
                      </a:cubicBezTo>
                      <a:cubicBezTo>
                        <a:pt x="28" y="93"/>
                        <a:pt x="26" y="93"/>
                        <a:pt x="25" y="94"/>
                      </a:cubicBezTo>
                      <a:cubicBezTo>
                        <a:pt x="25" y="94"/>
                        <a:pt x="25" y="94"/>
                        <a:pt x="25" y="95"/>
                      </a:cubicBezTo>
                      <a:cubicBezTo>
                        <a:pt x="24" y="96"/>
                        <a:pt x="23" y="97"/>
                        <a:pt x="20" y="97"/>
                      </a:cubicBezTo>
                      <a:cubicBezTo>
                        <a:pt x="20" y="97"/>
                        <a:pt x="20" y="97"/>
                        <a:pt x="20" y="97"/>
                      </a:cubicBezTo>
                      <a:cubicBezTo>
                        <a:pt x="20" y="97"/>
                        <a:pt x="20" y="97"/>
                        <a:pt x="20" y="97"/>
                      </a:cubicBezTo>
                      <a:cubicBezTo>
                        <a:pt x="19" y="97"/>
                        <a:pt x="19" y="97"/>
                        <a:pt x="19" y="97"/>
                      </a:cubicBezTo>
                      <a:cubicBezTo>
                        <a:pt x="18" y="97"/>
                        <a:pt x="17" y="97"/>
                        <a:pt x="17" y="97"/>
                      </a:cubicBezTo>
                      <a:cubicBezTo>
                        <a:pt x="12" y="100"/>
                        <a:pt x="2" y="106"/>
                        <a:pt x="0" y="108"/>
                      </a:cubicBezTo>
                      <a:cubicBezTo>
                        <a:pt x="0" y="108"/>
                        <a:pt x="0" y="108"/>
                        <a:pt x="0" y="109"/>
                      </a:cubicBezTo>
                      <a:cubicBezTo>
                        <a:pt x="0" y="110"/>
                        <a:pt x="0" y="114"/>
                        <a:pt x="0" y="118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30" name="Freeform 1297">
                  <a:extLst>
                    <a:ext uri="{FF2B5EF4-FFF2-40B4-BE49-F238E27FC236}">
                      <a16:creationId xmlns:a16="http://schemas.microsoft.com/office/drawing/2014/main" id="{9479CB8D-BE9B-804A-8CEE-3936D480FA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9" y="257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31" name="Freeform 1298">
                  <a:extLst>
                    <a:ext uri="{FF2B5EF4-FFF2-40B4-BE49-F238E27FC236}">
                      <a16:creationId xmlns:a16="http://schemas.microsoft.com/office/drawing/2014/main" id="{95F492D6-C304-E34D-BEA0-D9CBEE4D51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5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32" name="Freeform 1299">
                  <a:extLst>
                    <a:ext uri="{FF2B5EF4-FFF2-40B4-BE49-F238E27FC236}">
                      <a16:creationId xmlns:a16="http://schemas.microsoft.com/office/drawing/2014/main" id="{7DB93D37-C3DD-F547-80B7-4D2CF1528B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5" y="2643"/>
                  <a:ext cx="5" cy="2"/>
                </a:xfrm>
                <a:custGeom>
                  <a:avLst/>
                  <a:gdLst>
                    <a:gd name="T0" fmla="*/ 5 w 5"/>
                    <a:gd name="T1" fmla="*/ 0 h 2"/>
                    <a:gd name="T2" fmla="*/ 0 w 5"/>
                    <a:gd name="T3" fmla="*/ 2 h 2"/>
                    <a:gd name="T4" fmla="*/ 0 w 5"/>
                    <a:gd name="T5" fmla="*/ 2 h 2"/>
                    <a:gd name="T6" fmla="*/ 5 w 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2">
                      <a:moveTo>
                        <a:pt x="5" y="0"/>
                      </a:moveTo>
                      <a:cubicBezTo>
                        <a:pt x="4" y="1"/>
                        <a:pt x="3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3" y="2"/>
                        <a:pt x="4" y="1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33" name="Freeform 1300">
                  <a:extLst>
                    <a:ext uri="{FF2B5EF4-FFF2-40B4-BE49-F238E27FC236}">
                      <a16:creationId xmlns:a16="http://schemas.microsoft.com/office/drawing/2014/main" id="{FE475B7C-F430-C049-BA14-33668328C1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9" y="257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34" name="Freeform 1301">
                  <a:extLst>
                    <a:ext uri="{FF2B5EF4-FFF2-40B4-BE49-F238E27FC236}">
                      <a16:creationId xmlns:a16="http://schemas.microsoft.com/office/drawing/2014/main" id="{5CFFB2F5-C4D9-2D42-8858-E5BE62EE4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7" y="256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35" name="Freeform 1302">
                  <a:extLst>
                    <a:ext uri="{FF2B5EF4-FFF2-40B4-BE49-F238E27FC236}">
                      <a16:creationId xmlns:a16="http://schemas.microsoft.com/office/drawing/2014/main" id="{B47E3F5D-F879-A240-B808-DFB69D255B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8" y="256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36" name="Freeform 1303">
                  <a:extLst>
                    <a:ext uri="{FF2B5EF4-FFF2-40B4-BE49-F238E27FC236}">
                      <a16:creationId xmlns:a16="http://schemas.microsoft.com/office/drawing/2014/main" id="{586559CA-E78E-A04C-B1CE-C9BD6E16C7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0" y="263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37" name="Freeform 1304">
                  <a:extLst>
                    <a:ext uri="{FF2B5EF4-FFF2-40B4-BE49-F238E27FC236}">
                      <a16:creationId xmlns:a16="http://schemas.microsoft.com/office/drawing/2014/main" id="{75B51116-B63D-D54E-A3D6-6ED87A7844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9" y="2570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38" name="Freeform 1305">
                  <a:extLst>
                    <a:ext uri="{FF2B5EF4-FFF2-40B4-BE49-F238E27FC236}">
                      <a16:creationId xmlns:a16="http://schemas.microsoft.com/office/drawing/2014/main" id="{30900EDA-47B2-5947-A259-2ECFC676BD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7" y="256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39" name="Freeform 1306">
                  <a:extLst>
                    <a:ext uri="{FF2B5EF4-FFF2-40B4-BE49-F238E27FC236}">
                      <a16:creationId xmlns:a16="http://schemas.microsoft.com/office/drawing/2014/main" id="{79A3FB9A-0B19-4A4A-BAEE-BBA5CB6E2D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7" y="256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40" name="Freeform 1307">
                  <a:extLst>
                    <a:ext uri="{FF2B5EF4-FFF2-40B4-BE49-F238E27FC236}">
                      <a16:creationId xmlns:a16="http://schemas.microsoft.com/office/drawing/2014/main" id="{0E8F95CE-4DBA-664B-8E34-DA0B1677DB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8" y="256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41" name="Freeform 1308">
                  <a:extLst>
                    <a:ext uri="{FF2B5EF4-FFF2-40B4-BE49-F238E27FC236}">
                      <a16:creationId xmlns:a16="http://schemas.microsoft.com/office/drawing/2014/main" id="{12E4C692-5B17-F14F-8CA3-CE26CA7721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8" y="255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42" name="Freeform 1309">
                  <a:extLst>
                    <a:ext uri="{FF2B5EF4-FFF2-40B4-BE49-F238E27FC236}">
                      <a16:creationId xmlns:a16="http://schemas.microsoft.com/office/drawing/2014/main" id="{CD3301C4-4B82-464B-86F7-17095708AA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8" y="2555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43" name="Freeform 1310">
                  <a:extLst>
                    <a:ext uri="{FF2B5EF4-FFF2-40B4-BE49-F238E27FC236}">
                      <a16:creationId xmlns:a16="http://schemas.microsoft.com/office/drawing/2014/main" id="{FA71E9E6-E543-0241-B298-9A5621DB30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3" y="2603"/>
                  <a:ext cx="159" cy="152"/>
                </a:xfrm>
                <a:custGeom>
                  <a:avLst/>
                  <a:gdLst>
                    <a:gd name="T0" fmla="*/ 3 w 166"/>
                    <a:gd name="T1" fmla="*/ 34 h 159"/>
                    <a:gd name="T2" fmla="*/ 2 w 166"/>
                    <a:gd name="T3" fmla="*/ 35 h 159"/>
                    <a:gd name="T4" fmla="*/ 1 w 166"/>
                    <a:gd name="T5" fmla="*/ 35 h 159"/>
                    <a:gd name="T6" fmla="*/ 0 w 166"/>
                    <a:gd name="T7" fmla="*/ 36 h 159"/>
                    <a:gd name="T8" fmla="*/ 0 w 166"/>
                    <a:gd name="T9" fmla="*/ 36 h 159"/>
                    <a:gd name="T10" fmla="*/ 1 w 166"/>
                    <a:gd name="T11" fmla="*/ 40 h 159"/>
                    <a:gd name="T12" fmla="*/ 5 w 166"/>
                    <a:gd name="T13" fmla="*/ 53 h 159"/>
                    <a:gd name="T14" fmla="*/ 3 w 166"/>
                    <a:gd name="T15" fmla="*/ 67 h 159"/>
                    <a:gd name="T16" fmla="*/ 4 w 166"/>
                    <a:gd name="T17" fmla="*/ 73 h 159"/>
                    <a:gd name="T18" fmla="*/ 5 w 166"/>
                    <a:gd name="T19" fmla="*/ 79 h 159"/>
                    <a:gd name="T20" fmla="*/ 0 w 166"/>
                    <a:gd name="T21" fmla="*/ 84 h 159"/>
                    <a:gd name="T22" fmla="*/ 5 w 166"/>
                    <a:gd name="T23" fmla="*/ 89 h 159"/>
                    <a:gd name="T24" fmla="*/ 7 w 166"/>
                    <a:gd name="T25" fmla="*/ 99 h 159"/>
                    <a:gd name="T26" fmla="*/ 18 w 166"/>
                    <a:gd name="T27" fmla="*/ 103 h 159"/>
                    <a:gd name="T28" fmla="*/ 22 w 166"/>
                    <a:gd name="T29" fmla="*/ 105 h 159"/>
                    <a:gd name="T30" fmla="*/ 23 w 166"/>
                    <a:gd name="T31" fmla="*/ 105 h 159"/>
                    <a:gd name="T32" fmla="*/ 24 w 166"/>
                    <a:gd name="T33" fmla="*/ 106 h 159"/>
                    <a:gd name="T34" fmla="*/ 25 w 166"/>
                    <a:gd name="T35" fmla="*/ 108 h 159"/>
                    <a:gd name="T36" fmla="*/ 26 w 166"/>
                    <a:gd name="T37" fmla="*/ 109 h 159"/>
                    <a:gd name="T38" fmla="*/ 27 w 166"/>
                    <a:gd name="T39" fmla="*/ 111 h 159"/>
                    <a:gd name="T40" fmla="*/ 28 w 166"/>
                    <a:gd name="T41" fmla="*/ 113 h 159"/>
                    <a:gd name="T42" fmla="*/ 28 w 166"/>
                    <a:gd name="T43" fmla="*/ 114 h 159"/>
                    <a:gd name="T44" fmla="*/ 43 w 166"/>
                    <a:gd name="T45" fmla="*/ 117 h 159"/>
                    <a:gd name="T46" fmla="*/ 51 w 166"/>
                    <a:gd name="T47" fmla="*/ 124 h 159"/>
                    <a:gd name="T48" fmla="*/ 153 w 166"/>
                    <a:gd name="T49" fmla="*/ 159 h 159"/>
                    <a:gd name="T50" fmla="*/ 164 w 166"/>
                    <a:gd name="T51" fmla="*/ 154 h 159"/>
                    <a:gd name="T52" fmla="*/ 164 w 166"/>
                    <a:gd name="T53" fmla="*/ 131 h 159"/>
                    <a:gd name="T54" fmla="*/ 163 w 166"/>
                    <a:gd name="T55" fmla="*/ 39 h 159"/>
                    <a:gd name="T56" fmla="*/ 165 w 166"/>
                    <a:gd name="T57" fmla="*/ 24 h 159"/>
                    <a:gd name="T58" fmla="*/ 166 w 166"/>
                    <a:gd name="T59" fmla="*/ 13 h 159"/>
                    <a:gd name="T60" fmla="*/ 152 w 166"/>
                    <a:gd name="T61" fmla="*/ 10 h 159"/>
                    <a:gd name="T62" fmla="*/ 135 w 166"/>
                    <a:gd name="T63" fmla="*/ 1 h 159"/>
                    <a:gd name="T64" fmla="*/ 113 w 166"/>
                    <a:gd name="T65" fmla="*/ 17 h 159"/>
                    <a:gd name="T66" fmla="*/ 104 w 166"/>
                    <a:gd name="T67" fmla="*/ 32 h 159"/>
                    <a:gd name="T68" fmla="*/ 74 w 166"/>
                    <a:gd name="T69" fmla="*/ 21 h 159"/>
                    <a:gd name="T70" fmla="*/ 60 w 166"/>
                    <a:gd name="T71" fmla="*/ 11 h 159"/>
                    <a:gd name="T72" fmla="*/ 49 w 166"/>
                    <a:gd name="T73" fmla="*/ 5 h 159"/>
                    <a:gd name="T74" fmla="*/ 35 w 166"/>
                    <a:gd name="T75" fmla="*/ 3 h 159"/>
                    <a:gd name="T76" fmla="*/ 23 w 166"/>
                    <a:gd name="T77" fmla="*/ 1 h 159"/>
                    <a:gd name="T78" fmla="*/ 23 w 166"/>
                    <a:gd name="T79" fmla="*/ 3 h 159"/>
                    <a:gd name="T80" fmla="*/ 23 w 166"/>
                    <a:gd name="T81" fmla="*/ 4 h 159"/>
                    <a:gd name="T82" fmla="*/ 23 w 166"/>
                    <a:gd name="T83" fmla="*/ 4 h 159"/>
                    <a:gd name="T84" fmla="*/ 18 w 166"/>
                    <a:gd name="T85" fmla="*/ 9 h 159"/>
                    <a:gd name="T86" fmla="*/ 16 w 166"/>
                    <a:gd name="T87" fmla="*/ 10 h 159"/>
                    <a:gd name="T88" fmla="*/ 9 w 166"/>
                    <a:gd name="T89" fmla="*/ 17 h 159"/>
                    <a:gd name="T90" fmla="*/ 7 w 166"/>
                    <a:gd name="T91" fmla="*/ 3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66" h="159">
                      <a:moveTo>
                        <a:pt x="3" y="34"/>
                      </a:moveTo>
                      <a:cubicBezTo>
                        <a:pt x="3" y="34"/>
                        <a:pt x="3" y="34"/>
                        <a:pt x="3" y="34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1" y="35"/>
                        <a:pt x="1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8"/>
                        <a:pt x="1" y="39"/>
                        <a:pt x="1" y="40"/>
                      </a:cubicBezTo>
                      <a:cubicBezTo>
                        <a:pt x="2" y="41"/>
                        <a:pt x="4" y="43"/>
                        <a:pt x="5" y="45"/>
                      </a:cubicBezTo>
                      <a:cubicBezTo>
                        <a:pt x="6" y="49"/>
                        <a:pt x="5" y="51"/>
                        <a:pt x="5" y="53"/>
                      </a:cubicBezTo>
                      <a:cubicBezTo>
                        <a:pt x="4" y="55"/>
                        <a:pt x="4" y="56"/>
                        <a:pt x="4" y="57"/>
                      </a:cubicBezTo>
                      <a:cubicBezTo>
                        <a:pt x="7" y="62"/>
                        <a:pt x="5" y="65"/>
                        <a:pt x="3" y="67"/>
                      </a:cubicBezTo>
                      <a:cubicBezTo>
                        <a:pt x="3" y="68"/>
                        <a:pt x="3" y="69"/>
                        <a:pt x="3" y="70"/>
                      </a:cubicBezTo>
                      <a:cubicBezTo>
                        <a:pt x="3" y="71"/>
                        <a:pt x="4" y="72"/>
                        <a:pt x="4" y="73"/>
                      </a:cubicBezTo>
                      <a:cubicBezTo>
                        <a:pt x="4" y="73"/>
                        <a:pt x="4" y="74"/>
                        <a:pt x="4" y="75"/>
                      </a:cubicBezTo>
                      <a:cubicBezTo>
                        <a:pt x="5" y="76"/>
                        <a:pt x="6" y="78"/>
                        <a:pt x="5" y="79"/>
                      </a:cubicBezTo>
                      <a:cubicBezTo>
                        <a:pt x="5" y="79"/>
                        <a:pt x="4" y="80"/>
                        <a:pt x="4" y="80"/>
                      </a:cubicBezTo>
                      <a:cubicBezTo>
                        <a:pt x="2" y="82"/>
                        <a:pt x="1" y="83"/>
                        <a:pt x="0" y="84"/>
                      </a:cubicBezTo>
                      <a:cubicBezTo>
                        <a:pt x="0" y="84"/>
                        <a:pt x="1" y="85"/>
                        <a:pt x="2" y="85"/>
                      </a:cubicBezTo>
                      <a:cubicBezTo>
                        <a:pt x="3" y="86"/>
                        <a:pt x="4" y="88"/>
                        <a:pt x="5" y="89"/>
                      </a:cubicBezTo>
                      <a:cubicBezTo>
                        <a:pt x="7" y="93"/>
                        <a:pt x="7" y="95"/>
                        <a:pt x="7" y="97"/>
                      </a:cubicBezTo>
                      <a:cubicBezTo>
                        <a:pt x="7" y="98"/>
                        <a:pt x="6" y="98"/>
                        <a:pt x="7" y="99"/>
                      </a:cubicBezTo>
                      <a:cubicBezTo>
                        <a:pt x="7" y="100"/>
                        <a:pt x="10" y="102"/>
                        <a:pt x="12" y="102"/>
                      </a:cubicBezTo>
                      <a:cubicBezTo>
                        <a:pt x="15" y="102"/>
                        <a:pt x="16" y="103"/>
                        <a:pt x="18" y="103"/>
                      </a:cubicBezTo>
                      <a:cubicBezTo>
                        <a:pt x="19" y="104"/>
                        <a:pt x="20" y="104"/>
                        <a:pt x="21" y="104"/>
                      </a:cubicBezTo>
                      <a:cubicBezTo>
                        <a:pt x="21" y="104"/>
                        <a:pt x="22" y="104"/>
                        <a:pt x="22" y="105"/>
                      </a:cubicBezTo>
                      <a:cubicBezTo>
                        <a:pt x="22" y="105"/>
                        <a:pt x="22" y="105"/>
                        <a:pt x="23" y="105"/>
                      </a:cubicBezTo>
                      <a:cubicBezTo>
                        <a:pt x="23" y="105"/>
                        <a:pt x="23" y="105"/>
                        <a:pt x="23" y="105"/>
                      </a:cubicBezTo>
                      <a:cubicBezTo>
                        <a:pt x="24" y="105"/>
                        <a:pt x="24" y="106"/>
                        <a:pt x="24" y="106"/>
                      </a:cubicBezTo>
                      <a:cubicBezTo>
                        <a:pt x="24" y="106"/>
                        <a:pt x="24" y="106"/>
                        <a:pt x="24" y="106"/>
                      </a:cubicBezTo>
                      <a:cubicBezTo>
                        <a:pt x="25" y="106"/>
                        <a:pt x="25" y="107"/>
                        <a:pt x="25" y="107"/>
                      </a:cubicBezTo>
                      <a:cubicBezTo>
                        <a:pt x="25" y="107"/>
                        <a:pt x="25" y="107"/>
                        <a:pt x="25" y="108"/>
                      </a:cubicBezTo>
                      <a:cubicBezTo>
                        <a:pt x="26" y="108"/>
                        <a:pt x="26" y="108"/>
                        <a:pt x="26" y="108"/>
                      </a:cubicBezTo>
                      <a:cubicBezTo>
                        <a:pt x="26" y="109"/>
                        <a:pt x="26" y="109"/>
                        <a:pt x="26" y="109"/>
                      </a:cubicBezTo>
                      <a:cubicBezTo>
                        <a:pt x="26" y="109"/>
                        <a:pt x="26" y="110"/>
                        <a:pt x="27" y="110"/>
                      </a:cubicBezTo>
                      <a:cubicBezTo>
                        <a:pt x="27" y="110"/>
                        <a:pt x="27" y="111"/>
                        <a:pt x="27" y="111"/>
                      </a:cubicBezTo>
                      <a:cubicBezTo>
                        <a:pt x="27" y="111"/>
                        <a:pt x="27" y="111"/>
                        <a:pt x="27" y="112"/>
                      </a:cubicBezTo>
                      <a:cubicBezTo>
                        <a:pt x="27" y="112"/>
                        <a:pt x="28" y="113"/>
                        <a:pt x="28" y="113"/>
                      </a:cubicBezTo>
                      <a:cubicBezTo>
                        <a:pt x="28" y="113"/>
                        <a:pt x="28" y="113"/>
                        <a:pt x="28" y="114"/>
                      </a:cubicBezTo>
                      <a:cubicBezTo>
                        <a:pt x="28" y="114"/>
                        <a:pt x="28" y="114"/>
                        <a:pt x="28" y="114"/>
                      </a:cubicBezTo>
                      <a:cubicBezTo>
                        <a:pt x="31" y="114"/>
                        <a:pt x="38" y="115"/>
                        <a:pt x="42" y="117"/>
                      </a:cubicBezTo>
                      <a:cubicBezTo>
                        <a:pt x="42" y="117"/>
                        <a:pt x="42" y="117"/>
                        <a:pt x="43" y="117"/>
                      </a:cubicBezTo>
                      <a:cubicBezTo>
                        <a:pt x="43" y="117"/>
                        <a:pt x="44" y="117"/>
                        <a:pt x="44" y="117"/>
                      </a:cubicBezTo>
                      <a:cubicBezTo>
                        <a:pt x="47" y="120"/>
                        <a:pt x="50" y="122"/>
                        <a:pt x="51" y="124"/>
                      </a:cubicBezTo>
                      <a:cubicBezTo>
                        <a:pt x="69" y="114"/>
                        <a:pt x="69" y="114"/>
                        <a:pt x="69" y="114"/>
                      </a:cubicBezTo>
                      <a:cubicBezTo>
                        <a:pt x="153" y="159"/>
                        <a:pt x="153" y="159"/>
                        <a:pt x="153" y="159"/>
                      </a:cubicBezTo>
                      <a:cubicBezTo>
                        <a:pt x="153" y="154"/>
                        <a:pt x="153" y="154"/>
                        <a:pt x="153" y="154"/>
                      </a:cubicBezTo>
                      <a:cubicBezTo>
                        <a:pt x="164" y="154"/>
                        <a:pt x="164" y="154"/>
                        <a:pt x="164" y="154"/>
                      </a:cubicBezTo>
                      <a:cubicBezTo>
                        <a:pt x="164" y="135"/>
                        <a:pt x="164" y="135"/>
                        <a:pt x="164" y="135"/>
                      </a:cubicBezTo>
                      <a:cubicBezTo>
                        <a:pt x="164" y="131"/>
                        <a:pt x="164" y="131"/>
                        <a:pt x="164" y="131"/>
                      </a:cubicBezTo>
                      <a:cubicBezTo>
                        <a:pt x="164" y="46"/>
                        <a:pt x="164" y="46"/>
                        <a:pt x="164" y="46"/>
                      </a:cubicBezTo>
                      <a:cubicBezTo>
                        <a:pt x="164" y="43"/>
                        <a:pt x="163" y="41"/>
                        <a:pt x="163" y="39"/>
                      </a:cubicBezTo>
                      <a:cubicBezTo>
                        <a:pt x="162" y="35"/>
                        <a:pt x="161" y="31"/>
                        <a:pt x="164" y="28"/>
                      </a:cubicBezTo>
                      <a:cubicBezTo>
                        <a:pt x="165" y="26"/>
                        <a:pt x="165" y="26"/>
                        <a:pt x="165" y="24"/>
                      </a:cubicBezTo>
                      <a:cubicBezTo>
                        <a:pt x="164" y="22"/>
                        <a:pt x="164" y="19"/>
                        <a:pt x="165" y="14"/>
                      </a:cubicBezTo>
                      <a:cubicBezTo>
                        <a:pt x="166" y="13"/>
                        <a:pt x="166" y="13"/>
                        <a:pt x="166" y="13"/>
                      </a:cubicBezTo>
                      <a:cubicBezTo>
                        <a:pt x="166" y="12"/>
                        <a:pt x="161" y="11"/>
                        <a:pt x="157" y="11"/>
                      </a:cubicBezTo>
                      <a:cubicBezTo>
                        <a:pt x="156" y="10"/>
                        <a:pt x="154" y="10"/>
                        <a:pt x="152" y="10"/>
                      </a:cubicBezTo>
                      <a:cubicBezTo>
                        <a:pt x="147" y="9"/>
                        <a:pt x="145" y="7"/>
                        <a:pt x="143" y="5"/>
                      </a:cubicBezTo>
                      <a:cubicBezTo>
                        <a:pt x="142" y="3"/>
                        <a:pt x="140" y="1"/>
                        <a:pt x="135" y="1"/>
                      </a:cubicBezTo>
                      <a:cubicBezTo>
                        <a:pt x="125" y="0"/>
                        <a:pt x="112" y="9"/>
                        <a:pt x="112" y="12"/>
                      </a:cubicBezTo>
                      <a:cubicBezTo>
                        <a:pt x="112" y="13"/>
                        <a:pt x="113" y="15"/>
                        <a:pt x="113" y="17"/>
                      </a:cubicBezTo>
                      <a:cubicBezTo>
                        <a:pt x="115" y="20"/>
                        <a:pt x="116" y="24"/>
                        <a:pt x="113" y="28"/>
                      </a:cubicBezTo>
                      <a:cubicBezTo>
                        <a:pt x="111" y="31"/>
                        <a:pt x="108" y="32"/>
                        <a:pt x="104" y="32"/>
                      </a:cubicBezTo>
                      <a:cubicBezTo>
                        <a:pt x="100" y="32"/>
                        <a:pt x="96" y="31"/>
                        <a:pt x="93" y="28"/>
                      </a:cubicBezTo>
                      <a:cubicBezTo>
                        <a:pt x="87" y="23"/>
                        <a:pt x="79" y="21"/>
                        <a:pt x="74" y="21"/>
                      </a:cubicBezTo>
                      <a:cubicBezTo>
                        <a:pt x="69" y="21"/>
                        <a:pt x="65" y="20"/>
                        <a:pt x="62" y="17"/>
                      </a:cubicBezTo>
                      <a:cubicBezTo>
                        <a:pt x="61" y="15"/>
                        <a:pt x="60" y="13"/>
                        <a:pt x="60" y="11"/>
                      </a:cubicBezTo>
                      <a:cubicBezTo>
                        <a:pt x="61" y="10"/>
                        <a:pt x="61" y="8"/>
                        <a:pt x="55" y="7"/>
                      </a:cubicBezTo>
                      <a:cubicBezTo>
                        <a:pt x="53" y="6"/>
                        <a:pt x="51" y="6"/>
                        <a:pt x="49" y="5"/>
                      </a:cubicBezTo>
                      <a:cubicBezTo>
                        <a:pt x="46" y="4"/>
                        <a:pt x="43" y="2"/>
                        <a:pt x="39" y="2"/>
                      </a:cubicBezTo>
                      <a:cubicBezTo>
                        <a:pt x="38" y="2"/>
                        <a:pt x="36" y="2"/>
                        <a:pt x="35" y="3"/>
                      </a:cubicBezTo>
                      <a:cubicBezTo>
                        <a:pt x="31" y="3"/>
                        <a:pt x="26" y="2"/>
                        <a:pt x="23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3" y="3"/>
                        <a:pt x="23" y="3"/>
                      </a:cubicBezTo>
                      <a:cubicBezTo>
                        <a:pt x="23" y="3"/>
                        <a:pt x="23" y="3"/>
                        <a:pt x="2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8"/>
                        <a:pt x="20" y="9"/>
                        <a:pt x="18" y="9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8" y="9"/>
                        <a:pt x="17" y="9"/>
                        <a:pt x="17" y="9"/>
                      </a:cubicBezTo>
                      <a:cubicBezTo>
                        <a:pt x="17" y="9"/>
                        <a:pt x="16" y="10"/>
                        <a:pt x="16" y="10"/>
                      </a:cubicBezTo>
                      <a:cubicBezTo>
                        <a:pt x="14" y="12"/>
                        <a:pt x="13" y="13"/>
                        <a:pt x="12" y="14"/>
                      </a:cubicBezTo>
                      <a:cubicBezTo>
                        <a:pt x="11" y="15"/>
                        <a:pt x="10" y="16"/>
                        <a:pt x="9" y="17"/>
                      </a:cubicBezTo>
                      <a:cubicBezTo>
                        <a:pt x="8" y="18"/>
                        <a:pt x="8" y="19"/>
                        <a:pt x="9" y="20"/>
                      </a:cubicBezTo>
                      <a:cubicBezTo>
                        <a:pt x="10" y="22"/>
                        <a:pt x="8" y="28"/>
                        <a:pt x="7" y="30"/>
                      </a:cubicBezTo>
                      <a:cubicBezTo>
                        <a:pt x="6" y="32"/>
                        <a:pt x="4" y="33"/>
                        <a:pt x="3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44" name="Rectangle 1311">
                  <a:extLst>
                    <a:ext uri="{FF2B5EF4-FFF2-40B4-BE49-F238E27FC236}">
                      <a16:creationId xmlns:a16="http://schemas.microsoft.com/office/drawing/2014/main" id="{FA453543-C2B0-3144-A810-A8A5C0488A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5" y="260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45" name="Freeform 1312">
                  <a:extLst>
                    <a:ext uri="{FF2B5EF4-FFF2-40B4-BE49-F238E27FC236}">
                      <a16:creationId xmlns:a16="http://schemas.microsoft.com/office/drawing/2014/main" id="{3B514403-106E-3548-861C-10A53629E2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5" y="26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46" name="Freeform 1313">
                  <a:extLst>
                    <a:ext uri="{FF2B5EF4-FFF2-40B4-BE49-F238E27FC236}">
                      <a16:creationId xmlns:a16="http://schemas.microsoft.com/office/drawing/2014/main" id="{4D6DB620-8FEB-DF4D-AB14-548E6722DF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6" y="2631"/>
                  <a:ext cx="4" cy="4"/>
                </a:xfrm>
                <a:custGeom>
                  <a:avLst/>
                  <a:gdLst>
                    <a:gd name="T0" fmla="*/ 4 w 4"/>
                    <a:gd name="T1" fmla="*/ 0 h 4"/>
                    <a:gd name="T2" fmla="*/ 0 w 4"/>
                    <a:gd name="T3" fmla="*/ 4 h 4"/>
                    <a:gd name="T4" fmla="*/ 0 w 4"/>
                    <a:gd name="T5" fmla="*/ 4 h 4"/>
                    <a:gd name="T6" fmla="*/ 4 w 4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cubicBezTo>
                        <a:pt x="3" y="2"/>
                        <a:pt x="1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3"/>
                        <a:pt x="3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47" name="Freeform 1314">
                  <a:extLst>
                    <a:ext uri="{FF2B5EF4-FFF2-40B4-BE49-F238E27FC236}">
                      <a16:creationId xmlns:a16="http://schemas.microsoft.com/office/drawing/2014/main" id="{B1A21F6D-B5E2-8C4A-AC3D-81EFBA1B34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2" y="2612"/>
                  <a:ext cx="6" cy="7"/>
                </a:xfrm>
                <a:custGeom>
                  <a:avLst/>
                  <a:gdLst>
                    <a:gd name="T0" fmla="*/ 7 w 7"/>
                    <a:gd name="T1" fmla="*/ 0 h 7"/>
                    <a:gd name="T2" fmla="*/ 3 w 7"/>
                    <a:gd name="T3" fmla="*/ 4 h 7"/>
                    <a:gd name="T4" fmla="*/ 0 w 7"/>
                    <a:gd name="T5" fmla="*/ 7 h 7"/>
                    <a:gd name="T6" fmla="*/ 3 w 7"/>
                    <a:gd name="T7" fmla="*/ 4 h 7"/>
                    <a:gd name="T8" fmla="*/ 7 w 7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7" y="0"/>
                      </a:moveTo>
                      <a:cubicBezTo>
                        <a:pt x="5" y="2"/>
                        <a:pt x="4" y="3"/>
                        <a:pt x="3" y="4"/>
                      </a:cubicBezTo>
                      <a:cubicBezTo>
                        <a:pt x="2" y="5"/>
                        <a:pt x="1" y="6"/>
                        <a:pt x="0" y="7"/>
                      </a:cubicBezTo>
                      <a:cubicBezTo>
                        <a:pt x="1" y="6"/>
                        <a:pt x="2" y="5"/>
                        <a:pt x="3" y="4"/>
                      </a:cubicBezTo>
                      <a:cubicBezTo>
                        <a:pt x="4" y="3"/>
                        <a:pt x="5" y="2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48" name="Freeform 1315">
                  <a:extLst>
                    <a:ext uri="{FF2B5EF4-FFF2-40B4-BE49-F238E27FC236}">
                      <a16:creationId xmlns:a16="http://schemas.microsoft.com/office/drawing/2014/main" id="{97EE45E6-6279-CE40-BB32-D9E4BF3DEA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5" y="260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49" name="Freeform 1316">
                  <a:extLst>
                    <a:ext uri="{FF2B5EF4-FFF2-40B4-BE49-F238E27FC236}">
                      <a16:creationId xmlns:a16="http://schemas.microsoft.com/office/drawing/2014/main" id="{DF3AF204-9051-B14B-AF1A-CAB7D443C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4" y="2636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50" name="Oval 1317">
                  <a:extLst>
                    <a:ext uri="{FF2B5EF4-FFF2-40B4-BE49-F238E27FC236}">
                      <a16:creationId xmlns:a16="http://schemas.microsoft.com/office/drawing/2014/main" id="{EB6CCCA8-52F9-0E4E-948C-D0949D56C6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3" y="2637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51" name="Freeform 1318">
                  <a:extLst>
                    <a:ext uri="{FF2B5EF4-FFF2-40B4-BE49-F238E27FC236}">
                      <a16:creationId xmlns:a16="http://schemas.microsoft.com/office/drawing/2014/main" id="{A4736AB4-621E-3C4C-809A-48CBB55BA0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5" y="2703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52" name="Freeform 1319">
                  <a:extLst>
                    <a:ext uri="{FF2B5EF4-FFF2-40B4-BE49-F238E27FC236}">
                      <a16:creationId xmlns:a16="http://schemas.microsoft.com/office/drawing/2014/main" id="{129BEED3-9239-A94D-B9B1-6CBB81BD5E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4" y="270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53" name="Freeform 1320">
                  <a:extLst>
                    <a:ext uri="{FF2B5EF4-FFF2-40B4-BE49-F238E27FC236}">
                      <a16:creationId xmlns:a16="http://schemas.microsoft.com/office/drawing/2014/main" id="{BE249097-42E4-D242-8548-E231DCB15F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" y="2706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54" name="Freeform 1321">
                  <a:extLst>
                    <a:ext uri="{FF2B5EF4-FFF2-40B4-BE49-F238E27FC236}">
                      <a16:creationId xmlns:a16="http://schemas.microsoft.com/office/drawing/2014/main" id="{2714F28C-3D05-A646-A823-E38ED6F447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5" y="263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55" name="Freeform 1322">
                  <a:extLst>
                    <a:ext uri="{FF2B5EF4-FFF2-40B4-BE49-F238E27FC236}">
                      <a16:creationId xmlns:a16="http://schemas.microsoft.com/office/drawing/2014/main" id="{2E8539D4-4EF9-3B4D-B6D8-B366C204A4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0" y="271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56" name="Freeform 1323">
                  <a:extLst>
                    <a:ext uri="{FF2B5EF4-FFF2-40B4-BE49-F238E27FC236}">
                      <a16:creationId xmlns:a16="http://schemas.microsoft.com/office/drawing/2014/main" id="{87363095-E61E-D448-B75D-0CB4C94C8F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6" y="270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57" name="Freeform 1324">
                  <a:extLst>
                    <a:ext uri="{FF2B5EF4-FFF2-40B4-BE49-F238E27FC236}">
                      <a16:creationId xmlns:a16="http://schemas.microsoft.com/office/drawing/2014/main" id="{5D2D38C3-9F13-C743-B812-0B693FB467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4" y="263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58" name="Freeform 1325">
                  <a:extLst>
                    <a:ext uri="{FF2B5EF4-FFF2-40B4-BE49-F238E27FC236}">
                      <a16:creationId xmlns:a16="http://schemas.microsoft.com/office/drawing/2014/main" id="{20675AA5-13E9-564F-ACCF-135071BC9D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8" y="2707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59" name="Freeform 1326">
                  <a:extLst>
                    <a:ext uri="{FF2B5EF4-FFF2-40B4-BE49-F238E27FC236}">
                      <a16:creationId xmlns:a16="http://schemas.microsoft.com/office/drawing/2014/main" id="{D087CE91-933B-B343-AE1E-10FAF38075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70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60" name="Freeform 1327">
                  <a:extLst>
                    <a:ext uri="{FF2B5EF4-FFF2-40B4-BE49-F238E27FC236}">
                      <a16:creationId xmlns:a16="http://schemas.microsoft.com/office/drawing/2014/main" id="{DD606376-5966-0C4A-B974-8876715065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3" y="263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61" name="Freeform 1328">
                  <a:extLst>
                    <a:ext uri="{FF2B5EF4-FFF2-40B4-BE49-F238E27FC236}">
                      <a16:creationId xmlns:a16="http://schemas.microsoft.com/office/drawing/2014/main" id="{2507BD3A-CB77-C64B-9512-FE7E46BB9F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4" y="2635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1 h 1"/>
                    <a:gd name="T4" fmla="*/ 1 w 2"/>
                    <a:gd name="T5" fmla="*/ 1 h 1"/>
                    <a:gd name="T6" fmla="*/ 2 w 2"/>
                    <a:gd name="T7" fmla="*/ 0 h 1"/>
                    <a:gd name="T8" fmla="*/ 2 w 2"/>
                    <a:gd name="T9" fmla="*/ 0 h 1"/>
                    <a:gd name="T10" fmla="*/ 1 w 2"/>
                    <a:gd name="T11" fmla="*/ 1 h 1"/>
                    <a:gd name="T12" fmla="*/ 0 w 2"/>
                    <a:gd name="T1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62" name="Freeform 1329">
                  <a:extLst>
                    <a:ext uri="{FF2B5EF4-FFF2-40B4-BE49-F238E27FC236}">
                      <a16:creationId xmlns:a16="http://schemas.microsoft.com/office/drawing/2014/main" id="{0D68237D-04F4-4640-A45B-DDE3568A20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0" y="2824"/>
                  <a:ext cx="16" cy="4"/>
                </a:xfrm>
                <a:custGeom>
                  <a:avLst/>
                  <a:gdLst>
                    <a:gd name="T0" fmla="*/ 0 w 17"/>
                    <a:gd name="T1" fmla="*/ 5 h 5"/>
                    <a:gd name="T2" fmla="*/ 0 w 17"/>
                    <a:gd name="T3" fmla="*/ 5 h 5"/>
                    <a:gd name="T4" fmla="*/ 0 w 17"/>
                    <a:gd name="T5" fmla="*/ 5 h 5"/>
                    <a:gd name="T6" fmla="*/ 1 w 17"/>
                    <a:gd name="T7" fmla="*/ 5 h 5"/>
                    <a:gd name="T8" fmla="*/ 12 w 17"/>
                    <a:gd name="T9" fmla="*/ 2 h 5"/>
                    <a:gd name="T10" fmla="*/ 17 w 17"/>
                    <a:gd name="T11" fmla="*/ 1 h 5"/>
                    <a:gd name="T12" fmla="*/ 14 w 17"/>
                    <a:gd name="T13" fmla="*/ 1 h 5"/>
                    <a:gd name="T14" fmla="*/ 11 w 17"/>
                    <a:gd name="T15" fmla="*/ 2 h 5"/>
                    <a:gd name="T16" fmla="*/ 11 w 17"/>
                    <a:gd name="T17" fmla="*/ 2 h 5"/>
                    <a:gd name="T18" fmla="*/ 8 w 17"/>
                    <a:gd name="T19" fmla="*/ 3 h 5"/>
                    <a:gd name="T20" fmla="*/ 8 w 17"/>
                    <a:gd name="T21" fmla="*/ 3 h 5"/>
                    <a:gd name="T22" fmla="*/ 4 w 17"/>
                    <a:gd name="T23" fmla="*/ 3 h 5"/>
                    <a:gd name="T24" fmla="*/ 4 w 17"/>
                    <a:gd name="T25" fmla="*/ 3 h 5"/>
                    <a:gd name="T26" fmla="*/ 1 w 17"/>
                    <a:gd name="T27" fmla="*/ 3 h 5"/>
                    <a:gd name="T28" fmla="*/ 1 w 17"/>
                    <a:gd name="T29" fmla="*/ 3 h 5"/>
                    <a:gd name="T30" fmla="*/ 0 w 17"/>
                    <a:gd name="T3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7" h="5"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1" y="5"/>
                        <a:pt x="1" y="5"/>
                      </a:cubicBezTo>
                      <a:cubicBezTo>
                        <a:pt x="4" y="5"/>
                        <a:pt x="11" y="4"/>
                        <a:pt x="12" y="2"/>
                      </a:cubicBezTo>
                      <a:cubicBezTo>
                        <a:pt x="14" y="1"/>
                        <a:pt x="15" y="1"/>
                        <a:pt x="17" y="1"/>
                      </a:cubicBezTo>
                      <a:cubicBezTo>
                        <a:pt x="16" y="0"/>
                        <a:pt x="15" y="0"/>
                        <a:pt x="14" y="1"/>
                      </a:cubicBezTo>
                      <a:cubicBezTo>
                        <a:pt x="13" y="1"/>
                        <a:pt x="12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2"/>
                        <a:pt x="9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5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0" y="4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63" name="Freeform 1330">
                  <a:extLst>
                    <a:ext uri="{FF2B5EF4-FFF2-40B4-BE49-F238E27FC236}">
                      <a16:creationId xmlns:a16="http://schemas.microsoft.com/office/drawing/2014/main" id="{4322464A-AE84-1E44-9235-B1B43DF714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3" y="2793"/>
                  <a:ext cx="59" cy="45"/>
                </a:xfrm>
                <a:custGeom>
                  <a:avLst/>
                  <a:gdLst>
                    <a:gd name="T0" fmla="*/ 39 w 62"/>
                    <a:gd name="T1" fmla="*/ 42 h 47"/>
                    <a:gd name="T2" fmla="*/ 56 w 62"/>
                    <a:gd name="T3" fmla="*/ 47 h 47"/>
                    <a:gd name="T4" fmla="*/ 58 w 62"/>
                    <a:gd name="T5" fmla="*/ 47 h 47"/>
                    <a:gd name="T6" fmla="*/ 60 w 62"/>
                    <a:gd name="T7" fmla="*/ 47 h 47"/>
                    <a:gd name="T8" fmla="*/ 61 w 62"/>
                    <a:gd name="T9" fmla="*/ 47 h 47"/>
                    <a:gd name="T10" fmla="*/ 62 w 62"/>
                    <a:gd name="T11" fmla="*/ 44 h 47"/>
                    <a:gd name="T12" fmla="*/ 62 w 62"/>
                    <a:gd name="T13" fmla="*/ 43 h 47"/>
                    <a:gd name="T14" fmla="*/ 62 w 62"/>
                    <a:gd name="T15" fmla="*/ 42 h 47"/>
                    <a:gd name="T16" fmla="*/ 62 w 62"/>
                    <a:gd name="T17" fmla="*/ 41 h 47"/>
                    <a:gd name="T18" fmla="*/ 62 w 62"/>
                    <a:gd name="T19" fmla="*/ 41 h 47"/>
                    <a:gd name="T20" fmla="*/ 62 w 62"/>
                    <a:gd name="T21" fmla="*/ 40 h 47"/>
                    <a:gd name="T22" fmla="*/ 54 w 62"/>
                    <a:gd name="T23" fmla="*/ 27 h 47"/>
                    <a:gd name="T24" fmla="*/ 52 w 62"/>
                    <a:gd name="T25" fmla="*/ 24 h 47"/>
                    <a:gd name="T26" fmla="*/ 52 w 62"/>
                    <a:gd name="T27" fmla="*/ 24 h 47"/>
                    <a:gd name="T28" fmla="*/ 52 w 62"/>
                    <a:gd name="T29" fmla="*/ 21 h 47"/>
                    <a:gd name="T30" fmla="*/ 51 w 62"/>
                    <a:gd name="T31" fmla="*/ 20 h 47"/>
                    <a:gd name="T32" fmla="*/ 50 w 62"/>
                    <a:gd name="T33" fmla="*/ 19 h 47"/>
                    <a:gd name="T34" fmla="*/ 49 w 62"/>
                    <a:gd name="T35" fmla="*/ 18 h 47"/>
                    <a:gd name="T36" fmla="*/ 40 w 62"/>
                    <a:gd name="T37" fmla="*/ 9 h 47"/>
                    <a:gd name="T38" fmla="*/ 35 w 62"/>
                    <a:gd name="T39" fmla="*/ 7 h 47"/>
                    <a:gd name="T40" fmla="*/ 29 w 62"/>
                    <a:gd name="T41" fmla="*/ 1 h 47"/>
                    <a:gd name="T42" fmla="*/ 21 w 62"/>
                    <a:gd name="T43" fmla="*/ 2 h 47"/>
                    <a:gd name="T44" fmla="*/ 10 w 62"/>
                    <a:gd name="T45" fmla="*/ 2 h 47"/>
                    <a:gd name="T46" fmla="*/ 9 w 62"/>
                    <a:gd name="T47" fmla="*/ 4 h 47"/>
                    <a:gd name="T48" fmla="*/ 8 w 62"/>
                    <a:gd name="T49" fmla="*/ 5 h 47"/>
                    <a:gd name="T50" fmla="*/ 7 w 62"/>
                    <a:gd name="T51" fmla="*/ 6 h 47"/>
                    <a:gd name="T52" fmla="*/ 6 w 62"/>
                    <a:gd name="T53" fmla="*/ 7 h 47"/>
                    <a:gd name="T54" fmla="*/ 3 w 62"/>
                    <a:gd name="T55" fmla="*/ 16 h 47"/>
                    <a:gd name="T56" fmla="*/ 8 w 62"/>
                    <a:gd name="T57" fmla="*/ 31 h 47"/>
                    <a:gd name="T58" fmla="*/ 10 w 62"/>
                    <a:gd name="T59" fmla="*/ 31 h 47"/>
                    <a:gd name="T60" fmla="*/ 13 w 62"/>
                    <a:gd name="T61" fmla="*/ 31 h 47"/>
                    <a:gd name="T62" fmla="*/ 16 w 62"/>
                    <a:gd name="T63" fmla="*/ 30 h 47"/>
                    <a:gd name="T64" fmla="*/ 22 w 62"/>
                    <a:gd name="T65" fmla="*/ 28 h 47"/>
                    <a:gd name="T66" fmla="*/ 31 w 62"/>
                    <a:gd name="T67" fmla="*/ 33 h 47"/>
                    <a:gd name="T68" fmla="*/ 41 w 62"/>
                    <a:gd name="T69" fmla="*/ 36 h 47"/>
                    <a:gd name="T70" fmla="*/ 30 w 62"/>
                    <a:gd name="T71" fmla="*/ 40 h 47"/>
                    <a:gd name="T72" fmla="*/ 22 w 62"/>
                    <a:gd name="T73" fmla="*/ 37 h 47"/>
                    <a:gd name="T74" fmla="*/ 8 w 62"/>
                    <a:gd name="T75" fmla="*/ 41 h 47"/>
                    <a:gd name="T76" fmla="*/ 7 w 62"/>
                    <a:gd name="T77" fmla="*/ 41 h 47"/>
                    <a:gd name="T78" fmla="*/ 7 w 62"/>
                    <a:gd name="T79" fmla="*/ 41 h 47"/>
                    <a:gd name="T80" fmla="*/ 8 w 62"/>
                    <a:gd name="T81" fmla="*/ 44 h 47"/>
                    <a:gd name="T82" fmla="*/ 10 w 62"/>
                    <a:gd name="T83" fmla="*/ 44 h 47"/>
                    <a:gd name="T84" fmla="*/ 12 w 62"/>
                    <a:gd name="T85" fmla="*/ 44 h 47"/>
                    <a:gd name="T86" fmla="*/ 13 w 62"/>
                    <a:gd name="T87" fmla="*/ 45 h 47"/>
                    <a:gd name="T88" fmla="*/ 13 w 62"/>
                    <a:gd name="T89" fmla="*/ 46 h 47"/>
                    <a:gd name="T90" fmla="*/ 15 w 62"/>
                    <a:gd name="T91" fmla="*/ 46 h 47"/>
                    <a:gd name="T92" fmla="*/ 16 w 62"/>
                    <a:gd name="T93" fmla="*/ 45 h 47"/>
                    <a:gd name="T94" fmla="*/ 18 w 62"/>
                    <a:gd name="T95" fmla="*/ 44 h 47"/>
                    <a:gd name="T96" fmla="*/ 19 w 62"/>
                    <a:gd name="T97" fmla="*/ 43 h 47"/>
                    <a:gd name="T98" fmla="*/ 36 w 62"/>
                    <a:gd name="T99" fmla="*/ 42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2" h="47">
                      <a:moveTo>
                        <a:pt x="36" y="41"/>
                      </a:moveTo>
                      <a:cubicBezTo>
                        <a:pt x="39" y="42"/>
                        <a:pt x="39" y="42"/>
                        <a:pt x="39" y="42"/>
                      </a:cubicBezTo>
                      <a:cubicBezTo>
                        <a:pt x="46" y="43"/>
                        <a:pt x="48" y="45"/>
                        <a:pt x="48" y="46"/>
                      </a:cubicBezTo>
                      <a:cubicBezTo>
                        <a:pt x="49" y="47"/>
                        <a:pt x="52" y="47"/>
                        <a:pt x="56" y="47"/>
                      </a:cubicBezTo>
                      <a:cubicBezTo>
                        <a:pt x="56" y="47"/>
                        <a:pt x="57" y="47"/>
                        <a:pt x="57" y="47"/>
                      </a:cubicBezTo>
                      <a:cubicBezTo>
                        <a:pt x="58" y="47"/>
                        <a:pt x="58" y="47"/>
                        <a:pt x="58" y="47"/>
                      </a:cubicBezTo>
                      <a:cubicBezTo>
                        <a:pt x="58" y="47"/>
                        <a:pt x="59" y="47"/>
                        <a:pt x="59" y="47"/>
                      </a:cubicBezTo>
                      <a:cubicBezTo>
                        <a:pt x="59" y="47"/>
                        <a:pt x="60" y="47"/>
                        <a:pt x="60" y="47"/>
                      </a:cubicBezTo>
                      <a:cubicBezTo>
                        <a:pt x="60" y="47"/>
                        <a:pt x="60" y="47"/>
                        <a:pt x="61" y="47"/>
                      </a:cubicBezTo>
                      <a:cubicBezTo>
                        <a:pt x="61" y="47"/>
                        <a:pt x="61" y="47"/>
                        <a:pt x="61" y="47"/>
                      </a:cubicBezTo>
                      <a:cubicBezTo>
                        <a:pt x="62" y="46"/>
                        <a:pt x="62" y="46"/>
                        <a:pt x="62" y="46"/>
                      </a:cubicBezTo>
                      <a:cubicBezTo>
                        <a:pt x="62" y="45"/>
                        <a:pt x="62" y="45"/>
                        <a:pt x="62" y="44"/>
                      </a:cubicBezTo>
                      <a:cubicBezTo>
                        <a:pt x="62" y="44"/>
                        <a:pt x="62" y="44"/>
                        <a:pt x="62" y="44"/>
                      </a:cubicBezTo>
                      <a:cubicBezTo>
                        <a:pt x="62" y="43"/>
                        <a:pt x="62" y="43"/>
                        <a:pt x="62" y="43"/>
                      </a:cubicBezTo>
                      <a:cubicBezTo>
                        <a:pt x="62" y="43"/>
                        <a:pt x="62" y="42"/>
                        <a:pt x="62" y="42"/>
                      </a:cubicBezTo>
                      <a:cubicBezTo>
                        <a:pt x="62" y="42"/>
                        <a:pt x="62" y="42"/>
                        <a:pt x="62" y="42"/>
                      </a:cubicBezTo>
                      <a:cubicBezTo>
                        <a:pt x="62" y="42"/>
                        <a:pt x="62" y="42"/>
                        <a:pt x="62" y="42"/>
                      </a:cubicBezTo>
                      <a:cubicBezTo>
                        <a:pt x="62" y="41"/>
                        <a:pt x="62" y="41"/>
                        <a:pt x="62" y="41"/>
                      </a:cubicBezTo>
                      <a:cubicBezTo>
                        <a:pt x="62" y="41"/>
                        <a:pt x="62" y="41"/>
                        <a:pt x="62" y="41"/>
                      </a:cubicBezTo>
                      <a:cubicBezTo>
                        <a:pt x="62" y="41"/>
                        <a:pt x="62" y="41"/>
                        <a:pt x="62" y="41"/>
                      </a:cubicBezTo>
                      <a:cubicBezTo>
                        <a:pt x="62" y="40"/>
                        <a:pt x="62" y="40"/>
                        <a:pt x="62" y="40"/>
                      </a:cubicBezTo>
                      <a:cubicBezTo>
                        <a:pt x="62" y="40"/>
                        <a:pt x="62" y="40"/>
                        <a:pt x="62" y="40"/>
                      </a:cubicBezTo>
                      <a:cubicBezTo>
                        <a:pt x="61" y="39"/>
                        <a:pt x="59" y="37"/>
                        <a:pt x="57" y="35"/>
                      </a:cubicBezTo>
                      <a:cubicBezTo>
                        <a:pt x="55" y="33"/>
                        <a:pt x="54" y="29"/>
                        <a:pt x="54" y="27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3"/>
                        <a:pt x="52" y="23"/>
                        <a:pt x="52" y="21"/>
                      </a:cubicBezTo>
                      <a:cubicBezTo>
                        <a:pt x="52" y="21"/>
                        <a:pt x="52" y="21"/>
                        <a:pt x="52" y="21"/>
                      </a:cubicBezTo>
                      <a:cubicBezTo>
                        <a:pt x="51" y="21"/>
                        <a:pt x="51" y="21"/>
                        <a:pt x="51" y="20"/>
                      </a:cubicBezTo>
                      <a:cubicBezTo>
                        <a:pt x="51" y="20"/>
                        <a:pt x="51" y="20"/>
                        <a:pt x="51" y="20"/>
                      </a:cubicBezTo>
                      <a:cubicBezTo>
                        <a:pt x="51" y="20"/>
                        <a:pt x="50" y="19"/>
                        <a:pt x="50" y="19"/>
                      </a:cubicBezTo>
                      <a:cubicBezTo>
                        <a:pt x="50" y="19"/>
                        <a:pt x="50" y="19"/>
                        <a:pt x="50" y="19"/>
                      </a:cubicBezTo>
                      <a:cubicBezTo>
                        <a:pt x="50" y="19"/>
                        <a:pt x="49" y="18"/>
                        <a:pt x="49" y="18"/>
                      </a:cubicBezTo>
                      <a:cubicBezTo>
                        <a:pt x="49" y="18"/>
                        <a:pt x="49" y="18"/>
                        <a:pt x="49" y="18"/>
                      </a:cubicBezTo>
                      <a:cubicBezTo>
                        <a:pt x="48" y="18"/>
                        <a:pt x="48" y="17"/>
                        <a:pt x="47" y="17"/>
                      </a:cubicBezTo>
                      <a:cubicBezTo>
                        <a:pt x="44" y="16"/>
                        <a:pt x="41" y="12"/>
                        <a:pt x="40" y="9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35" y="7"/>
                        <a:pt x="35" y="7"/>
                        <a:pt x="35" y="7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4" y="5"/>
                        <a:pt x="31" y="2"/>
                        <a:pt x="29" y="1"/>
                      </a:cubicBezTo>
                      <a:cubicBezTo>
                        <a:pt x="27" y="0"/>
                        <a:pt x="23" y="2"/>
                        <a:pt x="22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18" y="3"/>
                        <a:pt x="15" y="3"/>
                      </a:cubicBezTo>
                      <a:cubicBezTo>
                        <a:pt x="13" y="3"/>
                        <a:pt x="12" y="2"/>
                        <a:pt x="10" y="2"/>
                      </a:cubicBezTo>
                      <a:cubicBezTo>
                        <a:pt x="10" y="2"/>
                        <a:pt x="10" y="2"/>
                        <a:pt x="9" y="3"/>
                      </a:cubicBezTo>
                      <a:cubicBezTo>
                        <a:pt x="9" y="3"/>
                        <a:pt x="9" y="3"/>
                        <a:pt x="9" y="4"/>
                      </a:cubicBezTo>
                      <a:cubicBezTo>
                        <a:pt x="9" y="4"/>
                        <a:pt x="9" y="4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6"/>
                        <a:pt x="8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7"/>
                        <a:pt x="7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5" y="10"/>
                        <a:pt x="5" y="14"/>
                        <a:pt x="3" y="16"/>
                      </a:cubicBezTo>
                      <a:cubicBezTo>
                        <a:pt x="0" y="20"/>
                        <a:pt x="4" y="27"/>
                        <a:pt x="7" y="29"/>
                      </a:cubicBezTo>
                      <a:cubicBezTo>
                        <a:pt x="7" y="30"/>
                        <a:pt x="8" y="30"/>
                        <a:pt x="8" y="31"/>
                      </a:cubicBezTo>
                      <a:cubicBezTo>
                        <a:pt x="8" y="31"/>
                        <a:pt x="9" y="31"/>
                        <a:pt x="9" y="31"/>
                      </a:cubicBezTo>
                      <a:cubicBezTo>
                        <a:pt x="9" y="31"/>
                        <a:pt x="10" y="31"/>
                        <a:pt x="10" y="31"/>
                      </a:cubicBezTo>
                      <a:cubicBezTo>
                        <a:pt x="11" y="31"/>
                        <a:pt x="12" y="31"/>
                        <a:pt x="12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4" y="31"/>
                        <a:pt x="15" y="31"/>
                        <a:pt x="15" y="30"/>
                      </a:cubicBezTo>
                      <a:cubicBezTo>
                        <a:pt x="16" y="30"/>
                        <a:pt x="16" y="30"/>
                        <a:pt x="16" y="30"/>
                      </a:cubicBezTo>
                      <a:cubicBezTo>
                        <a:pt x="17" y="30"/>
                        <a:pt x="18" y="29"/>
                        <a:pt x="19" y="29"/>
                      </a:cubicBezTo>
                      <a:cubicBezTo>
                        <a:pt x="20" y="28"/>
                        <a:pt x="21" y="28"/>
                        <a:pt x="22" y="28"/>
                      </a:cubicBezTo>
                      <a:cubicBezTo>
                        <a:pt x="25" y="28"/>
                        <a:pt x="26" y="30"/>
                        <a:pt x="27" y="31"/>
                      </a:cubicBezTo>
                      <a:cubicBezTo>
                        <a:pt x="28" y="32"/>
                        <a:pt x="29" y="33"/>
                        <a:pt x="31" y="33"/>
                      </a:cubicBezTo>
                      <a:cubicBezTo>
                        <a:pt x="37" y="34"/>
                        <a:pt x="38" y="34"/>
                        <a:pt x="38" y="35"/>
                      </a:cubicBezTo>
                      <a:cubicBezTo>
                        <a:pt x="41" y="36"/>
                        <a:pt x="41" y="36"/>
                        <a:pt x="41" y="36"/>
                      </a:cubicBezTo>
                      <a:cubicBezTo>
                        <a:pt x="38" y="38"/>
                        <a:pt x="38" y="38"/>
                        <a:pt x="38" y="38"/>
                      </a:cubicBezTo>
                      <a:cubicBezTo>
                        <a:pt x="38" y="38"/>
                        <a:pt x="34" y="41"/>
                        <a:pt x="30" y="40"/>
                      </a:cubicBezTo>
                      <a:cubicBezTo>
                        <a:pt x="28" y="40"/>
                        <a:pt x="27" y="39"/>
                        <a:pt x="25" y="38"/>
                      </a:cubicBezTo>
                      <a:cubicBezTo>
                        <a:pt x="24" y="38"/>
                        <a:pt x="23" y="37"/>
                        <a:pt x="22" y="37"/>
                      </a:cubicBezTo>
                      <a:cubicBezTo>
                        <a:pt x="19" y="40"/>
                        <a:pt x="10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1"/>
                        <a:pt x="8" y="41"/>
                        <a:pt x="7" y="41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2"/>
                        <a:pt x="7" y="43"/>
                        <a:pt x="7" y="44"/>
                      </a:cubicBez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9" y="44"/>
                        <a:pt x="9" y="44"/>
                        <a:pt x="10" y="44"/>
                      </a:cubicBezTo>
                      <a:cubicBezTo>
                        <a:pt x="10" y="44"/>
                        <a:pt x="10" y="44"/>
                        <a:pt x="11" y="44"/>
                      </a:cubicBezTo>
                      <a:cubicBezTo>
                        <a:pt x="11" y="44"/>
                        <a:pt x="11" y="44"/>
                        <a:pt x="12" y="44"/>
                      </a:cubicBezTo>
                      <a:cubicBezTo>
                        <a:pt x="12" y="44"/>
                        <a:pt x="12" y="45"/>
                        <a:pt x="12" y="45"/>
                      </a:cubicBezTo>
                      <a:cubicBezTo>
                        <a:pt x="12" y="45"/>
                        <a:pt x="13" y="45"/>
                        <a:pt x="13" y="45"/>
                      </a:cubicBezTo>
                      <a:cubicBezTo>
                        <a:pt x="13" y="45"/>
                        <a:pt x="13" y="45"/>
                        <a:pt x="13" y="45"/>
                      </a:cubicBezTo>
                      <a:cubicBezTo>
                        <a:pt x="13" y="46"/>
                        <a:pt x="13" y="46"/>
                        <a:pt x="13" y="46"/>
                      </a:cubicBezTo>
                      <a:cubicBezTo>
                        <a:pt x="14" y="46"/>
                        <a:pt x="14" y="46"/>
                        <a:pt x="14" y="46"/>
                      </a:cubicBezTo>
                      <a:cubicBezTo>
                        <a:pt x="14" y="46"/>
                        <a:pt x="15" y="46"/>
                        <a:pt x="15" y="46"/>
                      </a:cubicBezTo>
                      <a:cubicBezTo>
                        <a:pt x="15" y="45"/>
                        <a:pt x="15" y="45"/>
                        <a:pt x="16" y="45"/>
                      </a:cubicBezTo>
                      <a:cubicBezTo>
                        <a:pt x="16" y="45"/>
                        <a:pt x="16" y="45"/>
                        <a:pt x="16" y="45"/>
                      </a:cubicBezTo>
                      <a:cubicBezTo>
                        <a:pt x="16" y="45"/>
                        <a:pt x="17" y="45"/>
                        <a:pt x="17" y="44"/>
                      </a:cubicBezTo>
                      <a:cubicBezTo>
                        <a:pt x="17" y="44"/>
                        <a:pt x="18" y="44"/>
                        <a:pt x="18" y="44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19" y="43"/>
                        <a:pt x="33" y="42"/>
                        <a:pt x="35" y="42"/>
                      </a:cubicBezTo>
                      <a:cubicBezTo>
                        <a:pt x="36" y="42"/>
                        <a:pt x="36" y="42"/>
                        <a:pt x="36" y="42"/>
                      </a:cubicBezTo>
                      <a:lnTo>
                        <a:pt x="36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64" name="Freeform 1331">
                  <a:extLst>
                    <a:ext uri="{FF2B5EF4-FFF2-40B4-BE49-F238E27FC236}">
                      <a16:creationId xmlns:a16="http://schemas.microsoft.com/office/drawing/2014/main" id="{FB6BF3BD-3317-AF45-8FB9-BAB4049F6A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1" y="283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65" name="Freeform 1332">
                  <a:extLst>
                    <a:ext uri="{FF2B5EF4-FFF2-40B4-BE49-F238E27FC236}">
                      <a16:creationId xmlns:a16="http://schemas.microsoft.com/office/drawing/2014/main" id="{72B9DEEC-6B7A-6548-B850-7CF253E0C8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0" y="283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66" name="Freeform 1333">
                  <a:extLst>
                    <a:ext uri="{FF2B5EF4-FFF2-40B4-BE49-F238E27FC236}">
                      <a16:creationId xmlns:a16="http://schemas.microsoft.com/office/drawing/2014/main" id="{ACF19C1D-FA6C-2441-A159-A1D452D828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0" y="2832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67" name="Freeform 1334">
                  <a:extLst>
                    <a:ext uri="{FF2B5EF4-FFF2-40B4-BE49-F238E27FC236}">
                      <a16:creationId xmlns:a16="http://schemas.microsoft.com/office/drawing/2014/main" id="{00323129-A6B5-2A49-9764-A28A950279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8" y="2821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68" name="Freeform 1335">
                  <a:extLst>
                    <a:ext uri="{FF2B5EF4-FFF2-40B4-BE49-F238E27FC236}">
                      <a16:creationId xmlns:a16="http://schemas.microsoft.com/office/drawing/2014/main" id="{35D87665-537F-5D45-91C6-E0131B6F56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6" y="2822"/>
                  <a:ext cx="1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69" name="Freeform 1336">
                  <a:extLst>
                    <a:ext uri="{FF2B5EF4-FFF2-40B4-BE49-F238E27FC236}">
                      <a16:creationId xmlns:a16="http://schemas.microsoft.com/office/drawing/2014/main" id="{4AADBCFE-B512-B64A-8A99-46FDE4E048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3" y="2823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70" name="Freeform 1337">
                  <a:extLst>
                    <a:ext uri="{FF2B5EF4-FFF2-40B4-BE49-F238E27FC236}">
                      <a16:creationId xmlns:a16="http://schemas.microsoft.com/office/drawing/2014/main" id="{5AE4EE6D-7365-8844-9B7B-400DB212A1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1" y="282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71" name="Freeform 1338">
                  <a:extLst>
                    <a:ext uri="{FF2B5EF4-FFF2-40B4-BE49-F238E27FC236}">
                      <a16:creationId xmlns:a16="http://schemas.microsoft.com/office/drawing/2014/main" id="{F6A358B3-85EF-4149-BE71-D10B13EB27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6" y="2837"/>
                  <a:ext cx="22" cy="13"/>
                </a:xfrm>
                <a:custGeom>
                  <a:avLst/>
                  <a:gdLst>
                    <a:gd name="T0" fmla="*/ 23 w 23"/>
                    <a:gd name="T1" fmla="*/ 0 h 14"/>
                    <a:gd name="T2" fmla="*/ 7 w 23"/>
                    <a:gd name="T3" fmla="*/ 1 h 14"/>
                    <a:gd name="T4" fmla="*/ 0 w 23"/>
                    <a:gd name="T5" fmla="*/ 4 h 14"/>
                    <a:gd name="T6" fmla="*/ 0 w 23"/>
                    <a:gd name="T7" fmla="*/ 4 h 14"/>
                    <a:gd name="T8" fmla="*/ 4 w 23"/>
                    <a:gd name="T9" fmla="*/ 5 h 14"/>
                    <a:gd name="T10" fmla="*/ 8 w 23"/>
                    <a:gd name="T11" fmla="*/ 12 h 14"/>
                    <a:gd name="T12" fmla="*/ 9 w 23"/>
                    <a:gd name="T13" fmla="*/ 14 h 14"/>
                    <a:gd name="T14" fmla="*/ 9 w 23"/>
                    <a:gd name="T15" fmla="*/ 14 h 14"/>
                    <a:gd name="T16" fmla="*/ 9 w 23"/>
                    <a:gd name="T17" fmla="*/ 14 h 14"/>
                    <a:gd name="T18" fmla="*/ 11 w 23"/>
                    <a:gd name="T19" fmla="*/ 13 h 14"/>
                    <a:gd name="T20" fmla="*/ 20 w 23"/>
                    <a:gd name="T21" fmla="*/ 8 h 14"/>
                    <a:gd name="T22" fmla="*/ 21 w 23"/>
                    <a:gd name="T23" fmla="*/ 8 h 14"/>
                    <a:gd name="T24" fmla="*/ 21 w 23"/>
                    <a:gd name="T25" fmla="*/ 8 h 14"/>
                    <a:gd name="T26" fmla="*/ 20 w 23"/>
                    <a:gd name="T27" fmla="*/ 3 h 14"/>
                    <a:gd name="T28" fmla="*/ 22 w 23"/>
                    <a:gd name="T29" fmla="*/ 1 h 14"/>
                    <a:gd name="T30" fmla="*/ 23 w 23"/>
                    <a:gd name="T31" fmla="*/ 1 h 14"/>
                    <a:gd name="T32" fmla="*/ 23 w 23"/>
                    <a:gd name="T33" fmla="*/ 1 h 14"/>
                    <a:gd name="T34" fmla="*/ 23 w 23"/>
                    <a:gd name="T35" fmla="*/ 0 h 14"/>
                    <a:gd name="T36" fmla="*/ 23 w 23"/>
                    <a:gd name="T3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" h="14">
                      <a:moveTo>
                        <a:pt x="23" y="0"/>
                      </a:moveTo>
                      <a:cubicBezTo>
                        <a:pt x="21" y="0"/>
                        <a:pt x="9" y="1"/>
                        <a:pt x="7" y="1"/>
                      </a:cubicBezTo>
                      <a:cubicBezTo>
                        <a:pt x="5" y="2"/>
                        <a:pt x="2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5"/>
                        <a:pt x="2" y="5"/>
                        <a:pt x="4" y="5"/>
                      </a:cubicBezTo>
                      <a:cubicBezTo>
                        <a:pt x="8" y="7"/>
                        <a:pt x="8" y="9"/>
                        <a:pt x="8" y="12"/>
                      </a:cubicBezTo>
                      <a:cubicBezTo>
                        <a:pt x="8" y="13"/>
                        <a:pt x="8" y="13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10" y="14"/>
                        <a:pt x="10" y="13"/>
                        <a:pt x="11" y="13"/>
                      </a:cubicBezTo>
                      <a:cubicBezTo>
                        <a:pt x="15" y="9"/>
                        <a:pt x="18" y="7"/>
                        <a:pt x="20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0" y="7"/>
                        <a:pt x="19" y="5"/>
                        <a:pt x="20" y="3"/>
                      </a:cubicBezTo>
                      <a:cubicBezTo>
                        <a:pt x="20" y="3"/>
                        <a:pt x="21" y="2"/>
                        <a:pt x="22" y="1"/>
                      </a:cubicBezTo>
                      <a:cubicBezTo>
                        <a:pt x="22" y="1"/>
                        <a:pt x="23" y="1"/>
                        <a:pt x="23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72" name="Freeform 1339">
                  <a:extLst>
                    <a:ext uri="{FF2B5EF4-FFF2-40B4-BE49-F238E27FC236}">
                      <a16:creationId xmlns:a16="http://schemas.microsoft.com/office/drawing/2014/main" id="{97CF3E11-63AF-794D-9CE1-DDCEDC2E1E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8" y="283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73" name="Freeform 1340">
                  <a:extLst>
                    <a:ext uri="{FF2B5EF4-FFF2-40B4-BE49-F238E27FC236}">
                      <a16:creationId xmlns:a16="http://schemas.microsoft.com/office/drawing/2014/main" id="{5919902C-7555-FF4C-B41B-2A450E1F7D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6" y="2854"/>
                  <a:ext cx="128" cy="87"/>
                </a:xfrm>
                <a:custGeom>
                  <a:avLst/>
                  <a:gdLst>
                    <a:gd name="T0" fmla="*/ 120 w 134"/>
                    <a:gd name="T1" fmla="*/ 46 h 91"/>
                    <a:gd name="T2" fmla="*/ 113 w 134"/>
                    <a:gd name="T3" fmla="*/ 39 h 91"/>
                    <a:gd name="T4" fmla="*/ 108 w 134"/>
                    <a:gd name="T5" fmla="*/ 33 h 91"/>
                    <a:gd name="T6" fmla="*/ 100 w 134"/>
                    <a:gd name="T7" fmla="*/ 29 h 91"/>
                    <a:gd name="T8" fmla="*/ 94 w 134"/>
                    <a:gd name="T9" fmla="*/ 25 h 91"/>
                    <a:gd name="T10" fmla="*/ 92 w 134"/>
                    <a:gd name="T11" fmla="*/ 21 h 91"/>
                    <a:gd name="T12" fmla="*/ 96 w 134"/>
                    <a:gd name="T13" fmla="*/ 17 h 91"/>
                    <a:gd name="T14" fmla="*/ 93 w 134"/>
                    <a:gd name="T15" fmla="*/ 10 h 91"/>
                    <a:gd name="T16" fmla="*/ 93 w 134"/>
                    <a:gd name="T17" fmla="*/ 9 h 91"/>
                    <a:gd name="T18" fmla="*/ 92 w 134"/>
                    <a:gd name="T19" fmla="*/ 8 h 91"/>
                    <a:gd name="T20" fmla="*/ 91 w 134"/>
                    <a:gd name="T21" fmla="*/ 7 h 91"/>
                    <a:gd name="T22" fmla="*/ 90 w 134"/>
                    <a:gd name="T23" fmla="*/ 5 h 91"/>
                    <a:gd name="T24" fmla="*/ 89 w 134"/>
                    <a:gd name="T25" fmla="*/ 4 h 91"/>
                    <a:gd name="T26" fmla="*/ 86 w 134"/>
                    <a:gd name="T27" fmla="*/ 1 h 91"/>
                    <a:gd name="T28" fmla="*/ 86 w 134"/>
                    <a:gd name="T29" fmla="*/ 1 h 91"/>
                    <a:gd name="T30" fmla="*/ 84 w 134"/>
                    <a:gd name="T31" fmla="*/ 0 h 91"/>
                    <a:gd name="T32" fmla="*/ 77 w 134"/>
                    <a:gd name="T33" fmla="*/ 5 h 91"/>
                    <a:gd name="T34" fmla="*/ 74 w 134"/>
                    <a:gd name="T35" fmla="*/ 10 h 91"/>
                    <a:gd name="T36" fmla="*/ 54 w 134"/>
                    <a:gd name="T37" fmla="*/ 23 h 91"/>
                    <a:gd name="T38" fmla="*/ 48 w 134"/>
                    <a:gd name="T39" fmla="*/ 24 h 91"/>
                    <a:gd name="T40" fmla="*/ 47 w 134"/>
                    <a:gd name="T41" fmla="*/ 29 h 91"/>
                    <a:gd name="T42" fmla="*/ 37 w 134"/>
                    <a:gd name="T43" fmla="*/ 35 h 91"/>
                    <a:gd name="T44" fmla="*/ 27 w 134"/>
                    <a:gd name="T45" fmla="*/ 37 h 91"/>
                    <a:gd name="T46" fmla="*/ 25 w 134"/>
                    <a:gd name="T47" fmla="*/ 39 h 91"/>
                    <a:gd name="T48" fmla="*/ 22 w 134"/>
                    <a:gd name="T49" fmla="*/ 40 h 91"/>
                    <a:gd name="T50" fmla="*/ 19 w 134"/>
                    <a:gd name="T51" fmla="*/ 39 h 91"/>
                    <a:gd name="T52" fmla="*/ 12 w 134"/>
                    <a:gd name="T53" fmla="*/ 42 h 91"/>
                    <a:gd name="T54" fmla="*/ 10 w 134"/>
                    <a:gd name="T55" fmla="*/ 42 h 91"/>
                    <a:gd name="T56" fmla="*/ 9 w 134"/>
                    <a:gd name="T57" fmla="*/ 41 h 91"/>
                    <a:gd name="T58" fmla="*/ 8 w 134"/>
                    <a:gd name="T59" fmla="*/ 43 h 91"/>
                    <a:gd name="T60" fmla="*/ 6 w 134"/>
                    <a:gd name="T61" fmla="*/ 44 h 91"/>
                    <a:gd name="T62" fmla="*/ 5 w 134"/>
                    <a:gd name="T63" fmla="*/ 46 h 91"/>
                    <a:gd name="T64" fmla="*/ 0 w 134"/>
                    <a:gd name="T65" fmla="*/ 57 h 91"/>
                    <a:gd name="T66" fmla="*/ 1 w 134"/>
                    <a:gd name="T67" fmla="*/ 66 h 91"/>
                    <a:gd name="T68" fmla="*/ 6 w 134"/>
                    <a:gd name="T69" fmla="*/ 81 h 91"/>
                    <a:gd name="T70" fmla="*/ 12 w 134"/>
                    <a:gd name="T71" fmla="*/ 87 h 91"/>
                    <a:gd name="T72" fmla="*/ 14 w 134"/>
                    <a:gd name="T73" fmla="*/ 89 h 91"/>
                    <a:gd name="T74" fmla="*/ 15 w 134"/>
                    <a:gd name="T75" fmla="*/ 90 h 91"/>
                    <a:gd name="T76" fmla="*/ 16 w 134"/>
                    <a:gd name="T77" fmla="*/ 91 h 91"/>
                    <a:gd name="T78" fmla="*/ 16 w 134"/>
                    <a:gd name="T79" fmla="*/ 91 h 91"/>
                    <a:gd name="T80" fmla="*/ 16 w 134"/>
                    <a:gd name="T81" fmla="*/ 90 h 91"/>
                    <a:gd name="T82" fmla="*/ 17 w 134"/>
                    <a:gd name="T83" fmla="*/ 89 h 91"/>
                    <a:gd name="T84" fmla="*/ 17 w 134"/>
                    <a:gd name="T85" fmla="*/ 88 h 91"/>
                    <a:gd name="T86" fmla="*/ 17 w 134"/>
                    <a:gd name="T87" fmla="*/ 87 h 91"/>
                    <a:gd name="T88" fmla="*/ 17 w 134"/>
                    <a:gd name="T89" fmla="*/ 86 h 91"/>
                    <a:gd name="T90" fmla="*/ 17 w 134"/>
                    <a:gd name="T91" fmla="*/ 86 h 91"/>
                    <a:gd name="T92" fmla="*/ 17 w 134"/>
                    <a:gd name="T93" fmla="*/ 84 h 91"/>
                    <a:gd name="T94" fmla="*/ 30 w 134"/>
                    <a:gd name="T95" fmla="*/ 80 h 91"/>
                    <a:gd name="T96" fmla="*/ 38 w 134"/>
                    <a:gd name="T97" fmla="*/ 75 h 91"/>
                    <a:gd name="T98" fmla="*/ 52 w 134"/>
                    <a:gd name="T99" fmla="*/ 65 h 91"/>
                    <a:gd name="T100" fmla="*/ 81 w 134"/>
                    <a:gd name="T101" fmla="*/ 75 h 91"/>
                    <a:gd name="T102" fmla="*/ 90 w 134"/>
                    <a:gd name="T103" fmla="*/ 68 h 91"/>
                    <a:gd name="T104" fmla="*/ 94 w 134"/>
                    <a:gd name="T105" fmla="*/ 68 h 91"/>
                    <a:gd name="T106" fmla="*/ 111 w 134"/>
                    <a:gd name="T107" fmla="*/ 65 h 91"/>
                    <a:gd name="T108" fmla="*/ 114 w 134"/>
                    <a:gd name="T109" fmla="*/ 64 h 91"/>
                    <a:gd name="T110" fmla="*/ 128 w 134"/>
                    <a:gd name="T111" fmla="*/ 64 h 91"/>
                    <a:gd name="T112" fmla="*/ 132 w 134"/>
                    <a:gd name="T113" fmla="*/ 6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4" h="91">
                      <a:moveTo>
                        <a:pt x="124" y="52"/>
                      </a:moveTo>
                      <a:cubicBezTo>
                        <a:pt x="124" y="51"/>
                        <a:pt x="124" y="49"/>
                        <a:pt x="120" y="46"/>
                      </a:cubicBezTo>
                      <a:cubicBezTo>
                        <a:pt x="119" y="45"/>
                        <a:pt x="118" y="44"/>
                        <a:pt x="117" y="44"/>
                      </a:cubicBezTo>
                      <a:cubicBezTo>
                        <a:pt x="115" y="42"/>
                        <a:pt x="113" y="41"/>
                        <a:pt x="113" y="39"/>
                      </a:cubicBezTo>
                      <a:cubicBezTo>
                        <a:pt x="113" y="38"/>
                        <a:pt x="113" y="38"/>
                        <a:pt x="111" y="36"/>
                      </a:cubicBezTo>
                      <a:cubicBezTo>
                        <a:pt x="110" y="35"/>
                        <a:pt x="109" y="34"/>
                        <a:pt x="108" y="33"/>
                      </a:cubicBezTo>
                      <a:cubicBezTo>
                        <a:pt x="106" y="30"/>
                        <a:pt x="101" y="29"/>
                        <a:pt x="101" y="29"/>
                      </a:cubicBezTo>
                      <a:cubicBezTo>
                        <a:pt x="100" y="29"/>
                        <a:pt x="100" y="29"/>
                        <a:pt x="100" y="29"/>
                      </a:cubicBezTo>
                      <a:cubicBezTo>
                        <a:pt x="98" y="26"/>
                        <a:pt x="98" y="26"/>
                        <a:pt x="98" y="26"/>
                      </a:cubicBezTo>
                      <a:cubicBezTo>
                        <a:pt x="94" y="25"/>
                        <a:pt x="94" y="25"/>
                        <a:pt x="94" y="25"/>
                      </a:cubicBezTo>
                      <a:cubicBezTo>
                        <a:pt x="93" y="25"/>
                        <a:pt x="93" y="25"/>
                        <a:pt x="93" y="25"/>
                      </a:cubicBezTo>
                      <a:cubicBezTo>
                        <a:pt x="93" y="24"/>
                        <a:pt x="92" y="23"/>
                        <a:pt x="92" y="21"/>
                      </a:cubicBezTo>
                      <a:cubicBezTo>
                        <a:pt x="92" y="20"/>
                        <a:pt x="93" y="18"/>
                        <a:pt x="95" y="17"/>
                      </a:cubicBezTo>
                      <a:cubicBezTo>
                        <a:pt x="96" y="17"/>
                        <a:pt x="96" y="17"/>
                        <a:pt x="96" y="17"/>
                      </a:cubicBezTo>
                      <a:cubicBezTo>
                        <a:pt x="96" y="16"/>
                        <a:pt x="95" y="13"/>
                        <a:pt x="94" y="12"/>
                      </a:cubicBezTo>
                      <a:cubicBezTo>
                        <a:pt x="94" y="11"/>
                        <a:pt x="94" y="11"/>
                        <a:pt x="93" y="10"/>
                      </a:cubicBezTo>
                      <a:cubicBezTo>
                        <a:pt x="93" y="10"/>
                        <a:pt x="93" y="10"/>
                        <a:pt x="93" y="9"/>
                      </a:cubicBezTo>
                      <a:cubicBezTo>
                        <a:pt x="93" y="9"/>
                        <a:pt x="93" y="9"/>
                        <a:pt x="93" y="9"/>
                      </a:cubicBezTo>
                      <a:cubicBezTo>
                        <a:pt x="93" y="9"/>
                        <a:pt x="93" y="9"/>
                        <a:pt x="93" y="9"/>
                      </a:cubicBezTo>
                      <a:cubicBezTo>
                        <a:pt x="93" y="8"/>
                        <a:pt x="92" y="8"/>
                        <a:pt x="92" y="8"/>
                      </a:cubicBezTo>
                      <a:cubicBezTo>
                        <a:pt x="92" y="8"/>
                        <a:pt x="92" y="8"/>
                        <a:pt x="92" y="8"/>
                      </a:cubicBezTo>
                      <a:cubicBezTo>
                        <a:pt x="92" y="7"/>
                        <a:pt x="92" y="7"/>
                        <a:pt x="91" y="7"/>
                      </a:cubicBezTo>
                      <a:cubicBezTo>
                        <a:pt x="91" y="7"/>
                        <a:pt x="91" y="7"/>
                        <a:pt x="91" y="6"/>
                      </a:cubicBezTo>
                      <a:cubicBezTo>
                        <a:pt x="91" y="6"/>
                        <a:pt x="91" y="6"/>
                        <a:pt x="90" y="5"/>
                      </a:cubicBezTo>
                      <a:cubicBezTo>
                        <a:pt x="90" y="5"/>
                        <a:pt x="90" y="5"/>
                        <a:pt x="90" y="5"/>
                      </a:cubicBezTo>
                      <a:cubicBezTo>
                        <a:pt x="90" y="5"/>
                        <a:pt x="89" y="4"/>
                        <a:pt x="89" y="4"/>
                      </a:cubicBezTo>
                      <a:cubicBezTo>
                        <a:pt x="89" y="4"/>
                        <a:pt x="89" y="4"/>
                        <a:pt x="89" y="4"/>
                      </a:cubicBezTo>
                      <a:cubicBezTo>
                        <a:pt x="88" y="3"/>
                        <a:pt x="87" y="2"/>
                        <a:pt x="86" y="1"/>
                      </a:cubicBezTo>
                      <a:cubicBezTo>
                        <a:pt x="86" y="1"/>
                        <a:pt x="86" y="1"/>
                        <a:pt x="86" y="1"/>
                      </a:cubicBezTo>
                      <a:cubicBezTo>
                        <a:pt x="86" y="1"/>
                        <a:pt x="86" y="1"/>
                        <a:pt x="86" y="1"/>
                      </a:cubicBezTo>
                      <a:cubicBezTo>
                        <a:pt x="85" y="0"/>
                        <a:pt x="85" y="0"/>
                        <a:pt x="84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2" y="0"/>
                        <a:pt x="79" y="2"/>
                        <a:pt x="77" y="3"/>
                      </a:cubicBezTo>
                      <a:cubicBezTo>
                        <a:pt x="77" y="4"/>
                        <a:pt x="77" y="4"/>
                        <a:pt x="77" y="5"/>
                      </a:cubicBezTo>
                      <a:cubicBezTo>
                        <a:pt x="77" y="6"/>
                        <a:pt x="76" y="7"/>
                        <a:pt x="75" y="9"/>
                      </a:cubicBezTo>
                      <a:cubicBezTo>
                        <a:pt x="75" y="9"/>
                        <a:pt x="74" y="10"/>
                        <a:pt x="74" y="10"/>
                      </a:cubicBezTo>
                      <a:cubicBezTo>
                        <a:pt x="71" y="13"/>
                        <a:pt x="67" y="16"/>
                        <a:pt x="64" y="20"/>
                      </a:cubicBezTo>
                      <a:cubicBezTo>
                        <a:pt x="62" y="23"/>
                        <a:pt x="58" y="23"/>
                        <a:pt x="54" y="23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49" y="23"/>
                        <a:pt x="48" y="23"/>
                        <a:pt x="48" y="24"/>
                      </a:cubicBezTo>
                      <a:cubicBezTo>
                        <a:pt x="48" y="24"/>
                        <a:pt x="48" y="24"/>
                        <a:pt x="48" y="24"/>
                      </a:cubicBezTo>
                      <a:cubicBezTo>
                        <a:pt x="48" y="25"/>
                        <a:pt x="49" y="28"/>
                        <a:pt x="47" y="29"/>
                      </a:cubicBezTo>
                      <a:cubicBezTo>
                        <a:pt x="46" y="31"/>
                        <a:pt x="42" y="32"/>
                        <a:pt x="39" y="34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6" y="36"/>
                        <a:pt x="35" y="36"/>
                        <a:pt x="33" y="36"/>
                      </a:cubicBezTo>
                      <a:cubicBezTo>
                        <a:pt x="31" y="36"/>
                        <a:pt x="28" y="37"/>
                        <a:pt x="27" y="37"/>
                      </a:cubicBezTo>
                      <a:cubicBezTo>
                        <a:pt x="26" y="38"/>
                        <a:pt x="26" y="38"/>
                        <a:pt x="25" y="38"/>
                      </a:cubicBezTo>
                      <a:cubicBezTo>
                        <a:pt x="25" y="38"/>
                        <a:pt x="25" y="39"/>
                        <a:pt x="25" y="39"/>
                      </a:cubicBezTo>
                      <a:cubicBezTo>
                        <a:pt x="24" y="40"/>
                        <a:pt x="23" y="40"/>
                        <a:pt x="22" y="40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1" y="40"/>
                        <a:pt x="20" y="39"/>
                        <a:pt x="19" y="39"/>
                      </a:cubicBezTo>
                      <a:cubicBezTo>
                        <a:pt x="19" y="38"/>
                        <a:pt x="18" y="38"/>
                        <a:pt x="18" y="38"/>
                      </a:cubicBezTo>
                      <a:cubicBezTo>
                        <a:pt x="16" y="42"/>
                        <a:pt x="13" y="42"/>
                        <a:pt x="12" y="42"/>
                      </a:cubicBezTo>
                      <a:cubicBezTo>
                        <a:pt x="11" y="42"/>
                        <a:pt x="11" y="42"/>
                        <a:pt x="10" y="42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9" y="42"/>
                        <a:pt x="9" y="41"/>
                        <a:pt x="9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9" y="42"/>
                        <a:pt x="8" y="42"/>
                        <a:pt x="8" y="42"/>
                      </a:cubicBezTo>
                      <a:cubicBezTo>
                        <a:pt x="8" y="42"/>
                        <a:pt x="8" y="42"/>
                        <a:pt x="8" y="43"/>
                      </a:cubicBezTo>
                      <a:cubicBezTo>
                        <a:pt x="7" y="43"/>
                        <a:pt x="7" y="43"/>
                        <a:pt x="7" y="43"/>
                      </a:cubicBezTo>
                      <a:cubicBezTo>
                        <a:pt x="7" y="44"/>
                        <a:pt x="7" y="44"/>
                        <a:pt x="6" y="44"/>
                      </a:cubicBezTo>
                      <a:cubicBezTo>
                        <a:pt x="6" y="44"/>
                        <a:pt x="6" y="44"/>
                        <a:pt x="6" y="45"/>
                      </a:cubicBezTo>
                      <a:cubicBezTo>
                        <a:pt x="6" y="45"/>
                        <a:pt x="5" y="46"/>
                        <a:pt x="5" y="46"/>
                      </a:cubicBezTo>
                      <a:cubicBezTo>
                        <a:pt x="4" y="49"/>
                        <a:pt x="3" y="51"/>
                        <a:pt x="2" y="53"/>
                      </a:cubicBezTo>
                      <a:cubicBezTo>
                        <a:pt x="1" y="54"/>
                        <a:pt x="0" y="56"/>
                        <a:pt x="0" y="57"/>
                      </a:cubicBezTo>
                      <a:cubicBezTo>
                        <a:pt x="0" y="57"/>
                        <a:pt x="0" y="58"/>
                        <a:pt x="0" y="59"/>
                      </a:cubicBezTo>
                      <a:cubicBezTo>
                        <a:pt x="1" y="61"/>
                        <a:pt x="1" y="63"/>
                        <a:pt x="1" y="66"/>
                      </a:cubicBezTo>
                      <a:cubicBezTo>
                        <a:pt x="1" y="69"/>
                        <a:pt x="2" y="71"/>
                        <a:pt x="4" y="74"/>
                      </a:cubicBezTo>
                      <a:cubicBezTo>
                        <a:pt x="6" y="77"/>
                        <a:pt x="6" y="80"/>
                        <a:pt x="6" y="81"/>
                      </a:cubicBezTo>
                      <a:cubicBezTo>
                        <a:pt x="7" y="82"/>
                        <a:pt x="7" y="83"/>
                        <a:pt x="8" y="84"/>
                      </a:cubicBezTo>
                      <a:cubicBezTo>
                        <a:pt x="9" y="85"/>
                        <a:pt x="10" y="86"/>
                        <a:pt x="12" y="87"/>
                      </a:cubicBezTo>
                      <a:cubicBezTo>
                        <a:pt x="12" y="88"/>
                        <a:pt x="13" y="88"/>
                        <a:pt x="13" y="88"/>
                      </a:cubicBezTo>
                      <a:cubicBezTo>
                        <a:pt x="13" y="89"/>
                        <a:pt x="13" y="89"/>
                        <a:pt x="14" y="89"/>
                      </a:cubicBezTo>
                      <a:cubicBezTo>
                        <a:pt x="14" y="89"/>
                        <a:pt x="14" y="89"/>
                        <a:pt x="14" y="90"/>
                      </a:cubicBezTo>
                      <a:cubicBezTo>
                        <a:pt x="15" y="90"/>
                        <a:pt x="15" y="90"/>
                        <a:pt x="15" y="90"/>
                      </a:cubicBezTo>
                      <a:cubicBezTo>
                        <a:pt x="15" y="90"/>
                        <a:pt x="15" y="91"/>
                        <a:pt x="15" y="91"/>
                      </a:cubicBezTo>
                      <a:cubicBezTo>
                        <a:pt x="15" y="91"/>
                        <a:pt x="16" y="91"/>
                        <a:pt x="1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91"/>
                        <a:pt x="16" y="90"/>
                        <a:pt x="16" y="90"/>
                      </a:cubicBezTo>
                      <a:cubicBezTo>
                        <a:pt x="16" y="90"/>
                        <a:pt x="16" y="90"/>
                        <a:pt x="16" y="90"/>
                      </a:cubicBezTo>
                      <a:cubicBezTo>
                        <a:pt x="17" y="90"/>
                        <a:pt x="17" y="89"/>
                        <a:pt x="17" y="89"/>
                      </a:cubicBezTo>
                      <a:cubicBezTo>
                        <a:pt x="17" y="89"/>
                        <a:pt x="17" y="89"/>
                        <a:pt x="17" y="89"/>
                      </a:cubicBezTo>
                      <a:cubicBezTo>
                        <a:pt x="17" y="88"/>
                        <a:pt x="17" y="88"/>
                        <a:pt x="17" y="88"/>
                      </a:cubicBezTo>
                      <a:cubicBezTo>
                        <a:pt x="17" y="88"/>
                        <a:pt x="17" y="88"/>
                        <a:pt x="17" y="88"/>
                      </a:cubicBezTo>
                      <a:cubicBezTo>
                        <a:pt x="17" y="87"/>
                        <a:pt x="17" y="87"/>
                        <a:pt x="17" y="87"/>
                      </a:cubicBezTo>
                      <a:cubicBezTo>
                        <a:pt x="17" y="87"/>
                        <a:pt x="17" y="87"/>
                        <a:pt x="17" y="87"/>
                      </a:cubicBezTo>
                      <a:cubicBezTo>
                        <a:pt x="17" y="87"/>
                        <a:pt x="17" y="87"/>
                        <a:pt x="17" y="86"/>
                      </a:cubicBezTo>
                      <a:cubicBezTo>
                        <a:pt x="17" y="86"/>
                        <a:pt x="17" y="86"/>
                        <a:pt x="17" y="86"/>
                      </a:cubicBezTo>
                      <a:cubicBezTo>
                        <a:pt x="17" y="86"/>
                        <a:pt x="17" y="86"/>
                        <a:pt x="17" y="86"/>
                      </a:cubicBezTo>
                      <a:cubicBezTo>
                        <a:pt x="17" y="86"/>
                        <a:pt x="17" y="85"/>
                        <a:pt x="17" y="85"/>
                      </a:cubicBezTo>
                      <a:cubicBezTo>
                        <a:pt x="17" y="84"/>
                        <a:pt x="17" y="84"/>
                        <a:pt x="17" y="84"/>
                      </a:cubicBezTo>
                      <a:cubicBezTo>
                        <a:pt x="25" y="82"/>
                        <a:pt x="25" y="82"/>
                        <a:pt x="25" y="82"/>
                      </a:cubicBezTo>
                      <a:cubicBezTo>
                        <a:pt x="30" y="80"/>
                        <a:pt x="30" y="80"/>
                        <a:pt x="30" y="80"/>
                      </a:cubicBezTo>
                      <a:cubicBezTo>
                        <a:pt x="38" y="81"/>
                        <a:pt x="38" y="81"/>
                        <a:pt x="38" y="81"/>
                      </a:cubicBezTo>
                      <a:cubicBezTo>
                        <a:pt x="38" y="75"/>
                        <a:pt x="38" y="75"/>
                        <a:pt x="38" y="75"/>
                      </a:cubicBezTo>
                      <a:cubicBezTo>
                        <a:pt x="38" y="75"/>
                        <a:pt x="38" y="75"/>
                        <a:pt x="38" y="75"/>
                      </a:cubicBezTo>
                      <a:cubicBezTo>
                        <a:pt x="39" y="73"/>
                        <a:pt x="46" y="65"/>
                        <a:pt x="52" y="65"/>
                      </a:cubicBezTo>
                      <a:cubicBezTo>
                        <a:pt x="56" y="65"/>
                        <a:pt x="60" y="70"/>
                        <a:pt x="62" y="72"/>
                      </a:cubicBezTo>
                      <a:cubicBezTo>
                        <a:pt x="81" y="75"/>
                        <a:pt x="81" y="75"/>
                        <a:pt x="81" y="75"/>
                      </a:cubicBezTo>
                      <a:cubicBezTo>
                        <a:pt x="81" y="73"/>
                        <a:pt x="83" y="69"/>
                        <a:pt x="84" y="68"/>
                      </a:cubicBezTo>
                      <a:cubicBezTo>
                        <a:pt x="86" y="67"/>
                        <a:pt x="88" y="67"/>
                        <a:pt x="90" y="68"/>
                      </a:cubicBezTo>
                      <a:cubicBezTo>
                        <a:pt x="91" y="68"/>
                        <a:pt x="92" y="68"/>
                        <a:pt x="93" y="68"/>
                      </a:cubicBezTo>
                      <a:cubicBezTo>
                        <a:pt x="93" y="68"/>
                        <a:pt x="94" y="68"/>
                        <a:pt x="94" y="68"/>
                      </a:cubicBezTo>
                      <a:cubicBezTo>
                        <a:pt x="97" y="67"/>
                        <a:pt x="101" y="64"/>
                        <a:pt x="106" y="64"/>
                      </a:cubicBezTo>
                      <a:cubicBezTo>
                        <a:pt x="108" y="64"/>
                        <a:pt x="110" y="65"/>
                        <a:pt x="111" y="65"/>
                      </a:cubicBezTo>
                      <a:cubicBezTo>
                        <a:pt x="112" y="65"/>
                        <a:pt x="112" y="65"/>
                        <a:pt x="113" y="65"/>
                      </a:cubicBezTo>
                      <a:cubicBezTo>
                        <a:pt x="113" y="65"/>
                        <a:pt x="113" y="65"/>
                        <a:pt x="114" y="64"/>
                      </a:cubicBezTo>
                      <a:cubicBezTo>
                        <a:pt x="114" y="63"/>
                        <a:pt x="116" y="61"/>
                        <a:pt x="119" y="61"/>
                      </a:cubicBezTo>
                      <a:cubicBezTo>
                        <a:pt x="122" y="61"/>
                        <a:pt x="127" y="63"/>
                        <a:pt x="128" y="64"/>
                      </a:cubicBezTo>
                      <a:cubicBezTo>
                        <a:pt x="134" y="63"/>
                        <a:pt x="134" y="63"/>
                        <a:pt x="134" y="63"/>
                      </a:cubicBezTo>
                      <a:cubicBezTo>
                        <a:pt x="132" y="60"/>
                        <a:pt x="132" y="60"/>
                        <a:pt x="132" y="60"/>
                      </a:cubicBezTo>
                      <a:cubicBezTo>
                        <a:pt x="127" y="57"/>
                        <a:pt x="124" y="55"/>
                        <a:pt x="124" y="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74" name="Freeform 1341">
                  <a:extLst>
                    <a:ext uri="{FF2B5EF4-FFF2-40B4-BE49-F238E27FC236}">
                      <a16:creationId xmlns:a16="http://schemas.microsoft.com/office/drawing/2014/main" id="{0E3CB2C6-2B18-7E4D-B541-26E0B9E0C4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9" y="2825"/>
                  <a:ext cx="125" cy="99"/>
                </a:xfrm>
                <a:custGeom>
                  <a:avLst/>
                  <a:gdLst>
                    <a:gd name="T0" fmla="*/ 123 w 130"/>
                    <a:gd name="T1" fmla="*/ 6 h 104"/>
                    <a:gd name="T2" fmla="*/ 122 w 130"/>
                    <a:gd name="T3" fmla="*/ 4 h 104"/>
                    <a:gd name="T4" fmla="*/ 119 w 130"/>
                    <a:gd name="T5" fmla="*/ 1 h 104"/>
                    <a:gd name="T6" fmla="*/ 119 w 130"/>
                    <a:gd name="T7" fmla="*/ 1 h 104"/>
                    <a:gd name="T8" fmla="*/ 119 w 130"/>
                    <a:gd name="T9" fmla="*/ 1 h 104"/>
                    <a:gd name="T10" fmla="*/ 116 w 130"/>
                    <a:gd name="T11" fmla="*/ 3 h 104"/>
                    <a:gd name="T12" fmla="*/ 108 w 130"/>
                    <a:gd name="T13" fmla="*/ 8 h 104"/>
                    <a:gd name="T14" fmla="*/ 96 w 130"/>
                    <a:gd name="T15" fmla="*/ 5 h 104"/>
                    <a:gd name="T16" fmla="*/ 91 w 130"/>
                    <a:gd name="T17" fmla="*/ 6 h 104"/>
                    <a:gd name="T18" fmla="*/ 86 w 130"/>
                    <a:gd name="T19" fmla="*/ 6 h 104"/>
                    <a:gd name="T20" fmla="*/ 82 w 130"/>
                    <a:gd name="T21" fmla="*/ 8 h 104"/>
                    <a:gd name="T22" fmla="*/ 73 w 130"/>
                    <a:gd name="T23" fmla="*/ 12 h 104"/>
                    <a:gd name="T24" fmla="*/ 63 w 130"/>
                    <a:gd name="T25" fmla="*/ 9 h 104"/>
                    <a:gd name="T26" fmla="*/ 50 w 130"/>
                    <a:gd name="T27" fmla="*/ 9 h 104"/>
                    <a:gd name="T28" fmla="*/ 43 w 130"/>
                    <a:gd name="T29" fmla="*/ 5 h 104"/>
                    <a:gd name="T30" fmla="*/ 38 w 130"/>
                    <a:gd name="T31" fmla="*/ 2 h 104"/>
                    <a:gd name="T32" fmla="*/ 31 w 130"/>
                    <a:gd name="T33" fmla="*/ 1 h 104"/>
                    <a:gd name="T34" fmla="*/ 27 w 130"/>
                    <a:gd name="T35" fmla="*/ 3 h 104"/>
                    <a:gd name="T36" fmla="*/ 27 w 130"/>
                    <a:gd name="T37" fmla="*/ 3 h 104"/>
                    <a:gd name="T38" fmla="*/ 20 w 130"/>
                    <a:gd name="T39" fmla="*/ 2 h 104"/>
                    <a:gd name="T40" fmla="*/ 17 w 130"/>
                    <a:gd name="T41" fmla="*/ 7 h 104"/>
                    <a:gd name="T42" fmla="*/ 11 w 130"/>
                    <a:gd name="T43" fmla="*/ 18 h 104"/>
                    <a:gd name="T44" fmla="*/ 11 w 130"/>
                    <a:gd name="T45" fmla="*/ 19 h 104"/>
                    <a:gd name="T46" fmla="*/ 10 w 130"/>
                    <a:gd name="T47" fmla="*/ 21 h 104"/>
                    <a:gd name="T48" fmla="*/ 10 w 130"/>
                    <a:gd name="T49" fmla="*/ 22 h 104"/>
                    <a:gd name="T50" fmla="*/ 11 w 130"/>
                    <a:gd name="T51" fmla="*/ 24 h 104"/>
                    <a:gd name="T52" fmla="*/ 11 w 130"/>
                    <a:gd name="T53" fmla="*/ 26 h 104"/>
                    <a:gd name="T54" fmla="*/ 9 w 130"/>
                    <a:gd name="T55" fmla="*/ 45 h 104"/>
                    <a:gd name="T56" fmla="*/ 5 w 130"/>
                    <a:gd name="T57" fmla="*/ 51 h 104"/>
                    <a:gd name="T58" fmla="*/ 1 w 130"/>
                    <a:gd name="T59" fmla="*/ 58 h 104"/>
                    <a:gd name="T60" fmla="*/ 1 w 130"/>
                    <a:gd name="T61" fmla="*/ 71 h 104"/>
                    <a:gd name="T62" fmla="*/ 4 w 130"/>
                    <a:gd name="T63" fmla="*/ 77 h 104"/>
                    <a:gd name="T64" fmla="*/ 4 w 130"/>
                    <a:gd name="T65" fmla="*/ 79 h 104"/>
                    <a:gd name="T66" fmla="*/ 15 w 130"/>
                    <a:gd name="T67" fmla="*/ 82 h 104"/>
                    <a:gd name="T68" fmla="*/ 32 w 130"/>
                    <a:gd name="T69" fmla="*/ 96 h 104"/>
                    <a:gd name="T70" fmla="*/ 38 w 130"/>
                    <a:gd name="T71" fmla="*/ 104 h 104"/>
                    <a:gd name="T72" fmla="*/ 48 w 130"/>
                    <a:gd name="T73" fmla="*/ 101 h 104"/>
                    <a:gd name="T74" fmla="*/ 61 w 130"/>
                    <a:gd name="T75" fmla="*/ 100 h 104"/>
                    <a:gd name="T76" fmla="*/ 63 w 130"/>
                    <a:gd name="T77" fmla="*/ 99 h 104"/>
                    <a:gd name="T78" fmla="*/ 64 w 130"/>
                    <a:gd name="T79" fmla="*/ 97 h 104"/>
                    <a:gd name="T80" fmla="*/ 65 w 130"/>
                    <a:gd name="T81" fmla="*/ 95 h 104"/>
                    <a:gd name="T82" fmla="*/ 65 w 130"/>
                    <a:gd name="T83" fmla="*/ 93 h 104"/>
                    <a:gd name="T84" fmla="*/ 65 w 130"/>
                    <a:gd name="T85" fmla="*/ 92 h 104"/>
                    <a:gd name="T86" fmla="*/ 66 w 130"/>
                    <a:gd name="T87" fmla="*/ 90 h 104"/>
                    <a:gd name="T88" fmla="*/ 66 w 130"/>
                    <a:gd name="T89" fmla="*/ 90 h 104"/>
                    <a:gd name="T90" fmla="*/ 66 w 130"/>
                    <a:gd name="T91" fmla="*/ 89 h 104"/>
                    <a:gd name="T92" fmla="*/ 66 w 130"/>
                    <a:gd name="T93" fmla="*/ 88 h 104"/>
                    <a:gd name="T94" fmla="*/ 83 w 130"/>
                    <a:gd name="T95" fmla="*/ 75 h 104"/>
                    <a:gd name="T96" fmla="*/ 89 w 130"/>
                    <a:gd name="T97" fmla="*/ 74 h 104"/>
                    <a:gd name="T98" fmla="*/ 97 w 130"/>
                    <a:gd name="T99" fmla="*/ 78 h 104"/>
                    <a:gd name="T100" fmla="*/ 106 w 130"/>
                    <a:gd name="T101" fmla="*/ 60 h 104"/>
                    <a:gd name="T102" fmla="*/ 112 w 130"/>
                    <a:gd name="T103" fmla="*/ 53 h 104"/>
                    <a:gd name="T104" fmla="*/ 114 w 130"/>
                    <a:gd name="T105" fmla="*/ 45 h 104"/>
                    <a:gd name="T106" fmla="*/ 123 w 130"/>
                    <a:gd name="T107" fmla="*/ 26 h 104"/>
                    <a:gd name="T108" fmla="*/ 129 w 130"/>
                    <a:gd name="T109" fmla="*/ 23 h 104"/>
                    <a:gd name="T110" fmla="*/ 130 w 130"/>
                    <a:gd name="T111" fmla="*/ 18 h 104"/>
                    <a:gd name="T112" fmla="*/ 124 w 130"/>
                    <a:gd name="T113" fmla="*/ 11 h 104"/>
                    <a:gd name="T114" fmla="*/ 124 w 130"/>
                    <a:gd name="T115" fmla="*/ 9 h 104"/>
                    <a:gd name="T116" fmla="*/ 124 w 130"/>
                    <a:gd name="T117" fmla="*/ 8 h 104"/>
                    <a:gd name="T118" fmla="*/ 124 w 130"/>
                    <a:gd name="T11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0" h="104">
                      <a:moveTo>
                        <a:pt x="124" y="7"/>
                      </a:moveTo>
                      <a:cubicBezTo>
                        <a:pt x="123" y="7"/>
                        <a:pt x="123" y="6"/>
                        <a:pt x="123" y="6"/>
                      </a:cubicBezTo>
                      <a:cubicBezTo>
                        <a:pt x="123" y="6"/>
                        <a:pt x="123" y="6"/>
                        <a:pt x="123" y="6"/>
                      </a:cubicBezTo>
                      <a:cubicBezTo>
                        <a:pt x="122" y="5"/>
                        <a:pt x="122" y="5"/>
                        <a:pt x="122" y="4"/>
                      </a:cubicBezTo>
                      <a:cubicBezTo>
                        <a:pt x="121" y="4"/>
                        <a:pt x="121" y="3"/>
                        <a:pt x="121" y="3"/>
                      </a:cubicBezTo>
                      <a:cubicBezTo>
                        <a:pt x="120" y="2"/>
                        <a:pt x="120" y="2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8" y="1"/>
                        <a:pt x="117" y="2"/>
                        <a:pt x="117" y="3"/>
                      </a:cubicBezTo>
                      <a:cubicBezTo>
                        <a:pt x="116" y="3"/>
                        <a:pt x="116" y="3"/>
                        <a:pt x="116" y="3"/>
                      </a:cubicBezTo>
                      <a:cubicBezTo>
                        <a:pt x="114" y="5"/>
                        <a:pt x="113" y="7"/>
                        <a:pt x="111" y="8"/>
                      </a:cubicBezTo>
                      <a:cubicBezTo>
                        <a:pt x="110" y="8"/>
                        <a:pt x="109" y="8"/>
                        <a:pt x="108" y="8"/>
                      </a:cubicBezTo>
                      <a:cubicBezTo>
                        <a:pt x="105" y="8"/>
                        <a:pt x="102" y="7"/>
                        <a:pt x="100" y="6"/>
                      </a:cubicBezTo>
                      <a:cubicBezTo>
                        <a:pt x="100" y="6"/>
                        <a:pt x="99" y="5"/>
                        <a:pt x="96" y="5"/>
                      </a:cubicBezTo>
                      <a:cubicBezTo>
                        <a:pt x="95" y="5"/>
                        <a:pt x="94" y="6"/>
                        <a:pt x="92" y="6"/>
                      </a:cubicBezTo>
                      <a:cubicBezTo>
                        <a:pt x="92" y="6"/>
                        <a:pt x="91" y="6"/>
                        <a:pt x="91" y="6"/>
                      </a:cubicBezTo>
                      <a:cubicBezTo>
                        <a:pt x="90" y="6"/>
                        <a:pt x="89" y="6"/>
                        <a:pt x="89" y="6"/>
                      </a:cubicBezTo>
                      <a:cubicBezTo>
                        <a:pt x="88" y="6"/>
                        <a:pt x="87" y="6"/>
                        <a:pt x="86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5" y="6"/>
                        <a:pt x="83" y="7"/>
                        <a:pt x="82" y="8"/>
                      </a:cubicBezTo>
                      <a:cubicBezTo>
                        <a:pt x="81" y="9"/>
                        <a:pt x="80" y="10"/>
                        <a:pt x="79" y="11"/>
                      </a:cubicBezTo>
                      <a:cubicBezTo>
                        <a:pt x="78" y="11"/>
                        <a:pt x="76" y="12"/>
                        <a:pt x="73" y="12"/>
                      </a:cubicBezTo>
                      <a:cubicBezTo>
                        <a:pt x="71" y="12"/>
                        <a:pt x="68" y="11"/>
                        <a:pt x="66" y="11"/>
                      </a:cubicBezTo>
                      <a:cubicBezTo>
                        <a:pt x="65" y="10"/>
                        <a:pt x="64" y="10"/>
                        <a:pt x="63" y="9"/>
                      </a:cubicBezTo>
                      <a:cubicBezTo>
                        <a:pt x="61" y="8"/>
                        <a:pt x="59" y="6"/>
                        <a:pt x="58" y="6"/>
                      </a:cubicBezTo>
                      <a:cubicBezTo>
                        <a:pt x="57" y="6"/>
                        <a:pt x="53" y="7"/>
                        <a:pt x="50" y="9"/>
                      </a:cubicBezTo>
                      <a:cubicBezTo>
                        <a:pt x="49" y="9"/>
                        <a:pt x="49" y="9"/>
                        <a:pt x="48" y="9"/>
                      </a:cubicBezTo>
                      <a:cubicBezTo>
                        <a:pt x="45" y="9"/>
                        <a:pt x="44" y="7"/>
                        <a:pt x="43" y="5"/>
                      </a:cubicBezTo>
                      <a:cubicBezTo>
                        <a:pt x="42" y="4"/>
                        <a:pt x="42" y="3"/>
                        <a:pt x="41" y="2"/>
                      </a:cubicBezTo>
                      <a:cubicBezTo>
                        <a:pt x="41" y="2"/>
                        <a:pt x="40" y="2"/>
                        <a:pt x="38" y="2"/>
                      </a:cubicBezTo>
                      <a:cubicBezTo>
                        <a:pt x="37" y="1"/>
                        <a:pt x="34" y="1"/>
                        <a:pt x="32" y="0"/>
                      </a:cubicBezTo>
                      <a:cubicBezTo>
                        <a:pt x="32" y="0"/>
                        <a:pt x="31" y="0"/>
                        <a:pt x="31" y="1"/>
                      </a:cubicBezTo>
                      <a:cubicBezTo>
                        <a:pt x="31" y="1"/>
                        <a:pt x="31" y="1"/>
                        <a:pt x="30" y="1"/>
                      </a:cubicBezTo>
                      <a:cubicBezTo>
                        <a:pt x="30" y="2"/>
                        <a:pt x="29" y="3"/>
                        <a:pt x="27" y="3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4" y="2"/>
                        <a:pt x="22" y="2"/>
                        <a:pt x="20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7" y="3"/>
                        <a:pt x="17" y="5"/>
                        <a:pt x="17" y="7"/>
                      </a:cubicBezTo>
                      <a:cubicBezTo>
                        <a:pt x="17" y="9"/>
                        <a:pt x="16" y="10"/>
                        <a:pt x="15" y="11"/>
                      </a:cubicBezTo>
                      <a:cubicBezTo>
                        <a:pt x="14" y="13"/>
                        <a:pt x="11" y="16"/>
                        <a:pt x="11" y="18"/>
                      </a:cubicBezTo>
                      <a:cubicBezTo>
                        <a:pt x="11" y="18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20"/>
                        <a:pt x="10" y="20"/>
                        <a:pt x="10" y="20"/>
                      </a:cubicBezTo>
                      <a:cubicBezTo>
                        <a:pt x="10" y="20"/>
                        <a:pt x="10" y="21"/>
                        <a:pt x="10" y="21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1"/>
                        <a:pt x="10" y="22"/>
                        <a:pt x="10" y="22"/>
                      </a:cubicBezTo>
                      <a:cubicBezTo>
                        <a:pt x="10" y="22"/>
                        <a:pt x="10" y="23"/>
                        <a:pt x="11" y="23"/>
                      </a:cubicBezTo>
                      <a:cubicBezTo>
                        <a:pt x="11" y="23"/>
                        <a:pt x="11" y="24"/>
                        <a:pt x="11" y="24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6"/>
                        <a:pt x="11" y="26"/>
                      </a:cubicBezTo>
                      <a:cubicBezTo>
                        <a:pt x="11" y="26"/>
                        <a:pt x="11" y="27"/>
                        <a:pt x="11" y="27"/>
                      </a:cubicBezTo>
                      <a:cubicBezTo>
                        <a:pt x="12" y="31"/>
                        <a:pt x="12" y="42"/>
                        <a:pt x="9" y="45"/>
                      </a:cubicBezTo>
                      <a:cubicBezTo>
                        <a:pt x="7" y="47"/>
                        <a:pt x="6" y="50"/>
                        <a:pt x="5" y="51"/>
                      </a:cubicBezTo>
                      <a:cubicBezTo>
                        <a:pt x="5" y="51"/>
                        <a:pt x="5" y="51"/>
                        <a:pt x="5" y="51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5" y="52"/>
                        <a:pt x="2" y="54"/>
                        <a:pt x="1" y="58"/>
                      </a:cubicBezTo>
                      <a:cubicBezTo>
                        <a:pt x="0" y="62"/>
                        <a:pt x="1" y="64"/>
                        <a:pt x="1" y="67"/>
                      </a:cubicBezTo>
                      <a:cubicBezTo>
                        <a:pt x="1" y="68"/>
                        <a:pt x="1" y="70"/>
                        <a:pt x="1" y="71"/>
                      </a:cubicBezTo>
                      <a:cubicBezTo>
                        <a:pt x="1" y="73"/>
                        <a:pt x="2" y="74"/>
                        <a:pt x="3" y="75"/>
                      </a:cubicBezTo>
                      <a:cubicBezTo>
                        <a:pt x="3" y="76"/>
                        <a:pt x="3" y="77"/>
                        <a:pt x="4" y="77"/>
                      </a:cubicBezTo>
                      <a:cubicBezTo>
                        <a:pt x="4" y="77"/>
                        <a:pt x="4" y="78"/>
                        <a:pt x="4" y="78"/>
                      </a:cubicBezTo>
                      <a:cubicBezTo>
                        <a:pt x="4" y="78"/>
                        <a:pt x="4" y="79"/>
                        <a:pt x="4" y="79"/>
                      </a:cubicBezTo>
                      <a:cubicBezTo>
                        <a:pt x="4" y="79"/>
                        <a:pt x="4" y="79"/>
                        <a:pt x="4" y="79"/>
                      </a:cubicBezTo>
                      <a:cubicBezTo>
                        <a:pt x="5" y="80"/>
                        <a:pt x="11" y="81"/>
                        <a:pt x="15" y="82"/>
                      </a:cubicBezTo>
                      <a:cubicBezTo>
                        <a:pt x="17" y="82"/>
                        <a:pt x="18" y="82"/>
                        <a:pt x="20" y="83"/>
                      </a:cubicBezTo>
                      <a:cubicBezTo>
                        <a:pt x="26" y="84"/>
                        <a:pt x="32" y="93"/>
                        <a:pt x="32" y="96"/>
                      </a:cubicBezTo>
                      <a:cubicBezTo>
                        <a:pt x="32" y="98"/>
                        <a:pt x="35" y="103"/>
                        <a:pt x="37" y="104"/>
                      </a:cubicBezTo>
                      <a:cubicBezTo>
                        <a:pt x="38" y="104"/>
                        <a:pt x="38" y="104"/>
                        <a:pt x="38" y="104"/>
                      </a:cubicBezTo>
                      <a:cubicBezTo>
                        <a:pt x="39" y="104"/>
                        <a:pt x="41" y="103"/>
                        <a:pt x="42" y="103"/>
                      </a:cubicBezTo>
                      <a:cubicBezTo>
                        <a:pt x="44" y="102"/>
                        <a:pt x="46" y="101"/>
                        <a:pt x="48" y="101"/>
                      </a:cubicBezTo>
                      <a:cubicBezTo>
                        <a:pt x="50" y="101"/>
                        <a:pt x="50" y="101"/>
                        <a:pt x="50" y="101"/>
                      </a:cubicBezTo>
                      <a:cubicBezTo>
                        <a:pt x="59" y="101"/>
                        <a:pt x="61" y="100"/>
                        <a:pt x="61" y="100"/>
                      </a:cubicBezTo>
                      <a:cubicBezTo>
                        <a:pt x="62" y="100"/>
                        <a:pt x="63" y="99"/>
                        <a:pt x="63" y="99"/>
                      </a:cubicBezTo>
                      <a:cubicBezTo>
                        <a:pt x="63" y="99"/>
                        <a:pt x="63" y="99"/>
                        <a:pt x="63" y="99"/>
                      </a:cubicBezTo>
                      <a:cubicBezTo>
                        <a:pt x="63" y="99"/>
                        <a:pt x="64" y="98"/>
                        <a:pt x="64" y="98"/>
                      </a:cubicBezTo>
                      <a:cubicBezTo>
                        <a:pt x="64" y="98"/>
                        <a:pt x="64" y="97"/>
                        <a:pt x="64" y="97"/>
                      </a:cubicBezTo>
                      <a:cubicBezTo>
                        <a:pt x="64" y="97"/>
                        <a:pt x="64" y="96"/>
                        <a:pt x="64" y="96"/>
                      </a:cubicBezTo>
                      <a:cubicBezTo>
                        <a:pt x="64" y="96"/>
                        <a:pt x="64" y="95"/>
                        <a:pt x="65" y="95"/>
                      </a:cubicBezTo>
                      <a:cubicBezTo>
                        <a:pt x="65" y="95"/>
                        <a:pt x="65" y="94"/>
                        <a:pt x="65" y="94"/>
                      </a:cubicBezTo>
                      <a:cubicBezTo>
                        <a:pt x="65" y="94"/>
                        <a:pt x="65" y="93"/>
                        <a:pt x="65" y="93"/>
                      </a:cubicBezTo>
                      <a:cubicBezTo>
                        <a:pt x="65" y="93"/>
                        <a:pt x="65" y="93"/>
                        <a:pt x="65" y="93"/>
                      </a:cubicBezTo>
                      <a:cubicBezTo>
                        <a:pt x="65" y="92"/>
                        <a:pt x="65" y="92"/>
                        <a:pt x="65" y="92"/>
                      </a:cubicBezTo>
                      <a:cubicBezTo>
                        <a:pt x="65" y="91"/>
                        <a:pt x="65" y="91"/>
                        <a:pt x="65" y="91"/>
                      </a:cubicBezTo>
                      <a:cubicBezTo>
                        <a:pt x="66" y="91"/>
                        <a:pt x="66" y="91"/>
                        <a:pt x="66" y="90"/>
                      </a:cubicBezTo>
                      <a:cubicBezTo>
                        <a:pt x="66" y="90"/>
                        <a:pt x="66" y="90"/>
                        <a:pt x="66" y="90"/>
                      </a:cubicBezTo>
                      <a:cubicBezTo>
                        <a:pt x="66" y="90"/>
                        <a:pt x="66" y="90"/>
                        <a:pt x="66" y="90"/>
                      </a:cubicBezTo>
                      <a:cubicBezTo>
                        <a:pt x="66" y="90"/>
                        <a:pt x="66" y="90"/>
                        <a:pt x="66" y="90"/>
                      </a:cubicBezTo>
                      <a:cubicBezTo>
                        <a:pt x="66" y="89"/>
                        <a:pt x="66" y="89"/>
                        <a:pt x="66" y="89"/>
                      </a:cubicBezTo>
                      <a:cubicBezTo>
                        <a:pt x="66" y="89"/>
                        <a:pt x="66" y="89"/>
                        <a:pt x="66" y="89"/>
                      </a:cubicBezTo>
                      <a:cubicBezTo>
                        <a:pt x="66" y="88"/>
                        <a:pt x="66" y="88"/>
                        <a:pt x="66" y="88"/>
                      </a:cubicBezTo>
                      <a:cubicBezTo>
                        <a:pt x="78" y="76"/>
                        <a:pt x="80" y="75"/>
                        <a:pt x="80" y="75"/>
                      </a:cubicBezTo>
                      <a:cubicBezTo>
                        <a:pt x="81" y="75"/>
                        <a:pt x="82" y="75"/>
                        <a:pt x="83" y="75"/>
                      </a:cubicBezTo>
                      <a:cubicBezTo>
                        <a:pt x="84" y="75"/>
                        <a:pt x="85" y="75"/>
                        <a:pt x="86" y="75"/>
                      </a:cubicBezTo>
                      <a:cubicBezTo>
                        <a:pt x="87" y="74"/>
                        <a:pt x="88" y="74"/>
                        <a:pt x="89" y="74"/>
                      </a:cubicBezTo>
                      <a:cubicBezTo>
                        <a:pt x="91" y="74"/>
                        <a:pt x="95" y="76"/>
                        <a:pt x="97" y="79"/>
                      </a:cubicBezTo>
                      <a:cubicBezTo>
                        <a:pt x="97" y="79"/>
                        <a:pt x="97" y="78"/>
                        <a:pt x="97" y="78"/>
                      </a:cubicBezTo>
                      <a:cubicBezTo>
                        <a:pt x="99" y="74"/>
                        <a:pt x="99" y="74"/>
                        <a:pt x="99" y="74"/>
                      </a:cubicBezTo>
                      <a:cubicBezTo>
                        <a:pt x="101" y="71"/>
                        <a:pt x="106" y="62"/>
                        <a:pt x="106" y="60"/>
                      </a:cubicBezTo>
                      <a:cubicBezTo>
                        <a:pt x="106" y="57"/>
                        <a:pt x="109" y="55"/>
                        <a:pt x="110" y="54"/>
                      </a:cubicBezTo>
                      <a:cubicBezTo>
                        <a:pt x="111" y="54"/>
                        <a:pt x="111" y="53"/>
                        <a:pt x="112" y="53"/>
                      </a:cubicBezTo>
                      <a:cubicBezTo>
                        <a:pt x="112" y="52"/>
                        <a:pt x="112" y="52"/>
                        <a:pt x="112" y="52"/>
                      </a:cubicBezTo>
                      <a:cubicBezTo>
                        <a:pt x="112" y="50"/>
                        <a:pt x="112" y="46"/>
                        <a:pt x="114" y="45"/>
                      </a:cubicBezTo>
                      <a:cubicBezTo>
                        <a:pt x="115" y="44"/>
                        <a:pt x="116" y="41"/>
                        <a:pt x="116" y="40"/>
                      </a:cubicBezTo>
                      <a:cubicBezTo>
                        <a:pt x="115" y="37"/>
                        <a:pt x="123" y="26"/>
                        <a:pt x="123" y="26"/>
                      </a:cubicBezTo>
                      <a:cubicBezTo>
                        <a:pt x="124" y="25"/>
                        <a:pt x="125" y="25"/>
                        <a:pt x="127" y="24"/>
                      </a:cubicBezTo>
                      <a:cubicBezTo>
                        <a:pt x="127" y="24"/>
                        <a:pt x="129" y="24"/>
                        <a:pt x="129" y="23"/>
                      </a:cubicBezTo>
                      <a:cubicBezTo>
                        <a:pt x="129" y="23"/>
                        <a:pt x="129" y="22"/>
                        <a:pt x="129" y="22"/>
                      </a:cubicBezTo>
                      <a:cubicBezTo>
                        <a:pt x="129" y="20"/>
                        <a:pt x="130" y="19"/>
                        <a:pt x="130" y="18"/>
                      </a:cubicBezTo>
                      <a:cubicBezTo>
                        <a:pt x="127" y="18"/>
                        <a:pt x="124" y="15"/>
                        <a:pt x="124" y="12"/>
                      </a:cubicBezTo>
                      <a:cubicBezTo>
                        <a:pt x="124" y="12"/>
                        <a:pt x="124" y="11"/>
                        <a:pt x="124" y="11"/>
                      </a:cubicBezTo>
                      <a:cubicBezTo>
                        <a:pt x="124" y="11"/>
                        <a:pt x="124" y="11"/>
                        <a:pt x="124" y="10"/>
                      </a:cubicBezTo>
                      <a:cubicBezTo>
                        <a:pt x="124" y="10"/>
                        <a:pt x="124" y="10"/>
                        <a:pt x="124" y="9"/>
                      </a:cubicBezTo>
                      <a:cubicBezTo>
                        <a:pt x="124" y="9"/>
                        <a:pt x="124" y="9"/>
                        <a:pt x="124" y="9"/>
                      </a:cubicBezTo>
                      <a:cubicBezTo>
                        <a:pt x="124" y="8"/>
                        <a:pt x="124" y="8"/>
                        <a:pt x="124" y="8"/>
                      </a:cubicBezTo>
                      <a:cubicBezTo>
                        <a:pt x="124" y="7"/>
                        <a:pt x="124" y="7"/>
                        <a:pt x="124" y="7"/>
                      </a:cubicBezTo>
                      <a:cubicBezTo>
                        <a:pt x="124" y="7"/>
                        <a:pt x="124" y="7"/>
                        <a:pt x="124" y="7"/>
                      </a:cubicBezTo>
                      <a:cubicBezTo>
                        <a:pt x="124" y="7"/>
                        <a:pt x="124" y="7"/>
                        <a:pt x="12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75" name="Freeform 1342">
                  <a:extLst>
                    <a:ext uri="{FF2B5EF4-FFF2-40B4-BE49-F238E27FC236}">
                      <a16:creationId xmlns:a16="http://schemas.microsoft.com/office/drawing/2014/main" id="{7C3D55E2-8B86-9440-ACB0-BE5D9CBECB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8" y="2840"/>
                  <a:ext cx="29" cy="62"/>
                </a:xfrm>
                <a:custGeom>
                  <a:avLst/>
                  <a:gdLst>
                    <a:gd name="T0" fmla="*/ 26 w 30"/>
                    <a:gd name="T1" fmla="*/ 5 h 65"/>
                    <a:gd name="T2" fmla="*/ 23 w 30"/>
                    <a:gd name="T3" fmla="*/ 1 h 65"/>
                    <a:gd name="T4" fmla="*/ 22 w 30"/>
                    <a:gd name="T5" fmla="*/ 0 h 65"/>
                    <a:gd name="T6" fmla="*/ 21 w 30"/>
                    <a:gd name="T7" fmla="*/ 0 h 65"/>
                    <a:gd name="T8" fmla="*/ 21 w 30"/>
                    <a:gd name="T9" fmla="*/ 2 h 65"/>
                    <a:gd name="T10" fmla="*/ 21 w 30"/>
                    <a:gd name="T11" fmla="*/ 3 h 65"/>
                    <a:gd name="T12" fmla="*/ 20 w 30"/>
                    <a:gd name="T13" fmla="*/ 7 h 65"/>
                    <a:gd name="T14" fmla="*/ 17 w 30"/>
                    <a:gd name="T15" fmla="*/ 9 h 65"/>
                    <a:gd name="T16" fmla="*/ 6 w 30"/>
                    <a:gd name="T17" fmla="*/ 12 h 65"/>
                    <a:gd name="T18" fmla="*/ 1 w 30"/>
                    <a:gd name="T19" fmla="*/ 16 h 65"/>
                    <a:gd name="T20" fmla="*/ 0 w 30"/>
                    <a:gd name="T21" fmla="*/ 16 h 65"/>
                    <a:gd name="T22" fmla="*/ 1 w 30"/>
                    <a:gd name="T23" fmla="*/ 18 h 65"/>
                    <a:gd name="T24" fmla="*/ 1 w 30"/>
                    <a:gd name="T25" fmla="*/ 19 h 65"/>
                    <a:gd name="T26" fmla="*/ 1 w 30"/>
                    <a:gd name="T27" fmla="*/ 20 h 65"/>
                    <a:gd name="T28" fmla="*/ 2 w 30"/>
                    <a:gd name="T29" fmla="*/ 21 h 65"/>
                    <a:gd name="T30" fmla="*/ 2 w 30"/>
                    <a:gd name="T31" fmla="*/ 21 h 65"/>
                    <a:gd name="T32" fmla="*/ 3 w 30"/>
                    <a:gd name="T33" fmla="*/ 22 h 65"/>
                    <a:gd name="T34" fmla="*/ 4 w 30"/>
                    <a:gd name="T35" fmla="*/ 22 h 65"/>
                    <a:gd name="T36" fmla="*/ 8 w 30"/>
                    <a:gd name="T37" fmla="*/ 31 h 65"/>
                    <a:gd name="T38" fmla="*/ 10 w 30"/>
                    <a:gd name="T39" fmla="*/ 41 h 65"/>
                    <a:gd name="T40" fmla="*/ 10 w 30"/>
                    <a:gd name="T41" fmla="*/ 48 h 65"/>
                    <a:gd name="T42" fmla="*/ 11 w 30"/>
                    <a:gd name="T43" fmla="*/ 49 h 65"/>
                    <a:gd name="T44" fmla="*/ 11 w 30"/>
                    <a:gd name="T45" fmla="*/ 51 h 65"/>
                    <a:gd name="T46" fmla="*/ 11 w 30"/>
                    <a:gd name="T47" fmla="*/ 54 h 65"/>
                    <a:gd name="T48" fmla="*/ 11 w 30"/>
                    <a:gd name="T49" fmla="*/ 56 h 65"/>
                    <a:gd name="T50" fmla="*/ 11 w 30"/>
                    <a:gd name="T51" fmla="*/ 59 h 65"/>
                    <a:gd name="T52" fmla="*/ 11 w 30"/>
                    <a:gd name="T53" fmla="*/ 63 h 65"/>
                    <a:gd name="T54" fmla="*/ 11 w 30"/>
                    <a:gd name="T55" fmla="*/ 65 h 65"/>
                    <a:gd name="T56" fmla="*/ 20 w 30"/>
                    <a:gd name="T57" fmla="*/ 63 h 65"/>
                    <a:gd name="T58" fmla="*/ 21 w 30"/>
                    <a:gd name="T59" fmla="*/ 61 h 65"/>
                    <a:gd name="T60" fmla="*/ 19 w 30"/>
                    <a:gd name="T61" fmla="*/ 51 h 65"/>
                    <a:gd name="T62" fmla="*/ 24 w 30"/>
                    <a:gd name="T63" fmla="*/ 33 h 65"/>
                    <a:gd name="T64" fmla="*/ 29 w 30"/>
                    <a:gd name="T65" fmla="*/ 12 h 65"/>
                    <a:gd name="T66" fmla="*/ 29 w 30"/>
                    <a:gd name="T67" fmla="*/ 10 h 65"/>
                    <a:gd name="T68" fmla="*/ 29 w 30"/>
                    <a:gd name="T69" fmla="*/ 8 h 65"/>
                    <a:gd name="T70" fmla="*/ 27 w 30"/>
                    <a:gd name="T71" fmla="*/ 6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" h="65">
                      <a:moveTo>
                        <a:pt x="27" y="6"/>
                      </a:moveTo>
                      <a:cubicBezTo>
                        <a:pt x="27" y="6"/>
                        <a:pt x="26" y="6"/>
                        <a:pt x="26" y="5"/>
                      </a:cubicBezTo>
                      <a:cubicBezTo>
                        <a:pt x="24" y="5"/>
                        <a:pt x="23" y="3"/>
                        <a:pt x="23" y="2"/>
                      </a:cubicBezTo>
                      <a:cubicBezTo>
                        <a:pt x="23" y="2"/>
                        <a:pt x="23" y="1"/>
                        <a:pt x="23" y="1"/>
                      </a:cubicBezTo>
                      <a:cubicBezTo>
                        <a:pt x="23" y="1"/>
                        <a:pt x="23" y="0"/>
                        <a:pt x="23" y="0"/>
                      </a:cubicBezTo>
                      <a:cubicBezTo>
                        <a:pt x="23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19" y="8"/>
                        <a:pt x="19" y="8"/>
                        <a:pt x="18" y="8"/>
                      </a:cubicBezTo>
                      <a:cubicBezTo>
                        <a:pt x="18" y="9"/>
                        <a:pt x="18" y="9"/>
                        <a:pt x="17" y="9"/>
                      </a:cubicBezTo>
                      <a:cubicBezTo>
                        <a:pt x="16" y="11"/>
                        <a:pt x="13" y="11"/>
                        <a:pt x="10" y="12"/>
                      </a:cubicBezTo>
                      <a:cubicBezTo>
                        <a:pt x="9" y="12"/>
                        <a:pt x="7" y="12"/>
                        <a:pt x="6" y="12"/>
                      </a:cubicBezTo>
                      <a:cubicBezTo>
                        <a:pt x="6" y="12"/>
                        <a:pt x="5" y="13"/>
                        <a:pt x="4" y="14"/>
                      </a:cubicBezTo>
                      <a:cubicBezTo>
                        <a:pt x="3" y="15"/>
                        <a:pt x="2" y="16"/>
                        <a:pt x="1" y="16"/>
                      </a:cubicBezTo>
                      <a:cubicBezTo>
                        <a:pt x="1" y="16"/>
                        <a:pt x="1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7"/>
                        <a:pt x="0" y="17"/>
                      </a:cubicBezTo>
                      <a:cubicBezTo>
                        <a:pt x="1" y="17"/>
                        <a:pt x="1" y="18"/>
                        <a:pt x="1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0"/>
                        <a:pt x="1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4" y="22"/>
                      </a:cubicBezTo>
                      <a:cubicBezTo>
                        <a:pt x="4" y="23"/>
                        <a:pt x="5" y="23"/>
                        <a:pt x="5" y="23"/>
                      </a:cubicBezTo>
                      <a:cubicBezTo>
                        <a:pt x="10" y="26"/>
                        <a:pt x="9" y="29"/>
                        <a:pt x="8" y="31"/>
                      </a:cubicBezTo>
                      <a:cubicBezTo>
                        <a:pt x="8" y="31"/>
                        <a:pt x="8" y="32"/>
                        <a:pt x="8" y="32"/>
                      </a:cubicBezTo>
                      <a:cubicBezTo>
                        <a:pt x="10" y="34"/>
                        <a:pt x="10" y="37"/>
                        <a:pt x="10" y="41"/>
                      </a:cubicBezTo>
                      <a:cubicBezTo>
                        <a:pt x="10" y="43"/>
                        <a:pt x="10" y="45"/>
                        <a:pt x="10" y="46"/>
                      </a:cubicBezTo>
                      <a:cubicBezTo>
                        <a:pt x="10" y="47"/>
                        <a:pt x="10" y="47"/>
                        <a:pt x="10" y="48"/>
                      </a:cubicBezTo>
                      <a:cubicBezTo>
                        <a:pt x="11" y="48"/>
                        <a:pt x="11" y="48"/>
                        <a:pt x="11" y="48"/>
                      </a:cubicBezTo>
                      <a:cubicBezTo>
                        <a:pt x="11" y="49"/>
                        <a:pt x="11" y="49"/>
                        <a:pt x="11" y="49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1" y="51"/>
                        <a:pt x="11" y="51"/>
                        <a:pt x="11" y="51"/>
                      </a:cubicBezTo>
                      <a:cubicBezTo>
                        <a:pt x="11" y="52"/>
                        <a:pt x="11" y="52"/>
                        <a:pt x="11" y="52"/>
                      </a:cubicBezTo>
                      <a:cubicBezTo>
                        <a:pt x="11" y="53"/>
                        <a:pt x="11" y="53"/>
                        <a:pt x="11" y="54"/>
                      </a:cubicBezTo>
                      <a:cubicBezTo>
                        <a:pt x="11" y="54"/>
                        <a:pt x="11" y="54"/>
                        <a:pt x="11" y="55"/>
                      </a:cubicBezTo>
                      <a:cubicBezTo>
                        <a:pt x="11" y="55"/>
                        <a:pt x="11" y="56"/>
                        <a:pt x="11" y="56"/>
                      </a:cubicBezTo>
                      <a:cubicBezTo>
                        <a:pt x="11" y="57"/>
                        <a:pt x="11" y="57"/>
                        <a:pt x="11" y="57"/>
                      </a:cubicBezTo>
                      <a:cubicBezTo>
                        <a:pt x="11" y="58"/>
                        <a:pt x="11" y="59"/>
                        <a:pt x="11" y="59"/>
                      </a:cubicBezTo>
                      <a:cubicBezTo>
                        <a:pt x="11" y="60"/>
                        <a:pt x="11" y="60"/>
                        <a:pt x="11" y="60"/>
                      </a:cubicBezTo>
                      <a:cubicBezTo>
                        <a:pt x="11" y="61"/>
                        <a:pt x="11" y="62"/>
                        <a:pt x="11" y="63"/>
                      </a:cubicBezTo>
                      <a:cubicBezTo>
                        <a:pt x="11" y="63"/>
                        <a:pt x="11" y="64"/>
                        <a:pt x="11" y="64"/>
                      </a:cubicBezTo>
                      <a:cubicBezTo>
                        <a:pt x="11" y="64"/>
                        <a:pt x="11" y="65"/>
                        <a:pt x="11" y="65"/>
                      </a:cubicBezTo>
                      <a:cubicBezTo>
                        <a:pt x="14" y="65"/>
                        <a:pt x="16" y="65"/>
                        <a:pt x="17" y="65"/>
                      </a:cubicBezTo>
                      <a:cubicBezTo>
                        <a:pt x="18" y="65"/>
                        <a:pt x="19" y="64"/>
                        <a:pt x="20" y="63"/>
                      </a:cubicBezTo>
                      <a:cubicBezTo>
                        <a:pt x="20" y="63"/>
                        <a:pt x="21" y="62"/>
                        <a:pt x="22" y="62"/>
                      </a:cubicBezTo>
                      <a:cubicBezTo>
                        <a:pt x="21" y="62"/>
                        <a:pt x="21" y="62"/>
                        <a:pt x="21" y="61"/>
                      </a:cubicBezTo>
                      <a:cubicBezTo>
                        <a:pt x="20" y="60"/>
                        <a:pt x="19" y="58"/>
                        <a:pt x="19" y="55"/>
                      </a:cubicBezTo>
                      <a:cubicBezTo>
                        <a:pt x="19" y="54"/>
                        <a:pt x="19" y="53"/>
                        <a:pt x="19" y="51"/>
                      </a:cubicBezTo>
                      <a:cubicBezTo>
                        <a:pt x="19" y="48"/>
                        <a:pt x="18" y="46"/>
                        <a:pt x="19" y="42"/>
                      </a:cubicBezTo>
                      <a:cubicBezTo>
                        <a:pt x="20" y="37"/>
                        <a:pt x="23" y="34"/>
                        <a:pt x="24" y="33"/>
                      </a:cubicBezTo>
                      <a:cubicBezTo>
                        <a:pt x="25" y="31"/>
                        <a:pt x="26" y="28"/>
                        <a:pt x="28" y="26"/>
                      </a:cubicBezTo>
                      <a:cubicBezTo>
                        <a:pt x="30" y="25"/>
                        <a:pt x="30" y="18"/>
                        <a:pt x="29" y="12"/>
                      </a:cubicBezTo>
                      <a:cubicBezTo>
                        <a:pt x="29" y="11"/>
                        <a:pt x="29" y="11"/>
                        <a:pt x="29" y="10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29" y="10"/>
                        <a:pt x="29" y="9"/>
                        <a:pt x="29" y="9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9" y="8"/>
                        <a:pt x="28" y="7"/>
                        <a:pt x="28" y="6"/>
                      </a:cubicBezTo>
                      <a:cubicBezTo>
                        <a:pt x="28" y="6"/>
                        <a:pt x="28" y="6"/>
                        <a:pt x="27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76" name="Freeform 1343">
                  <a:extLst>
                    <a:ext uri="{FF2B5EF4-FFF2-40B4-BE49-F238E27FC236}">
                      <a16:creationId xmlns:a16="http://schemas.microsoft.com/office/drawing/2014/main" id="{503E87DD-822A-774D-AEBD-0CFC3EE732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6" y="2849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77" name="Freeform 1344">
                  <a:extLst>
                    <a:ext uri="{FF2B5EF4-FFF2-40B4-BE49-F238E27FC236}">
                      <a16:creationId xmlns:a16="http://schemas.microsoft.com/office/drawing/2014/main" id="{F10EEAFB-3BA3-2849-8D92-A1E119D56C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8" y="2898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78" name="Freeform 1345">
                  <a:extLst>
                    <a:ext uri="{FF2B5EF4-FFF2-40B4-BE49-F238E27FC236}">
                      <a16:creationId xmlns:a16="http://schemas.microsoft.com/office/drawing/2014/main" id="{F1A31AF0-B664-964A-8FF1-69752E9DA2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6" y="2849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79" name="Freeform 1346">
                  <a:extLst>
                    <a:ext uri="{FF2B5EF4-FFF2-40B4-BE49-F238E27FC236}">
                      <a16:creationId xmlns:a16="http://schemas.microsoft.com/office/drawing/2014/main" id="{E354A39D-A3E5-964D-A727-02DD71C126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5" y="2846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1 w 1"/>
                    <a:gd name="T5" fmla="*/ 2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80" name="Freeform 1347">
                  <a:extLst>
                    <a:ext uri="{FF2B5EF4-FFF2-40B4-BE49-F238E27FC236}">
                      <a16:creationId xmlns:a16="http://schemas.microsoft.com/office/drawing/2014/main" id="{900F4FA7-25CD-3F4E-B79C-9A9817AD1E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0" y="2854"/>
                  <a:ext cx="15" cy="51"/>
                </a:xfrm>
                <a:custGeom>
                  <a:avLst/>
                  <a:gdLst>
                    <a:gd name="T0" fmla="*/ 2 w 16"/>
                    <a:gd name="T1" fmla="*/ 1 h 53"/>
                    <a:gd name="T2" fmla="*/ 2 w 16"/>
                    <a:gd name="T3" fmla="*/ 0 h 53"/>
                    <a:gd name="T4" fmla="*/ 0 w 16"/>
                    <a:gd name="T5" fmla="*/ 0 h 53"/>
                    <a:gd name="T6" fmla="*/ 0 w 16"/>
                    <a:gd name="T7" fmla="*/ 0 h 53"/>
                    <a:gd name="T8" fmla="*/ 0 w 16"/>
                    <a:gd name="T9" fmla="*/ 0 h 53"/>
                    <a:gd name="T10" fmla="*/ 0 w 16"/>
                    <a:gd name="T11" fmla="*/ 2 h 53"/>
                    <a:gd name="T12" fmla="*/ 0 w 16"/>
                    <a:gd name="T13" fmla="*/ 2 h 53"/>
                    <a:gd name="T14" fmla="*/ 1 w 16"/>
                    <a:gd name="T15" fmla="*/ 3 h 53"/>
                    <a:gd name="T16" fmla="*/ 1 w 16"/>
                    <a:gd name="T17" fmla="*/ 3 h 53"/>
                    <a:gd name="T18" fmla="*/ 1 w 16"/>
                    <a:gd name="T19" fmla="*/ 4 h 53"/>
                    <a:gd name="T20" fmla="*/ 1 w 16"/>
                    <a:gd name="T21" fmla="*/ 4 h 53"/>
                    <a:gd name="T22" fmla="*/ 1 w 16"/>
                    <a:gd name="T23" fmla="*/ 4 h 53"/>
                    <a:gd name="T24" fmla="*/ 4 w 16"/>
                    <a:gd name="T25" fmla="*/ 12 h 53"/>
                    <a:gd name="T26" fmla="*/ 4 w 16"/>
                    <a:gd name="T27" fmla="*/ 14 h 53"/>
                    <a:gd name="T28" fmla="*/ 5 w 16"/>
                    <a:gd name="T29" fmla="*/ 27 h 53"/>
                    <a:gd name="T30" fmla="*/ 8 w 16"/>
                    <a:gd name="T31" fmla="*/ 43 h 53"/>
                    <a:gd name="T32" fmla="*/ 8 w 16"/>
                    <a:gd name="T33" fmla="*/ 46 h 53"/>
                    <a:gd name="T34" fmla="*/ 8 w 16"/>
                    <a:gd name="T35" fmla="*/ 46 h 53"/>
                    <a:gd name="T36" fmla="*/ 9 w 16"/>
                    <a:gd name="T37" fmla="*/ 48 h 53"/>
                    <a:gd name="T38" fmla="*/ 9 w 16"/>
                    <a:gd name="T39" fmla="*/ 49 h 53"/>
                    <a:gd name="T40" fmla="*/ 10 w 16"/>
                    <a:gd name="T41" fmla="*/ 51 h 53"/>
                    <a:gd name="T42" fmla="*/ 10 w 16"/>
                    <a:gd name="T43" fmla="*/ 53 h 53"/>
                    <a:gd name="T44" fmla="*/ 11 w 16"/>
                    <a:gd name="T45" fmla="*/ 53 h 53"/>
                    <a:gd name="T46" fmla="*/ 11 w 16"/>
                    <a:gd name="T47" fmla="*/ 53 h 53"/>
                    <a:gd name="T48" fmla="*/ 16 w 16"/>
                    <a:gd name="T49" fmla="*/ 51 h 53"/>
                    <a:gd name="T50" fmla="*/ 16 w 16"/>
                    <a:gd name="T51" fmla="*/ 50 h 53"/>
                    <a:gd name="T52" fmla="*/ 16 w 16"/>
                    <a:gd name="T53" fmla="*/ 48 h 53"/>
                    <a:gd name="T54" fmla="*/ 16 w 16"/>
                    <a:gd name="T55" fmla="*/ 46 h 53"/>
                    <a:gd name="T56" fmla="*/ 16 w 16"/>
                    <a:gd name="T57" fmla="*/ 45 h 53"/>
                    <a:gd name="T58" fmla="*/ 16 w 16"/>
                    <a:gd name="T59" fmla="*/ 43 h 53"/>
                    <a:gd name="T60" fmla="*/ 16 w 16"/>
                    <a:gd name="T61" fmla="*/ 42 h 53"/>
                    <a:gd name="T62" fmla="*/ 16 w 16"/>
                    <a:gd name="T63" fmla="*/ 40 h 53"/>
                    <a:gd name="T64" fmla="*/ 16 w 16"/>
                    <a:gd name="T65" fmla="*/ 39 h 53"/>
                    <a:gd name="T66" fmla="*/ 16 w 16"/>
                    <a:gd name="T67" fmla="*/ 38 h 53"/>
                    <a:gd name="T68" fmla="*/ 16 w 16"/>
                    <a:gd name="T69" fmla="*/ 37 h 53"/>
                    <a:gd name="T70" fmla="*/ 16 w 16"/>
                    <a:gd name="T71" fmla="*/ 35 h 53"/>
                    <a:gd name="T72" fmla="*/ 16 w 16"/>
                    <a:gd name="T73" fmla="*/ 35 h 53"/>
                    <a:gd name="T74" fmla="*/ 16 w 16"/>
                    <a:gd name="T75" fmla="*/ 33 h 53"/>
                    <a:gd name="T76" fmla="*/ 16 w 16"/>
                    <a:gd name="T77" fmla="*/ 33 h 53"/>
                    <a:gd name="T78" fmla="*/ 15 w 16"/>
                    <a:gd name="T79" fmla="*/ 32 h 53"/>
                    <a:gd name="T80" fmla="*/ 15 w 16"/>
                    <a:gd name="T81" fmla="*/ 26 h 53"/>
                    <a:gd name="T82" fmla="*/ 14 w 16"/>
                    <a:gd name="T83" fmla="*/ 20 h 53"/>
                    <a:gd name="T84" fmla="*/ 13 w 16"/>
                    <a:gd name="T85" fmla="*/ 15 h 53"/>
                    <a:gd name="T86" fmla="*/ 12 w 16"/>
                    <a:gd name="T87" fmla="*/ 12 h 53"/>
                    <a:gd name="T88" fmla="*/ 11 w 16"/>
                    <a:gd name="T89" fmla="*/ 11 h 53"/>
                    <a:gd name="T90" fmla="*/ 10 w 16"/>
                    <a:gd name="T91" fmla="*/ 10 h 53"/>
                    <a:gd name="T92" fmla="*/ 9 w 16"/>
                    <a:gd name="T93" fmla="*/ 10 h 53"/>
                    <a:gd name="T94" fmla="*/ 9 w 16"/>
                    <a:gd name="T95" fmla="*/ 9 h 53"/>
                    <a:gd name="T96" fmla="*/ 8 w 16"/>
                    <a:gd name="T97" fmla="*/ 9 h 53"/>
                    <a:gd name="T98" fmla="*/ 8 w 16"/>
                    <a:gd name="T99" fmla="*/ 9 h 53"/>
                    <a:gd name="T100" fmla="*/ 7 w 16"/>
                    <a:gd name="T101" fmla="*/ 8 h 53"/>
                    <a:gd name="T102" fmla="*/ 7 w 16"/>
                    <a:gd name="T103" fmla="*/ 8 h 53"/>
                    <a:gd name="T104" fmla="*/ 7 w 16"/>
                    <a:gd name="T105" fmla="*/ 7 h 53"/>
                    <a:gd name="T106" fmla="*/ 6 w 16"/>
                    <a:gd name="T107" fmla="*/ 6 h 53"/>
                    <a:gd name="T108" fmla="*/ 6 w 16"/>
                    <a:gd name="T109" fmla="*/ 6 h 53"/>
                    <a:gd name="T110" fmla="*/ 6 w 16"/>
                    <a:gd name="T111" fmla="*/ 5 h 53"/>
                    <a:gd name="T112" fmla="*/ 6 w 16"/>
                    <a:gd name="T113" fmla="*/ 4 h 53"/>
                    <a:gd name="T114" fmla="*/ 6 w 16"/>
                    <a:gd name="T115" fmla="*/ 3 h 53"/>
                    <a:gd name="T116" fmla="*/ 5 w 16"/>
                    <a:gd name="T117" fmla="*/ 2 h 53"/>
                    <a:gd name="T118" fmla="*/ 5 w 16"/>
                    <a:gd name="T119" fmla="*/ 1 h 53"/>
                    <a:gd name="T120" fmla="*/ 2 w 16"/>
                    <a:gd name="T121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6" h="53">
                      <a:moveTo>
                        <a:pt x="2" y="1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3" y="5"/>
                        <a:pt x="5" y="7"/>
                        <a:pt x="4" y="12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8"/>
                        <a:pt x="3" y="24"/>
                        <a:pt x="5" y="27"/>
                      </a:cubicBezTo>
                      <a:cubicBezTo>
                        <a:pt x="6" y="31"/>
                        <a:pt x="8" y="37"/>
                        <a:pt x="8" y="43"/>
                      </a:cubicBezTo>
                      <a:cubicBezTo>
                        <a:pt x="8" y="44"/>
                        <a:pt x="8" y="45"/>
                        <a:pt x="8" y="46"/>
                      </a:cubicBezTo>
                      <a:cubicBezTo>
                        <a:pt x="8" y="46"/>
                        <a:pt x="8" y="46"/>
                        <a:pt x="8" y="46"/>
                      </a:cubicBezTo>
                      <a:cubicBezTo>
                        <a:pt x="8" y="47"/>
                        <a:pt x="8" y="48"/>
                        <a:pt x="9" y="48"/>
                      </a:cubicBezTo>
                      <a:cubicBezTo>
                        <a:pt x="9" y="49"/>
                        <a:pt x="9" y="49"/>
                        <a:pt x="9" y="49"/>
                      </a:cubicBezTo>
                      <a:cubicBezTo>
                        <a:pt x="9" y="50"/>
                        <a:pt x="9" y="51"/>
                        <a:pt x="10" y="51"/>
                      </a:cubicBezTo>
                      <a:cubicBezTo>
                        <a:pt x="10" y="52"/>
                        <a:pt x="10" y="52"/>
                        <a:pt x="10" y="53"/>
                      </a:cubicBezTo>
                      <a:cubicBezTo>
                        <a:pt x="10" y="53"/>
                        <a:pt x="11" y="53"/>
                        <a:pt x="11" y="53"/>
                      </a:cubicBezTo>
                      <a:cubicBezTo>
                        <a:pt x="11" y="53"/>
                        <a:pt x="11" y="53"/>
                        <a:pt x="11" y="53"/>
                      </a:cubicBezTo>
                      <a:cubicBezTo>
                        <a:pt x="12" y="52"/>
                        <a:pt x="14" y="51"/>
                        <a:pt x="16" y="51"/>
                      </a:cubicBezTo>
                      <a:cubicBezTo>
                        <a:pt x="16" y="51"/>
                        <a:pt x="16" y="50"/>
                        <a:pt x="16" y="50"/>
                      </a:cubicBezTo>
                      <a:cubicBezTo>
                        <a:pt x="16" y="49"/>
                        <a:pt x="16" y="49"/>
                        <a:pt x="16" y="48"/>
                      </a:cubicBezTo>
                      <a:cubicBezTo>
                        <a:pt x="16" y="47"/>
                        <a:pt x="16" y="47"/>
                        <a:pt x="16" y="46"/>
                      </a:cubicBezTo>
                      <a:cubicBezTo>
                        <a:pt x="16" y="46"/>
                        <a:pt x="16" y="45"/>
                        <a:pt x="16" y="45"/>
                      </a:cubicBezTo>
                      <a:cubicBezTo>
                        <a:pt x="16" y="44"/>
                        <a:pt x="16" y="44"/>
                        <a:pt x="16" y="43"/>
                      </a:cubicBezTo>
                      <a:cubicBezTo>
                        <a:pt x="16" y="43"/>
                        <a:pt x="16" y="42"/>
                        <a:pt x="16" y="42"/>
                      </a:cubicBezTo>
                      <a:cubicBezTo>
                        <a:pt x="16" y="41"/>
                        <a:pt x="16" y="40"/>
                        <a:pt x="16" y="40"/>
                      </a:cubicBezTo>
                      <a:cubicBezTo>
                        <a:pt x="16" y="40"/>
                        <a:pt x="16" y="39"/>
                        <a:pt x="16" y="39"/>
                      </a:cubicBez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6" y="36"/>
                        <a:pt x="16" y="36"/>
                        <a:pt x="16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4"/>
                        <a:pt x="16" y="34"/>
                        <a:pt x="16" y="33"/>
                      </a:cubicBez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15" y="33"/>
                        <a:pt x="15" y="32"/>
                        <a:pt x="15" y="32"/>
                      </a:cubicBezTo>
                      <a:cubicBezTo>
                        <a:pt x="15" y="30"/>
                        <a:pt x="15" y="28"/>
                        <a:pt x="15" y="26"/>
                      </a:cubicBezTo>
                      <a:cubicBezTo>
                        <a:pt x="15" y="23"/>
                        <a:pt x="15" y="21"/>
                        <a:pt x="14" y="20"/>
                      </a:cubicBezTo>
                      <a:cubicBezTo>
                        <a:pt x="13" y="18"/>
                        <a:pt x="13" y="16"/>
                        <a:pt x="13" y="15"/>
                      </a:cubicBezTo>
                      <a:cubicBezTo>
                        <a:pt x="14" y="13"/>
                        <a:pt x="14" y="13"/>
                        <a:pt x="12" y="12"/>
                      </a:cubicBezTo>
                      <a:cubicBezTo>
                        <a:pt x="12" y="11"/>
                        <a:pt x="11" y="11"/>
                        <a:pt x="11" y="11"/>
                      </a:cubicBezTo>
                      <a:cubicBezTo>
                        <a:pt x="10" y="11"/>
                        <a:pt x="10" y="10"/>
                        <a:pt x="10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6" y="7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3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81" name="Freeform 1348">
                  <a:extLst>
                    <a:ext uri="{FF2B5EF4-FFF2-40B4-BE49-F238E27FC236}">
                      <a16:creationId xmlns:a16="http://schemas.microsoft.com/office/drawing/2014/main" id="{5C595129-4CF3-D64B-AF60-02318F6E0E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4" y="285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82" name="Freeform 1349">
                  <a:extLst>
                    <a:ext uri="{FF2B5EF4-FFF2-40B4-BE49-F238E27FC236}">
                      <a16:creationId xmlns:a16="http://schemas.microsoft.com/office/drawing/2014/main" id="{530F8C41-B0E7-BA48-935F-1058404CF6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4" y="288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83" name="Freeform 1350">
                  <a:extLst>
                    <a:ext uri="{FF2B5EF4-FFF2-40B4-BE49-F238E27FC236}">
                      <a16:creationId xmlns:a16="http://schemas.microsoft.com/office/drawing/2014/main" id="{F153C028-40E3-6644-8DF0-0C817C0D2D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7" y="286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84" name="Freeform 1351">
                  <a:extLst>
                    <a:ext uri="{FF2B5EF4-FFF2-40B4-BE49-F238E27FC236}">
                      <a16:creationId xmlns:a16="http://schemas.microsoft.com/office/drawing/2014/main" id="{4FA111E7-09E2-E84A-B3DE-FC1EDFB374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898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85" name="Freeform 1352">
                  <a:extLst>
                    <a:ext uri="{FF2B5EF4-FFF2-40B4-BE49-F238E27FC236}">
                      <a16:creationId xmlns:a16="http://schemas.microsoft.com/office/drawing/2014/main" id="{2694A24E-97CE-A54C-93D0-2F4F678EEA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895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86" name="Freeform 1353">
                  <a:extLst>
                    <a:ext uri="{FF2B5EF4-FFF2-40B4-BE49-F238E27FC236}">
                      <a16:creationId xmlns:a16="http://schemas.microsoft.com/office/drawing/2014/main" id="{EE7C2F0C-7F9A-4A48-8C6B-DAADE9BCBD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8" y="286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87" name="Freeform 1354">
                  <a:extLst>
                    <a:ext uri="{FF2B5EF4-FFF2-40B4-BE49-F238E27FC236}">
                      <a16:creationId xmlns:a16="http://schemas.microsoft.com/office/drawing/2014/main" id="{EAEC85BB-D351-AA43-9A65-58671A1BAF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893"/>
                  <a:ext cx="0" cy="1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88" name="Freeform 1355">
                  <a:extLst>
                    <a:ext uri="{FF2B5EF4-FFF2-40B4-BE49-F238E27FC236}">
                      <a16:creationId xmlns:a16="http://schemas.microsoft.com/office/drawing/2014/main" id="{82D3B921-86A4-2046-8EF1-4F5B590311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6" y="286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89" name="Freeform 1356">
                  <a:extLst>
                    <a:ext uri="{FF2B5EF4-FFF2-40B4-BE49-F238E27FC236}">
                      <a16:creationId xmlns:a16="http://schemas.microsoft.com/office/drawing/2014/main" id="{0D3745A7-8745-F347-B27F-D690AD7F80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888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90" name="Freeform 1357">
                  <a:extLst>
                    <a:ext uri="{FF2B5EF4-FFF2-40B4-BE49-F238E27FC236}">
                      <a16:creationId xmlns:a16="http://schemas.microsoft.com/office/drawing/2014/main" id="{9379AB6D-C3A5-824B-A07E-E772149307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886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91" name="Freeform 1358">
                  <a:extLst>
                    <a:ext uri="{FF2B5EF4-FFF2-40B4-BE49-F238E27FC236}">
                      <a16:creationId xmlns:a16="http://schemas.microsoft.com/office/drawing/2014/main" id="{F67C22B1-A176-3544-AFEA-5AB1881C9D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89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92" name="Freeform 1359">
                  <a:extLst>
                    <a:ext uri="{FF2B5EF4-FFF2-40B4-BE49-F238E27FC236}">
                      <a16:creationId xmlns:a16="http://schemas.microsoft.com/office/drawing/2014/main" id="{5B908A0A-0D20-0C45-B8F1-52BDD526E1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6" y="286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93" name="Freeform 1360">
                  <a:extLst>
                    <a:ext uri="{FF2B5EF4-FFF2-40B4-BE49-F238E27FC236}">
                      <a16:creationId xmlns:a16="http://schemas.microsoft.com/office/drawing/2014/main" id="{DF11E210-F1EA-0C41-8D0E-9EDFA88BA7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5" y="286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94" name="Freeform 1361">
                  <a:extLst>
                    <a:ext uri="{FF2B5EF4-FFF2-40B4-BE49-F238E27FC236}">
                      <a16:creationId xmlns:a16="http://schemas.microsoft.com/office/drawing/2014/main" id="{8687334B-2D0C-8548-ABBA-AEA735DE94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5" y="285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95" name="Freeform 1362">
                  <a:extLst>
                    <a:ext uri="{FF2B5EF4-FFF2-40B4-BE49-F238E27FC236}">
                      <a16:creationId xmlns:a16="http://schemas.microsoft.com/office/drawing/2014/main" id="{5B112EF6-C4E4-E942-A09E-448626A267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902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96" name="Freeform 1363">
                  <a:extLst>
                    <a:ext uri="{FF2B5EF4-FFF2-40B4-BE49-F238E27FC236}">
                      <a16:creationId xmlns:a16="http://schemas.microsoft.com/office/drawing/2014/main" id="{89436A33-055D-8449-B1A3-52676779FE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" y="2832"/>
                  <a:ext cx="4" cy="7"/>
                </a:xfrm>
                <a:custGeom>
                  <a:avLst/>
                  <a:gdLst>
                    <a:gd name="T0" fmla="*/ 4 w 4"/>
                    <a:gd name="T1" fmla="*/ 7 h 7"/>
                    <a:gd name="T2" fmla="*/ 4 w 4"/>
                    <a:gd name="T3" fmla="*/ 7 h 7"/>
                    <a:gd name="T4" fmla="*/ 3 w 4"/>
                    <a:gd name="T5" fmla="*/ 5 h 7"/>
                    <a:gd name="T6" fmla="*/ 3 w 4"/>
                    <a:gd name="T7" fmla="*/ 5 h 7"/>
                    <a:gd name="T8" fmla="*/ 2 w 4"/>
                    <a:gd name="T9" fmla="*/ 4 h 7"/>
                    <a:gd name="T10" fmla="*/ 2 w 4"/>
                    <a:gd name="T11" fmla="*/ 3 h 7"/>
                    <a:gd name="T12" fmla="*/ 1 w 4"/>
                    <a:gd name="T13" fmla="*/ 1 h 7"/>
                    <a:gd name="T14" fmla="*/ 0 w 4"/>
                    <a:gd name="T15" fmla="*/ 0 h 7"/>
                    <a:gd name="T16" fmla="*/ 0 w 4"/>
                    <a:gd name="T17" fmla="*/ 0 h 7"/>
                    <a:gd name="T18" fmla="*/ 0 w 4"/>
                    <a:gd name="T19" fmla="*/ 2 h 7"/>
                    <a:gd name="T20" fmla="*/ 0 w 4"/>
                    <a:gd name="T21" fmla="*/ 2 h 7"/>
                    <a:gd name="T22" fmla="*/ 0 w 4"/>
                    <a:gd name="T23" fmla="*/ 3 h 7"/>
                    <a:gd name="T24" fmla="*/ 0 w 4"/>
                    <a:gd name="T25" fmla="*/ 3 h 7"/>
                    <a:gd name="T26" fmla="*/ 0 w 4"/>
                    <a:gd name="T27" fmla="*/ 4 h 7"/>
                    <a:gd name="T28" fmla="*/ 3 w 4"/>
                    <a:gd name="T29" fmla="*/ 7 h 7"/>
                    <a:gd name="T30" fmla="*/ 4 w 4"/>
                    <a:gd name="T31" fmla="*/ 7 h 7"/>
                    <a:gd name="T32" fmla="*/ 4 w 4"/>
                    <a:gd name="T3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" h="7">
                      <a:moveTo>
                        <a:pt x="4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6"/>
                        <a:pt x="4" y="6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4"/>
                        <a:pt x="3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5"/>
                        <a:pt x="2" y="6"/>
                        <a:pt x="3" y="7"/>
                      </a:cubicBezTo>
                      <a:cubicBezTo>
                        <a:pt x="3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97" name="Freeform 1364">
                  <a:extLst>
                    <a:ext uri="{FF2B5EF4-FFF2-40B4-BE49-F238E27FC236}">
                      <a16:creationId xmlns:a16="http://schemas.microsoft.com/office/drawing/2014/main" id="{581988BA-62FC-9243-8655-F2377C8CCC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3" y="2847"/>
                  <a:ext cx="76" cy="105"/>
                </a:xfrm>
                <a:custGeom>
                  <a:avLst/>
                  <a:gdLst>
                    <a:gd name="T0" fmla="*/ 32 w 79"/>
                    <a:gd name="T1" fmla="*/ 104 h 110"/>
                    <a:gd name="T2" fmla="*/ 33 w 79"/>
                    <a:gd name="T3" fmla="*/ 104 h 110"/>
                    <a:gd name="T4" fmla="*/ 49 w 79"/>
                    <a:gd name="T5" fmla="*/ 105 h 110"/>
                    <a:gd name="T6" fmla="*/ 50 w 79"/>
                    <a:gd name="T7" fmla="*/ 105 h 110"/>
                    <a:gd name="T8" fmla="*/ 53 w 79"/>
                    <a:gd name="T9" fmla="*/ 105 h 110"/>
                    <a:gd name="T10" fmla="*/ 55 w 79"/>
                    <a:gd name="T11" fmla="*/ 105 h 110"/>
                    <a:gd name="T12" fmla="*/ 58 w 79"/>
                    <a:gd name="T13" fmla="*/ 105 h 110"/>
                    <a:gd name="T14" fmla="*/ 63 w 79"/>
                    <a:gd name="T15" fmla="*/ 105 h 110"/>
                    <a:gd name="T16" fmla="*/ 77 w 79"/>
                    <a:gd name="T17" fmla="*/ 110 h 110"/>
                    <a:gd name="T18" fmla="*/ 79 w 79"/>
                    <a:gd name="T19" fmla="*/ 103 h 110"/>
                    <a:gd name="T20" fmla="*/ 78 w 79"/>
                    <a:gd name="T21" fmla="*/ 102 h 110"/>
                    <a:gd name="T22" fmla="*/ 77 w 79"/>
                    <a:gd name="T23" fmla="*/ 101 h 110"/>
                    <a:gd name="T24" fmla="*/ 70 w 79"/>
                    <a:gd name="T25" fmla="*/ 95 h 110"/>
                    <a:gd name="T26" fmla="*/ 67 w 79"/>
                    <a:gd name="T27" fmla="*/ 90 h 110"/>
                    <a:gd name="T28" fmla="*/ 66 w 79"/>
                    <a:gd name="T29" fmla="*/ 84 h 110"/>
                    <a:gd name="T30" fmla="*/ 62 w 79"/>
                    <a:gd name="T31" fmla="*/ 68 h 110"/>
                    <a:gd name="T32" fmla="*/ 63 w 79"/>
                    <a:gd name="T33" fmla="*/ 59 h 110"/>
                    <a:gd name="T34" fmla="*/ 67 w 79"/>
                    <a:gd name="T35" fmla="*/ 51 h 110"/>
                    <a:gd name="T36" fmla="*/ 69 w 79"/>
                    <a:gd name="T37" fmla="*/ 49 h 110"/>
                    <a:gd name="T38" fmla="*/ 70 w 79"/>
                    <a:gd name="T39" fmla="*/ 47 h 110"/>
                    <a:gd name="T40" fmla="*/ 72 w 79"/>
                    <a:gd name="T41" fmla="*/ 46 h 110"/>
                    <a:gd name="T42" fmla="*/ 71 w 79"/>
                    <a:gd name="T43" fmla="*/ 45 h 110"/>
                    <a:gd name="T44" fmla="*/ 70 w 79"/>
                    <a:gd name="T45" fmla="*/ 42 h 110"/>
                    <a:gd name="T46" fmla="*/ 64 w 79"/>
                    <a:gd name="T47" fmla="*/ 33 h 110"/>
                    <a:gd name="T48" fmla="*/ 58 w 79"/>
                    <a:gd name="T49" fmla="*/ 27 h 110"/>
                    <a:gd name="T50" fmla="*/ 57 w 79"/>
                    <a:gd name="T51" fmla="*/ 21 h 110"/>
                    <a:gd name="T52" fmla="*/ 64 w 79"/>
                    <a:gd name="T53" fmla="*/ 17 h 110"/>
                    <a:gd name="T54" fmla="*/ 70 w 79"/>
                    <a:gd name="T55" fmla="*/ 17 h 110"/>
                    <a:gd name="T56" fmla="*/ 66 w 79"/>
                    <a:gd name="T57" fmla="*/ 2 h 110"/>
                    <a:gd name="T58" fmla="*/ 66 w 79"/>
                    <a:gd name="T59" fmla="*/ 0 h 110"/>
                    <a:gd name="T60" fmla="*/ 66 w 79"/>
                    <a:gd name="T61" fmla="*/ 1 h 110"/>
                    <a:gd name="T62" fmla="*/ 59 w 79"/>
                    <a:gd name="T63" fmla="*/ 6 h 110"/>
                    <a:gd name="T64" fmla="*/ 49 w 79"/>
                    <a:gd name="T65" fmla="*/ 26 h 110"/>
                    <a:gd name="T66" fmla="*/ 49 w 79"/>
                    <a:gd name="T67" fmla="*/ 30 h 110"/>
                    <a:gd name="T68" fmla="*/ 43 w 79"/>
                    <a:gd name="T69" fmla="*/ 37 h 110"/>
                    <a:gd name="T70" fmla="*/ 34 w 79"/>
                    <a:gd name="T71" fmla="*/ 57 h 110"/>
                    <a:gd name="T72" fmla="*/ 26 w 79"/>
                    <a:gd name="T73" fmla="*/ 59 h 110"/>
                    <a:gd name="T74" fmla="*/ 15 w 79"/>
                    <a:gd name="T75" fmla="*/ 56 h 110"/>
                    <a:gd name="T76" fmla="*/ 3 w 79"/>
                    <a:gd name="T77" fmla="*/ 68 h 110"/>
                    <a:gd name="T78" fmla="*/ 2 w 79"/>
                    <a:gd name="T79" fmla="*/ 69 h 110"/>
                    <a:gd name="T80" fmla="*/ 2 w 79"/>
                    <a:gd name="T81" fmla="*/ 70 h 110"/>
                    <a:gd name="T82" fmla="*/ 2 w 79"/>
                    <a:gd name="T83" fmla="*/ 71 h 110"/>
                    <a:gd name="T84" fmla="*/ 2 w 79"/>
                    <a:gd name="T85" fmla="*/ 72 h 110"/>
                    <a:gd name="T86" fmla="*/ 1 w 79"/>
                    <a:gd name="T87" fmla="*/ 74 h 110"/>
                    <a:gd name="T88" fmla="*/ 1 w 79"/>
                    <a:gd name="T89" fmla="*/ 76 h 110"/>
                    <a:gd name="T90" fmla="*/ 0 w 79"/>
                    <a:gd name="T91" fmla="*/ 78 h 110"/>
                    <a:gd name="T92" fmla="*/ 3 w 79"/>
                    <a:gd name="T93" fmla="*/ 82 h 110"/>
                    <a:gd name="T94" fmla="*/ 6 w 79"/>
                    <a:gd name="T95" fmla="*/ 85 h 110"/>
                    <a:gd name="T96" fmla="*/ 12 w 79"/>
                    <a:gd name="T97" fmla="*/ 85 h 110"/>
                    <a:gd name="T98" fmla="*/ 15 w 79"/>
                    <a:gd name="T99" fmla="*/ 100 h 110"/>
                    <a:gd name="T100" fmla="*/ 27 w 79"/>
                    <a:gd name="T101" fmla="*/ 106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9" h="110">
                      <a:moveTo>
                        <a:pt x="32" y="104"/>
                      </a:moveTo>
                      <a:cubicBezTo>
                        <a:pt x="32" y="104"/>
                        <a:pt x="32" y="104"/>
                        <a:pt x="32" y="104"/>
                      </a:cubicBezTo>
                      <a:cubicBezTo>
                        <a:pt x="32" y="104"/>
                        <a:pt x="32" y="104"/>
                        <a:pt x="32" y="104"/>
                      </a:cubicBezTo>
                      <a:cubicBezTo>
                        <a:pt x="33" y="104"/>
                        <a:pt x="33" y="104"/>
                        <a:pt x="33" y="104"/>
                      </a:cubicBezTo>
                      <a:cubicBezTo>
                        <a:pt x="33" y="104"/>
                        <a:pt x="33" y="104"/>
                        <a:pt x="33" y="104"/>
                      </a:cubicBezTo>
                      <a:cubicBezTo>
                        <a:pt x="35" y="104"/>
                        <a:pt x="42" y="105"/>
                        <a:pt x="49" y="105"/>
                      </a:cubicBezTo>
                      <a:cubicBezTo>
                        <a:pt x="49" y="105"/>
                        <a:pt x="50" y="105"/>
                        <a:pt x="50" y="105"/>
                      </a:cubicBezTo>
                      <a:cubicBezTo>
                        <a:pt x="50" y="105"/>
                        <a:pt x="50" y="105"/>
                        <a:pt x="50" y="105"/>
                      </a:cubicBezTo>
                      <a:cubicBezTo>
                        <a:pt x="51" y="105"/>
                        <a:pt x="52" y="105"/>
                        <a:pt x="52" y="105"/>
                      </a:cubicBezTo>
                      <a:cubicBezTo>
                        <a:pt x="52" y="105"/>
                        <a:pt x="53" y="105"/>
                        <a:pt x="53" y="105"/>
                      </a:cubicBezTo>
                      <a:cubicBezTo>
                        <a:pt x="53" y="105"/>
                        <a:pt x="54" y="105"/>
                        <a:pt x="54" y="105"/>
                      </a:cubicBezTo>
                      <a:cubicBezTo>
                        <a:pt x="55" y="105"/>
                        <a:pt x="55" y="105"/>
                        <a:pt x="55" y="105"/>
                      </a:cubicBezTo>
                      <a:cubicBezTo>
                        <a:pt x="56" y="105"/>
                        <a:pt x="56" y="105"/>
                        <a:pt x="56" y="105"/>
                      </a:cubicBezTo>
                      <a:cubicBezTo>
                        <a:pt x="57" y="105"/>
                        <a:pt x="57" y="105"/>
                        <a:pt x="58" y="105"/>
                      </a:cubicBezTo>
                      <a:cubicBezTo>
                        <a:pt x="61" y="105"/>
                        <a:pt x="62" y="105"/>
                        <a:pt x="62" y="105"/>
                      </a:cubicBezTo>
                      <a:cubicBezTo>
                        <a:pt x="62" y="105"/>
                        <a:pt x="63" y="105"/>
                        <a:pt x="63" y="105"/>
                      </a:cubicBezTo>
                      <a:cubicBezTo>
                        <a:pt x="66" y="105"/>
                        <a:pt x="73" y="108"/>
                        <a:pt x="77" y="110"/>
                      </a:cubicBezTo>
                      <a:cubicBezTo>
                        <a:pt x="77" y="110"/>
                        <a:pt x="77" y="110"/>
                        <a:pt x="77" y="110"/>
                      </a:cubicBezTo>
                      <a:cubicBezTo>
                        <a:pt x="77" y="108"/>
                        <a:pt x="78" y="106"/>
                        <a:pt x="78" y="104"/>
                      </a:cubicBezTo>
                      <a:cubicBezTo>
                        <a:pt x="78" y="104"/>
                        <a:pt x="78" y="103"/>
                        <a:pt x="79" y="103"/>
                      </a:cubicBezTo>
                      <a:cubicBezTo>
                        <a:pt x="78" y="103"/>
                        <a:pt x="78" y="103"/>
                        <a:pt x="78" y="103"/>
                      </a:cubicBezTo>
                      <a:cubicBezTo>
                        <a:pt x="78" y="103"/>
                        <a:pt x="78" y="103"/>
                        <a:pt x="78" y="102"/>
                      </a:cubicBezTo>
                      <a:cubicBezTo>
                        <a:pt x="78" y="102"/>
                        <a:pt x="78" y="102"/>
                        <a:pt x="78" y="102"/>
                      </a:cubicBezTo>
                      <a:cubicBezTo>
                        <a:pt x="77" y="102"/>
                        <a:pt x="77" y="102"/>
                        <a:pt x="77" y="101"/>
                      </a:cubicBezTo>
                      <a:cubicBezTo>
                        <a:pt x="77" y="101"/>
                        <a:pt x="75" y="99"/>
                        <a:pt x="74" y="98"/>
                      </a:cubicBezTo>
                      <a:cubicBezTo>
                        <a:pt x="73" y="97"/>
                        <a:pt x="71" y="96"/>
                        <a:pt x="70" y="95"/>
                      </a:cubicBezTo>
                      <a:cubicBezTo>
                        <a:pt x="68" y="92"/>
                        <a:pt x="68" y="91"/>
                        <a:pt x="68" y="91"/>
                      </a:cubicBezTo>
                      <a:cubicBezTo>
                        <a:pt x="67" y="90"/>
                        <a:pt x="67" y="90"/>
                        <a:pt x="67" y="90"/>
                      </a:cubicBezTo>
                      <a:cubicBezTo>
                        <a:pt x="67" y="89"/>
                        <a:pt x="67" y="89"/>
                        <a:pt x="67" y="89"/>
                      </a:cubicBezTo>
                      <a:cubicBezTo>
                        <a:pt x="67" y="89"/>
                        <a:pt x="68" y="86"/>
                        <a:pt x="66" y="84"/>
                      </a:cubicBezTo>
                      <a:cubicBezTo>
                        <a:pt x="64" y="81"/>
                        <a:pt x="62" y="78"/>
                        <a:pt x="62" y="74"/>
                      </a:cubicBezTo>
                      <a:cubicBezTo>
                        <a:pt x="62" y="72"/>
                        <a:pt x="62" y="70"/>
                        <a:pt x="62" y="68"/>
                      </a:cubicBezTo>
                      <a:cubicBezTo>
                        <a:pt x="61" y="67"/>
                        <a:pt x="61" y="66"/>
                        <a:pt x="61" y="65"/>
                      </a:cubicBezTo>
                      <a:cubicBezTo>
                        <a:pt x="61" y="63"/>
                        <a:pt x="62" y="61"/>
                        <a:pt x="63" y="59"/>
                      </a:cubicBezTo>
                      <a:cubicBezTo>
                        <a:pt x="65" y="57"/>
                        <a:pt x="66" y="55"/>
                        <a:pt x="66" y="53"/>
                      </a:cubicBezTo>
                      <a:cubicBezTo>
                        <a:pt x="67" y="52"/>
                        <a:pt x="67" y="51"/>
                        <a:pt x="67" y="51"/>
                      </a:cubicBezTo>
                      <a:cubicBezTo>
                        <a:pt x="68" y="50"/>
                        <a:pt x="68" y="50"/>
                        <a:pt x="68" y="50"/>
                      </a:cubicBezTo>
                      <a:cubicBezTo>
                        <a:pt x="68" y="50"/>
                        <a:pt x="68" y="49"/>
                        <a:pt x="69" y="49"/>
                      </a:cubicBezTo>
                      <a:cubicBezTo>
                        <a:pt x="69" y="49"/>
                        <a:pt x="69" y="48"/>
                        <a:pt x="69" y="48"/>
                      </a:cubicBezTo>
                      <a:cubicBezTo>
                        <a:pt x="70" y="48"/>
                        <a:pt x="70" y="47"/>
                        <a:pt x="70" y="47"/>
                      </a:cubicBezTo>
                      <a:cubicBezTo>
                        <a:pt x="71" y="47"/>
                        <a:pt x="71" y="47"/>
                        <a:pt x="71" y="46"/>
                      </a:cubicBezTo>
                      <a:cubicBezTo>
                        <a:pt x="71" y="46"/>
                        <a:pt x="71" y="46"/>
                        <a:pt x="72" y="46"/>
                      </a:cubicBezTo>
                      <a:cubicBezTo>
                        <a:pt x="72" y="46"/>
                        <a:pt x="72" y="46"/>
                        <a:pt x="71" y="46"/>
                      </a:cubicBezTo>
                      <a:cubicBezTo>
                        <a:pt x="71" y="46"/>
                        <a:pt x="71" y="45"/>
                        <a:pt x="71" y="45"/>
                      </a:cubicBezTo>
                      <a:cubicBezTo>
                        <a:pt x="71" y="44"/>
                        <a:pt x="71" y="44"/>
                        <a:pt x="70" y="43"/>
                      </a:cubicBezTo>
                      <a:cubicBezTo>
                        <a:pt x="70" y="43"/>
                        <a:pt x="70" y="43"/>
                        <a:pt x="70" y="42"/>
                      </a:cubicBezTo>
                      <a:cubicBezTo>
                        <a:pt x="70" y="41"/>
                        <a:pt x="69" y="40"/>
                        <a:pt x="69" y="39"/>
                      </a:cubicBezTo>
                      <a:cubicBezTo>
                        <a:pt x="68" y="36"/>
                        <a:pt x="66" y="35"/>
                        <a:pt x="64" y="33"/>
                      </a:cubicBezTo>
                      <a:cubicBezTo>
                        <a:pt x="63" y="32"/>
                        <a:pt x="61" y="31"/>
                        <a:pt x="60" y="30"/>
                      </a:cubicBezTo>
                      <a:cubicBezTo>
                        <a:pt x="59" y="29"/>
                        <a:pt x="58" y="28"/>
                        <a:pt x="58" y="27"/>
                      </a:cubicBezTo>
                      <a:cubicBezTo>
                        <a:pt x="57" y="26"/>
                        <a:pt x="56" y="24"/>
                        <a:pt x="56" y="23"/>
                      </a:cubicBezTo>
                      <a:cubicBezTo>
                        <a:pt x="56" y="22"/>
                        <a:pt x="57" y="22"/>
                        <a:pt x="57" y="21"/>
                      </a:cubicBezTo>
                      <a:cubicBezTo>
                        <a:pt x="57" y="21"/>
                        <a:pt x="57" y="21"/>
                        <a:pt x="57" y="21"/>
                      </a:cubicBezTo>
                      <a:cubicBezTo>
                        <a:pt x="57" y="17"/>
                        <a:pt x="62" y="17"/>
                        <a:pt x="64" y="17"/>
                      </a:cubicBezTo>
                      <a:cubicBezTo>
                        <a:pt x="66" y="17"/>
                        <a:pt x="67" y="17"/>
                        <a:pt x="69" y="17"/>
                      </a:cubicBezTo>
                      <a:cubicBezTo>
                        <a:pt x="69" y="17"/>
                        <a:pt x="70" y="17"/>
                        <a:pt x="70" y="17"/>
                      </a:cubicBezTo>
                      <a:cubicBezTo>
                        <a:pt x="68" y="14"/>
                        <a:pt x="66" y="8"/>
                        <a:pt x="66" y="3"/>
                      </a:cubicBezTo>
                      <a:cubicBezTo>
                        <a:pt x="66" y="3"/>
                        <a:pt x="66" y="2"/>
                        <a:pt x="66" y="2"/>
                      </a:cubicBezTo>
                      <a:cubicBezTo>
                        <a:pt x="66" y="1"/>
                        <a:pt x="66" y="1"/>
                        <a:pt x="66" y="1"/>
                      </a:cubicBezTo>
                      <a:cubicBezTo>
                        <a:pt x="66" y="1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1"/>
                      </a:cubicBezTo>
                      <a:cubicBezTo>
                        <a:pt x="66" y="4"/>
                        <a:pt x="62" y="5"/>
                        <a:pt x="60" y="5"/>
                      </a:cubicBezTo>
                      <a:cubicBezTo>
                        <a:pt x="60" y="5"/>
                        <a:pt x="59" y="6"/>
                        <a:pt x="59" y="6"/>
                      </a:cubicBezTo>
                      <a:cubicBezTo>
                        <a:pt x="58" y="7"/>
                        <a:pt x="53" y="15"/>
                        <a:pt x="53" y="16"/>
                      </a:cubicBezTo>
                      <a:cubicBezTo>
                        <a:pt x="53" y="18"/>
                        <a:pt x="52" y="25"/>
                        <a:pt x="49" y="26"/>
                      </a:cubicBezTo>
                      <a:cubicBezTo>
                        <a:pt x="49" y="26"/>
                        <a:pt x="49" y="28"/>
                        <a:pt x="49" y="29"/>
                      </a:cubicBezTo>
                      <a:cubicBezTo>
                        <a:pt x="49" y="30"/>
                        <a:pt x="49" y="30"/>
                        <a:pt x="49" y="30"/>
                      </a:cubicBezTo>
                      <a:cubicBezTo>
                        <a:pt x="49" y="32"/>
                        <a:pt x="47" y="33"/>
                        <a:pt x="46" y="34"/>
                      </a:cubicBezTo>
                      <a:cubicBezTo>
                        <a:pt x="45" y="35"/>
                        <a:pt x="43" y="36"/>
                        <a:pt x="43" y="37"/>
                      </a:cubicBezTo>
                      <a:cubicBezTo>
                        <a:pt x="43" y="39"/>
                        <a:pt x="41" y="44"/>
                        <a:pt x="36" y="53"/>
                      </a:cubicBezTo>
                      <a:cubicBezTo>
                        <a:pt x="34" y="57"/>
                        <a:pt x="34" y="57"/>
                        <a:pt x="34" y="57"/>
                      </a:cubicBezTo>
                      <a:cubicBezTo>
                        <a:pt x="32" y="60"/>
                        <a:pt x="31" y="62"/>
                        <a:pt x="29" y="62"/>
                      </a:cubicBezTo>
                      <a:cubicBezTo>
                        <a:pt x="28" y="62"/>
                        <a:pt x="27" y="62"/>
                        <a:pt x="26" y="59"/>
                      </a:cubicBezTo>
                      <a:cubicBezTo>
                        <a:pt x="26" y="57"/>
                        <a:pt x="23" y="55"/>
                        <a:pt x="22" y="55"/>
                      </a:cubicBezTo>
                      <a:cubicBezTo>
                        <a:pt x="19" y="57"/>
                        <a:pt x="17" y="56"/>
                        <a:pt x="15" y="56"/>
                      </a:cubicBezTo>
                      <a:cubicBezTo>
                        <a:pt x="15" y="56"/>
                        <a:pt x="15" y="56"/>
                        <a:pt x="15" y="56"/>
                      </a:cubicBezTo>
                      <a:cubicBezTo>
                        <a:pt x="13" y="57"/>
                        <a:pt x="8" y="62"/>
                        <a:pt x="3" y="68"/>
                      </a:cubicBezTo>
                      <a:cubicBezTo>
                        <a:pt x="3" y="68"/>
                        <a:pt x="3" y="68"/>
                        <a:pt x="3" y="68"/>
                      </a:cubicBezTo>
                      <a:cubicBezTo>
                        <a:pt x="3" y="68"/>
                        <a:pt x="3" y="69"/>
                        <a:pt x="2" y="69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2" y="69"/>
                        <a:pt x="2" y="70"/>
                        <a:pt x="2" y="70"/>
                      </a:cubicBezTo>
                      <a:cubicBezTo>
                        <a:pt x="2" y="70"/>
                        <a:pt x="2" y="70"/>
                        <a:pt x="2" y="70"/>
                      </a:cubicBezTo>
                      <a:cubicBezTo>
                        <a:pt x="2" y="71"/>
                        <a:pt x="2" y="71"/>
                        <a:pt x="2" y="71"/>
                      </a:cubicBezTo>
                      <a:cubicBezTo>
                        <a:pt x="2" y="71"/>
                        <a:pt x="2" y="72"/>
                        <a:pt x="2" y="72"/>
                      </a:cubicBezTo>
                      <a:cubicBezTo>
                        <a:pt x="2" y="72"/>
                        <a:pt x="2" y="72"/>
                        <a:pt x="2" y="72"/>
                      </a:cubicBezTo>
                      <a:cubicBezTo>
                        <a:pt x="2" y="73"/>
                        <a:pt x="1" y="73"/>
                        <a:pt x="1" y="73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5"/>
                        <a:pt x="1" y="75"/>
                      </a:cubicBezTo>
                      <a:cubicBezTo>
                        <a:pt x="1" y="75"/>
                        <a:pt x="1" y="76"/>
                        <a:pt x="1" y="76"/>
                      </a:cubicBezTo>
                      <a:cubicBezTo>
                        <a:pt x="1" y="76"/>
                        <a:pt x="0" y="77"/>
                        <a:pt x="0" y="77"/>
                      </a:cubicBezTo>
                      <a:cubicBezTo>
                        <a:pt x="0" y="77"/>
                        <a:pt x="0" y="77"/>
                        <a:pt x="0" y="78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1" y="79"/>
                        <a:pt x="2" y="80"/>
                        <a:pt x="3" y="82"/>
                      </a:cubicBezTo>
                      <a:cubicBezTo>
                        <a:pt x="3" y="82"/>
                        <a:pt x="3" y="83"/>
                        <a:pt x="4" y="84"/>
                      </a:cubicBezTo>
                      <a:cubicBezTo>
                        <a:pt x="4" y="84"/>
                        <a:pt x="5" y="85"/>
                        <a:pt x="6" y="85"/>
                      </a:cubicBezTo>
                      <a:cubicBezTo>
                        <a:pt x="7" y="85"/>
                        <a:pt x="7" y="85"/>
                        <a:pt x="8" y="85"/>
                      </a:cubicBezTo>
                      <a:cubicBezTo>
                        <a:pt x="10" y="84"/>
                        <a:pt x="11" y="84"/>
                        <a:pt x="12" y="85"/>
                      </a:cubicBezTo>
                      <a:cubicBezTo>
                        <a:pt x="15" y="87"/>
                        <a:pt x="17" y="96"/>
                        <a:pt x="16" y="98"/>
                      </a:cubicBezTo>
                      <a:cubicBezTo>
                        <a:pt x="16" y="99"/>
                        <a:pt x="16" y="100"/>
                        <a:pt x="15" y="100"/>
                      </a:cubicBezTo>
                      <a:cubicBezTo>
                        <a:pt x="15" y="102"/>
                        <a:pt x="14" y="104"/>
                        <a:pt x="14" y="106"/>
                      </a:cubicBezTo>
                      <a:cubicBezTo>
                        <a:pt x="27" y="106"/>
                        <a:pt x="27" y="106"/>
                        <a:pt x="27" y="106"/>
                      </a:cubicBezTo>
                      <a:cubicBezTo>
                        <a:pt x="32" y="104"/>
                        <a:pt x="32" y="104"/>
                        <a:pt x="32" y="1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98" name="Freeform 1365">
                  <a:extLst>
                    <a:ext uri="{FF2B5EF4-FFF2-40B4-BE49-F238E27FC236}">
                      <a16:creationId xmlns:a16="http://schemas.microsoft.com/office/drawing/2014/main" id="{499AFFB6-B2FE-6740-B97A-8B230FC2B1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9" y="2893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99" name="Freeform 1366">
                  <a:extLst>
                    <a:ext uri="{FF2B5EF4-FFF2-40B4-BE49-F238E27FC236}">
                      <a16:creationId xmlns:a16="http://schemas.microsoft.com/office/drawing/2014/main" id="{1240215C-040B-094A-9F26-29241E7713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8" y="294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00" name="Freeform 1367">
                  <a:extLst>
                    <a:ext uri="{FF2B5EF4-FFF2-40B4-BE49-F238E27FC236}">
                      <a16:creationId xmlns:a16="http://schemas.microsoft.com/office/drawing/2014/main" id="{4184693A-C5D7-BE43-B699-5E223FC8F0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0" y="2891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01" name="Freeform 1368">
                  <a:extLst>
                    <a:ext uri="{FF2B5EF4-FFF2-40B4-BE49-F238E27FC236}">
                      <a16:creationId xmlns:a16="http://schemas.microsoft.com/office/drawing/2014/main" id="{48D06FD9-70C5-7547-8028-1164EB1758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7" y="2943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02" name="Freeform 1369">
                  <a:extLst>
                    <a:ext uri="{FF2B5EF4-FFF2-40B4-BE49-F238E27FC236}">
                      <a16:creationId xmlns:a16="http://schemas.microsoft.com/office/drawing/2014/main" id="{3E0C28A8-8BA4-484F-A0E4-3866F77F3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7" y="289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03" name="Freeform 1370">
                  <a:extLst>
                    <a:ext uri="{FF2B5EF4-FFF2-40B4-BE49-F238E27FC236}">
                      <a16:creationId xmlns:a16="http://schemas.microsoft.com/office/drawing/2014/main" id="{F66E3922-A36A-6C4D-8C91-FB7A55FB42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" y="283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04" name="Freeform 1371">
                  <a:extLst>
                    <a:ext uri="{FF2B5EF4-FFF2-40B4-BE49-F238E27FC236}">
                      <a16:creationId xmlns:a16="http://schemas.microsoft.com/office/drawing/2014/main" id="{82C4245F-CC63-254C-A9AA-38E15A6645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6" y="284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05" name="Freeform 1372">
                  <a:extLst>
                    <a:ext uri="{FF2B5EF4-FFF2-40B4-BE49-F238E27FC236}">
                      <a16:creationId xmlns:a16="http://schemas.microsoft.com/office/drawing/2014/main" id="{7F35C559-8E98-A34B-A78A-B87407A018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" y="283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06" name="Freeform 1373">
                  <a:extLst>
                    <a:ext uri="{FF2B5EF4-FFF2-40B4-BE49-F238E27FC236}">
                      <a16:creationId xmlns:a16="http://schemas.microsoft.com/office/drawing/2014/main" id="{A6F2667D-2172-A746-92DD-D5F52ACE67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" y="283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  <a:gd name="T3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07" name="Freeform 1374">
                  <a:extLst>
                    <a:ext uri="{FF2B5EF4-FFF2-40B4-BE49-F238E27FC236}">
                      <a16:creationId xmlns:a16="http://schemas.microsoft.com/office/drawing/2014/main" id="{EF47630B-AB7A-9148-85F9-625C22C974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29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08" name="Freeform 1375">
                  <a:extLst>
                    <a:ext uri="{FF2B5EF4-FFF2-40B4-BE49-F238E27FC236}">
                      <a16:creationId xmlns:a16="http://schemas.microsoft.com/office/drawing/2014/main" id="{5F1E2A1C-B79A-9749-B47C-93AADE73FF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4" y="291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09" name="Freeform 1376">
                  <a:extLst>
                    <a:ext uri="{FF2B5EF4-FFF2-40B4-BE49-F238E27FC236}">
                      <a16:creationId xmlns:a16="http://schemas.microsoft.com/office/drawing/2014/main" id="{C8C7DAE5-2DED-804C-AF31-548C6F8CBF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3" y="2920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10" name="Freeform 1377">
                  <a:extLst>
                    <a:ext uri="{FF2B5EF4-FFF2-40B4-BE49-F238E27FC236}">
                      <a16:creationId xmlns:a16="http://schemas.microsoft.com/office/drawing/2014/main" id="{25845DD5-8F22-AA48-AF77-2992DE60FF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1" y="2897"/>
                  <a:ext cx="7" cy="9"/>
                </a:xfrm>
                <a:custGeom>
                  <a:avLst/>
                  <a:gdLst>
                    <a:gd name="T0" fmla="*/ 5 w 7"/>
                    <a:gd name="T1" fmla="*/ 4 h 9"/>
                    <a:gd name="T2" fmla="*/ 7 w 7"/>
                    <a:gd name="T3" fmla="*/ 0 h 9"/>
                    <a:gd name="T4" fmla="*/ 5 w 7"/>
                    <a:gd name="T5" fmla="*/ 4 h 9"/>
                    <a:gd name="T6" fmla="*/ 0 w 7"/>
                    <a:gd name="T7" fmla="*/ 9 h 9"/>
                    <a:gd name="T8" fmla="*/ 5 w 7"/>
                    <a:gd name="T9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9">
                      <a:moveTo>
                        <a:pt x="5" y="4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3" y="7"/>
                        <a:pt x="2" y="9"/>
                        <a:pt x="0" y="9"/>
                      </a:cubicBezTo>
                      <a:cubicBezTo>
                        <a:pt x="2" y="9"/>
                        <a:pt x="3" y="7"/>
                        <a:pt x="5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11" name="Freeform 1378">
                  <a:extLst>
                    <a:ext uri="{FF2B5EF4-FFF2-40B4-BE49-F238E27FC236}">
                      <a16:creationId xmlns:a16="http://schemas.microsoft.com/office/drawing/2014/main" id="{974D0B8D-C3E3-F64D-97BB-6A87A8CD58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4" y="291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12" name="Freeform 1379">
                  <a:extLst>
                    <a:ext uri="{FF2B5EF4-FFF2-40B4-BE49-F238E27FC236}">
                      <a16:creationId xmlns:a16="http://schemas.microsoft.com/office/drawing/2014/main" id="{D85E7940-8F37-DC4D-95B4-72D36E26CF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291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13" name="Freeform 1380">
                  <a:extLst>
                    <a:ext uri="{FF2B5EF4-FFF2-40B4-BE49-F238E27FC236}">
                      <a16:creationId xmlns:a16="http://schemas.microsoft.com/office/drawing/2014/main" id="{D00114C5-B669-4147-BDE4-C513406E54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291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14" name="Freeform 1381">
                  <a:extLst>
                    <a:ext uri="{FF2B5EF4-FFF2-40B4-BE49-F238E27FC236}">
                      <a16:creationId xmlns:a16="http://schemas.microsoft.com/office/drawing/2014/main" id="{8517C386-00E0-9A4E-9913-28032FD23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291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15" name="Freeform 1382">
                  <a:extLst>
                    <a:ext uri="{FF2B5EF4-FFF2-40B4-BE49-F238E27FC236}">
                      <a16:creationId xmlns:a16="http://schemas.microsoft.com/office/drawing/2014/main" id="{D504F94C-C695-554C-9FBF-4FDF4DF7CB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859"/>
                  <a:ext cx="61" cy="64"/>
                </a:xfrm>
                <a:custGeom>
                  <a:avLst/>
                  <a:gdLst>
                    <a:gd name="T0" fmla="*/ 59 w 64"/>
                    <a:gd name="T1" fmla="*/ 9 h 67"/>
                    <a:gd name="T2" fmla="*/ 56 w 64"/>
                    <a:gd name="T3" fmla="*/ 8 h 67"/>
                    <a:gd name="T4" fmla="*/ 45 w 64"/>
                    <a:gd name="T5" fmla="*/ 12 h 67"/>
                    <a:gd name="T6" fmla="*/ 35 w 64"/>
                    <a:gd name="T7" fmla="*/ 5 h 67"/>
                    <a:gd name="T8" fmla="*/ 34 w 64"/>
                    <a:gd name="T9" fmla="*/ 4 h 67"/>
                    <a:gd name="T10" fmla="*/ 33 w 64"/>
                    <a:gd name="T11" fmla="*/ 3 h 67"/>
                    <a:gd name="T12" fmla="*/ 32 w 64"/>
                    <a:gd name="T13" fmla="*/ 3 h 67"/>
                    <a:gd name="T14" fmla="*/ 31 w 64"/>
                    <a:gd name="T15" fmla="*/ 3 h 67"/>
                    <a:gd name="T16" fmla="*/ 30 w 64"/>
                    <a:gd name="T17" fmla="*/ 3 h 67"/>
                    <a:gd name="T18" fmla="*/ 23 w 64"/>
                    <a:gd name="T19" fmla="*/ 4 h 67"/>
                    <a:gd name="T20" fmla="*/ 21 w 64"/>
                    <a:gd name="T21" fmla="*/ 1 h 67"/>
                    <a:gd name="T22" fmla="*/ 11 w 64"/>
                    <a:gd name="T23" fmla="*/ 5 h 67"/>
                    <a:gd name="T24" fmla="*/ 5 w 64"/>
                    <a:gd name="T25" fmla="*/ 6 h 67"/>
                    <a:gd name="T26" fmla="*/ 5 w 64"/>
                    <a:gd name="T27" fmla="*/ 6 h 67"/>
                    <a:gd name="T28" fmla="*/ 4 w 64"/>
                    <a:gd name="T29" fmla="*/ 6 h 67"/>
                    <a:gd name="T30" fmla="*/ 4 w 64"/>
                    <a:gd name="T31" fmla="*/ 7 h 67"/>
                    <a:gd name="T32" fmla="*/ 4 w 64"/>
                    <a:gd name="T33" fmla="*/ 9 h 67"/>
                    <a:gd name="T34" fmla="*/ 4 w 64"/>
                    <a:gd name="T35" fmla="*/ 10 h 67"/>
                    <a:gd name="T36" fmla="*/ 7 w 64"/>
                    <a:gd name="T37" fmla="*/ 18 h 67"/>
                    <a:gd name="T38" fmla="*/ 8 w 64"/>
                    <a:gd name="T39" fmla="*/ 26 h 67"/>
                    <a:gd name="T40" fmla="*/ 3 w 64"/>
                    <a:gd name="T41" fmla="*/ 26 h 67"/>
                    <a:gd name="T42" fmla="*/ 4 w 64"/>
                    <a:gd name="T43" fmla="*/ 33 h 67"/>
                    <a:gd name="T44" fmla="*/ 2 w 64"/>
                    <a:gd name="T45" fmla="*/ 36 h 67"/>
                    <a:gd name="T46" fmla="*/ 1 w 64"/>
                    <a:gd name="T47" fmla="*/ 38 h 67"/>
                    <a:gd name="T48" fmla="*/ 2 w 64"/>
                    <a:gd name="T49" fmla="*/ 42 h 67"/>
                    <a:gd name="T50" fmla="*/ 3 w 64"/>
                    <a:gd name="T51" fmla="*/ 48 h 67"/>
                    <a:gd name="T52" fmla="*/ 13 w 64"/>
                    <a:gd name="T53" fmla="*/ 58 h 67"/>
                    <a:gd name="T54" fmla="*/ 11 w 64"/>
                    <a:gd name="T55" fmla="*/ 64 h 67"/>
                    <a:gd name="T56" fmla="*/ 10 w 64"/>
                    <a:gd name="T57" fmla="*/ 66 h 67"/>
                    <a:gd name="T58" fmla="*/ 22 w 64"/>
                    <a:gd name="T59" fmla="*/ 64 h 67"/>
                    <a:gd name="T60" fmla="*/ 61 w 64"/>
                    <a:gd name="T61" fmla="*/ 60 h 67"/>
                    <a:gd name="T62" fmla="*/ 61 w 64"/>
                    <a:gd name="T63" fmla="*/ 59 h 67"/>
                    <a:gd name="T64" fmla="*/ 61 w 64"/>
                    <a:gd name="T65" fmla="*/ 58 h 67"/>
                    <a:gd name="T66" fmla="*/ 56 w 64"/>
                    <a:gd name="T67" fmla="*/ 44 h 67"/>
                    <a:gd name="T68" fmla="*/ 60 w 64"/>
                    <a:gd name="T69" fmla="*/ 34 h 67"/>
                    <a:gd name="T70" fmla="*/ 64 w 64"/>
                    <a:gd name="T71" fmla="*/ 26 h 67"/>
                    <a:gd name="T72" fmla="*/ 64 w 64"/>
                    <a:gd name="T73" fmla="*/ 25 h 67"/>
                    <a:gd name="T74" fmla="*/ 64 w 64"/>
                    <a:gd name="T75" fmla="*/ 23 h 67"/>
                    <a:gd name="T76" fmla="*/ 64 w 64"/>
                    <a:gd name="T77" fmla="*/ 21 h 67"/>
                    <a:gd name="T78" fmla="*/ 63 w 64"/>
                    <a:gd name="T79" fmla="*/ 19 h 67"/>
                    <a:gd name="T80" fmla="*/ 63 w 64"/>
                    <a:gd name="T81" fmla="*/ 16 h 67"/>
                    <a:gd name="T82" fmla="*/ 62 w 64"/>
                    <a:gd name="T83" fmla="*/ 14 h 67"/>
                    <a:gd name="T84" fmla="*/ 61 w 64"/>
                    <a:gd name="T85" fmla="*/ 11 h 67"/>
                    <a:gd name="T86" fmla="*/ 61 w 64"/>
                    <a:gd name="T87" fmla="*/ 1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4" h="67">
                      <a:moveTo>
                        <a:pt x="60" y="10"/>
                      </a:moveTo>
                      <a:cubicBezTo>
                        <a:pt x="60" y="10"/>
                        <a:pt x="59" y="9"/>
                        <a:pt x="59" y="9"/>
                      </a:cubicBezTo>
                      <a:cubicBezTo>
                        <a:pt x="59" y="9"/>
                        <a:pt x="58" y="9"/>
                        <a:pt x="57" y="8"/>
                      </a:cubicBezTo>
                      <a:cubicBezTo>
                        <a:pt x="57" y="8"/>
                        <a:pt x="56" y="8"/>
                        <a:pt x="56" y="8"/>
                      </a:cubicBezTo>
                      <a:cubicBezTo>
                        <a:pt x="53" y="8"/>
                        <a:pt x="50" y="9"/>
                        <a:pt x="49" y="11"/>
                      </a:cubicBezTo>
                      <a:cubicBezTo>
                        <a:pt x="48" y="12"/>
                        <a:pt x="46" y="12"/>
                        <a:pt x="45" y="12"/>
                      </a:cubicBezTo>
                      <a:cubicBezTo>
                        <a:pt x="41" y="12"/>
                        <a:pt x="36" y="7"/>
                        <a:pt x="35" y="6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4" y="5"/>
                        <a:pt x="34" y="5"/>
                        <a:pt x="34" y="4"/>
                      </a:cubicBezTo>
                      <a:cubicBezTo>
                        <a:pt x="34" y="4"/>
                        <a:pt x="34" y="4"/>
                        <a:pt x="33" y="4"/>
                      </a:cubicBezTo>
                      <a:cubicBezTo>
                        <a:pt x="33" y="4"/>
                        <a:pt x="33" y="4"/>
                        <a:pt x="33" y="3"/>
                      </a:cubicBezTo>
                      <a:cubicBezTo>
                        <a:pt x="33" y="3"/>
                        <a:pt x="33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7" y="5"/>
                        <a:pt x="26" y="5"/>
                        <a:pt x="24" y="5"/>
                      </a:cubicBezTo>
                      <a:cubicBezTo>
                        <a:pt x="24" y="5"/>
                        <a:pt x="24" y="4"/>
                        <a:pt x="23" y="4"/>
                      </a:cubicBezTo>
                      <a:cubicBezTo>
                        <a:pt x="22" y="3"/>
                        <a:pt x="22" y="2"/>
                        <a:pt x="22" y="0"/>
                      </a:cubicBezTo>
                      <a:cubicBezTo>
                        <a:pt x="22" y="1"/>
                        <a:pt x="21" y="1"/>
                        <a:pt x="21" y="1"/>
                      </a:cubicBezTo>
                      <a:cubicBezTo>
                        <a:pt x="20" y="4"/>
                        <a:pt x="17" y="7"/>
                        <a:pt x="14" y="7"/>
                      </a:cubicBezTo>
                      <a:cubicBezTo>
                        <a:pt x="13" y="7"/>
                        <a:pt x="11" y="6"/>
                        <a:pt x="11" y="5"/>
                      </a:cubicBezTo>
                      <a:cubicBezTo>
                        <a:pt x="10" y="4"/>
                        <a:pt x="9" y="3"/>
                        <a:pt x="8" y="3"/>
                      </a:cubicBezTo>
                      <a:cubicBezTo>
                        <a:pt x="7" y="6"/>
                        <a:pt x="6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8"/>
                        <a:pt x="4" y="8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0"/>
                        <a:pt x="4" y="10"/>
                        <a:pt x="4" y="11"/>
                      </a:cubicBezTo>
                      <a:cubicBezTo>
                        <a:pt x="7" y="12"/>
                        <a:pt x="8" y="15"/>
                        <a:pt x="7" y="18"/>
                      </a:cubicBezTo>
                      <a:cubicBezTo>
                        <a:pt x="7" y="18"/>
                        <a:pt x="7" y="19"/>
                        <a:pt x="8" y="19"/>
                      </a:cubicBezTo>
                      <a:cubicBezTo>
                        <a:pt x="9" y="21"/>
                        <a:pt x="10" y="24"/>
                        <a:pt x="8" y="26"/>
                      </a:cubicBezTo>
                      <a:cubicBezTo>
                        <a:pt x="7" y="27"/>
                        <a:pt x="5" y="27"/>
                        <a:pt x="4" y="26"/>
                      </a:cubicBezTo>
                      <a:cubicBezTo>
                        <a:pt x="4" y="26"/>
                        <a:pt x="3" y="26"/>
                        <a:pt x="3" y="26"/>
                      </a:cubicBezTo>
                      <a:cubicBezTo>
                        <a:pt x="3" y="27"/>
                        <a:pt x="4" y="27"/>
                        <a:pt x="4" y="28"/>
                      </a:cubicBezTo>
                      <a:cubicBezTo>
                        <a:pt x="5" y="29"/>
                        <a:pt x="6" y="31"/>
                        <a:pt x="4" y="33"/>
                      </a:cubicBezTo>
                      <a:cubicBezTo>
                        <a:pt x="4" y="34"/>
                        <a:pt x="3" y="34"/>
                        <a:pt x="3" y="35"/>
                      </a:cubicBezTo>
                      <a:cubicBezTo>
                        <a:pt x="2" y="35"/>
                        <a:pt x="2" y="36"/>
                        <a:pt x="2" y="36"/>
                      </a:cubicBez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1" y="37"/>
                        <a:pt x="1" y="38"/>
                      </a:cubicBez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2" y="39"/>
                        <a:pt x="2" y="41"/>
                        <a:pt x="2" y="42"/>
                      </a:cubicBezTo>
                      <a:cubicBezTo>
                        <a:pt x="2" y="44"/>
                        <a:pt x="1" y="45"/>
                        <a:pt x="0" y="47"/>
                      </a:cubicBezTo>
                      <a:cubicBezTo>
                        <a:pt x="1" y="47"/>
                        <a:pt x="2" y="47"/>
                        <a:pt x="3" y="48"/>
                      </a:cubicBezTo>
                      <a:cubicBezTo>
                        <a:pt x="4" y="48"/>
                        <a:pt x="4" y="49"/>
                        <a:pt x="5" y="49"/>
                      </a:cubicBezTo>
                      <a:cubicBezTo>
                        <a:pt x="9" y="51"/>
                        <a:pt x="13" y="54"/>
                        <a:pt x="13" y="58"/>
                      </a:cubicBezTo>
                      <a:cubicBezTo>
                        <a:pt x="12" y="60"/>
                        <a:pt x="12" y="62"/>
                        <a:pt x="11" y="63"/>
                      </a:cubicBezTo>
                      <a:cubicBezTo>
                        <a:pt x="11" y="63"/>
                        <a:pt x="11" y="64"/>
                        <a:pt x="11" y="64"/>
                      </a:cubicBezTo>
                      <a:cubicBezTo>
                        <a:pt x="11" y="64"/>
                        <a:pt x="11" y="65"/>
                        <a:pt x="11" y="65"/>
                      </a:cubicBezTo>
                      <a:cubicBezTo>
                        <a:pt x="10" y="65"/>
                        <a:pt x="10" y="66"/>
                        <a:pt x="10" y="66"/>
                      </a:cubicBezTo>
                      <a:cubicBezTo>
                        <a:pt x="10" y="66"/>
                        <a:pt x="10" y="66"/>
                        <a:pt x="10" y="67"/>
                      </a:cubicBezTo>
                      <a:cubicBezTo>
                        <a:pt x="13" y="66"/>
                        <a:pt x="17" y="65"/>
                        <a:pt x="22" y="64"/>
                      </a:cubicBezTo>
                      <a:cubicBezTo>
                        <a:pt x="27" y="62"/>
                        <a:pt x="34" y="61"/>
                        <a:pt x="40" y="59"/>
                      </a:cubicBezTo>
                      <a:cubicBezTo>
                        <a:pt x="47" y="58"/>
                        <a:pt x="54" y="59"/>
                        <a:pt x="61" y="60"/>
                      </a:cubicBezTo>
                      <a:cubicBezTo>
                        <a:pt x="61" y="60"/>
                        <a:pt x="61" y="59"/>
                        <a:pt x="61" y="59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61" y="58"/>
                        <a:pt x="61" y="58"/>
                        <a:pt x="61" y="58"/>
                      </a:cubicBezTo>
                      <a:cubicBezTo>
                        <a:pt x="61" y="58"/>
                        <a:pt x="61" y="58"/>
                        <a:pt x="61" y="58"/>
                      </a:cubicBezTo>
                      <a:cubicBezTo>
                        <a:pt x="60" y="56"/>
                        <a:pt x="56" y="47"/>
                        <a:pt x="56" y="44"/>
                      </a:cubicBezTo>
                      <a:cubicBezTo>
                        <a:pt x="56" y="43"/>
                        <a:pt x="57" y="42"/>
                        <a:pt x="58" y="40"/>
                      </a:cubicBezTo>
                      <a:cubicBezTo>
                        <a:pt x="59" y="38"/>
                        <a:pt x="60" y="35"/>
                        <a:pt x="60" y="34"/>
                      </a:cubicBezTo>
                      <a:cubicBezTo>
                        <a:pt x="60" y="31"/>
                        <a:pt x="62" y="30"/>
                        <a:pt x="63" y="28"/>
                      </a:cubicBezTo>
                      <a:cubicBezTo>
                        <a:pt x="63" y="28"/>
                        <a:pt x="64" y="27"/>
                        <a:pt x="64" y="26"/>
                      </a:cubicBezTo>
                      <a:cubicBezTo>
                        <a:pt x="64" y="26"/>
                        <a:pt x="64" y="26"/>
                        <a:pt x="64" y="25"/>
                      </a:cubicBezTo>
                      <a:cubicBezTo>
                        <a:pt x="64" y="25"/>
                        <a:pt x="64" y="25"/>
                        <a:pt x="64" y="25"/>
                      </a:cubicBezTo>
                      <a:cubicBezTo>
                        <a:pt x="64" y="24"/>
                        <a:pt x="64" y="24"/>
                        <a:pt x="64" y="24"/>
                      </a:cubicBezTo>
                      <a:cubicBezTo>
                        <a:pt x="64" y="24"/>
                        <a:pt x="64" y="23"/>
                        <a:pt x="64" y="23"/>
                      </a:cubicBezTo>
                      <a:cubicBezTo>
                        <a:pt x="64" y="23"/>
                        <a:pt x="64" y="22"/>
                        <a:pt x="64" y="22"/>
                      </a:cubicBezTo>
                      <a:cubicBezTo>
                        <a:pt x="64" y="22"/>
                        <a:pt x="64" y="21"/>
                        <a:pt x="64" y="21"/>
                      </a:cubicBezTo>
                      <a:cubicBezTo>
                        <a:pt x="64" y="20"/>
                        <a:pt x="64" y="20"/>
                        <a:pt x="64" y="20"/>
                      </a:cubicBezTo>
                      <a:cubicBezTo>
                        <a:pt x="63" y="19"/>
                        <a:pt x="63" y="19"/>
                        <a:pt x="63" y="19"/>
                      </a:cubicBezTo>
                      <a:cubicBezTo>
                        <a:pt x="63" y="18"/>
                        <a:pt x="63" y="18"/>
                        <a:pt x="63" y="17"/>
                      </a:cubicBezTo>
                      <a:cubicBezTo>
                        <a:pt x="63" y="17"/>
                        <a:pt x="63" y="16"/>
                        <a:pt x="63" y="16"/>
                      </a:cubicBezTo>
                      <a:cubicBezTo>
                        <a:pt x="63" y="16"/>
                        <a:pt x="63" y="15"/>
                        <a:pt x="62" y="15"/>
                      </a:cubicBezTo>
                      <a:cubicBezTo>
                        <a:pt x="62" y="14"/>
                        <a:pt x="62" y="14"/>
                        <a:pt x="62" y="14"/>
                      </a:cubicBezTo>
                      <a:cubicBezTo>
                        <a:pt x="62" y="13"/>
                        <a:pt x="62" y="13"/>
                        <a:pt x="62" y="12"/>
                      </a:cubicBezTo>
                      <a:cubicBezTo>
                        <a:pt x="62" y="12"/>
                        <a:pt x="61" y="12"/>
                        <a:pt x="61" y="11"/>
                      </a:cubicBezTo>
                      <a:cubicBezTo>
                        <a:pt x="61" y="11"/>
                        <a:pt x="61" y="11"/>
                        <a:pt x="61" y="10"/>
                      </a:cubicBezTo>
                      <a:cubicBezTo>
                        <a:pt x="61" y="10"/>
                        <a:pt x="61" y="10"/>
                        <a:pt x="61" y="10"/>
                      </a:cubicBezTo>
                      <a:cubicBezTo>
                        <a:pt x="61" y="10"/>
                        <a:pt x="61" y="10"/>
                        <a:pt x="6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16" name="Freeform 1383">
                  <a:extLst>
                    <a:ext uri="{FF2B5EF4-FFF2-40B4-BE49-F238E27FC236}">
                      <a16:creationId xmlns:a16="http://schemas.microsoft.com/office/drawing/2014/main" id="{C763B689-BAD4-3942-8B6B-6B4AD4A67A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5" y="2855"/>
                  <a:ext cx="41" cy="65"/>
                </a:xfrm>
                <a:custGeom>
                  <a:avLst/>
                  <a:gdLst>
                    <a:gd name="T0" fmla="*/ 32 w 43"/>
                    <a:gd name="T1" fmla="*/ 2 h 68"/>
                    <a:gd name="T2" fmla="*/ 31 w 43"/>
                    <a:gd name="T3" fmla="*/ 2 h 68"/>
                    <a:gd name="T4" fmla="*/ 31 w 43"/>
                    <a:gd name="T5" fmla="*/ 2 h 68"/>
                    <a:gd name="T6" fmla="*/ 30 w 43"/>
                    <a:gd name="T7" fmla="*/ 2 h 68"/>
                    <a:gd name="T8" fmla="*/ 29 w 43"/>
                    <a:gd name="T9" fmla="*/ 1 h 68"/>
                    <a:gd name="T10" fmla="*/ 4 w 43"/>
                    <a:gd name="T11" fmla="*/ 1 h 68"/>
                    <a:gd name="T12" fmla="*/ 6 w 43"/>
                    <a:gd name="T13" fmla="*/ 11 h 68"/>
                    <a:gd name="T14" fmla="*/ 5 w 43"/>
                    <a:gd name="T15" fmla="*/ 13 h 68"/>
                    <a:gd name="T16" fmla="*/ 5 w 43"/>
                    <a:gd name="T17" fmla="*/ 14 h 68"/>
                    <a:gd name="T18" fmla="*/ 6 w 43"/>
                    <a:gd name="T19" fmla="*/ 17 h 68"/>
                    <a:gd name="T20" fmla="*/ 7 w 43"/>
                    <a:gd name="T21" fmla="*/ 19 h 68"/>
                    <a:gd name="T22" fmla="*/ 7 w 43"/>
                    <a:gd name="T23" fmla="*/ 22 h 68"/>
                    <a:gd name="T24" fmla="*/ 8 w 43"/>
                    <a:gd name="T25" fmla="*/ 24 h 68"/>
                    <a:gd name="T26" fmla="*/ 8 w 43"/>
                    <a:gd name="T27" fmla="*/ 27 h 68"/>
                    <a:gd name="T28" fmla="*/ 8 w 43"/>
                    <a:gd name="T29" fmla="*/ 29 h 68"/>
                    <a:gd name="T30" fmla="*/ 8 w 43"/>
                    <a:gd name="T31" fmla="*/ 30 h 68"/>
                    <a:gd name="T32" fmla="*/ 4 w 43"/>
                    <a:gd name="T33" fmla="*/ 37 h 68"/>
                    <a:gd name="T34" fmla="*/ 0 w 43"/>
                    <a:gd name="T35" fmla="*/ 49 h 68"/>
                    <a:gd name="T36" fmla="*/ 5 w 43"/>
                    <a:gd name="T37" fmla="*/ 61 h 68"/>
                    <a:gd name="T38" fmla="*/ 5 w 43"/>
                    <a:gd name="T39" fmla="*/ 63 h 68"/>
                    <a:gd name="T40" fmla="*/ 5 w 43"/>
                    <a:gd name="T41" fmla="*/ 64 h 68"/>
                    <a:gd name="T42" fmla="*/ 5 w 43"/>
                    <a:gd name="T43" fmla="*/ 65 h 68"/>
                    <a:gd name="T44" fmla="*/ 11 w 43"/>
                    <a:gd name="T45" fmla="*/ 68 h 68"/>
                    <a:gd name="T46" fmla="*/ 39 w 43"/>
                    <a:gd name="T47" fmla="*/ 56 h 68"/>
                    <a:gd name="T48" fmla="*/ 43 w 43"/>
                    <a:gd name="T49" fmla="*/ 54 h 68"/>
                    <a:gd name="T50" fmla="*/ 42 w 43"/>
                    <a:gd name="T51" fmla="*/ 52 h 68"/>
                    <a:gd name="T52" fmla="*/ 41 w 43"/>
                    <a:gd name="T53" fmla="*/ 49 h 68"/>
                    <a:gd name="T54" fmla="*/ 40 w 43"/>
                    <a:gd name="T55" fmla="*/ 45 h 68"/>
                    <a:gd name="T56" fmla="*/ 37 w 43"/>
                    <a:gd name="T57" fmla="*/ 28 h 68"/>
                    <a:gd name="T58" fmla="*/ 36 w 43"/>
                    <a:gd name="T59" fmla="*/ 11 h 68"/>
                    <a:gd name="T60" fmla="*/ 34 w 43"/>
                    <a:gd name="T61" fmla="*/ 6 h 68"/>
                    <a:gd name="T62" fmla="*/ 33 w 43"/>
                    <a:gd name="T63" fmla="*/ 5 h 68"/>
                    <a:gd name="T64" fmla="*/ 33 w 43"/>
                    <a:gd name="T65" fmla="*/ 4 h 68"/>
                    <a:gd name="T66" fmla="*/ 32 w 43"/>
                    <a:gd name="T67" fmla="*/ 2 h 68"/>
                    <a:gd name="T68" fmla="*/ 32 w 43"/>
                    <a:gd name="T69" fmla="*/ 2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3" h="68">
                      <a:moveTo>
                        <a:pt x="32" y="2"/>
                      </a:move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0" y="2"/>
                        <a:pt x="30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30" y="2"/>
                        <a:pt x="29" y="2"/>
                        <a:pt x="29" y="1"/>
                      </a:cubicBezTo>
                      <a:cubicBezTo>
                        <a:pt x="27" y="1"/>
                        <a:pt x="20" y="0"/>
                        <a:pt x="12" y="0"/>
                      </a:cubicBezTo>
                      <a:cubicBezTo>
                        <a:pt x="7" y="0"/>
                        <a:pt x="5" y="0"/>
                        <a:pt x="4" y="1"/>
                      </a:cubicBezTo>
                      <a:cubicBezTo>
                        <a:pt x="4" y="2"/>
                        <a:pt x="5" y="4"/>
                        <a:pt x="5" y="6"/>
                      </a:cubicBezTo>
                      <a:cubicBezTo>
                        <a:pt x="6" y="8"/>
                        <a:pt x="6" y="10"/>
                        <a:pt x="6" y="11"/>
                      </a:cubicBezTo>
                      <a:cubicBezTo>
                        <a:pt x="6" y="11"/>
                        <a:pt x="6" y="12"/>
                        <a:pt x="6" y="12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5"/>
                        <a:pt x="6" y="15"/>
                      </a:cubicBezTo>
                      <a:cubicBezTo>
                        <a:pt x="6" y="16"/>
                        <a:pt x="6" y="16"/>
                        <a:pt x="6" y="17"/>
                      </a:cubicBezTo>
                      <a:cubicBezTo>
                        <a:pt x="6" y="17"/>
                        <a:pt x="6" y="17"/>
                        <a:pt x="6" y="18"/>
                      </a:cubicBezTo>
                      <a:cubicBezTo>
                        <a:pt x="6" y="18"/>
                        <a:pt x="7" y="19"/>
                        <a:pt x="7" y="19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1"/>
                        <a:pt x="7" y="21"/>
                        <a:pt x="7" y="22"/>
                      </a:cubicBezTo>
                      <a:cubicBezTo>
                        <a:pt x="7" y="22"/>
                        <a:pt x="7" y="23"/>
                        <a:pt x="8" y="23"/>
                      </a:cubicBezTo>
                      <a:cubicBezTo>
                        <a:pt x="8" y="23"/>
                        <a:pt x="8" y="24"/>
                        <a:pt x="8" y="24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6"/>
                        <a:pt x="8" y="26"/>
                        <a:pt x="8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8"/>
                        <a:pt x="8" y="28"/>
                        <a:pt x="8" y="29"/>
                      </a:cubicBezTo>
                      <a:cubicBezTo>
                        <a:pt x="8" y="29"/>
                        <a:pt x="8" y="29"/>
                        <a:pt x="8" y="29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8" y="32"/>
                        <a:pt x="7" y="34"/>
                        <a:pt x="6" y="35"/>
                      </a:cubicBezTo>
                      <a:cubicBezTo>
                        <a:pt x="5" y="36"/>
                        <a:pt x="4" y="37"/>
                        <a:pt x="4" y="37"/>
                      </a:cubicBezTo>
                      <a:cubicBezTo>
                        <a:pt x="4" y="40"/>
                        <a:pt x="3" y="43"/>
                        <a:pt x="1" y="46"/>
                      </a:cubicBezTo>
                      <a:cubicBezTo>
                        <a:pt x="1" y="47"/>
                        <a:pt x="0" y="48"/>
                        <a:pt x="0" y="49"/>
                      </a:cubicBezTo>
                      <a:cubicBezTo>
                        <a:pt x="0" y="50"/>
                        <a:pt x="3" y="58"/>
                        <a:pt x="4" y="60"/>
                      </a:cubicBezTo>
                      <a:cubicBezTo>
                        <a:pt x="4" y="60"/>
                        <a:pt x="5" y="61"/>
                        <a:pt x="5" y="61"/>
                      </a:cubicBezTo>
                      <a:cubicBezTo>
                        <a:pt x="5" y="61"/>
                        <a:pt x="5" y="61"/>
                        <a:pt x="5" y="62"/>
                      </a:cubicBezTo>
                      <a:cubicBezTo>
                        <a:pt x="5" y="62"/>
                        <a:pt x="5" y="62"/>
                        <a:pt x="5" y="63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5" y="63"/>
                        <a:pt x="5" y="64"/>
                        <a:pt x="5" y="64"/>
                      </a:cubicBezTo>
                      <a:cubicBezTo>
                        <a:pt x="5" y="65"/>
                        <a:pt x="5" y="65"/>
                        <a:pt x="5" y="65"/>
                      </a:cubicBezTo>
                      <a:cubicBezTo>
                        <a:pt x="5" y="65"/>
                        <a:pt x="5" y="65"/>
                        <a:pt x="5" y="65"/>
                      </a:cubicBezTo>
                      <a:cubicBezTo>
                        <a:pt x="7" y="66"/>
                        <a:pt x="9" y="67"/>
                        <a:pt x="10" y="67"/>
                      </a:cubicBezTo>
                      <a:cubicBezTo>
                        <a:pt x="11" y="67"/>
                        <a:pt x="11" y="68"/>
                        <a:pt x="11" y="68"/>
                      </a:cubicBezTo>
                      <a:cubicBezTo>
                        <a:pt x="13" y="68"/>
                        <a:pt x="24" y="63"/>
                        <a:pt x="32" y="59"/>
                      </a:cubicBezTo>
                      <a:cubicBezTo>
                        <a:pt x="34" y="58"/>
                        <a:pt x="37" y="57"/>
                        <a:pt x="39" y="56"/>
                      </a:cubicBezTo>
                      <a:cubicBezTo>
                        <a:pt x="40" y="56"/>
                        <a:pt x="42" y="55"/>
                        <a:pt x="43" y="54"/>
                      </a:cubicBezTo>
                      <a:cubicBezTo>
                        <a:pt x="43" y="54"/>
                        <a:pt x="43" y="54"/>
                        <a:pt x="43" y="54"/>
                      </a:cubicBezTo>
                      <a:cubicBezTo>
                        <a:pt x="43" y="54"/>
                        <a:pt x="42" y="53"/>
                        <a:pt x="42" y="52"/>
                      </a:cubicBezTo>
                      <a:cubicBezTo>
                        <a:pt x="42" y="52"/>
                        <a:pt x="42" y="52"/>
                        <a:pt x="42" y="52"/>
                      </a:cubicBezTo>
                      <a:cubicBezTo>
                        <a:pt x="42" y="51"/>
                        <a:pt x="41" y="50"/>
                        <a:pt x="41" y="49"/>
                      </a:cubicBezTo>
                      <a:cubicBezTo>
                        <a:pt x="41" y="49"/>
                        <a:pt x="41" y="49"/>
                        <a:pt x="41" y="49"/>
                      </a:cubicBezTo>
                      <a:cubicBezTo>
                        <a:pt x="41" y="48"/>
                        <a:pt x="40" y="47"/>
                        <a:pt x="40" y="46"/>
                      </a:cubicBezTo>
                      <a:cubicBezTo>
                        <a:pt x="40" y="46"/>
                        <a:pt x="40" y="45"/>
                        <a:pt x="40" y="45"/>
                      </a:cubicBezTo>
                      <a:cubicBezTo>
                        <a:pt x="40" y="44"/>
                        <a:pt x="40" y="43"/>
                        <a:pt x="40" y="42"/>
                      </a:cubicBezTo>
                      <a:cubicBezTo>
                        <a:pt x="40" y="37"/>
                        <a:pt x="38" y="31"/>
                        <a:pt x="37" y="28"/>
                      </a:cubicBezTo>
                      <a:cubicBezTo>
                        <a:pt x="35" y="24"/>
                        <a:pt x="36" y="19"/>
                        <a:pt x="36" y="13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7" y="7"/>
                        <a:pt x="35" y="6"/>
                        <a:pt x="35" y="6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5"/>
                        <a:pt x="34" y="5"/>
                        <a:pt x="33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3" y="4"/>
                        <a:pt x="33" y="3"/>
                        <a:pt x="33" y="3"/>
                      </a:cubicBezTo>
                      <a:cubicBezTo>
                        <a:pt x="33" y="3"/>
                        <a:pt x="32" y="2"/>
                        <a:pt x="32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17" name="Freeform 1384">
                  <a:extLst>
                    <a:ext uri="{FF2B5EF4-FFF2-40B4-BE49-F238E27FC236}">
                      <a16:creationId xmlns:a16="http://schemas.microsoft.com/office/drawing/2014/main" id="{F34A5390-D848-3641-BA9F-07ECD82513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6" y="285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18" name="Freeform 1385">
                  <a:extLst>
                    <a:ext uri="{FF2B5EF4-FFF2-40B4-BE49-F238E27FC236}">
                      <a16:creationId xmlns:a16="http://schemas.microsoft.com/office/drawing/2014/main" id="{951A01BE-221A-514E-8521-7852A51358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899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19" name="Freeform 1386">
                  <a:extLst>
                    <a:ext uri="{FF2B5EF4-FFF2-40B4-BE49-F238E27FC236}">
                      <a16:creationId xmlns:a16="http://schemas.microsoft.com/office/drawing/2014/main" id="{8BD9C74B-5164-954C-96D3-3B61DC50A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8" y="286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20" name="Freeform 1387">
                  <a:extLst>
                    <a:ext uri="{FF2B5EF4-FFF2-40B4-BE49-F238E27FC236}">
                      <a16:creationId xmlns:a16="http://schemas.microsoft.com/office/drawing/2014/main" id="{01E75AFF-C74A-0D43-9DFE-EBC91BE6CE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7" y="286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21" name="Freeform 1388">
                  <a:extLst>
                    <a:ext uri="{FF2B5EF4-FFF2-40B4-BE49-F238E27FC236}">
                      <a16:creationId xmlns:a16="http://schemas.microsoft.com/office/drawing/2014/main" id="{E2DCDB2A-9A5E-B349-8D6F-86C6B61A83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4" y="2902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22" name="Freeform 1389">
                  <a:extLst>
                    <a:ext uri="{FF2B5EF4-FFF2-40B4-BE49-F238E27FC236}">
                      <a16:creationId xmlns:a16="http://schemas.microsoft.com/office/drawing/2014/main" id="{E3861AB9-9002-6049-A38E-71117D4701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5" y="2905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23" name="Freeform 1390">
                  <a:extLst>
                    <a:ext uri="{FF2B5EF4-FFF2-40B4-BE49-F238E27FC236}">
                      <a16:creationId xmlns:a16="http://schemas.microsoft.com/office/drawing/2014/main" id="{F1138684-EFB2-114B-AECF-819517232F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7" y="285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24" name="Freeform 1391">
                  <a:extLst>
                    <a:ext uri="{FF2B5EF4-FFF2-40B4-BE49-F238E27FC236}">
                      <a16:creationId xmlns:a16="http://schemas.microsoft.com/office/drawing/2014/main" id="{1CBBE5EA-5237-1C43-9A4C-5CA6936AAA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895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25" name="Freeform 1392">
                  <a:extLst>
                    <a:ext uri="{FF2B5EF4-FFF2-40B4-BE49-F238E27FC236}">
                      <a16:creationId xmlns:a16="http://schemas.microsoft.com/office/drawing/2014/main" id="{CE7BC72B-D869-5949-88B0-2876D7D9A1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1" y="287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26" name="Freeform 1393">
                  <a:extLst>
                    <a:ext uri="{FF2B5EF4-FFF2-40B4-BE49-F238E27FC236}">
                      <a16:creationId xmlns:a16="http://schemas.microsoft.com/office/drawing/2014/main" id="{05ED2F92-6E19-BB42-A294-C0CAC6EE96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3" y="287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27" name="Freeform 1394">
                  <a:extLst>
                    <a:ext uri="{FF2B5EF4-FFF2-40B4-BE49-F238E27FC236}">
                      <a16:creationId xmlns:a16="http://schemas.microsoft.com/office/drawing/2014/main" id="{E5789049-FBE7-5D4C-B348-39B93B2E5C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3" y="288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28" name="Freeform 1395">
                  <a:extLst>
                    <a:ext uri="{FF2B5EF4-FFF2-40B4-BE49-F238E27FC236}">
                      <a16:creationId xmlns:a16="http://schemas.microsoft.com/office/drawing/2014/main" id="{2412E2A9-DEE0-1648-B7DA-8CDABB03B9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2" y="287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29" name="Freeform 1396">
                  <a:extLst>
                    <a:ext uri="{FF2B5EF4-FFF2-40B4-BE49-F238E27FC236}">
                      <a16:creationId xmlns:a16="http://schemas.microsoft.com/office/drawing/2014/main" id="{AF10AD40-5D12-0F41-8785-EE39A72EB0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0" y="29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30" name="Freeform 1397">
                  <a:extLst>
                    <a:ext uri="{FF2B5EF4-FFF2-40B4-BE49-F238E27FC236}">
                      <a16:creationId xmlns:a16="http://schemas.microsoft.com/office/drawing/2014/main" id="{21FB01B3-71E8-CB44-8976-129640DB90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0" y="291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31" name="Freeform 1398">
                  <a:extLst>
                    <a:ext uri="{FF2B5EF4-FFF2-40B4-BE49-F238E27FC236}">
                      <a16:creationId xmlns:a16="http://schemas.microsoft.com/office/drawing/2014/main" id="{83AE4371-F596-1545-8EB0-CE58BD484E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3" y="288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32" name="Freeform 1399">
                  <a:extLst>
                    <a:ext uri="{FF2B5EF4-FFF2-40B4-BE49-F238E27FC236}">
                      <a16:creationId xmlns:a16="http://schemas.microsoft.com/office/drawing/2014/main" id="{12B8081B-223D-A942-8BCF-24CBD6F9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0" y="2869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33" name="Freeform 1400">
                  <a:extLst>
                    <a:ext uri="{FF2B5EF4-FFF2-40B4-BE49-F238E27FC236}">
                      <a16:creationId xmlns:a16="http://schemas.microsoft.com/office/drawing/2014/main" id="{4339D3C1-2075-2444-8A98-837FDF2BDC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0" y="291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34" name="Freeform 1401">
                  <a:extLst>
                    <a:ext uri="{FF2B5EF4-FFF2-40B4-BE49-F238E27FC236}">
                      <a16:creationId xmlns:a16="http://schemas.microsoft.com/office/drawing/2014/main" id="{016C3467-8BD4-344E-8180-A44A32D94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2" y="2876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35" name="Freeform 1402">
                  <a:extLst>
                    <a:ext uri="{FF2B5EF4-FFF2-40B4-BE49-F238E27FC236}">
                      <a16:creationId xmlns:a16="http://schemas.microsoft.com/office/drawing/2014/main" id="{42CB9770-66A7-1342-B18D-DC90EBFB34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7" y="2837"/>
                  <a:ext cx="76" cy="56"/>
                </a:xfrm>
                <a:custGeom>
                  <a:avLst/>
                  <a:gdLst>
                    <a:gd name="T0" fmla="*/ 56 w 79"/>
                    <a:gd name="T1" fmla="*/ 45 h 59"/>
                    <a:gd name="T2" fmla="*/ 57 w 79"/>
                    <a:gd name="T3" fmla="*/ 45 h 59"/>
                    <a:gd name="T4" fmla="*/ 64 w 79"/>
                    <a:gd name="T5" fmla="*/ 56 h 59"/>
                    <a:gd name="T6" fmla="*/ 70 w 79"/>
                    <a:gd name="T7" fmla="*/ 54 h 59"/>
                    <a:gd name="T8" fmla="*/ 72 w 79"/>
                    <a:gd name="T9" fmla="*/ 54 h 59"/>
                    <a:gd name="T10" fmla="*/ 73 w 79"/>
                    <a:gd name="T11" fmla="*/ 55 h 59"/>
                    <a:gd name="T12" fmla="*/ 74 w 79"/>
                    <a:gd name="T13" fmla="*/ 55 h 59"/>
                    <a:gd name="T14" fmla="*/ 74 w 79"/>
                    <a:gd name="T15" fmla="*/ 53 h 59"/>
                    <a:gd name="T16" fmla="*/ 79 w 79"/>
                    <a:gd name="T17" fmla="*/ 46 h 59"/>
                    <a:gd name="T18" fmla="*/ 77 w 79"/>
                    <a:gd name="T19" fmla="*/ 40 h 59"/>
                    <a:gd name="T20" fmla="*/ 75 w 79"/>
                    <a:gd name="T21" fmla="*/ 36 h 59"/>
                    <a:gd name="T22" fmla="*/ 74 w 79"/>
                    <a:gd name="T23" fmla="*/ 34 h 59"/>
                    <a:gd name="T24" fmla="*/ 74 w 79"/>
                    <a:gd name="T25" fmla="*/ 32 h 59"/>
                    <a:gd name="T26" fmla="*/ 74 w 79"/>
                    <a:gd name="T27" fmla="*/ 30 h 59"/>
                    <a:gd name="T28" fmla="*/ 75 w 79"/>
                    <a:gd name="T29" fmla="*/ 27 h 59"/>
                    <a:gd name="T30" fmla="*/ 74 w 79"/>
                    <a:gd name="T31" fmla="*/ 26 h 59"/>
                    <a:gd name="T32" fmla="*/ 73 w 79"/>
                    <a:gd name="T33" fmla="*/ 22 h 59"/>
                    <a:gd name="T34" fmla="*/ 70 w 79"/>
                    <a:gd name="T35" fmla="*/ 14 h 59"/>
                    <a:gd name="T36" fmla="*/ 62 w 79"/>
                    <a:gd name="T37" fmla="*/ 5 h 59"/>
                    <a:gd name="T38" fmla="*/ 51 w 79"/>
                    <a:gd name="T39" fmla="*/ 6 h 59"/>
                    <a:gd name="T40" fmla="*/ 44 w 79"/>
                    <a:gd name="T41" fmla="*/ 8 h 59"/>
                    <a:gd name="T42" fmla="*/ 40 w 79"/>
                    <a:gd name="T43" fmla="*/ 9 h 59"/>
                    <a:gd name="T44" fmla="*/ 39 w 79"/>
                    <a:gd name="T45" fmla="*/ 8 h 59"/>
                    <a:gd name="T46" fmla="*/ 38 w 79"/>
                    <a:gd name="T47" fmla="*/ 7 h 59"/>
                    <a:gd name="T48" fmla="*/ 38 w 79"/>
                    <a:gd name="T49" fmla="*/ 6 h 59"/>
                    <a:gd name="T50" fmla="*/ 37 w 79"/>
                    <a:gd name="T51" fmla="*/ 5 h 59"/>
                    <a:gd name="T52" fmla="*/ 36 w 79"/>
                    <a:gd name="T53" fmla="*/ 5 h 59"/>
                    <a:gd name="T54" fmla="*/ 33 w 79"/>
                    <a:gd name="T55" fmla="*/ 5 h 59"/>
                    <a:gd name="T56" fmla="*/ 20 w 79"/>
                    <a:gd name="T57" fmla="*/ 2 h 59"/>
                    <a:gd name="T58" fmla="*/ 18 w 79"/>
                    <a:gd name="T59" fmla="*/ 1 h 59"/>
                    <a:gd name="T60" fmla="*/ 16 w 79"/>
                    <a:gd name="T61" fmla="*/ 1 h 59"/>
                    <a:gd name="T62" fmla="*/ 15 w 79"/>
                    <a:gd name="T63" fmla="*/ 2 h 59"/>
                    <a:gd name="T64" fmla="*/ 14 w 79"/>
                    <a:gd name="T65" fmla="*/ 4 h 59"/>
                    <a:gd name="T66" fmla="*/ 12 w 79"/>
                    <a:gd name="T67" fmla="*/ 5 h 59"/>
                    <a:gd name="T68" fmla="*/ 14 w 79"/>
                    <a:gd name="T69" fmla="*/ 8 h 59"/>
                    <a:gd name="T70" fmla="*/ 2 w 79"/>
                    <a:gd name="T71" fmla="*/ 16 h 59"/>
                    <a:gd name="T72" fmla="*/ 0 w 79"/>
                    <a:gd name="T73" fmla="*/ 17 h 59"/>
                    <a:gd name="T74" fmla="*/ 19 w 79"/>
                    <a:gd name="T75" fmla="*/ 37 h 59"/>
                    <a:gd name="T76" fmla="*/ 20 w 79"/>
                    <a:gd name="T77" fmla="*/ 36 h 59"/>
                    <a:gd name="T78" fmla="*/ 22 w 79"/>
                    <a:gd name="T79" fmla="*/ 34 h 59"/>
                    <a:gd name="T80" fmla="*/ 23 w 79"/>
                    <a:gd name="T81" fmla="*/ 33 h 59"/>
                    <a:gd name="T82" fmla="*/ 23 w 79"/>
                    <a:gd name="T83" fmla="*/ 32 h 59"/>
                    <a:gd name="T84" fmla="*/ 24 w 79"/>
                    <a:gd name="T85" fmla="*/ 32 h 59"/>
                    <a:gd name="T86" fmla="*/ 31 w 79"/>
                    <a:gd name="T87" fmla="*/ 29 h 59"/>
                    <a:gd name="T88" fmla="*/ 50 w 79"/>
                    <a:gd name="T89" fmla="*/ 40 h 59"/>
                    <a:gd name="T90" fmla="*/ 51 w 79"/>
                    <a:gd name="T91" fmla="*/ 43 h 59"/>
                    <a:gd name="T92" fmla="*/ 51 w 79"/>
                    <a:gd name="T93" fmla="*/ 45 h 59"/>
                    <a:gd name="T94" fmla="*/ 54 w 79"/>
                    <a:gd name="T95" fmla="*/ 45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" h="59">
                      <a:moveTo>
                        <a:pt x="54" y="45"/>
                      </a:moveTo>
                      <a:cubicBezTo>
                        <a:pt x="54" y="45"/>
                        <a:pt x="54" y="45"/>
                        <a:pt x="54" y="45"/>
                      </a:cubicBezTo>
                      <a:cubicBezTo>
                        <a:pt x="54" y="45"/>
                        <a:pt x="55" y="45"/>
                        <a:pt x="56" y="45"/>
                      </a:cubicBezTo>
                      <a:cubicBezTo>
                        <a:pt x="56" y="45"/>
                        <a:pt x="56" y="45"/>
                        <a:pt x="56" y="45"/>
                      </a:cubicBezTo>
                      <a:cubicBezTo>
                        <a:pt x="56" y="45"/>
                        <a:pt x="57" y="45"/>
                        <a:pt x="57" y="45"/>
                      </a:cubicBezTo>
                      <a:cubicBezTo>
                        <a:pt x="57" y="45"/>
                        <a:pt x="57" y="45"/>
                        <a:pt x="57" y="45"/>
                      </a:cubicBezTo>
                      <a:cubicBezTo>
                        <a:pt x="58" y="45"/>
                        <a:pt x="58" y="45"/>
                        <a:pt x="58" y="45"/>
                      </a:cubicBezTo>
                      <a:cubicBezTo>
                        <a:pt x="59" y="45"/>
                        <a:pt x="60" y="45"/>
                        <a:pt x="61" y="46"/>
                      </a:cubicBezTo>
                      <a:cubicBezTo>
                        <a:pt x="62" y="48"/>
                        <a:pt x="64" y="53"/>
                        <a:pt x="64" y="56"/>
                      </a:cubicBezTo>
                      <a:cubicBezTo>
                        <a:pt x="63" y="57"/>
                        <a:pt x="64" y="58"/>
                        <a:pt x="64" y="58"/>
                      </a:cubicBezTo>
                      <a:cubicBezTo>
                        <a:pt x="65" y="59"/>
                        <a:pt x="65" y="59"/>
                        <a:pt x="65" y="59"/>
                      </a:cubicBezTo>
                      <a:cubicBezTo>
                        <a:pt x="67" y="57"/>
                        <a:pt x="68" y="55"/>
                        <a:pt x="70" y="54"/>
                      </a:cubicBezTo>
                      <a:cubicBezTo>
                        <a:pt x="70" y="54"/>
                        <a:pt x="70" y="54"/>
                        <a:pt x="71" y="54"/>
                      </a:cubicBezTo>
                      <a:cubicBezTo>
                        <a:pt x="71" y="54"/>
                        <a:pt x="71" y="54"/>
                        <a:pt x="72" y="54"/>
                      </a:cubicBezTo>
                      <a:cubicBezTo>
                        <a:pt x="72" y="54"/>
                        <a:pt x="72" y="54"/>
                        <a:pt x="72" y="54"/>
                      </a:cubicBezTo>
                      <a:cubicBezTo>
                        <a:pt x="72" y="54"/>
                        <a:pt x="72" y="54"/>
                        <a:pt x="72" y="54"/>
                      </a:cubicBezTo>
                      <a:cubicBezTo>
                        <a:pt x="72" y="54"/>
                        <a:pt x="72" y="54"/>
                        <a:pt x="72" y="54"/>
                      </a:cubicBezTo>
                      <a:cubicBezTo>
                        <a:pt x="73" y="55"/>
                        <a:pt x="73" y="55"/>
                        <a:pt x="73" y="55"/>
                      </a:cubicBezTo>
                      <a:cubicBezTo>
                        <a:pt x="73" y="55"/>
                        <a:pt x="73" y="55"/>
                        <a:pt x="73" y="55"/>
                      </a:cubicBezTo>
                      <a:cubicBezTo>
                        <a:pt x="73" y="55"/>
                        <a:pt x="73" y="55"/>
                        <a:pt x="73" y="56"/>
                      </a:cubicBezTo>
                      <a:cubicBezTo>
                        <a:pt x="73" y="55"/>
                        <a:pt x="74" y="55"/>
                        <a:pt x="74" y="55"/>
                      </a:cubicBezTo>
                      <a:cubicBezTo>
                        <a:pt x="74" y="54"/>
                        <a:pt x="75" y="54"/>
                        <a:pt x="75" y="54"/>
                      </a:cubicBezTo>
                      <a:cubicBezTo>
                        <a:pt x="75" y="54"/>
                        <a:pt x="75" y="54"/>
                        <a:pt x="75" y="54"/>
                      </a:cubicBezTo>
                      <a:cubicBezTo>
                        <a:pt x="75" y="54"/>
                        <a:pt x="75" y="53"/>
                        <a:pt x="74" y="53"/>
                      </a:cubicBezTo>
                      <a:cubicBezTo>
                        <a:pt x="74" y="51"/>
                        <a:pt x="73" y="49"/>
                        <a:pt x="74" y="47"/>
                      </a:cubicBezTo>
                      <a:cubicBezTo>
                        <a:pt x="75" y="45"/>
                        <a:pt x="76" y="45"/>
                        <a:pt x="77" y="45"/>
                      </a:cubicBezTo>
                      <a:cubicBezTo>
                        <a:pt x="78" y="45"/>
                        <a:pt x="78" y="45"/>
                        <a:pt x="79" y="46"/>
                      </a:cubicBezTo>
                      <a:cubicBezTo>
                        <a:pt x="79" y="46"/>
                        <a:pt x="79" y="46"/>
                        <a:pt x="79" y="46"/>
                      </a:cubicBezTo>
                      <a:cubicBezTo>
                        <a:pt x="79" y="45"/>
                        <a:pt x="79" y="45"/>
                        <a:pt x="78" y="44"/>
                      </a:cubicBezTo>
                      <a:cubicBezTo>
                        <a:pt x="77" y="43"/>
                        <a:pt x="77" y="41"/>
                        <a:pt x="77" y="40"/>
                      </a:cubicBezTo>
                      <a:cubicBezTo>
                        <a:pt x="77" y="39"/>
                        <a:pt x="77" y="38"/>
                        <a:pt x="76" y="37"/>
                      </a:cubicBezTo>
                      <a:cubicBezTo>
                        <a:pt x="76" y="37"/>
                        <a:pt x="75" y="36"/>
                        <a:pt x="75" y="36"/>
                      </a:cubicBezTo>
                      <a:cubicBezTo>
                        <a:pt x="75" y="36"/>
                        <a:pt x="75" y="36"/>
                        <a:pt x="75" y="36"/>
                      </a:cubicBezTo>
                      <a:cubicBezTo>
                        <a:pt x="75" y="36"/>
                        <a:pt x="74" y="35"/>
                        <a:pt x="74" y="35"/>
                      </a:cubicBezTo>
                      <a:cubicBezTo>
                        <a:pt x="74" y="35"/>
                        <a:pt x="74" y="35"/>
                        <a:pt x="74" y="35"/>
                      </a:cubicBezTo>
                      <a:cubicBezTo>
                        <a:pt x="74" y="34"/>
                        <a:pt x="74" y="34"/>
                        <a:pt x="74" y="34"/>
                      </a:cubicBezTo>
                      <a:cubicBezTo>
                        <a:pt x="74" y="34"/>
                        <a:pt x="74" y="34"/>
                        <a:pt x="74" y="33"/>
                      </a:cubicBezTo>
                      <a:cubicBezTo>
                        <a:pt x="74" y="33"/>
                        <a:pt x="74" y="33"/>
                        <a:pt x="74" y="33"/>
                      </a:cubicBezTo>
                      <a:cubicBezTo>
                        <a:pt x="74" y="32"/>
                        <a:pt x="74" y="32"/>
                        <a:pt x="74" y="32"/>
                      </a:cubicBezTo>
                      <a:cubicBezTo>
                        <a:pt x="74" y="32"/>
                        <a:pt x="74" y="31"/>
                        <a:pt x="74" y="31"/>
                      </a:cubicBezTo>
                      <a:cubicBezTo>
                        <a:pt x="74" y="31"/>
                        <a:pt x="74" y="31"/>
                        <a:pt x="74" y="31"/>
                      </a:cubicBezTo>
                      <a:cubicBezTo>
                        <a:pt x="74" y="30"/>
                        <a:pt x="74" y="30"/>
                        <a:pt x="74" y="30"/>
                      </a:cubicBezTo>
                      <a:cubicBezTo>
                        <a:pt x="74" y="29"/>
                        <a:pt x="74" y="29"/>
                        <a:pt x="74" y="29"/>
                      </a:cubicBezTo>
                      <a:cubicBezTo>
                        <a:pt x="74" y="29"/>
                        <a:pt x="74" y="28"/>
                        <a:pt x="74" y="28"/>
                      </a:cubicBezTo>
                      <a:cubicBezTo>
                        <a:pt x="75" y="28"/>
                        <a:pt x="75" y="28"/>
                        <a:pt x="75" y="27"/>
                      </a:cubicBezTo>
                      <a:cubicBezTo>
                        <a:pt x="75" y="27"/>
                        <a:pt x="75" y="27"/>
                        <a:pt x="75" y="27"/>
                      </a:cubicBezTo>
                      <a:cubicBezTo>
                        <a:pt x="74" y="27"/>
                        <a:pt x="74" y="26"/>
                        <a:pt x="74" y="26"/>
                      </a:cubicBezTo>
                      <a:cubicBezTo>
                        <a:pt x="74" y="26"/>
                        <a:pt x="74" y="26"/>
                        <a:pt x="74" y="26"/>
                      </a:cubicBezTo>
                      <a:cubicBezTo>
                        <a:pt x="74" y="26"/>
                        <a:pt x="74" y="26"/>
                        <a:pt x="74" y="26"/>
                      </a:cubicBezTo>
                      <a:cubicBezTo>
                        <a:pt x="74" y="26"/>
                        <a:pt x="74" y="26"/>
                        <a:pt x="74" y="26"/>
                      </a:cubicBezTo>
                      <a:cubicBezTo>
                        <a:pt x="73" y="24"/>
                        <a:pt x="73" y="23"/>
                        <a:pt x="73" y="22"/>
                      </a:cubicBezTo>
                      <a:cubicBezTo>
                        <a:pt x="73" y="21"/>
                        <a:pt x="72" y="21"/>
                        <a:pt x="72" y="20"/>
                      </a:cubicBezTo>
                      <a:cubicBezTo>
                        <a:pt x="71" y="20"/>
                        <a:pt x="69" y="19"/>
                        <a:pt x="69" y="17"/>
                      </a:cubicBezTo>
                      <a:cubicBezTo>
                        <a:pt x="69" y="16"/>
                        <a:pt x="69" y="15"/>
                        <a:pt x="70" y="14"/>
                      </a:cubicBezTo>
                      <a:cubicBezTo>
                        <a:pt x="69" y="12"/>
                        <a:pt x="67" y="11"/>
                        <a:pt x="67" y="9"/>
                      </a:cubicBezTo>
                      <a:cubicBezTo>
                        <a:pt x="67" y="8"/>
                        <a:pt x="65" y="4"/>
                        <a:pt x="64" y="3"/>
                      </a:cubicBezTo>
                      <a:cubicBezTo>
                        <a:pt x="64" y="3"/>
                        <a:pt x="63" y="4"/>
                        <a:pt x="62" y="5"/>
                      </a:cubicBezTo>
                      <a:cubicBezTo>
                        <a:pt x="60" y="7"/>
                        <a:pt x="58" y="8"/>
                        <a:pt x="56" y="8"/>
                      </a:cubicBezTo>
                      <a:cubicBezTo>
                        <a:pt x="55" y="8"/>
                        <a:pt x="54" y="8"/>
                        <a:pt x="53" y="7"/>
                      </a:cubicBezTo>
                      <a:cubicBezTo>
                        <a:pt x="52" y="7"/>
                        <a:pt x="51" y="6"/>
                        <a:pt x="51" y="6"/>
                      </a:cubicBezTo>
                      <a:cubicBezTo>
                        <a:pt x="50" y="8"/>
                        <a:pt x="48" y="9"/>
                        <a:pt x="47" y="9"/>
                      </a:cubicBezTo>
                      <a:cubicBezTo>
                        <a:pt x="46" y="9"/>
                        <a:pt x="46" y="8"/>
                        <a:pt x="45" y="8"/>
                      </a:cubicBezTo>
                      <a:cubicBezTo>
                        <a:pt x="45" y="8"/>
                        <a:pt x="44" y="8"/>
                        <a:pt x="44" y="8"/>
                      </a:cubicBezTo>
                      <a:cubicBezTo>
                        <a:pt x="43" y="9"/>
                        <a:pt x="42" y="9"/>
                        <a:pt x="41" y="9"/>
                      </a:cubicBezTo>
                      <a:cubicBezTo>
                        <a:pt x="41" y="9"/>
                        <a:pt x="41" y="9"/>
                        <a:pt x="40" y="9"/>
                      </a:cubicBezTo>
                      <a:cubicBezTo>
                        <a:pt x="40" y="9"/>
                        <a:pt x="40" y="9"/>
                        <a:pt x="40" y="9"/>
                      </a:cubicBezTo>
                      <a:cubicBezTo>
                        <a:pt x="40" y="9"/>
                        <a:pt x="40" y="9"/>
                        <a:pt x="40" y="9"/>
                      </a:cubicBezTo>
                      <a:cubicBezTo>
                        <a:pt x="40" y="9"/>
                        <a:pt x="40" y="9"/>
                        <a:pt x="39" y="9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8"/>
                        <a:pt x="39" y="8"/>
                        <a:pt x="38" y="7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8" y="7"/>
                        <a:pt x="38" y="6"/>
                        <a:pt x="38" y="6"/>
                      </a:cubicBezTo>
                      <a:cubicBezTo>
                        <a:pt x="38" y="6"/>
                        <a:pt x="38" y="6"/>
                        <a:pt x="38" y="6"/>
                      </a:cubicBezTo>
                      <a:cubicBezTo>
                        <a:pt x="38" y="6"/>
                        <a:pt x="38" y="6"/>
                        <a:pt x="38" y="5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7" y="5"/>
                        <a:pt x="37" y="4"/>
                        <a:pt x="37" y="4"/>
                      </a:cubicBezTo>
                      <a:cubicBezTo>
                        <a:pt x="37" y="4"/>
                        <a:pt x="37" y="5"/>
                        <a:pt x="37" y="5"/>
                      </a:cubicBezTo>
                      <a:cubicBezTo>
                        <a:pt x="37" y="5"/>
                        <a:pt x="36" y="5"/>
                        <a:pt x="36" y="5"/>
                      </a:cubicBezTo>
                      <a:cubicBezTo>
                        <a:pt x="36" y="5"/>
                        <a:pt x="35" y="5"/>
                        <a:pt x="35" y="5"/>
                      </a:cubicBezTo>
                      <a:cubicBezTo>
                        <a:pt x="35" y="5"/>
                        <a:pt x="34" y="5"/>
                        <a:pt x="34" y="5"/>
                      </a:cubicBezTo>
                      <a:cubicBezTo>
                        <a:pt x="34" y="5"/>
                        <a:pt x="33" y="5"/>
                        <a:pt x="33" y="5"/>
                      </a:cubicBezTo>
                      <a:cubicBezTo>
                        <a:pt x="33" y="5"/>
                        <a:pt x="32" y="5"/>
                        <a:pt x="32" y="5"/>
                      </a:cubicBezTo>
                      <a:cubicBezTo>
                        <a:pt x="32" y="5"/>
                        <a:pt x="31" y="5"/>
                        <a:pt x="31" y="5"/>
                      </a:cubicBezTo>
                      <a:cubicBezTo>
                        <a:pt x="28" y="5"/>
                        <a:pt x="21" y="5"/>
                        <a:pt x="20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2"/>
                        <a:pt x="19" y="1"/>
                        <a:pt x="18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1"/>
                        <a:pt x="18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6" y="1"/>
                        <a:pt x="16" y="1"/>
                      </a:cubicBezTo>
                      <a:cubicBezTo>
                        <a:pt x="16" y="1"/>
                        <a:pt x="16" y="0"/>
                        <a:pt x="15" y="0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4" y="2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4"/>
                      </a:cubicBezTo>
                      <a:cubicBezTo>
                        <a:pt x="14" y="4"/>
                        <a:pt x="13" y="4"/>
                        <a:pt x="13" y="4"/>
                      </a:cubicBezTo>
                      <a:cubicBezTo>
                        <a:pt x="13" y="4"/>
                        <a:pt x="13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6"/>
                        <a:pt x="13" y="6"/>
                        <a:pt x="13" y="6"/>
                      </a:cubicBezTo>
                      <a:cubicBezTo>
                        <a:pt x="13" y="7"/>
                        <a:pt x="14" y="8"/>
                        <a:pt x="14" y="8"/>
                      </a:cubicBezTo>
                      <a:cubicBezTo>
                        <a:pt x="14" y="11"/>
                        <a:pt x="9" y="13"/>
                        <a:pt x="7" y="12"/>
                      </a:cubicBezTo>
                      <a:cubicBezTo>
                        <a:pt x="7" y="12"/>
                        <a:pt x="6" y="12"/>
                        <a:pt x="5" y="13"/>
                      </a:cubicBezTo>
                      <a:cubicBezTo>
                        <a:pt x="4" y="14"/>
                        <a:pt x="3" y="15"/>
                        <a:pt x="2" y="16"/>
                      </a:cubicBezTo>
                      <a:cubicBezTo>
                        <a:pt x="2" y="16"/>
                        <a:pt x="2" y="16"/>
                        <a:pt x="1" y="16"/>
                      </a:cubicBezTo>
                      <a:cubicBezTo>
                        <a:pt x="1" y="16"/>
                        <a:pt x="1" y="16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8"/>
                        <a:pt x="2" y="19"/>
                        <a:pt x="3" y="20"/>
                      </a:cubicBezTo>
                      <a:cubicBezTo>
                        <a:pt x="4" y="22"/>
                        <a:pt x="4" y="24"/>
                        <a:pt x="6" y="25"/>
                      </a:cubicBezTo>
                      <a:cubicBezTo>
                        <a:pt x="11" y="28"/>
                        <a:pt x="15" y="32"/>
                        <a:pt x="19" y="37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19" y="37"/>
                        <a:pt x="20" y="36"/>
                        <a:pt x="20" y="36"/>
                      </a:cubicBezTo>
                      <a:cubicBezTo>
                        <a:pt x="20" y="36"/>
                        <a:pt x="20" y="36"/>
                        <a:pt x="21" y="36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cubicBezTo>
                        <a:pt x="21" y="35"/>
                        <a:pt x="22" y="35"/>
                        <a:pt x="22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2"/>
                      </a:cubicBezTo>
                      <a:cubicBezTo>
                        <a:pt x="23" y="32"/>
                        <a:pt x="23" y="32"/>
                        <a:pt x="24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0"/>
                        <a:pt x="25" y="28"/>
                        <a:pt x="27" y="28"/>
                      </a:cubicBezTo>
                      <a:cubicBezTo>
                        <a:pt x="28" y="28"/>
                        <a:pt x="29" y="29"/>
                        <a:pt x="30" y="29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2" y="29"/>
                        <a:pt x="34" y="29"/>
                        <a:pt x="35" y="28"/>
                      </a:cubicBezTo>
                      <a:cubicBezTo>
                        <a:pt x="37" y="28"/>
                        <a:pt x="38" y="27"/>
                        <a:pt x="39" y="27"/>
                      </a:cubicBezTo>
                      <a:cubicBezTo>
                        <a:pt x="43" y="27"/>
                        <a:pt x="50" y="37"/>
                        <a:pt x="50" y="40"/>
                      </a:cubicBezTo>
                      <a:cubicBezTo>
                        <a:pt x="50" y="41"/>
                        <a:pt x="50" y="41"/>
                        <a:pt x="50" y="42"/>
                      </a:cubicBezTo>
                      <a:cubicBezTo>
                        <a:pt x="50" y="42"/>
                        <a:pt x="50" y="42"/>
                        <a:pt x="50" y="42"/>
                      </a:cubicBezTo>
                      <a:cubicBezTo>
                        <a:pt x="51" y="43"/>
                        <a:pt x="51" y="43"/>
                        <a:pt x="51" y="43"/>
                      </a:cubicBezTo>
                      <a:cubicBezTo>
                        <a:pt x="51" y="43"/>
                        <a:pt x="51" y="44"/>
                        <a:pt x="51" y="44"/>
                      </a:cubicBezTo>
                      <a:cubicBezTo>
                        <a:pt x="51" y="44"/>
                        <a:pt x="51" y="44"/>
                        <a:pt x="51" y="45"/>
                      </a:cubicBezTo>
                      <a:cubicBezTo>
                        <a:pt x="51" y="45"/>
                        <a:pt x="51" y="45"/>
                        <a:pt x="51" y="45"/>
                      </a:cubicBezTo>
                      <a:cubicBezTo>
                        <a:pt x="51" y="45"/>
                        <a:pt x="51" y="45"/>
                        <a:pt x="51" y="46"/>
                      </a:cubicBezTo>
                      <a:cubicBezTo>
                        <a:pt x="51" y="46"/>
                        <a:pt x="51" y="46"/>
                        <a:pt x="51" y="46"/>
                      </a:cubicBezTo>
                      <a:cubicBezTo>
                        <a:pt x="52" y="45"/>
                        <a:pt x="53" y="45"/>
                        <a:pt x="54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36" name="Freeform 1403">
                  <a:extLst>
                    <a:ext uri="{FF2B5EF4-FFF2-40B4-BE49-F238E27FC236}">
                      <a16:creationId xmlns:a16="http://schemas.microsoft.com/office/drawing/2014/main" id="{35E80025-0B2C-8A42-9877-9D7769B592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4" y="2838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37" name="Freeform 1404">
                  <a:extLst>
                    <a:ext uri="{FF2B5EF4-FFF2-40B4-BE49-F238E27FC236}">
                      <a16:creationId xmlns:a16="http://schemas.microsoft.com/office/drawing/2014/main" id="{B766F4AC-CAC7-4C41-8659-A6CFAD9101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" y="2837"/>
                  <a:ext cx="0" cy="2"/>
                </a:xfrm>
                <a:custGeom>
                  <a:avLst/>
                  <a:gdLst>
                    <a:gd name="T0" fmla="*/ 1 h 2"/>
                    <a:gd name="T1" fmla="*/ 1 h 2"/>
                    <a:gd name="T2" fmla="*/ 2 h 2"/>
                    <a:gd name="T3" fmla="*/ 2 h 2"/>
                    <a:gd name="T4" fmla="*/ 0 h 2"/>
                    <a:gd name="T5" fmla="*/ 0 h 2"/>
                    <a:gd name="T6" fmla="*/ 1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38" name="Freeform 1405">
                  <a:extLst>
                    <a:ext uri="{FF2B5EF4-FFF2-40B4-BE49-F238E27FC236}">
                      <a16:creationId xmlns:a16="http://schemas.microsoft.com/office/drawing/2014/main" id="{1A100E74-7BD0-AD44-BB89-5353679844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8" y="284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39" name="Freeform 1406">
                  <a:extLst>
                    <a:ext uri="{FF2B5EF4-FFF2-40B4-BE49-F238E27FC236}">
                      <a16:creationId xmlns:a16="http://schemas.microsoft.com/office/drawing/2014/main" id="{F397D573-563C-8F42-9EAF-9072CEA8D6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0" y="284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40" name="Freeform 1407">
                  <a:extLst>
                    <a:ext uri="{FF2B5EF4-FFF2-40B4-BE49-F238E27FC236}">
                      <a16:creationId xmlns:a16="http://schemas.microsoft.com/office/drawing/2014/main" id="{BEE671A0-5899-6D4B-9A65-A709B8FA97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2" y="283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41" name="Freeform 1408">
                  <a:extLst>
                    <a:ext uri="{FF2B5EF4-FFF2-40B4-BE49-F238E27FC236}">
                      <a16:creationId xmlns:a16="http://schemas.microsoft.com/office/drawing/2014/main" id="{1B6D114D-3100-5645-9C1F-4E61FE2162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1" y="284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42" name="Freeform 1409">
                  <a:extLst>
                    <a:ext uri="{FF2B5EF4-FFF2-40B4-BE49-F238E27FC236}">
                      <a16:creationId xmlns:a16="http://schemas.microsoft.com/office/drawing/2014/main" id="{F3DF02CD-F421-4946-B359-9954B1B7F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3" y="283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43" name="Freeform 1410">
                  <a:extLst>
                    <a:ext uri="{FF2B5EF4-FFF2-40B4-BE49-F238E27FC236}">
                      <a16:creationId xmlns:a16="http://schemas.microsoft.com/office/drawing/2014/main" id="{0F637F4C-31FB-6049-B34B-852C3733A5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7" y="285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44" name="Freeform 1411">
                  <a:extLst>
                    <a:ext uri="{FF2B5EF4-FFF2-40B4-BE49-F238E27FC236}">
                      <a16:creationId xmlns:a16="http://schemas.microsoft.com/office/drawing/2014/main" id="{38D1A4D4-97A8-6042-8B79-EDBA0690AA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0" y="283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45" name="Freeform 1412">
                  <a:extLst>
                    <a:ext uri="{FF2B5EF4-FFF2-40B4-BE49-F238E27FC236}">
                      <a16:creationId xmlns:a16="http://schemas.microsoft.com/office/drawing/2014/main" id="{8DA7299D-2F94-D84E-B20E-1FFFDC5C2D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9" y="284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46" name="Oval 1413">
                  <a:extLst>
                    <a:ext uri="{FF2B5EF4-FFF2-40B4-BE49-F238E27FC236}">
                      <a16:creationId xmlns:a16="http://schemas.microsoft.com/office/drawing/2014/main" id="{A7C7C249-615A-8740-9561-FDEF4E56C5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19" y="2842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47" name="Freeform 1414">
                  <a:extLst>
                    <a:ext uri="{FF2B5EF4-FFF2-40B4-BE49-F238E27FC236}">
                      <a16:creationId xmlns:a16="http://schemas.microsoft.com/office/drawing/2014/main" id="{DE58E2D3-A5FD-F045-90FD-AE8D6530A5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" y="28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48" name="Freeform 1415">
                  <a:extLst>
                    <a:ext uri="{FF2B5EF4-FFF2-40B4-BE49-F238E27FC236}">
                      <a16:creationId xmlns:a16="http://schemas.microsoft.com/office/drawing/2014/main" id="{0CF651CA-4F69-DB4A-AC6F-0683A9E39A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87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49" name="Freeform 1416">
                  <a:extLst>
                    <a:ext uri="{FF2B5EF4-FFF2-40B4-BE49-F238E27FC236}">
                      <a16:creationId xmlns:a16="http://schemas.microsoft.com/office/drawing/2014/main" id="{6DA7DC1E-0CAD-CB4E-B1FB-D9E03B2104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86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50" name="Freeform 1417">
                  <a:extLst>
                    <a:ext uri="{FF2B5EF4-FFF2-40B4-BE49-F238E27FC236}">
                      <a16:creationId xmlns:a16="http://schemas.microsoft.com/office/drawing/2014/main" id="{11FAC4D6-FBC7-6444-8213-218AFC38D5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86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51" name="Freeform 1418">
                  <a:extLst>
                    <a:ext uri="{FF2B5EF4-FFF2-40B4-BE49-F238E27FC236}">
                      <a16:creationId xmlns:a16="http://schemas.microsoft.com/office/drawing/2014/main" id="{9E8DBD4C-1729-0548-90C5-D9B5952887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86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52" name="Freeform 1419">
                  <a:extLst>
                    <a:ext uri="{FF2B5EF4-FFF2-40B4-BE49-F238E27FC236}">
                      <a16:creationId xmlns:a16="http://schemas.microsoft.com/office/drawing/2014/main" id="{2FD78F1C-8345-D749-91D2-0EB1F2E26C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86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53" name="Freeform 1420">
                  <a:extLst>
                    <a:ext uri="{FF2B5EF4-FFF2-40B4-BE49-F238E27FC236}">
                      <a16:creationId xmlns:a16="http://schemas.microsoft.com/office/drawing/2014/main" id="{46E9DF3A-3C67-F94D-98A8-980FDAEA78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86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54" name="Freeform 1421">
                  <a:extLst>
                    <a:ext uri="{FF2B5EF4-FFF2-40B4-BE49-F238E27FC236}">
                      <a16:creationId xmlns:a16="http://schemas.microsoft.com/office/drawing/2014/main" id="{C5DD6D06-6477-3C4B-8017-7BE0128049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9" y="287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55" name="Freeform 1422">
                  <a:extLst>
                    <a:ext uri="{FF2B5EF4-FFF2-40B4-BE49-F238E27FC236}">
                      <a16:creationId xmlns:a16="http://schemas.microsoft.com/office/drawing/2014/main" id="{2F8CD722-56FF-1542-B5C5-25E9380BCC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7" y="2889"/>
                  <a:ext cx="2" cy="2"/>
                </a:xfrm>
                <a:custGeom>
                  <a:avLst/>
                  <a:gdLst>
                    <a:gd name="T0" fmla="*/ 1 w 2"/>
                    <a:gd name="T1" fmla="*/ 1 h 2"/>
                    <a:gd name="T2" fmla="*/ 2 w 2"/>
                    <a:gd name="T3" fmla="*/ 0 h 2"/>
                    <a:gd name="T4" fmla="*/ 1 w 2"/>
                    <a:gd name="T5" fmla="*/ 1 h 2"/>
                    <a:gd name="T6" fmla="*/ 0 w 2"/>
                    <a:gd name="T7" fmla="*/ 2 h 2"/>
                    <a:gd name="T8" fmla="*/ 0 w 2"/>
                    <a:gd name="T9" fmla="*/ 2 h 2"/>
                    <a:gd name="T10" fmla="*/ 1 w 2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56" name="Freeform 1423">
                  <a:extLst>
                    <a:ext uri="{FF2B5EF4-FFF2-40B4-BE49-F238E27FC236}">
                      <a16:creationId xmlns:a16="http://schemas.microsoft.com/office/drawing/2014/main" id="{B6B33171-D49A-FC49-B085-CEA6ECA06C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5" y="2884"/>
                  <a:ext cx="41" cy="39"/>
                </a:xfrm>
                <a:custGeom>
                  <a:avLst/>
                  <a:gdLst>
                    <a:gd name="T0" fmla="*/ 30 w 43"/>
                    <a:gd name="T1" fmla="*/ 10 h 41"/>
                    <a:gd name="T2" fmla="*/ 29 w 43"/>
                    <a:gd name="T3" fmla="*/ 12 h 41"/>
                    <a:gd name="T4" fmla="*/ 25 w 43"/>
                    <a:gd name="T5" fmla="*/ 14 h 41"/>
                    <a:gd name="T6" fmla="*/ 21 w 43"/>
                    <a:gd name="T7" fmla="*/ 12 h 41"/>
                    <a:gd name="T8" fmla="*/ 20 w 43"/>
                    <a:gd name="T9" fmla="*/ 7 h 41"/>
                    <a:gd name="T10" fmla="*/ 18 w 43"/>
                    <a:gd name="T11" fmla="*/ 0 h 41"/>
                    <a:gd name="T12" fmla="*/ 17 w 43"/>
                    <a:gd name="T13" fmla="*/ 0 h 41"/>
                    <a:gd name="T14" fmla="*/ 16 w 43"/>
                    <a:gd name="T15" fmla="*/ 0 h 41"/>
                    <a:gd name="T16" fmla="*/ 15 w 43"/>
                    <a:gd name="T17" fmla="*/ 0 h 41"/>
                    <a:gd name="T18" fmla="*/ 15 w 43"/>
                    <a:gd name="T19" fmla="*/ 0 h 41"/>
                    <a:gd name="T20" fmla="*/ 14 w 43"/>
                    <a:gd name="T21" fmla="*/ 0 h 41"/>
                    <a:gd name="T22" fmla="*/ 13 w 43"/>
                    <a:gd name="T23" fmla="*/ 0 h 41"/>
                    <a:gd name="T24" fmla="*/ 12 w 43"/>
                    <a:gd name="T25" fmla="*/ 1 h 41"/>
                    <a:gd name="T26" fmla="*/ 12 w 43"/>
                    <a:gd name="T27" fmla="*/ 3 h 41"/>
                    <a:gd name="T28" fmla="*/ 11 w 43"/>
                    <a:gd name="T29" fmla="*/ 4 h 41"/>
                    <a:gd name="T30" fmla="*/ 11 w 43"/>
                    <a:gd name="T31" fmla="*/ 5 h 41"/>
                    <a:gd name="T32" fmla="*/ 7 w 43"/>
                    <a:gd name="T33" fmla="*/ 10 h 41"/>
                    <a:gd name="T34" fmla="*/ 4 w 43"/>
                    <a:gd name="T35" fmla="*/ 12 h 41"/>
                    <a:gd name="T36" fmla="*/ 1 w 43"/>
                    <a:gd name="T37" fmla="*/ 14 h 41"/>
                    <a:gd name="T38" fmla="*/ 1 w 43"/>
                    <a:gd name="T39" fmla="*/ 14 h 41"/>
                    <a:gd name="T40" fmla="*/ 1 w 43"/>
                    <a:gd name="T41" fmla="*/ 14 h 41"/>
                    <a:gd name="T42" fmla="*/ 1 w 43"/>
                    <a:gd name="T43" fmla="*/ 14 h 41"/>
                    <a:gd name="T44" fmla="*/ 1 w 43"/>
                    <a:gd name="T45" fmla="*/ 14 h 41"/>
                    <a:gd name="T46" fmla="*/ 0 w 43"/>
                    <a:gd name="T47" fmla="*/ 15 h 41"/>
                    <a:gd name="T48" fmla="*/ 13 w 43"/>
                    <a:gd name="T49" fmla="*/ 24 h 41"/>
                    <a:gd name="T50" fmla="*/ 39 w 43"/>
                    <a:gd name="T51" fmla="*/ 40 h 41"/>
                    <a:gd name="T52" fmla="*/ 40 w 43"/>
                    <a:gd name="T53" fmla="*/ 41 h 41"/>
                    <a:gd name="T54" fmla="*/ 40 w 43"/>
                    <a:gd name="T55" fmla="*/ 40 h 41"/>
                    <a:gd name="T56" fmla="*/ 40 w 43"/>
                    <a:gd name="T57" fmla="*/ 39 h 41"/>
                    <a:gd name="T58" fmla="*/ 40 w 43"/>
                    <a:gd name="T59" fmla="*/ 38 h 41"/>
                    <a:gd name="T60" fmla="*/ 41 w 43"/>
                    <a:gd name="T61" fmla="*/ 38 h 41"/>
                    <a:gd name="T62" fmla="*/ 41 w 43"/>
                    <a:gd name="T63" fmla="*/ 37 h 41"/>
                    <a:gd name="T64" fmla="*/ 41 w 43"/>
                    <a:gd name="T65" fmla="*/ 36 h 41"/>
                    <a:gd name="T66" fmla="*/ 42 w 43"/>
                    <a:gd name="T67" fmla="*/ 35 h 41"/>
                    <a:gd name="T68" fmla="*/ 43 w 43"/>
                    <a:gd name="T69" fmla="*/ 32 h 41"/>
                    <a:gd name="T70" fmla="*/ 37 w 43"/>
                    <a:gd name="T71" fmla="*/ 27 h 41"/>
                    <a:gd name="T72" fmla="*/ 35 w 43"/>
                    <a:gd name="T73" fmla="*/ 25 h 41"/>
                    <a:gd name="T74" fmla="*/ 32 w 43"/>
                    <a:gd name="T75" fmla="*/ 24 h 41"/>
                    <a:gd name="T76" fmla="*/ 30 w 43"/>
                    <a:gd name="T77" fmla="*/ 22 h 41"/>
                    <a:gd name="T78" fmla="*/ 30 w 43"/>
                    <a:gd name="T79" fmla="*/ 21 h 41"/>
                    <a:gd name="T80" fmla="*/ 31 w 43"/>
                    <a:gd name="T81" fmla="*/ 19 h 41"/>
                    <a:gd name="T82" fmla="*/ 31 w 43"/>
                    <a:gd name="T83" fmla="*/ 12 h 41"/>
                    <a:gd name="T84" fmla="*/ 31 w 43"/>
                    <a:gd name="T85" fmla="*/ 10 h 41"/>
                    <a:gd name="T86" fmla="*/ 30 w 43"/>
                    <a:gd name="T87" fmla="*/ 1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3" h="41">
                      <a:moveTo>
                        <a:pt x="30" y="10"/>
                      </a:moveTo>
                      <a:cubicBezTo>
                        <a:pt x="30" y="10"/>
                        <a:pt x="29" y="11"/>
                        <a:pt x="29" y="12"/>
                      </a:cubicBezTo>
                      <a:cubicBezTo>
                        <a:pt x="28" y="13"/>
                        <a:pt x="27" y="14"/>
                        <a:pt x="25" y="14"/>
                      </a:cubicBezTo>
                      <a:cubicBezTo>
                        <a:pt x="24" y="14"/>
                        <a:pt x="22" y="13"/>
                        <a:pt x="21" y="12"/>
                      </a:cubicBezTo>
                      <a:cubicBezTo>
                        <a:pt x="20" y="11"/>
                        <a:pt x="19" y="9"/>
                        <a:pt x="20" y="7"/>
                      </a:cubicBezTo>
                      <a:cubicBezTo>
                        <a:pt x="20" y="4"/>
                        <a:pt x="19" y="1"/>
                        <a:pt x="18" y="0"/>
                      </a:cubicBezTo>
                      <a:cubicBezTo>
                        <a:pt x="18" y="0"/>
                        <a:pt x="17" y="0"/>
                        <a:pt x="17" y="0"/>
                      </a:cubicBezTo>
                      <a:cubicBezTo>
                        <a:pt x="17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2" y="1"/>
                        <a:pt x="12" y="1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2" y="4"/>
                        <a:pt x="11" y="4"/>
                        <a:pt x="11" y="4"/>
                      </a:cubicBezTo>
                      <a:cubicBezTo>
                        <a:pt x="11" y="4"/>
                        <a:pt x="11" y="5"/>
                        <a:pt x="11" y="5"/>
                      </a:cubicBezTo>
                      <a:cubicBezTo>
                        <a:pt x="11" y="7"/>
                        <a:pt x="9" y="8"/>
                        <a:pt x="7" y="10"/>
                      </a:cubicBezTo>
                      <a:cubicBezTo>
                        <a:pt x="6" y="11"/>
                        <a:pt x="5" y="11"/>
                        <a:pt x="4" y="12"/>
                      </a:cubicBezTo>
                      <a:cubicBezTo>
                        <a:pt x="3" y="13"/>
                        <a:pt x="2" y="13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5"/>
                        <a:pt x="0" y="15"/>
                        <a:pt x="0" y="15"/>
                      </a:cubicBezTo>
                      <a:cubicBezTo>
                        <a:pt x="5" y="18"/>
                        <a:pt x="9" y="21"/>
                        <a:pt x="13" y="24"/>
                      </a:cubicBezTo>
                      <a:cubicBezTo>
                        <a:pt x="22" y="31"/>
                        <a:pt x="34" y="38"/>
                        <a:pt x="39" y="40"/>
                      </a:cubicBezTo>
                      <a:cubicBezTo>
                        <a:pt x="39" y="40"/>
                        <a:pt x="40" y="40"/>
                        <a:pt x="40" y="41"/>
                      </a:cubicBezTo>
                      <a:cubicBezTo>
                        <a:pt x="40" y="40"/>
                        <a:pt x="40" y="40"/>
                        <a:pt x="40" y="40"/>
                      </a:cubicBezTo>
                      <a:cubicBezTo>
                        <a:pt x="40" y="40"/>
                        <a:pt x="40" y="40"/>
                        <a:pt x="40" y="39"/>
                      </a:cubicBezTo>
                      <a:cubicBezTo>
                        <a:pt x="40" y="39"/>
                        <a:pt x="40" y="39"/>
                        <a:pt x="40" y="38"/>
                      </a:cubicBezTo>
                      <a:cubicBezTo>
                        <a:pt x="41" y="38"/>
                        <a:pt x="41" y="38"/>
                        <a:pt x="41" y="38"/>
                      </a:cubicBezTo>
                      <a:cubicBezTo>
                        <a:pt x="41" y="37"/>
                        <a:pt x="41" y="37"/>
                        <a:pt x="41" y="37"/>
                      </a:cubicBezTo>
                      <a:cubicBezTo>
                        <a:pt x="41" y="37"/>
                        <a:pt x="41" y="36"/>
                        <a:pt x="41" y="36"/>
                      </a:cubicBezTo>
                      <a:cubicBezTo>
                        <a:pt x="41" y="36"/>
                        <a:pt x="41" y="36"/>
                        <a:pt x="42" y="35"/>
                      </a:cubicBezTo>
                      <a:cubicBezTo>
                        <a:pt x="42" y="34"/>
                        <a:pt x="42" y="33"/>
                        <a:pt x="43" y="32"/>
                      </a:cubicBezTo>
                      <a:cubicBezTo>
                        <a:pt x="43" y="30"/>
                        <a:pt x="39" y="28"/>
                        <a:pt x="37" y="27"/>
                      </a:cubicBezTo>
                      <a:cubicBezTo>
                        <a:pt x="36" y="26"/>
                        <a:pt x="35" y="26"/>
                        <a:pt x="35" y="25"/>
                      </a:cubicBezTo>
                      <a:cubicBezTo>
                        <a:pt x="34" y="25"/>
                        <a:pt x="33" y="24"/>
                        <a:pt x="32" y="24"/>
                      </a:cubicBezTo>
                      <a:cubicBezTo>
                        <a:pt x="31" y="23"/>
                        <a:pt x="30" y="23"/>
                        <a:pt x="30" y="22"/>
                      </a:cubicBezTo>
                      <a:cubicBezTo>
                        <a:pt x="30" y="22"/>
                        <a:pt x="30" y="22"/>
                        <a:pt x="30" y="21"/>
                      </a:cubicBezTo>
                      <a:cubicBezTo>
                        <a:pt x="29" y="20"/>
                        <a:pt x="31" y="19"/>
                        <a:pt x="31" y="19"/>
                      </a:cubicBezTo>
                      <a:cubicBezTo>
                        <a:pt x="31" y="18"/>
                        <a:pt x="32" y="17"/>
                        <a:pt x="31" y="12"/>
                      </a:cubicBezTo>
                      <a:cubicBezTo>
                        <a:pt x="31" y="12"/>
                        <a:pt x="31" y="11"/>
                        <a:pt x="31" y="10"/>
                      </a:cubicBezTo>
                      <a:cubicBezTo>
                        <a:pt x="31" y="10"/>
                        <a:pt x="31" y="10"/>
                        <a:pt x="3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57" name="Freeform 1424">
                  <a:extLst>
                    <a:ext uri="{FF2B5EF4-FFF2-40B4-BE49-F238E27FC236}">
                      <a16:creationId xmlns:a16="http://schemas.microsoft.com/office/drawing/2014/main" id="{7778125B-801A-C74D-9F84-E3C83D8564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4" y="292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58" name="Freeform 1425">
                  <a:extLst>
                    <a:ext uri="{FF2B5EF4-FFF2-40B4-BE49-F238E27FC236}">
                      <a16:creationId xmlns:a16="http://schemas.microsoft.com/office/drawing/2014/main" id="{EF7A9720-9DCE-8542-919C-28A0270A0C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5" y="291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59" name="Freeform 1426">
                  <a:extLst>
                    <a:ext uri="{FF2B5EF4-FFF2-40B4-BE49-F238E27FC236}">
                      <a16:creationId xmlns:a16="http://schemas.microsoft.com/office/drawing/2014/main" id="{4F294183-025D-7B47-8FDD-53F9F4F9A4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4" y="292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60" name="Freeform 1427">
                  <a:extLst>
                    <a:ext uri="{FF2B5EF4-FFF2-40B4-BE49-F238E27FC236}">
                      <a16:creationId xmlns:a16="http://schemas.microsoft.com/office/drawing/2014/main" id="{4FC8FE85-9694-584E-956B-6F18BDE4FD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2" y="288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61" name="Freeform 1428">
                  <a:extLst>
                    <a:ext uri="{FF2B5EF4-FFF2-40B4-BE49-F238E27FC236}">
                      <a16:creationId xmlns:a16="http://schemas.microsoft.com/office/drawing/2014/main" id="{88BB1E46-D837-2944-8DAC-9C5CD6F786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5" y="2895"/>
                  <a:ext cx="8" cy="3"/>
                </a:xfrm>
                <a:custGeom>
                  <a:avLst/>
                  <a:gdLst>
                    <a:gd name="T0" fmla="*/ 8 w 8"/>
                    <a:gd name="T1" fmla="*/ 0 h 3"/>
                    <a:gd name="T2" fmla="*/ 0 w 8"/>
                    <a:gd name="T3" fmla="*/ 0 h 3"/>
                    <a:gd name="T4" fmla="*/ 4 w 8"/>
                    <a:gd name="T5" fmla="*/ 2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cubicBezTo>
                        <a:pt x="6" y="3"/>
                        <a:pt x="2" y="2"/>
                        <a:pt x="0" y="0"/>
                      </a:cubicBezTo>
                      <a:cubicBezTo>
                        <a:pt x="1" y="1"/>
                        <a:pt x="3" y="2"/>
                        <a:pt x="4" y="2"/>
                      </a:cubicBezTo>
                      <a:cubicBezTo>
                        <a:pt x="6" y="2"/>
                        <a:pt x="7" y="1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62" name="Freeform 1429">
                  <a:extLst>
                    <a:ext uri="{FF2B5EF4-FFF2-40B4-BE49-F238E27FC236}">
                      <a16:creationId xmlns:a16="http://schemas.microsoft.com/office/drawing/2014/main" id="{223B325A-9B5F-7D40-846F-3E734C45A1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9" y="288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grpSp>
            <p:nvGrpSpPr>
              <p:cNvPr id="440" name="Group 1631">
                <a:extLst>
                  <a:ext uri="{FF2B5EF4-FFF2-40B4-BE49-F238E27FC236}">
                    <a16:creationId xmlns:a16="http://schemas.microsoft.com/office/drawing/2014/main" id="{D307BEDA-5421-564F-8105-04BC69FEFA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6" y="2617"/>
                <a:ext cx="558" cy="408"/>
                <a:chOff x="1486" y="2617"/>
                <a:chExt cx="558" cy="408"/>
              </a:xfrm>
              <a:grpFill/>
            </p:grpSpPr>
            <p:sp>
              <p:nvSpPr>
                <p:cNvPr id="663" name="Freeform 1431">
                  <a:extLst>
                    <a:ext uri="{FF2B5EF4-FFF2-40B4-BE49-F238E27FC236}">
                      <a16:creationId xmlns:a16="http://schemas.microsoft.com/office/drawing/2014/main" id="{C9A36C7A-1E28-4441-A5DB-938E95A799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0" y="288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64" name="Freeform 1432">
                  <a:extLst>
                    <a:ext uri="{FF2B5EF4-FFF2-40B4-BE49-F238E27FC236}">
                      <a16:creationId xmlns:a16="http://schemas.microsoft.com/office/drawing/2014/main" id="{ED6F5DDE-1EEB-C149-8ACB-FADB424A04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7" y="288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65" name="Freeform 1433">
                  <a:extLst>
                    <a:ext uri="{FF2B5EF4-FFF2-40B4-BE49-F238E27FC236}">
                      <a16:creationId xmlns:a16="http://schemas.microsoft.com/office/drawing/2014/main" id="{ED755D7B-D925-294B-8FAE-958AAA1C3A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6" y="2867"/>
                  <a:ext cx="27" cy="29"/>
                </a:xfrm>
                <a:custGeom>
                  <a:avLst/>
                  <a:gdLst>
                    <a:gd name="T0" fmla="*/ 27 w 28"/>
                    <a:gd name="T1" fmla="*/ 15 h 31"/>
                    <a:gd name="T2" fmla="*/ 26 w 28"/>
                    <a:gd name="T3" fmla="*/ 9 h 31"/>
                    <a:gd name="T4" fmla="*/ 19 w 28"/>
                    <a:gd name="T5" fmla="*/ 0 h 31"/>
                    <a:gd name="T6" fmla="*/ 16 w 28"/>
                    <a:gd name="T7" fmla="*/ 1 h 31"/>
                    <a:gd name="T8" fmla="*/ 11 w 28"/>
                    <a:gd name="T9" fmla="*/ 2 h 31"/>
                    <a:gd name="T10" fmla="*/ 9 w 28"/>
                    <a:gd name="T11" fmla="*/ 2 h 31"/>
                    <a:gd name="T12" fmla="*/ 8 w 28"/>
                    <a:gd name="T13" fmla="*/ 1 h 31"/>
                    <a:gd name="T14" fmla="*/ 7 w 28"/>
                    <a:gd name="T15" fmla="*/ 2 h 31"/>
                    <a:gd name="T16" fmla="*/ 7 w 28"/>
                    <a:gd name="T17" fmla="*/ 2 h 31"/>
                    <a:gd name="T18" fmla="*/ 7 w 28"/>
                    <a:gd name="T19" fmla="*/ 3 h 31"/>
                    <a:gd name="T20" fmla="*/ 7 w 28"/>
                    <a:gd name="T21" fmla="*/ 3 h 31"/>
                    <a:gd name="T22" fmla="*/ 6 w 28"/>
                    <a:gd name="T23" fmla="*/ 4 h 31"/>
                    <a:gd name="T24" fmla="*/ 6 w 28"/>
                    <a:gd name="T25" fmla="*/ 5 h 31"/>
                    <a:gd name="T26" fmla="*/ 6 w 28"/>
                    <a:gd name="T27" fmla="*/ 5 h 31"/>
                    <a:gd name="T28" fmla="*/ 5 w 28"/>
                    <a:gd name="T29" fmla="*/ 6 h 31"/>
                    <a:gd name="T30" fmla="*/ 4 w 28"/>
                    <a:gd name="T31" fmla="*/ 6 h 31"/>
                    <a:gd name="T32" fmla="*/ 4 w 28"/>
                    <a:gd name="T33" fmla="*/ 7 h 31"/>
                    <a:gd name="T34" fmla="*/ 3 w 28"/>
                    <a:gd name="T35" fmla="*/ 8 h 31"/>
                    <a:gd name="T36" fmla="*/ 2 w 28"/>
                    <a:gd name="T37" fmla="*/ 8 h 31"/>
                    <a:gd name="T38" fmla="*/ 2 w 28"/>
                    <a:gd name="T39" fmla="*/ 9 h 31"/>
                    <a:gd name="T40" fmla="*/ 1 w 28"/>
                    <a:gd name="T41" fmla="*/ 10 h 31"/>
                    <a:gd name="T42" fmla="*/ 0 w 28"/>
                    <a:gd name="T43" fmla="*/ 10 h 31"/>
                    <a:gd name="T44" fmla="*/ 1 w 28"/>
                    <a:gd name="T45" fmla="*/ 13 h 31"/>
                    <a:gd name="T46" fmla="*/ 9 w 28"/>
                    <a:gd name="T47" fmla="*/ 26 h 31"/>
                    <a:gd name="T48" fmla="*/ 10 w 28"/>
                    <a:gd name="T49" fmla="*/ 26 h 31"/>
                    <a:gd name="T50" fmla="*/ 17 w 28"/>
                    <a:gd name="T51" fmla="*/ 31 h 31"/>
                    <a:gd name="T52" fmla="*/ 17 w 28"/>
                    <a:gd name="T53" fmla="*/ 31 h 31"/>
                    <a:gd name="T54" fmla="*/ 18 w 28"/>
                    <a:gd name="T55" fmla="*/ 30 h 31"/>
                    <a:gd name="T56" fmla="*/ 18 w 28"/>
                    <a:gd name="T57" fmla="*/ 30 h 31"/>
                    <a:gd name="T58" fmla="*/ 18 w 28"/>
                    <a:gd name="T59" fmla="*/ 29 h 31"/>
                    <a:gd name="T60" fmla="*/ 18 w 28"/>
                    <a:gd name="T61" fmla="*/ 29 h 31"/>
                    <a:gd name="T62" fmla="*/ 19 w 28"/>
                    <a:gd name="T63" fmla="*/ 29 h 31"/>
                    <a:gd name="T64" fmla="*/ 22 w 28"/>
                    <a:gd name="T65" fmla="*/ 26 h 31"/>
                    <a:gd name="T66" fmla="*/ 27 w 28"/>
                    <a:gd name="T67" fmla="*/ 22 h 31"/>
                    <a:gd name="T68" fmla="*/ 28 w 28"/>
                    <a:gd name="T69" fmla="*/ 20 h 31"/>
                    <a:gd name="T70" fmla="*/ 28 w 28"/>
                    <a:gd name="T71" fmla="*/ 19 h 31"/>
                    <a:gd name="T72" fmla="*/ 28 w 28"/>
                    <a:gd name="T73" fmla="*/ 19 h 31"/>
                    <a:gd name="T74" fmla="*/ 28 w 28"/>
                    <a:gd name="T75" fmla="*/ 18 h 31"/>
                    <a:gd name="T76" fmla="*/ 28 w 28"/>
                    <a:gd name="T77" fmla="*/ 17 h 31"/>
                    <a:gd name="T78" fmla="*/ 27 w 28"/>
                    <a:gd name="T79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8" h="31">
                      <a:moveTo>
                        <a:pt x="27" y="15"/>
                      </a:moveTo>
                      <a:cubicBezTo>
                        <a:pt x="27" y="13"/>
                        <a:pt x="26" y="11"/>
                        <a:pt x="26" y="9"/>
                      </a:cubicBezTo>
                      <a:cubicBezTo>
                        <a:pt x="26" y="7"/>
                        <a:pt x="21" y="1"/>
                        <a:pt x="19" y="0"/>
                      </a:cubicBezTo>
                      <a:cubicBezTo>
                        <a:pt x="19" y="0"/>
                        <a:pt x="18" y="1"/>
                        <a:pt x="16" y="1"/>
                      </a:cubicBezTo>
                      <a:cubicBezTo>
                        <a:pt x="15" y="2"/>
                        <a:pt x="13" y="2"/>
                        <a:pt x="11" y="2"/>
                      </a:cubicBezTo>
                      <a:cubicBezTo>
                        <a:pt x="10" y="2"/>
                        <a:pt x="10" y="2"/>
                        <a:pt x="9" y="2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8" y="2"/>
                        <a:pt x="8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6" y="4"/>
                        <a:pt x="6" y="4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5" y="5"/>
                        <a:pt x="5" y="5"/>
                        <a:pt x="5" y="6"/>
                      </a:cubicBezTo>
                      <a:cubicBezTo>
                        <a:pt x="5" y="6"/>
                        <a:pt x="5" y="6"/>
                        <a:pt x="4" y="6"/>
                      </a:cubicBezTo>
                      <a:cubicBezTo>
                        <a:pt x="4" y="6"/>
                        <a:pt x="4" y="7"/>
                        <a:pt x="4" y="7"/>
                      </a:cubicBezTo>
                      <a:cubicBezTo>
                        <a:pt x="4" y="7"/>
                        <a:pt x="3" y="7"/>
                        <a:pt x="3" y="8"/>
                      </a:cubicBezTo>
                      <a:cubicBezTo>
                        <a:pt x="3" y="8"/>
                        <a:pt x="3" y="8"/>
                        <a:pt x="2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9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0" y="10"/>
                      </a:cubicBezTo>
                      <a:cubicBezTo>
                        <a:pt x="1" y="11"/>
                        <a:pt x="1" y="12"/>
                        <a:pt x="1" y="13"/>
                      </a:cubicBezTo>
                      <a:cubicBezTo>
                        <a:pt x="4" y="21"/>
                        <a:pt x="6" y="23"/>
                        <a:pt x="9" y="26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1" y="28"/>
                        <a:pt x="14" y="29"/>
                        <a:pt x="17" y="31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7" y="31"/>
                        <a:pt x="17" y="30"/>
                        <a:pt x="18" y="30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20" y="28"/>
                        <a:pt x="21" y="27"/>
                        <a:pt x="22" y="26"/>
                      </a:cubicBezTo>
                      <a:cubicBezTo>
                        <a:pt x="23" y="25"/>
                        <a:pt x="27" y="23"/>
                        <a:pt x="27" y="22"/>
                      </a:cubicBezTo>
                      <a:cubicBezTo>
                        <a:pt x="27" y="22"/>
                        <a:pt x="28" y="21"/>
                        <a:pt x="28" y="20"/>
                      </a:cubicBezTo>
                      <a:cubicBezTo>
                        <a:pt x="28" y="20"/>
                        <a:pt x="28" y="19"/>
                        <a:pt x="28" y="19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8" y="17"/>
                        <a:pt x="28" y="16"/>
                        <a:pt x="27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66" name="Freeform 1434">
                  <a:extLst>
                    <a:ext uri="{FF2B5EF4-FFF2-40B4-BE49-F238E27FC236}">
                      <a16:creationId xmlns:a16="http://schemas.microsoft.com/office/drawing/2014/main" id="{21887870-4ACC-0E44-A1DF-5FAACC82B9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2" y="2871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67" name="Freeform 1435">
                  <a:extLst>
                    <a:ext uri="{FF2B5EF4-FFF2-40B4-BE49-F238E27FC236}">
                      <a16:creationId xmlns:a16="http://schemas.microsoft.com/office/drawing/2014/main" id="{0F77E5D9-5BD3-2745-9973-FAEB6EA453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3" y="286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68" name="Freeform 1436">
                  <a:extLst>
                    <a:ext uri="{FF2B5EF4-FFF2-40B4-BE49-F238E27FC236}">
                      <a16:creationId xmlns:a16="http://schemas.microsoft.com/office/drawing/2014/main" id="{8A5D0657-F611-6544-AB55-16AE6E8FE8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3" y="287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69" name="Freeform 1437">
                  <a:extLst>
                    <a:ext uri="{FF2B5EF4-FFF2-40B4-BE49-F238E27FC236}">
                      <a16:creationId xmlns:a16="http://schemas.microsoft.com/office/drawing/2014/main" id="{623C3191-9903-A24F-BD83-C10609AC85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1" y="2871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70" name="Freeform 1438">
                  <a:extLst>
                    <a:ext uri="{FF2B5EF4-FFF2-40B4-BE49-F238E27FC236}">
                      <a16:creationId xmlns:a16="http://schemas.microsoft.com/office/drawing/2014/main" id="{7E1D2C37-9B1F-2C48-8D03-F294E8AC78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2" y="2881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71" name="Freeform 1439">
                  <a:extLst>
                    <a:ext uri="{FF2B5EF4-FFF2-40B4-BE49-F238E27FC236}">
                      <a16:creationId xmlns:a16="http://schemas.microsoft.com/office/drawing/2014/main" id="{EAB3D570-122B-7C41-9EBC-DFF97199BF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7" y="287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72" name="Freeform 1440">
                  <a:extLst>
                    <a:ext uri="{FF2B5EF4-FFF2-40B4-BE49-F238E27FC236}">
                      <a16:creationId xmlns:a16="http://schemas.microsoft.com/office/drawing/2014/main" id="{E1AD638E-5555-0948-BC8D-F99D76800F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0" y="287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73" name="Freeform 1441">
                  <a:extLst>
                    <a:ext uri="{FF2B5EF4-FFF2-40B4-BE49-F238E27FC236}">
                      <a16:creationId xmlns:a16="http://schemas.microsoft.com/office/drawing/2014/main" id="{26820AF3-7A52-6449-AC6C-D5DB6C541C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8" y="287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74" name="Freeform 1442">
                  <a:extLst>
                    <a:ext uri="{FF2B5EF4-FFF2-40B4-BE49-F238E27FC236}">
                      <a16:creationId xmlns:a16="http://schemas.microsoft.com/office/drawing/2014/main" id="{51337374-4039-4D48-B34F-91EF10C2B8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2" y="2885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1 h 3"/>
                    <a:gd name="T4" fmla="*/ 1 w 1"/>
                    <a:gd name="T5" fmla="*/ 0 h 3"/>
                    <a:gd name="T6" fmla="*/ 1 w 1"/>
                    <a:gd name="T7" fmla="*/ 1 h 3"/>
                    <a:gd name="T8" fmla="*/ 0 w 1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0" y="3"/>
                        <a:pt x="1" y="2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2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75" name="Freeform 1443">
                  <a:extLst>
                    <a:ext uri="{FF2B5EF4-FFF2-40B4-BE49-F238E27FC236}">
                      <a16:creationId xmlns:a16="http://schemas.microsoft.com/office/drawing/2014/main" id="{48093E02-FE4A-CC44-B3A2-8CB60BA3CC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2" y="289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76" name="Freeform 1444">
                  <a:extLst>
                    <a:ext uri="{FF2B5EF4-FFF2-40B4-BE49-F238E27FC236}">
                      <a16:creationId xmlns:a16="http://schemas.microsoft.com/office/drawing/2014/main" id="{B3364137-761D-CF48-9E6A-0F4368AC8C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3" y="288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77" name="Freeform 1445">
                  <a:extLst>
                    <a:ext uri="{FF2B5EF4-FFF2-40B4-BE49-F238E27FC236}">
                      <a16:creationId xmlns:a16="http://schemas.microsoft.com/office/drawing/2014/main" id="{7DC34108-0089-B54F-8480-DC67D78D7A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3" y="28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78" name="Freeform 1446">
                  <a:extLst>
                    <a:ext uri="{FF2B5EF4-FFF2-40B4-BE49-F238E27FC236}">
                      <a16:creationId xmlns:a16="http://schemas.microsoft.com/office/drawing/2014/main" id="{0184D663-98AC-B04B-8DDE-0E2F5EB362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3" y="28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79" name="Freeform 1447">
                  <a:extLst>
                    <a:ext uri="{FF2B5EF4-FFF2-40B4-BE49-F238E27FC236}">
                      <a16:creationId xmlns:a16="http://schemas.microsoft.com/office/drawing/2014/main" id="{856C7436-DFA1-E546-9A7C-FA5C19759F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6" y="2667"/>
                  <a:ext cx="86" cy="70"/>
                </a:xfrm>
                <a:custGeom>
                  <a:avLst/>
                  <a:gdLst>
                    <a:gd name="T0" fmla="*/ 89 w 90"/>
                    <a:gd name="T1" fmla="*/ 2 h 73"/>
                    <a:gd name="T2" fmla="*/ 84 w 90"/>
                    <a:gd name="T3" fmla="*/ 0 h 73"/>
                    <a:gd name="T4" fmla="*/ 43 w 90"/>
                    <a:gd name="T5" fmla="*/ 0 h 73"/>
                    <a:gd name="T6" fmla="*/ 38 w 90"/>
                    <a:gd name="T7" fmla="*/ 9 h 73"/>
                    <a:gd name="T8" fmla="*/ 31 w 90"/>
                    <a:gd name="T9" fmla="*/ 18 h 73"/>
                    <a:gd name="T10" fmla="*/ 23 w 90"/>
                    <a:gd name="T11" fmla="*/ 29 h 73"/>
                    <a:gd name="T12" fmla="*/ 14 w 90"/>
                    <a:gd name="T13" fmla="*/ 46 h 73"/>
                    <a:gd name="T14" fmla="*/ 3 w 90"/>
                    <a:gd name="T15" fmla="*/ 65 h 73"/>
                    <a:gd name="T16" fmla="*/ 0 w 90"/>
                    <a:gd name="T17" fmla="*/ 73 h 73"/>
                    <a:gd name="T18" fmla="*/ 40 w 90"/>
                    <a:gd name="T19" fmla="*/ 73 h 73"/>
                    <a:gd name="T20" fmla="*/ 40 w 90"/>
                    <a:gd name="T21" fmla="*/ 57 h 73"/>
                    <a:gd name="T22" fmla="*/ 47 w 90"/>
                    <a:gd name="T23" fmla="*/ 51 h 73"/>
                    <a:gd name="T24" fmla="*/ 52 w 90"/>
                    <a:gd name="T25" fmla="*/ 49 h 73"/>
                    <a:gd name="T26" fmla="*/ 52 w 90"/>
                    <a:gd name="T27" fmla="*/ 17 h 73"/>
                    <a:gd name="T28" fmla="*/ 54 w 90"/>
                    <a:gd name="T29" fmla="*/ 17 h 73"/>
                    <a:gd name="T30" fmla="*/ 81 w 90"/>
                    <a:gd name="T31" fmla="*/ 17 h 73"/>
                    <a:gd name="T32" fmla="*/ 90 w 90"/>
                    <a:gd name="T33" fmla="*/ 17 h 73"/>
                    <a:gd name="T34" fmla="*/ 90 w 90"/>
                    <a:gd name="T35" fmla="*/ 8 h 73"/>
                    <a:gd name="T36" fmla="*/ 90 w 90"/>
                    <a:gd name="T37" fmla="*/ 8 h 73"/>
                    <a:gd name="T38" fmla="*/ 90 w 90"/>
                    <a:gd name="T39" fmla="*/ 5 h 73"/>
                    <a:gd name="T40" fmla="*/ 90 w 90"/>
                    <a:gd name="T41" fmla="*/ 5 h 73"/>
                    <a:gd name="T42" fmla="*/ 90 w 90"/>
                    <a:gd name="T43" fmla="*/ 3 h 73"/>
                    <a:gd name="T44" fmla="*/ 90 w 90"/>
                    <a:gd name="T45" fmla="*/ 3 h 73"/>
                    <a:gd name="T46" fmla="*/ 89 w 90"/>
                    <a:gd name="T47" fmla="*/ 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0" h="73">
                      <a:moveTo>
                        <a:pt x="89" y="2"/>
                      </a:moveTo>
                      <a:cubicBezTo>
                        <a:pt x="89" y="1"/>
                        <a:pt x="89" y="0"/>
                        <a:pt x="84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0" y="3"/>
                        <a:pt x="39" y="6"/>
                        <a:pt x="38" y="9"/>
                      </a:cubicBezTo>
                      <a:cubicBezTo>
                        <a:pt x="37" y="12"/>
                        <a:pt x="34" y="14"/>
                        <a:pt x="31" y="18"/>
                      </a:cubicBezTo>
                      <a:cubicBezTo>
                        <a:pt x="27" y="21"/>
                        <a:pt x="23" y="26"/>
                        <a:pt x="23" y="29"/>
                      </a:cubicBezTo>
                      <a:cubicBezTo>
                        <a:pt x="22" y="34"/>
                        <a:pt x="19" y="39"/>
                        <a:pt x="14" y="46"/>
                      </a:cubicBezTo>
                      <a:cubicBezTo>
                        <a:pt x="10" y="52"/>
                        <a:pt x="6" y="58"/>
                        <a:pt x="3" y="65"/>
                      </a:cubicBezTo>
                      <a:cubicBezTo>
                        <a:pt x="1" y="68"/>
                        <a:pt x="0" y="71"/>
                        <a:pt x="0" y="73"/>
                      </a:cubicBezTo>
                      <a:cubicBezTo>
                        <a:pt x="40" y="73"/>
                        <a:pt x="40" y="73"/>
                        <a:pt x="40" y="73"/>
                      </a:cubicBezTo>
                      <a:cubicBezTo>
                        <a:pt x="40" y="57"/>
                        <a:pt x="40" y="57"/>
                        <a:pt x="40" y="57"/>
                      </a:cubicBezTo>
                      <a:cubicBezTo>
                        <a:pt x="40" y="55"/>
                        <a:pt x="43" y="53"/>
                        <a:pt x="47" y="51"/>
                      </a:cubicBezTo>
                      <a:cubicBezTo>
                        <a:pt x="49" y="51"/>
                        <a:pt x="51" y="49"/>
                        <a:pt x="52" y="49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4" y="17"/>
                        <a:pt x="54" y="17"/>
                        <a:pt x="54" y="17"/>
                      </a:cubicBezTo>
                      <a:cubicBezTo>
                        <a:pt x="54" y="17"/>
                        <a:pt x="70" y="17"/>
                        <a:pt x="81" y="17"/>
                      </a:cubicBezTo>
                      <a:cubicBezTo>
                        <a:pt x="86" y="17"/>
                        <a:pt x="89" y="17"/>
                        <a:pt x="90" y="17"/>
                      </a:cubicBezTo>
                      <a:cubicBezTo>
                        <a:pt x="90" y="15"/>
                        <a:pt x="90" y="12"/>
                        <a:pt x="90" y="8"/>
                      </a:cubicBezTo>
                      <a:cubicBezTo>
                        <a:pt x="90" y="8"/>
                        <a:pt x="90" y="8"/>
                        <a:pt x="90" y="8"/>
                      </a:cubicBezTo>
                      <a:cubicBezTo>
                        <a:pt x="90" y="7"/>
                        <a:pt x="90" y="6"/>
                        <a:pt x="90" y="5"/>
                      </a:cubicBezTo>
                      <a:cubicBezTo>
                        <a:pt x="90" y="5"/>
                        <a:pt x="90" y="5"/>
                        <a:pt x="90" y="5"/>
                      </a:cubicBezTo>
                      <a:cubicBezTo>
                        <a:pt x="90" y="4"/>
                        <a:pt x="90" y="4"/>
                        <a:pt x="90" y="3"/>
                      </a:cubicBezTo>
                      <a:cubicBezTo>
                        <a:pt x="90" y="3"/>
                        <a:pt x="90" y="3"/>
                        <a:pt x="90" y="3"/>
                      </a:cubicBezTo>
                      <a:cubicBezTo>
                        <a:pt x="90" y="2"/>
                        <a:pt x="89" y="2"/>
                        <a:pt x="89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0" name="Freeform 1448">
                  <a:extLst>
                    <a:ext uri="{FF2B5EF4-FFF2-40B4-BE49-F238E27FC236}">
                      <a16:creationId xmlns:a16="http://schemas.microsoft.com/office/drawing/2014/main" id="{776EC408-B242-3C4F-9F67-753786136B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1" y="266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1" name="Freeform 1449">
                  <a:extLst>
                    <a:ext uri="{FF2B5EF4-FFF2-40B4-BE49-F238E27FC236}">
                      <a16:creationId xmlns:a16="http://schemas.microsoft.com/office/drawing/2014/main" id="{1D14FE47-3A42-8443-B988-0741CD9C7F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6" y="2673"/>
                  <a:ext cx="121" cy="137"/>
                </a:xfrm>
                <a:custGeom>
                  <a:avLst/>
                  <a:gdLst>
                    <a:gd name="T0" fmla="*/ 52 w 127"/>
                    <a:gd name="T1" fmla="*/ 143 h 143"/>
                    <a:gd name="T2" fmla="*/ 53 w 127"/>
                    <a:gd name="T3" fmla="*/ 143 h 143"/>
                    <a:gd name="T4" fmla="*/ 54 w 127"/>
                    <a:gd name="T5" fmla="*/ 143 h 143"/>
                    <a:gd name="T6" fmla="*/ 54 w 127"/>
                    <a:gd name="T7" fmla="*/ 142 h 143"/>
                    <a:gd name="T8" fmla="*/ 66 w 127"/>
                    <a:gd name="T9" fmla="*/ 139 h 143"/>
                    <a:gd name="T10" fmla="*/ 67 w 127"/>
                    <a:gd name="T11" fmla="*/ 137 h 143"/>
                    <a:gd name="T12" fmla="*/ 73 w 127"/>
                    <a:gd name="T13" fmla="*/ 136 h 143"/>
                    <a:gd name="T14" fmla="*/ 82 w 127"/>
                    <a:gd name="T15" fmla="*/ 135 h 143"/>
                    <a:gd name="T16" fmla="*/ 83 w 127"/>
                    <a:gd name="T17" fmla="*/ 135 h 143"/>
                    <a:gd name="T18" fmla="*/ 101 w 127"/>
                    <a:gd name="T19" fmla="*/ 135 h 143"/>
                    <a:gd name="T20" fmla="*/ 127 w 127"/>
                    <a:gd name="T21" fmla="*/ 135 h 143"/>
                    <a:gd name="T22" fmla="*/ 124 w 127"/>
                    <a:gd name="T23" fmla="*/ 124 h 143"/>
                    <a:gd name="T24" fmla="*/ 127 w 127"/>
                    <a:gd name="T25" fmla="*/ 22 h 143"/>
                    <a:gd name="T26" fmla="*/ 96 w 127"/>
                    <a:gd name="T27" fmla="*/ 1 h 143"/>
                    <a:gd name="T28" fmla="*/ 94 w 127"/>
                    <a:gd name="T29" fmla="*/ 0 h 143"/>
                    <a:gd name="T30" fmla="*/ 94 w 127"/>
                    <a:gd name="T31" fmla="*/ 3 h 143"/>
                    <a:gd name="T32" fmla="*/ 94 w 127"/>
                    <a:gd name="T33" fmla="*/ 5 h 143"/>
                    <a:gd name="T34" fmla="*/ 94 w 127"/>
                    <a:gd name="T35" fmla="*/ 6 h 143"/>
                    <a:gd name="T36" fmla="*/ 94 w 127"/>
                    <a:gd name="T37" fmla="*/ 8 h 143"/>
                    <a:gd name="T38" fmla="*/ 94 w 127"/>
                    <a:gd name="T39" fmla="*/ 10 h 143"/>
                    <a:gd name="T40" fmla="*/ 94 w 127"/>
                    <a:gd name="T41" fmla="*/ 10 h 143"/>
                    <a:gd name="T42" fmla="*/ 94 w 127"/>
                    <a:gd name="T43" fmla="*/ 11 h 143"/>
                    <a:gd name="T44" fmla="*/ 94 w 127"/>
                    <a:gd name="T45" fmla="*/ 12 h 143"/>
                    <a:gd name="T46" fmla="*/ 94 w 127"/>
                    <a:gd name="T47" fmla="*/ 12 h 143"/>
                    <a:gd name="T48" fmla="*/ 94 w 127"/>
                    <a:gd name="T49" fmla="*/ 13 h 143"/>
                    <a:gd name="T50" fmla="*/ 93 w 127"/>
                    <a:gd name="T51" fmla="*/ 13 h 143"/>
                    <a:gd name="T52" fmla="*/ 93 w 127"/>
                    <a:gd name="T53" fmla="*/ 13 h 143"/>
                    <a:gd name="T54" fmla="*/ 93 w 127"/>
                    <a:gd name="T55" fmla="*/ 13 h 143"/>
                    <a:gd name="T56" fmla="*/ 93 w 127"/>
                    <a:gd name="T57" fmla="*/ 13 h 143"/>
                    <a:gd name="T58" fmla="*/ 58 w 127"/>
                    <a:gd name="T59" fmla="*/ 14 h 143"/>
                    <a:gd name="T60" fmla="*/ 56 w 127"/>
                    <a:gd name="T61" fmla="*/ 42 h 143"/>
                    <a:gd name="T62" fmla="*/ 44 w 127"/>
                    <a:gd name="T63" fmla="*/ 51 h 143"/>
                    <a:gd name="T64" fmla="*/ 0 w 127"/>
                    <a:gd name="T65" fmla="*/ 70 h 143"/>
                    <a:gd name="T66" fmla="*/ 5 w 127"/>
                    <a:gd name="T67" fmla="*/ 79 h 143"/>
                    <a:gd name="T68" fmla="*/ 8 w 127"/>
                    <a:gd name="T69" fmla="*/ 98 h 143"/>
                    <a:gd name="T70" fmla="*/ 4 w 127"/>
                    <a:gd name="T71" fmla="*/ 125 h 143"/>
                    <a:gd name="T72" fmla="*/ 5 w 127"/>
                    <a:gd name="T73" fmla="*/ 123 h 143"/>
                    <a:gd name="T74" fmla="*/ 7 w 127"/>
                    <a:gd name="T75" fmla="*/ 123 h 143"/>
                    <a:gd name="T76" fmla="*/ 12 w 127"/>
                    <a:gd name="T77" fmla="*/ 123 h 143"/>
                    <a:gd name="T78" fmla="*/ 18 w 127"/>
                    <a:gd name="T79" fmla="*/ 123 h 143"/>
                    <a:gd name="T80" fmla="*/ 28 w 127"/>
                    <a:gd name="T81" fmla="*/ 123 h 143"/>
                    <a:gd name="T82" fmla="*/ 38 w 127"/>
                    <a:gd name="T83" fmla="*/ 128 h 143"/>
                    <a:gd name="T84" fmla="*/ 46 w 127"/>
                    <a:gd name="T85" fmla="*/ 138 h 143"/>
                    <a:gd name="T86" fmla="*/ 50 w 127"/>
                    <a:gd name="T87" fmla="*/ 142 h 143"/>
                    <a:gd name="T88" fmla="*/ 51 w 127"/>
                    <a:gd name="T89" fmla="*/ 143 h 143"/>
                    <a:gd name="T90" fmla="*/ 51 w 127"/>
                    <a:gd name="T91" fmla="*/ 143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27" h="143">
                      <a:moveTo>
                        <a:pt x="51" y="143"/>
                      </a:moveTo>
                      <a:cubicBezTo>
                        <a:pt x="52" y="143"/>
                        <a:pt x="52" y="143"/>
                        <a:pt x="52" y="143"/>
                      </a:cubicBezTo>
                      <a:cubicBezTo>
                        <a:pt x="52" y="143"/>
                        <a:pt x="53" y="143"/>
                        <a:pt x="53" y="143"/>
                      </a:cubicBezTo>
                      <a:cubicBezTo>
                        <a:pt x="53" y="143"/>
                        <a:pt x="53" y="143"/>
                        <a:pt x="53" y="143"/>
                      </a:cubicBezTo>
                      <a:cubicBezTo>
                        <a:pt x="53" y="143"/>
                        <a:pt x="53" y="143"/>
                        <a:pt x="53" y="143"/>
                      </a:cubicBezTo>
                      <a:cubicBezTo>
                        <a:pt x="54" y="143"/>
                        <a:pt x="54" y="143"/>
                        <a:pt x="54" y="143"/>
                      </a:cubicBezTo>
                      <a:cubicBezTo>
                        <a:pt x="54" y="143"/>
                        <a:pt x="54" y="143"/>
                        <a:pt x="54" y="142"/>
                      </a:cubicBezTo>
                      <a:cubicBezTo>
                        <a:pt x="54" y="142"/>
                        <a:pt x="54" y="142"/>
                        <a:pt x="54" y="142"/>
                      </a:cubicBezTo>
                      <a:cubicBezTo>
                        <a:pt x="54" y="136"/>
                        <a:pt x="59" y="133"/>
                        <a:pt x="64" y="138"/>
                      </a:cubicBezTo>
                      <a:cubicBezTo>
                        <a:pt x="65" y="139"/>
                        <a:pt x="66" y="139"/>
                        <a:pt x="66" y="139"/>
                      </a:cubicBezTo>
                      <a:cubicBezTo>
                        <a:pt x="66" y="139"/>
                        <a:pt x="67" y="139"/>
                        <a:pt x="67" y="139"/>
                      </a:cubicBezTo>
                      <a:cubicBezTo>
                        <a:pt x="67" y="138"/>
                        <a:pt x="67" y="138"/>
                        <a:pt x="67" y="137"/>
                      </a:cubicBezTo>
                      <a:cubicBezTo>
                        <a:pt x="68" y="137"/>
                        <a:pt x="69" y="136"/>
                        <a:pt x="70" y="136"/>
                      </a:cubicBezTo>
                      <a:cubicBezTo>
                        <a:pt x="71" y="136"/>
                        <a:pt x="72" y="136"/>
                        <a:pt x="73" y="136"/>
                      </a:cubicBezTo>
                      <a:cubicBezTo>
                        <a:pt x="74" y="137"/>
                        <a:pt x="76" y="137"/>
                        <a:pt x="77" y="137"/>
                      </a:cubicBezTo>
                      <a:cubicBezTo>
                        <a:pt x="78" y="137"/>
                        <a:pt x="81" y="136"/>
                        <a:pt x="82" y="135"/>
                      </a:cubicBezTo>
                      <a:cubicBezTo>
                        <a:pt x="82" y="135"/>
                        <a:pt x="83" y="135"/>
                        <a:pt x="83" y="135"/>
                      </a:cubicBezTo>
                      <a:cubicBezTo>
                        <a:pt x="83" y="135"/>
                        <a:pt x="83" y="135"/>
                        <a:pt x="83" y="135"/>
                      </a:cubicBezTo>
                      <a:cubicBezTo>
                        <a:pt x="84" y="135"/>
                        <a:pt x="84" y="135"/>
                        <a:pt x="84" y="135"/>
                      </a:cubicBezTo>
                      <a:cubicBezTo>
                        <a:pt x="84" y="135"/>
                        <a:pt x="92" y="135"/>
                        <a:pt x="101" y="135"/>
                      </a:cubicBezTo>
                      <a:cubicBezTo>
                        <a:pt x="102" y="135"/>
                        <a:pt x="104" y="135"/>
                        <a:pt x="105" y="135"/>
                      </a:cubicBezTo>
                      <a:cubicBezTo>
                        <a:pt x="121" y="135"/>
                        <a:pt x="125" y="135"/>
                        <a:pt x="127" y="135"/>
                      </a:cubicBezTo>
                      <a:cubicBezTo>
                        <a:pt x="127" y="134"/>
                        <a:pt x="127" y="131"/>
                        <a:pt x="127" y="128"/>
                      </a:cubicBezTo>
                      <a:cubicBezTo>
                        <a:pt x="124" y="124"/>
                        <a:pt x="124" y="124"/>
                        <a:pt x="124" y="124"/>
                      </a:cubicBezTo>
                      <a:cubicBezTo>
                        <a:pt x="113" y="22"/>
                        <a:pt x="113" y="22"/>
                        <a:pt x="113" y="22"/>
                      </a:cubicBezTo>
                      <a:cubicBezTo>
                        <a:pt x="127" y="22"/>
                        <a:pt x="127" y="22"/>
                        <a:pt x="127" y="22"/>
                      </a:cubicBezTo>
                      <a:cubicBezTo>
                        <a:pt x="113" y="12"/>
                        <a:pt x="101" y="4"/>
                        <a:pt x="96" y="1"/>
                      </a:cubicBezTo>
                      <a:cubicBezTo>
                        <a:pt x="96" y="1"/>
                        <a:pt x="96" y="1"/>
                        <a:pt x="96" y="1"/>
                      </a:cubicBezTo>
                      <a:cubicBezTo>
                        <a:pt x="95" y="1"/>
                        <a:pt x="95" y="0"/>
                        <a:pt x="94" y="0"/>
                      </a:cubicBez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94" y="3"/>
                        <a:pt x="94" y="3"/>
                        <a:pt x="94" y="3"/>
                      </a:cubicBezTo>
                      <a:cubicBezTo>
                        <a:pt x="94" y="3"/>
                        <a:pt x="94" y="3"/>
                        <a:pt x="94" y="3"/>
                      </a:cubicBezTo>
                      <a:cubicBezTo>
                        <a:pt x="94" y="3"/>
                        <a:pt x="94" y="3"/>
                        <a:pt x="94" y="4"/>
                      </a:cubicBezTo>
                      <a:cubicBezTo>
                        <a:pt x="94" y="4"/>
                        <a:pt x="94" y="4"/>
                        <a:pt x="94" y="5"/>
                      </a:cubicBezTo>
                      <a:cubicBezTo>
                        <a:pt x="94" y="5"/>
                        <a:pt x="94" y="5"/>
                        <a:pt x="94" y="6"/>
                      </a:cubicBezTo>
                      <a:cubicBezTo>
                        <a:pt x="94" y="6"/>
                        <a:pt x="94" y="6"/>
                        <a:pt x="94" y="6"/>
                      </a:cubicBezTo>
                      <a:cubicBezTo>
                        <a:pt x="94" y="7"/>
                        <a:pt x="94" y="7"/>
                        <a:pt x="94" y="7"/>
                      </a:cubicBezTo>
                      <a:cubicBezTo>
                        <a:pt x="94" y="7"/>
                        <a:pt x="94" y="8"/>
                        <a:pt x="94" y="8"/>
                      </a:cubicBezTo>
                      <a:cubicBezTo>
                        <a:pt x="94" y="8"/>
                        <a:pt x="94" y="8"/>
                        <a:pt x="94" y="8"/>
                      </a:cubicBezTo>
                      <a:cubicBezTo>
                        <a:pt x="94" y="9"/>
                        <a:pt x="94" y="9"/>
                        <a:pt x="94" y="10"/>
                      </a:cubicBezTo>
                      <a:cubicBezTo>
                        <a:pt x="94" y="10"/>
                        <a:pt x="94" y="10"/>
                        <a:pt x="94" y="10"/>
                      </a:cubicBezTo>
                      <a:cubicBezTo>
                        <a:pt x="94" y="10"/>
                        <a:pt x="94" y="10"/>
                        <a:pt x="94" y="10"/>
                      </a:cubicBezTo>
                      <a:cubicBezTo>
                        <a:pt x="94" y="11"/>
                        <a:pt x="94" y="11"/>
                        <a:pt x="94" y="11"/>
                      </a:cubicBezTo>
                      <a:cubicBezTo>
                        <a:pt x="94" y="11"/>
                        <a:pt x="94" y="11"/>
                        <a:pt x="94" y="11"/>
                      </a:cubicBezTo>
                      <a:cubicBezTo>
                        <a:pt x="94" y="11"/>
                        <a:pt x="94" y="11"/>
                        <a:pt x="94" y="11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2"/>
                        <a:pt x="94" y="13"/>
                        <a:pt x="94" y="13"/>
                      </a:cubicBezTo>
                      <a:cubicBezTo>
                        <a:pt x="94" y="13"/>
                        <a:pt x="94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2" y="14"/>
                        <a:pt x="92" y="14"/>
                        <a:pt x="81" y="14"/>
                      </a:cubicBezTo>
                      <a:cubicBezTo>
                        <a:pt x="74" y="14"/>
                        <a:pt x="64" y="14"/>
                        <a:pt x="58" y="14"/>
                      </a:cubicBezTo>
                      <a:cubicBezTo>
                        <a:pt x="57" y="14"/>
                        <a:pt x="56" y="14"/>
                        <a:pt x="56" y="14"/>
                      </a:cubicBezTo>
                      <a:cubicBezTo>
                        <a:pt x="56" y="42"/>
                        <a:pt x="56" y="42"/>
                        <a:pt x="56" y="42"/>
                      </a:cubicBezTo>
                      <a:cubicBezTo>
                        <a:pt x="56" y="44"/>
                        <a:pt x="53" y="46"/>
                        <a:pt x="49" y="48"/>
                      </a:cubicBezTo>
                      <a:cubicBezTo>
                        <a:pt x="47" y="49"/>
                        <a:pt x="45" y="50"/>
                        <a:pt x="44" y="51"/>
                      </a:cubicBezTo>
                      <a:cubicBezTo>
                        <a:pt x="44" y="70"/>
                        <a:pt x="44" y="70"/>
                        <a:pt x="44" y="70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4"/>
                        <a:pt x="2" y="76"/>
                        <a:pt x="4" y="78"/>
                      </a:cubicBezTo>
                      <a:cubicBezTo>
                        <a:pt x="4" y="78"/>
                        <a:pt x="5" y="79"/>
                        <a:pt x="5" y="79"/>
                      </a:cubicBezTo>
                      <a:cubicBezTo>
                        <a:pt x="8" y="82"/>
                        <a:pt x="7" y="85"/>
                        <a:pt x="7" y="88"/>
                      </a:cubicBezTo>
                      <a:cubicBezTo>
                        <a:pt x="6" y="91"/>
                        <a:pt x="6" y="94"/>
                        <a:pt x="8" y="98"/>
                      </a:cubicBezTo>
                      <a:cubicBezTo>
                        <a:pt x="12" y="103"/>
                        <a:pt x="11" y="112"/>
                        <a:pt x="4" y="122"/>
                      </a:cubicBezTo>
                      <a:cubicBezTo>
                        <a:pt x="4" y="123"/>
                        <a:pt x="4" y="124"/>
                        <a:pt x="4" y="125"/>
                      </a:cubicBezTo>
                      <a:cubicBezTo>
                        <a:pt x="4" y="124"/>
                        <a:pt x="5" y="124"/>
                        <a:pt x="5" y="123"/>
                      </a:cubicBezTo>
                      <a:cubicBezTo>
                        <a:pt x="5" y="123"/>
                        <a:pt x="5" y="123"/>
                        <a:pt x="5" y="123"/>
                      </a:cubicBezTo>
                      <a:cubicBezTo>
                        <a:pt x="6" y="123"/>
                        <a:pt x="6" y="123"/>
                        <a:pt x="6" y="123"/>
                      </a:cubicBezTo>
                      <a:cubicBezTo>
                        <a:pt x="6" y="123"/>
                        <a:pt x="7" y="123"/>
                        <a:pt x="7" y="123"/>
                      </a:cubicBezTo>
                      <a:cubicBezTo>
                        <a:pt x="7" y="123"/>
                        <a:pt x="8" y="123"/>
                        <a:pt x="8" y="123"/>
                      </a:cubicBezTo>
                      <a:cubicBezTo>
                        <a:pt x="9" y="123"/>
                        <a:pt x="10" y="123"/>
                        <a:pt x="12" y="123"/>
                      </a:cubicBezTo>
                      <a:cubicBezTo>
                        <a:pt x="14" y="123"/>
                        <a:pt x="16" y="123"/>
                        <a:pt x="17" y="123"/>
                      </a:cubicBezTo>
                      <a:cubicBezTo>
                        <a:pt x="17" y="123"/>
                        <a:pt x="17" y="123"/>
                        <a:pt x="18" y="123"/>
                      </a:cubicBezTo>
                      <a:cubicBezTo>
                        <a:pt x="19" y="123"/>
                        <a:pt x="22" y="122"/>
                        <a:pt x="25" y="122"/>
                      </a:cubicBezTo>
                      <a:cubicBezTo>
                        <a:pt x="26" y="122"/>
                        <a:pt x="27" y="122"/>
                        <a:pt x="28" y="123"/>
                      </a:cubicBezTo>
                      <a:cubicBezTo>
                        <a:pt x="30" y="124"/>
                        <a:pt x="33" y="127"/>
                        <a:pt x="34" y="128"/>
                      </a:cubicBezTo>
                      <a:cubicBezTo>
                        <a:pt x="38" y="128"/>
                        <a:pt x="38" y="128"/>
                        <a:pt x="38" y="128"/>
                      </a:cubicBezTo>
                      <a:cubicBezTo>
                        <a:pt x="39" y="129"/>
                        <a:pt x="39" y="129"/>
                        <a:pt x="39" y="129"/>
                      </a:cubicBezTo>
                      <a:cubicBezTo>
                        <a:pt x="40" y="132"/>
                        <a:pt x="43" y="137"/>
                        <a:pt x="46" y="138"/>
                      </a:cubicBezTo>
                      <a:cubicBezTo>
                        <a:pt x="46" y="139"/>
                        <a:pt x="47" y="139"/>
                        <a:pt x="47" y="139"/>
                      </a:cubicBezTo>
                      <a:cubicBezTo>
                        <a:pt x="48" y="140"/>
                        <a:pt x="49" y="141"/>
                        <a:pt x="50" y="142"/>
                      </a:cubicBezTo>
                      <a:cubicBezTo>
                        <a:pt x="50" y="142"/>
                        <a:pt x="50" y="142"/>
                        <a:pt x="50" y="142"/>
                      </a:cubicBezTo>
                      <a:cubicBezTo>
                        <a:pt x="51" y="142"/>
                        <a:pt x="51" y="143"/>
                        <a:pt x="51" y="143"/>
                      </a:cubicBezTo>
                      <a:cubicBezTo>
                        <a:pt x="51" y="143"/>
                        <a:pt x="51" y="143"/>
                        <a:pt x="51" y="143"/>
                      </a:cubicBezTo>
                      <a:cubicBezTo>
                        <a:pt x="51" y="143"/>
                        <a:pt x="51" y="143"/>
                        <a:pt x="51" y="1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2" name="Freeform 1450">
                  <a:extLst>
                    <a:ext uri="{FF2B5EF4-FFF2-40B4-BE49-F238E27FC236}">
                      <a16:creationId xmlns:a16="http://schemas.microsoft.com/office/drawing/2014/main" id="{0B0E8BE2-B09D-2143-8C39-005FE07B0D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73"/>
                  <a:ext cx="0" cy="3"/>
                </a:xfrm>
                <a:custGeom>
                  <a:avLst/>
                  <a:gdLst>
                    <a:gd name="T0" fmla="*/ 1 h 3"/>
                    <a:gd name="T1" fmla="*/ 2 h 3"/>
                    <a:gd name="T2" fmla="*/ 3 h 3"/>
                    <a:gd name="T3" fmla="*/ 3 h 3"/>
                    <a:gd name="T4" fmla="*/ 3 h 3"/>
                    <a:gd name="T5" fmla="*/ 0 h 3"/>
                    <a:gd name="T6" fmla="*/ 0 h 3"/>
                    <a:gd name="T7" fmla="*/ 1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3" name="Freeform 1451">
                  <a:extLst>
                    <a:ext uri="{FF2B5EF4-FFF2-40B4-BE49-F238E27FC236}">
                      <a16:creationId xmlns:a16="http://schemas.microsoft.com/office/drawing/2014/main" id="{B829FE50-7E89-3D4B-8481-6D956D6EDD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67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4" name="Freeform 1452">
                  <a:extLst>
                    <a:ext uri="{FF2B5EF4-FFF2-40B4-BE49-F238E27FC236}">
                      <a16:creationId xmlns:a16="http://schemas.microsoft.com/office/drawing/2014/main" id="{1B8FB971-FBD7-D841-AD2F-206A19D41E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7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5" name="Oval 1453">
                  <a:extLst>
                    <a:ext uri="{FF2B5EF4-FFF2-40B4-BE49-F238E27FC236}">
                      <a16:creationId xmlns:a16="http://schemas.microsoft.com/office/drawing/2014/main" id="{B5E1303A-3C32-6240-A187-510156B6F9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6" y="2673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6" name="Freeform 1454">
                  <a:extLst>
                    <a:ext uri="{FF2B5EF4-FFF2-40B4-BE49-F238E27FC236}">
                      <a16:creationId xmlns:a16="http://schemas.microsoft.com/office/drawing/2014/main" id="{EF2AEF6F-55BC-3449-8D4B-E3A3F5DE96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0" y="2791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1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7" name="Freeform 1455">
                  <a:extLst>
                    <a:ext uri="{FF2B5EF4-FFF2-40B4-BE49-F238E27FC236}">
                      <a16:creationId xmlns:a16="http://schemas.microsoft.com/office/drawing/2014/main" id="{59D478E3-A23D-7448-9EE3-3F64895804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4" y="2809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8" name="Freeform 1456">
                  <a:extLst>
                    <a:ext uri="{FF2B5EF4-FFF2-40B4-BE49-F238E27FC236}">
                      <a16:creationId xmlns:a16="http://schemas.microsoft.com/office/drawing/2014/main" id="{A7015EC5-F056-0F42-A027-C57D87CC3C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1" y="2806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1" y="1"/>
                        <a:pt x="2" y="2"/>
                        <a:pt x="3" y="3"/>
                      </a:cubicBezTo>
                      <a:cubicBezTo>
                        <a:pt x="2" y="2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9" name="Freeform 1457">
                  <a:extLst>
                    <a:ext uri="{FF2B5EF4-FFF2-40B4-BE49-F238E27FC236}">
                      <a16:creationId xmlns:a16="http://schemas.microsoft.com/office/drawing/2014/main" id="{EC84F65B-EE62-3D4F-92C5-08B4492369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1" y="279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90" name="Freeform 1458">
                  <a:extLst>
                    <a:ext uri="{FF2B5EF4-FFF2-40B4-BE49-F238E27FC236}">
                      <a16:creationId xmlns:a16="http://schemas.microsoft.com/office/drawing/2014/main" id="{165769A0-3C11-994C-884A-B6722254D1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3" y="2791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91" name="Freeform 1459">
                  <a:extLst>
                    <a:ext uri="{FF2B5EF4-FFF2-40B4-BE49-F238E27FC236}">
                      <a16:creationId xmlns:a16="http://schemas.microsoft.com/office/drawing/2014/main" id="{A7698A54-9984-3247-96E4-1C51FD317D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4" y="2791"/>
                  <a:ext cx="3" cy="0"/>
                </a:xfrm>
                <a:custGeom>
                  <a:avLst/>
                  <a:gdLst>
                    <a:gd name="T0" fmla="*/ 4 w 4"/>
                    <a:gd name="T1" fmla="*/ 0 w 4"/>
                    <a:gd name="T2" fmla="*/ 4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4">
                      <a:moveTo>
                        <a:pt x="4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92" name="Freeform 1460">
                  <a:extLst>
                    <a:ext uri="{FF2B5EF4-FFF2-40B4-BE49-F238E27FC236}">
                      <a16:creationId xmlns:a16="http://schemas.microsoft.com/office/drawing/2014/main" id="{4C2239DE-131A-314C-BBD7-2F8BE34C6B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2" y="2790"/>
                  <a:ext cx="8" cy="1"/>
                </a:xfrm>
                <a:custGeom>
                  <a:avLst/>
                  <a:gdLst>
                    <a:gd name="T0" fmla="*/ 0 w 8"/>
                    <a:gd name="T1" fmla="*/ 1 h 1"/>
                    <a:gd name="T2" fmla="*/ 1 w 8"/>
                    <a:gd name="T3" fmla="*/ 1 h 1"/>
                    <a:gd name="T4" fmla="*/ 8 w 8"/>
                    <a:gd name="T5" fmla="*/ 0 h 1"/>
                    <a:gd name="T6" fmla="*/ 1 w 8"/>
                    <a:gd name="T7" fmla="*/ 1 h 1"/>
                    <a:gd name="T8" fmla="*/ 0 w 8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2" y="1"/>
                        <a:pt x="5" y="0"/>
                        <a:pt x="8" y="0"/>
                      </a:cubicBezTo>
                      <a:cubicBezTo>
                        <a:pt x="5" y="0"/>
                        <a:pt x="2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93" name="Freeform 1461">
                  <a:extLst>
                    <a:ext uri="{FF2B5EF4-FFF2-40B4-BE49-F238E27FC236}">
                      <a16:creationId xmlns:a16="http://schemas.microsoft.com/office/drawing/2014/main" id="{0B824B83-D68B-3F45-95B1-7D404BF13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5" y="26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94" name="Freeform 1462">
                  <a:extLst>
                    <a:ext uri="{FF2B5EF4-FFF2-40B4-BE49-F238E27FC236}">
                      <a16:creationId xmlns:a16="http://schemas.microsoft.com/office/drawing/2014/main" id="{1EDBCDC1-DA99-964E-8BCA-79F5E3F56C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5" y="268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95" name="Freeform 1463">
                  <a:extLst>
                    <a:ext uri="{FF2B5EF4-FFF2-40B4-BE49-F238E27FC236}">
                      <a16:creationId xmlns:a16="http://schemas.microsoft.com/office/drawing/2014/main" id="{705F51C0-C034-5E4F-8C75-68E7DD7524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5" y="26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96" name="Freeform 1464">
                  <a:extLst>
                    <a:ext uri="{FF2B5EF4-FFF2-40B4-BE49-F238E27FC236}">
                      <a16:creationId xmlns:a16="http://schemas.microsoft.com/office/drawing/2014/main" id="{866CFFDD-A09B-4947-8C1E-B9626293CF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7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97" name="Freeform 1465">
                  <a:extLst>
                    <a:ext uri="{FF2B5EF4-FFF2-40B4-BE49-F238E27FC236}">
                      <a16:creationId xmlns:a16="http://schemas.microsoft.com/office/drawing/2014/main" id="{363EF9E7-82EF-FB4D-A495-F434B47FCF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5" y="26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98" name="Freeform 1466">
                  <a:extLst>
                    <a:ext uri="{FF2B5EF4-FFF2-40B4-BE49-F238E27FC236}">
                      <a16:creationId xmlns:a16="http://schemas.microsoft.com/office/drawing/2014/main" id="{D16445B0-EE35-ED46-86AD-1FF7BFE474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8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99" name="Freeform 1467">
                  <a:extLst>
                    <a:ext uri="{FF2B5EF4-FFF2-40B4-BE49-F238E27FC236}">
                      <a16:creationId xmlns:a16="http://schemas.microsoft.com/office/drawing/2014/main" id="{1DA08EAD-8FA3-874B-B622-298515778F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8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00" name="Freeform 1468">
                  <a:extLst>
                    <a:ext uri="{FF2B5EF4-FFF2-40B4-BE49-F238E27FC236}">
                      <a16:creationId xmlns:a16="http://schemas.microsoft.com/office/drawing/2014/main" id="{BAC0C053-114F-F84C-B3F3-1F68FFC18B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8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01" name="Freeform 1469">
                  <a:extLst>
                    <a:ext uri="{FF2B5EF4-FFF2-40B4-BE49-F238E27FC236}">
                      <a16:creationId xmlns:a16="http://schemas.microsoft.com/office/drawing/2014/main" id="{00C3CF8E-1076-D24F-9530-5780F67089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8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02" name="Freeform 1470">
                  <a:extLst>
                    <a:ext uri="{FF2B5EF4-FFF2-40B4-BE49-F238E27FC236}">
                      <a16:creationId xmlns:a16="http://schemas.microsoft.com/office/drawing/2014/main" id="{CEE01D74-8206-D84F-AD8E-583519ED02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8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03" name="Freeform 1471">
                  <a:extLst>
                    <a:ext uri="{FF2B5EF4-FFF2-40B4-BE49-F238E27FC236}">
                      <a16:creationId xmlns:a16="http://schemas.microsoft.com/office/drawing/2014/main" id="{16A1E6DA-7F80-AE4F-803B-0F00479836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7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04" name="Freeform 1472">
                  <a:extLst>
                    <a:ext uri="{FF2B5EF4-FFF2-40B4-BE49-F238E27FC236}">
                      <a16:creationId xmlns:a16="http://schemas.microsoft.com/office/drawing/2014/main" id="{0B01E9E6-5602-5842-8E9B-90FFAEA38D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7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05" name="Freeform 1473">
                  <a:extLst>
                    <a:ext uri="{FF2B5EF4-FFF2-40B4-BE49-F238E27FC236}">
                      <a16:creationId xmlns:a16="http://schemas.microsoft.com/office/drawing/2014/main" id="{A82579F9-DD63-4749-8A65-AA267E9158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8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06" name="Freeform 1474">
                  <a:extLst>
                    <a:ext uri="{FF2B5EF4-FFF2-40B4-BE49-F238E27FC236}">
                      <a16:creationId xmlns:a16="http://schemas.microsoft.com/office/drawing/2014/main" id="{F8E70193-7FFD-5E4B-BDC7-79092AF254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7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07" name="Freeform 1475">
                  <a:extLst>
                    <a:ext uri="{FF2B5EF4-FFF2-40B4-BE49-F238E27FC236}">
                      <a16:creationId xmlns:a16="http://schemas.microsoft.com/office/drawing/2014/main" id="{56C4EFBE-F163-F44D-B985-6A9C8DC795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08" name="Freeform 1476">
                  <a:extLst>
                    <a:ext uri="{FF2B5EF4-FFF2-40B4-BE49-F238E27FC236}">
                      <a16:creationId xmlns:a16="http://schemas.microsoft.com/office/drawing/2014/main" id="{B1BF7D33-E2FB-4149-BEA7-11E59051CF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7" y="2698"/>
                  <a:ext cx="176" cy="164"/>
                </a:xfrm>
                <a:custGeom>
                  <a:avLst/>
                  <a:gdLst>
                    <a:gd name="T0" fmla="*/ 2 w 184"/>
                    <a:gd name="T1" fmla="*/ 125 h 171"/>
                    <a:gd name="T2" fmla="*/ 10 w 184"/>
                    <a:gd name="T3" fmla="*/ 140 h 171"/>
                    <a:gd name="T4" fmla="*/ 10 w 184"/>
                    <a:gd name="T5" fmla="*/ 142 h 171"/>
                    <a:gd name="T6" fmla="*/ 10 w 184"/>
                    <a:gd name="T7" fmla="*/ 147 h 171"/>
                    <a:gd name="T8" fmla="*/ 10 w 184"/>
                    <a:gd name="T9" fmla="*/ 148 h 171"/>
                    <a:gd name="T10" fmla="*/ 16 w 184"/>
                    <a:gd name="T11" fmla="*/ 149 h 171"/>
                    <a:gd name="T12" fmla="*/ 24 w 184"/>
                    <a:gd name="T13" fmla="*/ 149 h 171"/>
                    <a:gd name="T14" fmla="*/ 33 w 184"/>
                    <a:gd name="T15" fmla="*/ 144 h 171"/>
                    <a:gd name="T16" fmla="*/ 42 w 184"/>
                    <a:gd name="T17" fmla="*/ 156 h 171"/>
                    <a:gd name="T18" fmla="*/ 42 w 184"/>
                    <a:gd name="T19" fmla="*/ 161 h 171"/>
                    <a:gd name="T20" fmla="*/ 47 w 184"/>
                    <a:gd name="T21" fmla="*/ 170 h 171"/>
                    <a:gd name="T22" fmla="*/ 47 w 184"/>
                    <a:gd name="T23" fmla="*/ 170 h 171"/>
                    <a:gd name="T24" fmla="*/ 48 w 184"/>
                    <a:gd name="T25" fmla="*/ 169 h 171"/>
                    <a:gd name="T26" fmla="*/ 53 w 184"/>
                    <a:gd name="T27" fmla="*/ 167 h 171"/>
                    <a:gd name="T28" fmla="*/ 54 w 184"/>
                    <a:gd name="T29" fmla="*/ 168 h 171"/>
                    <a:gd name="T30" fmla="*/ 55 w 184"/>
                    <a:gd name="T31" fmla="*/ 169 h 171"/>
                    <a:gd name="T32" fmla="*/ 56 w 184"/>
                    <a:gd name="T33" fmla="*/ 170 h 171"/>
                    <a:gd name="T34" fmla="*/ 57 w 184"/>
                    <a:gd name="T35" fmla="*/ 171 h 171"/>
                    <a:gd name="T36" fmla="*/ 69 w 184"/>
                    <a:gd name="T37" fmla="*/ 166 h 171"/>
                    <a:gd name="T38" fmla="*/ 70 w 184"/>
                    <a:gd name="T39" fmla="*/ 168 h 171"/>
                    <a:gd name="T40" fmla="*/ 73 w 184"/>
                    <a:gd name="T41" fmla="*/ 167 h 171"/>
                    <a:gd name="T42" fmla="*/ 74 w 184"/>
                    <a:gd name="T43" fmla="*/ 163 h 171"/>
                    <a:gd name="T44" fmla="*/ 75 w 184"/>
                    <a:gd name="T45" fmla="*/ 161 h 171"/>
                    <a:gd name="T46" fmla="*/ 76 w 184"/>
                    <a:gd name="T47" fmla="*/ 151 h 171"/>
                    <a:gd name="T48" fmla="*/ 85 w 184"/>
                    <a:gd name="T49" fmla="*/ 146 h 171"/>
                    <a:gd name="T50" fmla="*/ 93 w 184"/>
                    <a:gd name="T51" fmla="*/ 131 h 171"/>
                    <a:gd name="T52" fmla="*/ 98 w 184"/>
                    <a:gd name="T53" fmla="*/ 134 h 171"/>
                    <a:gd name="T54" fmla="*/ 103 w 184"/>
                    <a:gd name="T55" fmla="*/ 128 h 171"/>
                    <a:gd name="T56" fmla="*/ 113 w 184"/>
                    <a:gd name="T57" fmla="*/ 124 h 171"/>
                    <a:gd name="T58" fmla="*/ 126 w 184"/>
                    <a:gd name="T59" fmla="*/ 116 h 171"/>
                    <a:gd name="T60" fmla="*/ 140 w 184"/>
                    <a:gd name="T61" fmla="*/ 115 h 171"/>
                    <a:gd name="T62" fmla="*/ 147 w 184"/>
                    <a:gd name="T63" fmla="*/ 115 h 171"/>
                    <a:gd name="T64" fmla="*/ 157 w 184"/>
                    <a:gd name="T65" fmla="*/ 112 h 171"/>
                    <a:gd name="T66" fmla="*/ 174 w 184"/>
                    <a:gd name="T67" fmla="*/ 110 h 171"/>
                    <a:gd name="T68" fmla="*/ 180 w 184"/>
                    <a:gd name="T69" fmla="*/ 105 h 171"/>
                    <a:gd name="T70" fmla="*/ 183 w 184"/>
                    <a:gd name="T71" fmla="*/ 97 h 171"/>
                    <a:gd name="T72" fmla="*/ 183 w 184"/>
                    <a:gd name="T73" fmla="*/ 95 h 171"/>
                    <a:gd name="T74" fmla="*/ 183 w 184"/>
                    <a:gd name="T75" fmla="*/ 93 h 171"/>
                    <a:gd name="T76" fmla="*/ 184 w 184"/>
                    <a:gd name="T77" fmla="*/ 87 h 171"/>
                    <a:gd name="T78" fmla="*/ 184 w 184"/>
                    <a:gd name="T79" fmla="*/ 81 h 171"/>
                    <a:gd name="T80" fmla="*/ 184 w 184"/>
                    <a:gd name="T81" fmla="*/ 72 h 171"/>
                    <a:gd name="T82" fmla="*/ 176 w 184"/>
                    <a:gd name="T83" fmla="*/ 73 h 171"/>
                    <a:gd name="T84" fmla="*/ 169 w 184"/>
                    <a:gd name="T85" fmla="*/ 61 h 171"/>
                    <a:gd name="T86" fmla="*/ 156 w 184"/>
                    <a:gd name="T87" fmla="*/ 56 h 171"/>
                    <a:gd name="T88" fmla="*/ 64 w 184"/>
                    <a:gd name="T89" fmla="*/ 0 h 171"/>
                    <a:gd name="T90" fmla="*/ 78 w 184"/>
                    <a:gd name="T91" fmla="*/ 101 h 171"/>
                    <a:gd name="T92" fmla="*/ 32 w 184"/>
                    <a:gd name="T93" fmla="*/ 113 h 171"/>
                    <a:gd name="T94" fmla="*/ 19 w 184"/>
                    <a:gd name="T95" fmla="*/ 114 h 171"/>
                    <a:gd name="T96" fmla="*/ 14 w 184"/>
                    <a:gd name="T97" fmla="*/ 118 h 171"/>
                    <a:gd name="T98" fmla="*/ 5 w 184"/>
                    <a:gd name="T99" fmla="*/ 116 h 171"/>
                    <a:gd name="T100" fmla="*/ 4 w 184"/>
                    <a:gd name="T101" fmla="*/ 119 h 171"/>
                    <a:gd name="T102" fmla="*/ 2 w 184"/>
                    <a:gd name="T103" fmla="*/ 121 h 171"/>
                    <a:gd name="T104" fmla="*/ 0 w 184"/>
                    <a:gd name="T105" fmla="*/ 12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84" h="171">
                      <a:moveTo>
                        <a:pt x="0" y="121"/>
                      </a:moveTo>
                      <a:cubicBezTo>
                        <a:pt x="2" y="125"/>
                        <a:pt x="2" y="125"/>
                        <a:pt x="2" y="125"/>
                      </a:cubicBezTo>
                      <a:cubicBezTo>
                        <a:pt x="2" y="125"/>
                        <a:pt x="2" y="125"/>
                        <a:pt x="2" y="125"/>
                      </a:cubicBezTo>
                      <a:cubicBezTo>
                        <a:pt x="2" y="127"/>
                        <a:pt x="3" y="130"/>
                        <a:pt x="3" y="131"/>
                      </a:cubicBezTo>
                      <a:cubicBezTo>
                        <a:pt x="7" y="135"/>
                        <a:pt x="10" y="137"/>
                        <a:pt x="10" y="139"/>
                      </a:cubicBezTo>
                      <a:cubicBezTo>
                        <a:pt x="10" y="139"/>
                        <a:pt x="10" y="140"/>
                        <a:pt x="10" y="140"/>
                      </a:cubicBezTo>
                      <a:cubicBezTo>
                        <a:pt x="10" y="140"/>
                        <a:pt x="10" y="141"/>
                        <a:pt x="10" y="141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10" y="142"/>
                        <a:pt x="10" y="142"/>
                        <a:pt x="10" y="142"/>
                      </a:cubicBezTo>
                      <a:cubicBezTo>
                        <a:pt x="10" y="143"/>
                        <a:pt x="10" y="143"/>
                        <a:pt x="10" y="144"/>
                      </a:cubicBezTo>
                      <a:cubicBezTo>
                        <a:pt x="10" y="144"/>
                        <a:pt x="10" y="144"/>
                        <a:pt x="10" y="144"/>
                      </a:cubicBezTo>
                      <a:cubicBezTo>
                        <a:pt x="10" y="147"/>
                        <a:pt x="10" y="147"/>
                        <a:pt x="10" y="147"/>
                      </a:cubicBezTo>
                      <a:cubicBezTo>
                        <a:pt x="10" y="147"/>
                        <a:pt x="10" y="147"/>
                        <a:pt x="10" y="147"/>
                      </a:cubicBezTo>
                      <a:cubicBezTo>
                        <a:pt x="10" y="148"/>
                        <a:pt x="10" y="148"/>
                        <a:pt x="10" y="148"/>
                      </a:cubicBezTo>
                      <a:cubicBezTo>
                        <a:pt x="10" y="148"/>
                        <a:pt x="10" y="148"/>
                        <a:pt x="10" y="148"/>
                      </a:cubicBezTo>
                      <a:cubicBezTo>
                        <a:pt x="10" y="148"/>
                        <a:pt x="10" y="148"/>
                        <a:pt x="10" y="148"/>
                      </a:cubicBezTo>
                      <a:cubicBezTo>
                        <a:pt x="10" y="149"/>
                        <a:pt x="10" y="149"/>
                        <a:pt x="11" y="150"/>
                      </a:cubicBezTo>
                      <a:cubicBezTo>
                        <a:pt x="13" y="148"/>
                        <a:pt x="14" y="149"/>
                        <a:pt x="16" y="149"/>
                      </a:cubicBezTo>
                      <a:cubicBezTo>
                        <a:pt x="16" y="150"/>
                        <a:pt x="16" y="150"/>
                        <a:pt x="16" y="150"/>
                      </a:cubicBezTo>
                      <a:cubicBezTo>
                        <a:pt x="17" y="148"/>
                        <a:pt x="18" y="147"/>
                        <a:pt x="20" y="147"/>
                      </a:cubicBezTo>
                      <a:cubicBezTo>
                        <a:pt x="21" y="147"/>
                        <a:pt x="22" y="148"/>
                        <a:pt x="24" y="149"/>
                      </a:cubicBezTo>
                      <a:cubicBezTo>
                        <a:pt x="24" y="149"/>
                        <a:pt x="25" y="149"/>
                        <a:pt x="25" y="149"/>
                      </a:cubicBezTo>
                      <a:cubicBezTo>
                        <a:pt x="26" y="149"/>
                        <a:pt x="28" y="147"/>
                        <a:pt x="28" y="147"/>
                      </a:cubicBezTo>
                      <a:cubicBezTo>
                        <a:pt x="31" y="145"/>
                        <a:pt x="32" y="144"/>
                        <a:pt x="33" y="144"/>
                      </a:cubicBezTo>
                      <a:cubicBezTo>
                        <a:pt x="34" y="144"/>
                        <a:pt x="34" y="144"/>
                        <a:pt x="34" y="144"/>
                      </a:cubicBezTo>
                      <a:cubicBezTo>
                        <a:pt x="37" y="144"/>
                        <a:pt x="40" y="151"/>
                        <a:pt x="40" y="154"/>
                      </a:cubicBezTo>
                      <a:cubicBezTo>
                        <a:pt x="40" y="154"/>
                        <a:pt x="41" y="155"/>
                        <a:pt x="42" y="156"/>
                      </a:cubicBezTo>
                      <a:cubicBezTo>
                        <a:pt x="43" y="157"/>
                        <a:pt x="44" y="158"/>
                        <a:pt x="44" y="159"/>
                      </a:cubicBezTo>
                      <a:cubicBezTo>
                        <a:pt x="44" y="160"/>
                        <a:pt x="44" y="161"/>
                        <a:pt x="42" y="161"/>
                      </a:cubicBezTo>
                      <a:cubicBezTo>
                        <a:pt x="42" y="161"/>
                        <a:pt x="42" y="161"/>
                        <a:pt x="42" y="161"/>
                      </a:cubicBezTo>
                      <a:cubicBezTo>
                        <a:pt x="45" y="162"/>
                        <a:pt x="45" y="165"/>
                        <a:pt x="46" y="166"/>
                      </a:cubicBezTo>
                      <a:cubicBezTo>
                        <a:pt x="46" y="167"/>
                        <a:pt x="46" y="168"/>
                        <a:pt x="46" y="168"/>
                      </a:cubicBezTo>
                      <a:cubicBezTo>
                        <a:pt x="46" y="169"/>
                        <a:pt x="47" y="169"/>
                        <a:pt x="47" y="170"/>
                      </a:cubicBezTo>
                      <a:cubicBezTo>
                        <a:pt x="47" y="170"/>
                        <a:pt x="47" y="170"/>
                        <a:pt x="47" y="170"/>
                      </a:cubicBezTo>
                      <a:cubicBezTo>
                        <a:pt x="47" y="170"/>
                        <a:pt x="47" y="170"/>
                        <a:pt x="47" y="170"/>
                      </a:cubicBezTo>
                      <a:cubicBezTo>
                        <a:pt x="47" y="170"/>
                        <a:pt x="47" y="170"/>
                        <a:pt x="47" y="170"/>
                      </a:cubicBezTo>
                      <a:cubicBezTo>
                        <a:pt x="47" y="170"/>
                        <a:pt x="48" y="170"/>
                        <a:pt x="48" y="170"/>
                      </a:cubicBezTo>
                      <a:cubicBezTo>
                        <a:pt x="48" y="170"/>
                        <a:pt x="48" y="170"/>
                        <a:pt x="48" y="170"/>
                      </a:cubicBezTo>
                      <a:cubicBezTo>
                        <a:pt x="48" y="170"/>
                        <a:pt x="48" y="170"/>
                        <a:pt x="48" y="169"/>
                      </a:cubicBezTo>
                      <a:cubicBezTo>
                        <a:pt x="49" y="168"/>
                        <a:pt x="50" y="167"/>
                        <a:pt x="51" y="167"/>
                      </a:cubicBezTo>
                      <a:cubicBezTo>
                        <a:pt x="52" y="167"/>
                        <a:pt x="52" y="167"/>
                        <a:pt x="52" y="167"/>
                      </a:cubicBezTo>
                      <a:cubicBezTo>
                        <a:pt x="53" y="167"/>
                        <a:pt x="53" y="167"/>
                        <a:pt x="53" y="167"/>
                      </a:cubicBezTo>
                      <a:cubicBezTo>
                        <a:pt x="53" y="167"/>
                        <a:pt x="53" y="167"/>
                        <a:pt x="53" y="167"/>
                      </a:cubicBezTo>
                      <a:cubicBezTo>
                        <a:pt x="54" y="167"/>
                        <a:pt x="54" y="168"/>
                        <a:pt x="54" y="168"/>
                      </a:cubicBezTo>
                      <a:cubicBezTo>
                        <a:pt x="54" y="168"/>
                        <a:pt x="54" y="168"/>
                        <a:pt x="54" y="168"/>
                      </a:cubicBezTo>
                      <a:cubicBezTo>
                        <a:pt x="54" y="168"/>
                        <a:pt x="55" y="168"/>
                        <a:pt x="55" y="168"/>
                      </a:cubicBezTo>
                      <a:cubicBezTo>
                        <a:pt x="55" y="168"/>
                        <a:pt x="55" y="168"/>
                        <a:pt x="55" y="169"/>
                      </a:cubicBezTo>
                      <a:cubicBezTo>
                        <a:pt x="55" y="169"/>
                        <a:pt x="55" y="169"/>
                        <a:pt x="55" y="169"/>
                      </a:cubicBezTo>
                      <a:cubicBezTo>
                        <a:pt x="56" y="169"/>
                        <a:pt x="56" y="169"/>
                        <a:pt x="56" y="169"/>
                      </a:cubicBezTo>
                      <a:cubicBezTo>
                        <a:pt x="56" y="169"/>
                        <a:pt x="56" y="169"/>
                        <a:pt x="56" y="170"/>
                      </a:cubicBezTo>
                      <a:cubicBezTo>
                        <a:pt x="56" y="170"/>
                        <a:pt x="56" y="170"/>
                        <a:pt x="56" y="170"/>
                      </a:cubicBezTo>
                      <a:cubicBezTo>
                        <a:pt x="56" y="170"/>
                        <a:pt x="56" y="170"/>
                        <a:pt x="57" y="170"/>
                      </a:cubicBezTo>
                      <a:cubicBezTo>
                        <a:pt x="57" y="170"/>
                        <a:pt x="57" y="170"/>
                        <a:pt x="57" y="170"/>
                      </a:cubicBezTo>
                      <a:cubicBezTo>
                        <a:pt x="57" y="170"/>
                        <a:pt x="57" y="171"/>
                        <a:pt x="57" y="171"/>
                      </a:cubicBezTo>
                      <a:cubicBezTo>
                        <a:pt x="57" y="171"/>
                        <a:pt x="57" y="171"/>
                        <a:pt x="57" y="171"/>
                      </a:cubicBezTo>
                      <a:cubicBezTo>
                        <a:pt x="58" y="171"/>
                        <a:pt x="60" y="169"/>
                        <a:pt x="60" y="168"/>
                      </a:cubicBezTo>
                      <a:cubicBezTo>
                        <a:pt x="61" y="165"/>
                        <a:pt x="67" y="163"/>
                        <a:pt x="69" y="166"/>
                      </a:cubicBezTo>
                      <a:cubicBezTo>
                        <a:pt x="69" y="166"/>
                        <a:pt x="70" y="167"/>
                        <a:pt x="69" y="168"/>
                      </a:cubicBezTo>
                      <a:cubicBezTo>
                        <a:pt x="69" y="168"/>
                        <a:pt x="69" y="168"/>
                        <a:pt x="69" y="169"/>
                      </a:cubicBezTo>
                      <a:cubicBezTo>
                        <a:pt x="70" y="168"/>
                        <a:pt x="70" y="168"/>
                        <a:pt x="70" y="168"/>
                      </a:cubicBezTo>
                      <a:cubicBezTo>
                        <a:pt x="71" y="168"/>
                        <a:pt x="71" y="167"/>
                        <a:pt x="72" y="167"/>
                      </a:cubicBezTo>
                      <a:cubicBezTo>
                        <a:pt x="72" y="167"/>
                        <a:pt x="72" y="167"/>
                        <a:pt x="73" y="167"/>
                      </a:cubicBezTo>
                      <a:cubicBezTo>
                        <a:pt x="73" y="167"/>
                        <a:pt x="73" y="167"/>
                        <a:pt x="73" y="167"/>
                      </a:cubicBezTo>
                      <a:cubicBezTo>
                        <a:pt x="73" y="167"/>
                        <a:pt x="73" y="166"/>
                        <a:pt x="73" y="166"/>
                      </a:cubicBezTo>
                      <a:cubicBezTo>
                        <a:pt x="74" y="166"/>
                        <a:pt x="74" y="165"/>
                        <a:pt x="74" y="165"/>
                      </a:cubicBezTo>
                      <a:cubicBezTo>
                        <a:pt x="74" y="164"/>
                        <a:pt x="74" y="164"/>
                        <a:pt x="74" y="163"/>
                      </a:cubicBezTo>
                      <a:cubicBezTo>
                        <a:pt x="74" y="163"/>
                        <a:pt x="75" y="163"/>
                        <a:pt x="75" y="163"/>
                      </a:cubicBezTo>
                      <a:cubicBezTo>
                        <a:pt x="75" y="162"/>
                        <a:pt x="75" y="162"/>
                        <a:pt x="75" y="161"/>
                      </a:cubicBezTo>
                      <a:cubicBezTo>
                        <a:pt x="75" y="161"/>
                        <a:pt x="75" y="161"/>
                        <a:pt x="75" y="161"/>
                      </a:cubicBezTo>
                      <a:cubicBezTo>
                        <a:pt x="76" y="160"/>
                        <a:pt x="76" y="160"/>
                        <a:pt x="76" y="159"/>
                      </a:cubicBezTo>
                      <a:cubicBezTo>
                        <a:pt x="76" y="159"/>
                        <a:pt x="76" y="158"/>
                        <a:pt x="75" y="157"/>
                      </a:cubicBezTo>
                      <a:cubicBezTo>
                        <a:pt x="75" y="155"/>
                        <a:pt x="74" y="152"/>
                        <a:pt x="76" y="151"/>
                      </a:cubicBezTo>
                      <a:cubicBezTo>
                        <a:pt x="77" y="151"/>
                        <a:pt x="78" y="151"/>
                        <a:pt x="79" y="151"/>
                      </a:cubicBezTo>
                      <a:cubicBezTo>
                        <a:pt x="82" y="151"/>
                        <a:pt x="83" y="150"/>
                        <a:pt x="84" y="148"/>
                      </a:cubicBezTo>
                      <a:cubicBezTo>
                        <a:pt x="85" y="147"/>
                        <a:pt x="85" y="146"/>
                        <a:pt x="85" y="146"/>
                      </a:cubicBezTo>
                      <a:cubicBezTo>
                        <a:pt x="86" y="143"/>
                        <a:pt x="87" y="142"/>
                        <a:pt x="88" y="141"/>
                      </a:cubicBezTo>
                      <a:cubicBezTo>
                        <a:pt x="88" y="137"/>
                        <a:pt x="89" y="133"/>
                        <a:pt x="92" y="132"/>
                      </a:cubicBezTo>
                      <a:cubicBezTo>
                        <a:pt x="92" y="131"/>
                        <a:pt x="92" y="131"/>
                        <a:pt x="93" y="131"/>
                      </a:cubicBezTo>
                      <a:cubicBezTo>
                        <a:pt x="93" y="131"/>
                        <a:pt x="94" y="132"/>
                        <a:pt x="94" y="132"/>
                      </a:cubicBezTo>
                      <a:cubicBezTo>
                        <a:pt x="95" y="132"/>
                        <a:pt x="95" y="132"/>
                        <a:pt x="95" y="132"/>
                      </a:cubicBezTo>
                      <a:cubicBezTo>
                        <a:pt x="96" y="133"/>
                        <a:pt x="98" y="134"/>
                        <a:pt x="98" y="134"/>
                      </a:cubicBezTo>
                      <a:cubicBezTo>
                        <a:pt x="98" y="134"/>
                        <a:pt x="98" y="134"/>
                        <a:pt x="98" y="134"/>
                      </a:cubicBezTo>
                      <a:cubicBezTo>
                        <a:pt x="99" y="130"/>
                        <a:pt x="101" y="130"/>
                        <a:pt x="102" y="129"/>
                      </a:cubicBezTo>
                      <a:cubicBezTo>
                        <a:pt x="103" y="129"/>
                        <a:pt x="103" y="129"/>
                        <a:pt x="103" y="128"/>
                      </a:cubicBezTo>
                      <a:cubicBezTo>
                        <a:pt x="104" y="125"/>
                        <a:pt x="106" y="123"/>
                        <a:pt x="108" y="123"/>
                      </a:cubicBezTo>
                      <a:cubicBezTo>
                        <a:pt x="109" y="123"/>
                        <a:pt x="110" y="124"/>
                        <a:pt x="111" y="124"/>
                      </a:cubicBezTo>
                      <a:cubicBezTo>
                        <a:pt x="112" y="124"/>
                        <a:pt x="113" y="124"/>
                        <a:pt x="113" y="124"/>
                      </a:cubicBezTo>
                      <a:cubicBezTo>
                        <a:pt x="113" y="121"/>
                        <a:pt x="116" y="120"/>
                        <a:pt x="118" y="120"/>
                      </a:cubicBezTo>
                      <a:cubicBezTo>
                        <a:pt x="120" y="120"/>
                        <a:pt x="122" y="119"/>
                        <a:pt x="124" y="118"/>
                      </a:cubicBezTo>
                      <a:cubicBezTo>
                        <a:pt x="124" y="117"/>
                        <a:pt x="125" y="117"/>
                        <a:pt x="126" y="116"/>
                      </a:cubicBezTo>
                      <a:cubicBezTo>
                        <a:pt x="128" y="115"/>
                        <a:pt x="130" y="113"/>
                        <a:pt x="132" y="113"/>
                      </a:cubicBezTo>
                      <a:cubicBezTo>
                        <a:pt x="133" y="113"/>
                        <a:pt x="134" y="114"/>
                        <a:pt x="134" y="114"/>
                      </a:cubicBezTo>
                      <a:cubicBezTo>
                        <a:pt x="135" y="115"/>
                        <a:pt x="136" y="115"/>
                        <a:pt x="140" y="115"/>
                      </a:cubicBezTo>
                      <a:cubicBezTo>
                        <a:pt x="141" y="115"/>
                        <a:pt x="141" y="115"/>
                        <a:pt x="141" y="115"/>
                      </a:cubicBezTo>
                      <a:cubicBezTo>
                        <a:pt x="144" y="115"/>
                        <a:pt x="146" y="115"/>
                        <a:pt x="146" y="115"/>
                      </a:cubicBezTo>
                      <a:cubicBezTo>
                        <a:pt x="146" y="115"/>
                        <a:pt x="147" y="115"/>
                        <a:pt x="147" y="115"/>
                      </a:cubicBezTo>
                      <a:cubicBezTo>
                        <a:pt x="147" y="115"/>
                        <a:pt x="147" y="114"/>
                        <a:pt x="148" y="114"/>
                      </a:cubicBezTo>
                      <a:cubicBezTo>
                        <a:pt x="149" y="113"/>
                        <a:pt x="150" y="113"/>
                        <a:pt x="152" y="112"/>
                      </a:cubicBezTo>
                      <a:cubicBezTo>
                        <a:pt x="153" y="112"/>
                        <a:pt x="155" y="111"/>
                        <a:pt x="157" y="112"/>
                      </a:cubicBezTo>
                      <a:cubicBezTo>
                        <a:pt x="157" y="112"/>
                        <a:pt x="158" y="112"/>
                        <a:pt x="159" y="112"/>
                      </a:cubicBezTo>
                      <a:cubicBezTo>
                        <a:pt x="161" y="112"/>
                        <a:pt x="164" y="111"/>
                        <a:pt x="167" y="111"/>
                      </a:cubicBezTo>
                      <a:cubicBezTo>
                        <a:pt x="170" y="110"/>
                        <a:pt x="172" y="110"/>
                        <a:pt x="174" y="110"/>
                      </a:cubicBezTo>
                      <a:cubicBezTo>
                        <a:pt x="176" y="110"/>
                        <a:pt x="177" y="109"/>
                        <a:pt x="179" y="107"/>
                      </a:cubicBezTo>
                      <a:cubicBezTo>
                        <a:pt x="179" y="106"/>
                        <a:pt x="179" y="106"/>
                        <a:pt x="180" y="105"/>
                      </a:cubicBezTo>
                      <a:cubicBezTo>
                        <a:pt x="180" y="105"/>
                        <a:pt x="180" y="105"/>
                        <a:pt x="180" y="105"/>
                      </a:cubicBezTo>
                      <a:cubicBezTo>
                        <a:pt x="180" y="104"/>
                        <a:pt x="181" y="103"/>
                        <a:pt x="181" y="102"/>
                      </a:cubicBezTo>
                      <a:cubicBezTo>
                        <a:pt x="182" y="100"/>
                        <a:pt x="182" y="99"/>
                        <a:pt x="182" y="98"/>
                      </a:cubicBezTo>
                      <a:cubicBezTo>
                        <a:pt x="183" y="98"/>
                        <a:pt x="183" y="98"/>
                        <a:pt x="183" y="97"/>
                      </a:cubicBezTo>
                      <a:cubicBezTo>
                        <a:pt x="183" y="97"/>
                        <a:pt x="183" y="97"/>
                        <a:pt x="183" y="97"/>
                      </a:cubicBezTo>
                      <a:cubicBezTo>
                        <a:pt x="183" y="96"/>
                        <a:pt x="183" y="96"/>
                        <a:pt x="183" y="96"/>
                      </a:cubicBezTo>
                      <a:cubicBezTo>
                        <a:pt x="183" y="96"/>
                        <a:pt x="183" y="96"/>
                        <a:pt x="183" y="95"/>
                      </a:cubicBezTo>
                      <a:cubicBezTo>
                        <a:pt x="183" y="95"/>
                        <a:pt x="183" y="95"/>
                        <a:pt x="183" y="95"/>
                      </a:cubicBezTo>
                      <a:cubicBezTo>
                        <a:pt x="183" y="94"/>
                        <a:pt x="183" y="94"/>
                        <a:pt x="183" y="93"/>
                      </a:cubicBezTo>
                      <a:cubicBezTo>
                        <a:pt x="183" y="93"/>
                        <a:pt x="183" y="93"/>
                        <a:pt x="183" y="93"/>
                      </a:cubicBezTo>
                      <a:cubicBezTo>
                        <a:pt x="183" y="92"/>
                        <a:pt x="183" y="91"/>
                        <a:pt x="183" y="90"/>
                      </a:cubicBezTo>
                      <a:cubicBezTo>
                        <a:pt x="183" y="90"/>
                        <a:pt x="183" y="90"/>
                        <a:pt x="184" y="90"/>
                      </a:cubicBezTo>
                      <a:cubicBezTo>
                        <a:pt x="184" y="89"/>
                        <a:pt x="184" y="88"/>
                        <a:pt x="184" y="87"/>
                      </a:cubicBezTo>
                      <a:cubicBezTo>
                        <a:pt x="184" y="86"/>
                        <a:pt x="184" y="86"/>
                        <a:pt x="184" y="86"/>
                      </a:cubicBezTo>
                      <a:cubicBezTo>
                        <a:pt x="184" y="85"/>
                        <a:pt x="184" y="84"/>
                        <a:pt x="184" y="83"/>
                      </a:cubicBezTo>
                      <a:cubicBezTo>
                        <a:pt x="184" y="82"/>
                        <a:pt x="184" y="82"/>
                        <a:pt x="184" y="81"/>
                      </a:cubicBezTo>
                      <a:cubicBezTo>
                        <a:pt x="184" y="80"/>
                        <a:pt x="184" y="79"/>
                        <a:pt x="184" y="77"/>
                      </a:cubicBezTo>
                      <a:cubicBezTo>
                        <a:pt x="184" y="77"/>
                        <a:pt x="184" y="77"/>
                        <a:pt x="184" y="76"/>
                      </a:cubicBezTo>
                      <a:cubicBezTo>
                        <a:pt x="184" y="75"/>
                        <a:pt x="184" y="73"/>
                        <a:pt x="184" y="72"/>
                      </a:cubicBezTo>
                      <a:cubicBezTo>
                        <a:pt x="184" y="71"/>
                        <a:pt x="184" y="71"/>
                        <a:pt x="184" y="71"/>
                      </a:cubicBezTo>
                      <a:cubicBezTo>
                        <a:pt x="181" y="72"/>
                        <a:pt x="178" y="72"/>
                        <a:pt x="177" y="72"/>
                      </a:cubicBezTo>
                      <a:cubicBezTo>
                        <a:pt x="177" y="73"/>
                        <a:pt x="176" y="73"/>
                        <a:pt x="176" y="73"/>
                      </a:cubicBezTo>
                      <a:cubicBezTo>
                        <a:pt x="174" y="73"/>
                        <a:pt x="174" y="73"/>
                        <a:pt x="174" y="73"/>
                      </a:cubicBezTo>
                      <a:cubicBezTo>
                        <a:pt x="174" y="71"/>
                        <a:pt x="174" y="71"/>
                        <a:pt x="174" y="71"/>
                      </a:cubicBezTo>
                      <a:cubicBezTo>
                        <a:pt x="174" y="71"/>
                        <a:pt x="174" y="63"/>
                        <a:pt x="169" y="61"/>
                      </a:cubicBezTo>
                      <a:cubicBezTo>
                        <a:pt x="164" y="58"/>
                        <a:pt x="157" y="57"/>
                        <a:pt x="157" y="57"/>
                      </a:cubicBezTo>
                      <a:cubicBezTo>
                        <a:pt x="156" y="57"/>
                        <a:pt x="156" y="57"/>
                        <a:pt x="156" y="57"/>
                      </a:cubicBezTo>
                      <a:cubicBezTo>
                        <a:pt x="156" y="56"/>
                        <a:pt x="156" y="56"/>
                        <a:pt x="156" y="56"/>
                      </a:cubicBezTo>
                      <a:cubicBezTo>
                        <a:pt x="156" y="56"/>
                        <a:pt x="152" y="49"/>
                        <a:pt x="149" y="46"/>
                      </a:cubicBezTo>
                      <a:cubicBezTo>
                        <a:pt x="147" y="44"/>
                        <a:pt x="118" y="25"/>
                        <a:pt x="80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75" y="96"/>
                        <a:pt x="75" y="96"/>
                        <a:pt x="75" y="96"/>
                      </a:cubicBezTo>
                      <a:cubicBezTo>
                        <a:pt x="78" y="100"/>
                        <a:pt x="78" y="100"/>
                        <a:pt x="78" y="100"/>
                      </a:cubicBezTo>
                      <a:cubicBezTo>
                        <a:pt x="78" y="101"/>
                        <a:pt x="78" y="101"/>
                        <a:pt x="78" y="101"/>
                      </a:cubicBezTo>
                      <a:cubicBezTo>
                        <a:pt x="79" y="107"/>
                        <a:pt x="78" y="111"/>
                        <a:pt x="76" y="112"/>
                      </a:cubicBezTo>
                      <a:cubicBezTo>
                        <a:pt x="75" y="113"/>
                        <a:pt x="74" y="113"/>
                        <a:pt x="52" y="113"/>
                      </a:cubicBezTo>
                      <a:cubicBezTo>
                        <a:pt x="44" y="113"/>
                        <a:pt x="36" y="113"/>
                        <a:pt x="32" y="113"/>
                      </a:cubicBezTo>
                      <a:cubicBezTo>
                        <a:pt x="32" y="113"/>
                        <a:pt x="31" y="113"/>
                        <a:pt x="31" y="113"/>
                      </a:cubicBezTo>
                      <a:cubicBezTo>
                        <a:pt x="30" y="113"/>
                        <a:pt x="26" y="115"/>
                        <a:pt x="24" y="115"/>
                      </a:cubicBezTo>
                      <a:cubicBezTo>
                        <a:pt x="22" y="115"/>
                        <a:pt x="21" y="115"/>
                        <a:pt x="19" y="114"/>
                      </a:cubicBezTo>
                      <a:cubicBezTo>
                        <a:pt x="19" y="114"/>
                        <a:pt x="18" y="114"/>
                        <a:pt x="17" y="114"/>
                      </a:cubicBezTo>
                      <a:cubicBezTo>
                        <a:pt x="17" y="114"/>
                        <a:pt x="17" y="114"/>
                        <a:pt x="17" y="114"/>
                      </a:cubicBezTo>
                      <a:cubicBezTo>
                        <a:pt x="17" y="115"/>
                        <a:pt x="16" y="118"/>
                        <a:pt x="14" y="118"/>
                      </a:cubicBezTo>
                      <a:cubicBezTo>
                        <a:pt x="12" y="118"/>
                        <a:pt x="11" y="117"/>
                        <a:pt x="9" y="115"/>
                      </a:cubicBezTo>
                      <a:cubicBezTo>
                        <a:pt x="7" y="113"/>
                        <a:pt x="6" y="113"/>
                        <a:pt x="6" y="113"/>
                      </a:cubicBezTo>
                      <a:cubicBezTo>
                        <a:pt x="6" y="113"/>
                        <a:pt x="5" y="114"/>
                        <a:pt x="5" y="116"/>
                      </a:cubicBezTo>
                      <a:cubicBezTo>
                        <a:pt x="5" y="117"/>
                        <a:pt x="5" y="117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4" y="119"/>
                        <a:pt x="4" y="119"/>
                      </a:cubicBezTo>
                      <a:cubicBezTo>
                        <a:pt x="4" y="119"/>
                        <a:pt x="4" y="119"/>
                        <a:pt x="4" y="119"/>
                      </a:cubicBezTo>
                      <a:cubicBezTo>
                        <a:pt x="3" y="120"/>
                        <a:pt x="3" y="120"/>
                        <a:pt x="3" y="120"/>
                      </a:cubicBezTo>
                      <a:cubicBezTo>
                        <a:pt x="2" y="120"/>
                        <a:pt x="2" y="120"/>
                        <a:pt x="2" y="121"/>
                      </a:cubicBezTo>
                      <a:cubicBezTo>
                        <a:pt x="2" y="121"/>
                        <a:pt x="1" y="121"/>
                        <a:pt x="0" y="121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09" name="Freeform 1477">
                  <a:extLst>
                    <a:ext uri="{FF2B5EF4-FFF2-40B4-BE49-F238E27FC236}">
                      <a16:creationId xmlns:a16="http://schemas.microsoft.com/office/drawing/2014/main" id="{B998A960-55E1-3943-B576-DB3301919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6" y="275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0 w 1"/>
                    <a:gd name="T7" fmla="*/ 1 h 1"/>
                    <a:gd name="T8" fmla="*/ 0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10" name="Freeform 1478">
                  <a:extLst>
                    <a:ext uri="{FF2B5EF4-FFF2-40B4-BE49-F238E27FC236}">
                      <a16:creationId xmlns:a16="http://schemas.microsoft.com/office/drawing/2014/main" id="{F217156C-28F5-BD4B-9908-17FE62D90C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6" y="2766"/>
                  <a:ext cx="7" cy="1"/>
                </a:xfrm>
                <a:custGeom>
                  <a:avLst/>
                  <a:gdLst>
                    <a:gd name="T0" fmla="*/ 0 w 7"/>
                    <a:gd name="T1" fmla="*/ 1 h 1"/>
                    <a:gd name="T2" fmla="*/ 7 w 7"/>
                    <a:gd name="T3" fmla="*/ 0 h 1"/>
                    <a:gd name="T4" fmla="*/ 7 w 7"/>
                    <a:gd name="T5" fmla="*/ 0 h 1"/>
                    <a:gd name="T6" fmla="*/ 0 w 7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">
                      <a:moveTo>
                        <a:pt x="0" y="1"/>
                      </a:moveTo>
                      <a:cubicBezTo>
                        <a:pt x="1" y="1"/>
                        <a:pt x="4" y="1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4" y="1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11" name="Freeform 1479">
                  <a:extLst>
                    <a:ext uri="{FF2B5EF4-FFF2-40B4-BE49-F238E27FC236}">
                      <a16:creationId xmlns:a16="http://schemas.microsoft.com/office/drawing/2014/main" id="{617EB935-3215-D541-A977-47D956D664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6" y="2832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12" name="Freeform 1480">
                  <a:extLst>
                    <a:ext uri="{FF2B5EF4-FFF2-40B4-BE49-F238E27FC236}">
                      <a16:creationId xmlns:a16="http://schemas.microsoft.com/office/drawing/2014/main" id="{32DC1621-70A1-B34F-AF5E-C8E4CE003E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6" y="283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13" name="Oval 1481">
                  <a:extLst>
                    <a:ext uri="{FF2B5EF4-FFF2-40B4-BE49-F238E27FC236}">
                      <a16:creationId xmlns:a16="http://schemas.microsoft.com/office/drawing/2014/main" id="{6789D31D-A04E-CE4B-A7CB-7CC0E15D1C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7" y="2814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14" name="Freeform 1482">
                  <a:extLst>
                    <a:ext uri="{FF2B5EF4-FFF2-40B4-BE49-F238E27FC236}">
                      <a16:creationId xmlns:a16="http://schemas.microsoft.com/office/drawing/2014/main" id="{339F2364-3C46-814C-BBCA-D39BAAC00A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6" y="283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  <a:gd name="T3" fmla="*/ 0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15" name="Freeform 1483">
                  <a:extLst>
                    <a:ext uri="{FF2B5EF4-FFF2-40B4-BE49-F238E27FC236}">
                      <a16:creationId xmlns:a16="http://schemas.microsoft.com/office/drawing/2014/main" id="{0B86F712-C4C4-914F-A9DB-1C3194E977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0" y="286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16" name="Freeform 1484">
                  <a:extLst>
                    <a:ext uri="{FF2B5EF4-FFF2-40B4-BE49-F238E27FC236}">
                      <a16:creationId xmlns:a16="http://schemas.microsoft.com/office/drawing/2014/main" id="{861136F0-C8BF-6847-9945-6ACEC2E9D8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0" y="286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17" name="Freeform 1485">
                  <a:extLst>
                    <a:ext uri="{FF2B5EF4-FFF2-40B4-BE49-F238E27FC236}">
                      <a16:creationId xmlns:a16="http://schemas.microsoft.com/office/drawing/2014/main" id="{E916C3A5-DA35-4A40-B0BD-17DBBE5AF6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8" y="2859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18" name="Freeform 1486">
                  <a:extLst>
                    <a:ext uri="{FF2B5EF4-FFF2-40B4-BE49-F238E27FC236}">
                      <a16:creationId xmlns:a16="http://schemas.microsoft.com/office/drawing/2014/main" id="{4AD84712-2E72-E643-9A8B-8E54925C86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3" y="2858"/>
                  <a:ext cx="2" cy="2"/>
                </a:xfrm>
                <a:custGeom>
                  <a:avLst/>
                  <a:gdLst>
                    <a:gd name="T0" fmla="*/ 0 w 3"/>
                    <a:gd name="T1" fmla="*/ 2 h 2"/>
                    <a:gd name="T2" fmla="*/ 3 w 3"/>
                    <a:gd name="T3" fmla="*/ 0 h 2"/>
                    <a:gd name="T4" fmla="*/ 0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19" name="Freeform 1487">
                  <a:extLst>
                    <a:ext uri="{FF2B5EF4-FFF2-40B4-BE49-F238E27FC236}">
                      <a16:creationId xmlns:a16="http://schemas.microsoft.com/office/drawing/2014/main" id="{EA098919-3FE1-0744-988C-4A9E0569CE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7" y="2858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20" name="Freeform 1488">
                  <a:extLst>
                    <a:ext uri="{FF2B5EF4-FFF2-40B4-BE49-F238E27FC236}">
                      <a16:creationId xmlns:a16="http://schemas.microsoft.com/office/drawing/2014/main" id="{924338AD-7E27-4E44-BF30-1BEA5C8231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6" y="285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21" name="Freeform 1489">
                  <a:extLst>
                    <a:ext uri="{FF2B5EF4-FFF2-40B4-BE49-F238E27FC236}">
                      <a16:creationId xmlns:a16="http://schemas.microsoft.com/office/drawing/2014/main" id="{A99E8CC4-F38C-9F46-B667-D6F62D5951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9" y="286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22" name="Freeform 1490">
                  <a:extLst>
                    <a:ext uri="{FF2B5EF4-FFF2-40B4-BE49-F238E27FC236}">
                      <a16:creationId xmlns:a16="http://schemas.microsoft.com/office/drawing/2014/main" id="{3667658C-0725-104E-B227-EA791913BA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6" y="285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23" name="Freeform 1491">
                  <a:extLst>
                    <a:ext uri="{FF2B5EF4-FFF2-40B4-BE49-F238E27FC236}">
                      <a16:creationId xmlns:a16="http://schemas.microsoft.com/office/drawing/2014/main" id="{1FF3CCDF-3891-4A4F-87FF-5A85E6A3FB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3" y="2860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24" name="Freeform 1492">
                  <a:extLst>
                    <a:ext uri="{FF2B5EF4-FFF2-40B4-BE49-F238E27FC236}">
                      <a16:creationId xmlns:a16="http://schemas.microsoft.com/office/drawing/2014/main" id="{E7E7DD82-6DF4-2F4B-9AD4-39B8F6CAFB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1" y="286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25" name="Freeform 1493">
                  <a:extLst>
                    <a:ext uri="{FF2B5EF4-FFF2-40B4-BE49-F238E27FC236}">
                      <a16:creationId xmlns:a16="http://schemas.microsoft.com/office/drawing/2014/main" id="{49506203-1040-FF4E-98BE-D54CEA0AAD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2" y="286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26" name="Freeform 1494">
                  <a:extLst>
                    <a:ext uri="{FF2B5EF4-FFF2-40B4-BE49-F238E27FC236}">
                      <a16:creationId xmlns:a16="http://schemas.microsoft.com/office/drawing/2014/main" id="{F8B50309-5867-904C-A2AC-9DE244DE3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1" y="2859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1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27" name="Freeform 1495">
                  <a:extLst>
                    <a:ext uri="{FF2B5EF4-FFF2-40B4-BE49-F238E27FC236}">
                      <a16:creationId xmlns:a16="http://schemas.microsoft.com/office/drawing/2014/main" id="{79EC24CD-7DAD-374C-A230-93F539A40B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6" y="2836"/>
                  <a:ext cx="0" cy="3"/>
                </a:xfrm>
                <a:custGeom>
                  <a:avLst/>
                  <a:gdLst>
                    <a:gd name="T0" fmla="*/ 0 h 3"/>
                    <a:gd name="T1" fmla="*/ 0 h 3"/>
                    <a:gd name="T2" fmla="*/ 3 h 3"/>
                    <a:gd name="T3" fmla="*/ 3 h 3"/>
                    <a:gd name="T4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28" name="Freeform 1496">
                  <a:extLst>
                    <a:ext uri="{FF2B5EF4-FFF2-40B4-BE49-F238E27FC236}">
                      <a16:creationId xmlns:a16="http://schemas.microsoft.com/office/drawing/2014/main" id="{C95701C2-FD3E-CD47-9421-23C5B889A1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6" y="283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29" name="Freeform 1497">
                  <a:extLst>
                    <a:ext uri="{FF2B5EF4-FFF2-40B4-BE49-F238E27FC236}">
                      <a16:creationId xmlns:a16="http://schemas.microsoft.com/office/drawing/2014/main" id="{3E250CB1-B2E8-6C49-8E6B-673708BF40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2" y="286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30" name="Freeform 1498">
                  <a:extLst>
                    <a:ext uri="{FF2B5EF4-FFF2-40B4-BE49-F238E27FC236}">
                      <a16:creationId xmlns:a16="http://schemas.microsoft.com/office/drawing/2014/main" id="{30C50DD2-0D26-CC46-BEF7-F1994F876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1" y="2811"/>
                  <a:ext cx="0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31" name="Freeform 1499">
                  <a:extLst>
                    <a:ext uri="{FF2B5EF4-FFF2-40B4-BE49-F238E27FC236}">
                      <a16:creationId xmlns:a16="http://schemas.microsoft.com/office/drawing/2014/main" id="{570975A6-0BBA-D34E-B1E5-EFB05E683E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5" y="2808"/>
                  <a:ext cx="5" cy="3"/>
                </a:xfrm>
                <a:custGeom>
                  <a:avLst/>
                  <a:gdLst>
                    <a:gd name="T0" fmla="*/ 0 w 5"/>
                    <a:gd name="T1" fmla="*/ 0 h 3"/>
                    <a:gd name="T2" fmla="*/ 5 w 5"/>
                    <a:gd name="T3" fmla="*/ 3 h 3"/>
                    <a:gd name="T4" fmla="*/ 0 w 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0" y="0"/>
                      </a:moveTo>
                      <a:cubicBezTo>
                        <a:pt x="2" y="2"/>
                        <a:pt x="3" y="3"/>
                        <a:pt x="5" y="3"/>
                      </a:cubicBezTo>
                      <a:cubicBezTo>
                        <a:pt x="3" y="3"/>
                        <a:pt x="2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32" name="Freeform 1500">
                  <a:extLst>
                    <a:ext uri="{FF2B5EF4-FFF2-40B4-BE49-F238E27FC236}">
                      <a16:creationId xmlns:a16="http://schemas.microsoft.com/office/drawing/2014/main" id="{BBA2A8B8-400A-0040-B677-3C40883059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1" y="2809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33" name="Freeform 1501">
                  <a:extLst>
                    <a:ext uri="{FF2B5EF4-FFF2-40B4-BE49-F238E27FC236}">
                      <a16:creationId xmlns:a16="http://schemas.microsoft.com/office/drawing/2014/main" id="{783CE8DC-214F-D841-977B-5899EB9AB9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0" y="281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34" name="Freeform 1502">
                  <a:extLst>
                    <a:ext uri="{FF2B5EF4-FFF2-40B4-BE49-F238E27FC236}">
                      <a16:creationId xmlns:a16="http://schemas.microsoft.com/office/drawing/2014/main" id="{1DE0BD02-4792-1848-969B-E9D4F8E8EC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7" y="2814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35" name="Freeform 1503">
                  <a:extLst>
                    <a:ext uri="{FF2B5EF4-FFF2-40B4-BE49-F238E27FC236}">
                      <a16:creationId xmlns:a16="http://schemas.microsoft.com/office/drawing/2014/main" id="{75B3EFB3-3DE4-DE4F-A6EC-0AE9D534EC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0" y="2810"/>
                  <a:ext cx="85" cy="57"/>
                </a:xfrm>
                <a:custGeom>
                  <a:avLst/>
                  <a:gdLst>
                    <a:gd name="T0" fmla="*/ 87 w 88"/>
                    <a:gd name="T1" fmla="*/ 35 h 59"/>
                    <a:gd name="T2" fmla="*/ 86 w 88"/>
                    <a:gd name="T3" fmla="*/ 35 h 59"/>
                    <a:gd name="T4" fmla="*/ 86 w 88"/>
                    <a:gd name="T5" fmla="*/ 34 h 59"/>
                    <a:gd name="T6" fmla="*/ 84 w 88"/>
                    <a:gd name="T7" fmla="*/ 34 h 59"/>
                    <a:gd name="T8" fmla="*/ 83 w 88"/>
                    <a:gd name="T9" fmla="*/ 29 h 59"/>
                    <a:gd name="T10" fmla="*/ 78 w 88"/>
                    <a:gd name="T11" fmla="*/ 29 h 59"/>
                    <a:gd name="T12" fmla="*/ 74 w 88"/>
                    <a:gd name="T13" fmla="*/ 25 h 59"/>
                    <a:gd name="T14" fmla="*/ 70 w 88"/>
                    <a:gd name="T15" fmla="*/ 19 h 59"/>
                    <a:gd name="T16" fmla="*/ 66 w 88"/>
                    <a:gd name="T17" fmla="*/ 14 h 59"/>
                    <a:gd name="T18" fmla="*/ 62 w 88"/>
                    <a:gd name="T19" fmla="*/ 8 h 59"/>
                    <a:gd name="T20" fmla="*/ 61 w 88"/>
                    <a:gd name="T21" fmla="*/ 7 h 59"/>
                    <a:gd name="T22" fmla="*/ 61 w 88"/>
                    <a:gd name="T23" fmla="*/ 6 h 59"/>
                    <a:gd name="T24" fmla="*/ 61 w 88"/>
                    <a:gd name="T25" fmla="*/ 4 h 59"/>
                    <a:gd name="T26" fmla="*/ 61 w 88"/>
                    <a:gd name="T27" fmla="*/ 2 h 59"/>
                    <a:gd name="T28" fmla="*/ 57 w 88"/>
                    <a:gd name="T29" fmla="*/ 2 h 59"/>
                    <a:gd name="T30" fmla="*/ 56 w 88"/>
                    <a:gd name="T31" fmla="*/ 1 h 59"/>
                    <a:gd name="T32" fmla="*/ 56 w 88"/>
                    <a:gd name="T33" fmla="*/ 1 h 59"/>
                    <a:gd name="T34" fmla="*/ 55 w 88"/>
                    <a:gd name="T35" fmla="*/ 1 h 59"/>
                    <a:gd name="T36" fmla="*/ 55 w 88"/>
                    <a:gd name="T37" fmla="*/ 1 h 59"/>
                    <a:gd name="T38" fmla="*/ 55 w 88"/>
                    <a:gd name="T39" fmla="*/ 0 h 59"/>
                    <a:gd name="T40" fmla="*/ 51 w 88"/>
                    <a:gd name="T41" fmla="*/ 3 h 59"/>
                    <a:gd name="T42" fmla="*/ 42 w 88"/>
                    <a:gd name="T43" fmla="*/ 7 h 59"/>
                    <a:gd name="T44" fmla="*/ 33 w 88"/>
                    <a:gd name="T45" fmla="*/ 11 h 59"/>
                    <a:gd name="T46" fmla="*/ 30 w 88"/>
                    <a:gd name="T47" fmla="*/ 12 h 59"/>
                    <a:gd name="T48" fmla="*/ 25 w 88"/>
                    <a:gd name="T49" fmla="*/ 17 h 59"/>
                    <a:gd name="T50" fmla="*/ 16 w 88"/>
                    <a:gd name="T51" fmla="*/ 19 h 59"/>
                    <a:gd name="T52" fmla="*/ 15 w 88"/>
                    <a:gd name="T53" fmla="*/ 25 h 59"/>
                    <a:gd name="T54" fmla="*/ 14 w 88"/>
                    <a:gd name="T55" fmla="*/ 26 h 59"/>
                    <a:gd name="T56" fmla="*/ 2 w 88"/>
                    <a:gd name="T57" fmla="*/ 38 h 59"/>
                    <a:gd name="T58" fmla="*/ 2 w 88"/>
                    <a:gd name="T59" fmla="*/ 39 h 59"/>
                    <a:gd name="T60" fmla="*/ 2 w 88"/>
                    <a:gd name="T61" fmla="*/ 45 h 59"/>
                    <a:gd name="T62" fmla="*/ 1 w 88"/>
                    <a:gd name="T63" fmla="*/ 47 h 59"/>
                    <a:gd name="T64" fmla="*/ 1 w 88"/>
                    <a:gd name="T65" fmla="*/ 49 h 59"/>
                    <a:gd name="T66" fmla="*/ 0 w 88"/>
                    <a:gd name="T67" fmla="*/ 51 h 59"/>
                    <a:gd name="T68" fmla="*/ 4 w 88"/>
                    <a:gd name="T69" fmla="*/ 54 h 59"/>
                    <a:gd name="T70" fmla="*/ 5 w 88"/>
                    <a:gd name="T71" fmla="*/ 55 h 59"/>
                    <a:gd name="T72" fmla="*/ 11 w 88"/>
                    <a:gd name="T73" fmla="*/ 59 h 59"/>
                    <a:gd name="T74" fmla="*/ 22 w 88"/>
                    <a:gd name="T75" fmla="*/ 55 h 59"/>
                    <a:gd name="T76" fmla="*/ 28 w 88"/>
                    <a:gd name="T77" fmla="*/ 57 h 59"/>
                    <a:gd name="T78" fmla="*/ 27 w 88"/>
                    <a:gd name="T79" fmla="*/ 55 h 59"/>
                    <a:gd name="T80" fmla="*/ 26 w 88"/>
                    <a:gd name="T81" fmla="*/ 45 h 59"/>
                    <a:gd name="T82" fmla="*/ 42 w 88"/>
                    <a:gd name="T83" fmla="*/ 43 h 59"/>
                    <a:gd name="T84" fmla="*/ 50 w 88"/>
                    <a:gd name="T85" fmla="*/ 44 h 59"/>
                    <a:gd name="T86" fmla="*/ 52 w 88"/>
                    <a:gd name="T87" fmla="*/ 44 h 59"/>
                    <a:gd name="T88" fmla="*/ 54 w 88"/>
                    <a:gd name="T89" fmla="*/ 44 h 59"/>
                    <a:gd name="T90" fmla="*/ 55 w 88"/>
                    <a:gd name="T91" fmla="*/ 44 h 59"/>
                    <a:gd name="T92" fmla="*/ 57 w 88"/>
                    <a:gd name="T93" fmla="*/ 43 h 59"/>
                    <a:gd name="T94" fmla="*/ 57 w 88"/>
                    <a:gd name="T95" fmla="*/ 43 h 59"/>
                    <a:gd name="T96" fmla="*/ 59 w 88"/>
                    <a:gd name="T97" fmla="*/ 42 h 59"/>
                    <a:gd name="T98" fmla="*/ 61 w 88"/>
                    <a:gd name="T99" fmla="*/ 41 h 59"/>
                    <a:gd name="T100" fmla="*/ 62 w 88"/>
                    <a:gd name="T101" fmla="*/ 42 h 59"/>
                    <a:gd name="T102" fmla="*/ 69 w 88"/>
                    <a:gd name="T103" fmla="*/ 43 h 59"/>
                    <a:gd name="T104" fmla="*/ 70 w 88"/>
                    <a:gd name="T105" fmla="*/ 43 h 59"/>
                    <a:gd name="T106" fmla="*/ 73 w 88"/>
                    <a:gd name="T107" fmla="*/ 42 h 59"/>
                    <a:gd name="T108" fmla="*/ 85 w 88"/>
                    <a:gd name="T109" fmla="*/ 38 h 59"/>
                    <a:gd name="T110" fmla="*/ 88 w 88"/>
                    <a:gd name="T111" fmla="*/ 36 h 59"/>
                    <a:gd name="T112" fmla="*/ 88 w 88"/>
                    <a:gd name="T113" fmla="*/ 3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8" h="59">
                      <a:moveTo>
                        <a:pt x="88" y="35"/>
                      </a:moveTo>
                      <a:cubicBezTo>
                        <a:pt x="87" y="35"/>
                        <a:pt x="87" y="35"/>
                        <a:pt x="87" y="35"/>
                      </a:cubicBezTo>
                      <a:cubicBezTo>
                        <a:pt x="87" y="35"/>
                        <a:pt x="87" y="35"/>
                        <a:pt x="87" y="35"/>
                      </a:cubicBezTo>
                      <a:cubicBezTo>
                        <a:pt x="87" y="35"/>
                        <a:pt x="86" y="35"/>
                        <a:pt x="86" y="35"/>
                      </a:cubicBezTo>
                      <a:cubicBezTo>
                        <a:pt x="86" y="35"/>
                        <a:pt x="86" y="35"/>
                        <a:pt x="86" y="35"/>
                      </a:cubicBezTo>
                      <a:cubicBezTo>
                        <a:pt x="86" y="35"/>
                        <a:pt x="86" y="35"/>
                        <a:pt x="86" y="34"/>
                      </a:cubicBezTo>
                      <a:cubicBezTo>
                        <a:pt x="85" y="34"/>
                        <a:pt x="85" y="34"/>
                        <a:pt x="85" y="34"/>
                      </a:cubicBezTo>
                      <a:cubicBezTo>
                        <a:pt x="84" y="34"/>
                        <a:pt x="84" y="34"/>
                        <a:pt x="84" y="34"/>
                      </a:cubicBezTo>
                      <a:cubicBezTo>
                        <a:pt x="84" y="34"/>
                        <a:pt x="84" y="34"/>
                        <a:pt x="84" y="34"/>
                      </a:cubicBezTo>
                      <a:cubicBezTo>
                        <a:pt x="83" y="33"/>
                        <a:pt x="83" y="31"/>
                        <a:pt x="83" y="29"/>
                      </a:cubicBezTo>
                      <a:cubicBezTo>
                        <a:pt x="83" y="29"/>
                        <a:pt x="83" y="29"/>
                        <a:pt x="83" y="28"/>
                      </a:cubicBezTo>
                      <a:cubicBezTo>
                        <a:pt x="81" y="29"/>
                        <a:pt x="79" y="29"/>
                        <a:pt x="78" y="29"/>
                      </a:cubicBezTo>
                      <a:cubicBezTo>
                        <a:pt x="76" y="28"/>
                        <a:pt x="76" y="27"/>
                        <a:pt x="75" y="26"/>
                      </a:cubicBezTo>
                      <a:cubicBezTo>
                        <a:pt x="75" y="26"/>
                        <a:pt x="74" y="25"/>
                        <a:pt x="74" y="25"/>
                      </a:cubicBez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70" y="25"/>
                        <a:pt x="70" y="20"/>
                        <a:pt x="70" y="19"/>
                      </a:cubicBezTo>
                      <a:cubicBezTo>
                        <a:pt x="70" y="18"/>
                        <a:pt x="67" y="15"/>
                        <a:pt x="66" y="15"/>
                      </a:cubicBezTo>
                      <a:cubicBezTo>
                        <a:pt x="66" y="14"/>
                        <a:pt x="66" y="14"/>
                        <a:pt x="66" y="14"/>
                      </a:cubicBezTo>
                      <a:cubicBezTo>
                        <a:pt x="64" y="13"/>
                        <a:pt x="63" y="11"/>
                        <a:pt x="63" y="9"/>
                      </a:cubicBezTo>
                      <a:cubicBezTo>
                        <a:pt x="63" y="9"/>
                        <a:pt x="62" y="8"/>
                        <a:pt x="62" y="8"/>
                      </a:cubicBezTo>
                      <a:cubicBezTo>
                        <a:pt x="62" y="8"/>
                        <a:pt x="61" y="7"/>
                        <a:pt x="61" y="7"/>
                      </a:cubicBezTo>
                      <a:cubicBezTo>
                        <a:pt x="61" y="7"/>
                        <a:pt x="61" y="7"/>
                        <a:pt x="61" y="7"/>
                      </a:cubicBezTo>
                      <a:cubicBezTo>
                        <a:pt x="61" y="7"/>
                        <a:pt x="61" y="6"/>
                        <a:pt x="61" y="6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61" y="5"/>
                        <a:pt x="61" y="5"/>
                        <a:pt x="61" y="4"/>
                      </a:cubicBezTo>
                      <a:cubicBezTo>
                        <a:pt x="61" y="4"/>
                        <a:pt x="61" y="4"/>
                        <a:pt x="61" y="4"/>
                      </a:cubicBezTo>
                      <a:cubicBezTo>
                        <a:pt x="61" y="4"/>
                        <a:pt x="61" y="3"/>
                        <a:pt x="61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1" y="2"/>
                        <a:pt x="61" y="2"/>
                        <a:pt x="60" y="2"/>
                      </a:cubicBezTo>
                      <a:cubicBezTo>
                        <a:pt x="59" y="2"/>
                        <a:pt x="58" y="2"/>
                        <a:pt x="57" y="2"/>
                      </a:cubicBezTo>
                      <a:cubicBezTo>
                        <a:pt x="57" y="1"/>
                        <a:pt x="57" y="1"/>
                        <a:pt x="57" y="1"/>
                      </a:cubicBezTo>
                      <a:cubicBezTo>
                        <a:pt x="57" y="1"/>
                        <a:pt x="56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6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4" y="0"/>
                        <a:pt x="53" y="1"/>
                        <a:pt x="52" y="2"/>
                      </a:cubicBezTo>
                      <a:cubicBezTo>
                        <a:pt x="52" y="2"/>
                        <a:pt x="51" y="2"/>
                        <a:pt x="51" y="3"/>
                      </a:cubicBezTo>
                      <a:cubicBezTo>
                        <a:pt x="50" y="3"/>
                        <a:pt x="50" y="4"/>
                        <a:pt x="49" y="4"/>
                      </a:cubicBezTo>
                      <a:cubicBezTo>
                        <a:pt x="46" y="6"/>
                        <a:pt x="44" y="7"/>
                        <a:pt x="42" y="7"/>
                      </a:cubicBezTo>
                      <a:cubicBezTo>
                        <a:pt x="41" y="7"/>
                        <a:pt x="40" y="7"/>
                        <a:pt x="40" y="7"/>
                      </a:cubicBezTo>
                      <a:cubicBezTo>
                        <a:pt x="40" y="10"/>
                        <a:pt x="37" y="12"/>
                        <a:pt x="33" y="11"/>
                      </a:cubicBezTo>
                      <a:cubicBezTo>
                        <a:pt x="33" y="11"/>
                        <a:pt x="32" y="10"/>
                        <a:pt x="31" y="10"/>
                      </a:cubicBezTo>
                      <a:cubicBezTo>
                        <a:pt x="31" y="10"/>
                        <a:pt x="31" y="10"/>
                        <a:pt x="30" y="12"/>
                      </a:cubicBezTo>
                      <a:cubicBezTo>
                        <a:pt x="30" y="15"/>
                        <a:pt x="28" y="16"/>
                        <a:pt x="26" y="16"/>
                      </a:cubicBezTo>
                      <a:cubicBezTo>
                        <a:pt x="25" y="16"/>
                        <a:pt x="25" y="16"/>
                        <a:pt x="25" y="17"/>
                      </a:cubicBezTo>
                      <a:cubicBezTo>
                        <a:pt x="25" y="21"/>
                        <a:pt x="23" y="21"/>
                        <a:pt x="22" y="21"/>
                      </a:cubicBezTo>
                      <a:cubicBezTo>
                        <a:pt x="20" y="21"/>
                        <a:pt x="18" y="20"/>
                        <a:pt x="16" y="19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5" y="20"/>
                        <a:pt x="15" y="23"/>
                        <a:pt x="15" y="25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6"/>
                        <a:pt x="12" y="28"/>
                        <a:pt x="11" y="33"/>
                      </a:cubicBezTo>
                      <a:cubicBezTo>
                        <a:pt x="9" y="37"/>
                        <a:pt x="5" y="38"/>
                        <a:pt x="2" y="38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2" y="38"/>
                        <a:pt x="2" y="38"/>
                        <a:pt x="2" y="39"/>
                      </a:cubicBezTo>
                      <a:cubicBezTo>
                        <a:pt x="3" y="40"/>
                        <a:pt x="3" y="42"/>
                        <a:pt x="3" y="44"/>
                      </a:cubicBezTo>
                      <a:cubicBezTo>
                        <a:pt x="2" y="44"/>
                        <a:pt x="2" y="45"/>
                        <a:pt x="2" y="45"/>
                      </a:cubicBezTo>
                      <a:cubicBezTo>
                        <a:pt x="2" y="45"/>
                        <a:pt x="2" y="46"/>
                        <a:pt x="2" y="46"/>
                      </a:cubicBezTo>
                      <a:cubicBezTo>
                        <a:pt x="2" y="46"/>
                        <a:pt x="2" y="46"/>
                        <a:pt x="1" y="47"/>
                      </a:cubicBezTo>
                      <a:cubicBezTo>
                        <a:pt x="1" y="47"/>
                        <a:pt x="1" y="47"/>
                        <a:pt x="1" y="48"/>
                      </a:cubicBezTo>
                      <a:cubicBezTo>
                        <a:pt x="1" y="48"/>
                        <a:pt x="1" y="49"/>
                        <a:pt x="1" y="49"/>
                      </a:cubicBezTo>
                      <a:cubicBezTo>
                        <a:pt x="1" y="49"/>
                        <a:pt x="0" y="50"/>
                        <a:pt x="0" y="50"/>
                      </a:cubicBezTo>
                      <a:cubicBezTo>
                        <a:pt x="0" y="50"/>
                        <a:pt x="0" y="50"/>
                        <a:pt x="0" y="51"/>
                      </a:cubicBezTo>
                      <a:cubicBezTo>
                        <a:pt x="2" y="51"/>
                        <a:pt x="3" y="52"/>
                        <a:pt x="4" y="54"/>
                      </a:cubicBezTo>
                      <a:cubicBezTo>
                        <a:pt x="4" y="54"/>
                        <a:pt x="4" y="54"/>
                        <a:pt x="4" y="54"/>
                      </a:cubicBezTo>
                      <a:cubicBezTo>
                        <a:pt x="4" y="54"/>
                        <a:pt x="5" y="54"/>
                        <a:pt x="5" y="55"/>
                      </a:cubicBezTo>
                      <a:cubicBezTo>
                        <a:pt x="5" y="55"/>
                        <a:pt x="5" y="55"/>
                        <a:pt x="5" y="55"/>
                      </a:cubicBezTo>
                      <a:cubicBezTo>
                        <a:pt x="6" y="56"/>
                        <a:pt x="8" y="58"/>
                        <a:pt x="10" y="59"/>
                      </a:cubicBezTo>
                      <a:cubicBezTo>
                        <a:pt x="10" y="59"/>
                        <a:pt x="11" y="59"/>
                        <a:pt x="11" y="59"/>
                      </a:cubicBezTo>
                      <a:cubicBezTo>
                        <a:pt x="11" y="59"/>
                        <a:pt x="11" y="59"/>
                        <a:pt x="12" y="59"/>
                      </a:cubicBezTo>
                      <a:cubicBezTo>
                        <a:pt x="14" y="56"/>
                        <a:pt x="18" y="55"/>
                        <a:pt x="22" y="55"/>
                      </a:cubicBezTo>
                      <a:cubicBezTo>
                        <a:pt x="23" y="55"/>
                        <a:pt x="26" y="56"/>
                        <a:pt x="28" y="57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28" y="57"/>
                        <a:pt x="28" y="56"/>
                        <a:pt x="27" y="55"/>
                      </a:cubicBezTo>
                      <a:cubicBezTo>
                        <a:pt x="27" y="54"/>
                        <a:pt x="27" y="54"/>
                        <a:pt x="27" y="54"/>
                      </a:cubicBezTo>
                      <a:cubicBezTo>
                        <a:pt x="26" y="50"/>
                        <a:pt x="25" y="47"/>
                        <a:pt x="26" y="45"/>
                      </a:cubicBezTo>
                      <a:cubicBezTo>
                        <a:pt x="27" y="44"/>
                        <a:pt x="28" y="43"/>
                        <a:pt x="38" y="43"/>
                      </a:cubicBezTo>
                      <a:cubicBezTo>
                        <a:pt x="39" y="43"/>
                        <a:pt x="40" y="43"/>
                        <a:pt x="42" y="43"/>
                      </a:cubicBezTo>
                      <a:cubicBezTo>
                        <a:pt x="42" y="43"/>
                        <a:pt x="42" y="43"/>
                        <a:pt x="43" y="43"/>
                      </a:cubicBezTo>
                      <a:cubicBezTo>
                        <a:pt x="45" y="43"/>
                        <a:pt x="48" y="43"/>
                        <a:pt x="50" y="44"/>
                      </a:cubicBezTo>
                      <a:cubicBezTo>
                        <a:pt x="50" y="44"/>
                        <a:pt x="50" y="44"/>
                        <a:pt x="50" y="44"/>
                      </a:cubicBezTo>
                      <a:cubicBezTo>
                        <a:pt x="51" y="44"/>
                        <a:pt x="51" y="44"/>
                        <a:pt x="52" y="44"/>
                      </a:cubicBezTo>
                      <a:cubicBezTo>
                        <a:pt x="52" y="44"/>
                        <a:pt x="52" y="44"/>
                        <a:pt x="52" y="44"/>
                      </a:cubicBezTo>
                      <a:cubicBezTo>
                        <a:pt x="53" y="44"/>
                        <a:pt x="53" y="44"/>
                        <a:pt x="54" y="44"/>
                      </a:cubicBezTo>
                      <a:cubicBezTo>
                        <a:pt x="54" y="44"/>
                        <a:pt x="54" y="44"/>
                        <a:pt x="54" y="44"/>
                      </a:cubicBezTo>
                      <a:cubicBezTo>
                        <a:pt x="55" y="44"/>
                        <a:pt x="55" y="44"/>
                        <a:pt x="55" y="44"/>
                      </a:cubicBezTo>
                      <a:cubicBezTo>
                        <a:pt x="55" y="44"/>
                        <a:pt x="56" y="45"/>
                        <a:pt x="56" y="45"/>
                      </a:cubicBezTo>
                      <a:cubicBezTo>
                        <a:pt x="56" y="44"/>
                        <a:pt x="57" y="44"/>
                        <a:pt x="57" y="43"/>
                      </a:cubicBezTo>
                      <a:cubicBezTo>
                        <a:pt x="57" y="43"/>
                        <a:pt x="57" y="43"/>
                        <a:pt x="57" y="43"/>
                      </a:cubicBezTo>
                      <a:cubicBezTo>
                        <a:pt x="57" y="43"/>
                        <a:pt x="57" y="43"/>
                        <a:pt x="57" y="43"/>
                      </a:cubicBezTo>
                      <a:cubicBezTo>
                        <a:pt x="57" y="43"/>
                        <a:pt x="57" y="43"/>
                        <a:pt x="57" y="43"/>
                      </a:cubicBezTo>
                      <a:cubicBezTo>
                        <a:pt x="59" y="42"/>
                        <a:pt x="59" y="42"/>
                        <a:pt x="59" y="42"/>
                      </a:cubicBezTo>
                      <a:cubicBezTo>
                        <a:pt x="59" y="42"/>
                        <a:pt x="59" y="42"/>
                        <a:pt x="59" y="42"/>
                      </a:cubicBezTo>
                      <a:cubicBezTo>
                        <a:pt x="61" y="41"/>
                        <a:pt x="61" y="41"/>
                        <a:pt x="61" y="41"/>
                      </a:cubicBezTo>
                      <a:cubicBezTo>
                        <a:pt x="61" y="42"/>
                        <a:pt x="61" y="42"/>
                        <a:pt x="61" y="42"/>
                      </a:cubicBezTo>
                      <a:cubicBezTo>
                        <a:pt x="61" y="42"/>
                        <a:pt x="62" y="42"/>
                        <a:pt x="62" y="42"/>
                      </a:cubicBezTo>
                      <a:cubicBezTo>
                        <a:pt x="63" y="42"/>
                        <a:pt x="64" y="42"/>
                        <a:pt x="65" y="43"/>
                      </a:cubicBezTo>
                      <a:cubicBezTo>
                        <a:pt x="67" y="43"/>
                        <a:pt x="68" y="43"/>
                        <a:pt x="69" y="43"/>
                      </a:cubicBezTo>
                      <a:cubicBezTo>
                        <a:pt x="70" y="43"/>
                        <a:pt x="70" y="43"/>
                        <a:pt x="70" y="43"/>
                      </a:cubicBezTo>
                      <a:cubicBezTo>
                        <a:pt x="70" y="43"/>
                        <a:pt x="70" y="43"/>
                        <a:pt x="70" y="43"/>
                      </a:cubicBezTo>
                      <a:cubicBezTo>
                        <a:pt x="71" y="43"/>
                        <a:pt x="71" y="43"/>
                        <a:pt x="72" y="42"/>
                      </a:cubicBezTo>
                      <a:cubicBezTo>
                        <a:pt x="72" y="42"/>
                        <a:pt x="72" y="42"/>
                        <a:pt x="73" y="42"/>
                      </a:cubicBezTo>
                      <a:cubicBezTo>
                        <a:pt x="74" y="40"/>
                        <a:pt x="76" y="39"/>
                        <a:pt x="77" y="39"/>
                      </a:cubicBezTo>
                      <a:cubicBezTo>
                        <a:pt x="81" y="39"/>
                        <a:pt x="85" y="38"/>
                        <a:pt x="85" y="38"/>
                      </a:cubicBezTo>
                      <a:cubicBezTo>
                        <a:pt x="86" y="37"/>
                        <a:pt x="87" y="36"/>
                        <a:pt x="87" y="36"/>
                      </a:cubicBezTo>
                      <a:cubicBezTo>
                        <a:pt x="87" y="36"/>
                        <a:pt x="87" y="36"/>
                        <a:pt x="88" y="36"/>
                      </a:cubicBezTo>
                      <a:cubicBezTo>
                        <a:pt x="88" y="36"/>
                        <a:pt x="88" y="36"/>
                        <a:pt x="88" y="36"/>
                      </a:cubicBezTo>
                      <a:cubicBezTo>
                        <a:pt x="88" y="36"/>
                        <a:pt x="88" y="36"/>
                        <a:pt x="88" y="36"/>
                      </a:cubicBezTo>
                      <a:cubicBezTo>
                        <a:pt x="88" y="35"/>
                        <a:pt x="88" y="35"/>
                        <a:pt x="88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36" name="Freeform 1504">
                  <a:extLst>
                    <a:ext uri="{FF2B5EF4-FFF2-40B4-BE49-F238E27FC236}">
                      <a16:creationId xmlns:a16="http://schemas.microsoft.com/office/drawing/2014/main" id="{30903930-E477-254D-9B10-81DE2EB094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4" y="284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37" name="Freeform 1505">
                  <a:extLst>
                    <a:ext uri="{FF2B5EF4-FFF2-40B4-BE49-F238E27FC236}">
                      <a16:creationId xmlns:a16="http://schemas.microsoft.com/office/drawing/2014/main" id="{3EF7035C-B1AB-9D4A-94C0-E2787199A9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9" y="285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38" name="Freeform 1506">
                  <a:extLst>
                    <a:ext uri="{FF2B5EF4-FFF2-40B4-BE49-F238E27FC236}">
                      <a16:creationId xmlns:a16="http://schemas.microsoft.com/office/drawing/2014/main" id="{354FB8C6-C994-2440-A5C6-1A8D3360EC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5" y="284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39" name="Freeform 1507">
                  <a:extLst>
                    <a:ext uri="{FF2B5EF4-FFF2-40B4-BE49-F238E27FC236}">
                      <a16:creationId xmlns:a16="http://schemas.microsoft.com/office/drawing/2014/main" id="{8762B828-C2DE-D644-BC65-EE365698AB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6" y="2851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1 w 1"/>
                    <a:gd name="T5" fmla="*/ 1 w 1"/>
                    <a:gd name="T6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40" name="Freeform 1508">
                  <a:extLst>
                    <a:ext uri="{FF2B5EF4-FFF2-40B4-BE49-F238E27FC236}">
                      <a16:creationId xmlns:a16="http://schemas.microsoft.com/office/drawing/2014/main" id="{41526E2C-AD63-E243-834C-484208ECC6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0" y="2850"/>
                  <a:ext cx="6" cy="1"/>
                </a:xfrm>
                <a:custGeom>
                  <a:avLst/>
                  <a:gdLst>
                    <a:gd name="T0" fmla="*/ 3 w 7"/>
                    <a:gd name="T1" fmla="*/ 1 h 1"/>
                    <a:gd name="T2" fmla="*/ 0 w 7"/>
                    <a:gd name="T3" fmla="*/ 0 h 1"/>
                    <a:gd name="T4" fmla="*/ 3 w 7"/>
                    <a:gd name="T5" fmla="*/ 1 h 1"/>
                    <a:gd name="T6" fmla="*/ 7 w 7"/>
                    <a:gd name="T7" fmla="*/ 1 h 1"/>
                    <a:gd name="T8" fmla="*/ 7 w 7"/>
                    <a:gd name="T9" fmla="*/ 1 h 1"/>
                    <a:gd name="T10" fmla="*/ 3 w 7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1">
                      <a:moveTo>
                        <a:pt x="3" y="1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1"/>
                      </a:cubicBezTo>
                      <a:cubicBezTo>
                        <a:pt x="5" y="1"/>
                        <a:pt x="6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5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41" name="Freeform 1509">
                  <a:extLst>
                    <a:ext uri="{FF2B5EF4-FFF2-40B4-BE49-F238E27FC236}">
                      <a16:creationId xmlns:a16="http://schemas.microsoft.com/office/drawing/2014/main" id="{CB7BA0AA-F16B-824B-BDA8-5FAF304768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5" y="2850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1 h 1"/>
                    <a:gd name="T4" fmla="*/ 2 w 2"/>
                    <a:gd name="T5" fmla="*/ 0 h 1"/>
                    <a:gd name="T6" fmla="*/ 0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42" name="Freeform 1510">
                  <a:extLst>
                    <a:ext uri="{FF2B5EF4-FFF2-40B4-BE49-F238E27FC236}">
                      <a16:creationId xmlns:a16="http://schemas.microsoft.com/office/drawing/2014/main" id="{4FED27FA-878E-F245-9FBE-B2C7FC17BA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6" y="28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43" name="Freeform 1511">
                  <a:extLst>
                    <a:ext uri="{FF2B5EF4-FFF2-40B4-BE49-F238E27FC236}">
                      <a16:creationId xmlns:a16="http://schemas.microsoft.com/office/drawing/2014/main" id="{38D60C6C-015F-4340-A6F1-8F26015E94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7" y="28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44" name="Freeform 1512">
                  <a:extLst>
                    <a:ext uri="{FF2B5EF4-FFF2-40B4-BE49-F238E27FC236}">
                      <a16:creationId xmlns:a16="http://schemas.microsoft.com/office/drawing/2014/main" id="{53563CE9-C33F-9C46-B01F-A5320AF84F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0" y="2859"/>
                  <a:ext cx="4" cy="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4 w 4"/>
                    <a:gd name="T5" fmla="*/ 3 h 3"/>
                    <a:gd name="T6" fmla="*/ 0 w 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3" y="1"/>
                        <a:pt x="4" y="3"/>
                      </a:cubicBezTo>
                      <a:cubicBezTo>
                        <a:pt x="3" y="1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45" name="Freeform 1513">
                  <a:extLst>
                    <a:ext uri="{FF2B5EF4-FFF2-40B4-BE49-F238E27FC236}">
                      <a16:creationId xmlns:a16="http://schemas.microsoft.com/office/drawing/2014/main" id="{D7ECF1BB-BBF6-6246-906B-D5EE24DC71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4" y="286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46" name="Freeform 1514">
                  <a:extLst>
                    <a:ext uri="{FF2B5EF4-FFF2-40B4-BE49-F238E27FC236}">
                      <a16:creationId xmlns:a16="http://schemas.microsoft.com/office/drawing/2014/main" id="{04D797FD-3A19-5547-8C1E-D4ADD8BE22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2" y="285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47" name="Oval 1515">
                  <a:extLst>
                    <a:ext uri="{FF2B5EF4-FFF2-40B4-BE49-F238E27FC236}">
                      <a16:creationId xmlns:a16="http://schemas.microsoft.com/office/drawing/2014/main" id="{22CC655B-6C45-D943-8411-DE9E42D89E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7" y="2865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48" name="Freeform 1516">
                  <a:extLst>
                    <a:ext uri="{FF2B5EF4-FFF2-40B4-BE49-F238E27FC236}">
                      <a16:creationId xmlns:a16="http://schemas.microsoft.com/office/drawing/2014/main" id="{40F6ED2B-90FD-0440-846D-DA6EA02763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5" y="28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49" name="Freeform 1517">
                  <a:extLst>
                    <a:ext uri="{FF2B5EF4-FFF2-40B4-BE49-F238E27FC236}">
                      <a16:creationId xmlns:a16="http://schemas.microsoft.com/office/drawing/2014/main" id="{2AA8062B-D431-724E-85E6-5DC04AEFA1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7" y="2851"/>
                  <a:ext cx="4" cy="0"/>
                </a:xfrm>
                <a:custGeom>
                  <a:avLst/>
                  <a:gdLst>
                    <a:gd name="T0" fmla="*/ 4 w 4"/>
                    <a:gd name="T1" fmla="*/ 0 w 4"/>
                    <a:gd name="T2" fmla="*/ 4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4">
                      <a:moveTo>
                        <a:pt x="4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50" name="Freeform 1518">
                  <a:extLst>
                    <a:ext uri="{FF2B5EF4-FFF2-40B4-BE49-F238E27FC236}">
                      <a16:creationId xmlns:a16="http://schemas.microsoft.com/office/drawing/2014/main" id="{97B85A20-2519-A447-BB23-9EC8345A0F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" y="2852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51" name="Freeform 1519">
                  <a:extLst>
                    <a:ext uri="{FF2B5EF4-FFF2-40B4-BE49-F238E27FC236}">
                      <a16:creationId xmlns:a16="http://schemas.microsoft.com/office/drawing/2014/main" id="{9D38029E-08DB-8747-9CD9-6CB3A1720D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1" y="2851"/>
                  <a:ext cx="7" cy="1"/>
                </a:xfrm>
                <a:custGeom>
                  <a:avLst/>
                  <a:gdLst>
                    <a:gd name="T0" fmla="*/ 7 w 7"/>
                    <a:gd name="T1" fmla="*/ 1 h 1"/>
                    <a:gd name="T2" fmla="*/ 0 w 7"/>
                    <a:gd name="T3" fmla="*/ 0 h 1"/>
                    <a:gd name="T4" fmla="*/ 7 w 7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1">
                      <a:moveTo>
                        <a:pt x="7" y="1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2" y="0"/>
                        <a:pt x="5" y="0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52" name="Freeform 1520">
                  <a:extLst>
                    <a:ext uri="{FF2B5EF4-FFF2-40B4-BE49-F238E27FC236}">
                      <a16:creationId xmlns:a16="http://schemas.microsoft.com/office/drawing/2014/main" id="{5191F247-2DB3-8344-A910-BB9D9ABE5A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7" y="2849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2 w 2"/>
                    <a:gd name="T5" fmla="*/ 0 h 1"/>
                    <a:gd name="T6" fmla="*/ 0 w 2"/>
                    <a:gd name="T7" fmla="*/ 1 h 1"/>
                    <a:gd name="T8" fmla="*/ 0 w 2"/>
                    <a:gd name="T9" fmla="*/ 1 h 1"/>
                    <a:gd name="T10" fmla="*/ 1 w 2"/>
                    <a:gd name="T11" fmla="*/ 1 h 1"/>
                    <a:gd name="T12" fmla="*/ 1 w 2"/>
                    <a:gd name="T13" fmla="*/ 1 h 1"/>
                    <a:gd name="T14" fmla="*/ 2 w 2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53" name="Freeform 1521">
                  <a:extLst>
                    <a:ext uri="{FF2B5EF4-FFF2-40B4-BE49-F238E27FC236}">
                      <a16:creationId xmlns:a16="http://schemas.microsoft.com/office/drawing/2014/main" id="{3911994F-F220-E143-9AFF-F6070AAE53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8" y="2852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54" name="Freeform 1522">
                  <a:extLst>
                    <a:ext uri="{FF2B5EF4-FFF2-40B4-BE49-F238E27FC236}">
                      <a16:creationId xmlns:a16="http://schemas.microsoft.com/office/drawing/2014/main" id="{E4EF89FC-DA59-404E-90B2-75AD3FE3FE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7" y="285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55" name="Oval 1523">
                  <a:extLst>
                    <a:ext uri="{FF2B5EF4-FFF2-40B4-BE49-F238E27FC236}">
                      <a16:creationId xmlns:a16="http://schemas.microsoft.com/office/drawing/2014/main" id="{0BB4BEB4-9C61-0A43-A077-CEEC965788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7" y="2865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56" name="Freeform 1524">
                  <a:extLst>
                    <a:ext uri="{FF2B5EF4-FFF2-40B4-BE49-F238E27FC236}">
                      <a16:creationId xmlns:a16="http://schemas.microsoft.com/office/drawing/2014/main" id="{51B29893-FC4F-4E49-AB24-F4BBCD1150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5" y="2812"/>
                  <a:ext cx="3" cy="0"/>
                </a:xfrm>
                <a:custGeom>
                  <a:avLst/>
                  <a:gdLst>
                    <a:gd name="T0" fmla="*/ 3 w 3"/>
                    <a:gd name="T1" fmla="*/ 0 w 3"/>
                    <a:gd name="T2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57" name="Freeform 1525">
                  <a:extLst>
                    <a:ext uri="{FF2B5EF4-FFF2-40B4-BE49-F238E27FC236}">
                      <a16:creationId xmlns:a16="http://schemas.microsoft.com/office/drawing/2014/main" id="{F3DBD7E6-2F1B-3046-8581-817EF55DEE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6" y="2828"/>
                  <a:ext cx="5" cy="2"/>
                </a:xfrm>
                <a:custGeom>
                  <a:avLst/>
                  <a:gdLst>
                    <a:gd name="T0" fmla="*/ 6 w 6"/>
                    <a:gd name="T1" fmla="*/ 2 h 2"/>
                    <a:gd name="T2" fmla="*/ 0 w 6"/>
                    <a:gd name="T3" fmla="*/ 0 h 2"/>
                    <a:gd name="T4" fmla="*/ 6 w 6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6" y="2"/>
                      </a:moveTo>
                      <a:cubicBezTo>
                        <a:pt x="4" y="2"/>
                        <a:pt x="2" y="1"/>
                        <a:pt x="0" y="0"/>
                      </a:cubicBezTo>
                      <a:cubicBezTo>
                        <a:pt x="2" y="1"/>
                        <a:pt x="4" y="2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58" name="Freeform 1526">
                  <a:extLst>
                    <a:ext uri="{FF2B5EF4-FFF2-40B4-BE49-F238E27FC236}">
                      <a16:creationId xmlns:a16="http://schemas.microsoft.com/office/drawing/2014/main" id="{94262147-1733-EA4B-BF98-53EAEEDF5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3" y="281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59" name="Freeform 1527">
                  <a:extLst>
                    <a:ext uri="{FF2B5EF4-FFF2-40B4-BE49-F238E27FC236}">
                      <a16:creationId xmlns:a16="http://schemas.microsoft.com/office/drawing/2014/main" id="{82915CE6-8082-3247-B4ED-8C0C2AE6E9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3" y="281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60" name="Freeform 1528">
                  <a:extLst>
                    <a:ext uri="{FF2B5EF4-FFF2-40B4-BE49-F238E27FC236}">
                      <a16:creationId xmlns:a16="http://schemas.microsoft.com/office/drawing/2014/main" id="{6D16A654-AB52-5F4F-A1E3-7455E860B0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2" y="2852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61" name="Freeform 1529">
                  <a:extLst>
                    <a:ext uri="{FF2B5EF4-FFF2-40B4-BE49-F238E27FC236}">
                      <a16:creationId xmlns:a16="http://schemas.microsoft.com/office/drawing/2014/main" id="{15D0360A-D0B1-AE48-B95A-F01C817A2F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4" y="281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62" name="Freeform 1530">
                  <a:extLst>
                    <a:ext uri="{FF2B5EF4-FFF2-40B4-BE49-F238E27FC236}">
                      <a16:creationId xmlns:a16="http://schemas.microsoft.com/office/drawing/2014/main" id="{F9CCC22C-9971-B547-81F6-9DA27F84F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1" y="285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63" name="Freeform 1531">
                  <a:extLst>
                    <a:ext uri="{FF2B5EF4-FFF2-40B4-BE49-F238E27FC236}">
                      <a16:creationId xmlns:a16="http://schemas.microsoft.com/office/drawing/2014/main" id="{5CBB668B-8C61-3147-987F-E11B9609A1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4" y="281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64" name="Freeform 1532">
                  <a:extLst>
                    <a:ext uri="{FF2B5EF4-FFF2-40B4-BE49-F238E27FC236}">
                      <a16:creationId xmlns:a16="http://schemas.microsoft.com/office/drawing/2014/main" id="{9DB92735-DE79-C040-A656-90B87FA141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3" y="28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65" name="Freeform 1533">
                  <a:extLst>
                    <a:ext uri="{FF2B5EF4-FFF2-40B4-BE49-F238E27FC236}">
                      <a16:creationId xmlns:a16="http://schemas.microsoft.com/office/drawing/2014/main" id="{D301C48A-FA57-9F4F-910A-1DADF4806C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1" y="2854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66" name="Freeform 1534">
                  <a:extLst>
                    <a:ext uri="{FF2B5EF4-FFF2-40B4-BE49-F238E27FC236}">
                      <a16:creationId xmlns:a16="http://schemas.microsoft.com/office/drawing/2014/main" id="{CA12EF51-70E4-2845-A888-A8C3D76620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0" y="285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67" name="Oval 1535">
                  <a:extLst>
                    <a:ext uri="{FF2B5EF4-FFF2-40B4-BE49-F238E27FC236}">
                      <a16:creationId xmlns:a16="http://schemas.microsoft.com/office/drawing/2014/main" id="{EAE92525-6CFC-BA44-AF98-53C7C643E2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0" y="2859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68" name="Freeform 1536">
                  <a:extLst>
                    <a:ext uri="{FF2B5EF4-FFF2-40B4-BE49-F238E27FC236}">
                      <a16:creationId xmlns:a16="http://schemas.microsoft.com/office/drawing/2014/main" id="{F8D50D14-553D-274A-B4D7-C4C522A41B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716"/>
                  <a:ext cx="162" cy="126"/>
                </a:xfrm>
                <a:custGeom>
                  <a:avLst/>
                  <a:gdLst>
                    <a:gd name="T0" fmla="*/ 148 w 170"/>
                    <a:gd name="T1" fmla="*/ 99 h 132"/>
                    <a:gd name="T2" fmla="*/ 169 w 170"/>
                    <a:gd name="T3" fmla="*/ 36 h 132"/>
                    <a:gd name="T4" fmla="*/ 165 w 170"/>
                    <a:gd name="T5" fmla="*/ 23 h 132"/>
                    <a:gd name="T6" fmla="*/ 163 w 170"/>
                    <a:gd name="T7" fmla="*/ 17 h 132"/>
                    <a:gd name="T8" fmla="*/ 163 w 170"/>
                    <a:gd name="T9" fmla="*/ 15 h 132"/>
                    <a:gd name="T10" fmla="*/ 163 w 170"/>
                    <a:gd name="T11" fmla="*/ 13 h 132"/>
                    <a:gd name="T12" fmla="*/ 154 w 170"/>
                    <a:gd name="T13" fmla="*/ 11 h 132"/>
                    <a:gd name="T14" fmla="*/ 146 w 170"/>
                    <a:gd name="T15" fmla="*/ 2 h 132"/>
                    <a:gd name="T16" fmla="*/ 143 w 170"/>
                    <a:gd name="T17" fmla="*/ 1 h 132"/>
                    <a:gd name="T18" fmla="*/ 140 w 170"/>
                    <a:gd name="T19" fmla="*/ 1 h 132"/>
                    <a:gd name="T20" fmla="*/ 136 w 170"/>
                    <a:gd name="T21" fmla="*/ 0 h 132"/>
                    <a:gd name="T22" fmla="*/ 84 w 170"/>
                    <a:gd name="T23" fmla="*/ 30 h 132"/>
                    <a:gd name="T24" fmla="*/ 54 w 170"/>
                    <a:gd name="T25" fmla="*/ 50 h 132"/>
                    <a:gd name="T26" fmla="*/ 52 w 170"/>
                    <a:gd name="T27" fmla="*/ 50 h 132"/>
                    <a:gd name="T28" fmla="*/ 50 w 170"/>
                    <a:gd name="T29" fmla="*/ 51 h 132"/>
                    <a:gd name="T30" fmla="*/ 48 w 170"/>
                    <a:gd name="T31" fmla="*/ 52 h 132"/>
                    <a:gd name="T32" fmla="*/ 46 w 170"/>
                    <a:gd name="T33" fmla="*/ 52 h 132"/>
                    <a:gd name="T34" fmla="*/ 46 w 170"/>
                    <a:gd name="T35" fmla="*/ 54 h 132"/>
                    <a:gd name="T36" fmla="*/ 46 w 170"/>
                    <a:gd name="T37" fmla="*/ 61 h 132"/>
                    <a:gd name="T38" fmla="*/ 46 w 170"/>
                    <a:gd name="T39" fmla="*/ 67 h 132"/>
                    <a:gd name="T40" fmla="*/ 46 w 170"/>
                    <a:gd name="T41" fmla="*/ 71 h 132"/>
                    <a:gd name="T42" fmla="*/ 45 w 170"/>
                    <a:gd name="T43" fmla="*/ 75 h 132"/>
                    <a:gd name="T44" fmla="*/ 45 w 170"/>
                    <a:gd name="T45" fmla="*/ 77 h 132"/>
                    <a:gd name="T46" fmla="*/ 45 w 170"/>
                    <a:gd name="T47" fmla="*/ 79 h 132"/>
                    <a:gd name="T48" fmla="*/ 45 w 170"/>
                    <a:gd name="T49" fmla="*/ 81 h 132"/>
                    <a:gd name="T50" fmla="*/ 45 w 170"/>
                    <a:gd name="T51" fmla="*/ 81 h 132"/>
                    <a:gd name="T52" fmla="*/ 44 w 170"/>
                    <a:gd name="T53" fmla="*/ 82 h 132"/>
                    <a:gd name="T54" fmla="*/ 44 w 170"/>
                    <a:gd name="T55" fmla="*/ 82 h 132"/>
                    <a:gd name="T56" fmla="*/ 40 w 170"/>
                    <a:gd name="T57" fmla="*/ 91 h 132"/>
                    <a:gd name="T58" fmla="*/ 14 w 170"/>
                    <a:gd name="T59" fmla="*/ 98 h 132"/>
                    <a:gd name="T60" fmla="*/ 5 w 170"/>
                    <a:gd name="T61" fmla="*/ 101 h 132"/>
                    <a:gd name="T62" fmla="*/ 0 w 170"/>
                    <a:gd name="T63" fmla="*/ 101 h 132"/>
                    <a:gd name="T64" fmla="*/ 0 w 170"/>
                    <a:gd name="T65" fmla="*/ 103 h 132"/>
                    <a:gd name="T66" fmla="*/ 0 w 170"/>
                    <a:gd name="T67" fmla="*/ 104 h 132"/>
                    <a:gd name="T68" fmla="*/ 3 w 170"/>
                    <a:gd name="T69" fmla="*/ 110 h 132"/>
                    <a:gd name="T70" fmla="*/ 9 w 170"/>
                    <a:gd name="T71" fmla="*/ 120 h 132"/>
                    <a:gd name="T72" fmla="*/ 17 w 170"/>
                    <a:gd name="T73" fmla="*/ 124 h 132"/>
                    <a:gd name="T74" fmla="*/ 21 w 170"/>
                    <a:gd name="T75" fmla="*/ 124 h 132"/>
                    <a:gd name="T76" fmla="*/ 23 w 170"/>
                    <a:gd name="T77" fmla="*/ 130 h 132"/>
                    <a:gd name="T78" fmla="*/ 24 w 170"/>
                    <a:gd name="T79" fmla="*/ 128 h 132"/>
                    <a:gd name="T80" fmla="*/ 25 w 170"/>
                    <a:gd name="T81" fmla="*/ 127 h 132"/>
                    <a:gd name="T82" fmla="*/ 26 w 170"/>
                    <a:gd name="T83" fmla="*/ 126 h 132"/>
                    <a:gd name="T84" fmla="*/ 29 w 170"/>
                    <a:gd name="T85" fmla="*/ 126 h 132"/>
                    <a:gd name="T86" fmla="*/ 33 w 170"/>
                    <a:gd name="T87" fmla="*/ 131 h 132"/>
                    <a:gd name="T88" fmla="*/ 35 w 170"/>
                    <a:gd name="T89" fmla="*/ 132 h 132"/>
                    <a:gd name="T90" fmla="*/ 41 w 170"/>
                    <a:gd name="T91" fmla="*/ 120 h 132"/>
                    <a:gd name="T92" fmla="*/ 50 w 170"/>
                    <a:gd name="T93" fmla="*/ 112 h 132"/>
                    <a:gd name="T94" fmla="*/ 56 w 170"/>
                    <a:gd name="T95" fmla="*/ 112 h 132"/>
                    <a:gd name="T96" fmla="*/ 67 w 170"/>
                    <a:gd name="T97" fmla="*/ 112 h 132"/>
                    <a:gd name="T98" fmla="*/ 76 w 170"/>
                    <a:gd name="T99" fmla="*/ 119 h 132"/>
                    <a:gd name="T100" fmla="*/ 96 w 170"/>
                    <a:gd name="T101" fmla="*/ 121 h 132"/>
                    <a:gd name="T102" fmla="*/ 107 w 170"/>
                    <a:gd name="T103" fmla="*/ 119 h 132"/>
                    <a:gd name="T104" fmla="*/ 120 w 170"/>
                    <a:gd name="T105" fmla="*/ 116 h 132"/>
                    <a:gd name="T106" fmla="*/ 124 w 170"/>
                    <a:gd name="T107" fmla="*/ 115 h 132"/>
                    <a:gd name="T108" fmla="*/ 130 w 170"/>
                    <a:gd name="T109" fmla="*/ 116 h 132"/>
                    <a:gd name="T110" fmla="*/ 141 w 170"/>
                    <a:gd name="T111" fmla="*/ 115 h 132"/>
                    <a:gd name="T112" fmla="*/ 146 w 170"/>
                    <a:gd name="T113" fmla="*/ 109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70" h="132">
                      <a:moveTo>
                        <a:pt x="146" y="109"/>
                      </a:moveTo>
                      <a:cubicBezTo>
                        <a:pt x="146" y="106"/>
                        <a:pt x="146" y="105"/>
                        <a:pt x="147" y="103"/>
                      </a:cubicBezTo>
                      <a:cubicBezTo>
                        <a:pt x="147" y="102"/>
                        <a:pt x="148" y="102"/>
                        <a:pt x="148" y="99"/>
                      </a:cubicBezTo>
                      <a:cubicBezTo>
                        <a:pt x="149" y="93"/>
                        <a:pt x="164" y="78"/>
                        <a:pt x="166" y="76"/>
                      </a:cubicBezTo>
                      <a:cubicBezTo>
                        <a:pt x="167" y="74"/>
                        <a:pt x="167" y="66"/>
                        <a:pt x="167" y="49"/>
                      </a:cubicBezTo>
                      <a:cubicBezTo>
                        <a:pt x="167" y="45"/>
                        <a:pt x="168" y="41"/>
                        <a:pt x="169" y="36"/>
                      </a:cubicBezTo>
                      <a:cubicBezTo>
                        <a:pt x="170" y="35"/>
                        <a:pt x="170" y="34"/>
                        <a:pt x="169" y="33"/>
                      </a:cubicBezTo>
                      <a:cubicBezTo>
                        <a:pt x="168" y="32"/>
                        <a:pt x="167" y="31"/>
                        <a:pt x="167" y="28"/>
                      </a:cubicBezTo>
                      <a:cubicBezTo>
                        <a:pt x="168" y="26"/>
                        <a:pt x="166" y="25"/>
                        <a:pt x="165" y="23"/>
                      </a:cubicBezTo>
                      <a:cubicBezTo>
                        <a:pt x="164" y="21"/>
                        <a:pt x="163" y="20"/>
                        <a:pt x="163" y="18"/>
                      </a:cubicBezTo>
                      <a:cubicBezTo>
                        <a:pt x="163" y="18"/>
                        <a:pt x="163" y="18"/>
                        <a:pt x="163" y="17"/>
                      </a:cubicBezTo>
                      <a:cubicBezTo>
                        <a:pt x="163" y="17"/>
                        <a:pt x="163" y="17"/>
                        <a:pt x="163" y="17"/>
                      </a:cubicBezTo>
                      <a:cubicBezTo>
                        <a:pt x="163" y="17"/>
                        <a:pt x="163" y="17"/>
                        <a:pt x="163" y="16"/>
                      </a:cubicBezTo>
                      <a:cubicBezTo>
                        <a:pt x="163" y="16"/>
                        <a:pt x="163" y="16"/>
                        <a:pt x="163" y="16"/>
                      </a:cubicBezTo>
                      <a:cubicBezTo>
                        <a:pt x="163" y="16"/>
                        <a:pt x="163" y="16"/>
                        <a:pt x="163" y="15"/>
                      </a:cubicBezTo>
                      <a:cubicBezTo>
                        <a:pt x="163" y="15"/>
                        <a:pt x="163" y="15"/>
                        <a:pt x="163" y="14"/>
                      </a:cubicBezTo>
                      <a:cubicBezTo>
                        <a:pt x="163" y="14"/>
                        <a:pt x="163" y="14"/>
                        <a:pt x="163" y="14"/>
                      </a:cubicBezTo>
                      <a:cubicBezTo>
                        <a:pt x="163" y="14"/>
                        <a:pt x="163" y="13"/>
                        <a:pt x="163" y="13"/>
                      </a:cubicBezTo>
                      <a:cubicBezTo>
                        <a:pt x="163" y="13"/>
                        <a:pt x="163" y="13"/>
                        <a:pt x="163" y="13"/>
                      </a:cubicBezTo>
                      <a:cubicBezTo>
                        <a:pt x="162" y="11"/>
                        <a:pt x="162" y="9"/>
                        <a:pt x="162" y="7"/>
                      </a:cubicBezTo>
                      <a:cubicBezTo>
                        <a:pt x="154" y="11"/>
                        <a:pt x="154" y="11"/>
                        <a:pt x="154" y="11"/>
                      </a:cubicBezTo>
                      <a:cubicBezTo>
                        <a:pt x="153" y="9"/>
                        <a:pt x="153" y="9"/>
                        <a:pt x="153" y="9"/>
                      </a:cubicBezTo>
                      <a:cubicBezTo>
                        <a:pt x="153" y="9"/>
                        <a:pt x="151" y="6"/>
                        <a:pt x="147" y="3"/>
                      </a:cubicBezTo>
                      <a:cubicBezTo>
                        <a:pt x="146" y="3"/>
                        <a:pt x="146" y="2"/>
                        <a:pt x="146" y="2"/>
                      </a:cubicBezTo>
                      <a:cubicBezTo>
                        <a:pt x="145" y="2"/>
                        <a:pt x="145" y="2"/>
                        <a:pt x="145" y="2"/>
                      </a:cubicBezTo>
                      <a:cubicBezTo>
                        <a:pt x="145" y="2"/>
                        <a:pt x="144" y="2"/>
                        <a:pt x="144" y="1"/>
                      </a:cubicBezTo>
                      <a:cubicBezTo>
                        <a:pt x="144" y="1"/>
                        <a:pt x="143" y="1"/>
                        <a:pt x="143" y="1"/>
                      </a:cubicBezTo>
                      <a:cubicBezTo>
                        <a:pt x="143" y="1"/>
                        <a:pt x="142" y="1"/>
                        <a:pt x="142" y="1"/>
                      </a:cubicBezTo>
                      <a:cubicBezTo>
                        <a:pt x="142" y="1"/>
                        <a:pt x="141" y="1"/>
                        <a:pt x="141" y="1"/>
                      </a:cubicBezTo>
                      <a:cubicBezTo>
                        <a:pt x="141" y="1"/>
                        <a:pt x="140" y="1"/>
                        <a:pt x="140" y="1"/>
                      </a:cubicBezTo>
                      <a:cubicBezTo>
                        <a:pt x="139" y="1"/>
                        <a:pt x="139" y="1"/>
                        <a:pt x="139" y="1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137" y="0"/>
                        <a:pt x="137" y="0"/>
                        <a:pt x="136" y="0"/>
                      </a:cubicBezTo>
                      <a:cubicBezTo>
                        <a:pt x="136" y="0"/>
                        <a:pt x="136" y="0"/>
                        <a:pt x="135" y="0"/>
                      </a:cubicBezTo>
                      <a:cubicBezTo>
                        <a:pt x="134" y="0"/>
                        <a:pt x="133" y="0"/>
                        <a:pt x="132" y="0"/>
                      </a:cubicBezTo>
                      <a:cubicBezTo>
                        <a:pt x="84" y="30"/>
                        <a:pt x="84" y="30"/>
                        <a:pt x="84" y="30"/>
                      </a:cubicBezTo>
                      <a:cubicBezTo>
                        <a:pt x="63" y="47"/>
                        <a:pt x="63" y="47"/>
                        <a:pt x="63" y="47"/>
                      </a:cubicBezTo>
                      <a:cubicBezTo>
                        <a:pt x="63" y="47"/>
                        <a:pt x="59" y="48"/>
                        <a:pt x="54" y="50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4" y="50"/>
                        <a:pt x="53" y="50"/>
                        <a:pt x="53" y="50"/>
                      </a:cubicBezTo>
                      <a:cubicBezTo>
                        <a:pt x="53" y="50"/>
                        <a:pt x="53" y="50"/>
                        <a:pt x="53" y="50"/>
                      </a:cubicBezTo>
                      <a:cubicBezTo>
                        <a:pt x="52" y="50"/>
                        <a:pt x="52" y="50"/>
                        <a:pt x="52" y="50"/>
                      </a:cubicBezTo>
                      <a:cubicBezTo>
                        <a:pt x="52" y="50"/>
                        <a:pt x="51" y="51"/>
                        <a:pt x="51" y="51"/>
                      </a:cubicBezTo>
                      <a:cubicBezTo>
                        <a:pt x="51" y="51"/>
                        <a:pt x="51" y="51"/>
                        <a:pt x="51" y="51"/>
                      </a:cubicBezTo>
                      <a:cubicBezTo>
                        <a:pt x="50" y="51"/>
                        <a:pt x="50" y="51"/>
                        <a:pt x="50" y="51"/>
                      </a:cubicBezTo>
                      <a:cubicBezTo>
                        <a:pt x="50" y="51"/>
                        <a:pt x="49" y="51"/>
                        <a:pt x="49" y="51"/>
                      </a:cubicBezTo>
                      <a:cubicBezTo>
                        <a:pt x="49" y="51"/>
                        <a:pt x="49" y="51"/>
                        <a:pt x="49" y="51"/>
                      </a:cubicBezTo>
                      <a:cubicBezTo>
                        <a:pt x="48" y="51"/>
                        <a:pt x="48" y="52"/>
                        <a:pt x="48" y="52"/>
                      </a:cubicBezTo>
                      <a:cubicBezTo>
                        <a:pt x="48" y="52"/>
                        <a:pt x="48" y="52"/>
                        <a:pt x="47" y="52"/>
                      </a:cubicBezTo>
                      <a:cubicBezTo>
                        <a:pt x="47" y="52"/>
                        <a:pt x="47" y="52"/>
                        <a:pt x="47" y="52"/>
                      </a:cubicBezTo>
                      <a:cubicBezTo>
                        <a:pt x="47" y="52"/>
                        <a:pt x="46" y="52"/>
                        <a:pt x="46" y="52"/>
                      </a:cubicBezTo>
                      <a:cubicBezTo>
                        <a:pt x="46" y="52"/>
                        <a:pt x="46" y="52"/>
                        <a:pt x="46" y="52"/>
                      </a:cubicBezTo>
                      <a:cubicBezTo>
                        <a:pt x="46" y="52"/>
                        <a:pt x="46" y="52"/>
                        <a:pt x="45" y="52"/>
                      </a:cubicBezTo>
                      <a:cubicBezTo>
                        <a:pt x="45" y="53"/>
                        <a:pt x="46" y="53"/>
                        <a:pt x="46" y="54"/>
                      </a:cubicBezTo>
                      <a:cubicBezTo>
                        <a:pt x="46" y="55"/>
                        <a:pt x="46" y="56"/>
                        <a:pt x="46" y="57"/>
                      </a:cubicBezTo>
                      <a:cubicBezTo>
                        <a:pt x="46" y="57"/>
                        <a:pt x="46" y="58"/>
                        <a:pt x="46" y="59"/>
                      </a:cubicBezTo>
                      <a:cubicBezTo>
                        <a:pt x="46" y="60"/>
                        <a:pt x="46" y="60"/>
                        <a:pt x="46" y="61"/>
                      </a:cubicBezTo>
                      <a:cubicBezTo>
                        <a:pt x="46" y="62"/>
                        <a:pt x="46" y="62"/>
                        <a:pt x="46" y="63"/>
                      </a:cubicBezTo>
                      <a:cubicBezTo>
                        <a:pt x="46" y="64"/>
                        <a:pt x="46" y="64"/>
                        <a:pt x="46" y="65"/>
                      </a:cubicBezTo>
                      <a:cubicBezTo>
                        <a:pt x="46" y="66"/>
                        <a:pt x="46" y="66"/>
                        <a:pt x="46" y="67"/>
                      </a:cubicBezTo>
                      <a:cubicBezTo>
                        <a:pt x="46" y="67"/>
                        <a:pt x="46" y="68"/>
                        <a:pt x="46" y="68"/>
                      </a:cubicBezTo>
                      <a:cubicBezTo>
                        <a:pt x="46" y="69"/>
                        <a:pt x="46" y="70"/>
                        <a:pt x="46" y="70"/>
                      </a:cubicBezTo>
                      <a:cubicBezTo>
                        <a:pt x="46" y="71"/>
                        <a:pt x="46" y="71"/>
                        <a:pt x="46" y="71"/>
                      </a:cubicBezTo>
                      <a:cubicBezTo>
                        <a:pt x="46" y="72"/>
                        <a:pt x="45" y="72"/>
                        <a:pt x="45" y="73"/>
                      </a:cubicBezTo>
                      <a:cubicBezTo>
                        <a:pt x="45" y="73"/>
                        <a:pt x="45" y="73"/>
                        <a:pt x="45" y="74"/>
                      </a:cubicBezTo>
                      <a:cubicBezTo>
                        <a:pt x="45" y="74"/>
                        <a:pt x="45" y="75"/>
                        <a:pt x="45" y="75"/>
                      </a:cubicBezTo>
                      <a:cubicBezTo>
                        <a:pt x="45" y="75"/>
                        <a:pt x="45" y="76"/>
                        <a:pt x="45" y="76"/>
                      </a:cubicBezTo>
                      <a:cubicBezTo>
                        <a:pt x="45" y="76"/>
                        <a:pt x="45" y="77"/>
                        <a:pt x="45" y="77"/>
                      </a:cubicBezTo>
                      <a:cubicBezTo>
                        <a:pt x="45" y="77"/>
                        <a:pt x="45" y="77"/>
                        <a:pt x="45" y="77"/>
                      </a:cubicBezTo>
                      <a:cubicBezTo>
                        <a:pt x="45" y="78"/>
                        <a:pt x="45" y="78"/>
                        <a:pt x="45" y="78"/>
                      </a:cubicBezTo>
                      <a:cubicBezTo>
                        <a:pt x="45" y="78"/>
                        <a:pt x="45" y="79"/>
                        <a:pt x="45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5" y="80"/>
                        <a:pt x="45" y="80"/>
                        <a:pt x="45" y="80"/>
                      </a:cubicBezTo>
                      <a:cubicBezTo>
                        <a:pt x="45" y="80"/>
                        <a:pt x="45" y="80"/>
                        <a:pt x="45" y="80"/>
                      </a:cubicBezTo>
                      <a:cubicBezTo>
                        <a:pt x="45" y="80"/>
                        <a:pt x="45" y="81"/>
                        <a:pt x="45" y="81"/>
                      </a:cubicBezTo>
                      <a:cubicBezTo>
                        <a:pt x="45" y="81"/>
                        <a:pt x="45" y="81"/>
                        <a:pt x="45" y="81"/>
                      </a:cubicBezTo>
                      <a:cubicBezTo>
                        <a:pt x="45" y="81"/>
                        <a:pt x="45" y="81"/>
                        <a:pt x="45" y="81"/>
                      </a:cubicBezTo>
                      <a:cubicBezTo>
                        <a:pt x="45" y="81"/>
                        <a:pt x="45" y="81"/>
                        <a:pt x="45" y="81"/>
                      </a:cubicBezTo>
                      <a:cubicBezTo>
                        <a:pt x="45" y="81"/>
                        <a:pt x="45" y="82"/>
                        <a:pt x="45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3" y="84"/>
                        <a:pt x="43" y="85"/>
                      </a:cubicBezTo>
                      <a:cubicBezTo>
                        <a:pt x="42" y="88"/>
                        <a:pt x="41" y="89"/>
                        <a:pt x="40" y="90"/>
                      </a:cubicBezTo>
                      <a:cubicBezTo>
                        <a:pt x="40" y="91"/>
                        <a:pt x="40" y="91"/>
                        <a:pt x="40" y="91"/>
                      </a:cubicBezTo>
                      <a:cubicBezTo>
                        <a:pt x="38" y="93"/>
                        <a:pt x="36" y="96"/>
                        <a:pt x="32" y="96"/>
                      </a:cubicBezTo>
                      <a:cubicBezTo>
                        <a:pt x="31" y="96"/>
                        <a:pt x="28" y="96"/>
                        <a:pt x="25" y="97"/>
                      </a:cubicBezTo>
                      <a:cubicBezTo>
                        <a:pt x="21" y="97"/>
                        <a:pt x="17" y="98"/>
                        <a:pt x="14" y="98"/>
                      </a:cubicBezTo>
                      <a:cubicBezTo>
                        <a:pt x="12" y="97"/>
                        <a:pt x="10" y="98"/>
                        <a:pt x="8" y="99"/>
                      </a:cubicBezTo>
                      <a:cubicBezTo>
                        <a:pt x="7" y="100"/>
                        <a:pt x="7" y="100"/>
                        <a:pt x="6" y="100"/>
                      </a:cubicBezTo>
                      <a:cubicBezTo>
                        <a:pt x="6" y="101"/>
                        <a:pt x="5" y="101"/>
                        <a:pt x="5" y="101"/>
                      </a:cubicBezTo>
                      <a:cubicBezTo>
                        <a:pt x="5" y="101"/>
                        <a:pt x="5" y="101"/>
                        <a:pt x="5" y="101"/>
                      </a:cubicBezTo>
                      <a:cubicBezTo>
                        <a:pt x="3" y="101"/>
                        <a:pt x="1" y="101"/>
                        <a:pt x="0" y="101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0" y="102"/>
                        <a:pt x="0" y="103"/>
                        <a:pt x="0" y="103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1" y="105"/>
                        <a:pt x="1" y="106"/>
                        <a:pt x="1" y="107"/>
                      </a:cubicBezTo>
                      <a:cubicBezTo>
                        <a:pt x="2" y="108"/>
                        <a:pt x="2" y="109"/>
                        <a:pt x="3" y="110"/>
                      </a:cubicBezTo>
                      <a:cubicBezTo>
                        <a:pt x="3" y="110"/>
                        <a:pt x="3" y="110"/>
                        <a:pt x="3" y="110"/>
                      </a:cubicBezTo>
                      <a:cubicBezTo>
                        <a:pt x="4" y="110"/>
                        <a:pt x="4" y="110"/>
                        <a:pt x="4" y="110"/>
                      </a:cubicBezTo>
                      <a:cubicBezTo>
                        <a:pt x="6" y="112"/>
                        <a:pt x="9" y="115"/>
                        <a:pt x="9" y="118"/>
                      </a:cubicBezTo>
                      <a:cubicBezTo>
                        <a:pt x="9" y="120"/>
                        <a:pt x="9" y="120"/>
                        <a:pt x="9" y="120"/>
                      </a:cubicBezTo>
                      <a:cubicBezTo>
                        <a:pt x="11" y="120"/>
                        <a:pt x="12" y="121"/>
                        <a:pt x="13" y="123"/>
                      </a:cubicBezTo>
                      <a:cubicBezTo>
                        <a:pt x="13" y="123"/>
                        <a:pt x="14" y="124"/>
                        <a:pt x="14" y="124"/>
                      </a:cubicBezTo>
                      <a:cubicBezTo>
                        <a:pt x="15" y="124"/>
                        <a:pt x="16" y="124"/>
                        <a:pt x="17" y="124"/>
                      </a:cubicBezTo>
                      <a:cubicBezTo>
                        <a:pt x="18" y="123"/>
                        <a:pt x="19" y="123"/>
                        <a:pt x="19" y="123"/>
                      </a:cubicBezTo>
                      <a:cubicBezTo>
                        <a:pt x="20" y="123"/>
                        <a:pt x="20" y="123"/>
                        <a:pt x="20" y="123"/>
                      </a:cubicBezTo>
                      <a:cubicBezTo>
                        <a:pt x="21" y="124"/>
                        <a:pt x="21" y="124"/>
                        <a:pt x="21" y="124"/>
                      </a:cubicBezTo>
                      <a:cubicBezTo>
                        <a:pt x="22" y="125"/>
                        <a:pt x="22" y="126"/>
                        <a:pt x="22" y="128"/>
                      </a:cubicBezTo>
                      <a:cubicBezTo>
                        <a:pt x="22" y="128"/>
                        <a:pt x="22" y="129"/>
                        <a:pt x="22" y="130"/>
                      </a:cubicBezTo>
                      <a:cubicBezTo>
                        <a:pt x="22" y="130"/>
                        <a:pt x="22" y="130"/>
                        <a:pt x="23" y="130"/>
                      </a:cubicBezTo>
                      <a:cubicBezTo>
                        <a:pt x="23" y="130"/>
                        <a:pt x="23" y="130"/>
                        <a:pt x="23" y="130"/>
                      </a:cubicBezTo>
                      <a:cubicBezTo>
                        <a:pt x="23" y="130"/>
                        <a:pt x="23" y="130"/>
                        <a:pt x="23" y="130"/>
                      </a:cubicBezTo>
                      <a:cubicBezTo>
                        <a:pt x="23" y="129"/>
                        <a:pt x="23" y="128"/>
                        <a:pt x="24" y="128"/>
                      </a:cubicBezTo>
                      <a:cubicBezTo>
                        <a:pt x="24" y="128"/>
                        <a:pt x="24" y="128"/>
                        <a:pt x="24" y="128"/>
                      </a:cubicBezTo>
                      <a:cubicBezTo>
                        <a:pt x="24" y="128"/>
                        <a:pt x="24" y="128"/>
                        <a:pt x="24" y="128"/>
                      </a:cubicBezTo>
                      <a:cubicBezTo>
                        <a:pt x="24" y="128"/>
                        <a:pt x="25" y="127"/>
                        <a:pt x="25" y="127"/>
                      </a:cubicBezTo>
                      <a:cubicBezTo>
                        <a:pt x="25" y="127"/>
                        <a:pt x="25" y="127"/>
                        <a:pt x="25" y="127"/>
                      </a:cubicBezTo>
                      <a:cubicBezTo>
                        <a:pt x="25" y="127"/>
                        <a:pt x="26" y="126"/>
                        <a:pt x="26" y="126"/>
                      </a:cubicBezTo>
                      <a:cubicBezTo>
                        <a:pt x="26" y="126"/>
                        <a:pt x="26" y="126"/>
                        <a:pt x="26" y="126"/>
                      </a:cubicBezTo>
                      <a:cubicBezTo>
                        <a:pt x="27" y="126"/>
                        <a:pt x="27" y="126"/>
                        <a:pt x="28" y="126"/>
                      </a:cubicBezTo>
                      <a:cubicBezTo>
                        <a:pt x="28" y="126"/>
                        <a:pt x="28" y="126"/>
                        <a:pt x="28" y="126"/>
                      </a:cubicBezTo>
                      <a:cubicBezTo>
                        <a:pt x="28" y="126"/>
                        <a:pt x="28" y="126"/>
                        <a:pt x="29" y="126"/>
                      </a:cubicBezTo>
                      <a:cubicBezTo>
                        <a:pt x="29" y="126"/>
                        <a:pt x="29" y="126"/>
                        <a:pt x="29" y="126"/>
                      </a:cubicBezTo>
                      <a:cubicBezTo>
                        <a:pt x="32" y="127"/>
                        <a:pt x="32" y="129"/>
                        <a:pt x="33" y="130"/>
                      </a:cubicBezTo>
                      <a:cubicBezTo>
                        <a:pt x="33" y="130"/>
                        <a:pt x="33" y="131"/>
                        <a:pt x="33" y="131"/>
                      </a:cubicBezTo>
                      <a:cubicBezTo>
                        <a:pt x="33" y="132"/>
                        <a:pt x="33" y="132"/>
                        <a:pt x="33" y="132"/>
                      </a:cubicBezTo>
                      <a:cubicBezTo>
                        <a:pt x="34" y="132"/>
                        <a:pt x="34" y="132"/>
                        <a:pt x="35" y="132"/>
                      </a:cubicBezTo>
                      <a:cubicBezTo>
                        <a:pt x="35" y="132"/>
                        <a:pt x="35" y="132"/>
                        <a:pt x="35" y="132"/>
                      </a:cubicBezTo>
                      <a:cubicBezTo>
                        <a:pt x="35" y="132"/>
                        <a:pt x="35" y="132"/>
                        <a:pt x="35" y="132"/>
                      </a:cubicBezTo>
                      <a:cubicBezTo>
                        <a:pt x="35" y="128"/>
                        <a:pt x="41" y="122"/>
                        <a:pt x="41" y="122"/>
                      </a:cubicBezTo>
                      <a:cubicBezTo>
                        <a:pt x="41" y="122"/>
                        <a:pt x="41" y="121"/>
                        <a:pt x="41" y="120"/>
                      </a:cubicBezTo>
                      <a:cubicBezTo>
                        <a:pt x="41" y="117"/>
                        <a:pt x="42" y="115"/>
                        <a:pt x="43" y="113"/>
                      </a:cubicBezTo>
                      <a:cubicBezTo>
                        <a:pt x="44" y="112"/>
                        <a:pt x="46" y="112"/>
                        <a:pt x="48" y="112"/>
                      </a:cubicBezTo>
                      <a:cubicBezTo>
                        <a:pt x="49" y="112"/>
                        <a:pt x="49" y="112"/>
                        <a:pt x="50" y="112"/>
                      </a:cubicBezTo>
                      <a:cubicBezTo>
                        <a:pt x="51" y="112"/>
                        <a:pt x="53" y="112"/>
                        <a:pt x="54" y="112"/>
                      </a:cubicBezTo>
                      <a:cubicBezTo>
                        <a:pt x="55" y="113"/>
                        <a:pt x="55" y="113"/>
                        <a:pt x="55" y="113"/>
                      </a:cubicBezTo>
                      <a:cubicBezTo>
                        <a:pt x="55" y="113"/>
                        <a:pt x="56" y="112"/>
                        <a:pt x="56" y="112"/>
                      </a:cubicBezTo>
                      <a:cubicBezTo>
                        <a:pt x="57" y="111"/>
                        <a:pt x="59" y="110"/>
                        <a:pt x="60" y="110"/>
                      </a:cubicBezTo>
                      <a:cubicBezTo>
                        <a:pt x="61" y="110"/>
                        <a:pt x="62" y="110"/>
                        <a:pt x="63" y="111"/>
                      </a:cubicBezTo>
                      <a:cubicBezTo>
                        <a:pt x="64" y="111"/>
                        <a:pt x="65" y="112"/>
                        <a:pt x="67" y="112"/>
                      </a:cubicBezTo>
                      <a:cubicBezTo>
                        <a:pt x="68" y="112"/>
                        <a:pt x="71" y="112"/>
                        <a:pt x="72" y="114"/>
                      </a:cubicBezTo>
                      <a:cubicBezTo>
                        <a:pt x="73" y="114"/>
                        <a:pt x="74" y="116"/>
                        <a:pt x="74" y="117"/>
                      </a:cubicBezTo>
                      <a:cubicBezTo>
                        <a:pt x="75" y="118"/>
                        <a:pt x="75" y="119"/>
                        <a:pt x="76" y="119"/>
                      </a:cubicBezTo>
                      <a:cubicBezTo>
                        <a:pt x="80" y="117"/>
                        <a:pt x="84" y="116"/>
                        <a:pt x="86" y="116"/>
                      </a:cubicBezTo>
                      <a:cubicBezTo>
                        <a:pt x="88" y="116"/>
                        <a:pt x="90" y="117"/>
                        <a:pt x="93" y="119"/>
                      </a:cubicBezTo>
                      <a:cubicBezTo>
                        <a:pt x="94" y="120"/>
                        <a:pt x="95" y="121"/>
                        <a:pt x="96" y="121"/>
                      </a:cubicBezTo>
                      <a:cubicBezTo>
                        <a:pt x="97" y="121"/>
                        <a:pt x="99" y="122"/>
                        <a:pt x="101" y="122"/>
                      </a:cubicBezTo>
                      <a:cubicBezTo>
                        <a:pt x="104" y="122"/>
                        <a:pt x="105" y="121"/>
                        <a:pt x="105" y="121"/>
                      </a:cubicBezTo>
                      <a:cubicBezTo>
                        <a:pt x="106" y="121"/>
                        <a:pt x="106" y="120"/>
                        <a:pt x="107" y="119"/>
                      </a:cubicBezTo>
                      <a:cubicBezTo>
                        <a:pt x="109" y="118"/>
                        <a:pt x="111" y="116"/>
                        <a:pt x="114" y="116"/>
                      </a:cubicBezTo>
                      <a:cubicBezTo>
                        <a:pt x="115" y="116"/>
                        <a:pt x="115" y="116"/>
                        <a:pt x="115" y="116"/>
                      </a:cubicBezTo>
                      <a:cubicBezTo>
                        <a:pt x="116" y="116"/>
                        <a:pt x="118" y="116"/>
                        <a:pt x="120" y="116"/>
                      </a:cubicBezTo>
                      <a:cubicBezTo>
                        <a:pt x="121" y="116"/>
                        <a:pt x="123" y="115"/>
                        <a:pt x="124" y="115"/>
                      </a:cubicBezTo>
                      <a:cubicBezTo>
                        <a:pt x="124" y="115"/>
                        <a:pt x="124" y="115"/>
                        <a:pt x="124" y="115"/>
                      </a:cubicBezTo>
                      <a:cubicBezTo>
                        <a:pt x="124" y="115"/>
                        <a:pt x="124" y="115"/>
                        <a:pt x="124" y="115"/>
                      </a:cubicBezTo>
                      <a:cubicBezTo>
                        <a:pt x="127" y="115"/>
                        <a:pt x="128" y="116"/>
                        <a:pt x="129" y="116"/>
                      </a:cubicBezTo>
                      <a:cubicBezTo>
                        <a:pt x="129" y="116"/>
                        <a:pt x="129" y="116"/>
                        <a:pt x="130" y="116"/>
                      </a:cubicBezTo>
                      <a:cubicBezTo>
                        <a:pt x="130" y="116"/>
                        <a:pt x="130" y="116"/>
                        <a:pt x="130" y="116"/>
                      </a:cubicBezTo>
                      <a:cubicBezTo>
                        <a:pt x="131" y="117"/>
                        <a:pt x="134" y="118"/>
                        <a:pt x="136" y="118"/>
                      </a:cubicBezTo>
                      <a:cubicBezTo>
                        <a:pt x="136" y="119"/>
                        <a:pt x="137" y="118"/>
                        <a:pt x="137" y="118"/>
                      </a:cubicBezTo>
                      <a:cubicBezTo>
                        <a:pt x="138" y="118"/>
                        <a:pt x="140" y="116"/>
                        <a:pt x="141" y="115"/>
                      </a:cubicBezTo>
                      <a:cubicBezTo>
                        <a:pt x="142" y="113"/>
                        <a:pt x="144" y="111"/>
                        <a:pt x="146" y="111"/>
                      </a:cubicBezTo>
                      <a:cubicBezTo>
                        <a:pt x="146" y="111"/>
                        <a:pt x="146" y="111"/>
                        <a:pt x="146" y="111"/>
                      </a:cubicBezTo>
                      <a:cubicBezTo>
                        <a:pt x="146" y="110"/>
                        <a:pt x="146" y="110"/>
                        <a:pt x="146" y="1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69" name="Freeform 1537">
                  <a:extLst>
                    <a:ext uri="{FF2B5EF4-FFF2-40B4-BE49-F238E27FC236}">
                      <a16:creationId xmlns:a16="http://schemas.microsoft.com/office/drawing/2014/main" id="{C77B6C8C-5E05-4F4A-A1E6-8B2F1CD0D8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1" y="27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70" name="Freeform 1538">
                  <a:extLst>
                    <a:ext uri="{FF2B5EF4-FFF2-40B4-BE49-F238E27FC236}">
                      <a16:creationId xmlns:a16="http://schemas.microsoft.com/office/drawing/2014/main" id="{1FBDC4BD-EFA6-174F-8C53-6830E5A00A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2" y="276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71" name="Freeform 1539">
                  <a:extLst>
                    <a:ext uri="{FF2B5EF4-FFF2-40B4-BE49-F238E27FC236}">
                      <a16:creationId xmlns:a16="http://schemas.microsoft.com/office/drawing/2014/main" id="{351287B9-EDAB-C146-A3AB-95BA3115CE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9" y="276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72" name="Freeform 1540">
                  <a:extLst>
                    <a:ext uri="{FF2B5EF4-FFF2-40B4-BE49-F238E27FC236}">
                      <a16:creationId xmlns:a16="http://schemas.microsoft.com/office/drawing/2014/main" id="{1C002481-E3B3-2A41-A39E-37F8052450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4" y="2761"/>
                  <a:ext cx="9" cy="2"/>
                </a:xfrm>
                <a:custGeom>
                  <a:avLst/>
                  <a:gdLst>
                    <a:gd name="T0" fmla="*/ 9 w 9"/>
                    <a:gd name="T1" fmla="*/ 0 h 3"/>
                    <a:gd name="T2" fmla="*/ 0 w 9"/>
                    <a:gd name="T3" fmla="*/ 3 h 3"/>
                    <a:gd name="T4" fmla="*/ 9 w 9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3">
                      <a:moveTo>
                        <a:pt x="9" y="0"/>
                      </a:moveTo>
                      <a:cubicBezTo>
                        <a:pt x="9" y="0"/>
                        <a:pt x="5" y="1"/>
                        <a:pt x="0" y="3"/>
                      </a:cubicBezTo>
                      <a:cubicBezTo>
                        <a:pt x="5" y="1"/>
                        <a:pt x="9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73" name="Freeform 1541">
                  <a:extLst>
                    <a:ext uri="{FF2B5EF4-FFF2-40B4-BE49-F238E27FC236}">
                      <a16:creationId xmlns:a16="http://schemas.microsoft.com/office/drawing/2014/main" id="{5C54CBCF-DC9E-C244-87D0-95D38E7146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3" y="276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74" name="Freeform 1542">
                  <a:extLst>
                    <a:ext uri="{FF2B5EF4-FFF2-40B4-BE49-F238E27FC236}">
                      <a16:creationId xmlns:a16="http://schemas.microsoft.com/office/drawing/2014/main" id="{508CAF3C-8611-2245-BD21-E215680E5A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3" y="2716"/>
                  <a:ext cx="46" cy="28"/>
                </a:xfrm>
                <a:custGeom>
                  <a:avLst/>
                  <a:gdLst>
                    <a:gd name="T0" fmla="*/ 0 w 46"/>
                    <a:gd name="T1" fmla="*/ 28 h 28"/>
                    <a:gd name="T2" fmla="*/ 46 w 46"/>
                    <a:gd name="T3" fmla="*/ 0 h 28"/>
                    <a:gd name="T4" fmla="*/ 46 w 46"/>
                    <a:gd name="T5" fmla="*/ 0 h 28"/>
                    <a:gd name="T6" fmla="*/ 0 w 46"/>
                    <a:gd name="T7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28">
                      <a:moveTo>
                        <a:pt x="0" y="28"/>
                      </a:move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75" name="Freeform 1543">
                  <a:extLst>
                    <a:ext uri="{FF2B5EF4-FFF2-40B4-BE49-F238E27FC236}">
                      <a16:creationId xmlns:a16="http://schemas.microsoft.com/office/drawing/2014/main" id="{DA856294-FEB2-F641-9697-C677941FBB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8" y="2764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76" name="Freeform 1544">
                  <a:extLst>
                    <a:ext uri="{FF2B5EF4-FFF2-40B4-BE49-F238E27FC236}">
                      <a16:creationId xmlns:a16="http://schemas.microsoft.com/office/drawing/2014/main" id="{48F58155-7421-8640-8B73-9AD51BAF3D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7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77" name="Freeform 1545">
                  <a:extLst>
                    <a:ext uri="{FF2B5EF4-FFF2-40B4-BE49-F238E27FC236}">
                      <a16:creationId xmlns:a16="http://schemas.microsoft.com/office/drawing/2014/main" id="{432AFCCE-216D-E542-A9A1-D11AC79BDB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7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78" name="Freeform 1546">
                  <a:extLst>
                    <a:ext uri="{FF2B5EF4-FFF2-40B4-BE49-F238E27FC236}">
                      <a16:creationId xmlns:a16="http://schemas.microsoft.com/office/drawing/2014/main" id="{35DCE8ED-50B1-4449-A2C1-E24A962519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1" y="271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79" name="Freeform 1547">
                  <a:extLst>
                    <a:ext uri="{FF2B5EF4-FFF2-40B4-BE49-F238E27FC236}">
                      <a16:creationId xmlns:a16="http://schemas.microsoft.com/office/drawing/2014/main" id="{4ED4FE82-AB2B-9540-A894-3C5B1E7A79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716"/>
                  <a:ext cx="3" cy="0"/>
                </a:xfrm>
                <a:custGeom>
                  <a:avLst/>
                  <a:gdLst>
                    <a:gd name="T0" fmla="*/ 0 w 3"/>
                    <a:gd name="T1" fmla="*/ 3 w 3"/>
                    <a:gd name="T2" fmla="*/ 0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80" name="Freeform 1548">
                  <a:extLst>
                    <a:ext uri="{FF2B5EF4-FFF2-40B4-BE49-F238E27FC236}">
                      <a16:creationId xmlns:a16="http://schemas.microsoft.com/office/drawing/2014/main" id="{2357502A-DF21-1746-92D6-F1791D780D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7" y="271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81" name="Freeform 1549">
                  <a:extLst>
                    <a:ext uri="{FF2B5EF4-FFF2-40B4-BE49-F238E27FC236}">
                      <a16:creationId xmlns:a16="http://schemas.microsoft.com/office/drawing/2014/main" id="{2522D3D0-186D-5D41-84A7-A54D48ED1C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9" y="271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82" name="Freeform 1550">
                  <a:extLst>
                    <a:ext uri="{FF2B5EF4-FFF2-40B4-BE49-F238E27FC236}">
                      <a16:creationId xmlns:a16="http://schemas.microsoft.com/office/drawing/2014/main" id="{6663DCEC-A4F2-954F-813E-4D2903B850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3" y="2716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83" name="Freeform 1551">
                  <a:extLst>
                    <a:ext uri="{FF2B5EF4-FFF2-40B4-BE49-F238E27FC236}">
                      <a16:creationId xmlns:a16="http://schemas.microsoft.com/office/drawing/2014/main" id="{68FF6E49-EBCB-9647-B1EA-134BACA45E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5" y="271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84" name="Rectangle 1552">
                  <a:extLst>
                    <a:ext uri="{FF2B5EF4-FFF2-40B4-BE49-F238E27FC236}">
                      <a16:creationId xmlns:a16="http://schemas.microsoft.com/office/drawing/2014/main" id="{F16B8560-0253-5942-B934-B43F06B166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9" y="2716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85" name="Freeform 1553">
                  <a:extLst>
                    <a:ext uri="{FF2B5EF4-FFF2-40B4-BE49-F238E27FC236}">
                      <a16:creationId xmlns:a16="http://schemas.microsoft.com/office/drawing/2014/main" id="{8D448C90-F1CE-F348-AAF4-B425C2B16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1" y="2826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5 w 5"/>
                    <a:gd name="T3" fmla="*/ 1 h 1"/>
                    <a:gd name="T4" fmla="*/ 0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cubicBezTo>
                        <a:pt x="3" y="0"/>
                        <a:pt x="4" y="1"/>
                        <a:pt x="5" y="1"/>
                      </a:cubicBezTo>
                      <a:cubicBezTo>
                        <a:pt x="4" y="1"/>
                        <a:pt x="3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86" name="Freeform 1554">
                  <a:extLst>
                    <a:ext uri="{FF2B5EF4-FFF2-40B4-BE49-F238E27FC236}">
                      <a16:creationId xmlns:a16="http://schemas.microsoft.com/office/drawing/2014/main" id="{4A5346DC-C25E-5642-9367-19D1FE37EC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0" y="2823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4 w 5"/>
                    <a:gd name="T3" fmla="*/ 0 h 1"/>
                    <a:gd name="T4" fmla="*/ 5 w 5"/>
                    <a:gd name="T5" fmla="*/ 1 h 1"/>
                    <a:gd name="T6" fmla="*/ 4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cubicBezTo>
                        <a:pt x="1" y="0"/>
                        <a:pt x="3" y="0"/>
                        <a:pt x="4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87" name="Freeform 1555">
                  <a:extLst>
                    <a:ext uri="{FF2B5EF4-FFF2-40B4-BE49-F238E27FC236}">
                      <a16:creationId xmlns:a16="http://schemas.microsoft.com/office/drawing/2014/main" id="{05AB23A0-9648-2F48-9EA1-F1A1DAD8C6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6" y="284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88" name="Freeform 1556">
                  <a:extLst>
                    <a:ext uri="{FF2B5EF4-FFF2-40B4-BE49-F238E27FC236}">
                      <a16:creationId xmlns:a16="http://schemas.microsoft.com/office/drawing/2014/main" id="{0793E548-B11E-634D-8970-A2899BDB86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3" y="2827"/>
                  <a:ext cx="4" cy="0"/>
                </a:xfrm>
                <a:custGeom>
                  <a:avLst/>
                  <a:gdLst>
                    <a:gd name="T0" fmla="*/ 0 w 5"/>
                    <a:gd name="T1" fmla="*/ 5 w 5"/>
                    <a:gd name="T2" fmla="*/ 0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cubicBezTo>
                        <a:pt x="1" y="0"/>
                        <a:pt x="3" y="0"/>
                        <a:pt x="5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89" name="Freeform 1557">
                  <a:extLst>
                    <a:ext uri="{FF2B5EF4-FFF2-40B4-BE49-F238E27FC236}">
                      <a16:creationId xmlns:a16="http://schemas.microsoft.com/office/drawing/2014/main" id="{2924A286-8722-2F49-AD21-1E9D1C313E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" y="2827"/>
                  <a:ext cx="6" cy="1"/>
                </a:xfrm>
                <a:custGeom>
                  <a:avLst/>
                  <a:gdLst>
                    <a:gd name="T0" fmla="*/ 6 w 6"/>
                    <a:gd name="T1" fmla="*/ 2 h 2"/>
                    <a:gd name="T2" fmla="*/ 0 w 6"/>
                    <a:gd name="T3" fmla="*/ 0 h 2"/>
                    <a:gd name="T4" fmla="*/ 6 w 6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6" y="2"/>
                      </a:moveTo>
                      <a:cubicBezTo>
                        <a:pt x="4" y="2"/>
                        <a:pt x="1" y="1"/>
                        <a:pt x="0" y="0"/>
                      </a:cubicBezTo>
                      <a:cubicBezTo>
                        <a:pt x="1" y="1"/>
                        <a:pt x="4" y="2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90" name="Freeform 1558">
                  <a:extLst>
                    <a:ext uri="{FF2B5EF4-FFF2-40B4-BE49-F238E27FC236}">
                      <a16:creationId xmlns:a16="http://schemas.microsoft.com/office/drawing/2014/main" id="{63AD246B-8296-6845-8E2E-ACB373BA1B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7" y="283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91" name="Freeform 1559">
                  <a:extLst>
                    <a:ext uri="{FF2B5EF4-FFF2-40B4-BE49-F238E27FC236}">
                      <a16:creationId xmlns:a16="http://schemas.microsoft.com/office/drawing/2014/main" id="{0204B90E-4861-D843-9540-0865F6495D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5" y="2838"/>
                  <a:ext cx="0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1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92" name="Freeform 1560">
                  <a:extLst>
                    <a:ext uri="{FF2B5EF4-FFF2-40B4-BE49-F238E27FC236}">
                      <a16:creationId xmlns:a16="http://schemas.microsoft.com/office/drawing/2014/main" id="{A8AE9D21-5589-2C46-9C28-E37EC48B08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4" y="2842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  <a:gd name="T4" fmla="*/ 2 w 2"/>
                    <a:gd name="T5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93" name="Freeform 1561">
                  <a:extLst>
                    <a:ext uri="{FF2B5EF4-FFF2-40B4-BE49-F238E27FC236}">
                      <a16:creationId xmlns:a16="http://schemas.microsoft.com/office/drawing/2014/main" id="{A91B8A75-AC83-F249-8EE9-F861A6F2C3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9" y="283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94" name="Freeform 1562">
                  <a:extLst>
                    <a:ext uri="{FF2B5EF4-FFF2-40B4-BE49-F238E27FC236}">
                      <a16:creationId xmlns:a16="http://schemas.microsoft.com/office/drawing/2014/main" id="{CD7F48FC-BD47-8F49-BD2D-B5457D04CD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6" y="283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95" name="Freeform 1563">
                  <a:extLst>
                    <a:ext uri="{FF2B5EF4-FFF2-40B4-BE49-F238E27FC236}">
                      <a16:creationId xmlns:a16="http://schemas.microsoft.com/office/drawing/2014/main" id="{E1A111D8-F7BB-2E49-8D15-ED6A04FE5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6" y="284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96" name="Freeform 1564">
                  <a:extLst>
                    <a:ext uri="{FF2B5EF4-FFF2-40B4-BE49-F238E27FC236}">
                      <a16:creationId xmlns:a16="http://schemas.microsoft.com/office/drawing/2014/main" id="{12096B9F-13CF-F644-9B4E-3EE2C7A7E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9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97" name="Freeform 1565">
                  <a:extLst>
                    <a:ext uri="{FF2B5EF4-FFF2-40B4-BE49-F238E27FC236}">
                      <a16:creationId xmlns:a16="http://schemas.microsoft.com/office/drawing/2014/main" id="{B7E2E00B-D2F2-B742-A01C-DBD9791A0A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8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98" name="Freeform 1566">
                  <a:extLst>
                    <a:ext uri="{FF2B5EF4-FFF2-40B4-BE49-F238E27FC236}">
                      <a16:creationId xmlns:a16="http://schemas.microsoft.com/office/drawing/2014/main" id="{9D334BB6-7FE1-2941-AD0D-D1FEA81849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9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99" name="Freeform 1567">
                  <a:extLst>
                    <a:ext uri="{FF2B5EF4-FFF2-40B4-BE49-F238E27FC236}">
                      <a16:creationId xmlns:a16="http://schemas.microsoft.com/office/drawing/2014/main" id="{F1E6B583-F93F-5742-9124-CE1426C158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77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00" name="Freeform 1568">
                  <a:extLst>
                    <a:ext uri="{FF2B5EF4-FFF2-40B4-BE49-F238E27FC236}">
                      <a16:creationId xmlns:a16="http://schemas.microsoft.com/office/drawing/2014/main" id="{7A2A9E7C-927D-4B45-8452-40DA2FEC59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8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01" name="Freeform 1569">
                  <a:extLst>
                    <a:ext uri="{FF2B5EF4-FFF2-40B4-BE49-F238E27FC236}">
                      <a16:creationId xmlns:a16="http://schemas.microsoft.com/office/drawing/2014/main" id="{91603FF7-91FB-434A-9913-39E9A0FBFC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767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02" name="Freeform 1570">
                  <a:extLst>
                    <a:ext uri="{FF2B5EF4-FFF2-40B4-BE49-F238E27FC236}">
                      <a16:creationId xmlns:a16="http://schemas.microsoft.com/office/drawing/2014/main" id="{FA002207-D9C6-174F-B0C6-72155E6735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9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03" name="Freeform 1571">
                  <a:extLst>
                    <a:ext uri="{FF2B5EF4-FFF2-40B4-BE49-F238E27FC236}">
                      <a16:creationId xmlns:a16="http://schemas.microsoft.com/office/drawing/2014/main" id="{137BFC00-51FA-C84F-8276-3B707EF09D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776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04" name="Freeform 1572">
                  <a:extLst>
                    <a:ext uri="{FF2B5EF4-FFF2-40B4-BE49-F238E27FC236}">
                      <a16:creationId xmlns:a16="http://schemas.microsoft.com/office/drawing/2014/main" id="{52826816-04B5-0141-9DEA-5AC26E4674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8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05" name="Freeform 1573">
                  <a:extLst>
                    <a:ext uri="{FF2B5EF4-FFF2-40B4-BE49-F238E27FC236}">
                      <a16:creationId xmlns:a16="http://schemas.microsoft.com/office/drawing/2014/main" id="{0EA56F5C-78C5-E44A-9D96-C0EEB91CB8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78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06" name="Freeform 1574">
                  <a:extLst>
                    <a:ext uri="{FF2B5EF4-FFF2-40B4-BE49-F238E27FC236}">
                      <a16:creationId xmlns:a16="http://schemas.microsoft.com/office/drawing/2014/main" id="{235A9F69-73FC-8C49-B4A9-DA84227E66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783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07" name="Freeform 1575">
                  <a:extLst>
                    <a:ext uri="{FF2B5EF4-FFF2-40B4-BE49-F238E27FC236}">
                      <a16:creationId xmlns:a16="http://schemas.microsoft.com/office/drawing/2014/main" id="{78375197-6209-D94C-9F28-F4E3D8D52B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08" name="Freeform 1576">
                  <a:extLst>
                    <a:ext uri="{FF2B5EF4-FFF2-40B4-BE49-F238E27FC236}">
                      <a16:creationId xmlns:a16="http://schemas.microsoft.com/office/drawing/2014/main" id="{2BA1BB6D-1CE5-E44F-B54A-62C0463EB6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7" y="2811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09" name="Freeform 1577">
                  <a:extLst>
                    <a:ext uri="{FF2B5EF4-FFF2-40B4-BE49-F238E27FC236}">
                      <a16:creationId xmlns:a16="http://schemas.microsoft.com/office/drawing/2014/main" id="{A8FD1434-C07E-694D-8050-8D15E6AEFD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812"/>
                  <a:ext cx="4" cy="0"/>
                </a:xfrm>
                <a:custGeom>
                  <a:avLst/>
                  <a:gdLst>
                    <a:gd name="T0" fmla="*/ 0 w 5"/>
                    <a:gd name="T1" fmla="*/ 5 w 5"/>
                    <a:gd name="T2" fmla="*/ 0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cubicBezTo>
                        <a:pt x="1" y="0"/>
                        <a:pt x="3" y="0"/>
                        <a:pt x="5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10" name="Freeform 1578">
                  <a:extLst>
                    <a:ext uri="{FF2B5EF4-FFF2-40B4-BE49-F238E27FC236}">
                      <a16:creationId xmlns:a16="http://schemas.microsoft.com/office/drawing/2014/main" id="{4E2D9FC8-BC4E-ED41-B0BE-0BBF22F9C7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5" y="27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11" name="Freeform 1579">
                  <a:extLst>
                    <a:ext uri="{FF2B5EF4-FFF2-40B4-BE49-F238E27FC236}">
                      <a16:creationId xmlns:a16="http://schemas.microsoft.com/office/drawing/2014/main" id="{B8F8E6AD-2BC8-F447-B5EC-3ACD6D7416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5" y="27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12" name="Freeform 1580">
                  <a:extLst>
                    <a:ext uri="{FF2B5EF4-FFF2-40B4-BE49-F238E27FC236}">
                      <a16:creationId xmlns:a16="http://schemas.microsoft.com/office/drawing/2014/main" id="{4E6A0E16-43F9-EB41-84DB-C6BED9AF39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9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13" name="Freeform 1581">
                  <a:extLst>
                    <a:ext uri="{FF2B5EF4-FFF2-40B4-BE49-F238E27FC236}">
                      <a16:creationId xmlns:a16="http://schemas.microsoft.com/office/drawing/2014/main" id="{C2D57C66-773B-794C-8529-FB553ADE67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8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14" name="Freeform 1582">
                  <a:extLst>
                    <a:ext uri="{FF2B5EF4-FFF2-40B4-BE49-F238E27FC236}">
                      <a16:creationId xmlns:a16="http://schemas.microsoft.com/office/drawing/2014/main" id="{FB065750-836F-2948-8A42-64F7977F11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81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15" name="Freeform 1583">
                  <a:extLst>
                    <a:ext uri="{FF2B5EF4-FFF2-40B4-BE49-F238E27FC236}">
                      <a16:creationId xmlns:a16="http://schemas.microsoft.com/office/drawing/2014/main" id="{FCAD772E-7D3C-F747-9D53-FEE9BBE5A4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4" y="2840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16" name="Freeform 1584">
                  <a:extLst>
                    <a:ext uri="{FF2B5EF4-FFF2-40B4-BE49-F238E27FC236}">
                      <a16:creationId xmlns:a16="http://schemas.microsoft.com/office/drawing/2014/main" id="{92297B7B-0BA6-164A-B6DB-EBE2432E5E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1" y="283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17" name="Freeform 1585">
                  <a:extLst>
                    <a:ext uri="{FF2B5EF4-FFF2-40B4-BE49-F238E27FC236}">
                      <a16:creationId xmlns:a16="http://schemas.microsoft.com/office/drawing/2014/main" id="{2FE4E948-8570-9A4F-A9F6-F7502612A2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81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18" name="Freeform 1586">
                  <a:extLst>
                    <a:ext uri="{FF2B5EF4-FFF2-40B4-BE49-F238E27FC236}">
                      <a16:creationId xmlns:a16="http://schemas.microsoft.com/office/drawing/2014/main" id="{BE4B9FC7-3BC9-6E4E-98D8-CEC5B32CE6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81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19" name="Rectangle 1587">
                  <a:extLst>
                    <a:ext uri="{FF2B5EF4-FFF2-40B4-BE49-F238E27FC236}">
                      <a16:creationId xmlns:a16="http://schemas.microsoft.com/office/drawing/2014/main" id="{741B0B5D-A068-5C42-9BB4-6C6895E00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3" y="2812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20" name="Freeform 1588">
                  <a:extLst>
                    <a:ext uri="{FF2B5EF4-FFF2-40B4-BE49-F238E27FC236}">
                      <a16:creationId xmlns:a16="http://schemas.microsoft.com/office/drawing/2014/main" id="{9C707B41-F477-D944-82C8-8C05FC0E59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6" y="2716"/>
                  <a:ext cx="103" cy="175"/>
                </a:xfrm>
                <a:custGeom>
                  <a:avLst/>
                  <a:gdLst>
                    <a:gd name="T0" fmla="*/ 21 w 108"/>
                    <a:gd name="T1" fmla="*/ 183 h 183"/>
                    <a:gd name="T2" fmla="*/ 22 w 108"/>
                    <a:gd name="T3" fmla="*/ 183 h 183"/>
                    <a:gd name="T4" fmla="*/ 28 w 108"/>
                    <a:gd name="T5" fmla="*/ 179 h 183"/>
                    <a:gd name="T6" fmla="*/ 32 w 108"/>
                    <a:gd name="T7" fmla="*/ 181 h 183"/>
                    <a:gd name="T8" fmla="*/ 45 w 108"/>
                    <a:gd name="T9" fmla="*/ 176 h 183"/>
                    <a:gd name="T10" fmla="*/ 55 w 108"/>
                    <a:gd name="T11" fmla="*/ 172 h 183"/>
                    <a:gd name="T12" fmla="*/ 56 w 108"/>
                    <a:gd name="T13" fmla="*/ 165 h 183"/>
                    <a:gd name="T14" fmla="*/ 64 w 108"/>
                    <a:gd name="T15" fmla="*/ 164 h 183"/>
                    <a:gd name="T16" fmla="*/ 81 w 108"/>
                    <a:gd name="T17" fmla="*/ 152 h 183"/>
                    <a:gd name="T18" fmla="*/ 83 w 108"/>
                    <a:gd name="T19" fmla="*/ 150 h 183"/>
                    <a:gd name="T20" fmla="*/ 94 w 108"/>
                    <a:gd name="T21" fmla="*/ 141 h 183"/>
                    <a:gd name="T22" fmla="*/ 94 w 108"/>
                    <a:gd name="T23" fmla="*/ 141 h 183"/>
                    <a:gd name="T24" fmla="*/ 96 w 108"/>
                    <a:gd name="T25" fmla="*/ 141 h 183"/>
                    <a:gd name="T26" fmla="*/ 91 w 108"/>
                    <a:gd name="T27" fmla="*/ 131 h 183"/>
                    <a:gd name="T28" fmla="*/ 91 w 108"/>
                    <a:gd name="T29" fmla="*/ 125 h 183"/>
                    <a:gd name="T30" fmla="*/ 88 w 108"/>
                    <a:gd name="T31" fmla="*/ 115 h 183"/>
                    <a:gd name="T32" fmla="*/ 87 w 108"/>
                    <a:gd name="T33" fmla="*/ 108 h 183"/>
                    <a:gd name="T34" fmla="*/ 91 w 108"/>
                    <a:gd name="T35" fmla="*/ 104 h 183"/>
                    <a:gd name="T36" fmla="*/ 97 w 108"/>
                    <a:gd name="T37" fmla="*/ 93 h 183"/>
                    <a:gd name="T38" fmla="*/ 108 w 108"/>
                    <a:gd name="T39" fmla="*/ 85 h 183"/>
                    <a:gd name="T40" fmla="*/ 108 w 108"/>
                    <a:gd name="T41" fmla="*/ 75 h 183"/>
                    <a:gd name="T42" fmla="*/ 24 w 108"/>
                    <a:gd name="T43" fmla="*/ 0 h 183"/>
                    <a:gd name="T44" fmla="*/ 17 w 108"/>
                    <a:gd name="T45" fmla="*/ 16 h 183"/>
                    <a:gd name="T46" fmla="*/ 17 w 108"/>
                    <a:gd name="T47" fmla="*/ 17 h 183"/>
                    <a:gd name="T48" fmla="*/ 17 w 108"/>
                    <a:gd name="T49" fmla="*/ 18 h 183"/>
                    <a:gd name="T50" fmla="*/ 21 w 108"/>
                    <a:gd name="T51" fmla="*/ 28 h 183"/>
                    <a:gd name="T52" fmla="*/ 23 w 108"/>
                    <a:gd name="T53" fmla="*/ 37 h 183"/>
                    <a:gd name="T54" fmla="*/ 19 w 108"/>
                    <a:gd name="T55" fmla="*/ 79 h 183"/>
                    <a:gd name="T56" fmla="*/ 0 w 108"/>
                    <a:gd name="T57" fmla="*/ 105 h 183"/>
                    <a:gd name="T58" fmla="*/ 0 w 108"/>
                    <a:gd name="T59" fmla="*/ 110 h 183"/>
                    <a:gd name="T60" fmla="*/ 0 w 108"/>
                    <a:gd name="T61" fmla="*/ 112 h 183"/>
                    <a:gd name="T62" fmla="*/ 1 w 108"/>
                    <a:gd name="T63" fmla="*/ 114 h 183"/>
                    <a:gd name="T64" fmla="*/ 2 w 108"/>
                    <a:gd name="T65" fmla="*/ 114 h 183"/>
                    <a:gd name="T66" fmla="*/ 5 w 108"/>
                    <a:gd name="T67" fmla="*/ 118 h 183"/>
                    <a:gd name="T68" fmla="*/ 5 w 108"/>
                    <a:gd name="T69" fmla="*/ 118 h 183"/>
                    <a:gd name="T70" fmla="*/ 5 w 108"/>
                    <a:gd name="T71" fmla="*/ 118 h 183"/>
                    <a:gd name="T72" fmla="*/ 7 w 108"/>
                    <a:gd name="T73" fmla="*/ 118 h 183"/>
                    <a:gd name="T74" fmla="*/ 9 w 108"/>
                    <a:gd name="T75" fmla="*/ 119 h 183"/>
                    <a:gd name="T76" fmla="*/ 14 w 108"/>
                    <a:gd name="T77" fmla="*/ 131 h 183"/>
                    <a:gd name="T78" fmla="*/ 15 w 108"/>
                    <a:gd name="T79" fmla="*/ 141 h 183"/>
                    <a:gd name="T80" fmla="*/ 21 w 108"/>
                    <a:gd name="T81" fmla="*/ 156 h 183"/>
                    <a:gd name="T82" fmla="*/ 9 w 108"/>
                    <a:gd name="T83" fmla="*/ 158 h 183"/>
                    <a:gd name="T84" fmla="*/ 6 w 108"/>
                    <a:gd name="T85" fmla="*/ 159 h 183"/>
                    <a:gd name="T86" fmla="*/ 11 w 108"/>
                    <a:gd name="T87" fmla="*/ 167 h 183"/>
                    <a:gd name="T88" fmla="*/ 18 w 108"/>
                    <a:gd name="T89" fmla="*/ 177 h 183"/>
                    <a:gd name="T90" fmla="*/ 19 w 108"/>
                    <a:gd name="T91" fmla="*/ 179 h 183"/>
                    <a:gd name="T92" fmla="*/ 21 w 108"/>
                    <a:gd name="T93" fmla="*/ 182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08" h="183">
                      <a:moveTo>
                        <a:pt x="21" y="182"/>
                      </a:moveTo>
                      <a:cubicBezTo>
                        <a:pt x="21" y="183"/>
                        <a:pt x="21" y="183"/>
                        <a:pt x="21" y="183"/>
                      </a:cubicBezTo>
                      <a:cubicBezTo>
                        <a:pt x="21" y="183"/>
                        <a:pt x="21" y="183"/>
                        <a:pt x="21" y="183"/>
                      </a:cubicBezTo>
                      <a:cubicBezTo>
                        <a:pt x="22" y="183"/>
                        <a:pt x="22" y="183"/>
                        <a:pt x="22" y="183"/>
                      </a:cubicBezTo>
                      <a:cubicBezTo>
                        <a:pt x="22" y="183"/>
                        <a:pt x="24" y="182"/>
                        <a:pt x="25" y="181"/>
                      </a:cubicBezTo>
                      <a:cubicBezTo>
                        <a:pt x="26" y="179"/>
                        <a:pt x="27" y="179"/>
                        <a:pt x="28" y="179"/>
                      </a:cubicBezTo>
                      <a:cubicBezTo>
                        <a:pt x="29" y="179"/>
                        <a:pt x="30" y="180"/>
                        <a:pt x="31" y="180"/>
                      </a:cubicBezTo>
                      <a:cubicBezTo>
                        <a:pt x="32" y="180"/>
                        <a:pt x="32" y="181"/>
                        <a:pt x="32" y="181"/>
                      </a:cubicBezTo>
                      <a:cubicBezTo>
                        <a:pt x="34" y="178"/>
                        <a:pt x="39" y="177"/>
                        <a:pt x="42" y="177"/>
                      </a:cubicBezTo>
                      <a:cubicBezTo>
                        <a:pt x="43" y="177"/>
                        <a:pt x="45" y="177"/>
                        <a:pt x="45" y="176"/>
                      </a:cubicBezTo>
                      <a:cubicBezTo>
                        <a:pt x="47" y="176"/>
                        <a:pt x="47" y="176"/>
                        <a:pt x="47" y="176"/>
                      </a:cubicBezTo>
                      <a:cubicBezTo>
                        <a:pt x="49" y="175"/>
                        <a:pt x="53" y="173"/>
                        <a:pt x="55" y="172"/>
                      </a:cubicBezTo>
                      <a:cubicBezTo>
                        <a:pt x="54" y="171"/>
                        <a:pt x="54" y="171"/>
                        <a:pt x="54" y="171"/>
                      </a:cubicBezTo>
                      <a:cubicBezTo>
                        <a:pt x="54" y="170"/>
                        <a:pt x="53" y="167"/>
                        <a:pt x="56" y="165"/>
                      </a:cubicBezTo>
                      <a:cubicBezTo>
                        <a:pt x="57" y="164"/>
                        <a:pt x="59" y="164"/>
                        <a:pt x="61" y="164"/>
                      </a:cubicBezTo>
                      <a:cubicBezTo>
                        <a:pt x="64" y="164"/>
                        <a:pt x="64" y="164"/>
                        <a:pt x="64" y="164"/>
                      </a:cubicBezTo>
                      <a:cubicBezTo>
                        <a:pt x="67" y="164"/>
                        <a:pt x="70" y="164"/>
                        <a:pt x="71" y="162"/>
                      </a:cubicBezTo>
                      <a:cubicBezTo>
                        <a:pt x="74" y="159"/>
                        <a:pt x="78" y="155"/>
                        <a:pt x="81" y="152"/>
                      </a:cubicBezTo>
                      <a:cubicBezTo>
                        <a:pt x="81" y="152"/>
                        <a:pt x="82" y="151"/>
                        <a:pt x="82" y="151"/>
                      </a:cubicBezTo>
                      <a:cubicBezTo>
                        <a:pt x="83" y="151"/>
                        <a:pt x="83" y="151"/>
                        <a:pt x="83" y="150"/>
                      </a:cubicBezTo>
                      <a:cubicBezTo>
                        <a:pt x="83" y="149"/>
                        <a:pt x="83" y="147"/>
                        <a:pt x="85" y="145"/>
                      </a:cubicBezTo>
                      <a:cubicBezTo>
                        <a:pt x="87" y="144"/>
                        <a:pt x="91" y="141"/>
                        <a:pt x="94" y="141"/>
                      </a:cubicBezTo>
                      <a:cubicBezTo>
                        <a:pt x="94" y="141"/>
                        <a:pt x="94" y="141"/>
                        <a:pt x="94" y="141"/>
                      </a:cubicBezTo>
                      <a:cubicBezTo>
                        <a:pt x="94" y="141"/>
                        <a:pt x="94" y="141"/>
                        <a:pt x="94" y="141"/>
                      </a:cubicBezTo>
                      <a:cubicBezTo>
                        <a:pt x="95" y="141"/>
                        <a:pt x="95" y="141"/>
                        <a:pt x="95" y="141"/>
                      </a:cubicBezTo>
                      <a:cubicBezTo>
                        <a:pt x="95" y="141"/>
                        <a:pt x="95" y="141"/>
                        <a:pt x="96" y="141"/>
                      </a:cubicBezTo>
                      <a:cubicBezTo>
                        <a:pt x="96" y="139"/>
                        <a:pt x="96" y="139"/>
                        <a:pt x="96" y="139"/>
                      </a:cubicBezTo>
                      <a:cubicBezTo>
                        <a:pt x="94" y="138"/>
                        <a:pt x="91" y="135"/>
                        <a:pt x="91" y="131"/>
                      </a:cubicBezTo>
                      <a:cubicBezTo>
                        <a:pt x="91" y="130"/>
                        <a:pt x="91" y="129"/>
                        <a:pt x="91" y="128"/>
                      </a:cubicBezTo>
                      <a:cubicBezTo>
                        <a:pt x="91" y="127"/>
                        <a:pt x="91" y="125"/>
                        <a:pt x="91" y="125"/>
                      </a:cubicBezTo>
                      <a:cubicBezTo>
                        <a:pt x="89" y="125"/>
                        <a:pt x="87" y="124"/>
                        <a:pt x="86" y="122"/>
                      </a:cubicBezTo>
                      <a:cubicBezTo>
                        <a:pt x="85" y="120"/>
                        <a:pt x="86" y="117"/>
                        <a:pt x="88" y="115"/>
                      </a:cubicBezTo>
                      <a:cubicBezTo>
                        <a:pt x="88" y="115"/>
                        <a:pt x="88" y="114"/>
                        <a:pt x="87" y="113"/>
                      </a:cubicBezTo>
                      <a:cubicBezTo>
                        <a:pt x="87" y="111"/>
                        <a:pt x="86" y="109"/>
                        <a:pt x="87" y="108"/>
                      </a:cubicBezTo>
                      <a:cubicBezTo>
                        <a:pt x="87" y="107"/>
                        <a:pt x="88" y="106"/>
                        <a:pt x="90" y="106"/>
                      </a:cubicBezTo>
                      <a:cubicBezTo>
                        <a:pt x="91" y="106"/>
                        <a:pt x="91" y="106"/>
                        <a:pt x="91" y="104"/>
                      </a:cubicBezTo>
                      <a:cubicBezTo>
                        <a:pt x="91" y="102"/>
                        <a:pt x="91" y="99"/>
                        <a:pt x="95" y="98"/>
                      </a:cubicBezTo>
                      <a:cubicBezTo>
                        <a:pt x="96" y="98"/>
                        <a:pt x="97" y="97"/>
                        <a:pt x="97" y="93"/>
                      </a:cubicBezTo>
                      <a:cubicBezTo>
                        <a:pt x="97" y="89"/>
                        <a:pt x="104" y="86"/>
                        <a:pt x="108" y="85"/>
                      </a:cubicBezTo>
                      <a:cubicBezTo>
                        <a:pt x="108" y="85"/>
                        <a:pt x="108" y="85"/>
                        <a:pt x="108" y="85"/>
                      </a:cubicBezTo>
                      <a:cubicBezTo>
                        <a:pt x="108" y="84"/>
                        <a:pt x="108" y="81"/>
                        <a:pt x="108" y="78"/>
                      </a:cubicBezTo>
                      <a:cubicBezTo>
                        <a:pt x="108" y="77"/>
                        <a:pt x="108" y="76"/>
                        <a:pt x="108" y="75"/>
                      </a:cubicBezTo>
                      <a:cubicBezTo>
                        <a:pt x="108" y="45"/>
                        <a:pt x="108" y="45"/>
                        <a:pt x="108" y="45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10"/>
                        <a:pt x="17" y="14"/>
                        <a:pt x="17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7" y="18"/>
                        <a:pt x="18" y="20"/>
                        <a:pt x="18" y="21"/>
                      </a:cubicBezTo>
                      <a:cubicBezTo>
                        <a:pt x="20" y="23"/>
                        <a:pt x="22" y="25"/>
                        <a:pt x="21" y="28"/>
                      </a:cubicBezTo>
                      <a:cubicBezTo>
                        <a:pt x="21" y="30"/>
                        <a:pt x="22" y="30"/>
                        <a:pt x="22" y="31"/>
                      </a:cubicBezTo>
                      <a:cubicBezTo>
                        <a:pt x="23" y="32"/>
                        <a:pt x="24" y="34"/>
                        <a:pt x="23" y="37"/>
                      </a:cubicBezTo>
                      <a:cubicBezTo>
                        <a:pt x="22" y="42"/>
                        <a:pt x="21" y="46"/>
                        <a:pt x="21" y="49"/>
                      </a:cubicBezTo>
                      <a:cubicBezTo>
                        <a:pt x="21" y="77"/>
                        <a:pt x="20" y="78"/>
                        <a:pt x="19" y="79"/>
                      </a:cubicBezTo>
                      <a:cubicBezTo>
                        <a:pt x="18" y="80"/>
                        <a:pt x="3" y="95"/>
                        <a:pt x="2" y="100"/>
                      </a:cubicBezTo>
                      <a:cubicBezTo>
                        <a:pt x="2" y="103"/>
                        <a:pt x="1" y="104"/>
                        <a:pt x="0" y="105"/>
                      </a:cubicBezTo>
                      <a:cubicBezTo>
                        <a:pt x="0" y="106"/>
                        <a:pt x="0" y="106"/>
                        <a:pt x="0" y="109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1" y="113"/>
                      </a:cubicBezTo>
                      <a:cubicBezTo>
                        <a:pt x="1" y="113"/>
                        <a:pt x="1" y="113"/>
                        <a:pt x="1" y="114"/>
                      </a:cubicBezTo>
                      <a:cubicBezTo>
                        <a:pt x="1" y="114"/>
                        <a:pt x="1" y="114"/>
                        <a:pt x="1" y="114"/>
                      </a:cubicBezTo>
                      <a:cubicBezTo>
                        <a:pt x="2" y="114"/>
                        <a:pt x="2" y="114"/>
                        <a:pt x="2" y="114"/>
                      </a:cubicBezTo>
                      <a:cubicBezTo>
                        <a:pt x="2" y="115"/>
                        <a:pt x="3" y="115"/>
                        <a:pt x="3" y="116"/>
                      </a:cubicBezTo>
                      <a:cubicBezTo>
                        <a:pt x="4" y="117"/>
                        <a:pt x="4" y="118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6" y="118"/>
                        <a:pt x="6" y="118"/>
                      </a:cubicBezTo>
                      <a:cubicBezTo>
                        <a:pt x="7" y="118"/>
                        <a:pt x="7" y="118"/>
                        <a:pt x="7" y="118"/>
                      </a:cubicBezTo>
                      <a:cubicBezTo>
                        <a:pt x="7" y="118"/>
                        <a:pt x="7" y="118"/>
                        <a:pt x="7" y="118"/>
                      </a:cubicBezTo>
                      <a:cubicBezTo>
                        <a:pt x="7" y="119"/>
                        <a:pt x="8" y="119"/>
                        <a:pt x="9" y="119"/>
                      </a:cubicBezTo>
                      <a:cubicBezTo>
                        <a:pt x="9" y="120"/>
                        <a:pt x="9" y="120"/>
                        <a:pt x="10" y="120"/>
                      </a:cubicBezTo>
                      <a:cubicBezTo>
                        <a:pt x="12" y="123"/>
                        <a:pt x="14" y="128"/>
                        <a:pt x="14" y="131"/>
                      </a:cubicBezTo>
                      <a:cubicBezTo>
                        <a:pt x="14" y="132"/>
                        <a:pt x="14" y="133"/>
                        <a:pt x="15" y="134"/>
                      </a:cubicBezTo>
                      <a:cubicBezTo>
                        <a:pt x="15" y="135"/>
                        <a:pt x="16" y="137"/>
                        <a:pt x="15" y="141"/>
                      </a:cubicBezTo>
                      <a:cubicBezTo>
                        <a:pt x="15" y="145"/>
                        <a:pt x="18" y="152"/>
                        <a:pt x="19" y="153"/>
                      </a:cubicBezTo>
                      <a:cubicBezTo>
                        <a:pt x="21" y="154"/>
                        <a:pt x="21" y="155"/>
                        <a:pt x="21" y="156"/>
                      </a:cubicBezTo>
                      <a:cubicBezTo>
                        <a:pt x="20" y="158"/>
                        <a:pt x="18" y="159"/>
                        <a:pt x="13" y="158"/>
                      </a:cubicBezTo>
                      <a:cubicBezTo>
                        <a:pt x="12" y="158"/>
                        <a:pt x="11" y="158"/>
                        <a:pt x="9" y="158"/>
                      </a:cubicBezTo>
                      <a:cubicBezTo>
                        <a:pt x="7" y="158"/>
                        <a:pt x="6" y="158"/>
                        <a:pt x="6" y="158"/>
                      </a:cubicBezTo>
                      <a:cubicBezTo>
                        <a:pt x="6" y="159"/>
                        <a:pt x="6" y="159"/>
                        <a:pt x="6" y="159"/>
                      </a:cubicBezTo>
                      <a:cubicBezTo>
                        <a:pt x="5" y="160"/>
                        <a:pt x="5" y="162"/>
                        <a:pt x="8" y="164"/>
                      </a:cubicBezTo>
                      <a:cubicBezTo>
                        <a:pt x="9" y="165"/>
                        <a:pt x="10" y="166"/>
                        <a:pt x="11" y="167"/>
                      </a:cubicBezTo>
                      <a:cubicBezTo>
                        <a:pt x="14" y="169"/>
                        <a:pt x="17" y="171"/>
                        <a:pt x="18" y="175"/>
                      </a:cubicBezTo>
                      <a:cubicBezTo>
                        <a:pt x="18" y="175"/>
                        <a:pt x="18" y="176"/>
                        <a:pt x="18" y="177"/>
                      </a:cubicBezTo>
                      <a:cubicBezTo>
                        <a:pt x="18" y="177"/>
                        <a:pt x="18" y="177"/>
                        <a:pt x="18" y="177"/>
                      </a:cubicBezTo>
                      <a:cubicBezTo>
                        <a:pt x="19" y="178"/>
                        <a:pt x="19" y="179"/>
                        <a:pt x="19" y="179"/>
                      </a:cubicBezTo>
                      <a:cubicBezTo>
                        <a:pt x="19" y="179"/>
                        <a:pt x="19" y="179"/>
                        <a:pt x="19" y="179"/>
                      </a:cubicBezTo>
                      <a:cubicBezTo>
                        <a:pt x="20" y="181"/>
                        <a:pt x="20" y="182"/>
                        <a:pt x="21" y="1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21" name="Freeform 1589">
                  <a:extLst>
                    <a:ext uri="{FF2B5EF4-FFF2-40B4-BE49-F238E27FC236}">
                      <a16:creationId xmlns:a16="http://schemas.microsoft.com/office/drawing/2014/main" id="{3453CDFE-3457-094E-AD31-D0BB246C2B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9" y="2716"/>
                  <a:ext cx="80" cy="43"/>
                </a:xfrm>
                <a:custGeom>
                  <a:avLst/>
                  <a:gdLst>
                    <a:gd name="T0" fmla="*/ 0 w 80"/>
                    <a:gd name="T1" fmla="*/ 0 h 43"/>
                    <a:gd name="T2" fmla="*/ 80 w 80"/>
                    <a:gd name="T3" fmla="*/ 43 h 43"/>
                    <a:gd name="T4" fmla="*/ 80 w 80"/>
                    <a:gd name="T5" fmla="*/ 43 h 43"/>
                    <a:gd name="T6" fmla="*/ 0 w 80"/>
                    <a:gd name="T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0" h="43">
                      <a:moveTo>
                        <a:pt x="0" y="0"/>
                      </a:moveTo>
                      <a:lnTo>
                        <a:pt x="80" y="43"/>
                      </a:lnTo>
                      <a:lnTo>
                        <a:pt x="80" y="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22" name="Freeform 1590">
                  <a:extLst>
                    <a:ext uri="{FF2B5EF4-FFF2-40B4-BE49-F238E27FC236}">
                      <a16:creationId xmlns:a16="http://schemas.microsoft.com/office/drawing/2014/main" id="{3C86E5CA-7C22-B24F-B4D7-A390E03132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1" y="2716"/>
                  <a:ext cx="8" cy="4"/>
                </a:xfrm>
                <a:custGeom>
                  <a:avLst/>
                  <a:gdLst>
                    <a:gd name="T0" fmla="*/ 0 w 8"/>
                    <a:gd name="T1" fmla="*/ 4 h 4"/>
                    <a:gd name="T2" fmla="*/ 8 w 8"/>
                    <a:gd name="T3" fmla="*/ 0 h 4"/>
                    <a:gd name="T4" fmla="*/ 0 w 8"/>
                    <a:gd name="T5" fmla="*/ 4 h 4"/>
                    <a:gd name="T6" fmla="*/ 0 w 8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4">
                      <a:moveTo>
                        <a:pt x="0" y="4"/>
                      </a:move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23" name="Freeform 1591">
                  <a:extLst>
                    <a:ext uri="{FF2B5EF4-FFF2-40B4-BE49-F238E27FC236}">
                      <a16:creationId xmlns:a16="http://schemas.microsoft.com/office/drawing/2014/main" id="{A0D46E19-7F27-A548-9F2B-A231E2964F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6" y="2850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24" name="Freeform 1592">
                  <a:extLst>
                    <a:ext uri="{FF2B5EF4-FFF2-40B4-BE49-F238E27FC236}">
                      <a16:creationId xmlns:a16="http://schemas.microsoft.com/office/drawing/2014/main" id="{C7DAC61C-22CA-C64C-8EDC-6E027E842F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6" y="2890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h 1"/>
                    <a:gd name="T4" fmla="*/ 1 h 1"/>
                    <a:gd name="T5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25" name="Freeform 1593">
                  <a:extLst>
                    <a:ext uri="{FF2B5EF4-FFF2-40B4-BE49-F238E27FC236}">
                      <a16:creationId xmlns:a16="http://schemas.microsoft.com/office/drawing/2014/main" id="{1E4FCBC8-4CD6-5843-A20D-89303F2022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7" y="2850"/>
                  <a:ext cx="9" cy="4"/>
                </a:xfrm>
                <a:custGeom>
                  <a:avLst/>
                  <a:gdLst>
                    <a:gd name="T0" fmla="*/ 9 w 9"/>
                    <a:gd name="T1" fmla="*/ 0 h 4"/>
                    <a:gd name="T2" fmla="*/ 0 w 9"/>
                    <a:gd name="T3" fmla="*/ 4 h 4"/>
                    <a:gd name="T4" fmla="*/ 9 w 9"/>
                    <a:gd name="T5" fmla="*/ 0 h 4"/>
                    <a:gd name="T6" fmla="*/ 9 w 9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4">
                      <a:moveTo>
                        <a:pt x="9" y="0"/>
                      </a:moveTo>
                      <a:cubicBezTo>
                        <a:pt x="6" y="0"/>
                        <a:pt x="2" y="3"/>
                        <a:pt x="0" y="4"/>
                      </a:cubicBezTo>
                      <a:cubicBezTo>
                        <a:pt x="2" y="3"/>
                        <a:pt x="6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26" name="Freeform 1594">
                  <a:extLst>
                    <a:ext uri="{FF2B5EF4-FFF2-40B4-BE49-F238E27FC236}">
                      <a16:creationId xmlns:a16="http://schemas.microsoft.com/office/drawing/2014/main" id="{300DABE7-D850-1D48-B88F-77D250D15A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6" y="289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27" name="Freeform 1595">
                  <a:extLst>
                    <a:ext uri="{FF2B5EF4-FFF2-40B4-BE49-F238E27FC236}">
                      <a16:creationId xmlns:a16="http://schemas.microsoft.com/office/drawing/2014/main" id="{2A946812-41D9-814B-81CE-C6FC1E6FAF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8" y="2825"/>
                  <a:ext cx="3" cy="3"/>
                </a:xfrm>
                <a:custGeom>
                  <a:avLst/>
                  <a:gdLst>
                    <a:gd name="T0" fmla="*/ 3 w 3"/>
                    <a:gd name="T1" fmla="*/ 4 h 4"/>
                    <a:gd name="T2" fmla="*/ 1 w 3"/>
                    <a:gd name="T3" fmla="*/ 2 h 4"/>
                    <a:gd name="T4" fmla="*/ 0 w 3"/>
                    <a:gd name="T5" fmla="*/ 0 h 4"/>
                    <a:gd name="T6" fmla="*/ 1 w 3"/>
                    <a:gd name="T7" fmla="*/ 2 h 4"/>
                    <a:gd name="T8" fmla="*/ 2 w 3"/>
                    <a:gd name="T9" fmla="*/ 4 h 4"/>
                    <a:gd name="T10" fmla="*/ 3 w 3"/>
                    <a:gd name="T11" fmla="*/ 4 h 4"/>
                    <a:gd name="T12" fmla="*/ 3 w 3"/>
                    <a:gd name="T13" fmla="*/ 4 h 4"/>
                    <a:gd name="T14" fmla="*/ 3 w 3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2" y="4"/>
                        <a:pt x="2" y="3"/>
                        <a:pt x="1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28" name="Freeform 1596">
                  <a:extLst>
                    <a:ext uri="{FF2B5EF4-FFF2-40B4-BE49-F238E27FC236}">
                      <a16:creationId xmlns:a16="http://schemas.microsoft.com/office/drawing/2014/main" id="{1EB4C00D-1882-4443-97B2-78C7016C6D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" y="282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29" name="Freeform 1597">
                  <a:extLst>
                    <a:ext uri="{FF2B5EF4-FFF2-40B4-BE49-F238E27FC236}">
                      <a16:creationId xmlns:a16="http://schemas.microsoft.com/office/drawing/2014/main" id="{B8CF8B03-265C-9C47-A6AB-90B11A0827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6" y="2823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1 w 1"/>
                    <a:gd name="T5" fmla="*/ 1 h 2"/>
                    <a:gd name="T6" fmla="*/ 1 w 1"/>
                    <a:gd name="T7" fmla="*/ 2 h 2"/>
                    <a:gd name="T8" fmla="*/ 1 w 1"/>
                    <a:gd name="T9" fmla="*/ 1 h 2"/>
                    <a:gd name="T10" fmla="*/ 0 w 1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30" name="Freeform 1598">
                  <a:extLst>
                    <a:ext uri="{FF2B5EF4-FFF2-40B4-BE49-F238E27FC236}">
                      <a16:creationId xmlns:a16="http://schemas.microsoft.com/office/drawing/2014/main" id="{D9AF5044-EBD8-3A4F-96F4-12A11E9F65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1" y="2828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31" name="Freeform 1599">
                  <a:extLst>
                    <a:ext uri="{FF2B5EF4-FFF2-40B4-BE49-F238E27FC236}">
                      <a16:creationId xmlns:a16="http://schemas.microsoft.com/office/drawing/2014/main" id="{7A700173-7122-1D42-9DA7-A9036572E5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3" y="2883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32" name="Freeform 1600">
                  <a:extLst>
                    <a:ext uri="{FF2B5EF4-FFF2-40B4-BE49-F238E27FC236}">
                      <a16:creationId xmlns:a16="http://schemas.microsoft.com/office/drawing/2014/main" id="{E07C3DA9-ADF8-2A44-AC0F-D88BA49292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4" y="2887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3 h 3"/>
                    <a:gd name="T4" fmla="*/ 2 w 2"/>
                    <a:gd name="T5" fmla="*/ 3 h 3"/>
                    <a:gd name="T6" fmla="*/ 0 w 2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1" y="2"/>
                        <a:pt x="1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1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33" name="Freeform 1601">
                  <a:extLst>
                    <a:ext uri="{FF2B5EF4-FFF2-40B4-BE49-F238E27FC236}">
                      <a16:creationId xmlns:a16="http://schemas.microsoft.com/office/drawing/2014/main" id="{FB538412-EAF5-8844-9F86-10CFBAD056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3" y="2885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34" name="Freeform 1602">
                  <a:extLst>
                    <a:ext uri="{FF2B5EF4-FFF2-40B4-BE49-F238E27FC236}">
                      <a16:creationId xmlns:a16="http://schemas.microsoft.com/office/drawing/2014/main" id="{2000775A-C80F-E340-967B-5EFF0918B1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3" y="282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35" name="Freeform 1603">
                  <a:extLst>
                    <a:ext uri="{FF2B5EF4-FFF2-40B4-BE49-F238E27FC236}">
                      <a16:creationId xmlns:a16="http://schemas.microsoft.com/office/drawing/2014/main" id="{E4A1BA01-CA8B-4E41-9C27-E13E814C60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6" y="289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36" name="Freeform 1604">
                  <a:extLst>
                    <a:ext uri="{FF2B5EF4-FFF2-40B4-BE49-F238E27FC236}">
                      <a16:creationId xmlns:a16="http://schemas.microsoft.com/office/drawing/2014/main" id="{53BEC239-C25B-6E40-8B3E-798A65F903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" y="2828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37" name="Freeform 1605">
                  <a:extLst>
                    <a:ext uri="{FF2B5EF4-FFF2-40B4-BE49-F238E27FC236}">
                      <a16:creationId xmlns:a16="http://schemas.microsoft.com/office/drawing/2014/main" id="{74E0EC11-3BA3-0045-945A-BD84F095F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0" y="282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38" name="Freeform 1606">
                  <a:extLst>
                    <a:ext uri="{FF2B5EF4-FFF2-40B4-BE49-F238E27FC236}">
                      <a16:creationId xmlns:a16="http://schemas.microsoft.com/office/drawing/2014/main" id="{5DD77FD8-292B-074A-8404-26D941508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2" y="273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39" name="Freeform 1607">
                  <a:extLst>
                    <a:ext uri="{FF2B5EF4-FFF2-40B4-BE49-F238E27FC236}">
                      <a16:creationId xmlns:a16="http://schemas.microsoft.com/office/drawing/2014/main" id="{7455C1F7-2C45-934D-B487-3531D5A5DA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2" y="273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40" name="Freeform 1608">
                  <a:extLst>
                    <a:ext uri="{FF2B5EF4-FFF2-40B4-BE49-F238E27FC236}">
                      <a16:creationId xmlns:a16="http://schemas.microsoft.com/office/drawing/2014/main" id="{3C574D24-8443-CF40-B99E-C37E5BCEA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6" y="282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41" name="Freeform 1609">
                  <a:extLst>
                    <a:ext uri="{FF2B5EF4-FFF2-40B4-BE49-F238E27FC236}">
                      <a16:creationId xmlns:a16="http://schemas.microsoft.com/office/drawing/2014/main" id="{7A848BA0-8DED-1241-9845-0813E5C010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2" y="2617"/>
                  <a:ext cx="112" cy="113"/>
                </a:xfrm>
                <a:custGeom>
                  <a:avLst/>
                  <a:gdLst>
                    <a:gd name="T0" fmla="*/ 108 w 117"/>
                    <a:gd name="T1" fmla="*/ 26 h 118"/>
                    <a:gd name="T2" fmla="*/ 109 w 117"/>
                    <a:gd name="T3" fmla="*/ 24 h 118"/>
                    <a:gd name="T4" fmla="*/ 109 w 117"/>
                    <a:gd name="T5" fmla="*/ 24 h 118"/>
                    <a:gd name="T6" fmla="*/ 103 w 117"/>
                    <a:gd name="T7" fmla="*/ 8 h 118"/>
                    <a:gd name="T8" fmla="*/ 98 w 117"/>
                    <a:gd name="T9" fmla="*/ 8 h 118"/>
                    <a:gd name="T10" fmla="*/ 91 w 117"/>
                    <a:gd name="T11" fmla="*/ 7 h 118"/>
                    <a:gd name="T12" fmla="*/ 75 w 117"/>
                    <a:gd name="T13" fmla="*/ 4 h 118"/>
                    <a:gd name="T14" fmla="*/ 70 w 117"/>
                    <a:gd name="T15" fmla="*/ 3 h 118"/>
                    <a:gd name="T16" fmla="*/ 54 w 117"/>
                    <a:gd name="T17" fmla="*/ 7 h 118"/>
                    <a:gd name="T18" fmla="*/ 39 w 117"/>
                    <a:gd name="T19" fmla="*/ 9 h 118"/>
                    <a:gd name="T20" fmla="*/ 37 w 117"/>
                    <a:gd name="T21" fmla="*/ 8 h 118"/>
                    <a:gd name="T22" fmla="*/ 19 w 117"/>
                    <a:gd name="T23" fmla="*/ 3 h 118"/>
                    <a:gd name="T24" fmla="*/ 3 w 117"/>
                    <a:gd name="T25" fmla="*/ 0 h 118"/>
                    <a:gd name="T26" fmla="*/ 3 w 117"/>
                    <a:gd name="T27" fmla="*/ 0 h 118"/>
                    <a:gd name="T28" fmla="*/ 3 w 117"/>
                    <a:gd name="T29" fmla="*/ 8 h 118"/>
                    <a:gd name="T30" fmla="*/ 1 w 117"/>
                    <a:gd name="T31" fmla="*/ 15 h 118"/>
                    <a:gd name="T32" fmla="*/ 1 w 117"/>
                    <a:gd name="T33" fmla="*/ 23 h 118"/>
                    <a:gd name="T34" fmla="*/ 2 w 117"/>
                    <a:gd name="T35" fmla="*/ 31 h 118"/>
                    <a:gd name="T36" fmla="*/ 2 w 117"/>
                    <a:gd name="T37" fmla="*/ 116 h 118"/>
                    <a:gd name="T38" fmla="*/ 68 w 117"/>
                    <a:gd name="T39" fmla="*/ 116 h 118"/>
                    <a:gd name="T40" fmla="*/ 71 w 117"/>
                    <a:gd name="T41" fmla="*/ 113 h 118"/>
                    <a:gd name="T42" fmla="*/ 73 w 117"/>
                    <a:gd name="T43" fmla="*/ 113 h 118"/>
                    <a:gd name="T44" fmla="*/ 79 w 117"/>
                    <a:gd name="T45" fmla="*/ 115 h 118"/>
                    <a:gd name="T46" fmla="*/ 93 w 117"/>
                    <a:gd name="T47" fmla="*/ 115 h 118"/>
                    <a:gd name="T48" fmla="*/ 94 w 117"/>
                    <a:gd name="T49" fmla="*/ 116 h 118"/>
                    <a:gd name="T50" fmla="*/ 98 w 117"/>
                    <a:gd name="T51" fmla="*/ 118 h 118"/>
                    <a:gd name="T52" fmla="*/ 99 w 117"/>
                    <a:gd name="T53" fmla="*/ 117 h 118"/>
                    <a:gd name="T54" fmla="*/ 105 w 117"/>
                    <a:gd name="T55" fmla="*/ 113 h 118"/>
                    <a:gd name="T56" fmla="*/ 108 w 117"/>
                    <a:gd name="T57" fmla="*/ 110 h 118"/>
                    <a:gd name="T58" fmla="*/ 112 w 117"/>
                    <a:gd name="T59" fmla="*/ 105 h 118"/>
                    <a:gd name="T60" fmla="*/ 114 w 117"/>
                    <a:gd name="T61" fmla="*/ 105 h 118"/>
                    <a:gd name="T62" fmla="*/ 116 w 117"/>
                    <a:gd name="T63" fmla="*/ 102 h 118"/>
                    <a:gd name="T64" fmla="*/ 117 w 117"/>
                    <a:gd name="T65" fmla="*/ 102 h 118"/>
                    <a:gd name="T66" fmla="*/ 117 w 117"/>
                    <a:gd name="T67" fmla="*/ 98 h 118"/>
                    <a:gd name="T68" fmla="*/ 115 w 117"/>
                    <a:gd name="T69" fmla="*/ 93 h 118"/>
                    <a:gd name="T70" fmla="*/ 112 w 117"/>
                    <a:gd name="T71" fmla="*/ 86 h 118"/>
                    <a:gd name="T72" fmla="*/ 105 w 117"/>
                    <a:gd name="T73" fmla="*/ 74 h 118"/>
                    <a:gd name="T74" fmla="*/ 100 w 117"/>
                    <a:gd name="T75" fmla="*/ 63 h 118"/>
                    <a:gd name="T76" fmla="*/ 97 w 117"/>
                    <a:gd name="T77" fmla="*/ 58 h 118"/>
                    <a:gd name="T78" fmla="*/ 94 w 117"/>
                    <a:gd name="T79" fmla="*/ 51 h 118"/>
                    <a:gd name="T80" fmla="*/ 92 w 117"/>
                    <a:gd name="T81" fmla="*/ 45 h 118"/>
                    <a:gd name="T82" fmla="*/ 87 w 117"/>
                    <a:gd name="T83" fmla="*/ 40 h 118"/>
                    <a:gd name="T84" fmla="*/ 81 w 117"/>
                    <a:gd name="T85" fmla="*/ 18 h 118"/>
                    <a:gd name="T86" fmla="*/ 83 w 117"/>
                    <a:gd name="T87" fmla="*/ 16 h 118"/>
                    <a:gd name="T88" fmla="*/ 84 w 117"/>
                    <a:gd name="T89" fmla="*/ 16 h 118"/>
                    <a:gd name="T90" fmla="*/ 91 w 117"/>
                    <a:gd name="T91" fmla="*/ 28 h 118"/>
                    <a:gd name="T92" fmla="*/ 93 w 117"/>
                    <a:gd name="T93" fmla="*/ 31 h 118"/>
                    <a:gd name="T94" fmla="*/ 102 w 117"/>
                    <a:gd name="T95" fmla="*/ 45 h 118"/>
                    <a:gd name="T96" fmla="*/ 105 w 117"/>
                    <a:gd name="T97" fmla="*/ 35 h 118"/>
                    <a:gd name="T98" fmla="*/ 108 w 117"/>
                    <a:gd name="T99" fmla="*/ 29 h 118"/>
                    <a:gd name="T100" fmla="*/ 108 w 117"/>
                    <a:gd name="T101" fmla="*/ 28 h 118"/>
                    <a:gd name="T102" fmla="*/ 108 w 117"/>
                    <a:gd name="T103" fmla="*/ 26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17" h="118">
                      <a:moveTo>
                        <a:pt x="108" y="26"/>
                      </a:move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2" y="8"/>
                        <a:pt x="100" y="8"/>
                        <a:pt x="98" y="8"/>
                      </a:cubicBezTo>
                      <a:cubicBezTo>
                        <a:pt x="96" y="7"/>
                        <a:pt x="93" y="7"/>
                        <a:pt x="91" y="7"/>
                      </a:cubicBezTo>
                      <a:cubicBezTo>
                        <a:pt x="85" y="9"/>
                        <a:pt x="81" y="7"/>
                        <a:pt x="75" y="4"/>
                      </a:cubicBezTo>
                      <a:cubicBezTo>
                        <a:pt x="74" y="4"/>
                        <a:pt x="73" y="3"/>
                        <a:pt x="70" y="3"/>
                      </a:cubicBezTo>
                      <a:cubicBezTo>
                        <a:pt x="63" y="3"/>
                        <a:pt x="55" y="6"/>
                        <a:pt x="54" y="7"/>
                      </a:cubicBezTo>
                      <a:cubicBezTo>
                        <a:pt x="52" y="11"/>
                        <a:pt x="45" y="12"/>
                        <a:pt x="39" y="9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3" y="7"/>
                        <a:pt x="27" y="4"/>
                        <a:pt x="19" y="3"/>
                      </a:cubicBezTo>
                      <a:cubicBezTo>
                        <a:pt x="10" y="3"/>
                        <a:pt x="5" y="2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4"/>
                        <a:pt x="2" y="6"/>
                        <a:pt x="3" y="8"/>
                      </a:cubicBezTo>
                      <a:cubicBezTo>
                        <a:pt x="3" y="10"/>
                        <a:pt x="4" y="13"/>
                        <a:pt x="1" y="15"/>
                      </a:cubicBezTo>
                      <a:cubicBezTo>
                        <a:pt x="0" y="17"/>
                        <a:pt x="0" y="19"/>
                        <a:pt x="1" y="23"/>
                      </a:cubicBezTo>
                      <a:cubicBezTo>
                        <a:pt x="1" y="25"/>
                        <a:pt x="2" y="28"/>
                        <a:pt x="2" y="31"/>
                      </a:cubicBezTo>
                      <a:cubicBezTo>
                        <a:pt x="2" y="116"/>
                        <a:pt x="2" y="116"/>
                        <a:pt x="2" y="116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71" y="113"/>
                        <a:pt x="71" y="113"/>
                        <a:pt x="71" y="113"/>
                      </a:cubicBezTo>
                      <a:cubicBezTo>
                        <a:pt x="72" y="113"/>
                        <a:pt x="73" y="113"/>
                        <a:pt x="73" y="113"/>
                      </a:cubicBezTo>
                      <a:cubicBezTo>
                        <a:pt x="76" y="113"/>
                        <a:pt x="77" y="114"/>
                        <a:pt x="79" y="115"/>
                      </a:cubicBezTo>
                      <a:cubicBezTo>
                        <a:pt x="93" y="115"/>
                        <a:pt x="93" y="115"/>
                        <a:pt x="93" y="115"/>
                      </a:cubicBezTo>
                      <a:cubicBezTo>
                        <a:pt x="94" y="116"/>
                        <a:pt x="94" y="116"/>
                        <a:pt x="94" y="116"/>
                      </a:cubicBezTo>
                      <a:cubicBezTo>
                        <a:pt x="95" y="116"/>
                        <a:pt x="96" y="118"/>
                        <a:pt x="98" y="118"/>
                      </a:cubicBezTo>
                      <a:cubicBezTo>
                        <a:pt x="99" y="118"/>
                        <a:pt x="99" y="118"/>
                        <a:pt x="99" y="117"/>
                      </a:cubicBezTo>
                      <a:cubicBezTo>
                        <a:pt x="100" y="116"/>
                        <a:pt x="101" y="113"/>
                        <a:pt x="105" y="113"/>
                      </a:cubicBezTo>
                      <a:cubicBezTo>
                        <a:pt x="106" y="113"/>
                        <a:pt x="107" y="112"/>
                        <a:pt x="108" y="110"/>
                      </a:cubicBezTo>
                      <a:cubicBezTo>
                        <a:pt x="109" y="108"/>
                        <a:pt x="110" y="105"/>
                        <a:pt x="112" y="105"/>
                      </a:cubicBezTo>
                      <a:cubicBezTo>
                        <a:pt x="114" y="105"/>
                        <a:pt x="114" y="105"/>
                        <a:pt x="114" y="105"/>
                      </a:cubicBezTo>
                      <a:cubicBezTo>
                        <a:pt x="115" y="105"/>
                        <a:pt x="115" y="104"/>
                        <a:pt x="116" y="102"/>
                      </a:cubicBezTo>
                      <a:cubicBezTo>
                        <a:pt x="117" y="102"/>
                        <a:pt x="117" y="102"/>
                        <a:pt x="117" y="102"/>
                      </a:cubicBezTo>
                      <a:cubicBezTo>
                        <a:pt x="117" y="100"/>
                        <a:pt x="117" y="99"/>
                        <a:pt x="117" y="98"/>
                      </a:cubicBezTo>
                      <a:cubicBezTo>
                        <a:pt x="117" y="95"/>
                        <a:pt x="117" y="95"/>
                        <a:pt x="115" y="93"/>
                      </a:cubicBezTo>
                      <a:cubicBezTo>
                        <a:pt x="114" y="92"/>
                        <a:pt x="113" y="90"/>
                        <a:pt x="112" y="86"/>
                      </a:cubicBezTo>
                      <a:cubicBezTo>
                        <a:pt x="111" y="83"/>
                        <a:pt x="108" y="78"/>
                        <a:pt x="105" y="74"/>
                      </a:cubicBezTo>
                      <a:cubicBezTo>
                        <a:pt x="102" y="68"/>
                        <a:pt x="100" y="65"/>
                        <a:pt x="100" y="63"/>
                      </a:cubicBezTo>
                      <a:cubicBezTo>
                        <a:pt x="99" y="61"/>
                        <a:pt x="98" y="60"/>
                        <a:pt x="97" y="58"/>
                      </a:cubicBezTo>
                      <a:cubicBezTo>
                        <a:pt x="96" y="56"/>
                        <a:pt x="94" y="54"/>
                        <a:pt x="94" y="51"/>
                      </a:cubicBezTo>
                      <a:cubicBezTo>
                        <a:pt x="94" y="49"/>
                        <a:pt x="94" y="48"/>
                        <a:pt x="92" y="45"/>
                      </a:cubicBezTo>
                      <a:cubicBezTo>
                        <a:pt x="90" y="44"/>
                        <a:pt x="89" y="42"/>
                        <a:pt x="87" y="40"/>
                      </a:cubicBezTo>
                      <a:cubicBezTo>
                        <a:pt x="82" y="32"/>
                        <a:pt x="80" y="21"/>
                        <a:pt x="81" y="18"/>
                      </a:cubicBezTo>
                      <a:cubicBezTo>
                        <a:pt x="82" y="16"/>
                        <a:pt x="82" y="16"/>
                        <a:pt x="83" y="16"/>
                      </a:cubicBezTo>
                      <a:cubicBezTo>
                        <a:pt x="84" y="16"/>
                        <a:pt x="84" y="16"/>
                        <a:pt x="84" y="16"/>
                      </a:cubicBezTo>
                      <a:cubicBezTo>
                        <a:pt x="86" y="16"/>
                        <a:pt x="87" y="18"/>
                        <a:pt x="91" y="28"/>
                      </a:cubicBezTo>
                      <a:cubicBezTo>
                        <a:pt x="92" y="30"/>
                        <a:pt x="92" y="31"/>
                        <a:pt x="93" y="31"/>
                      </a:cubicBezTo>
                      <a:cubicBezTo>
                        <a:pt x="96" y="39"/>
                        <a:pt x="101" y="45"/>
                        <a:pt x="102" y="45"/>
                      </a:cubicBezTo>
                      <a:cubicBezTo>
                        <a:pt x="103" y="44"/>
                        <a:pt x="105" y="38"/>
                        <a:pt x="105" y="35"/>
                      </a:cubicBezTo>
                      <a:cubicBezTo>
                        <a:pt x="106" y="32"/>
                        <a:pt x="107" y="30"/>
                        <a:pt x="108" y="29"/>
                      </a:cubicBezTo>
                      <a:cubicBezTo>
                        <a:pt x="108" y="28"/>
                        <a:pt x="108" y="28"/>
                        <a:pt x="108" y="28"/>
                      </a:cubicBezTo>
                      <a:cubicBezTo>
                        <a:pt x="108" y="26"/>
                        <a:pt x="108" y="26"/>
                        <a:pt x="108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42" name="Rectangle 1610">
                  <a:extLst>
                    <a:ext uri="{FF2B5EF4-FFF2-40B4-BE49-F238E27FC236}">
                      <a16:creationId xmlns:a16="http://schemas.microsoft.com/office/drawing/2014/main" id="{EEF6710A-1936-1843-AD90-08F9F37EA4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5" y="261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43" name="Freeform 1611">
                  <a:extLst>
                    <a:ext uri="{FF2B5EF4-FFF2-40B4-BE49-F238E27FC236}">
                      <a16:creationId xmlns:a16="http://schemas.microsoft.com/office/drawing/2014/main" id="{D558B9E8-67EA-B048-BA7C-2F62A881E1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6" y="2950"/>
                  <a:ext cx="56" cy="63"/>
                </a:xfrm>
                <a:custGeom>
                  <a:avLst/>
                  <a:gdLst>
                    <a:gd name="T0" fmla="*/ 29 w 58"/>
                    <a:gd name="T1" fmla="*/ 0 h 66"/>
                    <a:gd name="T2" fmla="*/ 29 w 58"/>
                    <a:gd name="T3" fmla="*/ 3 h 66"/>
                    <a:gd name="T4" fmla="*/ 29 w 58"/>
                    <a:gd name="T5" fmla="*/ 5 h 66"/>
                    <a:gd name="T6" fmla="*/ 29 w 58"/>
                    <a:gd name="T7" fmla="*/ 8 h 66"/>
                    <a:gd name="T8" fmla="*/ 29 w 58"/>
                    <a:gd name="T9" fmla="*/ 10 h 66"/>
                    <a:gd name="T10" fmla="*/ 29 w 58"/>
                    <a:gd name="T11" fmla="*/ 11 h 66"/>
                    <a:gd name="T12" fmla="*/ 29 w 58"/>
                    <a:gd name="T13" fmla="*/ 13 h 66"/>
                    <a:gd name="T14" fmla="*/ 29 w 58"/>
                    <a:gd name="T15" fmla="*/ 13 h 66"/>
                    <a:gd name="T16" fmla="*/ 29 w 58"/>
                    <a:gd name="T17" fmla="*/ 15 h 66"/>
                    <a:gd name="T18" fmla="*/ 12 w 58"/>
                    <a:gd name="T19" fmla="*/ 16 h 66"/>
                    <a:gd name="T20" fmla="*/ 11 w 58"/>
                    <a:gd name="T21" fmla="*/ 16 h 66"/>
                    <a:gd name="T22" fmla="*/ 10 w 58"/>
                    <a:gd name="T23" fmla="*/ 16 h 66"/>
                    <a:gd name="T24" fmla="*/ 9 w 58"/>
                    <a:gd name="T25" fmla="*/ 16 h 66"/>
                    <a:gd name="T26" fmla="*/ 7 w 58"/>
                    <a:gd name="T27" fmla="*/ 17 h 66"/>
                    <a:gd name="T28" fmla="*/ 7 w 58"/>
                    <a:gd name="T29" fmla="*/ 19 h 66"/>
                    <a:gd name="T30" fmla="*/ 11 w 58"/>
                    <a:gd name="T31" fmla="*/ 24 h 66"/>
                    <a:gd name="T32" fmla="*/ 5 w 58"/>
                    <a:gd name="T33" fmla="*/ 28 h 66"/>
                    <a:gd name="T34" fmla="*/ 2 w 58"/>
                    <a:gd name="T35" fmla="*/ 39 h 66"/>
                    <a:gd name="T36" fmla="*/ 13 w 58"/>
                    <a:gd name="T37" fmla="*/ 54 h 66"/>
                    <a:gd name="T38" fmla="*/ 23 w 58"/>
                    <a:gd name="T39" fmla="*/ 66 h 66"/>
                    <a:gd name="T40" fmla="*/ 23 w 58"/>
                    <a:gd name="T41" fmla="*/ 66 h 66"/>
                    <a:gd name="T42" fmla="*/ 25 w 58"/>
                    <a:gd name="T43" fmla="*/ 65 h 66"/>
                    <a:gd name="T44" fmla="*/ 26 w 58"/>
                    <a:gd name="T45" fmla="*/ 64 h 66"/>
                    <a:gd name="T46" fmla="*/ 30 w 58"/>
                    <a:gd name="T47" fmla="*/ 64 h 66"/>
                    <a:gd name="T48" fmla="*/ 28 w 58"/>
                    <a:gd name="T49" fmla="*/ 57 h 66"/>
                    <a:gd name="T50" fmla="*/ 34 w 58"/>
                    <a:gd name="T51" fmla="*/ 50 h 66"/>
                    <a:gd name="T52" fmla="*/ 37 w 58"/>
                    <a:gd name="T53" fmla="*/ 48 h 66"/>
                    <a:gd name="T54" fmla="*/ 46 w 58"/>
                    <a:gd name="T55" fmla="*/ 48 h 66"/>
                    <a:gd name="T56" fmla="*/ 52 w 58"/>
                    <a:gd name="T57" fmla="*/ 51 h 66"/>
                    <a:gd name="T58" fmla="*/ 58 w 58"/>
                    <a:gd name="T59" fmla="*/ 41 h 66"/>
                    <a:gd name="T60" fmla="*/ 56 w 58"/>
                    <a:gd name="T61" fmla="*/ 31 h 66"/>
                    <a:gd name="T62" fmla="*/ 54 w 58"/>
                    <a:gd name="T63" fmla="*/ 18 h 66"/>
                    <a:gd name="T64" fmla="*/ 55 w 58"/>
                    <a:gd name="T65" fmla="*/ 12 h 66"/>
                    <a:gd name="T66" fmla="*/ 46 w 58"/>
                    <a:gd name="T67" fmla="*/ 13 h 66"/>
                    <a:gd name="T68" fmla="*/ 45 w 58"/>
                    <a:gd name="T69" fmla="*/ 13 h 66"/>
                    <a:gd name="T70" fmla="*/ 44 w 58"/>
                    <a:gd name="T71" fmla="*/ 13 h 66"/>
                    <a:gd name="T72" fmla="*/ 43 w 58"/>
                    <a:gd name="T73" fmla="*/ 12 h 66"/>
                    <a:gd name="T74" fmla="*/ 43 w 58"/>
                    <a:gd name="T75" fmla="*/ 11 h 66"/>
                    <a:gd name="T76" fmla="*/ 43 w 58"/>
                    <a:gd name="T77" fmla="*/ 9 h 66"/>
                    <a:gd name="T78" fmla="*/ 43 w 58"/>
                    <a:gd name="T79" fmla="*/ 7 h 66"/>
                    <a:gd name="T80" fmla="*/ 44 w 58"/>
                    <a:gd name="T81" fmla="*/ 4 h 66"/>
                    <a:gd name="T82" fmla="*/ 44 w 58"/>
                    <a:gd name="T83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8" h="66">
                      <a:moveTo>
                        <a:pt x="30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1"/>
                        <a:pt x="29" y="1"/>
                        <a:pt x="29" y="1"/>
                      </a:cubicBezTo>
                      <a:cubicBezTo>
                        <a:pt x="29" y="2"/>
                        <a:pt x="29" y="2"/>
                        <a:pt x="29" y="3"/>
                      </a:cubicBezTo>
                      <a:cubicBezTo>
                        <a:pt x="29" y="3"/>
                        <a:pt x="29" y="4"/>
                        <a:pt x="29" y="4"/>
                      </a:cubicBezTo>
                      <a:cubicBezTo>
                        <a:pt x="29" y="4"/>
                        <a:pt x="29" y="5"/>
                        <a:pt x="29" y="5"/>
                      </a:cubicBezTo>
                      <a:cubicBezTo>
                        <a:pt x="29" y="6"/>
                        <a:pt x="29" y="6"/>
                        <a:pt x="29" y="7"/>
                      </a:cubicBezTo>
                      <a:cubicBezTo>
                        <a:pt x="29" y="7"/>
                        <a:pt x="29" y="7"/>
                        <a:pt x="29" y="8"/>
                      </a:cubicBezTo>
                      <a:cubicBezTo>
                        <a:pt x="29" y="8"/>
                        <a:pt x="29" y="8"/>
                        <a:pt x="29" y="9"/>
                      </a:cubicBezTo>
                      <a:cubicBezTo>
                        <a:pt x="29" y="9"/>
                        <a:pt x="29" y="9"/>
                        <a:pt x="29" y="10"/>
                      </a:cubicBezTo>
                      <a:cubicBezTo>
                        <a:pt x="29" y="10"/>
                        <a:pt x="29" y="10"/>
                        <a:pt x="29" y="11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2"/>
                        <a:pt x="29" y="12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6" y="16"/>
                        <a:pt x="14" y="16"/>
                        <a:pt x="12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0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0" y="16"/>
                        <a:pt x="9" y="16"/>
                        <a:pt x="9" y="16"/>
                      </a:cubicBezTo>
                      <a:cubicBezTo>
                        <a:pt x="9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7" y="17"/>
                      </a:cubicBezTo>
                      <a:cubicBezTo>
                        <a:pt x="7" y="17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9"/>
                      </a:cubicBezTo>
                      <a:cubicBezTo>
                        <a:pt x="9" y="20"/>
                        <a:pt x="10" y="21"/>
                        <a:pt x="11" y="22"/>
                      </a:cubicBezTo>
                      <a:cubicBezTo>
                        <a:pt x="11" y="23"/>
                        <a:pt x="11" y="24"/>
                        <a:pt x="11" y="24"/>
                      </a:cubicBezTo>
                      <a:cubicBezTo>
                        <a:pt x="10" y="26"/>
                        <a:pt x="8" y="26"/>
                        <a:pt x="7" y="27"/>
                      </a:cubicBezTo>
                      <a:cubicBezTo>
                        <a:pt x="6" y="27"/>
                        <a:pt x="5" y="27"/>
                        <a:pt x="5" y="28"/>
                      </a:cubicBezTo>
                      <a:cubicBezTo>
                        <a:pt x="5" y="30"/>
                        <a:pt x="3" y="33"/>
                        <a:pt x="0" y="36"/>
                      </a:cubicBezTo>
                      <a:cubicBezTo>
                        <a:pt x="0" y="37"/>
                        <a:pt x="2" y="38"/>
                        <a:pt x="2" y="39"/>
                      </a:cubicBezTo>
                      <a:cubicBezTo>
                        <a:pt x="4" y="42"/>
                        <a:pt x="5" y="43"/>
                        <a:pt x="6" y="45"/>
                      </a:cubicBezTo>
                      <a:cubicBezTo>
                        <a:pt x="6" y="46"/>
                        <a:pt x="7" y="48"/>
                        <a:pt x="13" y="54"/>
                      </a:cubicBezTo>
                      <a:cubicBezTo>
                        <a:pt x="16" y="56"/>
                        <a:pt x="17" y="58"/>
                        <a:pt x="18" y="60"/>
                      </a:cubicBezTo>
                      <a:cubicBezTo>
                        <a:pt x="19" y="62"/>
                        <a:pt x="20" y="64"/>
                        <a:pt x="23" y="66"/>
                      </a:cubicBezTo>
                      <a:cubicBezTo>
                        <a:pt x="23" y="66"/>
                        <a:pt x="23" y="66"/>
                        <a:pt x="23" y="66"/>
                      </a:cubicBezTo>
                      <a:cubicBezTo>
                        <a:pt x="23" y="66"/>
                        <a:pt x="23" y="66"/>
                        <a:pt x="23" y="66"/>
                      </a:cubicBezTo>
                      <a:cubicBezTo>
                        <a:pt x="23" y="66"/>
                        <a:pt x="24" y="65"/>
                        <a:pt x="24" y="65"/>
                      </a:cubicBezTo>
                      <a:cubicBezTo>
                        <a:pt x="24" y="65"/>
                        <a:pt x="24" y="65"/>
                        <a:pt x="25" y="65"/>
                      </a:cubicBezTo>
                      <a:cubicBezTo>
                        <a:pt x="25" y="64"/>
                        <a:pt x="25" y="64"/>
                        <a:pt x="26" y="64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27" y="64"/>
                        <a:pt x="28" y="64"/>
                        <a:pt x="28" y="64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30" y="63"/>
                        <a:pt x="29" y="61"/>
                        <a:pt x="29" y="59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27" y="55"/>
                        <a:pt x="27" y="53"/>
                        <a:pt x="28" y="52"/>
                      </a:cubicBezTo>
                      <a:cubicBezTo>
                        <a:pt x="30" y="50"/>
                        <a:pt x="33" y="50"/>
                        <a:pt x="34" y="50"/>
                      </a:cubicBezTo>
                      <a:cubicBezTo>
                        <a:pt x="37" y="50"/>
                        <a:pt x="37" y="50"/>
                        <a:pt x="37" y="50"/>
                      </a:cubicBezTo>
                      <a:cubicBezTo>
                        <a:pt x="37" y="50"/>
                        <a:pt x="37" y="48"/>
                        <a:pt x="37" y="48"/>
                      </a:cubicBezTo>
                      <a:cubicBezTo>
                        <a:pt x="38" y="46"/>
                        <a:pt x="39" y="44"/>
                        <a:pt x="42" y="44"/>
                      </a:cubicBezTo>
                      <a:cubicBezTo>
                        <a:pt x="44" y="44"/>
                        <a:pt x="45" y="46"/>
                        <a:pt x="46" y="48"/>
                      </a:cubicBezTo>
                      <a:cubicBezTo>
                        <a:pt x="47" y="49"/>
                        <a:pt x="47" y="50"/>
                        <a:pt x="48" y="51"/>
                      </a:cubicBezTo>
                      <a:cubicBezTo>
                        <a:pt x="49" y="50"/>
                        <a:pt x="51" y="51"/>
                        <a:pt x="52" y="51"/>
                      </a:cubicBezTo>
                      <a:cubicBezTo>
                        <a:pt x="54" y="52"/>
                        <a:pt x="54" y="52"/>
                        <a:pt x="56" y="52"/>
                      </a:cubicBezTo>
                      <a:cubicBezTo>
                        <a:pt x="58" y="52"/>
                        <a:pt x="58" y="44"/>
                        <a:pt x="58" y="41"/>
                      </a:cubicBezTo>
                      <a:cubicBezTo>
                        <a:pt x="58" y="40"/>
                        <a:pt x="58" y="39"/>
                        <a:pt x="58" y="38"/>
                      </a:cubicBezTo>
                      <a:cubicBezTo>
                        <a:pt x="58" y="34"/>
                        <a:pt x="58" y="32"/>
                        <a:pt x="56" y="31"/>
                      </a:cubicBezTo>
                      <a:cubicBezTo>
                        <a:pt x="53" y="29"/>
                        <a:pt x="51" y="26"/>
                        <a:pt x="51" y="23"/>
                      </a:cubicBezTo>
                      <a:cubicBezTo>
                        <a:pt x="51" y="21"/>
                        <a:pt x="52" y="19"/>
                        <a:pt x="54" y="18"/>
                      </a:cubicBezTo>
                      <a:cubicBezTo>
                        <a:pt x="55" y="17"/>
                        <a:pt x="56" y="16"/>
                        <a:pt x="56" y="15"/>
                      </a:cubicBezTo>
                      <a:cubicBezTo>
                        <a:pt x="56" y="14"/>
                        <a:pt x="56" y="13"/>
                        <a:pt x="55" y="12"/>
                      </a:cubicBezTo>
                      <a:cubicBezTo>
                        <a:pt x="54" y="12"/>
                        <a:pt x="51" y="12"/>
                        <a:pt x="49" y="13"/>
                      </a:cubicBezTo>
                      <a:cubicBezTo>
                        <a:pt x="48" y="13"/>
                        <a:pt x="47" y="13"/>
                        <a:pt x="46" y="13"/>
                      </a:cubicBezTo>
                      <a:cubicBezTo>
                        <a:pt x="46" y="13"/>
                        <a:pt x="45" y="13"/>
                        <a:pt x="45" y="13"/>
                      </a:cubicBezTo>
                      <a:cubicBezTo>
                        <a:pt x="45" y="13"/>
                        <a:pt x="45" y="13"/>
                        <a:pt x="45" y="13"/>
                      </a:cubicBezTo>
                      <a:cubicBezTo>
                        <a:pt x="45" y="13"/>
                        <a:pt x="45" y="13"/>
                        <a:pt x="44" y="13"/>
                      </a:cubicBezTo>
                      <a:cubicBezTo>
                        <a:pt x="44" y="13"/>
                        <a:pt x="44" y="13"/>
                        <a:pt x="44" y="13"/>
                      </a:cubicBezTo>
                      <a:cubicBezTo>
                        <a:pt x="44" y="13"/>
                        <a:pt x="44" y="13"/>
                        <a:pt x="44" y="13"/>
                      </a:cubicBezTo>
                      <a:cubicBezTo>
                        <a:pt x="44" y="13"/>
                        <a:pt x="44" y="12"/>
                        <a:pt x="43" y="12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3" y="12"/>
                        <a:pt x="43" y="11"/>
                        <a:pt x="43" y="11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8"/>
                        <a:pt x="43" y="8"/>
                      </a:cubicBez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43" y="6"/>
                        <a:pt x="43" y="6"/>
                        <a:pt x="44" y="5"/>
                      </a:cubicBezTo>
                      <a:cubicBezTo>
                        <a:pt x="44" y="5"/>
                        <a:pt x="44" y="4"/>
                        <a:pt x="44" y="4"/>
                      </a:cubicBezTo>
                      <a:cubicBezTo>
                        <a:pt x="44" y="3"/>
                        <a:pt x="44" y="2"/>
                        <a:pt x="44" y="1"/>
                      </a:cubicBezTo>
                      <a:cubicBezTo>
                        <a:pt x="44" y="1"/>
                        <a:pt x="44" y="1"/>
                        <a:pt x="44" y="1"/>
                      </a:cubicBezTo>
                      <a:cubicBezTo>
                        <a:pt x="37" y="1"/>
                        <a:pt x="31" y="0"/>
                        <a:pt x="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44" name="Freeform 1612">
                  <a:extLst>
                    <a:ext uri="{FF2B5EF4-FFF2-40B4-BE49-F238E27FC236}">
                      <a16:creationId xmlns:a16="http://schemas.microsoft.com/office/drawing/2014/main" id="{7F050E4F-FE03-7947-A2AD-8173906904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5" y="2950"/>
                  <a:ext cx="13" cy="1"/>
                </a:xfrm>
                <a:custGeom>
                  <a:avLst/>
                  <a:gdLst>
                    <a:gd name="T0" fmla="*/ 14 w 14"/>
                    <a:gd name="T1" fmla="*/ 1 h 1"/>
                    <a:gd name="T2" fmla="*/ 0 w 14"/>
                    <a:gd name="T3" fmla="*/ 0 h 1"/>
                    <a:gd name="T4" fmla="*/ 0 w 14"/>
                    <a:gd name="T5" fmla="*/ 0 h 1"/>
                    <a:gd name="T6" fmla="*/ 14 w 14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">
                      <a:moveTo>
                        <a:pt x="14" y="1"/>
                      </a:moveTo>
                      <a:cubicBezTo>
                        <a:pt x="7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7" y="1"/>
                        <a:pt x="1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45" name="Freeform 1613">
                  <a:extLst>
                    <a:ext uri="{FF2B5EF4-FFF2-40B4-BE49-F238E27FC236}">
                      <a16:creationId xmlns:a16="http://schemas.microsoft.com/office/drawing/2014/main" id="{7FC2D513-471A-A746-962E-79BA1D1B02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2" y="2952"/>
                  <a:ext cx="18" cy="9"/>
                </a:xfrm>
                <a:custGeom>
                  <a:avLst/>
                  <a:gdLst>
                    <a:gd name="T0" fmla="*/ 6 w 19"/>
                    <a:gd name="T1" fmla="*/ 0 h 10"/>
                    <a:gd name="T2" fmla="*/ 6 w 19"/>
                    <a:gd name="T3" fmla="*/ 3 h 10"/>
                    <a:gd name="T4" fmla="*/ 1 w 19"/>
                    <a:gd name="T5" fmla="*/ 7 h 10"/>
                    <a:gd name="T6" fmla="*/ 0 w 19"/>
                    <a:gd name="T7" fmla="*/ 8 h 10"/>
                    <a:gd name="T8" fmla="*/ 0 w 19"/>
                    <a:gd name="T9" fmla="*/ 8 h 10"/>
                    <a:gd name="T10" fmla="*/ 3 w 19"/>
                    <a:gd name="T11" fmla="*/ 10 h 10"/>
                    <a:gd name="T12" fmla="*/ 3 w 19"/>
                    <a:gd name="T13" fmla="*/ 10 h 10"/>
                    <a:gd name="T14" fmla="*/ 5 w 19"/>
                    <a:gd name="T15" fmla="*/ 10 h 10"/>
                    <a:gd name="T16" fmla="*/ 5 w 19"/>
                    <a:gd name="T17" fmla="*/ 10 h 10"/>
                    <a:gd name="T18" fmla="*/ 5 w 19"/>
                    <a:gd name="T19" fmla="*/ 10 h 10"/>
                    <a:gd name="T20" fmla="*/ 5 w 19"/>
                    <a:gd name="T21" fmla="*/ 10 h 10"/>
                    <a:gd name="T22" fmla="*/ 6 w 19"/>
                    <a:gd name="T23" fmla="*/ 10 h 10"/>
                    <a:gd name="T24" fmla="*/ 19 w 19"/>
                    <a:gd name="T25" fmla="*/ 10 h 10"/>
                    <a:gd name="T26" fmla="*/ 19 w 19"/>
                    <a:gd name="T27" fmla="*/ 8 h 10"/>
                    <a:gd name="T28" fmla="*/ 19 w 19"/>
                    <a:gd name="T29" fmla="*/ 7 h 10"/>
                    <a:gd name="T30" fmla="*/ 19 w 19"/>
                    <a:gd name="T31" fmla="*/ 5 h 10"/>
                    <a:gd name="T32" fmla="*/ 19 w 19"/>
                    <a:gd name="T33" fmla="*/ 4 h 10"/>
                    <a:gd name="T34" fmla="*/ 19 w 19"/>
                    <a:gd name="T35" fmla="*/ 2 h 10"/>
                    <a:gd name="T36" fmla="*/ 19 w 19"/>
                    <a:gd name="T37" fmla="*/ 0 h 10"/>
                    <a:gd name="T38" fmla="*/ 19 w 19"/>
                    <a:gd name="T39" fmla="*/ 0 h 10"/>
                    <a:gd name="T40" fmla="*/ 19 w 19"/>
                    <a:gd name="T41" fmla="*/ 0 h 10"/>
                    <a:gd name="T42" fmla="*/ 6 w 19"/>
                    <a:gd name="T4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9" h="10">
                      <a:moveTo>
                        <a:pt x="6" y="0"/>
                      </a:moveTo>
                      <a:cubicBezTo>
                        <a:pt x="6" y="1"/>
                        <a:pt x="6" y="2"/>
                        <a:pt x="6" y="3"/>
                      </a:cubicBezTo>
                      <a:cubicBezTo>
                        <a:pt x="5" y="5"/>
                        <a:pt x="3" y="7"/>
                        <a:pt x="1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8"/>
                        <a:pt x="3" y="9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4" y="10"/>
                        <a:pt x="4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6" y="10"/>
                      </a:cubicBezTo>
                      <a:cubicBezTo>
                        <a:pt x="8" y="10"/>
                        <a:pt x="16" y="10"/>
                        <a:pt x="19" y="10"/>
                      </a:cubicBezTo>
                      <a:cubicBezTo>
                        <a:pt x="19" y="9"/>
                        <a:pt x="19" y="8"/>
                        <a:pt x="19" y="8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6"/>
                        <a:pt x="19" y="6"/>
                        <a:pt x="19" y="5"/>
                      </a:cubicBezTo>
                      <a:cubicBezTo>
                        <a:pt x="19" y="5"/>
                        <a:pt x="19" y="4"/>
                        <a:pt x="19" y="4"/>
                      </a:cubicBezTo>
                      <a:cubicBezTo>
                        <a:pt x="19" y="3"/>
                        <a:pt x="19" y="3"/>
                        <a:pt x="19" y="2"/>
                      </a:cubicBezTo>
                      <a:cubicBezTo>
                        <a:pt x="19" y="1"/>
                        <a:pt x="19" y="1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46" name="Freeform 1614">
                  <a:extLst>
                    <a:ext uri="{FF2B5EF4-FFF2-40B4-BE49-F238E27FC236}">
                      <a16:creationId xmlns:a16="http://schemas.microsoft.com/office/drawing/2014/main" id="{57F6505A-6D40-5B43-865D-176808E9DB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0" y="295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47" name="Freeform 1615">
                  <a:extLst>
                    <a:ext uri="{FF2B5EF4-FFF2-40B4-BE49-F238E27FC236}">
                      <a16:creationId xmlns:a16="http://schemas.microsoft.com/office/drawing/2014/main" id="{2F30AED6-63B1-FE4C-A35D-570B0E0675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0" y="295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48" name="Freeform 1616">
                  <a:extLst>
                    <a:ext uri="{FF2B5EF4-FFF2-40B4-BE49-F238E27FC236}">
                      <a16:creationId xmlns:a16="http://schemas.microsoft.com/office/drawing/2014/main" id="{395B1E07-96AA-F442-AE94-4F7CBCB85F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5" y="2961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49" name="Freeform 1617">
                  <a:extLst>
                    <a:ext uri="{FF2B5EF4-FFF2-40B4-BE49-F238E27FC236}">
                      <a16:creationId xmlns:a16="http://schemas.microsoft.com/office/drawing/2014/main" id="{2AAB2E1A-846A-C84B-8394-92415D3B8C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7" y="296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50" name="Freeform 1618">
                  <a:extLst>
                    <a:ext uri="{FF2B5EF4-FFF2-40B4-BE49-F238E27FC236}">
                      <a16:creationId xmlns:a16="http://schemas.microsoft.com/office/drawing/2014/main" id="{31188384-5131-C442-B893-7D4C913936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7" y="296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51" name="Freeform 1619">
                  <a:extLst>
                    <a:ext uri="{FF2B5EF4-FFF2-40B4-BE49-F238E27FC236}">
                      <a16:creationId xmlns:a16="http://schemas.microsoft.com/office/drawing/2014/main" id="{96083CE3-67F4-4D45-A03E-A9342BF6A2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0" y="2959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52" name="Freeform 1620">
                  <a:extLst>
                    <a:ext uri="{FF2B5EF4-FFF2-40B4-BE49-F238E27FC236}">
                      <a16:creationId xmlns:a16="http://schemas.microsoft.com/office/drawing/2014/main" id="{BDD3BA24-B637-2440-A231-9A0003DD2D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0" y="2957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53" name="Freeform 1621">
                  <a:extLst>
                    <a:ext uri="{FF2B5EF4-FFF2-40B4-BE49-F238E27FC236}">
                      <a16:creationId xmlns:a16="http://schemas.microsoft.com/office/drawing/2014/main" id="{FD49D3C0-7C2A-E049-9B4D-4F1C22685F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1" y="2935"/>
                  <a:ext cx="71" cy="90"/>
                </a:xfrm>
                <a:custGeom>
                  <a:avLst/>
                  <a:gdLst>
                    <a:gd name="T0" fmla="*/ 62 w 74"/>
                    <a:gd name="T1" fmla="*/ 2 h 95"/>
                    <a:gd name="T2" fmla="*/ 54 w 74"/>
                    <a:gd name="T3" fmla="*/ 11 h 95"/>
                    <a:gd name="T4" fmla="*/ 54 w 74"/>
                    <a:gd name="T5" fmla="*/ 11 h 95"/>
                    <a:gd name="T6" fmla="*/ 51 w 74"/>
                    <a:gd name="T7" fmla="*/ 21 h 95"/>
                    <a:gd name="T8" fmla="*/ 51 w 74"/>
                    <a:gd name="T9" fmla="*/ 24 h 95"/>
                    <a:gd name="T10" fmla="*/ 34 w 74"/>
                    <a:gd name="T11" fmla="*/ 17 h 95"/>
                    <a:gd name="T12" fmla="*/ 29 w 74"/>
                    <a:gd name="T13" fmla="*/ 17 h 95"/>
                    <a:gd name="T14" fmla="*/ 26 w 74"/>
                    <a:gd name="T15" fmla="*/ 17 h 95"/>
                    <a:gd name="T16" fmla="*/ 23 w 74"/>
                    <a:gd name="T17" fmla="*/ 17 h 95"/>
                    <a:gd name="T18" fmla="*/ 22 w 74"/>
                    <a:gd name="T19" fmla="*/ 20 h 95"/>
                    <a:gd name="T20" fmla="*/ 21 w 74"/>
                    <a:gd name="T21" fmla="*/ 22 h 95"/>
                    <a:gd name="T22" fmla="*/ 21 w 74"/>
                    <a:gd name="T23" fmla="*/ 24 h 95"/>
                    <a:gd name="T24" fmla="*/ 21 w 74"/>
                    <a:gd name="T25" fmla="*/ 25 h 95"/>
                    <a:gd name="T26" fmla="*/ 31 w 74"/>
                    <a:gd name="T27" fmla="*/ 25 h 95"/>
                    <a:gd name="T28" fmla="*/ 30 w 74"/>
                    <a:gd name="T29" fmla="*/ 38 h 95"/>
                    <a:gd name="T30" fmla="*/ 32 w 74"/>
                    <a:gd name="T31" fmla="*/ 43 h 95"/>
                    <a:gd name="T32" fmla="*/ 36 w 74"/>
                    <a:gd name="T33" fmla="*/ 57 h 95"/>
                    <a:gd name="T34" fmla="*/ 25 w 74"/>
                    <a:gd name="T35" fmla="*/ 71 h 95"/>
                    <a:gd name="T36" fmla="*/ 21 w 74"/>
                    <a:gd name="T37" fmla="*/ 71 h 95"/>
                    <a:gd name="T38" fmla="*/ 16 w 74"/>
                    <a:gd name="T39" fmla="*/ 64 h 95"/>
                    <a:gd name="T40" fmla="*/ 11 w 74"/>
                    <a:gd name="T41" fmla="*/ 70 h 95"/>
                    <a:gd name="T42" fmla="*/ 5 w 74"/>
                    <a:gd name="T43" fmla="*/ 70 h 95"/>
                    <a:gd name="T44" fmla="*/ 6 w 74"/>
                    <a:gd name="T45" fmla="*/ 74 h 95"/>
                    <a:gd name="T46" fmla="*/ 2 w 74"/>
                    <a:gd name="T47" fmla="*/ 84 h 95"/>
                    <a:gd name="T48" fmla="*/ 1 w 74"/>
                    <a:gd name="T49" fmla="*/ 84 h 95"/>
                    <a:gd name="T50" fmla="*/ 0 w 74"/>
                    <a:gd name="T51" fmla="*/ 85 h 95"/>
                    <a:gd name="T52" fmla="*/ 9 w 74"/>
                    <a:gd name="T53" fmla="*/ 94 h 95"/>
                    <a:gd name="T54" fmla="*/ 12 w 74"/>
                    <a:gd name="T55" fmla="*/ 93 h 95"/>
                    <a:gd name="T56" fmla="*/ 13 w 74"/>
                    <a:gd name="T57" fmla="*/ 92 h 95"/>
                    <a:gd name="T58" fmla="*/ 15 w 74"/>
                    <a:gd name="T59" fmla="*/ 91 h 95"/>
                    <a:gd name="T60" fmla="*/ 16 w 74"/>
                    <a:gd name="T61" fmla="*/ 91 h 95"/>
                    <a:gd name="T62" fmla="*/ 17 w 74"/>
                    <a:gd name="T63" fmla="*/ 90 h 95"/>
                    <a:gd name="T64" fmla="*/ 18 w 74"/>
                    <a:gd name="T65" fmla="*/ 90 h 95"/>
                    <a:gd name="T66" fmla="*/ 18 w 74"/>
                    <a:gd name="T67" fmla="*/ 90 h 95"/>
                    <a:gd name="T68" fmla="*/ 21 w 74"/>
                    <a:gd name="T69" fmla="*/ 92 h 95"/>
                    <a:gd name="T70" fmla="*/ 32 w 74"/>
                    <a:gd name="T71" fmla="*/ 89 h 95"/>
                    <a:gd name="T72" fmla="*/ 38 w 74"/>
                    <a:gd name="T73" fmla="*/ 91 h 95"/>
                    <a:gd name="T74" fmla="*/ 45 w 74"/>
                    <a:gd name="T75" fmla="*/ 89 h 95"/>
                    <a:gd name="T76" fmla="*/ 45 w 74"/>
                    <a:gd name="T77" fmla="*/ 87 h 95"/>
                    <a:gd name="T78" fmla="*/ 49 w 74"/>
                    <a:gd name="T79" fmla="*/ 81 h 95"/>
                    <a:gd name="T80" fmla="*/ 50 w 74"/>
                    <a:gd name="T81" fmla="*/ 65 h 95"/>
                    <a:gd name="T82" fmla="*/ 55 w 74"/>
                    <a:gd name="T83" fmla="*/ 53 h 95"/>
                    <a:gd name="T84" fmla="*/ 64 w 74"/>
                    <a:gd name="T85" fmla="*/ 35 h 95"/>
                    <a:gd name="T86" fmla="*/ 71 w 74"/>
                    <a:gd name="T87" fmla="*/ 12 h 95"/>
                    <a:gd name="T88" fmla="*/ 73 w 74"/>
                    <a:gd name="T89" fmla="*/ 9 h 95"/>
                    <a:gd name="T90" fmla="*/ 74 w 74"/>
                    <a:gd name="T91" fmla="*/ 6 h 95"/>
                    <a:gd name="T92" fmla="*/ 74 w 74"/>
                    <a:gd name="T93" fmla="*/ 4 h 95"/>
                    <a:gd name="T94" fmla="*/ 74 w 74"/>
                    <a:gd name="T95" fmla="*/ 2 h 95"/>
                    <a:gd name="T96" fmla="*/ 66 w 74"/>
                    <a:gd name="T97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4" h="95">
                      <a:moveTo>
                        <a:pt x="66" y="0"/>
                      </a:moveTo>
                      <a:cubicBezTo>
                        <a:pt x="62" y="2"/>
                        <a:pt x="62" y="2"/>
                        <a:pt x="62" y="2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7" y="5"/>
                        <a:pt x="56" y="8"/>
                        <a:pt x="54" y="11"/>
                      </a:cubicBezTo>
                      <a:cubicBezTo>
                        <a:pt x="54" y="11"/>
                        <a:pt x="54" y="11"/>
                        <a:pt x="54" y="11"/>
                      </a:cubicBezTo>
                      <a:cubicBezTo>
                        <a:pt x="54" y="11"/>
                        <a:pt x="54" y="11"/>
                        <a:pt x="54" y="11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52" y="14"/>
                        <a:pt x="51" y="19"/>
                        <a:pt x="51" y="21"/>
                      </a:cubicBezTo>
                      <a:cubicBezTo>
                        <a:pt x="51" y="21"/>
                        <a:pt x="51" y="21"/>
                        <a:pt x="51" y="21"/>
                      </a:cubicBezTo>
                      <a:cubicBezTo>
                        <a:pt x="51" y="24"/>
                        <a:pt x="51" y="24"/>
                        <a:pt x="51" y="24"/>
                      </a:cubicBezTo>
                      <a:cubicBezTo>
                        <a:pt x="48" y="22"/>
                        <a:pt x="48" y="22"/>
                        <a:pt x="48" y="22"/>
                      </a:cubicBezTo>
                      <a:cubicBezTo>
                        <a:pt x="44" y="20"/>
                        <a:pt x="37" y="17"/>
                        <a:pt x="34" y="17"/>
                      </a:cubicBezTo>
                      <a:cubicBezTo>
                        <a:pt x="33" y="17"/>
                        <a:pt x="32" y="17"/>
                        <a:pt x="29" y="17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8" y="17"/>
                        <a:pt x="27" y="17"/>
                        <a:pt x="26" y="17"/>
                      </a:cubicBezTo>
                      <a:cubicBezTo>
                        <a:pt x="26" y="17"/>
                        <a:pt x="26" y="17"/>
                        <a:pt x="25" y="17"/>
                      </a:cubicBezTo>
                      <a:cubicBezTo>
                        <a:pt x="25" y="17"/>
                        <a:pt x="24" y="17"/>
                        <a:pt x="23" y="17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2" y="18"/>
                        <a:pt x="22" y="19"/>
                        <a:pt x="22" y="2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2" y="21"/>
                        <a:pt x="21" y="21"/>
                        <a:pt x="21" y="22"/>
                      </a:cubicBezTo>
                      <a:cubicBezTo>
                        <a:pt x="21" y="22"/>
                        <a:pt x="21" y="22"/>
                        <a:pt x="21" y="23"/>
                      </a:cubicBezTo>
                      <a:cubicBezTo>
                        <a:pt x="21" y="23"/>
                        <a:pt x="21" y="24"/>
                        <a:pt x="21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5"/>
                        <a:pt x="22" y="25"/>
                        <a:pt x="22" y="25"/>
                      </a:cubicBezTo>
                      <a:cubicBezTo>
                        <a:pt x="25" y="24"/>
                        <a:pt x="29" y="23"/>
                        <a:pt x="31" y="25"/>
                      </a:cubicBezTo>
                      <a:cubicBezTo>
                        <a:pt x="34" y="27"/>
                        <a:pt x="35" y="29"/>
                        <a:pt x="34" y="31"/>
                      </a:cubicBezTo>
                      <a:cubicBezTo>
                        <a:pt x="34" y="34"/>
                        <a:pt x="32" y="36"/>
                        <a:pt x="30" y="38"/>
                      </a:cubicBezTo>
                      <a:cubicBezTo>
                        <a:pt x="29" y="38"/>
                        <a:pt x="29" y="39"/>
                        <a:pt x="29" y="39"/>
                      </a:cubicBezTo>
                      <a:cubicBezTo>
                        <a:pt x="29" y="40"/>
                        <a:pt x="30" y="42"/>
                        <a:pt x="32" y="43"/>
                      </a:cubicBezTo>
                      <a:cubicBezTo>
                        <a:pt x="36" y="45"/>
                        <a:pt x="36" y="50"/>
                        <a:pt x="36" y="54"/>
                      </a:cubicBezTo>
                      <a:cubicBezTo>
                        <a:pt x="36" y="55"/>
                        <a:pt x="36" y="56"/>
                        <a:pt x="36" y="57"/>
                      </a:cubicBezTo>
                      <a:cubicBezTo>
                        <a:pt x="36" y="63"/>
                        <a:pt x="36" y="71"/>
                        <a:pt x="31" y="72"/>
                      </a:cubicBezTo>
                      <a:cubicBezTo>
                        <a:pt x="28" y="72"/>
                        <a:pt x="26" y="72"/>
                        <a:pt x="25" y="71"/>
                      </a:cubicBezTo>
                      <a:cubicBezTo>
                        <a:pt x="24" y="71"/>
                        <a:pt x="23" y="70"/>
                        <a:pt x="22" y="70"/>
                      </a:cubicBezTo>
                      <a:cubicBezTo>
                        <a:pt x="21" y="71"/>
                        <a:pt x="21" y="71"/>
                        <a:pt x="21" y="71"/>
                      </a:cubicBezTo>
                      <a:cubicBezTo>
                        <a:pt x="19" y="71"/>
                        <a:pt x="18" y="68"/>
                        <a:pt x="17" y="66"/>
                      </a:cubicBezTo>
                      <a:cubicBezTo>
                        <a:pt x="16" y="65"/>
                        <a:pt x="16" y="64"/>
                        <a:pt x="16" y="64"/>
                      </a:cubicBezTo>
                      <a:cubicBezTo>
                        <a:pt x="16" y="64"/>
                        <a:pt x="15" y="65"/>
                        <a:pt x="15" y="65"/>
                      </a:cubicBezTo>
                      <a:cubicBezTo>
                        <a:pt x="15" y="67"/>
                        <a:pt x="14" y="70"/>
                        <a:pt x="11" y="70"/>
                      </a:cubicBezTo>
                      <a:cubicBezTo>
                        <a:pt x="8" y="70"/>
                        <a:pt x="8" y="70"/>
                        <a:pt x="8" y="70"/>
                      </a:cubicBezTo>
                      <a:cubicBezTo>
                        <a:pt x="6" y="70"/>
                        <a:pt x="5" y="70"/>
                        <a:pt x="5" y="70"/>
                      </a:cubicBezTo>
                      <a:cubicBezTo>
                        <a:pt x="5" y="70"/>
                        <a:pt x="5" y="71"/>
                        <a:pt x="6" y="72"/>
                      </a:cubicBezTo>
                      <a:cubicBezTo>
                        <a:pt x="6" y="74"/>
                        <a:pt x="6" y="74"/>
                        <a:pt x="6" y="74"/>
                      </a:cubicBezTo>
                      <a:cubicBezTo>
                        <a:pt x="8" y="77"/>
                        <a:pt x="9" y="80"/>
                        <a:pt x="7" y="82"/>
                      </a:cubicBezTo>
                      <a:cubicBezTo>
                        <a:pt x="6" y="84"/>
                        <a:pt x="4" y="84"/>
                        <a:pt x="2" y="84"/>
                      </a:cubicBezTo>
                      <a:cubicBezTo>
                        <a:pt x="2" y="84"/>
                        <a:pt x="1" y="84"/>
                        <a:pt x="1" y="84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0" y="84"/>
                        <a:pt x="0" y="84"/>
                        <a:pt x="0" y="85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3" y="88"/>
                        <a:pt x="6" y="91"/>
                        <a:pt x="8" y="95"/>
                      </a:cubicBezTo>
                      <a:cubicBezTo>
                        <a:pt x="9" y="95"/>
                        <a:pt x="9" y="95"/>
                        <a:pt x="9" y="94"/>
                      </a:cubicBezTo>
                      <a:cubicBezTo>
                        <a:pt x="9" y="94"/>
                        <a:pt x="10" y="94"/>
                        <a:pt x="10" y="94"/>
                      </a:cubicBezTo>
                      <a:cubicBezTo>
                        <a:pt x="11" y="94"/>
                        <a:pt x="11" y="93"/>
                        <a:pt x="12" y="93"/>
                      </a:cubicBezTo>
                      <a:cubicBezTo>
                        <a:pt x="12" y="93"/>
                        <a:pt x="12" y="93"/>
                        <a:pt x="12" y="92"/>
                      </a:cubicBezTo>
                      <a:cubicBezTo>
                        <a:pt x="13" y="92"/>
                        <a:pt x="13" y="92"/>
                        <a:pt x="13" y="92"/>
                      </a:cubicBezTo>
                      <a:cubicBezTo>
                        <a:pt x="14" y="92"/>
                        <a:pt x="14" y="92"/>
                        <a:pt x="14" y="91"/>
                      </a:cubicBezTo>
                      <a:cubicBezTo>
                        <a:pt x="14" y="91"/>
                        <a:pt x="15" y="91"/>
                        <a:pt x="15" y="91"/>
                      </a:cubicBezTo>
                      <a:cubicBezTo>
                        <a:pt x="15" y="91"/>
                        <a:pt x="15" y="91"/>
                        <a:pt x="1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91"/>
                        <a:pt x="16" y="90"/>
                        <a:pt x="17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90"/>
                        <a:pt x="17" y="90"/>
                        <a:pt x="18" y="90"/>
                      </a:cubicBezTo>
                      <a:cubicBezTo>
                        <a:pt x="18" y="90"/>
                        <a:pt x="18" y="90"/>
                        <a:pt x="18" y="90"/>
                      </a:cubicBezTo>
                      <a:cubicBezTo>
                        <a:pt x="18" y="90"/>
                        <a:pt x="18" y="90"/>
                        <a:pt x="18" y="90"/>
                      </a:cubicBezTo>
                      <a:cubicBezTo>
                        <a:pt x="19" y="90"/>
                        <a:pt x="19" y="90"/>
                        <a:pt x="19" y="90"/>
                      </a:cubicBezTo>
                      <a:cubicBezTo>
                        <a:pt x="20" y="91"/>
                        <a:pt x="20" y="91"/>
                        <a:pt x="21" y="92"/>
                      </a:cubicBezTo>
                      <a:cubicBezTo>
                        <a:pt x="23" y="93"/>
                        <a:pt x="23" y="93"/>
                        <a:pt x="25" y="91"/>
                      </a:cubicBezTo>
                      <a:cubicBezTo>
                        <a:pt x="27" y="90"/>
                        <a:pt x="29" y="89"/>
                        <a:pt x="32" y="89"/>
                      </a:cubicBezTo>
                      <a:cubicBezTo>
                        <a:pt x="35" y="89"/>
                        <a:pt x="37" y="90"/>
                        <a:pt x="37" y="93"/>
                      </a:cubicBezTo>
                      <a:cubicBezTo>
                        <a:pt x="37" y="93"/>
                        <a:pt x="38" y="92"/>
                        <a:pt x="38" y="91"/>
                      </a:cubicBezTo>
                      <a:cubicBezTo>
                        <a:pt x="40" y="90"/>
                        <a:pt x="42" y="89"/>
                        <a:pt x="44" y="89"/>
                      </a:cubicBezTo>
                      <a:cubicBezTo>
                        <a:pt x="44" y="89"/>
                        <a:pt x="44" y="89"/>
                        <a:pt x="45" y="89"/>
                      </a:cubicBezTo>
                      <a:cubicBezTo>
                        <a:pt x="45" y="89"/>
                        <a:pt x="45" y="89"/>
                        <a:pt x="45" y="89"/>
                      </a:cubicBezTo>
                      <a:cubicBezTo>
                        <a:pt x="45" y="89"/>
                        <a:pt x="45" y="89"/>
                        <a:pt x="45" y="87"/>
                      </a:cubicBezTo>
                      <a:cubicBezTo>
                        <a:pt x="45" y="83"/>
                        <a:pt x="46" y="81"/>
                        <a:pt x="48" y="81"/>
                      </a:cubicBezTo>
                      <a:cubicBezTo>
                        <a:pt x="49" y="81"/>
                        <a:pt x="49" y="81"/>
                        <a:pt x="49" y="81"/>
                      </a:cubicBezTo>
                      <a:cubicBezTo>
                        <a:pt x="49" y="81"/>
                        <a:pt x="49" y="80"/>
                        <a:pt x="49" y="78"/>
                      </a:cubicBezTo>
                      <a:cubicBezTo>
                        <a:pt x="49" y="74"/>
                        <a:pt x="49" y="69"/>
                        <a:pt x="50" y="65"/>
                      </a:cubicBezTo>
                      <a:cubicBezTo>
                        <a:pt x="50" y="63"/>
                        <a:pt x="50" y="61"/>
                        <a:pt x="50" y="59"/>
                      </a:cubicBezTo>
                      <a:cubicBezTo>
                        <a:pt x="50" y="57"/>
                        <a:pt x="52" y="55"/>
                        <a:pt x="55" y="53"/>
                      </a:cubicBezTo>
                      <a:cubicBezTo>
                        <a:pt x="57" y="51"/>
                        <a:pt x="60" y="49"/>
                        <a:pt x="60" y="47"/>
                      </a:cubicBezTo>
                      <a:cubicBezTo>
                        <a:pt x="60" y="44"/>
                        <a:pt x="61" y="40"/>
                        <a:pt x="64" y="35"/>
                      </a:cubicBezTo>
                      <a:cubicBezTo>
                        <a:pt x="66" y="31"/>
                        <a:pt x="68" y="26"/>
                        <a:pt x="68" y="23"/>
                      </a:cubicBezTo>
                      <a:cubicBezTo>
                        <a:pt x="68" y="17"/>
                        <a:pt x="69" y="15"/>
                        <a:pt x="71" y="12"/>
                      </a:cubicBezTo>
                      <a:cubicBezTo>
                        <a:pt x="72" y="12"/>
                        <a:pt x="72" y="11"/>
                        <a:pt x="72" y="10"/>
                      </a:cubicBezTo>
                      <a:cubicBezTo>
                        <a:pt x="73" y="10"/>
                        <a:pt x="73" y="9"/>
                        <a:pt x="73" y="9"/>
                      </a:cubicBezTo>
                      <a:cubicBezTo>
                        <a:pt x="73" y="8"/>
                        <a:pt x="73" y="8"/>
                        <a:pt x="73" y="8"/>
                      </a:cubicBezTo>
                      <a:cubicBezTo>
                        <a:pt x="73" y="7"/>
                        <a:pt x="74" y="7"/>
                        <a:pt x="74" y="6"/>
                      </a:cubicBezTo>
                      <a:cubicBezTo>
                        <a:pt x="74" y="6"/>
                        <a:pt x="74" y="6"/>
                        <a:pt x="74" y="5"/>
                      </a:cubicBezTo>
                      <a:cubicBezTo>
                        <a:pt x="74" y="5"/>
                        <a:pt x="74" y="4"/>
                        <a:pt x="74" y="4"/>
                      </a:cubicBezTo>
                      <a:cubicBezTo>
                        <a:pt x="74" y="3"/>
                        <a:pt x="74" y="3"/>
                        <a:pt x="74" y="2"/>
                      </a:cubicBezTo>
                      <a:cubicBezTo>
                        <a:pt x="74" y="2"/>
                        <a:pt x="74" y="2"/>
                        <a:pt x="74" y="2"/>
                      </a:cubicBezTo>
                      <a:cubicBezTo>
                        <a:pt x="70" y="1"/>
                        <a:pt x="70" y="1"/>
                        <a:pt x="70" y="1"/>
                      </a:cubicBezTo>
                      <a:lnTo>
                        <a:pt x="6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54" name="Freeform 1622">
                  <a:extLst>
                    <a:ext uri="{FF2B5EF4-FFF2-40B4-BE49-F238E27FC236}">
                      <a16:creationId xmlns:a16="http://schemas.microsoft.com/office/drawing/2014/main" id="{87750894-D98B-5D47-A78A-733DCFD896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3" y="294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55" name="Freeform 1623">
                  <a:extLst>
                    <a:ext uri="{FF2B5EF4-FFF2-40B4-BE49-F238E27FC236}">
                      <a16:creationId xmlns:a16="http://schemas.microsoft.com/office/drawing/2014/main" id="{8E9208EE-4CF6-DE44-A098-61D6F45C52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4" y="2935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4 w 4"/>
                    <a:gd name="T5" fmla="*/ 1 h 1"/>
                    <a:gd name="T6" fmla="*/ 0 w 4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56" name="Freeform 1624">
                  <a:extLst>
                    <a:ext uri="{FF2B5EF4-FFF2-40B4-BE49-F238E27FC236}">
                      <a16:creationId xmlns:a16="http://schemas.microsoft.com/office/drawing/2014/main" id="{D89848F3-BDE8-F549-A875-B93DC05602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3" y="2951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57" name="Freeform 1625">
                  <a:extLst>
                    <a:ext uri="{FF2B5EF4-FFF2-40B4-BE49-F238E27FC236}">
                      <a16:creationId xmlns:a16="http://schemas.microsoft.com/office/drawing/2014/main" id="{B775D720-1401-E547-90D4-22DDF8A082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6" y="2951"/>
                  <a:ext cx="3" cy="0"/>
                </a:xfrm>
                <a:custGeom>
                  <a:avLst/>
                  <a:gdLst>
                    <a:gd name="T0" fmla="*/ 3 w 3"/>
                    <a:gd name="T1" fmla="*/ 3 w 3"/>
                    <a:gd name="T2" fmla="*/ 0 w 3"/>
                    <a:gd name="T3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58" name="Freeform 1626">
                  <a:extLst>
                    <a:ext uri="{FF2B5EF4-FFF2-40B4-BE49-F238E27FC236}">
                      <a16:creationId xmlns:a16="http://schemas.microsoft.com/office/drawing/2014/main" id="{51311CE2-0E72-B74A-A0DA-2EA5DA1D1E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0" y="2945"/>
                  <a:ext cx="3" cy="10"/>
                </a:xfrm>
                <a:custGeom>
                  <a:avLst/>
                  <a:gdLst>
                    <a:gd name="T0" fmla="*/ 0 w 3"/>
                    <a:gd name="T1" fmla="*/ 10 h 10"/>
                    <a:gd name="T2" fmla="*/ 0 w 3"/>
                    <a:gd name="T3" fmla="*/ 10 h 10"/>
                    <a:gd name="T4" fmla="*/ 0 w 3"/>
                    <a:gd name="T5" fmla="*/ 10 h 10"/>
                    <a:gd name="T6" fmla="*/ 3 w 3"/>
                    <a:gd name="T7" fmla="*/ 1 h 10"/>
                    <a:gd name="T8" fmla="*/ 3 w 3"/>
                    <a:gd name="T9" fmla="*/ 0 h 10"/>
                    <a:gd name="T10" fmla="*/ 3 w 3"/>
                    <a:gd name="T11" fmla="*/ 1 h 10"/>
                    <a:gd name="T12" fmla="*/ 0 w 3"/>
                    <a:gd name="T13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10">
                      <a:moveTo>
                        <a:pt x="0" y="1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8"/>
                        <a:pt x="1" y="3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1" y="4"/>
                        <a:pt x="0" y="8"/>
                        <a:pt x="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59" name="Freeform 1627">
                  <a:extLst>
                    <a:ext uri="{FF2B5EF4-FFF2-40B4-BE49-F238E27FC236}">
                      <a16:creationId xmlns:a16="http://schemas.microsoft.com/office/drawing/2014/main" id="{488824FB-2236-EB48-8B8A-5C56C82DBB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3" y="2945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60" name="Freeform 1628">
                  <a:extLst>
                    <a:ext uri="{FF2B5EF4-FFF2-40B4-BE49-F238E27FC236}">
                      <a16:creationId xmlns:a16="http://schemas.microsoft.com/office/drawing/2014/main" id="{AF848D68-9DAE-BA41-BD97-85457E29BA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2" y="295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61" name="Freeform 1629">
                  <a:extLst>
                    <a:ext uri="{FF2B5EF4-FFF2-40B4-BE49-F238E27FC236}">
                      <a16:creationId xmlns:a16="http://schemas.microsoft.com/office/drawing/2014/main" id="{44E4D0E7-F7DC-ED4B-929A-83A07DC371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1" y="295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62" name="Freeform 1630">
                  <a:extLst>
                    <a:ext uri="{FF2B5EF4-FFF2-40B4-BE49-F238E27FC236}">
                      <a16:creationId xmlns:a16="http://schemas.microsoft.com/office/drawing/2014/main" id="{B7C18ACE-6A2D-0B44-AAE8-48FD2E0EE4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2" y="30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grpSp>
            <p:nvGrpSpPr>
              <p:cNvPr id="441" name="Group 1832">
                <a:extLst>
                  <a:ext uri="{FF2B5EF4-FFF2-40B4-BE49-F238E27FC236}">
                    <a16:creationId xmlns:a16="http://schemas.microsoft.com/office/drawing/2014/main" id="{6BDA1693-FBA4-B64E-89D7-DA25B1DAED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1" y="2634"/>
                <a:ext cx="411" cy="636"/>
                <a:chOff x="1791" y="2634"/>
                <a:chExt cx="411" cy="636"/>
              </a:xfrm>
              <a:grpFill/>
            </p:grpSpPr>
            <p:sp>
              <p:nvSpPr>
                <p:cNvPr id="463" name="Freeform 1632">
                  <a:extLst>
                    <a:ext uri="{FF2B5EF4-FFF2-40B4-BE49-F238E27FC236}">
                      <a16:creationId xmlns:a16="http://schemas.microsoft.com/office/drawing/2014/main" id="{48BB07EF-9EF0-A14A-94DB-14ECA76B11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1" y="29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64" name="Freeform 1633">
                  <a:extLst>
                    <a:ext uri="{FF2B5EF4-FFF2-40B4-BE49-F238E27FC236}">
                      <a16:creationId xmlns:a16="http://schemas.microsoft.com/office/drawing/2014/main" id="{46C0C9DB-D8E7-1449-A1EE-A07248B9E2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1" y="301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65" name="Freeform 1634">
                  <a:extLst>
                    <a:ext uri="{FF2B5EF4-FFF2-40B4-BE49-F238E27FC236}">
                      <a16:creationId xmlns:a16="http://schemas.microsoft.com/office/drawing/2014/main" id="{658F46DE-4701-0C43-9C3E-7B4618AD8A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2" y="2719"/>
                  <a:ext cx="172" cy="214"/>
                </a:xfrm>
                <a:custGeom>
                  <a:avLst/>
                  <a:gdLst>
                    <a:gd name="T0" fmla="*/ 22 w 180"/>
                    <a:gd name="T1" fmla="*/ 44 h 223"/>
                    <a:gd name="T2" fmla="*/ 19 w 180"/>
                    <a:gd name="T3" fmla="*/ 85 h 223"/>
                    <a:gd name="T4" fmla="*/ 5 w 180"/>
                    <a:gd name="T5" fmla="*/ 100 h 223"/>
                    <a:gd name="T6" fmla="*/ 1 w 180"/>
                    <a:gd name="T7" fmla="*/ 114 h 223"/>
                    <a:gd name="T8" fmla="*/ 4 w 180"/>
                    <a:gd name="T9" fmla="*/ 118 h 223"/>
                    <a:gd name="T10" fmla="*/ 9 w 180"/>
                    <a:gd name="T11" fmla="*/ 132 h 223"/>
                    <a:gd name="T12" fmla="*/ 9 w 180"/>
                    <a:gd name="T13" fmla="*/ 139 h 223"/>
                    <a:gd name="T14" fmla="*/ 12 w 180"/>
                    <a:gd name="T15" fmla="*/ 142 h 223"/>
                    <a:gd name="T16" fmla="*/ 13 w 180"/>
                    <a:gd name="T17" fmla="*/ 143 h 223"/>
                    <a:gd name="T18" fmla="*/ 17 w 180"/>
                    <a:gd name="T19" fmla="*/ 149 h 223"/>
                    <a:gd name="T20" fmla="*/ 17 w 180"/>
                    <a:gd name="T21" fmla="*/ 150 h 223"/>
                    <a:gd name="T22" fmla="*/ 17 w 180"/>
                    <a:gd name="T23" fmla="*/ 162 h 223"/>
                    <a:gd name="T24" fmla="*/ 22 w 180"/>
                    <a:gd name="T25" fmla="*/ 167 h 223"/>
                    <a:gd name="T26" fmla="*/ 37 w 180"/>
                    <a:gd name="T27" fmla="*/ 180 h 223"/>
                    <a:gd name="T28" fmla="*/ 48 w 180"/>
                    <a:gd name="T29" fmla="*/ 193 h 223"/>
                    <a:gd name="T30" fmla="*/ 58 w 180"/>
                    <a:gd name="T31" fmla="*/ 204 h 223"/>
                    <a:gd name="T32" fmla="*/ 59 w 180"/>
                    <a:gd name="T33" fmla="*/ 205 h 223"/>
                    <a:gd name="T34" fmla="*/ 60 w 180"/>
                    <a:gd name="T35" fmla="*/ 206 h 223"/>
                    <a:gd name="T36" fmla="*/ 61 w 180"/>
                    <a:gd name="T37" fmla="*/ 209 h 223"/>
                    <a:gd name="T38" fmla="*/ 65 w 180"/>
                    <a:gd name="T39" fmla="*/ 212 h 223"/>
                    <a:gd name="T40" fmla="*/ 70 w 180"/>
                    <a:gd name="T41" fmla="*/ 213 h 223"/>
                    <a:gd name="T42" fmla="*/ 85 w 180"/>
                    <a:gd name="T43" fmla="*/ 212 h 223"/>
                    <a:gd name="T44" fmla="*/ 86 w 180"/>
                    <a:gd name="T45" fmla="*/ 214 h 223"/>
                    <a:gd name="T46" fmla="*/ 89 w 180"/>
                    <a:gd name="T47" fmla="*/ 216 h 223"/>
                    <a:gd name="T48" fmla="*/ 92 w 180"/>
                    <a:gd name="T49" fmla="*/ 218 h 223"/>
                    <a:gd name="T50" fmla="*/ 95 w 180"/>
                    <a:gd name="T51" fmla="*/ 221 h 223"/>
                    <a:gd name="T52" fmla="*/ 102 w 180"/>
                    <a:gd name="T53" fmla="*/ 220 h 223"/>
                    <a:gd name="T54" fmla="*/ 104 w 180"/>
                    <a:gd name="T55" fmla="*/ 220 h 223"/>
                    <a:gd name="T56" fmla="*/ 110 w 180"/>
                    <a:gd name="T57" fmla="*/ 223 h 223"/>
                    <a:gd name="T58" fmla="*/ 123 w 180"/>
                    <a:gd name="T59" fmla="*/ 220 h 223"/>
                    <a:gd name="T60" fmla="*/ 129 w 180"/>
                    <a:gd name="T61" fmla="*/ 216 h 223"/>
                    <a:gd name="T62" fmla="*/ 143 w 180"/>
                    <a:gd name="T63" fmla="*/ 207 h 223"/>
                    <a:gd name="T64" fmla="*/ 146 w 180"/>
                    <a:gd name="T65" fmla="*/ 208 h 223"/>
                    <a:gd name="T66" fmla="*/ 149 w 180"/>
                    <a:gd name="T67" fmla="*/ 209 h 223"/>
                    <a:gd name="T68" fmla="*/ 138 w 180"/>
                    <a:gd name="T69" fmla="*/ 195 h 223"/>
                    <a:gd name="T70" fmla="*/ 128 w 180"/>
                    <a:gd name="T71" fmla="*/ 182 h 223"/>
                    <a:gd name="T72" fmla="*/ 119 w 180"/>
                    <a:gd name="T73" fmla="*/ 171 h 223"/>
                    <a:gd name="T74" fmla="*/ 129 w 180"/>
                    <a:gd name="T75" fmla="*/ 165 h 223"/>
                    <a:gd name="T76" fmla="*/ 133 w 180"/>
                    <a:gd name="T77" fmla="*/ 148 h 223"/>
                    <a:gd name="T78" fmla="*/ 137 w 180"/>
                    <a:gd name="T79" fmla="*/ 139 h 223"/>
                    <a:gd name="T80" fmla="*/ 143 w 180"/>
                    <a:gd name="T81" fmla="*/ 127 h 223"/>
                    <a:gd name="T82" fmla="*/ 154 w 180"/>
                    <a:gd name="T83" fmla="*/ 114 h 223"/>
                    <a:gd name="T84" fmla="*/ 158 w 180"/>
                    <a:gd name="T85" fmla="*/ 101 h 223"/>
                    <a:gd name="T86" fmla="*/ 163 w 180"/>
                    <a:gd name="T87" fmla="*/ 75 h 223"/>
                    <a:gd name="T88" fmla="*/ 172 w 180"/>
                    <a:gd name="T89" fmla="*/ 65 h 223"/>
                    <a:gd name="T90" fmla="*/ 176 w 180"/>
                    <a:gd name="T91" fmla="*/ 63 h 223"/>
                    <a:gd name="T92" fmla="*/ 179 w 180"/>
                    <a:gd name="T93" fmla="*/ 59 h 223"/>
                    <a:gd name="T94" fmla="*/ 166 w 180"/>
                    <a:gd name="T95" fmla="*/ 34 h 223"/>
                    <a:gd name="T96" fmla="*/ 155 w 180"/>
                    <a:gd name="T97" fmla="*/ 6 h 223"/>
                    <a:gd name="T98" fmla="*/ 149 w 180"/>
                    <a:gd name="T99" fmla="*/ 0 h 223"/>
                    <a:gd name="T100" fmla="*/ 147 w 180"/>
                    <a:gd name="T101" fmla="*/ 2 h 223"/>
                    <a:gd name="T102" fmla="*/ 143 w 180"/>
                    <a:gd name="T103" fmla="*/ 2 h 223"/>
                    <a:gd name="T104" fmla="*/ 134 w 180"/>
                    <a:gd name="T105" fmla="*/ 12 h 223"/>
                    <a:gd name="T106" fmla="*/ 108 w 180"/>
                    <a:gd name="T107" fmla="*/ 12 h 223"/>
                    <a:gd name="T108" fmla="*/ 100 w 180"/>
                    <a:gd name="T109" fmla="*/ 13 h 223"/>
                    <a:gd name="T110" fmla="*/ 22 w 180"/>
                    <a:gd name="T111" fmla="*/ 36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80" h="223">
                      <a:moveTo>
                        <a:pt x="22" y="36"/>
                      </a:move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44"/>
                        <a:pt x="22" y="44"/>
                        <a:pt x="22" y="44"/>
                      </a:cubicBezTo>
                      <a:cubicBezTo>
                        <a:pt x="22" y="71"/>
                        <a:pt x="22" y="71"/>
                        <a:pt x="22" y="71"/>
                      </a:cubicBezTo>
                      <a:cubicBezTo>
                        <a:pt x="23" y="84"/>
                        <a:pt x="20" y="85"/>
                        <a:pt x="19" y="85"/>
                      </a:cubicBezTo>
                      <a:cubicBezTo>
                        <a:pt x="19" y="85"/>
                        <a:pt x="19" y="85"/>
                        <a:pt x="19" y="85"/>
                      </a:cubicBezTo>
                      <a:cubicBezTo>
                        <a:pt x="12" y="87"/>
                        <a:pt x="11" y="89"/>
                        <a:pt x="11" y="89"/>
                      </a:cubicBezTo>
                      <a:cubicBezTo>
                        <a:pt x="11" y="91"/>
                        <a:pt x="11" y="97"/>
                        <a:pt x="5" y="98"/>
                      </a:cubicBezTo>
                      <a:cubicBezTo>
                        <a:pt x="5" y="98"/>
                        <a:pt x="5" y="100"/>
                        <a:pt x="5" y="100"/>
                      </a:cubicBezTo>
                      <a:cubicBezTo>
                        <a:pt x="5" y="102"/>
                        <a:pt x="5" y="106"/>
                        <a:pt x="1" y="106"/>
                      </a:cubicBezTo>
                      <a:cubicBezTo>
                        <a:pt x="1" y="107"/>
                        <a:pt x="1" y="107"/>
                        <a:pt x="1" y="107"/>
                      </a:cubicBezTo>
                      <a:cubicBezTo>
                        <a:pt x="2" y="109"/>
                        <a:pt x="3" y="112"/>
                        <a:pt x="1" y="114"/>
                      </a:cubicBezTo>
                      <a:cubicBezTo>
                        <a:pt x="0" y="115"/>
                        <a:pt x="0" y="116"/>
                        <a:pt x="0" y="117"/>
                      </a:cubicBezTo>
                      <a:cubicBezTo>
                        <a:pt x="0" y="117"/>
                        <a:pt x="0" y="117"/>
                        <a:pt x="1" y="117"/>
                      </a:cubicBezTo>
                      <a:cubicBezTo>
                        <a:pt x="2" y="117"/>
                        <a:pt x="3" y="118"/>
                        <a:pt x="4" y="118"/>
                      </a:cubicBezTo>
                      <a:cubicBezTo>
                        <a:pt x="5" y="120"/>
                        <a:pt x="5" y="122"/>
                        <a:pt x="5" y="125"/>
                      </a:cubicBezTo>
                      <a:cubicBezTo>
                        <a:pt x="5" y="126"/>
                        <a:pt x="5" y="127"/>
                        <a:pt x="5" y="127"/>
                      </a:cubicBezTo>
                      <a:cubicBezTo>
                        <a:pt x="5" y="130"/>
                        <a:pt x="8" y="132"/>
                        <a:pt x="9" y="132"/>
                      </a:cubicBezTo>
                      <a:cubicBezTo>
                        <a:pt x="9" y="132"/>
                        <a:pt x="9" y="133"/>
                        <a:pt x="9" y="133"/>
                      </a:cubicBezTo>
                      <a:cubicBezTo>
                        <a:pt x="11" y="133"/>
                        <a:pt x="11" y="133"/>
                        <a:pt x="11" y="133"/>
                      </a:cubicBezTo>
                      <a:cubicBezTo>
                        <a:pt x="9" y="139"/>
                        <a:pt x="9" y="139"/>
                        <a:pt x="9" y="139"/>
                      </a:cubicBezTo>
                      <a:cubicBezTo>
                        <a:pt x="10" y="140"/>
                        <a:pt x="11" y="140"/>
                        <a:pt x="11" y="142"/>
                      </a:cubicBezTo>
                      <a:cubicBezTo>
                        <a:pt x="12" y="142"/>
                        <a:pt x="12" y="142"/>
                        <a:pt x="12" y="142"/>
                      </a:cubicBezTo>
                      <a:cubicBezTo>
                        <a:pt x="12" y="142"/>
                        <a:pt x="12" y="142"/>
                        <a:pt x="12" y="142"/>
                      </a:cubicBezTo>
                      <a:cubicBezTo>
                        <a:pt x="12" y="142"/>
                        <a:pt x="12" y="142"/>
                        <a:pt x="12" y="142"/>
                      </a:cubicBezTo>
                      <a:cubicBezTo>
                        <a:pt x="12" y="142"/>
                        <a:pt x="12" y="142"/>
                        <a:pt x="12" y="142"/>
                      </a:cubicBezTo>
                      <a:cubicBezTo>
                        <a:pt x="12" y="143"/>
                        <a:pt x="12" y="143"/>
                        <a:pt x="13" y="143"/>
                      </a:cubicBezTo>
                      <a:cubicBezTo>
                        <a:pt x="14" y="145"/>
                        <a:pt x="15" y="146"/>
                        <a:pt x="16" y="148"/>
                      </a:cubicBezTo>
                      <a:cubicBezTo>
                        <a:pt x="16" y="148"/>
                        <a:pt x="16" y="148"/>
                        <a:pt x="16" y="148"/>
                      </a:cubicBezTo>
                      <a:cubicBezTo>
                        <a:pt x="16" y="148"/>
                        <a:pt x="17" y="148"/>
                        <a:pt x="17" y="149"/>
                      </a:cubicBezTo>
                      <a:cubicBezTo>
                        <a:pt x="17" y="149"/>
                        <a:pt x="17" y="149"/>
                        <a:pt x="17" y="149"/>
                      </a:cubicBezTo>
                      <a:cubicBezTo>
                        <a:pt x="17" y="149"/>
                        <a:pt x="17" y="149"/>
                        <a:pt x="17" y="150"/>
                      </a:cubicBezTo>
                      <a:cubicBezTo>
                        <a:pt x="17" y="150"/>
                        <a:pt x="17" y="150"/>
                        <a:pt x="17" y="150"/>
                      </a:cubicBezTo>
                      <a:cubicBezTo>
                        <a:pt x="17" y="150"/>
                        <a:pt x="18" y="151"/>
                        <a:pt x="18" y="151"/>
                      </a:cubicBezTo>
                      <a:cubicBezTo>
                        <a:pt x="19" y="153"/>
                        <a:pt x="20" y="156"/>
                        <a:pt x="20" y="159"/>
                      </a:cubicBezTo>
                      <a:cubicBezTo>
                        <a:pt x="19" y="160"/>
                        <a:pt x="18" y="161"/>
                        <a:pt x="17" y="162"/>
                      </a:cubicBezTo>
                      <a:cubicBezTo>
                        <a:pt x="16" y="162"/>
                        <a:pt x="16" y="162"/>
                        <a:pt x="16" y="162"/>
                      </a:cubicBezTo>
                      <a:cubicBezTo>
                        <a:pt x="21" y="163"/>
                        <a:pt x="21" y="163"/>
                        <a:pt x="21" y="163"/>
                      </a:cubicBezTo>
                      <a:cubicBezTo>
                        <a:pt x="22" y="167"/>
                        <a:pt x="22" y="167"/>
                        <a:pt x="22" y="167"/>
                      </a:cubicBezTo>
                      <a:cubicBezTo>
                        <a:pt x="24" y="167"/>
                        <a:pt x="29" y="168"/>
                        <a:pt x="31" y="171"/>
                      </a:cubicBezTo>
                      <a:cubicBezTo>
                        <a:pt x="32" y="173"/>
                        <a:pt x="33" y="173"/>
                        <a:pt x="34" y="174"/>
                      </a:cubicBezTo>
                      <a:cubicBezTo>
                        <a:pt x="36" y="176"/>
                        <a:pt x="37" y="177"/>
                        <a:pt x="37" y="180"/>
                      </a:cubicBezTo>
                      <a:cubicBezTo>
                        <a:pt x="37" y="180"/>
                        <a:pt x="38" y="181"/>
                        <a:pt x="39" y="181"/>
                      </a:cubicBezTo>
                      <a:cubicBezTo>
                        <a:pt x="40" y="182"/>
                        <a:pt x="41" y="183"/>
                        <a:pt x="43" y="184"/>
                      </a:cubicBezTo>
                      <a:cubicBezTo>
                        <a:pt x="48" y="188"/>
                        <a:pt x="48" y="191"/>
                        <a:pt x="48" y="193"/>
                      </a:cubicBezTo>
                      <a:cubicBezTo>
                        <a:pt x="48" y="194"/>
                        <a:pt x="51" y="196"/>
                        <a:pt x="54" y="197"/>
                      </a:cubicBezTo>
                      <a:cubicBezTo>
                        <a:pt x="55" y="198"/>
                        <a:pt x="55" y="198"/>
                        <a:pt x="55" y="198"/>
                      </a:cubicBezTo>
                      <a:cubicBezTo>
                        <a:pt x="58" y="204"/>
                        <a:pt x="58" y="204"/>
                        <a:pt x="58" y="204"/>
                      </a:cubicBezTo>
                      <a:cubicBezTo>
                        <a:pt x="58" y="204"/>
                        <a:pt x="58" y="204"/>
                        <a:pt x="58" y="204"/>
                      </a:cubicBezTo>
                      <a:cubicBezTo>
                        <a:pt x="58" y="204"/>
                        <a:pt x="58" y="204"/>
                        <a:pt x="58" y="204"/>
                      </a:cubicBezTo>
                      <a:cubicBezTo>
                        <a:pt x="59" y="205"/>
                        <a:pt x="59" y="205"/>
                        <a:pt x="59" y="205"/>
                      </a:cubicBezTo>
                      <a:cubicBezTo>
                        <a:pt x="59" y="205"/>
                        <a:pt x="59" y="205"/>
                        <a:pt x="59" y="205"/>
                      </a:cubicBezTo>
                      <a:cubicBezTo>
                        <a:pt x="60" y="206"/>
                        <a:pt x="60" y="206"/>
                        <a:pt x="60" y="206"/>
                      </a:cubicBezTo>
                      <a:cubicBezTo>
                        <a:pt x="60" y="206"/>
                        <a:pt x="60" y="206"/>
                        <a:pt x="60" y="206"/>
                      </a:cubicBezTo>
                      <a:cubicBezTo>
                        <a:pt x="60" y="207"/>
                        <a:pt x="61" y="207"/>
                        <a:pt x="61" y="208"/>
                      </a:cubicBezTo>
                      <a:cubicBezTo>
                        <a:pt x="61" y="208"/>
                        <a:pt x="61" y="208"/>
                        <a:pt x="61" y="209"/>
                      </a:cubicBezTo>
                      <a:cubicBezTo>
                        <a:pt x="61" y="209"/>
                        <a:pt x="61" y="209"/>
                        <a:pt x="61" y="209"/>
                      </a:cubicBezTo>
                      <a:cubicBezTo>
                        <a:pt x="62" y="209"/>
                        <a:pt x="62" y="209"/>
                        <a:pt x="62" y="210"/>
                      </a:cubicBezTo>
                      <a:cubicBezTo>
                        <a:pt x="62" y="210"/>
                        <a:pt x="62" y="210"/>
                        <a:pt x="62" y="210"/>
                      </a:cubicBezTo>
                      <a:cubicBezTo>
                        <a:pt x="63" y="211"/>
                        <a:pt x="65" y="212"/>
                        <a:pt x="65" y="212"/>
                      </a:cubicBezTo>
                      <a:cubicBezTo>
                        <a:pt x="65" y="212"/>
                        <a:pt x="65" y="212"/>
                        <a:pt x="65" y="212"/>
                      </a:cubicBezTo>
                      <a:cubicBezTo>
                        <a:pt x="66" y="213"/>
                        <a:pt x="67" y="213"/>
                        <a:pt x="68" y="213"/>
                      </a:cubicBezTo>
                      <a:cubicBezTo>
                        <a:pt x="69" y="213"/>
                        <a:pt x="69" y="213"/>
                        <a:pt x="70" y="213"/>
                      </a:cubicBezTo>
                      <a:cubicBezTo>
                        <a:pt x="72" y="210"/>
                        <a:pt x="75" y="211"/>
                        <a:pt x="77" y="212"/>
                      </a:cubicBezTo>
                      <a:cubicBezTo>
                        <a:pt x="79" y="211"/>
                        <a:pt x="82" y="210"/>
                        <a:pt x="84" y="212"/>
                      </a:cubicBezTo>
                      <a:cubicBezTo>
                        <a:pt x="84" y="212"/>
                        <a:pt x="84" y="212"/>
                        <a:pt x="85" y="212"/>
                      </a:cubicBezTo>
                      <a:cubicBezTo>
                        <a:pt x="85" y="212"/>
                        <a:pt x="85" y="212"/>
                        <a:pt x="85" y="212"/>
                      </a:cubicBezTo>
                      <a:cubicBezTo>
                        <a:pt x="85" y="213"/>
                        <a:pt x="85" y="213"/>
                        <a:pt x="86" y="213"/>
                      </a:cubicBezTo>
                      <a:cubicBezTo>
                        <a:pt x="86" y="213"/>
                        <a:pt x="86" y="213"/>
                        <a:pt x="86" y="214"/>
                      </a:cubicBezTo>
                      <a:cubicBezTo>
                        <a:pt x="87" y="214"/>
                        <a:pt x="87" y="214"/>
                        <a:pt x="87" y="214"/>
                      </a:cubicBezTo>
                      <a:cubicBezTo>
                        <a:pt x="87" y="214"/>
                        <a:pt x="88" y="215"/>
                        <a:pt x="88" y="215"/>
                      </a:cubicBezTo>
                      <a:cubicBezTo>
                        <a:pt x="88" y="215"/>
                        <a:pt x="89" y="215"/>
                        <a:pt x="89" y="216"/>
                      </a:cubicBezTo>
                      <a:cubicBezTo>
                        <a:pt x="89" y="216"/>
                        <a:pt x="90" y="216"/>
                        <a:pt x="90" y="216"/>
                      </a:cubicBezTo>
                      <a:cubicBezTo>
                        <a:pt x="90" y="217"/>
                        <a:pt x="90" y="217"/>
                        <a:pt x="91" y="217"/>
                      </a:cubicBezTo>
                      <a:cubicBezTo>
                        <a:pt x="91" y="217"/>
                        <a:pt x="91" y="218"/>
                        <a:pt x="92" y="218"/>
                      </a:cubicBezTo>
                      <a:cubicBezTo>
                        <a:pt x="92" y="218"/>
                        <a:pt x="92" y="219"/>
                        <a:pt x="93" y="219"/>
                      </a:cubicBezTo>
                      <a:cubicBezTo>
                        <a:pt x="93" y="219"/>
                        <a:pt x="93" y="219"/>
                        <a:pt x="94" y="220"/>
                      </a:cubicBezTo>
                      <a:cubicBezTo>
                        <a:pt x="94" y="220"/>
                        <a:pt x="94" y="220"/>
                        <a:pt x="95" y="221"/>
                      </a:cubicBezTo>
                      <a:cubicBezTo>
                        <a:pt x="95" y="221"/>
                        <a:pt x="95" y="221"/>
                        <a:pt x="96" y="222"/>
                      </a:cubicBezTo>
                      <a:cubicBezTo>
                        <a:pt x="96" y="222"/>
                        <a:pt x="96" y="222"/>
                        <a:pt x="96" y="222"/>
                      </a:cubicBezTo>
                      <a:cubicBezTo>
                        <a:pt x="98" y="222"/>
                        <a:pt x="100" y="221"/>
                        <a:pt x="102" y="220"/>
                      </a:cubicBezTo>
                      <a:cubicBezTo>
                        <a:pt x="102" y="220"/>
                        <a:pt x="102" y="220"/>
                        <a:pt x="102" y="220"/>
                      </a:cubicBezTo>
                      <a:cubicBezTo>
                        <a:pt x="103" y="220"/>
                        <a:pt x="103" y="220"/>
                        <a:pt x="104" y="220"/>
                      </a:cubicBezTo>
                      <a:cubicBezTo>
                        <a:pt x="104" y="220"/>
                        <a:pt x="104" y="220"/>
                        <a:pt x="104" y="220"/>
                      </a:cubicBezTo>
                      <a:cubicBezTo>
                        <a:pt x="104" y="220"/>
                        <a:pt x="104" y="220"/>
                        <a:pt x="104" y="220"/>
                      </a:cubicBezTo>
                      <a:cubicBezTo>
                        <a:pt x="106" y="220"/>
                        <a:pt x="108" y="221"/>
                        <a:pt x="109" y="222"/>
                      </a:cubicBezTo>
                      <a:cubicBezTo>
                        <a:pt x="109" y="222"/>
                        <a:pt x="110" y="222"/>
                        <a:pt x="110" y="223"/>
                      </a:cubicBezTo>
                      <a:cubicBezTo>
                        <a:pt x="112" y="221"/>
                        <a:pt x="116" y="219"/>
                        <a:pt x="118" y="219"/>
                      </a:cubicBezTo>
                      <a:cubicBezTo>
                        <a:pt x="119" y="219"/>
                        <a:pt x="120" y="220"/>
                        <a:pt x="120" y="220"/>
                      </a:cubicBezTo>
                      <a:cubicBezTo>
                        <a:pt x="121" y="220"/>
                        <a:pt x="122" y="220"/>
                        <a:pt x="123" y="220"/>
                      </a:cubicBezTo>
                      <a:cubicBezTo>
                        <a:pt x="124" y="220"/>
                        <a:pt x="124" y="220"/>
                        <a:pt x="125" y="220"/>
                      </a:cubicBezTo>
                      <a:cubicBezTo>
                        <a:pt x="125" y="219"/>
                        <a:pt x="126" y="218"/>
                        <a:pt x="128" y="217"/>
                      </a:cubicBezTo>
                      <a:cubicBezTo>
                        <a:pt x="128" y="217"/>
                        <a:pt x="129" y="216"/>
                        <a:pt x="129" y="216"/>
                      </a:cubicBezTo>
                      <a:cubicBezTo>
                        <a:pt x="130" y="215"/>
                        <a:pt x="130" y="215"/>
                        <a:pt x="130" y="215"/>
                      </a:cubicBezTo>
                      <a:cubicBezTo>
                        <a:pt x="131" y="212"/>
                        <a:pt x="138" y="208"/>
                        <a:pt x="140" y="208"/>
                      </a:cubicBezTo>
                      <a:cubicBezTo>
                        <a:pt x="141" y="207"/>
                        <a:pt x="142" y="207"/>
                        <a:pt x="143" y="207"/>
                      </a:cubicBezTo>
                      <a:cubicBezTo>
                        <a:pt x="143" y="207"/>
                        <a:pt x="144" y="207"/>
                        <a:pt x="144" y="207"/>
                      </a:cubicBezTo>
                      <a:cubicBezTo>
                        <a:pt x="145" y="207"/>
                        <a:pt x="145" y="207"/>
                        <a:pt x="146" y="207"/>
                      </a:cubicBezTo>
                      <a:cubicBezTo>
                        <a:pt x="146" y="207"/>
                        <a:pt x="146" y="208"/>
                        <a:pt x="146" y="208"/>
                      </a:cubicBezTo>
                      <a:cubicBezTo>
                        <a:pt x="147" y="208"/>
                        <a:pt x="147" y="208"/>
                        <a:pt x="147" y="208"/>
                      </a:cubicBezTo>
                      <a:cubicBezTo>
                        <a:pt x="148" y="208"/>
                        <a:pt x="148" y="208"/>
                        <a:pt x="148" y="208"/>
                      </a:cubicBezTo>
                      <a:cubicBezTo>
                        <a:pt x="148" y="209"/>
                        <a:pt x="149" y="209"/>
                        <a:pt x="149" y="209"/>
                      </a:cubicBezTo>
                      <a:cubicBezTo>
                        <a:pt x="149" y="208"/>
                        <a:pt x="149" y="208"/>
                        <a:pt x="149" y="207"/>
                      </a:cubicBezTo>
                      <a:cubicBezTo>
                        <a:pt x="149" y="206"/>
                        <a:pt x="149" y="205"/>
                        <a:pt x="149" y="204"/>
                      </a:cubicBezTo>
                      <a:cubicBezTo>
                        <a:pt x="146" y="204"/>
                        <a:pt x="140" y="200"/>
                        <a:pt x="138" y="195"/>
                      </a:cubicBezTo>
                      <a:cubicBezTo>
                        <a:pt x="138" y="194"/>
                        <a:pt x="137" y="193"/>
                        <a:pt x="137" y="193"/>
                      </a:cubicBezTo>
                      <a:cubicBezTo>
                        <a:pt x="136" y="191"/>
                        <a:pt x="134" y="189"/>
                        <a:pt x="133" y="187"/>
                      </a:cubicBezTo>
                      <a:cubicBezTo>
                        <a:pt x="131" y="186"/>
                        <a:pt x="129" y="184"/>
                        <a:pt x="128" y="182"/>
                      </a:cubicBezTo>
                      <a:cubicBezTo>
                        <a:pt x="128" y="181"/>
                        <a:pt x="126" y="181"/>
                        <a:pt x="124" y="180"/>
                      </a:cubicBezTo>
                      <a:cubicBezTo>
                        <a:pt x="122" y="179"/>
                        <a:pt x="119" y="179"/>
                        <a:pt x="118" y="177"/>
                      </a:cubicBezTo>
                      <a:cubicBezTo>
                        <a:pt x="117" y="174"/>
                        <a:pt x="118" y="172"/>
                        <a:pt x="119" y="171"/>
                      </a:cubicBezTo>
                      <a:cubicBezTo>
                        <a:pt x="120" y="171"/>
                        <a:pt x="120" y="170"/>
                        <a:pt x="120" y="169"/>
                      </a:cubicBezTo>
                      <a:cubicBezTo>
                        <a:pt x="120" y="168"/>
                        <a:pt x="121" y="165"/>
                        <a:pt x="126" y="165"/>
                      </a:cubicBezTo>
                      <a:cubicBezTo>
                        <a:pt x="127" y="165"/>
                        <a:pt x="128" y="165"/>
                        <a:pt x="129" y="165"/>
                      </a:cubicBezTo>
                      <a:cubicBezTo>
                        <a:pt x="129" y="165"/>
                        <a:pt x="129" y="165"/>
                        <a:pt x="129" y="166"/>
                      </a:cubicBezTo>
                      <a:cubicBezTo>
                        <a:pt x="130" y="163"/>
                        <a:pt x="130" y="158"/>
                        <a:pt x="130" y="155"/>
                      </a:cubicBezTo>
                      <a:cubicBezTo>
                        <a:pt x="130" y="152"/>
                        <a:pt x="132" y="150"/>
                        <a:pt x="133" y="148"/>
                      </a:cubicBezTo>
                      <a:cubicBezTo>
                        <a:pt x="133" y="147"/>
                        <a:pt x="134" y="146"/>
                        <a:pt x="134" y="146"/>
                      </a:cubicBezTo>
                      <a:cubicBezTo>
                        <a:pt x="133" y="145"/>
                        <a:pt x="133" y="144"/>
                        <a:pt x="133" y="143"/>
                      </a:cubicBezTo>
                      <a:cubicBezTo>
                        <a:pt x="134" y="141"/>
                        <a:pt x="135" y="140"/>
                        <a:pt x="137" y="139"/>
                      </a:cubicBezTo>
                      <a:cubicBezTo>
                        <a:pt x="138" y="139"/>
                        <a:pt x="139" y="138"/>
                        <a:pt x="139" y="138"/>
                      </a:cubicBezTo>
                      <a:cubicBezTo>
                        <a:pt x="140" y="137"/>
                        <a:pt x="140" y="136"/>
                        <a:pt x="140" y="134"/>
                      </a:cubicBezTo>
                      <a:cubicBezTo>
                        <a:pt x="141" y="132"/>
                        <a:pt x="141" y="129"/>
                        <a:pt x="143" y="127"/>
                      </a:cubicBezTo>
                      <a:cubicBezTo>
                        <a:pt x="144" y="126"/>
                        <a:pt x="145" y="124"/>
                        <a:pt x="146" y="123"/>
                      </a:cubicBezTo>
                      <a:cubicBezTo>
                        <a:pt x="147" y="120"/>
                        <a:pt x="149" y="118"/>
                        <a:pt x="151" y="118"/>
                      </a:cubicBezTo>
                      <a:cubicBezTo>
                        <a:pt x="152" y="118"/>
                        <a:pt x="154" y="116"/>
                        <a:pt x="154" y="114"/>
                      </a:cubicBezTo>
                      <a:cubicBezTo>
                        <a:pt x="154" y="113"/>
                        <a:pt x="155" y="111"/>
                        <a:pt x="156" y="109"/>
                      </a:cubicBezTo>
                      <a:cubicBezTo>
                        <a:pt x="157" y="107"/>
                        <a:pt x="158" y="104"/>
                        <a:pt x="158" y="101"/>
                      </a:cubicBezTo>
                      <a:cubicBezTo>
                        <a:pt x="158" y="101"/>
                        <a:pt x="158" y="101"/>
                        <a:pt x="158" y="101"/>
                      </a:cubicBezTo>
                      <a:cubicBezTo>
                        <a:pt x="158" y="101"/>
                        <a:pt x="158" y="100"/>
                        <a:pt x="158" y="99"/>
                      </a:cubicBezTo>
                      <a:cubicBezTo>
                        <a:pt x="157" y="94"/>
                        <a:pt x="156" y="89"/>
                        <a:pt x="159" y="85"/>
                      </a:cubicBezTo>
                      <a:cubicBezTo>
                        <a:pt x="162" y="81"/>
                        <a:pt x="164" y="78"/>
                        <a:pt x="163" y="75"/>
                      </a:cubicBezTo>
                      <a:cubicBezTo>
                        <a:pt x="162" y="71"/>
                        <a:pt x="166" y="70"/>
                        <a:pt x="168" y="68"/>
                      </a:cubicBezTo>
                      <a:cubicBezTo>
                        <a:pt x="169" y="68"/>
                        <a:pt x="169" y="67"/>
                        <a:pt x="170" y="67"/>
                      </a:cubicBezTo>
                      <a:cubicBezTo>
                        <a:pt x="170" y="66"/>
                        <a:pt x="171" y="66"/>
                        <a:pt x="172" y="65"/>
                      </a:cubicBezTo>
                      <a:cubicBezTo>
                        <a:pt x="173" y="65"/>
                        <a:pt x="173" y="65"/>
                        <a:pt x="174" y="64"/>
                      </a:cubicBezTo>
                      <a:cubicBezTo>
                        <a:pt x="174" y="64"/>
                        <a:pt x="174" y="64"/>
                        <a:pt x="174" y="64"/>
                      </a:cubicBezTo>
                      <a:cubicBezTo>
                        <a:pt x="175" y="63"/>
                        <a:pt x="175" y="63"/>
                        <a:pt x="176" y="63"/>
                      </a:cubicBezTo>
                      <a:cubicBezTo>
                        <a:pt x="176" y="62"/>
                        <a:pt x="176" y="62"/>
                        <a:pt x="177" y="62"/>
                      </a:cubicBezTo>
                      <a:cubicBezTo>
                        <a:pt x="177" y="61"/>
                        <a:pt x="178" y="61"/>
                        <a:pt x="178" y="61"/>
                      </a:cubicBezTo>
                      <a:cubicBezTo>
                        <a:pt x="178" y="60"/>
                        <a:pt x="178" y="60"/>
                        <a:pt x="179" y="59"/>
                      </a:cubicBezTo>
                      <a:cubicBezTo>
                        <a:pt x="179" y="59"/>
                        <a:pt x="179" y="59"/>
                        <a:pt x="180" y="58"/>
                      </a:cubicBezTo>
                      <a:cubicBezTo>
                        <a:pt x="177" y="56"/>
                        <a:pt x="175" y="54"/>
                        <a:pt x="174" y="54"/>
                      </a:cubicBezTo>
                      <a:cubicBezTo>
                        <a:pt x="169" y="52"/>
                        <a:pt x="166" y="44"/>
                        <a:pt x="166" y="34"/>
                      </a:cubicBezTo>
                      <a:cubicBezTo>
                        <a:pt x="166" y="28"/>
                        <a:pt x="165" y="23"/>
                        <a:pt x="165" y="19"/>
                      </a:cubicBezTo>
                      <a:cubicBezTo>
                        <a:pt x="164" y="18"/>
                        <a:pt x="164" y="17"/>
                        <a:pt x="164" y="16"/>
                      </a:cubicBezTo>
                      <a:cubicBezTo>
                        <a:pt x="164" y="14"/>
                        <a:pt x="160" y="8"/>
                        <a:pt x="155" y="6"/>
                      </a:cubicBezTo>
                      <a:cubicBezTo>
                        <a:pt x="152" y="4"/>
                        <a:pt x="150" y="2"/>
                        <a:pt x="149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9" y="0"/>
                        <a:pt x="148" y="1"/>
                        <a:pt x="148" y="1"/>
                      </a:cubicBezTo>
                      <a:cubicBezTo>
                        <a:pt x="148" y="1"/>
                        <a:pt x="148" y="1"/>
                        <a:pt x="148" y="1"/>
                      </a:cubicBezTo>
                      <a:cubicBezTo>
                        <a:pt x="147" y="1"/>
                        <a:pt x="147" y="1"/>
                        <a:pt x="147" y="2"/>
                      </a:cubicBezTo>
                      <a:cubicBezTo>
                        <a:pt x="147" y="2"/>
                        <a:pt x="147" y="2"/>
                        <a:pt x="147" y="2"/>
                      </a:cubicBezTo>
                      <a:cubicBezTo>
                        <a:pt x="146" y="2"/>
                        <a:pt x="146" y="2"/>
                        <a:pt x="145" y="2"/>
                      </a:cubicBezTo>
                      <a:cubicBezTo>
                        <a:pt x="143" y="2"/>
                        <a:pt x="143" y="2"/>
                        <a:pt x="143" y="2"/>
                      </a:cubicBezTo>
                      <a:cubicBezTo>
                        <a:pt x="143" y="2"/>
                        <a:pt x="143" y="3"/>
                        <a:pt x="143" y="4"/>
                      </a:cubicBezTo>
                      <a:cubicBezTo>
                        <a:pt x="142" y="6"/>
                        <a:pt x="140" y="10"/>
                        <a:pt x="136" y="10"/>
                      </a:cubicBezTo>
                      <a:cubicBezTo>
                        <a:pt x="134" y="10"/>
                        <a:pt x="134" y="10"/>
                        <a:pt x="134" y="12"/>
                      </a:cubicBezTo>
                      <a:cubicBezTo>
                        <a:pt x="133" y="13"/>
                        <a:pt x="132" y="15"/>
                        <a:pt x="129" y="15"/>
                      </a:cubicBezTo>
                      <a:cubicBezTo>
                        <a:pt x="126" y="15"/>
                        <a:pt x="124" y="13"/>
                        <a:pt x="123" y="12"/>
                      </a:cubicBezTo>
                      <a:cubicBezTo>
                        <a:pt x="108" y="12"/>
                        <a:pt x="108" y="12"/>
                        <a:pt x="108" y="12"/>
                      </a:cubicBezTo>
                      <a:cubicBezTo>
                        <a:pt x="107" y="11"/>
                        <a:pt x="107" y="11"/>
                        <a:pt x="107" y="11"/>
                      </a:cubicBezTo>
                      <a:cubicBezTo>
                        <a:pt x="107" y="11"/>
                        <a:pt x="105" y="10"/>
                        <a:pt x="104" y="10"/>
                      </a:cubicBezTo>
                      <a:cubicBezTo>
                        <a:pt x="100" y="13"/>
                        <a:pt x="100" y="13"/>
                        <a:pt x="100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lnTo>
                        <a:pt x="22" y="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66" name="Freeform 1635">
                  <a:extLst>
                    <a:ext uri="{FF2B5EF4-FFF2-40B4-BE49-F238E27FC236}">
                      <a16:creationId xmlns:a16="http://schemas.microsoft.com/office/drawing/2014/main" id="{6AE569F8-322C-1447-8B7B-D571A212DE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3" y="285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67" name="Freeform 1636">
                  <a:extLst>
                    <a:ext uri="{FF2B5EF4-FFF2-40B4-BE49-F238E27FC236}">
                      <a16:creationId xmlns:a16="http://schemas.microsoft.com/office/drawing/2014/main" id="{C154DB24-0C25-1344-A173-E2A1BCC467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5" y="2909"/>
                  <a:ext cx="3" cy="6"/>
                </a:xfrm>
                <a:custGeom>
                  <a:avLst/>
                  <a:gdLst>
                    <a:gd name="T0" fmla="*/ 3 w 3"/>
                    <a:gd name="T1" fmla="*/ 6 h 6"/>
                    <a:gd name="T2" fmla="*/ 0 w 3"/>
                    <a:gd name="T3" fmla="*/ 0 h 6"/>
                    <a:gd name="T4" fmla="*/ 3 w 3"/>
                    <a:gd name="T5" fmla="*/ 6 h 6"/>
                    <a:gd name="T6" fmla="*/ 3 w 3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0" y="0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68" name="Freeform 1637">
                  <a:extLst>
                    <a:ext uri="{FF2B5EF4-FFF2-40B4-BE49-F238E27FC236}">
                      <a16:creationId xmlns:a16="http://schemas.microsoft.com/office/drawing/2014/main" id="{9B42A08D-3494-524E-8513-38851B2612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8" y="286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69" name="Freeform 1638">
                  <a:extLst>
                    <a:ext uri="{FF2B5EF4-FFF2-40B4-BE49-F238E27FC236}">
                      <a16:creationId xmlns:a16="http://schemas.microsoft.com/office/drawing/2014/main" id="{3E8239C0-9587-9F45-BC2C-5E61B15F1E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4" y="285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70" name="Freeform 1639">
                  <a:extLst>
                    <a:ext uri="{FF2B5EF4-FFF2-40B4-BE49-F238E27FC236}">
                      <a16:creationId xmlns:a16="http://schemas.microsoft.com/office/drawing/2014/main" id="{6872FB12-7FF5-AB4D-8E4C-33481490E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7" y="286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71" name="Freeform 1640">
                  <a:extLst>
                    <a:ext uri="{FF2B5EF4-FFF2-40B4-BE49-F238E27FC236}">
                      <a16:creationId xmlns:a16="http://schemas.microsoft.com/office/drawing/2014/main" id="{E1826EFC-23C7-3A44-BCC2-6BCA82CA49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4" y="2856"/>
                  <a:ext cx="3" cy="5"/>
                </a:xfrm>
                <a:custGeom>
                  <a:avLst/>
                  <a:gdLst>
                    <a:gd name="T0" fmla="*/ 0 w 3"/>
                    <a:gd name="T1" fmla="*/ 0 h 5"/>
                    <a:gd name="T2" fmla="*/ 3 w 3"/>
                    <a:gd name="T3" fmla="*/ 5 h 5"/>
                    <a:gd name="T4" fmla="*/ 0 w 3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0" y="0"/>
                      </a:moveTo>
                      <a:cubicBezTo>
                        <a:pt x="1" y="2"/>
                        <a:pt x="2" y="3"/>
                        <a:pt x="3" y="5"/>
                      </a:cubicBezTo>
                      <a:cubicBezTo>
                        <a:pt x="2" y="3"/>
                        <a:pt x="1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72" name="Freeform 1641">
                  <a:extLst>
                    <a:ext uri="{FF2B5EF4-FFF2-40B4-BE49-F238E27FC236}">
                      <a16:creationId xmlns:a16="http://schemas.microsoft.com/office/drawing/2014/main" id="{4E882A01-3E51-1449-A983-396364C959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1" y="2846"/>
                  <a:ext cx="2" cy="6"/>
                </a:xfrm>
                <a:custGeom>
                  <a:avLst/>
                  <a:gdLst>
                    <a:gd name="T0" fmla="*/ 2 w 2"/>
                    <a:gd name="T1" fmla="*/ 1 h 7"/>
                    <a:gd name="T2" fmla="*/ 0 w 2"/>
                    <a:gd name="T3" fmla="*/ 7 h 7"/>
                    <a:gd name="T4" fmla="*/ 0 w 2"/>
                    <a:gd name="T5" fmla="*/ 7 h 7"/>
                    <a:gd name="T6" fmla="*/ 2 w 2"/>
                    <a:gd name="T7" fmla="*/ 1 h 7"/>
                    <a:gd name="T8" fmla="*/ 0 w 2"/>
                    <a:gd name="T9" fmla="*/ 1 h 7"/>
                    <a:gd name="T10" fmla="*/ 0 w 2"/>
                    <a:gd name="T11" fmla="*/ 0 h 7"/>
                    <a:gd name="T12" fmla="*/ 0 w 2"/>
                    <a:gd name="T13" fmla="*/ 1 h 7"/>
                    <a:gd name="T14" fmla="*/ 2 w 2"/>
                    <a:gd name="T15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7">
                      <a:moveTo>
                        <a:pt x="2" y="1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73" name="Freeform 1642">
                  <a:extLst>
                    <a:ext uri="{FF2B5EF4-FFF2-40B4-BE49-F238E27FC236}">
                      <a16:creationId xmlns:a16="http://schemas.microsoft.com/office/drawing/2014/main" id="{7BF52DF1-CCD6-D241-B044-BB0FCB41D9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4" y="285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74" name="Oval 1643">
                  <a:extLst>
                    <a:ext uri="{FF2B5EF4-FFF2-40B4-BE49-F238E27FC236}">
                      <a16:creationId xmlns:a16="http://schemas.microsoft.com/office/drawing/2014/main" id="{6C7A7F5B-9494-1F4D-A1BC-44C71DB894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4" y="2855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75" name="Freeform 1644">
                  <a:extLst>
                    <a:ext uri="{FF2B5EF4-FFF2-40B4-BE49-F238E27FC236}">
                      <a16:creationId xmlns:a16="http://schemas.microsoft.com/office/drawing/2014/main" id="{9C18F74C-CF23-7048-A0F2-15DC29EC88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3" y="272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76" name="Freeform 1645">
                  <a:extLst>
                    <a:ext uri="{FF2B5EF4-FFF2-40B4-BE49-F238E27FC236}">
                      <a16:creationId xmlns:a16="http://schemas.microsoft.com/office/drawing/2014/main" id="{68AB85F1-EF73-3B4E-9AE8-99BA56D0A0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4" y="272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77" name="Freeform 1646">
                  <a:extLst>
                    <a:ext uri="{FF2B5EF4-FFF2-40B4-BE49-F238E27FC236}">
                      <a16:creationId xmlns:a16="http://schemas.microsoft.com/office/drawing/2014/main" id="{DB661122-16C5-4140-ACB0-C7082819F9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5" y="271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78" name="Freeform 1647">
                  <a:extLst>
                    <a:ext uri="{FF2B5EF4-FFF2-40B4-BE49-F238E27FC236}">
                      <a16:creationId xmlns:a16="http://schemas.microsoft.com/office/drawing/2014/main" id="{0C67B042-B297-384E-8A90-45A1F1F21D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2" y="2837"/>
                  <a:ext cx="16" cy="15"/>
                </a:xfrm>
                <a:custGeom>
                  <a:avLst/>
                  <a:gdLst>
                    <a:gd name="T0" fmla="*/ 4 w 16"/>
                    <a:gd name="T1" fmla="*/ 5 h 16"/>
                    <a:gd name="T2" fmla="*/ 4 w 16"/>
                    <a:gd name="T3" fmla="*/ 6 h 16"/>
                    <a:gd name="T4" fmla="*/ 3 w 16"/>
                    <a:gd name="T5" fmla="*/ 7 h 16"/>
                    <a:gd name="T6" fmla="*/ 3 w 16"/>
                    <a:gd name="T7" fmla="*/ 8 h 16"/>
                    <a:gd name="T8" fmla="*/ 1 w 16"/>
                    <a:gd name="T9" fmla="*/ 9 h 16"/>
                    <a:gd name="T10" fmla="*/ 1 w 16"/>
                    <a:gd name="T11" fmla="*/ 16 h 16"/>
                    <a:gd name="T12" fmla="*/ 2 w 16"/>
                    <a:gd name="T13" fmla="*/ 16 h 16"/>
                    <a:gd name="T14" fmla="*/ 5 w 16"/>
                    <a:gd name="T15" fmla="*/ 15 h 16"/>
                    <a:gd name="T16" fmla="*/ 6 w 16"/>
                    <a:gd name="T17" fmla="*/ 15 h 16"/>
                    <a:gd name="T18" fmla="*/ 6 w 16"/>
                    <a:gd name="T19" fmla="*/ 14 h 16"/>
                    <a:gd name="T20" fmla="*/ 8 w 16"/>
                    <a:gd name="T21" fmla="*/ 14 h 16"/>
                    <a:gd name="T22" fmla="*/ 8 w 16"/>
                    <a:gd name="T23" fmla="*/ 14 h 16"/>
                    <a:gd name="T24" fmla="*/ 9 w 16"/>
                    <a:gd name="T25" fmla="*/ 15 h 16"/>
                    <a:gd name="T26" fmla="*/ 10 w 16"/>
                    <a:gd name="T27" fmla="*/ 15 h 16"/>
                    <a:gd name="T28" fmla="*/ 10 w 16"/>
                    <a:gd name="T29" fmla="*/ 16 h 16"/>
                    <a:gd name="T30" fmla="*/ 11 w 16"/>
                    <a:gd name="T31" fmla="*/ 16 h 16"/>
                    <a:gd name="T32" fmla="*/ 12 w 16"/>
                    <a:gd name="T33" fmla="*/ 14 h 16"/>
                    <a:gd name="T34" fmla="*/ 11 w 16"/>
                    <a:gd name="T35" fmla="*/ 13 h 16"/>
                    <a:gd name="T36" fmla="*/ 8 w 16"/>
                    <a:gd name="T37" fmla="*/ 12 h 16"/>
                    <a:gd name="T38" fmla="*/ 8 w 16"/>
                    <a:gd name="T39" fmla="*/ 9 h 16"/>
                    <a:gd name="T40" fmla="*/ 16 w 16"/>
                    <a:gd name="T41" fmla="*/ 3 h 16"/>
                    <a:gd name="T42" fmla="*/ 14 w 16"/>
                    <a:gd name="T43" fmla="*/ 0 h 16"/>
                    <a:gd name="T44" fmla="*/ 13 w 16"/>
                    <a:gd name="T45" fmla="*/ 0 h 16"/>
                    <a:gd name="T46" fmla="*/ 13 w 16"/>
                    <a:gd name="T47" fmla="*/ 0 h 16"/>
                    <a:gd name="T48" fmla="*/ 13 w 16"/>
                    <a:gd name="T49" fmla="*/ 0 h 16"/>
                    <a:gd name="T50" fmla="*/ 12 w 16"/>
                    <a:gd name="T51" fmla="*/ 1 h 16"/>
                    <a:gd name="T52" fmla="*/ 12 w 16"/>
                    <a:gd name="T53" fmla="*/ 1 h 16"/>
                    <a:gd name="T54" fmla="*/ 12 w 16"/>
                    <a:gd name="T55" fmla="*/ 1 h 16"/>
                    <a:gd name="T56" fmla="*/ 12 w 16"/>
                    <a:gd name="T57" fmla="*/ 1 h 16"/>
                    <a:gd name="T58" fmla="*/ 9 w 16"/>
                    <a:gd name="T59" fmla="*/ 2 h 16"/>
                    <a:gd name="T60" fmla="*/ 9 w 16"/>
                    <a:gd name="T61" fmla="*/ 2 h 16"/>
                    <a:gd name="T62" fmla="*/ 6 w 16"/>
                    <a:gd name="T63" fmla="*/ 2 h 16"/>
                    <a:gd name="T64" fmla="*/ 4 w 16"/>
                    <a:gd name="T65" fmla="*/ 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6" h="16">
                      <a:moveTo>
                        <a:pt x="4" y="5"/>
                      </a:moveTo>
                      <a:cubicBezTo>
                        <a:pt x="4" y="5"/>
                        <a:pt x="4" y="6"/>
                        <a:pt x="4" y="6"/>
                      </a:cubicBezTo>
                      <a:cubicBezTo>
                        <a:pt x="4" y="6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8"/>
                      </a:cubicBezTo>
                      <a:cubicBezTo>
                        <a:pt x="2" y="8"/>
                        <a:pt x="2" y="9"/>
                        <a:pt x="1" y="9"/>
                      </a:cubicBezTo>
                      <a:cubicBezTo>
                        <a:pt x="0" y="11"/>
                        <a:pt x="1" y="15"/>
                        <a:pt x="1" y="16"/>
                      </a:cubicBezTo>
                      <a:cubicBezTo>
                        <a:pt x="1" y="16"/>
                        <a:pt x="1" y="16"/>
                        <a:pt x="2" y="16"/>
                      </a:cubicBezTo>
                      <a:cubicBezTo>
                        <a:pt x="3" y="16"/>
                        <a:pt x="4" y="16"/>
                        <a:pt x="5" y="15"/>
                      </a:cubicBezTo>
                      <a:cubicBezTo>
                        <a:pt x="5" y="15"/>
                        <a:pt x="6" y="15"/>
                        <a:pt x="6" y="15"/>
                      </a:cubicBezTo>
                      <a:cubicBezTo>
                        <a:pt x="6" y="15"/>
                        <a:pt x="6" y="15"/>
                        <a:pt x="6" y="14"/>
                      </a:cubicBezTo>
                      <a:cubicBezTo>
                        <a:pt x="7" y="14"/>
                        <a:pt x="7" y="14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5"/>
                        <a:pt x="9" y="15"/>
                        <a:pt x="9" y="15"/>
                      </a:cubicBezTo>
                      <a:cubicBezTo>
                        <a:pt x="9" y="15"/>
                        <a:pt x="10" y="15"/>
                        <a:pt x="10" y="15"/>
                      </a:cubicBezTo>
                      <a:cubicBezTo>
                        <a:pt x="10" y="15"/>
                        <a:pt x="10" y="15"/>
                        <a:pt x="10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5"/>
                        <a:pt x="12" y="14"/>
                        <a:pt x="12" y="14"/>
                      </a:cubicBezTo>
                      <a:cubicBezTo>
                        <a:pt x="12" y="14"/>
                        <a:pt x="11" y="13"/>
                        <a:pt x="11" y="13"/>
                      </a:cubicBezTo>
                      <a:cubicBezTo>
                        <a:pt x="10" y="13"/>
                        <a:pt x="9" y="13"/>
                        <a:pt x="8" y="12"/>
                      </a:cubicBezTo>
                      <a:cubicBezTo>
                        <a:pt x="8" y="11"/>
                        <a:pt x="7" y="10"/>
                        <a:pt x="8" y="9"/>
                      </a:cubicBezTo>
                      <a:cubicBezTo>
                        <a:pt x="8" y="7"/>
                        <a:pt x="13" y="4"/>
                        <a:pt x="16" y="3"/>
                      </a:cubicBezTo>
                      <a:cubicBezTo>
                        <a:pt x="16" y="3"/>
                        <a:pt x="16" y="2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2"/>
                        <a:pt x="10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8" y="2"/>
                        <a:pt x="7" y="2"/>
                        <a:pt x="6" y="2"/>
                      </a:cubicBezTo>
                      <a:cubicBezTo>
                        <a:pt x="6" y="3"/>
                        <a:pt x="5" y="4"/>
                        <a:pt x="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79" name="Freeform 1648">
                  <a:extLst>
                    <a:ext uri="{FF2B5EF4-FFF2-40B4-BE49-F238E27FC236}">
                      <a16:creationId xmlns:a16="http://schemas.microsoft.com/office/drawing/2014/main" id="{41EC9D1C-BBF6-A640-8322-82A8F78C9F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3" y="2850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1 w 1"/>
                    <a:gd name="T5" fmla="*/ 0 h 2"/>
                    <a:gd name="T6" fmla="*/ 0 w 1"/>
                    <a:gd name="T7" fmla="*/ 2 h 2"/>
                    <a:gd name="T8" fmla="*/ 0 w 1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80" name="Freeform 1649">
                  <a:extLst>
                    <a:ext uri="{FF2B5EF4-FFF2-40B4-BE49-F238E27FC236}">
                      <a16:creationId xmlns:a16="http://schemas.microsoft.com/office/drawing/2014/main" id="{CE21BED6-C575-D04C-9DC8-D99D6FC333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5" y="2779"/>
                  <a:ext cx="68" cy="56"/>
                </a:xfrm>
                <a:custGeom>
                  <a:avLst/>
                  <a:gdLst>
                    <a:gd name="T0" fmla="*/ 2 w 71"/>
                    <a:gd name="T1" fmla="*/ 37 h 59"/>
                    <a:gd name="T2" fmla="*/ 5 w 71"/>
                    <a:gd name="T3" fmla="*/ 37 h 59"/>
                    <a:gd name="T4" fmla="*/ 10 w 71"/>
                    <a:gd name="T5" fmla="*/ 38 h 59"/>
                    <a:gd name="T6" fmla="*/ 11 w 71"/>
                    <a:gd name="T7" fmla="*/ 35 h 59"/>
                    <a:gd name="T8" fmla="*/ 16 w 71"/>
                    <a:gd name="T9" fmla="*/ 31 h 59"/>
                    <a:gd name="T10" fmla="*/ 20 w 71"/>
                    <a:gd name="T11" fmla="*/ 33 h 59"/>
                    <a:gd name="T12" fmla="*/ 21 w 71"/>
                    <a:gd name="T13" fmla="*/ 34 h 59"/>
                    <a:gd name="T14" fmla="*/ 24 w 71"/>
                    <a:gd name="T15" fmla="*/ 36 h 59"/>
                    <a:gd name="T16" fmla="*/ 30 w 71"/>
                    <a:gd name="T17" fmla="*/ 35 h 59"/>
                    <a:gd name="T18" fmla="*/ 31 w 71"/>
                    <a:gd name="T19" fmla="*/ 36 h 59"/>
                    <a:gd name="T20" fmla="*/ 33 w 71"/>
                    <a:gd name="T21" fmla="*/ 36 h 59"/>
                    <a:gd name="T22" fmla="*/ 36 w 71"/>
                    <a:gd name="T23" fmla="*/ 36 h 59"/>
                    <a:gd name="T24" fmla="*/ 42 w 71"/>
                    <a:gd name="T25" fmla="*/ 35 h 59"/>
                    <a:gd name="T26" fmla="*/ 67 w 71"/>
                    <a:gd name="T27" fmla="*/ 59 h 59"/>
                    <a:gd name="T28" fmla="*/ 67 w 71"/>
                    <a:gd name="T29" fmla="*/ 59 h 59"/>
                    <a:gd name="T30" fmla="*/ 68 w 71"/>
                    <a:gd name="T31" fmla="*/ 59 h 59"/>
                    <a:gd name="T32" fmla="*/ 68 w 71"/>
                    <a:gd name="T33" fmla="*/ 59 h 59"/>
                    <a:gd name="T34" fmla="*/ 69 w 71"/>
                    <a:gd name="T35" fmla="*/ 59 h 59"/>
                    <a:gd name="T36" fmla="*/ 70 w 71"/>
                    <a:gd name="T37" fmla="*/ 59 h 59"/>
                    <a:gd name="T38" fmla="*/ 70 w 71"/>
                    <a:gd name="T39" fmla="*/ 59 h 59"/>
                    <a:gd name="T40" fmla="*/ 70 w 71"/>
                    <a:gd name="T41" fmla="*/ 58 h 59"/>
                    <a:gd name="T42" fmla="*/ 71 w 71"/>
                    <a:gd name="T43" fmla="*/ 58 h 59"/>
                    <a:gd name="T44" fmla="*/ 60 w 71"/>
                    <a:gd name="T45" fmla="*/ 46 h 59"/>
                    <a:gd name="T46" fmla="*/ 44 w 71"/>
                    <a:gd name="T47" fmla="*/ 35 h 59"/>
                    <a:gd name="T48" fmla="*/ 38 w 71"/>
                    <a:gd name="T49" fmla="*/ 29 h 59"/>
                    <a:gd name="T50" fmla="*/ 36 w 71"/>
                    <a:gd name="T51" fmla="*/ 27 h 59"/>
                    <a:gd name="T52" fmla="*/ 26 w 71"/>
                    <a:gd name="T53" fmla="*/ 9 h 59"/>
                    <a:gd name="T54" fmla="*/ 22 w 71"/>
                    <a:gd name="T55" fmla="*/ 0 h 59"/>
                    <a:gd name="T56" fmla="*/ 22 w 71"/>
                    <a:gd name="T57" fmla="*/ 0 h 59"/>
                    <a:gd name="T58" fmla="*/ 21 w 71"/>
                    <a:gd name="T59" fmla="*/ 1 h 59"/>
                    <a:gd name="T60" fmla="*/ 19 w 71"/>
                    <a:gd name="T61" fmla="*/ 3 h 59"/>
                    <a:gd name="T62" fmla="*/ 18 w 71"/>
                    <a:gd name="T63" fmla="*/ 4 h 59"/>
                    <a:gd name="T64" fmla="*/ 17 w 71"/>
                    <a:gd name="T65" fmla="*/ 5 h 59"/>
                    <a:gd name="T66" fmla="*/ 16 w 71"/>
                    <a:gd name="T67" fmla="*/ 5 h 59"/>
                    <a:gd name="T68" fmla="*/ 14 w 71"/>
                    <a:gd name="T69" fmla="*/ 7 h 59"/>
                    <a:gd name="T70" fmla="*/ 13 w 71"/>
                    <a:gd name="T71" fmla="*/ 8 h 59"/>
                    <a:gd name="T72" fmla="*/ 10 w 71"/>
                    <a:gd name="T73" fmla="*/ 10 h 59"/>
                    <a:gd name="T74" fmla="*/ 7 w 71"/>
                    <a:gd name="T75" fmla="*/ 12 h 59"/>
                    <a:gd name="T76" fmla="*/ 2 w 71"/>
                    <a:gd name="T77" fmla="*/ 25 h 59"/>
                    <a:gd name="T78" fmla="*/ 2 w 71"/>
                    <a:gd name="T79" fmla="*/ 36 h 59"/>
                    <a:gd name="T80" fmla="*/ 2 w 71"/>
                    <a:gd name="T81" fmla="*/ 36 h 59"/>
                    <a:gd name="T82" fmla="*/ 2 w 71"/>
                    <a:gd name="T83" fmla="*/ 37 h 59"/>
                    <a:gd name="T84" fmla="*/ 2 w 71"/>
                    <a:gd name="T85" fmla="*/ 37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1" h="59">
                      <a:moveTo>
                        <a:pt x="2" y="37"/>
                      </a:moveTo>
                      <a:cubicBezTo>
                        <a:pt x="3" y="37"/>
                        <a:pt x="4" y="37"/>
                        <a:pt x="5" y="37"/>
                      </a:cubicBezTo>
                      <a:cubicBezTo>
                        <a:pt x="8" y="37"/>
                        <a:pt x="10" y="37"/>
                        <a:pt x="10" y="38"/>
                      </a:cubicBezTo>
                      <a:cubicBezTo>
                        <a:pt x="11" y="37"/>
                        <a:pt x="11" y="36"/>
                        <a:pt x="11" y="35"/>
                      </a:cubicBezTo>
                      <a:cubicBezTo>
                        <a:pt x="12" y="32"/>
                        <a:pt x="14" y="31"/>
                        <a:pt x="16" y="31"/>
                      </a:cubicBezTo>
                      <a:cubicBezTo>
                        <a:pt x="17" y="31"/>
                        <a:pt x="18" y="32"/>
                        <a:pt x="20" y="33"/>
                      </a:cubicBezTo>
                      <a:cubicBezTo>
                        <a:pt x="20" y="34"/>
                        <a:pt x="21" y="34"/>
                        <a:pt x="21" y="34"/>
                      </a:cubicBezTo>
                      <a:cubicBezTo>
                        <a:pt x="22" y="36"/>
                        <a:pt x="23" y="36"/>
                        <a:pt x="24" y="36"/>
                      </a:cubicBezTo>
                      <a:cubicBezTo>
                        <a:pt x="28" y="34"/>
                        <a:pt x="30" y="35"/>
                        <a:pt x="30" y="35"/>
                      </a:cubicBezTo>
                      <a:cubicBezTo>
                        <a:pt x="31" y="35"/>
                        <a:pt x="31" y="35"/>
                        <a:pt x="31" y="36"/>
                      </a:cubicBezTo>
                      <a:cubicBezTo>
                        <a:pt x="31" y="36"/>
                        <a:pt x="31" y="36"/>
                        <a:pt x="33" y="36"/>
                      </a:cubicBezTo>
                      <a:cubicBezTo>
                        <a:pt x="34" y="36"/>
                        <a:pt x="35" y="36"/>
                        <a:pt x="36" y="36"/>
                      </a:cubicBezTo>
                      <a:cubicBezTo>
                        <a:pt x="39" y="35"/>
                        <a:pt x="41" y="35"/>
                        <a:pt x="42" y="35"/>
                      </a:cubicBezTo>
                      <a:cubicBezTo>
                        <a:pt x="43" y="36"/>
                        <a:pt x="45" y="36"/>
                        <a:pt x="67" y="59"/>
                      </a:cubicBezTo>
                      <a:cubicBezTo>
                        <a:pt x="67" y="59"/>
                        <a:pt x="67" y="59"/>
                        <a:pt x="67" y="59"/>
                      </a:cubicBezTo>
                      <a:cubicBezTo>
                        <a:pt x="67" y="59"/>
                        <a:pt x="67" y="59"/>
                        <a:pt x="68" y="59"/>
                      </a:cubicBezTo>
                      <a:cubicBezTo>
                        <a:pt x="68" y="59"/>
                        <a:pt x="68" y="59"/>
                        <a:pt x="68" y="59"/>
                      </a:cubicBezTo>
                      <a:cubicBezTo>
                        <a:pt x="69" y="59"/>
                        <a:pt x="69" y="59"/>
                        <a:pt x="69" y="59"/>
                      </a:cubicBezTo>
                      <a:cubicBezTo>
                        <a:pt x="69" y="59"/>
                        <a:pt x="69" y="59"/>
                        <a:pt x="70" y="59"/>
                      </a:cubicBezTo>
                      <a:cubicBezTo>
                        <a:pt x="70" y="59"/>
                        <a:pt x="70" y="59"/>
                        <a:pt x="70" y="59"/>
                      </a:cubicBezTo>
                      <a:cubicBezTo>
                        <a:pt x="70" y="58"/>
                        <a:pt x="70" y="58"/>
                        <a:pt x="70" y="58"/>
                      </a:cubicBezTo>
                      <a:cubicBezTo>
                        <a:pt x="70" y="58"/>
                        <a:pt x="70" y="58"/>
                        <a:pt x="71" y="58"/>
                      </a:cubicBezTo>
                      <a:cubicBezTo>
                        <a:pt x="67" y="55"/>
                        <a:pt x="64" y="51"/>
                        <a:pt x="60" y="46"/>
                      </a:cubicBezTo>
                      <a:cubicBezTo>
                        <a:pt x="54" y="38"/>
                        <a:pt x="47" y="35"/>
                        <a:pt x="44" y="35"/>
                      </a:cubicBezTo>
                      <a:cubicBezTo>
                        <a:pt x="40" y="35"/>
                        <a:pt x="39" y="32"/>
                        <a:pt x="38" y="29"/>
                      </a:cubicBezTo>
                      <a:cubicBezTo>
                        <a:pt x="37" y="29"/>
                        <a:pt x="37" y="28"/>
                        <a:pt x="36" y="27"/>
                      </a:cubicBezTo>
                      <a:cubicBezTo>
                        <a:pt x="32" y="27"/>
                        <a:pt x="27" y="15"/>
                        <a:pt x="26" y="9"/>
                      </a:cubicBezTo>
                      <a:cubicBezTo>
                        <a:pt x="26" y="7"/>
                        <a:pt x="25" y="3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0" y="2"/>
                        <a:pt x="20" y="2"/>
                        <a:pt x="19" y="3"/>
                      </a:cubicBezTo>
                      <a:cubicBezTo>
                        <a:pt x="19" y="3"/>
                        <a:pt x="19" y="3"/>
                        <a:pt x="18" y="4"/>
                      </a:cubicBezTo>
                      <a:cubicBezTo>
                        <a:pt x="18" y="4"/>
                        <a:pt x="17" y="5"/>
                        <a:pt x="17" y="5"/>
                      </a:cubicBezTo>
                      <a:cubicBezTo>
                        <a:pt x="17" y="5"/>
                        <a:pt x="16" y="5"/>
                        <a:pt x="16" y="5"/>
                      </a:cubicBezTo>
                      <a:cubicBezTo>
                        <a:pt x="16" y="6"/>
                        <a:pt x="15" y="6"/>
                        <a:pt x="14" y="7"/>
                      </a:cubicBezTo>
                      <a:cubicBezTo>
                        <a:pt x="14" y="7"/>
                        <a:pt x="13" y="7"/>
                        <a:pt x="13" y="8"/>
                      </a:cubicBezTo>
                      <a:cubicBezTo>
                        <a:pt x="12" y="9"/>
                        <a:pt x="11" y="9"/>
                        <a:pt x="10" y="10"/>
                      </a:cubicBezTo>
                      <a:cubicBezTo>
                        <a:pt x="7" y="11"/>
                        <a:pt x="7" y="12"/>
                        <a:pt x="7" y="12"/>
                      </a:cubicBezTo>
                      <a:cubicBezTo>
                        <a:pt x="8" y="16"/>
                        <a:pt x="6" y="20"/>
                        <a:pt x="2" y="25"/>
                      </a:cubicBezTo>
                      <a:cubicBezTo>
                        <a:pt x="0" y="28"/>
                        <a:pt x="1" y="32"/>
                        <a:pt x="2" y="36"/>
                      </a:cubicBez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2" y="37"/>
                        <a:pt x="2" y="37"/>
                        <a:pt x="2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81" name="Freeform 1650">
                  <a:extLst>
                    <a:ext uri="{FF2B5EF4-FFF2-40B4-BE49-F238E27FC236}">
                      <a16:creationId xmlns:a16="http://schemas.microsoft.com/office/drawing/2014/main" id="{E8F05DEA-4F09-D545-A2ED-CAA47BE9B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2" y="2782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82" name="Freeform 1651">
                  <a:extLst>
                    <a:ext uri="{FF2B5EF4-FFF2-40B4-BE49-F238E27FC236}">
                      <a16:creationId xmlns:a16="http://schemas.microsoft.com/office/drawing/2014/main" id="{7AF2439B-1B9C-C247-808C-1150762E3D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0" y="278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83" name="Freeform 1652">
                  <a:extLst>
                    <a:ext uri="{FF2B5EF4-FFF2-40B4-BE49-F238E27FC236}">
                      <a16:creationId xmlns:a16="http://schemas.microsoft.com/office/drawing/2014/main" id="{308377BA-CE01-AE49-8339-1CB922CD6E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5" y="277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84" name="Freeform 1653">
                  <a:extLst>
                    <a:ext uri="{FF2B5EF4-FFF2-40B4-BE49-F238E27FC236}">
                      <a16:creationId xmlns:a16="http://schemas.microsoft.com/office/drawing/2014/main" id="{D17EEB9C-9D41-B441-8E86-B4C89BA75D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5" y="2803"/>
                  <a:ext cx="2" cy="10"/>
                </a:xfrm>
                <a:custGeom>
                  <a:avLst/>
                  <a:gdLst>
                    <a:gd name="T0" fmla="*/ 2 w 2"/>
                    <a:gd name="T1" fmla="*/ 0 h 11"/>
                    <a:gd name="T2" fmla="*/ 2 w 2"/>
                    <a:gd name="T3" fmla="*/ 11 h 11"/>
                    <a:gd name="T4" fmla="*/ 2 w 2"/>
                    <a:gd name="T5" fmla="*/ 11 h 11"/>
                    <a:gd name="T6" fmla="*/ 2 w 2"/>
                    <a:gd name="T7" fmla="*/ 11 h 11"/>
                    <a:gd name="T8" fmla="*/ 2 w 2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1">
                      <a:moveTo>
                        <a:pt x="2" y="0"/>
                      </a:moveTo>
                      <a:cubicBezTo>
                        <a:pt x="0" y="3"/>
                        <a:pt x="1" y="7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7"/>
                        <a:pt x="0" y="3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85" name="Freeform 1654">
                  <a:extLst>
                    <a:ext uri="{FF2B5EF4-FFF2-40B4-BE49-F238E27FC236}">
                      <a16:creationId xmlns:a16="http://schemas.microsoft.com/office/drawing/2014/main" id="{EF354A0A-EF5F-5747-AC79-FFF587322E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1" y="283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86" name="Freeform 1655">
                  <a:extLst>
                    <a:ext uri="{FF2B5EF4-FFF2-40B4-BE49-F238E27FC236}">
                      <a16:creationId xmlns:a16="http://schemas.microsoft.com/office/drawing/2014/main" id="{02903EA9-C6AD-7341-9FD5-3846460DAC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2" y="283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87" name="Freeform 1656">
                  <a:extLst>
                    <a:ext uri="{FF2B5EF4-FFF2-40B4-BE49-F238E27FC236}">
                      <a16:creationId xmlns:a16="http://schemas.microsoft.com/office/drawing/2014/main" id="{59DF8DA3-AFCA-5D49-AE9D-AC5EEAA8D6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9" y="283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88" name="Freeform 1657">
                  <a:extLst>
                    <a:ext uri="{FF2B5EF4-FFF2-40B4-BE49-F238E27FC236}">
                      <a16:creationId xmlns:a16="http://schemas.microsoft.com/office/drawing/2014/main" id="{ED8CA750-8CFC-C545-B765-0F07FB6CB9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283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89" name="Freeform 1658">
                  <a:extLst>
                    <a:ext uri="{FF2B5EF4-FFF2-40B4-BE49-F238E27FC236}">
                      <a16:creationId xmlns:a16="http://schemas.microsoft.com/office/drawing/2014/main" id="{18FDF06A-790A-F244-975C-9D1F0315FD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8" y="2812"/>
                  <a:ext cx="156" cy="122"/>
                </a:xfrm>
                <a:custGeom>
                  <a:avLst/>
                  <a:gdLst>
                    <a:gd name="T0" fmla="*/ 41 w 163"/>
                    <a:gd name="T1" fmla="*/ 8 h 127"/>
                    <a:gd name="T2" fmla="*/ 40 w 163"/>
                    <a:gd name="T3" fmla="*/ 11 h 127"/>
                    <a:gd name="T4" fmla="*/ 38 w 163"/>
                    <a:gd name="T5" fmla="*/ 14 h 127"/>
                    <a:gd name="T6" fmla="*/ 30 w 163"/>
                    <a:gd name="T7" fmla="*/ 25 h 127"/>
                    <a:gd name="T8" fmla="*/ 25 w 163"/>
                    <a:gd name="T9" fmla="*/ 33 h 127"/>
                    <a:gd name="T10" fmla="*/ 21 w 163"/>
                    <a:gd name="T11" fmla="*/ 44 h 127"/>
                    <a:gd name="T12" fmla="*/ 17 w 163"/>
                    <a:gd name="T13" fmla="*/ 47 h 127"/>
                    <a:gd name="T14" fmla="*/ 13 w 163"/>
                    <a:gd name="T15" fmla="*/ 58 h 127"/>
                    <a:gd name="T16" fmla="*/ 7 w 163"/>
                    <a:gd name="T17" fmla="*/ 72 h 127"/>
                    <a:gd name="T18" fmla="*/ 3 w 163"/>
                    <a:gd name="T19" fmla="*/ 73 h 127"/>
                    <a:gd name="T20" fmla="*/ 0 w 163"/>
                    <a:gd name="T21" fmla="*/ 78 h 127"/>
                    <a:gd name="T22" fmla="*/ 11 w 163"/>
                    <a:gd name="T23" fmla="*/ 84 h 127"/>
                    <a:gd name="T24" fmla="*/ 21 w 163"/>
                    <a:gd name="T25" fmla="*/ 96 h 127"/>
                    <a:gd name="T26" fmla="*/ 32 w 163"/>
                    <a:gd name="T27" fmla="*/ 104 h 127"/>
                    <a:gd name="T28" fmla="*/ 32 w 163"/>
                    <a:gd name="T29" fmla="*/ 111 h 127"/>
                    <a:gd name="T30" fmla="*/ 31 w 163"/>
                    <a:gd name="T31" fmla="*/ 114 h 127"/>
                    <a:gd name="T32" fmla="*/ 33 w 163"/>
                    <a:gd name="T33" fmla="*/ 114 h 127"/>
                    <a:gd name="T34" fmla="*/ 34 w 163"/>
                    <a:gd name="T35" fmla="*/ 115 h 127"/>
                    <a:gd name="T36" fmla="*/ 46 w 163"/>
                    <a:gd name="T37" fmla="*/ 117 h 127"/>
                    <a:gd name="T38" fmla="*/ 71 w 163"/>
                    <a:gd name="T39" fmla="*/ 127 h 127"/>
                    <a:gd name="T40" fmla="*/ 77 w 163"/>
                    <a:gd name="T41" fmla="*/ 121 h 127"/>
                    <a:gd name="T42" fmla="*/ 89 w 163"/>
                    <a:gd name="T43" fmla="*/ 120 h 127"/>
                    <a:gd name="T44" fmla="*/ 98 w 163"/>
                    <a:gd name="T45" fmla="*/ 120 h 127"/>
                    <a:gd name="T46" fmla="*/ 98 w 163"/>
                    <a:gd name="T47" fmla="*/ 119 h 127"/>
                    <a:gd name="T48" fmla="*/ 103 w 163"/>
                    <a:gd name="T49" fmla="*/ 118 h 127"/>
                    <a:gd name="T50" fmla="*/ 106 w 163"/>
                    <a:gd name="T51" fmla="*/ 118 h 127"/>
                    <a:gd name="T52" fmla="*/ 108 w 163"/>
                    <a:gd name="T53" fmla="*/ 118 h 127"/>
                    <a:gd name="T54" fmla="*/ 123 w 163"/>
                    <a:gd name="T55" fmla="*/ 110 h 127"/>
                    <a:gd name="T56" fmla="*/ 134 w 163"/>
                    <a:gd name="T57" fmla="*/ 109 h 127"/>
                    <a:gd name="T58" fmla="*/ 161 w 163"/>
                    <a:gd name="T59" fmla="*/ 79 h 127"/>
                    <a:gd name="T60" fmla="*/ 122 w 163"/>
                    <a:gd name="T61" fmla="*/ 68 h 127"/>
                    <a:gd name="T62" fmla="*/ 115 w 163"/>
                    <a:gd name="T63" fmla="*/ 61 h 127"/>
                    <a:gd name="T64" fmla="*/ 106 w 163"/>
                    <a:gd name="T65" fmla="*/ 49 h 127"/>
                    <a:gd name="T66" fmla="*/ 107 w 163"/>
                    <a:gd name="T67" fmla="*/ 47 h 127"/>
                    <a:gd name="T68" fmla="*/ 107 w 163"/>
                    <a:gd name="T69" fmla="*/ 46 h 127"/>
                    <a:gd name="T70" fmla="*/ 108 w 163"/>
                    <a:gd name="T71" fmla="*/ 45 h 127"/>
                    <a:gd name="T72" fmla="*/ 107 w 163"/>
                    <a:gd name="T73" fmla="*/ 45 h 127"/>
                    <a:gd name="T74" fmla="*/ 106 w 163"/>
                    <a:gd name="T75" fmla="*/ 44 h 127"/>
                    <a:gd name="T76" fmla="*/ 101 w 163"/>
                    <a:gd name="T77" fmla="*/ 46 h 127"/>
                    <a:gd name="T78" fmla="*/ 97 w 163"/>
                    <a:gd name="T79" fmla="*/ 32 h 127"/>
                    <a:gd name="T80" fmla="*/ 99 w 163"/>
                    <a:gd name="T81" fmla="*/ 31 h 127"/>
                    <a:gd name="T82" fmla="*/ 100 w 163"/>
                    <a:gd name="T83" fmla="*/ 29 h 127"/>
                    <a:gd name="T84" fmla="*/ 102 w 163"/>
                    <a:gd name="T85" fmla="*/ 27 h 127"/>
                    <a:gd name="T86" fmla="*/ 91 w 163"/>
                    <a:gd name="T87" fmla="*/ 15 h 127"/>
                    <a:gd name="T88" fmla="*/ 88 w 163"/>
                    <a:gd name="T89" fmla="*/ 12 h 127"/>
                    <a:gd name="T90" fmla="*/ 85 w 163"/>
                    <a:gd name="T91" fmla="*/ 9 h 127"/>
                    <a:gd name="T92" fmla="*/ 83 w 163"/>
                    <a:gd name="T93" fmla="*/ 7 h 127"/>
                    <a:gd name="T94" fmla="*/ 80 w 163"/>
                    <a:gd name="T95" fmla="*/ 4 h 127"/>
                    <a:gd name="T96" fmla="*/ 76 w 163"/>
                    <a:gd name="T97" fmla="*/ 5 h 127"/>
                    <a:gd name="T98" fmla="*/ 69 w 163"/>
                    <a:gd name="T99" fmla="*/ 4 h 127"/>
                    <a:gd name="T100" fmla="*/ 65 w 163"/>
                    <a:gd name="T101" fmla="*/ 4 h 127"/>
                    <a:gd name="T102" fmla="*/ 57 w 163"/>
                    <a:gd name="T103" fmla="*/ 2 h 127"/>
                    <a:gd name="T104" fmla="*/ 55 w 163"/>
                    <a:gd name="T105" fmla="*/ 0 h 127"/>
                    <a:gd name="T106" fmla="*/ 54 w 163"/>
                    <a:gd name="T107" fmla="*/ 3 h 127"/>
                    <a:gd name="T108" fmla="*/ 47 w 163"/>
                    <a:gd name="T109" fmla="*/ 6 h 127"/>
                    <a:gd name="T110" fmla="*/ 41 w 163"/>
                    <a:gd name="T111" fmla="*/ 6 h 127"/>
                    <a:gd name="T112" fmla="*/ 41 w 163"/>
                    <a:gd name="T113" fmla="*/ 6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63" h="127">
                      <a:moveTo>
                        <a:pt x="41" y="8"/>
                      </a:move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41" y="9"/>
                        <a:pt x="40" y="9"/>
                        <a:pt x="40" y="10"/>
                      </a:cubicBezTo>
                      <a:cubicBezTo>
                        <a:pt x="40" y="10"/>
                        <a:pt x="40" y="11"/>
                        <a:pt x="40" y="11"/>
                      </a:cubicBezTo>
                      <a:cubicBezTo>
                        <a:pt x="40" y="11"/>
                        <a:pt x="40" y="12"/>
                        <a:pt x="39" y="12"/>
                      </a:cubicBezTo>
                      <a:cubicBezTo>
                        <a:pt x="39" y="13"/>
                        <a:pt x="39" y="13"/>
                        <a:pt x="38" y="14"/>
                      </a:cubicBezTo>
                      <a:cubicBezTo>
                        <a:pt x="38" y="15"/>
                        <a:pt x="37" y="17"/>
                        <a:pt x="37" y="17"/>
                      </a:cubicBezTo>
                      <a:cubicBezTo>
                        <a:pt x="37" y="21"/>
                        <a:pt x="33" y="25"/>
                        <a:pt x="30" y="25"/>
                      </a:cubicBezTo>
                      <a:cubicBezTo>
                        <a:pt x="30" y="25"/>
                        <a:pt x="29" y="27"/>
                        <a:pt x="28" y="28"/>
                      </a:cubicBezTo>
                      <a:cubicBezTo>
                        <a:pt x="27" y="30"/>
                        <a:pt x="26" y="31"/>
                        <a:pt x="25" y="33"/>
                      </a:cubicBezTo>
                      <a:cubicBezTo>
                        <a:pt x="24" y="34"/>
                        <a:pt x="24" y="35"/>
                        <a:pt x="23" y="37"/>
                      </a:cubicBezTo>
                      <a:cubicBezTo>
                        <a:pt x="23" y="40"/>
                        <a:pt x="23" y="42"/>
                        <a:pt x="21" y="44"/>
                      </a:cubicBezTo>
                      <a:cubicBezTo>
                        <a:pt x="20" y="45"/>
                        <a:pt x="19" y="45"/>
                        <a:pt x="18" y="46"/>
                      </a:cubicBezTo>
                      <a:cubicBezTo>
                        <a:pt x="17" y="46"/>
                        <a:pt x="17" y="46"/>
                        <a:pt x="17" y="47"/>
                      </a:cubicBezTo>
                      <a:cubicBezTo>
                        <a:pt x="18" y="49"/>
                        <a:pt x="17" y="51"/>
                        <a:pt x="15" y="53"/>
                      </a:cubicBezTo>
                      <a:cubicBezTo>
                        <a:pt x="14" y="55"/>
                        <a:pt x="13" y="56"/>
                        <a:pt x="13" y="58"/>
                      </a:cubicBezTo>
                      <a:cubicBezTo>
                        <a:pt x="13" y="58"/>
                        <a:pt x="13" y="70"/>
                        <a:pt x="11" y="72"/>
                      </a:cubicBezTo>
                      <a:cubicBezTo>
                        <a:pt x="10" y="73"/>
                        <a:pt x="9" y="73"/>
                        <a:pt x="7" y="72"/>
                      </a:cubicBezTo>
                      <a:cubicBezTo>
                        <a:pt x="7" y="72"/>
                        <a:pt x="6" y="72"/>
                        <a:pt x="5" y="72"/>
                      </a:cubicBezTo>
                      <a:cubicBezTo>
                        <a:pt x="3" y="72"/>
                        <a:pt x="3" y="73"/>
                        <a:pt x="3" y="73"/>
                      </a:cubicBezTo>
                      <a:cubicBezTo>
                        <a:pt x="3" y="75"/>
                        <a:pt x="2" y="76"/>
                        <a:pt x="1" y="77"/>
                      </a:cubicBezTo>
                      <a:cubicBezTo>
                        <a:pt x="1" y="77"/>
                        <a:pt x="0" y="78"/>
                        <a:pt x="0" y="78"/>
                      </a:cubicBezTo>
                      <a:cubicBezTo>
                        <a:pt x="1" y="78"/>
                        <a:pt x="3" y="79"/>
                        <a:pt x="4" y="79"/>
                      </a:cubicBezTo>
                      <a:cubicBezTo>
                        <a:pt x="7" y="80"/>
                        <a:pt x="10" y="81"/>
                        <a:pt x="11" y="84"/>
                      </a:cubicBezTo>
                      <a:cubicBezTo>
                        <a:pt x="12" y="85"/>
                        <a:pt x="13" y="86"/>
                        <a:pt x="14" y="88"/>
                      </a:cubicBezTo>
                      <a:cubicBezTo>
                        <a:pt x="17" y="90"/>
                        <a:pt x="19" y="93"/>
                        <a:pt x="21" y="96"/>
                      </a:cubicBezTo>
                      <a:cubicBezTo>
                        <a:pt x="23" y="101"/>
                        <a:pt x="27" y="103"/>
                        <a:pt x="29" y="103"/>
                      </a:cubicBezTo>
                      <a:cubicBezTo>
                        <a:pt x="30" y="103"/>
                        <a:pt x="31" y="104"/>
                        <a:pt x="32" y="104"/>
                      </a:cubicBezTo>
                      <a:cubicBezTo>
                        <a:pt x="32" y="105"/>
                        <a:pt x="32" y="106"/>
                        <a:pt x="32" y="107"/>
                      </a:cubicBezTo>
                      <a:cubicBezTo>
                        <a:pt x="32" y="108"/>
                        <a:pt x="32" y="109"/>
                        <a:pt x="32" y="111"/>
                      </a:cubicBezTo>
                      <a:cubicBezTo>
                        <a:pt x="32" y="112"/>
                        <a:pt x="32" y="112"/>
                        <a:pt x="32" y="113"/>
                      </a:cubicBezTo>
                      <a:cubicBezTo>
                        <a:pt x="31" y="113"/>
                        <a:pt x="31" y="114"/>
                        <a:pt x="31" y="114"/>
                      </a:cubicBezTo>
                      <a:cubicBezTo>
                        <a:pt x="32" y="114"/>
                        <a:pt x="32" y="114"/>
                        <a:pt x="32" y="114"/>
                      </a:cubicBezTo>
                      <a:cubicBezTo>
                        <a:pt x="33" y="114"/>
                        <a:pt x="33" y="114"/>
                        <a:pt x="33" y="114"/>
                      </a:cubicBezTo>
                      <a:cubicBezTo>
                        <a:pt x="33" y="114"/>
                        <a:pt x="33" y="115"/>
                        <a:pt x="33" y="115"/>
                      </a:cubicBezTo>
                      <a:cubicBezTo>
                        <a:pt x="34" y="115"/>
                        <a:pt x="34" y="115"/>
                        <a:pt x="34" y="115"/>
                      </a:cubicBezTo>
                      <a:cubicBezTo>
                        <a:pt x="34" y="115"/>
                        <a:pt x="36" y="115"/>
                        <a:pt x="37" y="115"/>
                      </a:cubicBezTo>
                      <a:cubicBezTo>
                        <a:pt x="40" y="115"/>
                        <a:pt x="44" y="116"/>
                        <a:pt x="46" y="117"/>
                      </a:cubicBezTo>
                      <a:cubicBezTo>
                        <a:pt x="48" y="120"/>
                        <a:pt x="56" y="124"/>
                        <a:pt x="57" y="124"/>
                      </a:cubicBezTo>
                      <a:cubicBezTo>
                        <a:pt x="59" y="124"/>
                        <a:pt x="68" y="125"/>
                        <a:pt x="71" y="127"/>
                      </a:cubicBezTo>
                      <a:cubicBezTo>
                        <a:pt x="71" y="126"/>
                        <a:pt x="72" y="126"/>
                        <a:pt x="72" y="125"/>
                      </a:cubicBezTo>
                      <a:cubicBezTo>
                        <a:pt x="73" y="124"/>
                        <a:pt x="75" y="122"/>
                        <a:pt x="77" y="121"/>
                      </a:cubicBezTo>
                      <a:cubicBezTo>
                        <a:pt x="80" y="119"/>
                        <a:pt x="83" y="118"/>
                        <a:pt x="86" y="118"/>
                      </a:cubicBezTo>
                      <a:cubicBezTo>
                        <a:pt x="88" y="118"/>
                        <a:pt x="89" y="119"/>
                        <a:pt x="89" y="120"/>
                      </a:cubicBezTo>
                      <a:cubicBezTo>
                        <a:pt x="90" y="121"/>
                        <a:pt x="91" y="122"/>
                        <a:pt x="92" y="121"/>
                      </a:cubicBezTo>
                      <a:cubicBezTo>
                        <a:pt x="93" y="121"/>
                        <a:pt x="96" y="120"/>
                        <a:pt x="98" y="120"/>
                      </a:cubicBezTo>
                      <a:cubicBezTo>
                        <a:pt x="98" y="120"/>
                        <a:pt x="98" y="120"/>
                        <a:pt x="98" y="120"/>
                      </a:cubicBezTo>
                      <a:cubicBezTo>
                        <a:pt x="98" y="119"/>
                        <a:pt x="98" y="119"/>
                        <a:pt x="98" y="119"/>
                      </a:cubicBezTo>
                      <a:cubicBezTo>
                        <a:pt x="98" y="119"/>
                        <a:pt x="98" y="119"/>
                        <a:pt x="98" y="119"/>
                      </a:cubicBezTo>
                      <a:cubicBezTo>
                        <a:pt x="103" y="118"/>
                        <a:pt x="103" y="118"/>
                        <a:pt x="103" y="118"/>
                      </a:cubicBezTo>
                      <a:cubicBezTo>
                        <a:pt x="103" y="118"/>
                        <a:pt x="103" y="118"/>
                        <a:pt x="103" y="118"/>
                      </a:cubicBezTo>
                      <a:cubicBezTo>
                        <a:pt x="104" y="118"/>
                        <a:pt x="105" y="118"/>
                        <a:pt x="106" y="118"/>
                      </a:cubicBezTo>
                      <a:cubicBezTo>
                        <a:pt x="106" y="118"/>
                        <a:pt x="107" y="118"/>
                        <a:pt x="108" y="118"/>
                      </a:cubicBezTo>
                      <a:cubicBezTo>
                        <a:pt x="108" y="118"/>
                        <a:pt x="108" y="118"/>
                        <a:pt x="108" y="118"/>
                      </a:cubicBezTo>
                      <a:cubicBezTo>
                        <a:pt x="108" y="118"/>
                        <a:pt x="109" y="117"/>
                        <a:pt x="110" y="116"/>
                      </a:cubicBezTo>
                      <a:cubicBezTo>
                        <a:pt x="113" y="114"/>
                        <a:pt x="117" y="110"/>
                        <a:pt x="123" y="110"/>
                      </a:cubicBezTo>
                      <a:cubicBezTo>
                        <a:pt x="124" y="110"/>
                        <a:pt x="126" y="110"/>
                        <a:pt x="127" y="110"/>
                      </a:cubicBezTo>
                      <a:cubicBezTo>
                        <a:pt x="130" y="110"/>
                        <a:pt x="132" y="111"/>
                        <a:pt x="134" y="109"/>
                      </a:cubicBezTo>
                      <a:cubicBezTo>
                        <a:pt x="136" y="106"/>
                        <a:pt x="157" y="85"/>
                        <a:pt x="163" y="79"/>
                      </a:cubicBezTo>
                      <a:cubicBezTo>
                        <a:pt x="162" y="79"/>
                        <a:pt x="162" y="79"/>
                        <a:pt x="161" y="79"/>
                      </a:cubicBezTo>
                      <a:cubicBezTo>
                        <a:pt x="159" y="79"/>
                        <a:pt x="154" y="79"/>
                        <a:pt x="145" y="76"/>
                      </a:cubicBezTo>
                      <a:cubicBezTo>
                        <a:pt x="137" y="73"/>
                        <a:pt x="125" y="68"/>
                        <a:pt x="122" y="68"/>
                      </a:cubicBezTo>
                      <a:cubicBezTo>
                        <a:pt x="121" y="67"/>
                        <a:pt x="119" y="66"/>
                        <a:pt x="117" y="64"/>
                      </a:cubicBezTo>
                      <a:cubicBezTo>
                        <a:pt x="116" y="63"/>
                        <a:pt x="115" y="61"/>
                        <a:pt x="115" y="61"/>
                      </a:cubicBezTo>
                      <a:cubicBezTo>
                        <a:pt x="111" y="59"/>
                        <a:pt x="107" y="51"/>
                        <a:pt x="107" y="50"/>
                      </a:cubicBezTo>
                      <a:cubicBezTo>
                        <a:pt x="106" y="49"/>
                        <a:pt x="106" y="49"/>
                        <a:pt x="106" y="49"/>
                      </a:cubicBezTo>
                      <a:cubicBezTo>
                        <a:pt x="106" y="49"/>
                        <a:pt x="106" y="49"/>
                        <a:pt x="106" y="49"/>
                      </a:cubicBezTo>
                      <a:cubicBezTo>
                        <a:pt x="106" y="48"/>
                        <a:pt x="106" y="48"/>
                        <a:pt x="107" y="47"/>
                      </a:cubicBezTo>
                      <a:cubicBezTo>
                        <a:pt x="107" y="47"/>
                        <a:pt x="107" y="47"/>
                        <a:pt x="107" y="47"/>
                      </a:cubicBezTo>
                      <a:cubicBezTo>
                        <a:pt x="107" y="47"/>
                        <a:pt x="107" y="46"/>
                        <a:pt x="107" y="46"/>
                      </a:cubicBezTo>
                      <a:cubicBezTo>
                        <a:pt x="107" y="46"/>
                        <a:pt x="107" y="45"/>
                        <a:pt x="107" y="45"/>
                      </a:cubicBezTo>
                      <a:cubicBezTo>
                        <a:pt x="107" y="45"/>
                        <a:pt x="107" y="45"/>
                        <a:pt x="108" y="45"/>
                      </a:cubicBezTo>
                      <a:cubicBezTo>
                        <a:pt x="107" y="45"/>
                        <a:pt x="107" y="45"/>
                        <a:pt x="107" y="45"/>
                      </a:cubicBezTo>
                      <a:cubicBezTo>
                        <a:pt x="107" y="45"/>
                        <a:pt x="107" y="45"/>
                        <a:pt x="107" y="45"/>
                      </a:cubicBezTo>
                      <a:cubicBezTo>
                        <a:pt x="107" y="45"/>
                        <a:pt x="107" y="44"/>
                        <a:pt x="107" y="44"/>
                      </a:cubicBezTo>
                      <a:cubicBezTo>
                        <a:pt x="106" y="44"/>
                        <a:pt x="106" y="44"/>
                        <a:pt x="106" y="44"/>
                      </a:cubicBezTo>
                      <a:cubicBezTo>
                        <a:pt x="106" y="44"/>
                        <a:pt x="106" y="44"/>
                        <a:pt x="106" y="45"/>
                      </a:cubicBezTo>
                      <a:cubicBezTo>
                        <a:pt x="104" y="46"/>
                        <a:pt x="102" y="46"/>
                        <a:pt x="101" y="46"/>
                      </a:cubicBezTo>
                      <a:cubicBezTo>
                        <a:pt x="98" y="46"/>
                        <a:pt x="97" y="45"/>
                        <a:pt x="97" y="44"/>
                      </a:cubicBezTo>
                      <a:cubicBezTo>
                        <a:pt x="96" y="43"/>
                        <a:pt x="94" y="36"/>
                        <a:pt x="97" y="32"/>
                      </a:cubicBezTo>
                      <a:cubicBezTo>
                        <a:pt x="98" y="32"/>
                        <a:pt x="98" y="31"/>
                        <a:pt x="99" y="31"/>
                      </a:cubicBezTo>
                      <a:cubicBezTo>
                        <a:pt x="99" y="31"/>
                        <a:pt x="99" y="31"/>
                        <a:pt x="99" y="31"/>
                      </a:cubicBezTo>
                      <a:cubicBezTo>
                        <a:pt x="99" y="30"/>
                        <a:pt x="100" y="30"/>
                        <a:pt x="100" y="29"/>
                      </a:cubicBezTo>
                      <a:cubicBezTo>
                        <a:pt x="100" y="29"/>
                        <a:pt x="100" y="29"/>
                        <a:pt x="100" y="29"/>
                      </a:cubicBezTo>
                      <a:cubicBezTo>
                        <a:pt x="101" y="28"/>
                        <a:pt x="101" y="27"/>
                        <a:pt x="101" y="27"/>
                      </a:cubicBezTo>
                      <a:cubicBezTo>
                        <a:pt x="101" y="27"/>
                        <a:pt x="101" y="27"/>
                        <a:pt x="102" y="27"/>
                      </a:cubicBezTo>
                      <a:cubicBezTo>
                        <a:pt x="102" y="26"/>
                        <a:pt x="102" y="26"/>
                        <a:pt x="102" y="26"/>
                      </a:cubicBezTo>
                      <a:cubicBezTo>
                        <a:pt x="98" y="22"/>
                        <a:pt x="95" y="18"/>
                        <a:pt x="91" y="15"/>
                      </a:cubicBezTo>
                      <a:cubicBezTo>
                        <a:pt x="91" y="15"/>
                        <a:pt x="91" y="15"/>
                        <a:pt x="91" y="15"/>
                      </a:cubicBezTo>
                      <a:cubicBezTo>
                        <a:pt x="90" y="14"/>
                        <a:pt x="89" y="13"/>
                        <a:pt x="88" y="12"/>
                      </a:cubicBezTo>
                      <a:cubicBezTo>
                        <a:pt x="88" y="12"/>
                        <a:pt x="88" y="12"/>
                        <a:pt x="88" y="12"/>
                      </a:cubicBezTo>
                      <a:cubicBezTo>
                        <a:pt x="87" y="11"/>
                        <a:pt x="86" y="10"/>
                        <a:pt x="85" y="9"/>
                      </a:cubicBezTo>
                      <a:cubicBezTo>
                        <a:pt x="85" y="9"/>
                        <a:pt x="85" y="9"/>
                        <a:pt x="85" y="9"/>
                      </a:cubicBezTo>
                      <a:cubicBezTo>
                        <a:pt x="84" y="8"/>
                        <a:pt x="84" y="7"/>
                        <a:pt x="83" y="7"/>
                      </a:cubicBezTo>
                      <a:cubicBezTo>
                        <a:pt x="83" y="7"/>
                        <a:pt x="83" y="7"/>
                        <a:pt x="83" y="7"/>
                      </a:cubicBezTo>
                      <a:cubicBezTo>
                        <a:pt x="81" y="5"/>
                        <a:pt x="80" y="5"/>
                        <a:pt x="80" y="4"/>
                      </a:cubicBezTo>
                      <a:cubicBezTo>
                        <a:pt x="80" y="4"/>
                        <a:pt x="80" y="4"/>
                        <a:pt x="79" y="4"/>
                      </a:cubicBezTo>
                      <a:cubicBezTo>
                        <a:pt x="78" y="4"/>
                        <a:pt x="77" y="4"/>
                        <a:pt x="76" y="5"/>
                      </a:cubicBezTo>
                      <a:cubicBezTo>
                        <a:pt x="74" y="5"/>
                        <a:pt x="73" y="5"/>
                        <a:pt x="72" y="5"/>
                      </a:cubicBezTo>
                      <a:cubicBezTo>
                        <a:pt x="70" y="5"/>
                        <a:pt x="69" y="5"/>
                        <a:pt x="69" y="4"/>
                      </a:cubicBezTo>
                      <a:cubicBezTo>
                        <a:pt x="68" y="4"/>
                        <a:pt x="68" y="4"/>
                        <a:pt x="67" y="4"/>
                      </a:cubicBezTo>
                      <a:cubicBezTo>
                        <a:pt x="67" y="4"/>
                        <a:pt x="67" y="4"/>
                        <a:pt x="65" y="4"/>
                      </a:cubicBezTo>
                      <a:cubicBezTo>
                        <a:pt x="64" y="5"/>
                        <a:pt x="63" y="5"/>
                        <a:pt x="62" y="5"/>
                      </a:cubicBezTo>
                      <a:cubicBezTo>
                        <a:pt x="60" y="5"/>
                        <a:pt x="58" y="3"/>
                        <a:pt x="57" y="2"/>
                      </a:cubicBezTo>
                      <a:cubicBezTo>
                        <a:pt x="57" y="2"/>
                        <a:pt x="56" y="2"/>
                        <a:pt x="56" y="1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4" y="1"/>
                        <a:pt x="54" y="2"/>
                      </a:cubicBezTo>
                      <a:cubicBezTo>
                        <a:pt x="54" y="2"/>
                        <a:pt x="54" y="2"/>
                        <a:pt x="54" y="3"/>
                      </a:cubicBezTo>
                      <a:cubicBezTo>
                        <a:pt x="53" y="5"/>
                        <a:pt x="52" y="7"/>
                        <a:pt x="50" y="7"/>
                      </a:cubicBezTo>
                      <a:cubicBezTo>
                        <a:pt x="49" y="7"/>
                        <a:pt x="48" y="7"/>
                        <a:pt x="47" y="6"/>
                      </a:cubicBezTo>
                      <a:cubicBezTo>
                        <a:pt x="47" y="6"/>
                        <a:pt x="47" y="6"/>
                        <a:pt x="44" y="6"/>
                      </a:cubicBezTo>
                      <a:cubicBezTo>
                        <a:pt x="43" y="6"/>
                        <a:pt x="42" y="6"/>
                        <a:pt x="41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1" y="7"/>
                        <a:pt x="41" y="7"/>
                        <a:pt x="4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90" name="Freeform 1659">
                  <a:extLst>
                    <a:ext uri="{FF2B5EF4-FFF2-40B4-BE49-F238E27FC236}">
                      <a16:creationId xmlns:a16="http://schemas.microsoft.com/office/drawing/2014/main" id="{691B6C82-A92D-DD48-BF74-73702C4AB3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285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91" name="Freeform 1660">
                  <a:extLst>
                    <a:ext uri="{FF2B5EF4-FFF2-40B4-BE49-F238E27FC236}">
                      <a16:creationId xmlns:a16="http://schemas.microsoft.com/office/drawing/2014/main" id="{34FEB308-D9D7-274F-95BF-487F46F640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9" y="285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92" name="Freeform 1661">
                  <a:extLst>
                    <a:ext uri="{FF2B5EF4-FFF2-40B4-BE49-F238E27FC236}">
                      <a16:creationId xmlns:a16="http://schemas.microsoft.com/office/drawing/2014/main" id="{1B332349-40DF-AB44-A38D-D2AF3311B9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285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93" name="Freeform 1662">
                  <a:extLst>
                    <a:ext uri="{FF2B5EF4-FFF2-40B4-BE49-F238E27FC236}">
                      <a16:creationId xmlns:a16="http://schemas.microsoft.com/office/drawing/2014/main" id="{0860D7C8-32D2-9D41-A867-9C0434255C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2" y="292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94" name="Freeform 1663">
                  <a:extLst>
                    <a:ext uri="{FF2B5EF4-FFF2-40B4-BE49-F238E27FC236}">
                      <a16:creationId xmlns:a16="http://schemas.microsoft.com/office/drawing/2014/main" id="{B9F74CFB-2F5A-9742-A54B-8046E78CDB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6" y="2820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95" name="Freeform 1664">
                  <a:extLst>
                    <a:ext uri="{FF2B5EF4-FFF2-40B4-BE49-F238E27FC236}">
                      <a16:creationId xmlns:a16="http://schemas.microsoft.com/office/drawing/2014/main" id="{13A440E7-1C41-1C4E-AB7F-69C52766EF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7" y="2920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96" name="Freeform 1665">
                  <a:extLst>
                    <a:ext uri="{FF2B5EF4-FFF2-40B4-BE49-F238E27FC236}">
                      <a16:creationId xmlns:a16="http://schemas.microsoft.com/office/drawing/2014/main" id="{F245FC32-BD45-234C-AF69-C999490740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8" y="2915"/>
                  <a:ext cx="0" cy="3"/>
                </a:xfrm>
                <a:custGeom>
                  <a:avLst/>
                  <a:gdLst>
                    <a:gd name="T0" fmla="*/ 0 h 4"/>
                    <a:gd name="T1" fmla="*/ 4 h 4"/>
                    <a:gd name="T2" fmla="*/ 0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cubicBezTo>
                        <a:pt x="0" y="1"/>
                        <a:pt x="0" y="2"/>
                        <a:pt x="0" y="4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97" name="Freeform 1666">
                  <a:extLst>
                    <a:ext uri="{FF2B5EF4-FFF2-40B4-BE49-F238E27FC236}">
                      <a16:creationId xmlns:a16="http://schemas.microsoft.com/office/drawing/2014/main" id="{8AFD9092-2248-7641-920F-15C541B705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5" y="282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98" name="Freeform 1667">
                  <a:extLst>
                    <a:ext uri="{FF2B5EF4-FFF2-40B4-BE49-F238E27FC236}">
                      <a16:creationId xmlns:a16="http://schemas.microsoft.com/office/drawing/2014/main" id="{C138D72D-39A2-5145-9FEC-3C91CDE646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" y="2818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99" name="Freeform 1668">
                  <a:extLst>
                    <a:ext uri="{FF2B5EF4-FFF2-40B4-BE49-F238E27FC236}">
                      <a16:creationId xmlns:a16="http://schemas.microsoft.com/office/drawing/2014/main" id="{18C4333C-9BCD-E847-8B0B-4E45921BB8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5" y="2837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00" name="Freeform 1669">
                  <a:extLst>
                    <a:ext uri="{FF2B5EF4-FFF2-40B4-BE49-F238E27FC236}">
                      <a16:creationId xmlns:a16="http://schemas.microsoft.com/office/drawing/2014/main" id="{72E072F8-5DF4-F44C-8C97-7BCC1819F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2" y="2840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01" name="Freeform 1670">
                  <a:extLst>
                    <a:ext uri="{FF2B5EF4-FFF2-40B4-BE49-F238E27FC236}">
                      <a16:creationId xmlns:a16="http://schemas.microsoft.com/office/drawing/2014/main" id="{9FF96E6C-8614-274C-A77D-A4F782EF07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285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02" name="Freeform 1671">
                  <a:extLst>
                    <a:ext uri="{FF2B5EF4-FFF2-40B4-BE49-F238E27FC236}">
                      <a16:creationId xmlns:a16="http://schemas.microsoft.com/office/drawing/2014/main" id="{E064A15B-B843-A641-AD92-F8C7E420F5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285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03" name="Freeform 1672">
                  <a:extLst>
                    <a:ext uri="{FF2B5EF4-FFF2-40B4-BE49-F238E27FC236}">
                      <a16:creationId xmlns:a16="http://schemas.microsoft.com/office/drawing/2014/main" id="{91A6E37B-4B96-904D-B243-FA26D670CA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1" y="2842"/>
                  <a:ext cx="1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04" name="Freeform 1673">
                  <a:extLst>
                    <a:ext uri="{FF2B5EF4-FFF2-40B4-BE49-F238E27FC236}">
                      <a16:creationId xmlns:a16="http://schemas.microsoft.com/office/drawing/2014/main" id="{F27E1C78-24A6-AC46-8A4B-DB65969E4F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3" y="2838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05" name="Freeform 1674">
                  <a:extLst>
                    <a:ext uri="{FF2B5EF4-FFF2-40B4-BE49-F238E27FC236}">
                      <a16:creationId xmlns:a16="http://schemas.microsoft.com/office/drawing/2014/main" id="{DC9D11F8-5B70-374F-B1B6-39EFFFC0DF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7" y="281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06" name="Freeform 1675">
                  <a:extLst>
                    <a:ext uri="{FF2B5EF4-FFF2-40B4-BE49-F238E27FC236}">
                      <a16:creationId xmlns:a16="http://schemas.microsoft.com/office/drawing/2014/main" id="{1E721681-2DE4-1E45-B932-B164C8C0A9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2" y="2816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07" name="Freeform 1676">
                  <a:extLst>
                    <a:ext uri="{FF2B5EF4-FFF2-40B4-BE49-F238E27FC236}">
                      <a16:creationId xmlns:a16="http://schemas.microsoft.com/office/drawing/2014/main" id="{F32F27C2-8A0B-E74D-BD55-EDA724F556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9" y="282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08" name="Freeform 1677">
                  <a:extLst>
                    <a:ext uri="{FF2B5EF4-FFF2-40B4-BE49-F238E27FC236}">
                      <a16:creationId xmlns:a16="http://schemas.microsoft.com/office/drawing/2014/main" id="{E70BC90D-A09F-D14C-9E3A-014CE4C3B6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" y="282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09" name="Freeform 1678">
                  <a:extLst>
                    <a:ext uri="{FF2B5EF4-FFF2-40B4-BE49-F238E27FC236}">
                      <a16:creationId xmlns:a16="http://schemas.microsoft.com/office/drawing/2014/main" id="{3143A4D1-0858-3944-BFE4-3435BA8D67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2" y="28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10" name="Freeform 1679">
                  <a:extLst>
                    <a:ext uri="{FF2B5EF4-FFF2-40B4-BE49-F238E27FC236}">
                      <a16:creationId xmlns:a16="http://schemas.microsoft.com/office/drawing/2014/main" id="{DBCB42DB-0D48-F348-8E8E-24EFBBFA72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" y="281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11" name="Freeform 1680">
                  <a:extLst>
                    <a:ext uri="{FF2B5EF4-FFF2-40B4-BE49-F238E27FC236}">
                      <a16:creationId xmlns:a16="http://schemas.microsoft.com/office/drawing/2014/main" id="{D4741E45-26C4-F14B-B9E9-C38073D0B7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6" y="2815"/>
                  <a:ext cx="3" cy="4"/>
                </a:xfrm>
                <a:custGeom>
                  <a:avLst/>
                  <a:gdLst>
                    <a:gd name="T0" fmla="*/ 4 w 4"/>
                    <a:gd name="T1" fmla="*/ 0 h 4"/>
                    <a:gd name="T2" fmla="*/ 0 w 4"/>
                    <a:gd name="T3" fmla="*/ 4 h 4"/>
                    <a:gd name="T4" fmla="*/ 4 w 4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cubicBezTo>
                        <a:pt x="3" y="2"/>
                        <a:pt x="2" y="4"/>
                        <a:pt x="0" y="4"/>
                      </a:cubicBezTo>
                      <a:cubicBezTo>
                        <a:pt x="2" y="4"/>
                        <a:pt x="3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12" name="Freeform 1681">
                  <a:extLst>
                    <a:ext uri="{FF2B5EF4-FFF2-40B4-BE49-F238E27FC236}">
                      <a16:creationId xmlns:a16="http://schemas.microsoft.com/office/drawing/2014/main" id="{1558E85A-6E1C-524D-8A4F-991C0256C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1" y="2640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13" name="Freeform 1682">
                  <a:extLst>
                    <a:ext uri="{FF2B5EF4-FFF2-40B4-BE49-F238E27FC236}">
                      <a16:creationId xmlns:a16="http://schemas.microsoft.com/office/drawing/2014/main" id="{C7356918-559A-4748-B46F-7D6051A934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2" y="263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14" name="Freeform 1683">
                  <a:extLst>
                    <a:ext uri="{FF2B5EF4-FFF2-40B4-BE49-F238E27FC236}">
                      <a16:creationId xmlns:a16="http://schemas.microsoft.com/office/drawing/2014/main" id="{FF7D5A91-D313-0C47-9344-6EC4D36887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2" y="263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15" name="Freeform 1684">
                  <a:extLst>
                    <a:ext uri="{FF2B5EF4-FFF2-40B4-BE49-F238E27FC236}">
                      <a16:creationId xmlns:a16="http://schemas.microsoft.com/office/drawing/2014/main" id="{2CFC07A6-3D84-5147-89ED-5E54EB0996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8" y="264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16" name="Freeform 1685">
                  <a:extLst>
                    <a:ext uri="{FF2B5EF4-FFF2-40B4-BE49-F238E27FC236}">
                      <a16:creationId xmlns:a16="http://schemas.microsoft.com/office/drawing/2014/main" id="{36007CD0-80CD-0641-9935-064939E48D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9" y="264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17" name="Freeform 1686">
                  <a:extLst>
                    <a:ext uri="{FF2B5EF4-FFF2-40B4-BE49-F238E27FC236}">
                      <a16:creationId xmlns:a16="http://schemas.microsoft.com/office/drawing/2014/main" id="{FEAC1072-3DC0-9649-A4F2-32E475D008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0" y="264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  <a:gd name="T4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18" name="Freeform 1687">
                  <a:extLst>
                    <a:ext uri="{FF2B5EF4-FFF2-40B4-BE49-F238E27FC236}">
                      <a16:creationId xmlns:a16="http://schemas.microsoft.com/office/drawing/2014/main" id="{040CA0CB-60B8-CC43-93DB-4C6054C5D9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7" y="264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19" name="Freeform 1688">
                  <a:extLst>
                    <a:ext uri="{FF2B5EF4-FFF2-40B4-BE49-F238E27FC236}">
                      <a16:creationId xmlns:a16="http://schemas.microsoft.com/office/drawing/2014/main" id="{0FD423C0-81CB-2044-8FCC-981A5BCEC5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6" y="264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20" name="Freeform 1689">
                  <a:extLst>
                    <a:ext uri="{FF2B5EF4-FFF2-40B4-BE49-F238E27FC236}">
                      <a16:creationId xmlns:a16="http://schemas.microsoft.com/office/drawing/2014/main" id="{AC7C589A-9572-EB44-9521-CFE259EAF5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6" y="264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21" name="Freeform 1690">
                  <a:extLst>
                    <a:ext uri="{FF2B5EF4-FFF2-40B4-BE49-F238E27FC236}">
                      <a16:creationId xmlns:a16="http://schemas.microsoft.com/office/drawing/2014/main" id="{2E0E84FF-2449-EC4E-A172-629DFF4B64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3" y="264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22" name="Freeform 1691">
                  <a:extLst>
                    <a:ext uri="{FF2B5EF4-FFF2-40B4-BE49-F238E27FC236}">
                      <a16:creationId xmlns:a16="http://schemas.microsoft.com/office/drawing/2014/main" id="{CC516E6D-FD91-1F4A-A56C-4594CCED07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1" y="264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23" name="Freeform 1692">
                  <a:extLst>
                    <a:ext uri="{FF2B5EF4-FFF2-40B4-BE49-F238E27FC236}">
                      <a16:creationId xmlns:a16="http://schemas.microsoft.com/office/drawing/2014/main" id="{B16089A3-6A9E-9A48-86E0-74A7C11561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4" y="264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24" name="Freeform 1693">
                  <a:extLst>
                    <a:ext uri="{FF2B5EF4-FFF2-40B4-BE49-F238E27FC236}">
                      <a16:creationId xmlns:a16="http://schemas.microsoft.com/office/drawing/2014/main" id="{0C578A4C-34B3-3645-A94F-3B04878CC6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0" y="264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25" name="Freeform 1694">
                  <a:extLst>
                    <a:ext uri="{FF2B5EF4-FFF2-40B4-BE49-F238E27FC236}">
                      <a16:creationId xmlns:a16="http://schemas.microsoft.com/office/drawing/2014/main" id="{8BFB3974-1FA0-7B47-BF53-7D7CC5A926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2921"/>
                  <a:ext cx="81" cy="101"/>
                </a:xfrm>
                <a:custGeom>
                  <a:avLst/>
                  <a:gdLst>
                    <a:gd name="T0" fmla="*/ 76 w 84"/>
                    <a:gd name="T1" fmla="*/ 8 h 105"/>
                    <a:gd name="T2" fmla="*/ 65 w 84"/>
                    <a:gd name="T3" fmla="*/ 14 h 105"/>
                    <a:gd name="T4" fmla="*/ 59 w 84"/>
                    <a:gd name="T5" fmla="*/ 16 h 105"/>
                    <a:gd name="T6" fmla="*/ 33 w 84"/>
                    <a:gd name="T7" fmla="*/ 6 h 105"/>
                    <a:gd name="T8" fmla="*/ 22 w 84"/>
                    <a:gd name="T9" fmla="*/ 4 h 105"/>
                    <a:gd name="T10" fmla="*/ 21 w 84"/>
                    <a:gd name="T11" fmla="*/ 4 h 105"/>
                    <a:gd name="T12" fmla="*/ 18 w 84"/>
                    <a:gd name="T13" fmla="*/ 3 h 105"/>
                    <a:gd name="T14" fmla="*/ 17 w 84"/>
                    <a:gd name="T15" fmla="*/ 2 h 105"/>
                    <a:gd name="T16" fmla="*/ 16 w 84"/>
                    <a:gd name="T17" fmla="*/ 2 h 105"/>
                    <a:gd name="T18" fmla="*/ 10 w 84"/>
                    <a:gd name="T19" fmla="*/ 1 h 105"/>
                    <a:gd name="T20" fmla="*/ 2 w 84"/>
                    <a:gd name="T21" fmla="*/ 6 h 105"/>
                    <a:gd name="T22" fmla="*/ 6 w 84"/>
                    <a:gd name="T23" fmla="*/ 10 h 105"/>
                    <a:gd name="T24" fmla="*/ 12 w 84"/>
                    <a:gd name="T25" fmla="*/ 22 h 105"/>
                    <a:gd name="T26" fmla="*/ 12 w 84"/>
                    <a:gd name="T27" fmla="*/ 33 h 105"/>
                    <a:gd name="T28" fmla="*/ 3 w 84"/>
                    <a:gd name="T29" fmla="*/ 47 h 105"/>
                    <a:gd name="T30" fmla="*/ 3 w 84"/>
                    <a:gd name="T31" fmla="*/ 47 h 105"/>
                    <a:gd name="T32" fmla="*/ 3 w 84"/>
                    <a:gd name="T33" fmla="*/ 48 h 105"/>
                    <a:gd name="T34" fmla="*/ 3 w 84"/>
                    <a:gd name="T35" fmla="*/ 48 h 105"/>
                    <a:gd name="T36" fmla="*/ 3 w 84"/>
                    <a:gd name="T37" fmla="*/ 49 h 105"/>
                    <a:gd name="T38" fmla="*/ 2 w 84"/>
                    <a:gd name="T39" fmla="*/ 50 h 105"/>
                    <a:gd name="T40" fmla="*/ 1 w 84"/>
                    <a:gd name="T41" fmla="*/ 51 h 105"/>
                    <a:gd name="T42" fmla="*/ 4 w 84"/>
                    <a:gd name="T43" fmla="*/ 61 h 105"/>
                    <a:gd name="T44" fmla="*/ 43 w 84"/>
                    <a:gd name="T45" fmla="*/ 87 h 105"/>
                    <a:gd name="T46" fmla="*/ 46 w 84"/>
                    <a:gd name="T47" fmla="*/ 97 h 105"/>
                    <a:gd name="T48" fmla="*/ 48 w 84"/>
                    <a:gd name="T49" fmla="*/ 98 h 105"/>
                    <a:gd name="T50" fmla="*/ 50 w 84"/>
                    <a:gd name="T51" fmla="*/ 100 h 105"/>
                    <a:gd name="T52" fmla="*/ 53 w 84"/>
                    <a:gd name="T53" fmla="*/ 101 h 105"/>
                    <a:gd name="T54" fmla="*/ 55 w 84"/>
                    <a:gd name="T55" fmla="*/ 103 h 105"/>
                    <a:gd name="T56" fmla="*/ 58 w 84"/>
                    <a:gd name="T57" fmla="*/ 105 h 105"/>
                    <a:gd name="T58" fmla="*/ 68 w 84"/>
                    <a:gd name="T59" fmla="*/ 83 h 105"/>
                    <a:gd name="T60" fmla="*/ 76 w 84"/>
                    <a:gd name="T61" fmla="*/ 77 h 105"/>
                    <a:gd name="T62" fmla="*/ 80 w 84"/>
                    <a:gd name="T63" fmla="*/ 75 h 105"/>
                    <a:gd name="T64" fmla="*/ 82 w 84"/>
                    <a:gd name="T65" fmla="*/ 73 h 105"/>
                    <a:gd name="T66" fmla="*/ 77 w 84"/>
                    <a:gd name="T67" fmla="*/ 64 h 105"/>
                    <a:gd name="T68" fmla="*/ 82 w 84"/>
                    <a:gd name="T69" fmla="*/ 14 h 105"/>
                    <a:gd name="T70" fmla="*/ 84 w 84"/>
                    <a:gd name="T71" fmla="*/ 11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4" h="105">
                      <a:moveTo>
                        <a:pt x="84" y="11"/>
                      </a:moveTo>
                      <a:cubicBezTo>
                        <a:pt x="81" y="12"/>
                        <a:pt x="78" y="11"/>
                        <a:pt x="76" y="8"/>
                      </a:cubicBezTo>
                      <a:cubicBezTo>
                        <a:pt x="74" y="8"/>
                        <a:pt x="71" y="9"/>
                        <a:pt x="69" y="10"/>
                      </a:cubicBezTo>
                      <a:cubicBezTo>
                        <a:pt x="67" y="11"/>
                        <a:pt x="66" y="13"/>
                        <a:pt x="65" y="14"/>
                      </a:cubicBezTo>
                      <a:cubicBezTo>
                        <a:pt x="64" y="16"/>
                        <a:pt x="62" y="17"/>
                        <a:pt x="61" y="17"/>
                      </a:cubicBezTo>
                      <a:cubicBezTo>
                        <a:pt x="60" y="17"/>
                        <a:pt x="60" y="17"/>
                        <a:pt x="59" y="16"/>
                      </a:cubicBezTo>
                      <a:cubicBezTo>
                        <a:pt x="58" y="16"/>
                        <a:pt x="50" y="14"/>
                        <a:pt x="47" y="14"/>
                      </a:cubicBezTo>
                      <a:cubicBezTo>
                        <a:pt x="44" y="14"/>
                        <a:pt x="35" y="8"/>
                        <a:pt x="33" y="6"/>
                      </a:cubicBezTo>
                      <a:cubicBezTo>
                        <a:pt x="32" y="6"/>
                        <a:pt x="29" y="5"/>
                        <a:pt x="27" y="5"/>
                      </a:cubicBezTo>
                      <a:cubicBezTo>
                        <a:pt x="25" y="5"/>
                        <a:pt x="23" y="5"/>
                        <a:pt x="22" y="4"/>
                      </a:cubicBezTo>
                      <a:cubicBezTo>
                        <a:pt x="22" y="4"/>
                        <a:pt x="21" y="4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9" y="3"/>
                        <a:pt x="18" y="3"/>
                        <a:pt x="18" y="3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6" y="2"/>
                        <a:pt x="16" y="2"/>
                      </a:cubicBezTo>
                      <a:cubicBezTo>
                        <a:pt x="16" y="2"/>
                        <a:pt x="15" y="1"/>
                        <a:pt x="15" y="1"/>
                      </a:cubicBezTo>
                      <a:cubicBezTo>
                        <a:pt x="15" y="0"/>
                        <a:pt x="13" y="0"/>
                        <a:pt x="10" y="1"/>
                      </a:cubicBezTo>
                      <a:cubicBezTo>
                        <a:pt x="8" y="1"/>
                        <a:pt x="3" y="4"/>
                        <a:pt x="3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3"/>
                        <a:pt x="12" y="28"/>
                        <a:pt x="12" y="33"/>
                      </a:cubicBezTo>
                      <a:cubicBezTo>
                        <a:pt x="11" y="38"/>
                        <a:pt x="6" y="44"/>
                        <a:pt x="3" y="47"/>
                      </a:cubicBezTo>
                      <a:cubicBezTo>
                        <a:pt x="3" y="47"/>
                        <a:pt x="3" y="47"/>
                        <a:pt x="3" y="47"/>
                      </a:cubicBezTo>
                      <a:cubicBezTo>
                        <a:pt x="3" y="47"/>
                        <a:pt x="3" y="47"/>
                        <a:pt x="3" y="47"/>
                      </a:cubicBezTo>
                      <a:cubicBezTo>
                        <a:pt x="3" y="47"/>
                        <a:pt x="3" y="47"/>
                        <a:pt x="3" y="47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9"/>
                      </a:cubicBezTo>
                      <a:cubicBezTo>
                        <a:pt x="3" y="49"/>
                        <a:pt x="3" y="49"/>
                        <a:pt x="3" y="49"/>
                      </a:cubicBezTo>
                      <a:cubicBezTo>
                        <a:pt x="2" y="49"/>
                        <a:pt x="2" y="49"/>
                        <a:pt x="2" y="49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2" y="50"/>
                        <a:pt x="2" y="50"/>
                        <a:pt x="2" y="51"/>
                      </a:cubicBezTo>
                      <a:cubicBezTo>
                        <a:pt x="2" y="51"/>
                        <a:pt x="1" y="51"/>
                        <a:pt x="1" y="51"/>
                      </a:cubicBezTo>
                      <a:cubicBezTo>
                        <a:pt x="5" y="53"/>
                        <a:pt x="9" y="55"/>
                        <a:pt x="8" y="57"/>
                      </a:cubicBezTo>
                      <a:cubicBezTo>
                        <a:pt x="8" y="60"/>
                        <a:pt x="6" y="60"/>
                        <a:pt x="4" y="61"/>
                      </a:cubicBezTo>
                      <a:cubicBezTo>
                        <a:pt x="1" y="62"/>
                        <a:pt x="0" y="62"/>
                        <a:pt x="0" y="64"/>
                      </a:cubicBezTo>
                      <a:cubicBezTo>
                        <a:pt x="43" y="87"/>
                        <a:pt x="43" y="87"/>
                        <a:pt x="43" y="87"/>
                      </a:cubicBezTo>
                      <a:cubicBezTo>
                        <a:pt x="42" y="94"/>
                        <a:pt x="42" y="94"/>
                        <a:pt x="42" y="94"/>
                      </a:cubicBezTo>
                      <a:cubicBezTo>
                        <a:pt x="43" y="94"/>
                        <a:pt x="44" y="96"/>
                        <a:pt x="46" y="97"/>
                      </a:cubicBezTo>
                      <a:cubicBezTo>
                        <a:pt x="46" y="97"/>
                        <a:pt x="46" y="97"/>
                        <a:pt x="47" y="97"/>
                      </a:cubicBezTo>
                      <a:cubicBezTo>
                        <a:pt x="47" y="97"/>
                        <a:pt x="48" y="98"/>
                        <a:pt x="48" y="98"/>
                      </a:cubicBezTo>
                      <a:cubicBezTo>
                        <a:pt x="48" y="98"/>
                        <a:pt x="48" y="98"/>
                        <a:pt x="49" y="99"/>
                      </a:cubicBezTo>
                      <a:cubicBezTo>
                        <a:pt x="49" y="99"/>
                        <a:pt x="50" y="99"/>
                        <a:pt x="50" y="100"/>
                      </a:cubicBezTo>
                      <a:cubicBezTo>
                        <a:pt x="50" y="100"/>
                        <a:pt x="51" y="100"/>
                        <a:pt x="51" y="100"/>
                      </a:cubicBezTo>
                      <a:cubicBezTo>
                        <a:pt x="52" y="101"/>
                        <a:pt x="52" y="101"/>
                        <a:pt x="53" y="101"/>
                      </a:cubicBezTo>
                      <a:cubicBezTo>
                        <a:pt x="53" y="102"/>
                        <a:pt x="53" y="102"/>
                        <a:pt x="54" y="102"/>
                      </a:cubicBezTo>
                      <a:cubicBezTo>
                        <a:pt x="54" y="102"/>
                        <a:pt x="55" y="103"/>
                        <a:pt x="55" y="103"/>
                      </a:cubicBezTo>
                      <a:cubicBezTo>
                        <a:pt x="55" y="103"/>
                        <a:pt x="56" y="104"/>
                        <a:pt x="56" y="104"/>
                      </a:cubicBezTo>
                      <a:cubicBezTo>
                        <a:pt x="57" y="104"/>
                        <a:pt x="57" y="105"/>
                        <a:pt x="58" y="105"/>
                      </a:cubicBezTo>
                      <a:cubicBezTo>
                        <a:pt x="58" y="105"/>
                        <a:pt x="58" y="105"/>
                        <a:pt x="58" y="105"/>
                      </a:cubicBezTo>
                      <a:cubicBezTo>
                        <a:pt x="62" y="96"/>
                        <a:pt x="67" y="85"/>
                        <a:pt x="68" y="83"/>
                      </a:cubicBezTo>
                      <a:cubicBezTo>
                        <a:pt x="70" y="80"/>
                        <a:pt x="72" y="79"/>
                        <a:pt x="73" y="78"/>
                      </a:cubicBezTo>
                      <a:cubicBezTo>
                        <a:pt x="74" y="78"/>
                        <a:pt x="75" y="77"/>
                        <a:pt x="76" y="77"/>
                      </a:cubicBezTo>
                      <a:cubicBezTo>
                        <a:pt x="77" y="75"/>
                        <a:pt x="78" y="75"/>
                        <a:pt x="79" y="75"/>
                      </a:cubicBezTo>
                      <a:cubicBezTo>
                        <a:pt x="80" y="75"/>
                        <a:pt x="80" y="75"/>
                        <a:pt x="80" y="75"/>
                      </a:cubicBezTo>
                      <a:cubicBezTo>
                        <a:pt x="80" y="75"/>
                        <a:pt x="80" y="75"/>
                        <a:pt x="80" y="75"/>
                      </a:cubicBezTo>
                      <a:cubicBezTo>
                        <a:pt x="80" y="75"/>
                        <a:pt x="81" y="74"/>
                        <a:pt x="82" y="73"/>
                      </a:cubicBezTo>
                      <a:cubicBezTo>
                        <a:pt x="82" y="73"/>
                        <a:pt x="82" y="73"/>
                        <a:pt x="82" y="72"/>
                      </a:cubicBezTo>
                      <a:cubicBezTo>
                        <a:pt x="77" y="64"/>
                        <a:pt x="77" y="64"/>
                        <a:pt x="77" y="64"/>
                      </a:cubicBezTo>
                      <a:cubicBezTo>
                        <a:pt x="76" y="23"/>
                        <a:pt x="76" y="23"/>
                        <a:pt x="76" y="23"/>
                      </a:cubicBezTo>
                      <a:cubicBezTo>
                        <a:pt x="82" y="14"/>
                        <a:pt x="82" y="14"/>
                        <a:pt x="82" y="14"/>
                      </a:cubicBez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4" y="11"/>
                        <a:pt x="84" y="11"/>
                        <a:pt x="8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26" name="Freeform 1695">
                  <a:extLst>
                    <a:ext uri="{FF2B5EF4-FFF2-40B4-BE49-F238E27FC236}">
                      <a16:creationId xmlns:a16="http://schemas.microsoft.com/office/drawing/2014/main" id="{C710BD4F-B7C2-FC47-BB05-5CF813563A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0" y="2932"/>
                  <a:ext cx="8" cy="11"/>
                </a:xfrm>
                <a:custGeom>
                  <a:avLst/>
                  <a:gdLst>
                    <a:gd name="T0" fmla="*/ 0 w 8"/>
                    <a:gd name="T1" fmla="*/ 11 h 11"/>
                    <a:gd name="T2" fmla="*/ 8 w 8"/>
                    <a:gd name="T3" fmla="*/ 0 h 11"/>
                    <a:gd name="T4" fmla="*/ 6 w 8"/>
                    <a:gd name="T5" fmla="*/ 3 h 11"/>
                    <a:gd name="T6" fmla="*/ 0 w 8"/>
                    <a:gd name="T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1">
                      <a:moveTo>
                        <a:pt x="0" y="11"/>
                      </a:moveTo>
                      <a:lnTo>
                        <a:pt x="8" y="0"/>
                      </a:lnTo>
                      <a:lnTo>
                        <a:pt x="6" y="3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27" name="Freeform 1696">
                  <a:extLst>
                    <a:ext uri="{FF2B5EF4-FFF2-40B4-BE49-F238E27FC236}">
                      <a16:creationId xmlns:a16="http://schemas.microsoft.com/office/drawing/2014/main" id="{97D27780-5787-D54F-A322-0BB1C4B889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1" y="2982"/>
                  <a:ext cx="5" cy="8"/>
                </a:xfrm>
                <a:custGeom>
                  <a:avLst/>
                  <a:gdLst>
                    <a:gd name="T0" fmla="*/ 5 w 5"/>
                    <a:gd name="T1" fmla="*/ 8 h 8"/>
                    <a:gd name="T2" fmla="*/ 0 w 5"/>
                    <a:gd name="T3" fmla="*/ 0 h 8"/>
                    <a:gd name="T4" fmla="*/ 5 w 5"/>
                    <a:gd name="T5" fmla="*/ 8 h 8"/>
                    <a:gd name="T6" fmla="*/ 5 w 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8">
                      <a:moveTo>
                        <a:pt x="5" y="8"/>
                      </a:moveTo>
                      <a:lnTo>
                        <a:pt x="0" y="0"/>
                      </a:lnTo>
                      <a:lnTo>
                        <a:pt x="5" y="8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28" name="Freeform 1697">
                  <a:extLst>
                    <a:ext uri="{FF2B5EF4-FFF2-40B4-BE49-F238E27FC236}">
                      <a16:creationId xmlns:a16="http://schemas.microsoft.com/office/drawing/2014/main" id="{C8C6C525-4953-C647-A0D2-B07C85D5ED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6" y="2924"/>
                  <a:ext cx="1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2 w 2"/>
                    <a:gd name="T5" fmla="*/ 1 h 1"/>
                    <a:gd name="T6" fmla="*/ 1 w 2"/>
                    <a:gd name="T7" fmla="*/ 0 h 1"/>
                    <a:gd name="T8" fmla="*/ 0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29" name="Freeform 1698">
                  <a:extLst>
                    <a:ext uri="{FF2B5EF4-FFF2-40B4-BE49-F238E27FC236}">
                      <a16:creationId xmlns:a16="http://schemas.microsoft.com/office/drawing/2014/main" id="{EAC25ECA-2276-C342-9A63-82F4CA0E27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9" y="2926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30" name="Freeform 1699">
                  <a:extLst>
                    <a:ext uri="{FF2B5EF4-FFF2-40B4-BE49-F238E27FC236}">
                      <a16:creationId xmlns:a16="http://schemas.microsoft.com/office/drawing/2014/main" id="{A60B8A0C-DB7E-9042-86B0-4FC4B17C14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3" y="292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31" name="Freeform 1700">
                  <a:extLst>
                    <a:ext uri="{FF2B5EF4-FFF2-40B4-BE49-F238E27FC236}">
                      <a16:creationId xmlns:a16="http://schemas.microsoft.com/office/drawing/2014/main" id="{D0E327EA-FB26-D24C-A7EC-980202140A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8" y="293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32" name="Freeform 1701">
                  <a:extLst>
                    <a:ext uri="{FF2B5EF4-FFF2-40B4-BE49-F238E27FC236}">
                      <a16:creationId xmlns:a16="http://schemas.microsoft.com/office/drawing/2014/main" id="{DC1A2BEE-86F1-014F-918B-71AED8DA15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4" y="292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33" name="Freeform 1702">
                  <a:extLst>
                    <a:ext uri="{FF2B5EF4-FFF2-40B4-BE49-F238E27FC236}">
                      <a16:creationId xmlns:a16="http://schemas.microsoft.com/office/drawing/2014/main" id="{241E2ECE-9C61-F744-943D-EA836CB724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" y="2930"/>
                  <a:ext cx="54" cy="56"/>
                </a:xfrm>
                <a:custGeom>
                  <a:avLst/>
                  <a:gdLst>
                    <a:gd name="T0" fmla="*/ 45 w 56"/>
                    <a:gd name="T1" fmla="*/ 2 h 59"/>
                    <a:gd name="T2" fmla="*/ 36 w 56"/>
                    <a:gd name="T3" fmla="*/ 3 h 59"/>
                    <a:gd name="T4" fmla="*/ 34 w 56"/>
                    <a:gd name="T5" fmla="*/ 3 h 59"/>
                    <a:gd name="T6" fmla="*/ 28 w 56"/>
                    <a:gd name="T7" fmla="*/ 7 h 59"/>
                    <a:gd name="T8" fmla="*/ 21 w 56"/>
                    <a:gd name="T9" fmla="*/ 4 h 59"/>
                    <a:gd name="T10" fmla="*/ 19 w 56"/>
                    <a:gd name="T11" fmla="*/ 4 h 59"/>
                    <a:gd name="T12" fmla="*/ 17 w 56"/>
                    <a:gd name="T13" fmla="*/ 5 h 59"/>
                    <a:gd name="T14" fmla="*/ 14 w 56"/>
                    <a:gd name="T15" fmla="*/ 14 h 59"/>
                    <a:gd name="T16" fmla="*/ 17 w 56"/>
                    <a:gd name="T17" fmla="*/ 20 h 59"/>
                    <a:gd name="T18" fmla="*/ 14 w 56"/>
                    <a:gd name="T19" fmla="*/ 26 h 59"/>
                    <a:gd name="T20" fmla="*/ 7 w 56"/>
                    <a:gd name="T21" fmla="*/ 33 h 59"/>
                    <a:gd name="T22" fmla="*/ 3 w 56"/>
                    <a:gd name="T23" fmla="*/ 40 h 59"/>
                    <a:gd name="T24" fmla="*/ 0 w 56"/>
                    <a:gd name="T25" fmla="*/ 53 h 59"/>
                    <a:gd name="T26" fmla="*/ 0 w 56"/>
                    <a:gd name="T27" fmla="*/ 56 h 59"/>
                    <a:gd name="T28" fmla="*/ 0 w 56"/>
                    <a:gd name="T29" fmla="*/ 59 h 59"/>
                    <a:gd name="T30" fmla="*/ 0 w 56"/>
                    <a:gd name="T31" fmla="*/ 59 h 59"/>
                    <a:gd name="T32" fmla="*/ 6 w 56"/>
                    <a:gd name="T33" fmla="*/ 57 h 59"/>
                    <a:gd name="T34" fmla="*/ 8 w 56"/>
                    <a:gd name="T35" fmla="*/ 56 h 59"/>
                    <a:gd name="T36" fmla="*/ 10 w 56"/>
                    <a:gd name="T37" fmla="*/ 55 h 59"/>
                    <a:gd name="T38" fmla="*/ 11 w 56"/>
                    <a:gd name="T39" fmla="*/ 55 h 59"/>
                    <a:gd name="T40" fmla="*/ 12 w 56"/>
                    <a:gd name="T41" fmla="*/ 55 h 59"/>
                    <a:gd name="T42" fmla="*/ 13 w 56"/>
                    <a:gd name="T43" fmla="*/ 54 h 59"/>
                    <a:gd name="T44" fmla="*/ 22 w 56"/>
                    <a:gd name="T45" fmla="*/ 54 h 59"/>
                    <a:gd name="T46" fmla="*/ 45 w 56"/>
                    <a:gd name="T47" fmla="*/ 41 h 59"/>
                    <a:gd name="T48" fmla="*/ 46 w 56"/>
                    <a:gd name="T49" fmla="*/ 41 h 59"/>
                    <a:gd name="T50" fmla="*/ 46 w 56"/>
                    <a:gd name="T51" fmla="*/ 39 h 59"/>
                    <a:gd name="T52" fmla="*/ 47 w 56"/>
                    <a:gd name="T53" fmla="*/ 38 h 59"/>
                    <a:gd name="T54" fmla="*/ 47 w 56"/>
                    <a:gd name="T55" fmla="*/ 37 h 59"/>
                    <a:gd name="T56" fmla="*/ 48 w 56"/>
                    <a:gd name="T57" fmla="*/ 37 h 59"/>
                    <a:gd name="T58" fmla="*/ 48 w 56"/>
                    <a:gd name="T59" fmla="*/ 36 h 59"/>
                    <a:gd name="T60" fmla="*/ 48 w 56"/>
                    <a:gd name="T61" fmla="*/ 36 h 59"/>
                    <a:gd name="T62" fmla="*/ 56 w 56"/>
                    <a:gd name="T63" fmla="*/ 23 h 59"/>
                    <a:gd name="T64" fmla="*/ 56 w 56"/>
                    <a:gd name="T65" fmla="*/ 15 h 59"/>
                    <a:gd name="T66" fmla="*/ 50 w 56"/>
                    <a:gd name="T67" fmla="*/ 3 h 59"/>
                    <a:gd name="T68" fmla="*/ 47 w 56"/>
                    <a:gd name="T69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6" h="59">
                      <a:moveTo>
                        <a:pt x="47" y="0"/>
                      </a:moveTo>
                      <a:cubicBezTo>
                        <a:pt x="47" y="1"/>
                        <a:pt x="46" y="1"/>
                        <a:pt x="45" y="2"/>
                      </a:cubicBezTo>
                      <a:cubicBezTo>
                        <a:pt x="45" y="2"/>
                        <a:pt x="45" y="4"/>
                        <a:pt x="40" y="4"/>
                      </a:cubicBezTo>
                      <a:cubicBezTo>
                        <a:pt x="39" y="4"/>
                        <a:pt x="37" y="4"/>
                        <a:pt x="36" y="3"/>
                      </a:cubicBezTo>
                      <a:cubicBezTo>
                        <a:pt x="36" y="3"/>
                        <a:pt x="35" y="3"/>
                        <a:pt x="35" y="3"/>
                      </a:cubicBezTo>
                      <a:cubicBezTo>
                        <a:pt x="35" y="3"/>
                        <a:pt x="35" y="3"/>
                        <a:pt x="34" y="3"/>
                      </a:cubicBezTo>
                      <a:cubicBezTo>
                        <a:pt x="33" y="4"/>
                        <a:pt x="30" y="5"/>
                        <a:pt x="30" y="6"/>
                      </a:cubicBezTo>
                      <a:cubicBezTo>
                        <a:pt x="29" y="6"/>
                        <a:pt x="28" y="7"/>
                        <a:pt x="28" y="7"/>
                      </a:cubicBezTo>
                      <a:cubicBezTo>
                        <a:pt x="26" y="7"/>
                        <a:pt x="25" y="6"/>
                        <a:pt x="24" y="5"/>
                      </a:cubicBezTo>
                      <a:cubicBezTo>
                        <a:pt x="23" y="5"/>
                        <a:pt x="22" y="4"/>
                        <a:pt x="21" y="4"/>
                      </a:cubicBezTo>
                      <a:cubicBezTo>
                        <a:pt x="21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19" y="4"/>
                      </a:cubicBezTo>
                      <a:cubicBezTo>
                        <a:pt x="19" y="4"/>
                        <a:pt x="18" y="5"/>
                        <a:pt x="18" y="5"/>
                      </a:cubicBezTo>
                      <a:cubicBezTo>
                        <a:pt x="18" y="5"/>
                        <a:pt x="18" y="5"/>
                        <a:pt x="17" y="5"/>
                      </a:cubicBezTo>
                      <a:cubicBezTo>
                        <a:pt x="16" y="5"/>
                        <a:pt x="15" y="6"/>
                        <a:pt x="14" y="6"/>
                      </a:cubicBezTo>
                      <a:cubicBezTo>
                        <a:pt x="14" y="8"/>
                        <a:pt x="14" y="12"/>
                        <a:pt x="14" y="14"/>
                      </a:cubicBezTo>
                      <a:cubicBezTo>
                        <a:pt x="14" y="15"/>
                        <a:pt x="14" y="15"/>
                        <a:pt x="15" y="16"/>
                      </a:cubicBezTo>
                      <a:cubicBezTo>
                        <a:pt x="16" y="16"/>
                        <a:pt x="17" y="18"/>
                        <a:pt x="17" y="20"/>
                      </a:cubicBezTo>
                      <a:cubicBezTo>
                        <a:pt x="17" y="22"/>
                        <a:pt x="16" y="23"/>
                        <a:pt x="15" y="25"/>
                      </a:cubicBezTo>
                      <a:cubicBezTo>
                        <a:pt x="15" y="25"/>
                        <a:pt x="14" y="26"/>
                        <a:pt x="14" y="26"/>
                      </a:cubicBezTo>
                      <a:cubicBezTo>
                        <a:pt x="14" y="29"/>
                        <a:pt x="10" y="30"/>
                        <a:pt x="8" y="31"/>
                      </a:cubicBezTo>
                      <a:cubicBezTo>
                        <a:pt x="8" y="31"/>
                        <a:pt x="7" y="32"/>
                        <a:pt x="7" y="33"/>
                      </a:cubicBezTo>
                      <a:cubicBezTo>
                        <a:pt x="6" y="34"/>
                        <a:pt x="6" y="35"/>
                        <a:pt x="4" y="37"/>
                      </a:cubicBezTo>
                      <a:cubicBezTo>
                        <a:pt x="4" y="37"/>
                        <a:pt x="4" y="38"/>
                        <a:pt x="3" y="40"/>
                      </a:cubicBezTo>
                      <a:cubicBezTo>
                        <a:pt x="3" y="41"/>
                        <a:pt x="3" y="42"/>
                        <a:pt x="2" y="44"/>
                      </a:cubicBezTo>
                      <a:cubicBezTo>
                        <a:pt x="1" y="46"/>
                        <a:pt x="0" y="50"/>
                        <a:pt x="0" y="53"/>
                      </a:cubicBezTo>
                      <a:cubicBezTo>
                        <a:pt x="0" y="53"/>
                        <a:pt x="0" y="54"/>
                        <a:pt x="0" y="55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7"/>
                        <a:pt x="0" y="58"/>
                        <a:pt x="0" y="58"/>
                      </a:cubicBezTo>
                      <a:cubicBezTo>
                        <a:pt x="0" y="58"/>
                        <a:pt x="0" y="59"/>
                        <a:pt x="0" y="5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58"/>
                        <a:pt x="1" y="58"/>
                        <a:pt x="1" y="58"/>
                      </a:cubicBezTo>
                      <a:cubicBezTo>
                        <a:pt x="2" y="58"/>
                        <a:pt x="2" y="57"/>
                        <a:pt x="6" y="57"/>
                      </a:cubicBezTo>
                      <a:cubicBezTo>
                        <a:pt x="6" y="56"/>
                        <a:pt x="6" y="56"/>
                        <a:pt x="6" y="56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5"/>
                        <a:pt x="11" y="55"/>
                        <a:pt x="11" y="55"/>
                      </a:cubicBezTo>
                      <a:cubicBezTo>
                        <a:pt x="11" y="55"/>
                        <a:pt x="12" y="55"/>
                        <a:pt x="12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5"/>
                        <a:pt x="13" y="55"/>
                        <a:pt x="13" y="55"/>
                      </a:cubicBezTo>
                      <a:cubicBezTo>
                        <a:pt x="13" y="55"/>
                        <a:pt x="13" y="54"/>
                        <a:pt x="13" y="54"/>
                      </a:cubicBezTo>
                      <a:cubicBezTo>
                        <a:pt x="14" y="54"/>
                        <a:pt x="14" y="54"/>
                        <a:pt x="14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3" y="49"/>
                        <a:pt x="27" y="43"/>
                        <a:pt x="31" y="41"/>
                      </a:cubicBezTo>
                      <a:cubicBezTo>
                        <a:pt x="35" y="40"/>
                        <a:pt x="40" y="40"/>
                        <a:pt x="45" y="41"/>
                      </a:cubicBezTo>
                      <a:cubicBezTo>
                        <a:pt x="45" y="41"/>
                        <a:pt x="45" y="41"/>
                        <a:pt x="46" y="41"/>
                      </a:cubicBezTo>
                      <a:cubicBezTo>
                        <a:pt x="46" y="41"/>
                        <a:pt x="46" y="41"/>
                        <a:pt x="46" y="41"/>
                      </a:cubicBezTo>
                      <a:cubicBezTo>
                        <a:pt x="46" y="40"/>
                        <a:pt x="46" y="40"/>
                        <a:pt x="46" y="40"/>
                      </a:cubicBezTo>
                      <a:cubicBezTo>
                        <a:pt x="46" y="40"/>
                        <a:pt x="46" y="39"/>
                        <a:pt x="46" y="39"/>
                      </a:cubicBezTo>
                      <a:cubicBezTo>
                        <a:pt x="46" y="39"/>
                        <a:pt x="47" y="39"/>
                        <a:pt x="47" y="39"/>
                      </a:cubicBezTo>
                      <a:cubicBezTo>
                        <a:pt x="47" y="38"/>
                        <a:pt x="47" y="38"/>
                        <a:pt x="47" y="38"/>
                      </a:cubicBezTo>
                      <a:cubicBezTo>
                        <a:pt x="47" y="38"/>
                        <a:pt x="47" y="38"/>
                        <a:pt x="47" y="38"/>
                      </a:cubicBezTo>
                      <a:cubicBezTo>
                        <a:pt x="47" y="38"/>
                        <a:pt x="47" y="37"/>
                        <a:pt x="47" y="37"/>
                      </a:cubicBezTo>
                      <a:cubicBezTo>
                        <a:pt x="47" y="37"/>
                        <a:pt x="47" y="37"/>
                        <a:pt x="48" y="37"/>
                      </a:cubicBezTo>
                      <a:cubicBezTo>
                        <a:pt x="48" y="37"/>
                        <a:pt x="48" y="37"/>
                        <a:pt x="48" y="37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9" y="35"/>
                        <a:pt x="49" y="35"/>
                      </a:cubicBezTo>
                      <a:cubicBezTo>
                        <a:pt x="51" y="33"/>
                        <a:pt x="55" y="27"/>
                        <a:pt x="56" y="23"/>
                      </a:cubicBezTo>
                      <a:cubicBezTo>
                        <a:pt x="56" y="22"/>
                        <a:pt x="56" y="22"/>
                        <a:pt x="56" y="21"/>
                      </a:cubicBezTo>
                      <a:cubicBezTo>
                        <a:pt x="56" y="18"/>
                        <a:pt x="56" y="16"/>
                        <a:pt x="56" y="15"/>
                      </a:cubicBezTo>
                      <a:cubicBezTo>
                        <a:pt x="52" y="11"/>
                        <a:pt x="52" y="11"/>
                        <a:pt x="52" y="11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34" name="Freeform 1703">
                  <a:extLst>
                    <a:ext uri="{FF2B5EF4-FFF2-40B4-BE49-F238E27FC236}">
                      <a16:creationId xmlns:a16="http://schemas.microsoft.com/office/drawing/2014/main" id="{4F59E4A9-8445-4348-86FC-263BA72D88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2" y="2984"/>
                  <a:ext cx="5" cy="1"/>
                </a:xfrm>
                <a:custGeom>
                  <a:avLst/>
                  <a:gdLst>
                    <a:gd name="T0" fmla="*/ 5 w 5"/>
                    <a:gd name="T1" fmla="*/ 0 h 1"/>
                    <a:gd name="T2" fmla="*/ 0 w 5"/>
                    <a:gd name="T3" fmla="*/ 1 h 1"/>
                    <a:gd name="T4" fmla="*/ 5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35" name="Freeform 1704">
                  <a:extLst>
                    <a:ext uri="{FF2B5EF4-FFF2-40B4-BE49-F238E27FC236}">
                      <a16:creationId xmlns:a16="http://schemas.microsoft.com/office/drawing/2014/main" id="{9EBF30AD-D9C8-244A-9E05-20CBDC919C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" y="298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36" name="Freeform 1705">
                  <a:extLst>
                    <a:ext uri="{FF2B5EF4-FFF2-40B4-BE49-F238E27FC236}">
                      <a16:creationId xmlns:a16="http://schemas.microsoft.com/office/drawing/2014/main" id="{234F952C-4E4D-544F-9994-473E0E08DC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9" y="2982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0 h 1"/>
                    <a:gd name="T4" fmla="*/ 0 w 2"/>
                    <a:gd name="T5" fmla="*/ 1 h 1"/>
                    <a:gd name="T6" fmla="*/ 1 w 2"/>
                    <a:gd name="T7" fmla="*/ 0 h 1"/>
                    <a:gd name="T8" fmla="*/ 2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37" name="Freeform 1706">
                  <a:extLst>
                    <a:ext uri="{FF2B5EF4-FFF2-40B4-BE49-F238E27FC236}">
                      <a16:creationId xmlns:a16="http://schemas.microsoft.com/office/drawing/2014/main" id="{249A5F97-08C1-024F-A211-D49D742066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" y="29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38" name="Freeform 1707">
                  <a:extLst>
                    <a:ext uri="{FF2B5EF4-FFF2-40B4-BE49-F238E27FC236}">
                      <a16:creationId xmlns:a16="http://schemas.microsoft.com/office/drawing/2014/main" id="{50BC3D10-A042-2D44-8F2B-0772FE1CCA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5" y="2935"/>
                  <a:ext cx="3" cy="1"/>
                </a:xfrm>
                <a:custGeom>
                  <a:avLst/>
                  <a:gdLst>
                    <a:gd name="T0" fmla="*/ 0 w 3"/>
                    <a:gd name="T1" fmla="*/ 1 h 1"/>
                    <a:gd name="T2" fmla="*/ 0 w 3"/>
                    <a:gd name="T3" fmla="*/ 1 h 1"/>
                    <a:gd name="T4" fmla="*/ 3 w 3"/>
                    <a:gd name="T5" fmla="*/ 0 h 1"/>
                    <a:gd name="T6" fmla="*/ 0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39" name="Freeform 1708">
                  <a:extLst>
                    <a:ext uri="{FF2B5EF4-FFF2-40B4-BE49-F238E27FC236}">
                      <a16:creationId xmlns:a16="http://schemas.microsoft.com/office/drawing/2014/main" id="{68A0FE9D-0A7E-CC41-A251-D7AF2C7260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1" y="293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40" name="Freeform 1709">
                  <a:extLst>
                    <a:ext uri="{FF2B5EF4-FFF2-40B4-BE49-F238E27FC236}">
                      <a16:creationId xmlns:a16="http://schemas.microsoft.com/office/drawing/2014/main" id="{E1E806E7-19A5-1F4A-87EB-DD86E2551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9" y="293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41" name="Freeform 1710">
                  <a:extLst>
                    <a:ext uri="{FF2B5EF4-FFF2-40B4-BE49-F238E27FC236}">
                      <a16:creationId xmlns:a16="http://schemas.microsoft.com/office/drawing/2014/main" id="{66F6B4A7-BED9-CF4C-9931-387D073CB7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5" y="296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42" name="Freeform 1711">
                  <a:extLst>
                    <a:ext uri="{FF2B5EF4-FFF2-40B4-BE49-F238E27FC236}">
                      <a16:creationId xmlns:a16="http://schemas.microsoft.com/office/drawing/2014/main" id="{F1D274BD-EBF6-874C-8B3F-CD2AEA33EB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29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43" name="Freeform 1712">
                  <a:extLst>
                    <a:ext uri="{FF2B5EF4-FFF2-40B4-BE49-F238E27FC236}">
                      <a16:creationId xmlns:a16="http://schemas.microsoft.com/office/drawing/2014/main" id="{97DCDDD0-3571-2242-AA46-83D342590B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" y="296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44" name="Freeform 1713">
                  <a:extLst>
                    <a:ext uri="{FF2B5EF4-FFF2-40B4-BE49-F238E27FC236}">
                      <a16:creationId xmlns:a16="http://schemas.microsoft.com/office/drawing/2014/main" id="{FF8188E1-40EC-B34A-9EBC-D9A22A610C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29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45" name="Freeform 1714">
                  <a:extLst>
                    <a:ext uri="{FF2B5EF4-FFF2-40B4-BE49-F238E27FC236}">
                      <a16:creationId xmlns:a16="http://schemas.microsoft.com/office/drawing/2014/main" id="{BBB94ADF-966C-104D-A926-22B8C1DB41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29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46" name="Freeform 1715">
                  <a:extLst>
                    <a:ext uri="{FF2B5EF4-FFF2-40B4-BE49-F238E27FC236}">
                      <a16:creationId xmlns:a16="http://schemas.microsoft.com/office/drawing/2014/main" id="{E7392C11-D5EF-F44D-8340-A383DBE7F1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5" y="2944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3"/>
                        <a:pt x="0" y="6"/>
                      </a:cubicBezTo>
                      <a:cubicBezTo>
                        <a:pt x="0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47" name="Freeform 1716">
                  <a:extLst>
                    <a:ext uri="{FF2B5EF4-FFF2-40B4-BE49-F238E27FC236}">
                      <a16:creationId xmlns:a16="http://schemas.microsoft.com/office/drawing/2014/main" id="{F1CF0A33-DB8D-DC4E-A1CD-C6533C7524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" y="296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48" name="Freeform 1717">
                  <a:extLst>
                    <a:ext uri="{FF2B5EF4-FFF2-40B4-BE49-F238E27FC236}">
                      <a16:creationId xmlns:a16="http://schemas.microsoft.com/office/drawing/2014/main" id="{2EFBA654-0282-A44A-8676-911E0D1700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5" y="296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49" name="Freeform 1718">
                  <a:extLst>
                    <a:ext uri="{FF2B5EF4-FFF2-40B4-BE49-F238E27FC236}">
                      <a16:creationId xmlns:a16="http://schemas.microsoft.com/office/drawing/2014/main" id="{AE0E56E1-C9AC-804A-8AA7-8A4A4EF06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7" y="3108"/>
                  <a:ext cx="75" cy="147"/>
                </a:xfrm>
                <a:custGeom>
                  <a:avLst/>
                  <a:gdLst>
                    <a:gd name="T0" fmla="*/ 69 w 79"/>
                    <a:gd name="T1" fmla="*/ 4 h 154"/>
                    <a:gd name="T2" fmla="*/ 67 w 79"/>
                    <a:gd name="T3" fmla="*/ 0 h 154"/>
                    <a:gd name="T4" fmla="*/ 65 w 79"/>
                    <a:gd name="T5" fmla="*/ 2 h 154"/>
                    <a:gd name="T6" fmla="*/ 64 w 79"/>
                    <a:gd name="T7" fmla="*/ 9 h 154"/>
                    <a:gd name="T8" fmla="*/ 63 w 79"/>
                    <a:gd name="T9" fmla="*/ 13 h 154"/>
                    <a:gd name="T10" fmla="*/ 55 w 79"/>
                    <a:gd name="T11" fmla="*/ 16 h 154"/>
                    <a:gd name="T12" fmla="*/ 52 w 79"/>
                    <a:gd name="T13" fmla="*/ 17 h 154"/>
                    <a:gd name="T14" fmla="*/ 52 w 79"/>
                    <a:gd name="T15" fmla="*/ 18 h 154"/>
                    <a:gd name="T16" fmla="*/ 51 w 79"/>
                    <a:gd name="T17" fmla="*/ 23 h 154"/>
                    <a:gd name="T18" fmla="*/ 51 w 79"/>
                    <a:gd name="T19" fmla="*/ 24 h 154"/>
                    <a:gd name="T20" fmla="*/ 51 w 79"/>
                    <a:gd name="T21" fmla="*/ 28 h 154"/>
                    <a:gd name="T22" fmla="*/ 42 w 79"/>
                    <a:gd name="T23" fmla="*/ 34 h 154"/>
                    <a:gd name="T24" fmla="*/ 36 w 79"/>
                    <a:gd name="T25" fmla="*/ 37 h 154"/>
                    <a:gd name="T26" fmla="*/ 25 w 79"/>
                    <a:gd name="T27" fmla="*/ 42 h 154"/>
                    <a:gd name="T28" fmla="*/ 19 w 79"/>
                    <a:gd name="T29" fmla="*/ 43 h 154"/>
                    <a:gd name="T30" fmla="*/ 11 w 79"/>
                    <a:gd name="T31" fmla="*/ 45 h 154"/>
                    <a:gd name="T32" fmla="*/ 11 w 79"/>
                    <a:gd name="T33" fmla="*/ 49 h 154"/>
                    <a:gd name="T34" fmla="*/ 8 w 79"/>
                    <a:gd name="T35" fmla="*/ 59 h 154"/>
                    <a:gd name="T36" fmla="*/ 10 w 79"/>
                    <a:gd name="T37" fmla="*/ 77 h 154"/>
                    <a:gd name="T38" fmla="*/ 7 w 79"/>
                    <a:gd name="T39" fmla="*/ 102 h 154"/>
                    <a:gd name="T40" fmla="*/ 3 w 79"/>
                    <a:gd name="T41" fmla="*/ 127 h 154"/>
                    <a:gd name="T42" fmla="*/ 6 w 79"/>
                    <a:gd name="T43" fmla="*/ 137 h 154"/>
                    <a:gd name="T44" fmla="*/ 10 w 79"/>
                    <a:gd name="T45" fmla="*/ 148 h 154"/>
                    <a:gd name="T46" fmla="*/ 24 w 79"/>
                    <a:gd name="T47" fmla="*/ 154 h 154"/>
                    <a:gd name="T48" fmla="*/ 27 w 79"/>
                    <a:gd name="T49" fmla="*/ 153 h 154"/>
                    <a:gd name="T50" fmla="*/ 34 w 79"/>
                    <a:gd name="T51" fmla="*/ 151 h 154"/>
                    <a:gd name="T52" fmla="*/ 39 w 79"/>
                    <a:gd name="T53" fmla="*/ 149 h 154"/>
                    <a:gd name="T54" fmla="*/ 49 w 79"/>
                    <a:gd name="T55" fmla="*/ 119 h 154"/>
                    <a:gd name="T56" fmla="*/ 55 w 79"/>
                    <a:gd name="T57" fmla="*/ 102 h 154"/>
                    <a:gd name="T58" fmla="*/ 67 w 79"/>
                    <a:gd name="T59" fmla="*/ 59 h 154"/>
                    <a:gd name="T60" fmla="*/ 68 w 79"/>
                    <a:gd name="T61" fmla="*/ 52 h 154"/>
                    <a:gd name="T62" fmla="*/ 69 w 79"/>
                    <a:gd name="T63" fmla="*/ 47 h 154"/>
                    <a:gd name="T64" fmla="*/ 69 w 79"/>
                    <a:gd name="T65" fmla="*/ 37 h 154"/>
                    <a:gd name="T66" fmla="*/ 72 w 79"/>
                    <a:gd name="T67" fmla="*/ 36 h 154"/>
                    <a:gd name="T68" fmla="*/ 75 w 79"/>
                    <a:gd name="T69" fmla="*/ 38 h 154"/>
                    <a:gd name="T70" fmla="*/ 77 w 79"/>
                    <a:gd name="T71" fmla="*/ 40 h 154"/>
                    <a:gd name="T72" fmla="*/ 78 w 79"/>
                    <a:gd name="T73" fmla="*/ 37 h 154"/>
                    <a:gd name="T74" fmla="*/ 77 w 79"/>
                    <a:gd name="T75" fmla="*/ 28 h 154"/>
                    <a:gd name="T76" fmla="*/ 74 w 79"/>
                    <a:gd name="T77" fmla="*/ 16 h 154"/>
                    <a:gd name="T78" fmla="*/ 69 w 79"/>
                    <a:gd name="T7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79" h="154">
                      <a:moveTo>
                        <a:pt x="69" y="4"/>
                      </a:moveTo>
                      <a:cubicBezTo>
                        <a:pt x="68" y="2"/>
                        <a:pt x="67" y="1"/>
                        <a:pt x="67" y="0"/>
                      </a:cubicBezTo>
                      <a:cubicBezTo>
                        <a:pt x="66" y="1"/>
                        <a:pt x="66" y="2"/>
                        <a:pt x="65" y="2"/>
                      </a:cubicBezTo>
                      <a:cubicBezTo>
                        <a:pt x="65" y="3"/>
                        <a:pt x="64" y="6"/>
                        <a:pt x="64" y="9"/>
                      </a:cubicBezTo>
                      <a:cubicBezTo>
                        <a:pt x="65" y="10"/>
                        <a:pt x="64" y="11"/>
                        <a:pt x="63" y="13"/>
                      </a:cubicBezTo>
                      <a:cubicBezTo>
                        <a:pt x="61" y="15"/>
                        <a:pt x="58" y="16"/>
                        <a:pt x="55" y="16"/>
                      </a:cubicBezTo>
                      <a:cubicBezTo>
                        <a:pt x="54" y="16"/>
                        <a:pt x="53" y="16"/>
                        <a:pt x="52" y="17"/>
                      </a:cubicBezTo>
                      <a:cubicBezTo>
                        <a:pt x="52" y="17"/>
                        <a:pt x="52" y="18"/>
                        <a:pt x="52" y="18"/>
                      </a:cubicBezTo>
                      <a:cubicBezTo>
                        <a:pt x="53" y="21"/>
                        <a:pt x="52" y="23"/>
                        <a:pt x="51" y="23"/>
                      </a:cubicBezTo>
                      <a:cubicBezTo>
                        <a:pt x="51" y="23"/>
                        <a:pt x="51" y="24"/>
                        <a:pt x="51" y="24"/>
                      </a:cubicBezTo>
                      <a:cubicBezTo>
                        <a:pt x="52" y="25"/>
                        <a:pt x="52" y="27"/>
                        <a:pt x="51" y="28"/>
                      </a:cubicBezTo>
                      <a:cubicBezTo>
                        <a:pt x="50" y="31"/>
                        <a:pt x="46" y="34"/>
                        <a:pt x="42" y="34"/>
                      </a:cubicBezTo>
                      <a:cubicBezTo>
                        <a:pt x="40" y="34"/>
                        <a:pt x="38" y="36"/>
                        <a:pt x="36" y="37"/>
                      </a:cubicBezTo>
                      <a:cubicBezTo>
                        <a:pt x="32" y="40"/>
                        <a:pt x="29" y="42"/>
                        <a:pt x="25" y="42"/>
                      </a:cubicBezTo>
                      <a:cubicBezTo>
                        <a:pt x="23" y="42"/>
                        <a:pt x="21" y="42"/>
                        <a:pt x="19" y="43"/>
                      </a:cubicBezTo>
                      <a:cubicBezTo>
                        <a:pt x="16" y="44"/>
                        <a:pt x="14" y="45"/>
                        <a:pt x="11" y="45"/>
                      </a:cubicBezTo>
                      <a:cubicBezTo>
                        <a:pt x="11" y="45"/>
                        <a:pt x="11" y="47"/>
                        <a:pt x="11" y="49"/>
                      </a:cubicBezTo>
                      <a:cubicBezTo>
                        <a:pt x="10" y="52"/>
                        <a:pt x="10" y="55"/>
                        <a:pt x="8" y="59"/>
                      </a:cubicBezTo>
                      <a:cubicBezTo>
                        <a:pt x="6" y="63"/>
                        <a:pt x="6" y="69"/>
                        <a:pt x="10" y="77"/>
                      </a:cubicBezTo>
                      <a:cubicBezTo>
                        <a:pt x="13" y="85"/>
                        <a:pt x="16" y="92"/>
                        <a:pt x="7" y="102"/>
                      </a:cubicBezTo>
                      <a:cubicBezTo>
                        <a:pt x="0" y="111"/>
                        <a:pt x="0" y="121"/>
                        <a:pt x="3" y="127"/>
                      </a:cubicBezTo>
                      <a:cubicBezTo>
                        <a:pt x="4" y="130"/>
                        <a:pt x="5" y="133"/>
                        <a:pt x="6" y="137"/>
                      </a:cubicBezTo>
                      <a:cubicBezTo>
                        <a:pt x="7" y="141"/>
                        <a:pt x="8" y="145"/>
                        <a:pt x="10" y="148"/>
                      </a:cubicBezTo>
                      <a:cubicBezTo>
                        <a:pt x="13" y="151"/>
                        <a:pt x="19" y="154"/>
                        <a:pt x="24" y="154"/>
                      </a:cubicBezTo>
                      <a:cubicBezTo>
                        <a:pt x="25" y="154"/>
                        <a:pt x="26" y="153"/>
                        <a:pt x="27" y="153"/>
                      </a:cubicBezTo>
                      <a:cubicBezTo>
                        <a:pt x="29" y="151"/>
                        <a:pt x="32" y="151"/>
                        <a:pt x="34" y="151"/>
                      </a:cubicBezTo>
                      <a:cubicBezTo>
                        <a:pt x="36" y="151"/>
                        <a:pt x="37" y="150"/>
                        <a:pt x="39" y="149"/>
                      </a:cubicBezTo>
                      <a:cubicBezTo>
                        <a:pt x="41" y="146"/>
                        <a:pt x="45" y="132"/>
                        <a:pt x="49" y="119"/>
                      </a:cubicBezTo>
                      <a:cubicBezTo>
                        <a:pt x="51" y="113"/>
                        <a:pt x="53" y="107"/>
                        <a:pt x="55" y="102"/>
                      </a:cubicBezTo>
                      <a:cubicBezTo>
                        <a:pt x="59" y="89"/>
                        <a:pt x="67" y="63"/>
                        <a:pt x="67" y="59"/>
                      </a:cubicBezTo>
                      <a:cubicBezTo>
                        <a:pt x="66" y="56"/>
                        <a:pt x="67" y="54"/>
                        <a:pt x="68" y="52"/>
                      </a:cubicBezTo>
                      <a:cubicBezTo>
                        <a:pt x="69" y="50"/>
                        <a:pt x="70" y="49"/>
                        <a:pt x="69" y="47"/>
                      </a:cubicBezTo>
                      <a:cubicBezTo>
                        <a:pt x="67" y="43"/>
                        <a:pt x="68" y="39"/>
                        <a:pt x="69" y="37"/>
                      </a:cubicBezTo>
                      <a:cubicBezTo>
                        <a:pt x="70" y="36"/>
                        <a:pt x="72" y="36"/>
                        <a:pt x="72" y="36"/>
                      </a:cubicBezTo>
                      <a:cubicBezTo>
                        <a:pt x="73" y="36"/>
                        <a:pt x="74" y="36"/>
                        <a:pt x="75" y="38"/>
                      </a:cubicBezTo>
                      <a:cubicBezTo>
                        <a:pt x="76" y="39"/>
                        <a:pt x="77" y="40"/>
                        <a:pt x="77" y="40"/>
                      </a:cubicBezTo>
                      <a:cubicBezTo>
                        <a:pt x="77" y="40"/>
                        <a:pt x="78" y="39"/>
                        <a:pt x="78" y="37"/>
                      </a:cubicBezTo>
                      <a:cubicBezTo>
                        <a:pt x="79" y="35"/>
                        <a:pt x="78" y="31"/>
                        <a:pt x="77" y="28"/>
                      </a:cubicBezTo>
                      <a:cubicBezTo>
                        <a:pt x="76" y="24"/>
                        <a:pt x="74" y="20"/>
                        <a:pt x="74" y="16"/>
                      </a:cubicBezTo>
                      <a:cubicBezTo>
                        <a:pt x="74" y="12"/>
                        <a:pt x="71" y="7"/>
                        <a:pt x="6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50" name="Freeform 1719">
                  <a:extLst>
                    <a:ext uri="{FF2B5EF4-FFF2-40B4-BE49-F238E27FC236}">
                      <a16:creationId xmlns:a16="http://schemas.microsoft.com/office/drawing/2014/main" id="{0D5E1E5C-4441-B14C-BCC7-7C194887FE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4" y="279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51" name="Freeform 1720">
                  <a:extLst>
                    <a:ext uri="{FF2B5EF4-FFF2-40B4-BE49-F238E27FC236}">
                      <a16:creationId xmlns:a16="http://schemas.microsoft.com/office/drawing/2014/main" id="{AEAD5E5A-47B8-8042-80AA-A1F118DEB6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8" y="27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52" name="Freeform 1721">
                  <a:extLst>
                    <a:ext uri="{FF2B5EF4-FFF2-40B4-BE49-F238E27FC236}">
                      <a16:creationId xmlns:a16="http://schemas.microsoft.com/office/drawing/2014/main" id="{32F844BB-D4D7-2A46-A382-3B3C041461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8" y="27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53" name="Freeform 1722">
                  <a:extLst>
                    <a:ext uri="{FF2B5EF4-FFF2-40B4-BE49-F238E27FC236}">
                      <a16:creationId xmlns:a16="http://schemas.microsoft.com/office/drawing/2014/main" id="{8FB66B9C-7F60-EA4A-AAB5-06E075B296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6" y="279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54" name="Freeform 1723">
                  <a:extLst>
                    <a:ext uri="{FF2B5EF4-FFF2-40B4-BE49-F238E27FC236}">
                      <a16:creationId xmlns:a16="http://schemas.microsoft.com/office/drawing/2014/main" id="{0331D8A7-92CA-F940-916E-13C86DDF53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7" y="27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55" name="Freeform 1724">
                  <a:extLst>
                    <a:ext uri="{FF2B5EF4-FFF2-40B4-BE49-F238E27FC236}">
                      <a16:creationId xmlns:a16="http://schemas.microsoft.com/office/drawing/2014/main" id="{AE1050E6-3E54-B940-9E38-073F3FE30E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8" y="27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56" name="Freeform 1725">
                  <a:extLst>
                    <a:ext uri="{FF2B5EF4-FFF2-40B4-BE49-F238E27FC236}">
                      <a16:creationId xmlns:a16="http://schemas.microsoft.com/office/drawing/2014/main" id="{C485243C-0BA9-4C4F-A28A-A26524DC21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5" y="279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57" name="Freeform 1726">
                  <a:extLst>
                    <a:ext uri="{FF2B5EF4-FFF2-40B4-BE49-F238E27FC236}">
                      <a16:creationId xmlns:a16="http://schemas.microsoft.com/office/drawing/2014/main" id="{BB0D2A59-6269-B541-B4F6-35128FE747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0" y="3108"/>
                  <a:ext cx="10" cy="9"/>
                </a:xfrm>
                <a:custGeom>
                  <a:avLst/>
                  <a:gdLst>
                    <a:gd name="T0" fmla="*/ 4 w 10"/>
                    <a:gd name="T1" fmla="*/ 9 h 10"/>
                    <a:gd name="T2" fmla="*/ 9 w 10"/>
                    <a:gd name="T3" fmla="*/ 9 h 10"/>
                    <a:gd name="T4" fmla="*/ 10 w 10"/>
                    <a:gd name="T5" fmla="*/ 6 h 10"/>
                    <a:gd name="T6" fmla="*/ 10 w 10"/>
                    <a:gd name="T7" fmla="*/ 0 h 10"/>
                    <a:gd name="T8" fmla="*/ 10 w 10"/>
                    <a:gd name="T9" fmla="*/ 1 h 10"/>
                    <a:gd name="T10" fmla="*/ 3 w 10"/>
                    <a:gd name="T11" fmla="*/ 2 h 10"/>
                    <a:gd name="T12" fmla="*/ 0 w 10"/>
                    <a:gd name="T13" fmla="*/ 0 h 10"/>
                    <a:gd name="T14" fmla="*/ 0 w 10"/>
                    <a:gd name="T15" fmla="*/ 1 h 10"/>
                    <a:gd name="T16" fmla="*/ 4 w 10"/>
                    <a:gd name="T17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0">
                      <a:moveTo>
                        <a:pt x="4" y="9"/>
                      </a:moveTo>
                      <a:cubicBezTo>
                        <a:pt x="5" y="10"/>
                        <a:pt x="8" y="9"/>
                        <a:pt x="9" y="9"/>
                      </a:cubicBezTo>
                      <a:cubicBezTo>
                        <a:pt x="10" y="9"/>
                        <a:pt x="10" y="8"/>
                        <a:pt x="10" y="6"/>
                      </a:cubicBezTo>
                      <a:cubicBezTo>
                        <a:pt x="10" y="5"/>
                        <a:pt x="10" y="2"/>
                        <a:pt x="10" y="0"/>
                      </a:cubicBezTo>
                      <a:cubicBezTo>
                        <a:pt x="10" y="0"/>
                        <a:pt x="10" y="1"/>
                        <a:pt x="10" y="1"/>
                      </a:cubicBezTo>
                      <a:cubicBezTo>
                        <a:pt x="8" y="2"/>
                        <a:pt x="6" y="3"/>
                        <a:pt x="3" y="2"/>
                      </a:cubicBez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3"/>
                        <a:pt x="2" y="8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58" name="Freeform 1727">
                  <a:extLst>
                    <a:ext uri="{FF2B5EF4-FFF2-40B4-BE49-F238E27FC236}">
                      <a16:creationId xmlns:a16="http://schemas.microsoft.com/office/drawing/2014/main" id="{302EAE6F-0175-804E-ACB2-4E5AACA018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1" y="2916"/>
                  <a:ext cx="193" cy="191"/>
                </a:xfrm>
                <a:custGeom>
                  <a:avLst/>
                  <a:gdLst>
                    <a:gd name="T0" fmla="*/ 128 w 202"/>
                    <a:gd name="T1" fmla="*/ 182 h 199"/>
                    <a:gd name="T2" fmla="*/ 131 w 202"/>
                    <a:gd name="T3" fmla="*/ 186 h 199"/>
                    <a:gd name="T4" fmla="*/ 141 w 202"/>
                    <a:gd name="T5" fmla="*/ 191 h 199"/>
                    <a:gd name="T6" fmla="*/ 159 w 202"/>
                    <a:gd name="T7" fmla="*/ 190 h 199"/>
                    <a:gd name="T8" fmla="*/ 173 w 202"/>
                    <a:gd name="T9" fmla="*/ 195 h 199"/>
                    <a:gd name="T10" fmla="*/ 174 w 202"/>
                    <a:gd name="T11" fmla="*/ 176 h 199"/>
                    <a:gd name="T12" fmla="*/ 176 w 202"/>
                    <a:gd name="T13" fmla="*/ 159 h 199"/>
                    <a:gd name="T14" fmla="*/ 192 w 202"/>
                    <a:gd name="T15" fmla="*/ 152 h 199"/>
                    <a:gd name="T16" fmla="*/ 186 w 202"/>
                    <a:gd name="T17" fmla="*/ 141 h 199"/>
                    <a:gd name="T18" fmla="*/ 180 w 202"/>
                    <a:gd name="T19" fmla="*/ 91 h 199"/>
                    <a:gd name="T20" fmla="*/ 178 w 202"/>
                    <a:gd name="T21" fmla="*/ 88 h 199"/>
                    <a:gd name="T22" fmla="*/ 183 w 202"/>
                    <a:gd name="T23" fmla="*/ 74 h 199"/>
                    <a:gd name="T24" fmla="*/ 188 w 202"/>
                    <a:gd name="T25" fmla="*/ 56 h 199"/>
                    <a:gd name="T26" fmla="*/ 196 w 202"/>
                    <a:gd name="T27" fmla="*/ 41 h 199"/>
                    <a:gd name="T28" fmla="*/ 201 w 202"/>
                    <a:gd name="T29" fmla="*/ 33 h 199"/>
                    <a:gd name="T30" fmla="*/ 199 w 202"/>
                    <a:gd name="T31" fmla="*/ 26 h 199"/>
                    <a:gd name="T32" fmla="*/ 199 w 202"/>
                    <a:gd name="T33" fmla="*/ 23 h 199"/>
                    <a:gd name="T34" fmla="*/ 199 w 202"/>
                    <a:gd name="T35" fmla="*/ 20 h 199"/>
                    <a:gd name="T36" fmla="*/ 198 w 202"/>
                    <a:gd name="T37" fmla="*/ 18 h 199"/>
                    <a:gd name="T38" fmla="*/ 194 w 202"/>
                    <a:gd name="T39" fmla="*/ 14 h 199"/>
                    <a:gd name="T40" fmla="*/ 191 w 202"/>
                    <a:gd name="T41" fmla="*/ 11 h 199"/>
                    <a:gd name="T42" fmla="*/ 188 w 202"/>
                    <a:gd name="T43" fmla="*/ 10 h 199"/>
                    <a:gd name="T44" fmla="*/ 184 w 202"/>
                    <a:gd name="T45" fmla="*/ 10 h 199"/>
                    <a:gd name="T46" fmla="*/ 178 w 202"/>
                    <a:gd name="T47" fmla="*/ 9 h 199"/>
                    <a:gd name="T48" fmla="*/ 163 w 202"/>
                    <a:gd name="T49" fmla="*/ 2 h 199"/>
                    <a:gd name="T50" fmla="*/ 153 w 202"/>
                    <a:gd name="T51" fmla="*/ 3 h 199"/>
                    <a:gd name="T52" fmla="*/ 136 w 202"/>
                    <a:gd name="T53" fmla="*/ 4 h 199"/>
                    <a:gd name="T54" fmla="*/ 113 w 202"/>
                    <a:gd name="T55" fmla="*/ 7 h 199"/>
                    <a:gd name="T56" fmla="*/ 85 w 202"/>
                    <a:gd name="T57" fmla="*/ 9 h 199"/>
                    <a:gd name="T58" fmla="*/ 68 w 202"/>
                    <a:gd name="T59" fmla="*/ 20 h 199"/>
                    <a:gd name="T60" fmla="*/ 57 w 202"/>
                    <a:gd name="T61" fmla="*/ 56 h 199"/>
                    <a:gd name="T62" fmla="*/ 43 w 202"/>
                    <a:gd name="T63" fmla="*/ 85 h 199"/>
                    <a:gd name="T64" fmla="*/ 34 w 202"/>
                    <a:gd name="T65" fmla="*/ 112 h 199"/>
                    <a:gd name="T66" fmla="*/ 24 w 202"/>
                    <a:gd name="T67" fmla="*/ 116 h 199"/>
                    <a:gd name="T68" fmla="*/ 23 w 202"/>
                    <a:gd name="T69" fmla="*/ 115 h 199"/>
                    <a:gd name="T70" fmla="*/ 22 w 202"/>
                    <a:gd name="T71" fmla="*/ 112 h 199"/>
                    <a:gd name="T72" fmla="*/ 8 w 202"/>
                    <a:gd name="T73" fmla="*/ 113 h 199"/>
                    <a:gd name="T74" fmla="*/ 4 w 202"/>
                    <a:gd name="T75" fmla="*/ 115 h 199"/>
                    <a:gd name="T76" fmla="*/ 3 w 202"/>
                    <a:gd name="T77" fmla="*/ 127 h 199"/>
                    <a:gd name="T78" fmla="*/ 6 w 202"/>
                    <a:gd name="T79" fmla="*/ 125 h 199"/>
                    <a:gd name="T80" fmla="*/ 8 w 202"/>
                    <a:gd name="T81" fmla="*/ 125 h 199"/>
                    <a:gd name="T82" fmla="*/ 47 w 202"/>
                    <a:gd name="T83" fmla="*/ 126 h 199"/>
                    <a:gd name="T84" fmla="*/ 58 w 202"/>
                    <a:gd name="T85" fmla="*/ 150 h 199"/>
                    <a:gd name="T86" fmla="*/ 78 w 202"/>
                    <a:gd name="T87" fmla="*/ 138 h 199"/>
                    <a:gd name="T88" fmla="*/ 89 w 202"/>
                    <a:gd name="T89" fmla="*/ 140 h 199"/>
                    <a:gd name="T90" fmla="*/ 102 w 202"/>
                    <a:gd name="T91" fmla="*/ 144 h 199"/>
                    <a:gd name="T92" fmla="*/ 108 w 202"/>
                    <a:gd name="T93" fmla="*/ 178 h 199"/>
                    <a:gd name="T94" fmla="*/ 115 w 202"/>
                    <a:gd name="T95" fmla="*/ 182 h 199"/>
                    <a:gd name="T96" fmla="*/ 126 w 202"/>
                    <a:gd name="T97" fmla="*/ 181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02" h="199">
                      <a:moveTo>
                        <a:pt x="126" y="181"/>
                      </a:moveTo>
                      <a:cubicBezTo>
                        <a:pt x="126" y="181"/>
                        <a:pt x="126" y="181"/>
                        <a:pt x="126" y="181"/>
                      </a:cubicBezTo>
                      <a:cubicBezTo>
                        <a:pt x="128" y="182"/>
                        <a:pt x="128" y="182"/>
                        <a:pt x="128" y="182"/>
                      </a:cubicBezTo>
                      <a:cubicBezTo>
                        <a:pt x="128" y="182"/>
                        <a:pt x="128" y="182"/>
                        <a:pt x="128" y="182"/>
                      </a:cubicBezTo>
                      <a:cubicBezTo>
                        <a:pt x="129" y="183"/>
                        <a:pt x="129" y="184"/>
                        <a:pt x="130" y="184"/>
                      </a:cubicBezTo>
                      <a:cubicBezTo>
                        <a:pt x="130" y="185"/>
                        <a:pt x="130" y="185"/>
                        <a:pt x="130" y="185"/>
                      </a:cubicBezTo>
                      <a:cubicBezTo>
                        <a:pt x="130" y="185"/>
                        <a:pt x="130" y="185"/>
                        <a:pt x="130" y="185"/>
                      </a:cubicBezTo>
                      <a:cubicBezTo>
                        <a:pt x="130" y="186"/>
                        <a:pt x="131" y="186"/>
                        <a:pt x="131" y="186"/>
                      </a:cubicBezTo>
                      <a:cubicBezTo>
                        <a:pt x="132" y="186"/>
                        <a:pt x="135" y="185"/>
                        <a:pt x="137" y="185"/>
                      </a:cubicBezTo>
                      <a:cubicBezTo>
                        <a:pt x="138" y="185"/>
                        <a:pt x="139" y="185"/>
                        <a:pt x="140" y="186"/>
                      </a:cubicBezTo>
                      <a:cubicBezTo>
                        <a:pt x="140" y="187"/>
                        <a:pt x="141" y="188"/>
                        <a:pt x="140" y="188"/>
                      </a:cubicBezTo>
                      <a:cubicBezTo>
                        <a:pt x="140" y="189"/>
                        <a:pt x="141" y="191"/>
                        <a:pt x="141" y="191"/>
                      </a:cubicBezTo>
                      <a:cubicBezTo>
                        <a:pt x="143" y="191"/>
                        <a:pt x="146" y="192"/>
                        <a:pt x="148" y="193"/>
                      </a:cubicBezTo>
                      <a:cubicBezTo>
                        <a:pt x="149" y="194"/>
                        <a:pt x="151" y="194"/>
                        <a:pt x="151" y="194"/>
                      </a:cubicBezTo>
                      <a:cubicBezTo>
                        <a:pt x="152" y="194"/>
                        <a:pt x="154" y="194"/>
                        <a:pt x="154" y="194"/>
                      </a:cubicBezTo>
                      <a:cubicBezTo>
                        <a:pt x="155" y="192"/>
                        <a:pt x="157" y="190"/>
                        <a:pt x="159" y="190"/>
                      </a:cubicBezTo>
                      <a:cubicBezTo>
                        <a:pt x="161" y="190"/>
                        <a:pt x="162" y="191"/>
                        <a:pt x="162" y="192"/>
                      </a:cubicBezTo>
                      <a:cubicBezTo>
                        <a:pt x="164" y="196"/>
                        <a:pt x="166" y="197"/>
                        <a:pt x="166" y="197"/>
                      </a:cubicBezTo>
                      <a:cubicBezTo>
                        <a:pt x="169" y="197"/>
                        <a:pt x="173" y="197"/>
                        <a:pt x="175" y="199"/>
                      </a:cubicBezTo>
                      <a:cubicBezTo>
                        <a:pt x="175" y="198"/>
                        <a:pt x="174" y="196"/>
                        <a:pt x="173" y="195"/>
                      </a:cubicBezTo>
                      <a:cubicBezTo>
                        <a:pt x="173" y="194"/>
                        <a:pt x="172" y="193"/>
                        <a:pt x="172" y="193"/>
                      </a:cubicBezTo>
                      <a:cubicBezTo>
                        <a:pt x="170" y="192"/>
                        <a:pt x="171" y="189"/>
                        <a:pt x="172" y="185"/>
                      </a:cubicBezTo>
                      <a:cubicBezTo>
                        <a:pt x="173" y="184"/>
                        <a:pt x="173" y="182"/>
                        <a:pt x="173" y="181"/>
                      </a:cubicBezTo>
                      <a:cubicBezTo>
                        <a:pt x="173" y="180"/>
                        <a:pt x="174" y="178"/>
                        <a:pt x="174" y="176"/>
                      </a:cubicBezTo>
                      <a:cubicBezTo>
                        <a:pt x="174" y="174"/>
                        <a:pt x="175" y="171"/>
                        <a:pt x="175" y="170"/>
                      </a:cubicBezTo>
                      <a:cubicBezTo>
                        <a:pt x="174" y="169"/>
                        <a:pt x="173" y="168"/>
                        <a:pt x="173" y="167"/>
                      </a:cubicBezTo>
                      <a:cubicBezTo>
                        <a:pt x="173" y="165"/>
                        <a:pt x="174" y="163"/>
                        <a:pt x="176" y="161"/>
                      </a:cubicBezTo>
                      <a:cubicBezTo>
                        <a:pt x="176" y="161"/>
                        <a:pt x="176" y="159"/>
                        <a:pt x="176" y="159"/>
                      </a:cubicBezTo>
                      <a:cubicBezTo>
                        <a:pt x="176" y="157"/>
                        <a:pt x="176" y="155"/>
                        <a:pt x="177" y="154"/>
                      </a:cubicBezTo>
                      <a:cubicBezTo>
                        <a:pt x="178" y="153"/>
                        <a:pt x="179" y="153"/>
                        <a:pt x="180" y="153"/>
                      </a:cubicBezTo>
                      <a:cubicBezTo>
                        <a:pt x="184" y="153"/>
                        <a:pt x="184" y="153"/>
                        <a:pt x="184" y="153"/>
                      </a:cubicBezTo>
                      <a:cubicBezTo>
                        <a:pt x="190" y="153"/>
                        <a:pt x="192" y="152"/>
                        <a:pt x="192" y="152"/>
                      </a:cubicBezTo>
                      <a:cubicBezTo>
                        <a:pt x="193" y="151"/>
                        <a:pt x="193" y="151"/>
                        <a:pt x="193" y="151"/>
                      </a:cubicBezTo>
                      <a:cubicBezTo>
                        <a:pt x="193" y="151"/>
                        <a:pt x="193" y="151"/>
                        <a:pt x="193" y="151"/>
                      </a:cubicBezTo>
                      <a:cubicBezTo>
                        <a:pt x="192" y="150"/>
                        <a:pt x="192" y="149"/>
                        <a:pt x="192" y="149"/>
                      </a:cubicBezTo>
                      <a:cubicBezTo>
                        <a:pt x="190" y="146"/>
                        <a:pt x="188" y="142"/>
                        <a:pt x="186" y="141"/>
                      </a:cubicBezTo>
                      <a:cubicBezTo>
                        <a:pt x="180" y="138"/>
                        <a:pt x="178" y="110"/>
                        <a:pt x="179" y="101"/>
                      </a:cubicBezTo>
                      <a:cubicBezTo>
                        <a:pt x="179" y="98"/>
                        <a:pt x="179" y="97"/>
                        <a:pt x="181" y="96"/>
                      </a:cubicBezTo>
                      <a:cubicBezTo>
                        <a:pt x="180" y="91"/>
                        <a:pt x="180" y="91"/>
                        <a:pt x="180" y="91"/>
                      </a:cubicBezTo>
                      <a:cubicBezTo>
                        <a:pt x="180" y="91"/>
                        <a:pt x="180" y="91"/>
                        <a:pt x="180" y="91"/>
                      </a:cubicBezTo>
                      <a:cubicBezTo>
                        <a:pt x="180" y="91"/>
                        <a:pt x="179" y="91"/>
                        <a:pt x="179" y="91"/>
                      </a:cubicBezTo>
                      <a:cubicBezTo>
                        <a:pt x="179" y="90"/>
                        <a:pt x="179" y="90"/>
                        <a:pt x="179" y="90"/>
                      </a:cubicBezTo>
                      <a:cubicBezTo>
                        <a:pt x="179" y="90"/>
                        <a:pt x="178" y="90"/>
                        <a:pt x="178" y="89"/>
                      </a:cubicBezTo>
                      <a:cubicBezTo>
                        <a:pt x="178" y="89"/>
                        <a:pt x="178" y="89"/>
                        <a:pt x="178" y="88"/>
                      </a:cubicBezTo>
                      <a:cubicBezTo>
                        <a:pt x="178" y="88"/>
                        <a:pt x="178" y="88"/>
                        <a:pt x="178" y="88"/>
                      </a:cubicBezTo>
                      <a:cubicBezTo>
                        <a:pt x="177" y="88"/>
                        <a:pt x="177" y="87"/>
                        <a:pt x="177" y="86"/>
                      </a:cubicBezTo>
                      <a:cubicBezTo>
                        <a:pt x="177" y="84"/>
                        <a:pt x="179" y="83"/>
                        <a:pt x="180" y="82"/>
                      </a:cubicBezTo>
                      <a:cubicBezTo>
                        <a:pt x="180" y="79"/>
                        <a:pt x="180" y="75"/>
                        <a:pt x="183" y="74"/>
                      </a:cubicBezTo>
                      <a:cubicBezTo>
                        <a:pt x="184" y="74"/>
                        <a:pt x="184" y="74"/>
                        <a:pt x="184" y="74"/>
                      </a:cubicBezTo>
                      <a:cubicBezTo>
                        <a:pt x="184" y="73"/>
                        <a:pt x="184" y="73"/>
                        <a:pt x="185" y="72"/>
                      </a:cubicBezTo>
                      <a:cubicBezTo>
                        <a:pt x="185" y="71"/>
                        <a:pt x="185" y="69"/>
                        <a:pt x="185" y="67"/>
                      </a:cubicBezTo>
                      <a:cubicBezTo>
                        <a:pt x="185" y="63"/>
                        <a:pt x="186" y="59"/>
                        <a:pt x="188" y="56"/>
                      </a:cubicBezTo>
                      <a:cubicBezTo>
                        <a:pt x="188" y="55"/>
                        <a:pt x="188" y="54"/>
                        <a:pt x="188" y="53"/>
                      </a:cubicBezTo>
                      <a:cubicBezTo>
                        <a:pt x="189" y="51"/>
                        <a:pt x="189" y="49"/>
                        <a:pt x="191" y="47"/>
                      </a:cubicBezTo>
                      <a:cubicBezTo>
                        <a:pt x="191" y="47"/>
                        <a:pt x="192" y="46"/>
                        <a:pt x="192" y="45"/>
                      </a:cubicBezTo>
                      <a:cubicBezTo>
                        <a:pt x="193" y="44"/>
                        <a:pt x="194" y="41"/>
                        <a:pt x="196" y="41"/>
                      </a:cubicBezTo>
                      <a:cubicBezTo>
                        <a:pt x="199" y="40"/>
                        <a:pt x="199" y="39"/>
                        <a:pt x="199" y="39"/>
                      </a:cubicBezTo>
                      <a:cubicBezTo>
                        <a:pt x="199" y="38"/>
                        <a:pt x="200" y="37"/>
                        <a:pt x="201" y="36"/>
                      </a:cubicBezTo>
                      <a:cubicBezTo>
                        <a:pt x="202" y="35"/>
                        <a:pt x="202" y="34"/>
                        <a:pt x="202" y="34"/>
                      </a:cubicBezTo>
                      <a:cubicBezTo>
                        <a:pt x="202" y="33"/>
                        <a:pt x="202" y="33"/>
                        <a:pt x="201" y="33"/>
                      </a:cubicBezTo>
                      <a:cubicBezTo>
                        <a:pt x="200" y="32"/>
                        <a:pt x="199" y="31"/>
                        <a:pt x="199" y="28"/>
                      </a:cubicBezTo>
                      <a:cubicBezTo>
                        <a:pt x="199" y="28"/>
                        <a:pt x="199" y="27"/>
                        <a:pt x="199" y="27"/>
                      </a:cubicBezTo>
                      <a:cubicBezTo>
                        <a:pt x="199" y="27"/>
                        <a:pt x="199" y="27"/>
                        <a:pt x="199" y="27"/>
                      </a:cubicBezTo>
                      <a:cubicBezTo>
                        <a:pt x="199" y="26"/>
                        <a:pt x="199" y="26"/>
                        <a:pt x="199" y="26"/>
                      </a:cubicBezTo>
                      <a:cubicBezTo>
                        <a:pt x="199" y="25"/>
                        <a:pt x="199" y="25"/>
                        <a:pt x="199" y="25"/>
                      </a:cubicBezTo>
                      <a:cubicBezTo>
                        <a:pt x="199" y="25"/>
                        <a:pt x="199" y="25"/>
                        <a:pt x="199" y="24"/>
                      </a:cubicBezTo>
                      <a:cubicBezTo>
                        <a:pt x="199" y="24"/>
                        <a:pt x="199" y="24"/>
                        <a:pt x="199" y="24"/>
                      </a:cubicBezTo>
                      <a:cubicBezTo>
                        <a:pt x="199" y="23"/>
                        <a:pt x="199" y="23"/>
                        <a:pt x="199" y="23"/>
                      </a:cubicBezTo>
                      <a:cubicBezTo>
                        <a:pt x="199" y="22"/>
                        <a:pt x="199" y="22"/>
                        <a:pt x="199" y="21"/>
                      </a:cubicBezTo>
                      <a:cubicBezTo>
                        <a:pt x="199" y="21"/>
                        <a:pt x="199" y="21"/>
                        <a:pt x="199" y="21"/>
                      </a:cubicBezTo>
                      <a:cubicBezTo>
                        <a:pt x="199" y="21"/>
                        <a:pt x="199" y="20"/>
                        <a:pt x="199" y="20"/>
                      </a:cubicBezTo>
                      <a:cubicBezTo>
                        <a:pt x="199" y="20"/>
                        <a:pt x="199" y="20"/>
                        <a:pt x="199" y="20"/>
                      </a:cubicBezTo>
                      <a:cubicBezTo>
                        <a:pt x="199" y="20"/>
                        <a:pt x="200" y="19"/>
                        <a:pt x="200" y="19"/>
                      </a:cubicBezTo>
                      <a:cubicBezTo>
                        <a:pt x="200" y="19"/>
                        <a:pt x="200" y="19"/>
                        <a:pt x="200" y="19"/>
                      </a:cubicBezTo>
                      <a:cubicBezTo>
                        <a:pt x="199" y="19"/>
                        <a:pt x="199" y="19"/>
                        <a:pt x="199" y="18"/>
                      </a:cubicBezTo>
                      <a:cubicBezTo>
                        <a:pt x="199" y="18"/>
                        <a:pt x="198" y="18"/>
                        <a:pt x="198" y="18"/>
                      </a:cubicBezTo>
                      <a:cubicBezTo>
                        <a:pt x="198" y="17"/>
                        <a:pt x="197" y="17"/>
                        <a:pt x="197" y="17"/>
                      </a:cubicBezTo>
                      <a:cubicBezTo>
                        <a:pt x="197" y="16"/>
                        <a:pt x="196" y="16"/>
                        <a:pt x="196" y="16"/>
                      </a:cubicBezTo>
                      <a:cubicBezTo>
                        <a:pt x="196" y="16"/>
                        <a:pt x="195" y="15"/>
                        <a:pt x="195" y="15"/>
                      </a:cubicBezTo>
                      <a:cubicBezTo>
                        <a:pt x="195" y="15"/>
                        <a:pt x="194" y="14"/>
                        <a:pt x="194" y="14"/>
                      </a:cubicBezTo>
                      <a:cubicBezTo>
                        <a:pt x="194" y="14"/>
                        <a:pt x="194" y="14"/>
                        <a:pt x="193" y="14"/>
                      </a:cubicBezTo>
                      <a:cubicBezTo>
                        <a:pt x="193" y="13"/>
                        <a:pt x="193" y="13"/>
                        <a:pt x="192" y="13"/>
                      </a:cubicBezTo>
                      <a:cubicBezTo>
                        <a:pt x="192" y="12"/>
                        <a:pt x="192" y="12"/>
                        <a:pt x="192" y="12"/>
                      </a:cubicBezTo>
                      <a:cubicBezTo>
                        <a:pt x="191" y="12"/>
                        <a:pt x="191" y="12"/>
                        <a:pt x="191" y="11"/>
                      </a:cubicBezTo>
                      <a:cubicBezTo>
                        <a:pt x="190" y="11"/>
                        <a:pt x="190" y="11"/>
                        <a:pt x="190" y="11"/>
                      </a:cubicBezTo>
                      <a:cubicBezTo>
                        <a:pt x="190" y="11"/>
                        <a:pt x="190" y="10"/>
                        <a:pt x="189" y="10"/>
                      </a:cubicBezTo>
                      <a:cubicBezTo>
                        <a:pt x="189" y="10"/>
                        <a:pt x="189" y="10"/>
                        <a:pt x="189" y="10"/>
                      </a:cubicBezTo>
                      <a:cubicBezTo>
                        <a:pt x="189" y="10"/>
                        <a:pt x="188" y="10"/>
                        <a:pt x="188" y="10"/>
                      </a:cubicBezTo>
                      <a:cubicBezTo>
                        <a:pt x="188" y="9"/>
                        <a:pt x="188" y="9"/>
                        <a:pt x="188" y="9"/>
                      </a:cubicBezTo>
                      <a:cubicBezTo>
                        <a:pt x="187" y="9"/>
                        <a:pt x="185" y="10"/>
                        <a:pt x="185" y="10"/>
                      </a:cubicBezTo>
                      <a:cubicBezTo>
                        <a:pt x="185" y="10"/>
                        <a:pt x="185" y="10"/>
                        <a:pt x="184" y="10"/>
                      </a:cubicBezTo>
                      <a:cubicBezTo>
                        <a:pt x="184" y="10"/>
                        <a:pt x="184" y="10"/>
                        <a:pt x="184" y="10"/>
                      </a:cubicBezTo>
                      <a:cubicBezTo>
                        <a:pt x="183" y="11"/>
                        <a:pt x="183" y="11"/>
                        <a:pt x="183" y="11"/>
                      </a:cubicBezTo>
                      <a:cubicBezTo>
                        <a:pt x="182" y="10"/>
                        <a:pt x="182" y="10"/>
                        <a:pt x="182" y="10"/>
                      </a:cubicBezTo>
                      <a:cubicBezTo>
                        <a:pt x="181" y="10"/>
                        <a:pt x="180" y="9"/>
                        <a:pt x="179" y="9"/>
                      </a:cubicBezTo>
                      <a:cubicBezTo>
                        <a:pt x="179" y="9"/>
                        <a:pt x="179" y="9"/>
                        <a:pt x="178" y="9"/>
                      </a:cubicBezTo>
                      <a:cubicBezTo>
                        <a:pt x="177" y="11"/>
                        <a:pt x="176" y="11"/>
                        <a:pt x="174" y="11"/>
                      </a:cubicBezTo>
                      <a:cubicBezTo>
                        <a:pt x="171" y="11"/>
                        <a:pt x="169" y="10"/>
                        <a:pt x="169" y="10"/>
                      </a:cubicBezTo>
                      <a:cubicBezTo>
                        <a:pt x="169" y="10"/>
                        <a:pt x="165" y="7"/>
                        <a:pt x="163" y="3"/>
                      </a:cubicBezTo>
                      <a:cubicBezTo>
                        <a:pt x="163" y="3"/>
                        <a:pt x="163" y="3"/>
                        <a:pt x="163" y="2"/>
                      </a:cubicBezTo>
                      <a:cubicBezTo>
                        <a:pt x="163" y="2"/>
                        <a:pt x="163" y="2"/>
                        <a:pt x="162" y="2"/>
                      </a:cubicBezTo>
                      <a:cubicBezTo>
                        <a:pt x="162" y="2"/>
                        <a:pt x="162" y="2"/>
                        <a:pt x="162" y="2"/>
                      </a:cubicBezTo>
                      <a:cubicBezTo>
                        <a:pt x="154" y="3"/>
                        <a:pt x="154" y="3"/>
                        <a:pt x="154" y="3"/>
                      </a:cubicBezTo>
                      <a:cubicBezTo>
                        <a:pt x="153" y="3"/>
                        <a:pt x="153" y="3"/>
                        <a:pt x="153" y="3"/>
                      </a:cubicBezTo>
                      <a:cubicBezTo>
                        <a:pt x="152" y="2"/>
                        <a:pt x="147" y="0"/>
                        <a:pt x="145" y="0"/>
                      </a:cubicBezTo>
                      <a:cubicBezTo>
                        <a:pt x="144" y="0"/>
                        <a:pt x="143" y="1"/>
                        <a:pt x="143" y="1"/>
                      </a:cubicBezTo>
                      <a:cubicBezTo>
                        <a:pt x="143" y="2"/>
                        <a:pt x="141" y="4"/>
                        <a:pt x="139" y="4"/>
                      </a:cubicBezTo>
                      <a:cubicBezTo>
                        <a:pt x="138" y="4"/>
                        <a:pt x="137" y="4"/>
                        <a:pt x="136" y="4"/>
                      </a:cubicBezTo>
                      <a:cubicBezTo>
                        <a:pt x="135" y="4"/>
                        <a:pt x="134" y="3"/>
                        <a:pt x="132" y="3"/>
                      </a:cubicBezTo>
                      <a:cubicBezTo>
                        <a:pt x="128" y="3"/>
                        <a:pt x="124" y="5"/>
                        <a:pt x="122" y="7"/>
                      </a:cubicBezTo>
                      <a:cubicBezTo>
                        <a:pt x="120" y="8"/>
                        <a:pt x="117" y="7"/>
                        <a:pt x="115" y="7"/>
                      </a:cubicBezTo>
                      <a:cubicBezTo>
                        <a:pt x="114" y="7"/>
                        <a:pt x="113" y="7"/>
                        <a:pt x="113" y="7"/>
                      </a:cubicBezTo>
                      <a:cubicBezTo>
                        <a:pt x="112" y="7"/>
                        <a:pt x="111" y="10"/>
                        <a:pt x="110" y="13"/>
                      </a:cubicBezTo>
                      <a:cubicBezTo>
                        <a:pt x="110" y="15"/>
                        <a:pt x="110" y="15"/>
                        <a:pt x="110" y="15"/>
                      </a:cubicBezTo>
                      <a:cubicBezTo>
                        <a:pt x="85" y="10"/>
                        <a:pt x="85" y="10"/>
                        <a:pt x="85" y="10"/>
                      </a:cubicBezTo>
                      <a:cubicBezTo>
                        <a:pt x="85" y="9"/>
                        <a:pt x="85" y="9"/>
                        <a:pt x="85" y="9"/>
                      </a:cubicBezTo>
                      <a:cubicBezTo>
                        <a:pt x="84" y="8"/>
                        <a:pt x="81" y="4"/>
                        <a:pt x="78" y="4"/>
                      </a:cubicBezTo>
                      <a:cubicBezTo>
                        <a:pt x="75" y="4"/>
                        <a:pt x="70" y="8"/>
                        <a:pt x="68" y="12"/>
                      </a:cubicBezTo>
                      <a:cubicBezTo>
                        <a:pt x="68" y="19"/>
                        <a:pt x="68" y="19"/>
                        <a:pt x="68" y="19"/>
                      </a:cubicBezTo>
                      <a:cubicBezTo>
                        <a:pt x="68" y="19"/>
                        <a:pt x="68" y="20"/>
                        <a:pt x="68" y="20"/>
                      </a:cubicBezTo>
                      <a:cubicBezTo>
                        <a:pt x="68" y="25"/>
                        <a:pt x="67" y="29"/>
                        <a:pt x="66" y="31"/>
                      </a:cubicBezTo>
                      <a:cubicBezTo>
                        <a:pt x="65" y="32"/>
                        <a:pt x="65" y="33"/>
                        <a:pt x="65" y="33"/>
                      </a:cubicBezTo>
                      <a:cubicBezTo>
                        <a:pt x="63" y="36"/>
                        <a:pt x="62" y="37"/>
                        <a:pt x="62" y="42"/>
                      </a:cubicBezTo>
                      <a:cubicBezTo>
                        <a:pt x="62" y="46"/>
                        <a:pt x="59" y="51"/>
                        <a:pt x="57" y="56"/>
                      </a:cubicBezTo>
                      <a:cubicBezTo>
                        <a:pt x="55" y="60"/>
                        <a:pt x="54" y="64"/>
                        <a:pt x="54" y="66"/>
                      </a:cubicBezTo>
                      <a:cubicBezTo>
                        <a:pt x="54" y="70"/>
                        <a:pt x="50" y="73"/>
                        <a:pt x="47" y="75"/>
                      </a:cubicBezTo>
                      <a:cubicBezTo>
                        <a:pt x="46" y="76"/>
                        <a:pt x="44" y="78"/>
                        <a:pt x="44" y="78"/>
                      </a:cubicBezTo>
                      <a:cubicBezTo>
                        <a:pt x="44" y="80"/>
                        <a:pt x="44" y="82"/>
                        <a:pt x="43" y="85"/>
                      </a:cubicBezTo>
                      <a:cubicBezTo>
                        <a:pt x="43" y="88"/>
                        <a:pt x="43" y="93"/>
                        <a:pt x="43" y="97"/>
                      </a:cubicBezTo>
                      <a:cubicBezTo>
                        <a:pt x="43" y="102"/>
                        <a:pt x="42" y="103"/>
                        <a:pt x="39" y="104"/>
                      </a:cubicBezTo>
                      <a:cubicBezTo>
                        <a:pt x="39" y="104"/>
                        <a:pt x="39" y="104"/>
                        <a:pt x="39" y="106"/>
                      </a:cubicBezTo>
                      <a:cubicBezTo>
                        <a:pt x="39" y="111"/>
                        <a:pt x="37" y="112"/>
                        <a:pt x="34" y="112"/>
                      </a:cubicBezTo>
                      <a:cubicBezTo>
                        <a:pt x="33" y="112"/>
                        <a:pt x="32" y="112"/>
                        <a:pt x="31" y="113"/>
                      </a:cubicBezTo>
                      <a:cubicBezTo>
                        <a:pt x="29" y="116"/>
                        <a:pt x="27" y="117"/>
                        <a:pt x="26" y="117"/>
                      </a:cubicBezTo>
                      <a:cubicBezTo>
                        <a:pt x="25" y="117"/>
                        <a:pt x="25" y="117"/>
                        <a:pt x="24" y="116"/>
                      </a:cubicBezTo>
                      <a:cubicBezTo>
                        <a:pt x="24" y="116"/>
                        <a:pt x="24" y="116"/>
                        <a:pt x="24" y="116"/>
                      </a:cubicBezTo>
                      <a:cubicBezTo>
                        <a:pt x="24" y="116"/>
                        <a:pt x="24" y="116"/>
                        <a:pt x="24" y="116"/>
                      </a:cubicBezTo>
                      <a:cubicBezTo>
                        <a:pt x="24" y="116"/>
                        <a:pt x="24" y="116"/>
                        <a:pt x="24" y="116"/>
                      </a:cubicBezTo>
                      <a:cubicBezTo>
                        <a:pt x="24" y="116"/>
                        <a:pt x="24" y="116"/>
                        <a:pt x="24" y="115"/>
                      </a:cubicBezTo>
                      <a:cubicBezTo>
                        <a:pt x="24" y="115"/>
                        <a:pt x="23" y="115"/>
                        <a:pt x="23" y="115"/>
                      </a:cubicBezTo>
                      <a:cubicBezTo>
                        <a:pt x="23" y="115"/>
                        <a:pt x="23" y="115"/>
                        <a:pt x="23" y="115"/>
                      </a:cubicBezTo>
                      <a:cubicBezTo>
                        <a:pt x="23" y="115"/>
                        <a:pt x="23" y="115"/>
                        <a:pt x="23" y="115"/>
                      </a:cubicBezTo>
                      <a:cubicBezTo>
                        <a:pt x="23" y="114"/>
                        <a:pt x="23" y="114"/>
                        <a:pt x="23" y="113"/>
                      </a:cubicBezTo>
                      <a:cubicBezTo>
                        <a:pt x="23" y="112"/>
                        <a:pt x="23" y="112"/>
                        <a:pt x="22" y="112"/>
                      </a:cubicBezTo>
                      <a:cubicBezTo>
                        <a:pt x="20" y="112"/>
                        <a:pt x="19" y="112"/>
                        <a:pt x="17" y="113"/>
                      </a:cubicBezTo>
                      <a:cubicBezTo>
                        <a:pt x="16" y="115"/>
                        <a:pt x="14" y="115"/>
                        <a:pt x="13" y="115"/>
                      </a:cubicBezTo>
                      <a:cubicBezTo>
                        <a:pt x="11" y="115"/>
                        <a:pt x="10" y="114"/>
                        <a:pt x="9" y="114"/>
                      </a:cubicBezTo>
                      <a:cubicBezTo>
                        <a:pt x="8" y="114"/>
                        <a:pt x="8" y="113"/>
                        <a:pt x="8" y="113"/>
                      </a:cubicBezTo>
                      <a:cubicBezTo>
                        <a:pt x="8" y="113"/>
                        <a:pt x="7" y="113"/>
                        <a:pt x="7" y="114"/>
                      </a:cubicBezTo>
                      <a:cubicBezTo>
                        <a:pt x="7" y="114"/>
                        <a:pt x="6" y="114"/>
                        <a:pt x="6" y="114"/>
                      </a:cubicBezTo>
                      <a:cubicBezTo>
                        <a:pt x="6" y="114"/>
                        <a:pt x="6" y="114"/>
                        <a:pt x="5" y="115"/>
                      </a:cubicBezTo>
                      <a:cubicBezTo>
                        <a:pt x="5" y="115"/>
                        <a:pt x="4" y="115"/>
                        <a:pt x="4" y="115"/>
                      </a:cubicBezTo>
                      <a:cubicBezTo>
                        <a:pt x="4" y="115"/>
                        <a:pt x="3" y="116"/>
                        <a:pt x="3" y="116"/>
                      </a:cubicBezTo>
                      <a:cubicBezTo>
                        <a:pt x="2" y="116"/>
                        <a:pt x="2" y="117"/>
                        <a:pt x="1" y="117"/>
                      </a:cubicBezTo>
                      <a:cubicBezTo>
                        <a:pt x="1" y="117"/>
                        <a:pt x="1" y="117"/>
                        <a:pt x="0" y="118"/>
                      </a:cubicBezTo>
                      <a:cubicBezTo>
                        <a:pt x="2" y="121"/>
                        <a:pt x="3" y="124"/>
                        <a:pt x="3" y="127"/>
                      </a:cubicBezTo>
                      <a:cubicBezTo>
                        <a:pt x="3" y="127"/>
                        <a:pt x="3" y="127"/>
                        <a:pt x="3" y="127"/>
                      </a:cubicBezTo>
                      <a:cubicBezTo>
                        <a:pt x="4" y="127"/>
                        <a:pt x="5" y="126"/>
                        <a:pt x="5" y="126"/>
                      </a:cubicBezTo>
                      <a:cubicBezTo>
                        <a:pt x="5" y="126"/>
                        <a:pt x="5" y="126"/>
                        <a:pt x="5" y="126"/>
                      </a:cubicBezTo>
                      <a:cubicBezTo>
                        <a:pt x="6" y="126"/>
                        <a:pt x="6" y="126"/>
                        <a:pt x="6" y="125"/>
                      </a:cubicBezTo>
                      <a:cubicBezTo>
                        <a:pt x="6" y="125"/>
                        <a:pt x="6" y="125"/>
                        <a:pt x="6" y="125"/>
                      </a:cubicBezTo>
                      <a:cubicBezTo>
                        <a:pt x="7" y="125"/>
                        <a:pt x="7" y="125"/>
                        <a:pt x="7" y="125"/>
                      </a:cubicBezTo>
                      <a:cubicBezTo>
                        <a:pt x="7" y="125"/>
                        <a:pt x="7" y="125"/>
                        <a:pt x="8" y="125"/>
                      </a:cubicBezTo>
                      <a:cubicBezTo>
                        <a:pt x="8" y="125"/>
                        <a:pt x="8" y="125"/>
                        <a:pt x="8" y="125"/>
                      </a:cubicBezTo>
                      <a:cubicBezTo>
                        <a:pt x="9" y="125"/>
                        <a:pt x="11" y="125"/>
                        <a:pt x="19" y="125"/>
                      </a:cubicBezTo>
                      <a:cubicBezTo>
                        <a:pt x="30" y="125"/>
                        <a:pt x="45" y="125"/>
                        <a:pt x="45" y="125"/>
                      </a:cubicBezTo>
                      <a:cubicBezTo>
                        <a:pt x="46" y="125"/>
                        <a:pt x="46" y="125"/>
                        <a:pt x="46" y="125"/>
                      </a:cubicBezTo>
                      <a:cubicBezTo>
                        <a:pt x="47" y="126"/>
                        <a:pt x="47" y="126"/>
                        <a:pt x="47" y="126"/>
                      </a:cubicBezTo>
                      <a:cubicBezTo>
                        <a:pt x="47" y="126"/>
                        <a:pt x="50" y="132"/>
                        <a:pt x="49" y="137"/>
                      </a:cubicBezTo>
                      <a:cubicBezTo>
                        <a:pt x="49" y="138"/>
                        <a:pt x="49" y="138"/>
                        <a:pt x="49" y="139"/>
                      </a:cubicBezTo>
                      <a:cubicBezTo>
                        <a:pt x="50" y="140"/>
                        <a:pt x="52" y="141"/>
                        <a:pt x="53" y="144"/>
                      </a:cubicBezTo>
                      <a:cubicBezTo>
                        <a:pt x="55" y="149"/>
                        <a:pt x="57" y="150"/>
                        <a:pt x="58" y="150"/>
                      </a:cubicBezTo>
                      <a:cubicBezTo>
                        <a:pt x="59" y="150"/>
                        <a:pt x="60" y="150"/>
                        <a:pt x="60" y="150"/>
                      </a:cubicBezTo>
                      <a:cubicBezTo>
                        <a:pt x="65" y="149"/>
                        <a:pt x="71" y="148"/>
                        <a:pt x="73" y="148"/>
                      </a:cubicBezTo>
                      <a:cubicBezTo>
                        <a:pt x="73" y="147"/>
                        <a:pt x="74" y="146"/>
                        <a:pt x="74" y="146"/>
                      </a:cubicBezTo>
                      <a:cubicBezTo>
                        <a:pt x="74" y="143"/>
                        <a:pt x="75" y="139"/>
                        <a:pt x="78" y="138"/>
                      </a:cubicBezTo>
                      <a:cubicBezTo>
                        <a:pt x="79" y="138"/>
                        <a:pt x="80" y="137"/>
                        <a:pt x="82" y="137"/>
                      </a:cubicBezTo>
                      <a:cubicBezTo>
                        <a:pt x="85" y="137"/>
                        <a:pt x="88" y="138"/>
                        <a:pt x="88" y="138"/>
                      </a:cubicBezTo>
                      <a:cubicBezTo>
                        <a:pt x="89" y="138"/>
                        <a:pt x="89" y="138"/>
                        <a:pt x="89" y="138"/>
                      </a:cubicBezTo>
                      <a:cubicBezTo>
                        <a:pt x="89" y="140"/>
                        <a:pt x="89" y="140"/>
                        <a:pt x="89" y="140"/>
                      </a:cubicBezTo>
                      <a:cubicBezTo>
                        <a:pt x="89" y="140"/>
                        <a:pt x="90" y="140"/>
                        <a:pt x="93" y="140"/>
                      </a:cubicBezTo>
                      <a:cubicBezTo>
                        <a:pt x="94" y="140"/>
                        <a:pt x="96" y="140"/>
                        <a:pt x="97" y="140"/>
                      </a:cubicBezTo>
                      <a:cubicBezTo>
                        <a:pt x="97" y="140"/>
                        <a:pt x="98" y="140"/>
                        <a:pt x="99" y="140"/>
                      </a:cubicBezTo>
                      <a:cubicBezTo>
                        <a:pt x="100" y="140"/>
                        <a:pt x="102" y="140"/>
                        <a:pt x="102" y="144"/>
                      </a:cubicBezTo>
                      <a:cubicBezTo>
                        <a:pt x="102" y="148"/>
                        <a:pt x="103" y="151"/>
                        <a:pt x="104" y="151"/>
                      </a:cubicBezTo>
                      <a:cubicBezTo>
                        <a:pt x="105" y="153"/>
                        <a:pt x="105" y="156"/>
                        <a:pt x="104" y="160"/>
                      </a:cubicBezTo>
                      <a:cubicBezTo>
                        <a:pt x="103" y="162"/>
                        <a:pt x="102" y="167"/>
                        <a:pt x="102" y="168"/>
                      </a:cubicBezTo>
                      <a:cubicBezTo>
                        <a:pt x="104" y="169"/>
                        <a:pt x="109" y="174"/>
                        <a:pt x="108" y="178"/>
                      </a:cubicBezTo>
                      <a:cubicBezTo>
                        <a:pt x="108" y="179"/>
                        <a:pt x="108" y="179"/>
                        <a:pt x="108" y="179"/>
                      </a:cubicBezTo>
                      <a:cubicBezTo>
                        <a:pt x="108" y="180"/>
                        <a:pt x="107" y="183"/>
                        <a:pt x="107" y="184"/>
                      </a:cubicBezTo>
                      <a:cubicBezTo>
                        <a:pt x="108" y="183"/>
                        <a:pt x="110" y="182"/>
                        <a:pt x="112" y="182"/>
                      </a:cubicBezTo>
                      <a:cubicBezTo>
                        <a:pt x="113" y="182"/>
                        <a:pt x="114" y="182"/>
                        <a:pt x="115" y="182"/>
                      </a:cubicBezTo>
                      <a:cubicBezTo>
                        <a:pt x="117" y="182"/>
                        <a:pt x="119" y="182"/>
                        <a:pt x="122" y="181"/>
                      </a:cubicBezTo>
                      <a:cubicBezTo>
                        <a:pt x="122" y="181"/>
                        <a:pt x="123" y="181"/>
                        <a:pt x="124" y="181"/>
                      </a:cubicBezTo>
                      <a:cubicBezTo>
                        <a:pt x="124" y="180"/>
                        <a:pt x="124" y="180"/>
                        <a:pt x="124" y="180"/>
                      </a:cubicBezTo>
                      <a:lnTo>
                        <a:pt x="126" y="18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59" name="Freeform 1728">
                  <a:extLst>
                    <a:ext uri="{FF2B5EF4-FFF2-40B4-BE49-F238E27FC236}">
                      <a16:creationId xmlns:a16="http://schemas.microsoft.com/office/drawing/2014/main" id="{8EA27607-4E65-064F-B85D-B025A44600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6" y="3036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60" name="Freeform 1729">
                  <a:extLst>
                    <a:ext uri="{FF2B5EF4-FFF2-40B4-BE49-F238E27FC236}">
                      <a16:creationId xmlns:a16="http://schemas.microsoft.com/office/drawing/2014/main" id="{2288E8F9-D154-5545-87B6-F42FD1EB98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5" y="3036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61" name="Freeform 1730">
                  <a:extLst>
                    <a:ext uri="{FF2B5EF4-FFF2-40B4-BE49-F238E27FC236}">
                      <a16:creationId xmlns:a16="http://schemas.microsoft.com/office/drawing/2014/main" id="{35929116-7A98-A544-892D-3519B5A443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1" y="3090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62" name="Freeform 1731">
                  <a:extLst>
                    <a:ext uri="{FF2B5EF4-FFF2-40B4-BE49-F238E27FC236}">
                      <a16:creationId xmlns:a16="http://schemas.microsoft.com/office/drawing/2014/main" id="{A3302938-ABC7-954E-B6E5-5D2537EC09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303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63" name="Freeform 1732">
                  <a:extLst>
                    <a:ext uri="{FF2B5EF4-FFF2-40B4-BE49-F238E27FC236}">
                      <a16:creationId xmlns:a16="http://schemas.microsoft.com/office/drawing/2014/main" id="{CE3ECD51-D518-3644-A046-3C0C89583E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4" y="3037"/>
                  <a:ext cx="1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64" name="Freeform 1733">
                  <a:extLst>
                    <a:ext uri="{FF2B5EF4-FFF2-40B4-BE49-F238E27FC236}">
                      <a16:creationId xmlns:a16="http://schemas.microsoft.com/office/drawing/2014/main" id="{C1FD059A-F28E-6B4A-B226-3AEB51C543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4" y="3061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65" name="Freeform 1734">
                  <a:extLst>
                    <a:ext uri="{FF2B5EF4-FFF2-40B4-BE49-F238E27FC236}">
                      <a16:creationId xmlns:a16="http://schemas.microsoft.com/office/drawing/2014/main" id="{C1D5F0A8-0E77-8349-B414-0641B2F9E5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3" y="3091"/>
                  <a:ext cx="2" cy="1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0 w 2"/>
                    <a:gd name="T5" fmla="*/ 0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66" name="Freeform 1735">
                  <a:extLst>
                    <a:ext uri="{FF2B5EF4-FFF2-40B4-BE49-F238E27FC236}">
                      <a16:creationId xmlns:a16="http://schemas.microsoft.com/office/drawing/2014/main" id="{E9FA6CB4-E04D-A040-94D6-AABF433836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3089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2 w 2"/>
                    <a:gd name="T5" fmla="*/ 1 h 1"/>
                    <a:gd name="T6" fmla="*/ 0 w 2"/>
                    <a:gd name="T7" fmla="*/ 0 h 1"/>
                    <a:gd name="T8" fmla="*/ 0 w 2"/>
                    <a:gd name="T9" fmla="*/ 1 h 1"/>
                    <a:gd name="T10" fmla="*/ 2 w 2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67" name="Freeform 1736">
                  <a:extLst>
                    <a:ext uri="{FF2B5EF4-FFF2-40B4-BE49-F238E27FC236}">
                      <a16:creationId xmlns:a16="http://schemas.microsoft.com/office/drawing/2014/main" id="{09876247-6433-FE43-97DC-9AC8D7E657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1" y="309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1 h 1"/>
                    <a:gd name="T6" fmla="*/ 2 w 2"/>
                    <a:gd name="T7" fmla="*/ 1 h 1"/>
                    <a:gd name="T8" fmla="*/ 0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68" name="Freeform 1737">
                  <a:extLst>
                    <a:ext uri="{FF2B5EF4-FFF2-40B4-BE49-F238E27FC236}">
                      <a16:creationId xmlns:a16="http://schemas.microsoft.com/office/drawing/2014/main" id="{6A489B5A-B5DC-914A-B8B8-A9C6B14BA5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2" y="300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69" name="Freeform 1738">
                  <a:extLst>
                    <a:ext uri="{FF2B5EF4-FFF2-40B4-BE49-F238E27FC236}">
                      <a16:creationId xmlns:a16="http://schemas.microsoft.com/office/drawing/2014/main" id="{8E21F929-B9D1-9D41-B5A7-0D34481C21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1" y="30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70" name="Freeform 1739">
                  <a:extLst>
                    <a:ext uri="{FF2B5EF4-FFF2-40B4-BE49-F238E27FC236}">
                      <a16:creationId xmlns:a16="http://schemas.microsoft.com/office/drawing/2014/main" id="{12E3FFAA-7AC5-F84A-94CF-63631A0908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1" y="300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71" name="Freeform 1740">
                  <a:extLst>
                    <a:ext uri="{FF2B5EF4-FFF2-40B4-BE49-F238E27FC236}">
                      <a16:creationId xmlns:a16="http://schemas.microsoft.com/office/drawing/2014/main" id="{F2FC381E-319C-BE4F-87F0-B98BFAC8AB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7" y="3025"/>
                  <a:ext cx="1" cy="0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72" name="Freeform 1741">
                  <a:extLst>
                    <a:ext uri="{FF2B5EF4-FFF2-40B4-BE49-F238E27FC236}">
                      <a16:creationId xmlns:a16="http://schemas.microsoft.com/office/drawing/2014/main" id="{82B8CA6F-F580-C848-9F1D-1227E1E3B1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1" y="3028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73" name="Freeform 1742">
                  <a:extLst>
                    <a:ext uri="{FF2B5EF4-FFF2-40B4-BE49-F238E27FC236}">
                      <a16:creationId xmlns:a16="http://schemas.microsoft.com/office/drawing/2014/main" id="{C1F50B48-8F99-5141-915E-A6FEC10484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3" y="30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74" name="Freeform 1743">
                  <a:extLst>
                    <a:ext uri="{FF2B5EF4-FFF2-40B4-BE49-F238E27FC236}">
                      <a16:creationId xmlns:a16="http://schemas.microsoft.com/office/drawing/2014/main" id="{9634E2A7-208F-1143-9E81-C5F13BA955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6" y="293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75" name="Freeform 1744">
                  <a:extLst>
                    <a:ext uri="{FF2B5EF4-FFF2-40B4-BE49-F238E27FC236}">
                      <a16:creationId xmlns:a16="http://schemas.microsoft.com/office/drawing/2014/main" id="{02B3EEF7-3037-3C42-9FA1-99FA94901A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5" y="302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76" name="Freeform 1745">
                  <a:extLst>
                    <a:ext uri="{FF2B5EF4-FFF2-40B4-BE49-F238E27FC236}">
                      <a16:creationId xmlns:a16="http://schemas.microsoft.com/office/drawing/2014/main" id="{8AC45A28-5969-DE46-ACCD-F4D7C6E150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4" y="302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77" name="Freeform 1746">
                  <a:extLst>
                    <a:ext uri="{FF2B5EF4-FFF2-40B4-BE49-F238E27FC236}">
                      <a16:creationId xmlns:a16="http://schemas.microsoft.com/office/drawing/2014/main" id="{EE2B50DF-A66F-B743-BBE3-5EE1A1BEAE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4" y="302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78" name="Freeform 1747">
                  <a:extLst>
                    <a:ext uri="{FF2B5EF4-FFF2-40B4-BE49-F238E27FC236}">
                      <a16:creationId xmlns:a16="http://schemas.microsoft.com/office/drawing/2014/main" id="{01D2327A-5D9E-2F42-9F4E-1BDDCBB28C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4" y="302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79" name="Freeform 1748">
                  <a:extLst>
                    <a:ext uri="{FF2B5EF4-FFF2-40B4-BE49-F238E27FC236}">
                      <a16:creationId xmlns:a16="http://schemas.microsoft.com/office/drawing/2014/main" id="{4DBEF82A-094F-9749-B52E-6BB63EFE54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4" y="302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80" name="Freeform 1749">
                  <a:extLst>
                    <a:ext uri="{FF2B5EF4-FFF2-40B4-BE49-F238E27FC236}">
                      <a16:creationId xmlns:a16="http://schemas.microsoft.com/office/drawing/2014/main" id="{8F807D24-BAF3-3D4D-BDFC-9B3008E761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5" y="293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81" name="Freeform 1750">
                  <a:extLst>
                    <a:ext uri="{FF2B5EF4-FFF2-40B4-BE49-F238E27FC236}">
                      <a16:creationId xmlns:a16="http://schemas.microsoft.com/office/drawing/2014/main" id="{976FAFBA-A534-F846-B9E2-D7462E1B7F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9" y="2933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82" name="Freeform 1751">
                  <a:extLst>
                    <a:ext uri="{FF2B5EF4-FFF2-40B4-BE49-F238E27FC236}">
                      <a16:creationId xmlns:a16="http://schemas.microsoft.com/office/drawing/2014/main" id="{C1A14E0C-B432-BE42-A7D3-216BF59366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" y="29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83" name="Freeform 1752">
                  <a:extLst>
                    <a:ext uri="{FF2B5EF4-FFF2-40B4-BE49-F238E27FC236}">
                      <a16:creationId xmlns:a16="http://schemas.microsoft.com/office/drawing/2014/main" id="{D8D010A2-E670-5543-90E0-0CB86ACB5F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93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84" name="Freeform 1753">
                  <a:extLst>
                    <a:ext uri="{FF2B5EF4-FFF2-40B4-BE49-F238E27FC236}">
                      <a16:creationId xmlns:a16="http://schemas.microsoft.com/office/drawing/2014/main" id="{31298987-F4F6-164F-BB5B-78D02D34E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7" y="291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85" name="Freeform 1754">
                  <a:extLst>
                    <a:ext uri="{FF2B5EF4-FFF2-40B4-BE49-F238E27FC236}">
                      <a16:creationId xmlns:a16="http://schemas.microsoft.com/office/drawing/2014/main" id="{CE775BCB-D9D1-2D4C-B7B7-6599B9F5E5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2" y="292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86" name="Freeform 1755">
                  <a:extLst>
                    <a:ext uri="{FF2B5EF4-FFF2-40B4-BE49-F238E27FC236}">
                      <a16:creationId xmlns:a16="http://schemas.microsoft.com/office/drawing/2014/main" id="{29F1E000-2367-E24A-9122-271720F8B4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4" y="292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87" name="Freeform 1756">
                  <a:extLst>
                    <a:ext uri="{FF2B5EF4-FFF2-40B4-BE49-F238E27FC236}">
                      <a16:creationId xmlns:a16="http://schemas.microsoft.com/office/drawing/2014/main" id="{FA4AD24F-5962-4B44-99E6-2B25AC98A6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7" y="2931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88" name="Freeform 1757">
                  <a:extLst>
                    <a:ext uri="{FF2B5EF4-FFF2-40B4-BE49-F238E27FC236}">
                      <a16:creationId xmlns:a16="http://schemas.microsoft.com/office/drawing/2014/main" id="{CF3F4D66-BF26-4446-8BB6-BF546F4617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5" y="292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1 h 1"/>
                    <a:gd name="T4" fmla="*/ 2 w 2"/>
                    <a:gd name="T5" fmla="*/ 0 h 1"/>
                    <a:gd name="T6" fmla="*/ 1 w 2"/>
                    <a:gd name="T7" fmla="*/ 1 h 1"/>
                    <a:gd name="T8" fmla="*/ 0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89" name="Freeform 1758">
                  <a:extLst>
                    <a:ext uri="{FF2B5EF4-FFF2-40B4-BE49-F238E27FC236}">
                      <a16:creationId xmlns:a16="http://schemas.microsoft.com/office/drawing/2014/main" id="{54BA418A-F294-8A43-8D18-EF17FA5541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2925"/>
                  <a:ext cx="2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0" y="1"/>
                        <a:pt x="0" y="1"/>
                      </a:cubicBezTo>
                      <a:cubicBezTo>
                        <a:pt x="0" y="1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90" name="Freeform 1759">
                  <a:extLst>
                    <a:ext uri="{FF2B5EF4-FFF2-40B4-BE49-F238E27FC236}">
                      <a16:creationId xmlns:a16="http://schemas.microsoft.com/office/drawing/2014/main" id="{C668A6AD-A591-EC41-A56A-BB47CD2478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0" y="292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91" name="Freeform 1760">
                  <a:extLst>
                    <a:ext uri="{FF2B5EF4-FFF2-40B4-BE49-F238E27FC236}">
                      <a16:creationId xmlns:a16="http://schemas.microsoft.com/office/drawing/2014/main" id="{B5F8B8F5-2386-5B4C-801B-3195845201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6" y="291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92" name="Freeform 1761">
                  <a:extLst>
                    <a:ext uri="{FF2B5EF4-FFF2-40B4-BE49-F238E27FC236}">
                      <a16:creationId xmlns:a16="http://schemas.microsoft.com/office/drawing/2014/main" id="{CE6D3CB0-FC39-ED48-9C8F-1D59EECBB9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93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93" name="Freeform 1762">
                  <a:extLst>
                    <a:ext uri="{FF2B5EF4-FFF2-40B4-BE49-F238E27FC236}">
                      <a16:creationId xmlns:a16="http://schemas.microsoft.com/office/drawing/2014/main" id="{37FDF9F4-7C4F-9C49-AE1A-DCCA02661E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937"/>
                  <a:ext cx="0" cy="1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94" name="Freeform 1763">
                  <a:extLst>
                    <a:ext uri="{FF2B5EF4-FFF2-40B4-BE49-F238E27FC236}">
                      <a16:creationId xmlns:a16="http://schemas.microsoft.com/office/drawing/2014/main" id="{A3920A13-7FC9-F648-9A41-4C8CA2192D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940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95" name="Freeform 1764">
                  <a:extLst>
                    <a:ext uri="{FF2B5EF4-FFF2-40B4-BE49-F238E27FC236}">
                      <a16:creationId xmlns:a16="http://schemas.microsoft.com/office/drawing/2014/main" id="{AF3B45BD-F820-8A4D-9A80-D3905FC103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93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96" name="Freeform 1765">
                  <a:extLst>
                    <a:ext uri="{FF2B5EF4-FFF2-40B4-BE49-F238E27FC236}">
                      <a16:creationId xmlns:a16="http://schemas.microsoft.com/office/drawing/2014/main" id="{49FDE1E1-F568-B642-857B-DCCD2884D5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2981"/>
                  <a:ext cx="0" cy="4"/>
                </a:xfrm>
                <a:custGeom>
                  <a:avLst/>
                  <a:gdLst>
                    <a:gd name="T0" fmla="*/ 5 h 5"/>
                    <a:gd name="T1" fmla="*/ 0 h 5"/>
                    <a:gd name="T2" fmla="*/ 5 h 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cubicBezTo>
                        <a:pt x="0" y="4"/>
                        <a:pt x="0" y="2"/>
                        <a:pt x="0" y="0"/>
                      </a:cubicBezTo>
                      <a:cubicBezTo>
                        <a:pt x="0" y="2"/>
                        <a:pt x="0" y="4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97" name="Freeform 1766">
                  <a:extLst>
                    <a:ext uri="{FF2B5EF4-FFF2-40B4-BE49-F238E27FC236}">
                      <a16:creationId xmlns:a16="http://schemas.microsoft.com/office/drawing/2014/main" id="{947E5FD1-F3D0-E54A-B72C-19ECDDA88C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94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98" name="Freeform 1767">
                  <a:extLst>
                    <a:ext uri="{FF2B5EF4-FFF2-40B4-BE49-F238E27FC236}">
                      <a16:creationId xmlns:a16="http://schemas.microsoft.com/office/drawing/2014/main" id="{6C6DE1FA-E68E-5344-9565-AF4AB24C3E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93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99" name="Freeform 1768">
                  <a:extLst>
                    <a:ext uri="{FF2B5EF4-FFF2-40B4-BE49-F238E27FC236}">
                      <a16:creationId xmlns:a16="http://schemas.microsoft.com/office/drawing/2014/main" id="{DA46888F-A62D-0A4E-8F78-C556B1C5EB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3002"/>
                  <a:ext cx="11" cy="17"/>
                </a:xfrm>
                <a:custGeom>
                  <a:avLst/>
                  <a:gdLst>
                    <a:gd name="T0" fmla="*/ 8 w 12"/>
                    <a:gd name="T1" fmla="*/ 0 h 18"/>
                    <a:gd name="T2" fmla="*/ 8 w 12"/>
                    <a:gd name="T3" fmla="*/ 0 h 18"/>
                    <a:gd name="T4" fmla="*/ 8 w 12"/>
                    <a:gd name="T5" fmla="*/ 0 h 18"/>
                    <a:gd name="T6" fmla="*/ 8 w 12"/>
                    <a:gd name="T7" fmla="*/ 1 h 18"/>
                    <a:gd name="T8" fmla="*/ 7 w 12"/>
                    <a:gd name="T9" fmla="*/ 1 h 18"/>
                    <a:gd name="T10" fmla="*/ 6 w 12"/>
                    <a:gd name="T11" fmla="*/ 2 h 18"/>
                    <a:gd name="T12" fmla="*/ 6 w 12"/>
                    <a:gd name="T13" fmla="*/ 2 h 18"/>
                    <a:gd name="T14" fmla="*/ 5 w 12"/>
                    <a:gd name="T15" fmla="*/ 3 h 18"/>
                    <a:gd name="T16" fmla="*/ 4 w 12"/>
                    <a:gd name="T17" fmla="*/ 3 h 18"/>
                    <a:gd name="T18" fmla="*/ 3 w 12"/>
                    <a:gd name="T19" fmla="*/ 3 h 18"/>
                    <a:gd name="T20" fmla="*/ 2 w 12"/>
                    <a:gd name="T21" fmla="*/ 3 h 18"/>
                    <a:gd name="T22" fmla="*/ 2 w 12"/>
                    <a:gd name="T23" fmla="*/ 3 h 18"/>
                    <a:gd name="T24" fmla="*/ 0 w 12"/>
                    <a:gd name="T25" fmla="*/ 3 h 18"/>
                    <a:gd name="T26" fmla="*/ 0 w 12"/>
                    <a:gd name="T27" fmla="*/ 3 h 18"/>
                    <a:gd name="T28" fmla="*/ 0 w 12"/>
                    <a:gd name="T29" fmla="*/ 9 h 18"/>
                    <a:gd name="T30" fmla="*/ 0 w 12"/>
                    <a:gd name="T31" fmla="*/ 9 h 18"/>
                    <a:gd name="T32" fmla="*/ 2 w 12"/>
                    <a:gd name="T33" fmla="*/ 18 h 18"/>
                    <a:gd name="T34" fmla="*/ 3 w 12"/>
                    <a:gd name="T35" fmla="*/ 17 h 18"/>
                    <a:gd name="T36" fmla="*/ 4 w 12"/>
                    <a:gd name="T37" fmla="*/ 17 h 18"/>
                    <a:gd name="T38" fmla="*/ 4 w 12"/>
                    <a:gd name="T39" fmla="*/ 17 h 18"/>
                    <a:gd name="T40" fmla="*/ 4 w 12"/>
                    <a:gd name="T41" fmla="*/ 17 h 18"/>
                    <a:gd name="T42" fmla="*/ 5 w 12"/>
                    <a:gd name="T43" fmla="*/ 16 h 18"/>
                    <a:gd name="T44" fmla="*/ 12 w 12"/>
                    <a:gd name="T45" fmla="*/ 6 h 18"/>
                    <a:gd name="T46" fmla="*/ 10 w 12"/>
                    <a:gd name="T47" fmla="*/ 4 h 18"/>
                    <a:gd name="T48" fmla="*/ 10 w 12"/>
                    <a:gd name="T49" fmla="*/ 3 h 18"/>
                    <a:gd name="T50" fmla="*/ 10 w 12"/>
                    <a:gd name="T51" fmla="*/ 3 h 18"/>
                    <a:gd name="T52" fmla="*/ 10 w 12"/>
                    <a:gd name="T53" fmla="*/ 3 h 18"/>
                    <a:gd name="T54" fmla="*/ 10 w 12"/>
                    <a:gd name="T55" fmla="*/ 2 h 18"/>
                    <a:gd name="T56" fmla="*/ 10 w 12"/>
                    <a:gd name="T57" fmla="*/ 1 h 18"/>
                    <a:gd name="T58" fmla="*/ 10 w 12"/>
                    <a:gd name="T59" fmla="*/ 0 h 18"/>
                    <a:gd name="T60" fmla="*/ 10 w 12"/>
                    <a:gd name="T61" fmla="*/ 0 h 18"/>
                    <a:gd name="T62" fmla="*/ 10 w 12"/>
                    <a:gd name="T63" fmla="*/ 0 h 18"/>
                    <a:gd name="T64" fmla="*/ 8 w 12"/>
                    <a:gd name="T6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2" h="18"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2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4" y="3"/>
                      </a:cubicBezTo>
                      <a:cubicBezTo>
                        <a:pt x="4" y="3"/>
                        <a:pt x="4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11"/>
                        <a:pt x="1" y="14"/>
                        <a:pt x="2" y="18"/>
                      </a:cubicBezTo>
                      <a:cubicBezTo>
                        <a:pt x="3" y="18"/>
                        <a:pt x="3" y="17"/>
                        <a:pt x="3" y="17"/>
                      </a:cubicBezTo>
                      <a:cubicBezTo>
                        <a:pt x="3" y="17"/>
                        <a:pt x="3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5" y="17"/>
                        <a:pt x="5" y="17"/>
                        <a:pt x="5" y="16"/>
                      </a:cubicBezTo>
                      <a:cubicBezTo>
                        <a:pt x="6" y="16"/>
                        <a:pt x="9" y="11"/>
                        <a:pt x="12" y="6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1"/>
                      </a:cubicBezTo>
                      <a:cubicBezTo>
                        <a:pt x="10" y="1"/>
                        <a:pt x="10" y="1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0"/>
                        <a:pt x="9" y="0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00" name="Freeform 1769">
                  <a:extLst>
                    <a:ext uri="{FF2B5EF4-FFF2-40B4-BE49-F238E27FC236}">
                      <a16:creationId xmlns:a16="http://schemas.microsoft.com/office/drawing/2014/main" id="{A29261EC-9A92-4C40-B3FE-FD1CB75E2D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30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01" name="Freeform 1770">
                  <a:extLst>
                    <a:ext uri="{FF2B5EF4-FFF2-40B4-BE49-F238E27FC236}">
                      <a16:creationId xmlns:a16="http://schemas.microsoft.com/office/drawing/2014/main" id="{5FCD7207-2E82-7249-B7BA-A16A7B1644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5" y="3002"/>
                  <a:ext cx="2" cy="0"/>
                </a:xfrm>
                <a:custGeom>
                  <a:avLst/>
                  <a:gdLst>
                    <a:gd name="T0" fmla="*/ 0 w 2"/>
                    <a:gd name="T1" fmla="*/ 0 w 2"/>
                    <a:gd name="T2" fmla="*/ 0 w 2"/>
                    <a:gd name="T3" fmla="*/ 2 w 2"/>
                    <a:gd name="T4" fmla="*/ 2 w 2"/>
                    <a:gd name="T5" fmla="*/ 0 w 2"/>
                    <a:gd name="T6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02" name="Freeform 1771">
                  <a:extLst>
                    <a:ext uri="{FF2B5EF4-FFF2-40B4-BE49-F238E27FC236}">
                      <a16:creationId xmlns:a16="http://schemas.microsoft.com/office/drawing/2014/main" id="{600E2F81-0288-3F4D-8DAD-17A0F5C0E8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2" y="300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03" name="Freeform 1772">
                  <a:extLst>
                    <a:ext uri="{FF2B5EF4-FFF2-40B4-BE49-F238E27FC236}">
                      <a16:creationId xmlns:a16="http://schemas.microsoft.com/office/drawing/2014/main" id="{9060AF03-338B-5245-A05D-3C96FC84B8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3004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04" name="Freeform 1773">
                  <a:extLst>
                    <a:ext uri="{FF2B5EF4-FFF2-40B4-BE49-F238E27FC236}">
                      <a16:creationId xmlns:a16="http://schemas.microsoft.com/office/drawing/2014/main" id="{CF2084FC-5924-E841-8CFD-B1149D59B7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0" y="300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05" name="Freeform 1774">
                  <a:extLst>
                    <a:ext uri="{FF2B5EF4-FFF2-40B4-BE49-F238E27FC236}">
                      <a16:creationId xmlns:a16="http://schemas.microsoft.com/office/drawing/2014/main" id="{75206293-686A-CC41-8F5F-08EDFB2B10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3" y="3003"/>
                  <a:ext cx="2" cy="0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0 h 1"/>
                    <a:gd name="T4" fmla="*/ 0 w 2"/>
                    <a:gd name="T5" fmla="*/ 1 h 1"/>
                    <a:gd name="T6" fmla="*/ 1 w 2"/>
                    <a:gd name="T7" fmla="*/ 0 h 1"/>
                    <a:gd name="T8" fmla="*/ 2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06" name="Freeform 1775">
                  <a:extLst>
                    <a:ext uri="{FF2B5EF4-FFF2-40B4-BE49-F238E27FC236}">
                      <a16:creationId xmlns:a16="http://schemas.microsoft.com/office/drawing/2014/main" id="{02C1E240-9B42-AE43-9676-B2D917BB67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30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07" name="Freeform 1776">
                  <a:extLst>
                    <a:ext uri="{FF2B5EF4-FFF2-40B4-BE49-F238E27FC236}">
                      <a16:creationId xmlns:a16="http://schemas.microsoft.com/office/drawing/2014/main" id="{74AF69F1-F72E-F140-BD79-ECD64D8F39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7" y="3091"/>
                  <a:ext cx="110" cy="179"/>
                </a:xfrm>
                <a:custGeom>
                  <a:avLst/>
                  <a:gdLst>
                    <a:gd name="T0" fmla="*/ 56 w 115"/>
                    <a:gd name="T1" fmla="*/ 35 h 187"/>
                    <a:gd name="T2" fmla="*/ 59 w 115"/>
                    <a:gd name="T3" fmla="*/ 38 h 187"/>
                    <a:gd name="T4" fmla="*/ 61 w 115"/>
                    <a:gd name="T5" fmla="*/ 40 h 187"/>
                    <a:gd name="T6" fmla="*/ 63 w 115"/>
                    <a:gd name="T7" fmla="*/ 54 h 187"/>
                    <a:gd name="T8" fmla="*/ 56 w 115"/>
                    <a:gd name="T9" fmla="*/ 68 h 187"/>
                    <a:gd name="T10" fmla="*/ 54 w 115"/>
                    <a:gd name="T11" fmla="*/ 74 h 187"/>
                    <a:gd name="T12" fmla="*/ 44 w 115"/>
                    <a:gd name="T13" fmla="*/ 44 h 187"/>
                    <a:gd name="T14" fmla="*/ 37 w 115"/>
                    <a:gd name="T15" fmla="*/ 44 h 187"/>
                    <a:gd name="T16" fmla="*/ 30 w 115"/>
                    <a:gd name="T17" fmla="*/ 39 h 187"/>
                    <a:gd name="T18" fmla="*/ 0 w 115"/>
                    <a:gd name="T19" fmla="*/ 49 h 187"/>
                    <a:gd name="T20" fmla="*/ 4 w 115"/>
                    <a:gd name="T21" fmla="*/ 58 h 187"/>
                    <a:gd name="T22" fmla="*/ 7 w 115"/>
                    <a:gd name="T23" fmla="*/ 59 h 187"/>
                    <a:gd name="T24" fmla="*/ 10 w 115"/>
                    <a:gd name="T25" fmla="*/ 59 h 187"/>
                    <a:gd name="T26" fmla="*/ 13 w 115"/>
                    <a:gd name="T27" fmla="*/ 60 h 187"/>
                    <a:gd name="T28" fmla="*/ 15 w 115"/>
                    <a:gd name="T29" fmla="*/ 61 h 187"/>
                    <a:gd name="T30" fmla="*/ 30 w 115"/>
                    <a:gd name="T31" fmla="*/ 66 h 187"/>
                    <a:gd name="T32" fmla="*/ 29 w 115"/>
                    <a:gd name="T33" fmla="*/ 93 h 187"/>
                    <a:gd name="T34" fmla="*/ 31 w 115"/>
                    <a:gd name="T35" fmla="*/ 102 h 187"/>
                    <a:gd name="T36" fmla="*/ 25 w 115"/>
                    <a:gd name="T37" fmla="*/ 117 h 187"/>
                    <a:gd name="T38" fmla="*/ 12 w 115"/>
                    <a:gd name="T39" fmla="*/ 135 h 187"/>
                    <a:gd name="T40" fmla="*/ 12 w 115"/>
                    <a:gd name="T41" fmla="*/ 136 h 187"/>
                    <a:gd name="T42" fmla="*/ 13 w 115"/>
                    <a:gd name="T43" fmla="*/ 138 h 187"/>
                    <a:gd name="T44" fmla="*/ 18 w 115"/>
                    <a:gd name="T45" fmla="*/ 154 h 187"/>
                    <a:gd name="T46" fmla="*/ 20 w 115"/>
                    <a:gd name="T47" fmla="*/ 179 h 187"/>
                    <a:gd name="T48" fmla="*/ 23 w 115"/>
                    <a:gd name="T49" fmla="*/ 187 h 187"/>
                    <a:gd name="T50" fmla="*/ 26 w 115"/>
                    <a:gd name="T51" fmla="*/ 183 h 187"/>
                    <a:gd name="T52" fmla="*/ 26 w 115"/>
                    <a:gd name="T53" fmla="*/ 183 h 187"/>
                    <a:gd name="T54" fmla="*/ 53 w 115"/>
                    <a:gd name="T55" fmla="*/ 157 h 187"/>
                    <a:gd name="T56" fmla="*/ 54 w 115"/>
                    <a:gd name="T57" fmla="*/ 135 h 187"/>
                    <a:gd name="T58" fmla="*/ 47 w 115"/>
                    <a:gd name="T59" fmla="*/ 113 h 187"/>
                    <a:gd name="T60" fmla="*/ 53 w 115"/>
                    <a:gd name="T61" fmla="*/ 99 h 187"/>
                    <a:gd name="T62" fmla="*/ 64 w 115"/>
                    <a:gd name="T63" fmla="*/ 90 h 187"/>
                    <a:gd name="T64" fmla="*/ 89 w 115"/>
                    <a:gd name="T65" fmla="*/ 71 h 187"/>
                    <a:gd name="T66" fmla="*/ 112 w 115"/>
                    <a:gd name="T67" fmla="*/ 24 h 187"/>
                    <a:gd name="T68" fmla="*/ 111 w 115"/>
                    <a:gd name="T69" fmla="*/ 0 h 187"/>
                    <a:gd name="T70" fmla="*/ 108 w 115"/>
                    <a:gd name="T71" fmla="*/ 1 h 187"/>
                    <a:gd name="T72" fmla="*/ 105 w 115"/>
                    <a:gd name="T73" fmla="*/ 3 h 187"/>
                    <a:gd name="T74" fmla="*/ 104 w 115"/>
                    <a:gd name="T75" fmla="*/ 3 h 187"/>
                    <a:gd name="T76" fmla="*/ 103 w 115"/>
                    <a:gd name="T77" fmla="*/ 4 h 187"/>
                    <a:gd name="T78" fmla="*/ 99 w 115"/>
                    <a:gd name="T79" fmla="*/ 6 h 187"/>
                    <a:gd name="T80" fmla="*/ 88 w 115"/>
                    <a:gd name="T81" fmla="*/ 7 h 187"/>
                    <a:gd name="T82" fmla="*/ 81 w 115"/>
                    <a:gd name="T83" fmla="*/ 12 h 187"/>
                    <a:gd name="T84" fmla="*/ 67 w 115"/>
                    <a:gd name="T85" fmla="*/ 13 h 187"/>
                    <a:gd name="T86" fmla="*/ 59 w 115"/>
                    <a:gd name="T87" fmla="*/ 10 h 187"/>
                    <a:gd name="T88" fmla="*/ 55 w 115"/>
                    <a:gd name="T89" fmla="*/ 11 h 187"/>
                    <a:gd name="T90" fmla="*/ 52 w 115"/>
                    <a:gd name="T91" fmla="*/ 1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5" h="187">
                      <a:moveTo>
                        <a:pt x="51" y="13"/>
                      </a:moveTo>
                      <a:cubicBezTo>
                        <a:pt x="50" y="16"/>
                        <a:pt x="52" y="22"/>
                        <a:pt x="54" y="27"/>
                      </a:cubicBezTo>
                      <a:cubicBezTo>
                        <a:pt x="55" y="30"/>
                        <a:pt x="56" y="33"/>
                        <a:pt x="56" y="35"/>
                      </a:cubicBezTo>
                      <a:cubicBezTo>
                        <a:pt x="56" y="35"/>
                        <a:pt x="57" y="36"/>
                        <a:pt x="57" y="36"/>
                      </a:cubicBezTo>
                      <a:cubicBezTo>
                        <a:pt x="57" y="36"/>
                        <a:pt x="58" y="36"/>
                        <a:pt x="58" y="37"/>
                      </a:cubicBezTo>
                      <a:cubicBezTo>
                        <a:pt x="58" y="37"/>
                        <a:pt x="59" y="37"/>
                        <a:pt x="59" y="38"/>
                      </a:cubicBezTo>
                      <a:cubicBezTo>
                        <a:pt x="59" y="38"/>
                        <a:pt x="60" y="38"/>
                        <a:pt x="60" y="38"/>
                      </a:cubicBezTo>
                      <a:cubicBezTo>
                        <a:pt x="60" y="39"/>
                        <a:pt x="61" y="39"/>
                        <a:pt x="61" y="39"/>
                      </a:cubicBezTo>
                      <a:cubicBezTo>
                        <a:pt x="61" y="40"/>
                        <a:pt x="61" y="40"/>
                        <a:pt x="61" y="40"/>
                      </a:cubicBezTo>
                      <a:cubicBezTo>
                        <a:pt x="62" y="40"/>
                        <a:pt x="62" y="41"/>
                        <a:pt x="63" y="41"/>
                      </a:cubicBezTo>
                      <a:cubicBezTo>
                        <a:pt x="65" y="44"/>
                        <a:pt x="65" y="45"/>
                        <a:pt x="64" y="48"/>
                      </a:cubicBezTo>
                      <a:cubicBezTo>
                        <a:pt x="64" y="49"/>
                        <a:pt x="63" y="51"/>
                        <a:pt x="63" y="54"/>
                      </a:cubicBezTo>
                      <a:cubicBezTo>
                        <a:pt x="64" y="60"/>
                        <a:pt x="62" y="61"/>
                        <a:pt x="59" y="62"/>
                      </a:cubicBezTo>
                      <a:cubicBezTo>
                        <a:pt x="58" y="62"/>
                        <a:pt x="57" y="62"/>
                        <a:pt x="56" y="63"/>
                      </a:cubicBezTo>
                      <a:cubicBezTo>
                        <a:pt x="55" y="64"/>
                        <a:pt x="56" y="66"/>
                        <a:pt x="56" y="68"/>
                      </a:cubicBezTo>
                      <a:cubicBezTo>
                        <a:pt x="56" y="70"/>
                        <a:pt x="56" y="71"/>
                        <a:pt x="56" y="72"/>
                      </a:cubicBezTo>
                      <a:cubicBezTo>
                        <a:pt x="55" y="74"/>
                        <a:pt x="55" y="74"/>
                        <a:pt x="55" y="74"/>
                      </a:cubicBezTo>
                      <a:cubicBezTo>
                        <a:pt x="54" y="74"/>
                        <a:pt x="54" y="74"/>
                        <a:pt x="54" y="74"/>
                      </a:cubicBezTo>
                      <a:cubicBezTo>
                        <a:pt x="50" y="74"/>
                        <a:pt x="42" y="59"/>
                        <a:pt x="42" y="59"/>
                      </a:cubicBezTo>
                      <a:cubicBezTo>
                        <a:pt x="41" y="57"/>
                        <a:pt x="42" y="55"/>
                        <a:pt x="43" y="52"/>
                      </a:cubicBezTo>
                      <a:cubicBezTo>
                        <a:pt x="44" y="49"/>
                        <a:pt x="45" y="46"/>
                        <a:pt x="44" y="44"/>
                      </a:cubicBezTo>
                      <a:cubicBezTo>
                        <a:pt x="44" y="43"/>
                        <a:pt x="44" y="43"/>
                        <a:pt x="43" y="43"/>
                      </a:cubicBezTo>
                      <a:cubicBezTo>
                        <a:pt x="42" y="43"/>
                        <a:pt x="40" y="43"/>
                        <a:pt x="39" y="43"/>
                      </a:cubicBezTo>
                      <a:cubicBezTo>
                        <a:pt x="38" y="44"/>
                        <a:pt x="38" y="44"/>
                        <a:pt x="37" y="44"/>
                      </a:cubicBezTo>
                      <a:cubicBezTo>
                        <a:pt x="37" y="44"/>
                        <a:pt x="37" y="44"/>
                        <a:pt x="37" y="44"/>
                      </a:cubicBezTo>
                      <a:cubicBezTo>
                        <a:pt x="35" y="44"/>
                        <a:pt x="33" y="42"/>
                        <a:pt x="31" y="40"/>
                      </a:cubicBezTo>
                      <a:cubicBezTo>
                        <a:pt x="30" y="40"/>
                        <a:pt x="30" y="40"/>
                        <a:pt x="30" y="39"/>
                      </a:cubicBezTo>
                      <a:cubicBezTo>
                        <a:pt x="30" y="39"/>
                        <a:pt x="30" y="39"/>
                        <a:pt x="30" y="39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cubicBezTo>
                        <a:pt x="26" y="40"/>
                        <a:pt x="11" y="45"/>
                        <a:pt x="0" y="49"/>
                      </a:cubicBezTo>
                      <a:cubicBezTo>
                        <a:pt x="3" y="58"/>
                        <a:pt x="3" y="58"/>
                        <a:pt x="3" y="58"/>
                      </a:cubicBezTo>
                      <a:cubicBezTo>
                        <a:pt x="3" y="58"/>
                        <a:pt x="3" y="58"/>
                        <a:pt x="4" y="58"/>
                      </a:cubicBezTo>
                      <a:cubicBezTo>
                        <a:pt x="4" y="58"/>
                        <a:pt x="4" y="58"/>
                        <a:pt x="4" y="58"/>
                      </a:cubicBezTo>
                      <a:cubicBezTo>
                        <a:pt x="4" y="58"/>
                        <a:pt x="5" y="58"/>
                        <a:pt x="5" y="58"/>
                      </a:cubicBezTo>
                      <a:cubicBezTo>
                        <a:pt x="5" y="58"/>
                        <a:pt x="6" y="58"/>
                        <a:pt x="6" y="58"/>
                      </a:cubicBezTo>
                      <a:cubicBezTo>
                        <a:pt x="6" y="58"/>
                        <a:pt x="6" y="58"/>
                        <a:pt x="7" y="59"/>
                      </a:cubicBezTo>
                      <a:cubicBezTo>
                        <a:pt x="7" y="59"/>
                        <a:pt x="7" y="59"/>
                        <a:pt x="8" y="59"/>
                      </a:cubicBezTo>
                      <a:cubicBezTo>
                        <a:pt x="8" y="59"/>
                        <a:pt x="8" y="59"/>
                        <a:pt x="9" y="59"/>
                      </a:cubicBezTo>
                      <a:cubicBezTo>
                        <a:pt x="9" y="59"/>
                        <a:pt x="9" y="59"/>
                        <a:pt x="10" y="59"/>
                      </a:cubicBezTo>
                      <a:cubicBezTo>
                        <a:pt x="10" y="59"/>
                        <a:pt x="10" y="59"/>
                        <a:pt x="11" y="59"/>
                      </a:cubicBezTo>
                      <a:cubicBezTo>
                        <a:pt x="11" y="59"/>
                        <a:pt x="11" y="59"/>
                        <a:pt x="12" y="59"/>
                      </a:cubicBezTo>
                      <a:cubicBezTo>
                        <a:pt x="12" y="60"/>
                        <a:pt x="12" y="60"/>
                        <a:pt x="13" y="60"/>
                      </a:cubicBezTo>
                      <a:cubicBezTo>
                        <a:pt x="13" y="60"/>
                        <a:pt x="13" y="60"/>
                        <a:pt x="14" y="60"/>
                      </a:cubicBezTo>
                      <a:cubicBezTo>
                        <a:pt x="14" y="60"/>
                        <a:pt x="14" y="60"/>
                        <a:pt x="15" y="61"/>
                      </a:cubicBezTo>
                      <a:cubicBezTo>
                        <a:pt x="15" y="61"/>
                        <a:pt x="15" y="61"/>
                        <a:pt x="15" y="61"/>
                      </a:cubicBezTo>
                      <a:cubicBezTo>
                        <a:pt x="16" y="61"/>
                        <a:pt x="17" y="61"/>
                        <a:pt x="17" y="62"/>
                      </a:cubicBezTo>
                      <a:cubicBezTo>
                        <a:pt x="20" y="63"/>
                        <a:pt x="23" y="64"/>
                        <a:pt x="26" y="65"/>
                      </a:cubicBezTo>
                      <a:cubicBezTo>
                        <a:pt x="28" y="65"/>
                        <a:pt x="29" y="66"/>
                        <a:pt x="30" y="66"/>
                      </a:cubicBezTo>
                      <a:cubicBezTo>
                        <a:pt x="32" y="67"/>
                        <a:pt x="32" y="70"/>
                        <a:pt x="31" y="77"/>
                      </a:cubicBezTo>
                      <a:cubicBezTo>
                        <a:pt x="31" y="80"/>
                        <a:pt x="31" y="83"/>
                        <a:pt x="31" y="85"/>
                      </a:cubicBezTo>
                      <a:cubicBezTo>
                        <a:pt x="32" y="89"/>
                        <a:pt x="30" y="91"/>
                        <a:pt x="29" y="93"/>
                      </a:cubicBezTo>
                      <a:cubicBezTo>
                        <a:pt x="28" y="93"/>
                        <a:pt x="28" y="94"/>
                        <a:pt x="28" y="94"/>
                      </a:cubicBezTo>
                      <a:cubicBezTo>
                        <a:pt x="30" y="96"/>
                        <a:pt x="30" y="99"/>
                        <a:pt x="31" y="101"/>
                      </a:cubicBezTo>
                      <a:cubicBezTo>
                        <a:pt x="31" y="101"/>
                        <a:pt x="31" y="102"/>
                        <a:pt x="31" y="102"/>
                      </a:cubicBezTo>
                      <a:cubicBezTo>
                        <a:pt x="32" y="102"/>
                        <a:pt x="32" y="103"/>
                        <a:pt x="32" y="104"/>
                      </a:cubicBezTo>
                      <a:cubicBezTo>
                        <a:pt x="33" y="107"/>
                        <a:pt x="27" y="113"/>
                        <a:pt x="25" y="114"/>
                      </a:cubicBezTo>
                      <a:cubicBezTo>
                        <a:pt x="25" y="114"/>
                        <a:pt x="25" y="116"/>
                        <a:pt x="25" y="117"/>
                      </a:cubicBezTo>
                      <a:cubicBezTo>
                        <a:pt x="25" y="119"/>
                        <a:pt x="24" y="122"/>
                        <a:pt x="23" y="125"/>
                      </a:cubicBezTo>
                      <a:cubicBezTo>
                        <a:pt x="21" y="127"/>
                        <a:pt x="18" y="130"/>
                        <a:pt x="14" y="133"/>
                      </a:cubicBezTo>
                      <a:cubicBezTo>
                        <a:pt x="14" y="134"/>
                        <a:pt x="13" y="134"/>
                        <a:pt x="12" y="135"/>
                      </a:cubicBezTo>
                      <a:cubicBezTo>
                        <a:pt x="12" y="135"/>
                        <a:pt x="12" y="135"/>
                        <a:pt x="12" y="135"/>
                      </a:cubicBezTo>
                      <a:cubicBezTo>
                        <a:pt x="12" y="135"/>
                        <a:pt x="12" y="136"/>
                        <a:pt x="12" y="136"/>
                      </a:cubicBezTo>
                      <a:cubicBezTo>
                        <a:pt x="12" y="136"/>
                        <a:pt x="12" y="136"/>
                        <a:pt x="12" y="136"/>
                      </a:cubicBezTo>
                      <a:cubicBezTo>
                        <a:pt x="12" y="136"/>
                        <a:pt x="12" y="137"/>
                        <a:pt x="13" y="137"/>
                      </a:cubicBezTo>
                      <a:cubicBezTo>
                        <a:pt x="13" y="137"/>
                        <a:pt x="13" y="137"/>
                        <a:pt x="13" y="137"/>
                      </a:cubicBezTo>
                      <a:cubicBezTo>
                        <a:pt x="13" y="138"/>
                        <a:pt x="13" y="138"/>
                        <a:pt x="13" y="138"/>
                      </a:cubicBezTo>
                      <a:cubicBezTo>
                        <a:pt x="13" y="138"/>
                        <a:pt x="13" y="138"/>
                        <a:pt x="13" y="139"/>
                      </a:cubicBezTo>
                      <a:cubicBezTo>
                        <a:pt x="13" y="139"/>
                        <a:pt x="13" y="140"/>
                        <a:pt x="13" y="140"/>
                      </a:cubicBezTo>
                      <a:cubicBezTo>
                        <a:pt x="14" y="144"/>
                        <a:pt x="17" y="153"/>
                        <a:pt x="18" y="154"/>
                      </a:cubicBezTo>
                      <a:cubicBezTo>
                        <a:pt x="23" y="157"/>
                        <a:pt x="20" y="177"/>
                        <a:pt x="20" y="177"/>
                      </a:cubicBezTo>
                      <a:cubicBezTo>
                        <a:pt x="20" y="177"/>
                        <a:pt x="20" y="178"/>
                        <a:pt x="20" y="178"/>
                      </a:cubicBezTo>
                      <a:cubicBezTo>
                        <a:pt x="20" y="179"/>
                        <a:pt x="20" y="179"/>
                        <a:pt x="20" y="179"/>
                      </a:cubicBezTo>
                      <a:cubicBezTo>
                        <a:pt x="20" y="181"/>
                        <a:pt x="21" y="185"/>
                        <a:pt x="21" y="187"/>
                      </a:cubicBezTo>
                      <a:cubicBezTo>
                        <a:pt x="21" y="187"/>
                        <a:pt x="22" y="187"/>
                        <a:pt x="23" y="187"/>
                      </a:cubicBezTo>
                      <a:cubicBezTo>
                        <a:pt x="23" y="187"/>
                        <a:pt x="23" y="187"/>
                        <a:pt x="23" y="187"/>
                      </a:cubicBezTo>
                      <a:cubicBezTo>
                        <a:pt x="24" y="187"/>
                        <a:pt x="25" y="187"/>
                        <a:pt x="26" y="187"/>
                      </a:cubicBezTo>
                      <a:cubicBezTo>
                        <a:pt x="26" y="187"/>
                        <a:pt x="26" y="187"/>
                        <a:pt x="26" y="187"/>
                      </a:cubicBezTo>
                      <a:cubicBezTo>
                        <a:pt x="26" y="186"/>
                        <a:pt x="26" y="184"/>
                        <a:pt x="26" y="183"/>
                      </a:cubicBezTo>
                      <a:cubicBezTo>
                        <a:pt x="26" y="183"/>
                        <a:pt x="26" y="183"/>
                        <a:pt x="26" y="182"/>
                      </a:cubicBezTo>
                      <a:cubicBezTo>
                        <a:pt x="26" y="182"/>
                        <a:pt x="26" y="182"/>
                        <a:pt x="26" y="182"/>
                      </a:cubicBezTo>
                      <a:cubicBezTo>
                        <a:pt x="26" y="183"/>
                        <a:pt x="26" y="183"/>
                        <a:pt x="26" y="183"/>
                      </a:cubicBezTo>
                      <a:cubicBezTo>
                        <a:pt x="24" y="183"/>
                        <a:pt x="22" y="182"/>
                        <a:pt x="22" y="180"/>
                      </a:cubicBezTo>
                      <a:cubicBezTo>
                        <a:pt x="19" y="174"/>
                        <a:pt x="35" y="166"/>
                        <a:pt x="41" y="164"/>
                      </a:cubicBezTo>
                      <a:cubicBezTo>
                        <a:pt x="50" y="161"/>
                        <a:pt x="53" y="159"/>
                        <a:pt x="53" y="157"/>
                      </a:cubicBezTo>
                      <a:cubicBezTo>
                        <a:pt x="54" y="155"/>
                        <a:pt x="54" y="153"/>
                        <a:pt x="54" y="150"/>
                      </a:cubicBezTo>
                      <a:cubicBezTo>
                        <a:pt x="54" y="146"/>
                        <a:pt x="54" y="143"/>
                        <a:pt x="55" y="140"/>
                      </a:cubicBezTo>
                      <a:cubicBezTo>
                        <a:pt x="55" y="139"/>
                        <a:pt x="55" y="138"/>
                        <a:pt x="54" y="135"/>
                      </a:cubicBezTo>
                      <a:cubicBezTo>
                        <a:pt x="54" y="133"/>
                        <a:pt x="53" y="131"/>
                        <a:pt x="53" y="127"/>
                      </a:cubicBezTo>
                      <a:cubicBezTo>
                        <a:pt x="52" y="122"/>
                        <a:pt x="51" y="120"/>
                        <a:pt x="49" y="118"/>
                      </a:cubicBezTo>
                      <a:cubicBezTo>
                        <a:pt x="49" y="116"/>
                        <a:pt x="48" y="115"/>
                        <a:pt x="47" y="113"/>
                      </a:cubicBezTo>
                      <a:cubicBezTo>
                        <a:pt x="46" y="110"/>
                        <a:pt x="46" y="106"/>
                        <a:pt x="47" y="104"/>
                      </a:cubicBezTo>
                      <a:cubicBezTo>
                        <a:pt x="48" y="103"/>
                        <a:pt x="49" y="102"/>
                        <a:pt x="51" y="102"/>
                      </a:cubicBezTo>
                      <a:cubicBezTo>
                        <a:pt x="52" y="102"/>
                        <a:pt x="52" y="102"/>
                        <a:pt x="53" y="99"/>
                      </a:cubicBezTo>
                      <a:cubicBezTo>
                        <a:pt x="53" y="99"/>
                        <a:pt x="54" y="98"/>
                        <a:pt x="54" y="97"/>
                      </a:cubicBezTo>
                      <a:cubicBezTo>
                        <a:pt x="56" y="94"/>
                        <a:pt x="58" y="93"/>
                        <a:pt x="60" y="92"/>
                      </a:cubicBezTo>
                      <a:cubicBezTo>
                        <a:pt x="61" y="92"/>
                        <a:pt x="63" y="91"/>
                        <a:pt x="64" y="90"/>
                      </a:cubicBezTo>
                      <a:cubicBezTo>
                        <a:pt x="66" y="89"/>
                        <a:pt x="67" y="88"/>
                        <a:pt x="68" y="86"/>
                      </a:cubicBezTo>
                      <a:cubicBezTo>
                        <a:pt x="70" y="83"/>
                        <a:pt x="72" y="81"/>
                        <a:pt x="76" y="77"/>
                      </a:cubicBezTo>
                      <a:cubicBezTo>
                        <a:pt x="80" y="74"/>
                        <a:pt x="85" y="73"/>
                        <a:pt x="89" y="71"/>
                      </a:cubicBezTo>
                      <a:cubicBezTo>
                        <a:pt x="92" y="70"/>
                        <a:pt x="96" y="69"/>
                        <a:pt x="98" y="68"/>
                      </a:cubicBezTo>
                      <a:cubicBezTo>
                        <a:pt x="105" y="64"/>
                        <a:pt x="115" y="49"/>
                        <a:pt x="115" y="46"/>
                      </a:cubicBezTo>
                      <a:cubicBezTo>
                        <a:pt x="114" y="44"/>
                        <a:pt x="112" y="30"/>
                        <a:pt x="112" y="24"/>
                      </a:cubicBezTo>
                      <a:cubicBezTo>
                        <a:pt x="113" y="21"/>
                        <a:pt x="112" y="14"/>
                        <a:pt x="112" y="8"/>
                      </a:cubicBezTo>
                      <a:cubicBezTo>
                        <a:pt x="112" y="5"/>
                        <a:pt x="112" y="2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0" y="0"/>
                      </a:cubicBezTo>
                      <a:cubicBezTo>
                        <a:pt x="110" y="0"/>
                        <a:pt x="109" y="1"/>
                        <a:pt x="109" y="1"/>
                      </a:cubicBezTo>
                      <a:cubicBezTo>
                        <a:pt x="108" y="1"/>
                        <a:pt x="108" y="1"/>
                        <a:pt x="108" y="1"/>
                      </a:cubicBezTo>
                      <a:cubicBezTo>
                        <a:pt x="108" y="1"/>
                        <a:pt x="107" y="2"/>
                        <a:pt x="107" y="2"/>
                      </a:cubicBezTo>
                      <a:cubicBezTo>
                        <a:pt x="107" y="2"/>
                        <a:pt x="106" y="2"/>
                        <a:pt x="106" y="2"/>
                      </a:cubicBezTo>
                      <a:cubicBezTo>
                        <a:pt x="106" y="2"/>
                        <a:pt x="106" y="2"/>
                        <a:pt x="105" y="3"/>
                      </a:cubicBezTo>
                      <a:cubicBezTo>
                        <a:pt x="105" y="3"/>
                        <a:pt x="105" y="3"/>
                        <a:pt x="105" y="3"/>
                      </a:cubicBezTo>
                      <a:cubicBezTo>
                        <a:pt x="105" y="3"/>
                        <a:pt x="105" y="3"/>
                        <a:pt x="104" y="3"/>
                      </a:cubicBezTo>
                      <a:cubicBezTo>
                        <a:pt x="104" y="3"/>
                        <a:pt x="104" y="3"/>
                        <a:pt x="104" y="3"/>
                      </a:cubicBezTo>
                      <a:cubicBezTo>
                        <a:pt x="104" y="3"/>
                        <a:pt x="104" y="3"/>
                        <a:pt x="104" y="4"/>
                      </a:cubicBezTo>
                      <a:cubicBezTo>
                        <a:pt x="104" y="4"/>
                        <a:pt x="104" y="4"/>
                        <a:pt x="103" y="4"/>
                      </a:cubicBezTo>
                      <a:cubicBezTo>
                        <a:pt x="103" y="4"/>
                        <a:pt x="103" y="4"/>
                        <a:pt x="103" y="4"/>
                      </a:cubicBezTo>
                      <a:cubicBezTo>
                        <a:pt x="103" y="4"/>
                        <a:pt x="103" y="4"/>
                        <a:pt x="103" y="4"/>
                      </a:cubicBezTo>
                      <a:cubicBezTo>
                        <a:pt x="103" y="4"/>
                        <a:pt x="103" y="4"/>
                        <a:pt x="103" y="4"/>
                      </a:cubicBezTo>
                      <a:cubicBezTo>
                        <a:pt x="102" y="6"/>
                        <a:pt x="100" y="6"/>
                        <a:pt x="99" y="6"/>
                      </a:cubicBezTo>
                      <a:cubicBezTo>
                        <a:pt x="97" y="6"/>
                        <a:pt x="97" y="6"/>
                        <a:pt x="97" y="6"/>
                      </a:cubicBezTo>
                      <a:cubicBezTo>
                        <a:pt x="96" y="6"/>
                        <a:pt x="95" y="6"/>
                        <a:pt x="95" y="6"/>
                      </a:cubicBezTo>
                      <a:cubicBezTo>
                        <a:pt x="92" y="9"/>
                        <a:pt x="90" y="8"/>
                        <a:pt x="88" y="7"/>
                      </a:cubicBezTo>
                      <a:cubicBezTo>
                        <a:pt x="87" y="7"/>
                        <a:pt x="87" y="7"/>
                        <a:pt x="86" y="7"/>
                      </a:cubicBezTo>
                      <a:cubicBezTo>
                        <a:pt x="86" y="7"/>
                        <a:pt x="85" y="8"/>
                        <a:pt x="85" y="9"/>
                      </a:cubicBezTo>
                      <a:cubicBezTo>
                        <a:pt x="85" y="10"/>
                        <a:pt x="84" y="12"/>
                        <a:pt x="81" y="12"/>
                      </a:cubicBezTo>
                      <a:cubicBezTo>
                        <a:pt x="79" y="12"/>
                        <a:pt x="77" y="12"/>
                        <a:pt x="76" y="12"/>
                      </a:cubicBezTo>
                      <a:cubicBezTo>
                        <a:pt x="75" y="11"/>
                        <a:pt x="74" y="12"/>
                        <a:pt x="72" y="12"/>
                      </a:cubicBezTo>
                      <a:cubicBezTo>
                        <a:pt x="70" y="13"/>
                        <a:pt x="68" y="13"/>
                        <a:pt x="67" y="13"/>
                      </a:cubicBezTo>
                      <a:cubicBezTo>
                        <a:pt x="64" y="13"/>
                        <a:pt x="63" y="11"/>
                        <a:pt x="63" y="10"/>
                      </a:cubicBezTo>
                      <a:cubicBezTo>
                        <a:pt x="63" y="10"/>
                        <a:pt x="63" y="10"/>
                        <a:pt x="62" y="9"/>
                      </a:cubicBezTo>
                      <a:cubicBezTo>
                        <a:pt x="61" y="9"/>
                        <a:pt x="60" y="10"/>
                        <a:pt x="59" y="10"/>
                      </a:cubicBezTo>
                      <a:cubicBezTo>
                        <a:pt x="58" y="10"/>
                        <a:pt x="57" y="11"/>
                        <a:pt x="56" y="11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5" y="11"/>
                        <a:pt x="55" y="11"/>
                        <a:pt x="55" y="11"/>
                      </a:cubicBezTo>
                      <a:cubicBezTo>
                        <a:pt x="55" y="11"/>
                        <a:pt x="55" y="11"/>
                        <a:pt x="54" y="11"/>
                      </a:cubicBezTo>
                      <a:cubicBezTo>
                        <a:pt x="54" y="11"/>
                        <a:pt x="54" y="11"/>
                        <a:pt x="54" y="11"/>
                      </a:cubicBezTo>
                      <a:cubicBezTo>
                        <a:pt x="53" y="11"/>
                        <a:pt x="53" y="11"/>
                        <a:pt x="52" y="10"/>
                      </a:cubicBezTo>
                      <a:cubicBezTo>
                        <a:pt x="52" y="11"/>
                        <a:pt x="52" y="12"/>
                        <a:pt x="51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08" name="Freeform 1777">
                  <a:extLst>
                    <a:ext uri="{FF2B5EF4-FFF2-40B4-BE49-F238E27FC236}">
                      <a16:creationId xmlns:a16="http://schemas.microsoft.com/office/drawing/2014/main" id="{D15440A9-5E69-6242-B372-D38547C110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4" y="314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09" name="Freeform 1778">
                  <a:extLst>
                    <a:ext uri="{FF2B5EF4-FFF2-40B4-BE49-F238E27FC236}">
                      <a16:creationId xmlns:a16="http://schemas.microsoft.com/office/drawing/2014/main" id="{3D3B4666-F28E-B242-8E7D-A3FBE9DC8A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6" y="314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10" name="Freeform 1779">
                  <a:extLst>
                    <a:ext uri="{FF2B5EF4-FFF2-40B4-BE49-F238E27FC236}">
                      <a16:creationId xmlns:a16="http://schemas.microsoft.com/office/drawing/2014/main" id="{97E20D73-EDFA-2C42-9B6F-11FFC9188D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2" y="3147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11" name="Freeform 1780">
                  <a:extLst>
                    <a:ext uri="{FF2B5EF4-FFF2-40B4-BE49-F238E27FC236}">
                      <a16:creationId xmlns:a16="http://schemas.microsoft.com/office/drawing/2014/main" id="{CF13F394-13C0-744D-8C1C-7F41CA29FC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9" y="3219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0 h 2"/>
                    <a:gd name="T4" fmla="*/ 0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2" y="1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12" name="Freeform 1781">
                  <a:extLst>
                    <a:ext uri="{FF2B5EF4-FFF2-40B4-BE49-F238E27FC236}">
                      <a16:creationId xmlns:a16="http://schemas.microsoft.com/office/drawing/2014/main" id="{64CD5596-87D4-FD49-8109-26B27E8883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314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13" name="Freeform 1782">
                  <a:extLst>
                    <a:ext uri="{FF2B5EF4-FFF2-40B4-BE49-F238E27FC236}">
                      <a16:creationId xmlns:a16="http://schemas.microsoft.com/office/drawing/2014/main" id="{883CB3C5-3E16-DA44-A160-22F5F5A97E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0" y="3149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14" name="Freeform 1783">
                  <a:extLst>
                    <a:ext uri="{FF2B5EF4-FFF2-40B4-BE49-F238E27FC236}">
                      <a16:creationId xmlns:a16="http://schemas.microsoft.com/office/drawing/2014/main" id="{8790D5A4-47CD-9943-96E5-B5175819D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2" y="31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15" name="Freeform 1784">
                  <a:extLst>
                    <a:ext uri="{FF2B5EF4-FFF2-40B4-BE49-F238E27FC236}">
                      <a16:creationId xmlns:a16="http://schemas.microsoft.com/office/drawing/2014/main" id="{877D1840-2AB2-3C41-96F2-B103A1D90B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8" y="314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16" name="Freeform 1785">
                  <a:extLst>
                    <a:ext uri="{FF2B5EF4-FFF2-40B4-BE49-F238E27FC236}">
                      <a16:creationId xmlns:a16="http://schemas.microsoft.com/office/drawing/2014/main" id="{54553C32-25A3-B643-9DAB-B4401BE1D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6" y="3262"/>
                  <a:ext cx="1" cy="8"/>
                </a:xfrm>
                <a:custGeom>
                  <a:avLst/>
                  <a:gdLst>
                    <a:gd name="T0" fmla="*/ 0 w 1"/>
                    <a:gd name="T1" fmla="*/ 2 h 9"/>
                    <a:gd name="T2" fmla="*/ 1 w 1"/>
                    <a:gd name="T3" fmla="*/ 9 h 9"/>
                    <a:gd name="T4" fmla="*/ 1 w 1"/>
                    <a:gd name="T5" fmla="*/ 9 h 9"/>
                    <a:gd name="T6" fmla="*/ 0 w 1"/>
                    <a:gd name="T7" fmla="*/ 1 h 9"/>
                    <a:gd name="T8" fmla="*/ 0 w 1"/>
                    <a:gd name="T9" fmla="*/ 0 h 9"/>
                    <a:gd name="T10" fmla="*/ 0 w 1"/>
                    <a:gd name="T11" fmla="*/ 1 h 9"/>
                    <a:gd name="T12" fmla="*/ 0 w 1"/>
                    <a:gd name="T13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9">
                      <a:moveTo>
                        <a:pt x="0" y="2"/>
                      </a:moveTo>
                      <a:cubicBezTo>
                        <a:pt x="0" y="4"/>
                        <a:pt x="1" y="7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7"/>
                        <a:pt x="0" y="3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17" name="Freeform 1786">
                  <a:extLst>
                    <a:ext uri="{FF2B5EF4-FFF2-40B4-BE49-F238E27FC236}">
                      <a16:creationId xmlns:a16="http://schemas.microsoft.com/office/drawing/2014/main" id="{E2A21218-4D25-D341-80C6-2AC2902AD6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9" y="3270"/>
                  <a:ext cx="3" cy="0"/>
                </a:xfrm>
                <a:custGeom>
                  <a:avLst/>
                  <a:gdLst>
                    <a:gd name="T0" fmla="*/ 3 w 3"/>
                    <a:gd name="T1" fmla="*/ 0 w 3"/>
                    <a:gd name="T2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18" name="Freeform 1787">
                  <a:extLst>
                    <a:ext uri="{FF2B5EF4-FFF2-40B4-BE49-F238E27FC236}">
                      <a16:creationId xmlns:a16="http://schemas.microsoft.com/office/drawing/2014/main" id="{BB07461E-6A94-2E43-8CAB-A222CF51C9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0" y="322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19" name="Freeform 1788">
                  <a:extLst>
                    <a:ext uri="{FF2B5EF4-FFF2-40B4-BE49-F238E27FC236}">
                      <a16:creationId xmlns:a16="http://schemas.microsoft.com/office/drawing/2014/main" id="{92E8F8E7-81CC-9D43-AE75-D2BAA0F6B4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9" y="322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20" name="Freeform 1789">
                  <a:extLst>
                    <a:ext uri="{FF2B5EF4-FFF2-40B4-BE49-F238E27FC236}">
                      <a16:creationId xmlns:a16="http://schemas.microsoft.com/office/drawing/2014/main" id="{AC354778-939A-B943-8F59-39627DA8E5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0" y="322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21" name="Freeform 1790">
                  <a:extLst>
                    <a:ext uri="{FF2B5EF4-FFF2-40B4-BE49-F238E27FC236}">
                      <a16:creationId xmlns:a16="http://schemas.microsoft.com/office/drawing/2014/main" id="{FAA62766-BCD6-A34B-A44F-8280932AE0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6" y="3261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  <a:gd name="T3" fmla="*/ 0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22" name="Freeform 1791">
                  <a:extLst>
                    <a:ext uri="{FF2B5EF4-FFF2-40B4-BE49-F238E27FC236}">
                      <a16:creationId xmlns:a16="http://schemas.microsoft.com/office/drawing/2014/main" id="{DDF5B8E0-0A9A-7C49-A36C-A2A8365FBD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9" y="322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23" name="Freeform 1792">
                  <a:extLst>
                    <a:ext uri="{FF2B5EF4-FFF2-40B4-BE49-F238E27FC236}">
                      <a16:creationId xmlns:a16="http://schemas.microsoft.com/office/drawing/2014/main" id="{5E0BB918-76FC-914E-8BBD-E138A511D1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7" y="3270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24" name="Freeform 1793">
                  <a:extLst>
                    <a:ext uri="{FF2B5EF4-FFF2-40B4-BE49-F238E27FC236}">
                      <a16:creationId xmlns:a16="http://schemas.microsoft.com/office/drawing/2014/main" id="{E2C0E20A-40E3-7142-A102-C162610290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6" y="326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1 h 2"/>
                    <a:gd name="T3" fmla="*/ 0 h 2"/>
                    <a:gd name="T4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25" name="Freeform 1794">
                  <a:extLst>
                    <a:ext uri="{FF2B5EF4-FFF2-40B4-BE49-F238E27FC236}">
                      <a16:creationId xmlns:a16="http://schemas.microsoft.com/office/drawing/2014/main" id="{1B8319B6-DACC-864B-B22B-1A55F2D255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7" y="327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26" name="Freeform 1795">
                  <a:extLst>
                    <a:ext uri="{FF2B5EF4-FFF2-40B4-BE49-F238E27FC236}">
                      <a16:creationId xmlns:a16="http://schemas.microsoft.com/office/drawing/2014/main" id="{2584A851-753C-6E4A-B598-3537AC61A3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7" y="3129"/>
                  <a:ext cx="28" cy="9"/>
                </a:xfrm>
                <a:custGeom>
                  <a:avLst/>
                  <a:gdLst>
                    <a:gd name="T0" fmla="*/ 0 w 29"/>
                    <a:gd name="T1" fmla="*/ 10 h 10"/>
                    <a:gd name="T2" fmla="*/ 29 w 29"/>
                    <a:gd name="T3" fmla="*/ 0 h 10"/>
                    <a:gd name="T4" fmla="*/ 29 w 29"/>
                    <a:gd name="T5" fmla="*/ 0 h 10"/>
                    <a:gd name="T6" fmla="*/ 0 w 29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10">
                      <a:moveTo>
                        <a:pt x="0" y="10"/>
                      </a:moveTo>
                      <a:cubicBezTo>
                        <a:pt x="11" y="6"/>
                        <a:pt x="26" y="1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6" y="1"/>
                        <a:pt x="11" y="6"/>
                        <a:pt x="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27" name="Freeform 1796">
                  <a:extLst>
                    <a:ext uri="{FF2B5EF4-FFF2-40B4-BE49-F238E27FC236}">
                      <a16:creationId xmlns:a16="http://schemas.microsoft.com/office/drawing/2014/main" id="{93864E06-0DF8-0F43-BC39-B8C908598D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7" y="3138"/>
                  <a:ext cx="3" cy="9"/>
                </a:xfrm>
                <a:custGeom>
                  <a:avLst/>
                  <a:gdLst>
                    <a:gd name="T0" fmla="*/ 3 w 3"/>
                    <a:gd name="T1" fmla="*/ 9 h 9"/>
                    <a:gd name="T2" fmla="*/ 0 w 3"/>
                    <a:gd name="T3" fmla="*/ 0 h 9"/>
                    <a:gd name="T4" fmla="*/ 3 w 3"/>
                    <a:gd name="T5" fmla="*/ 9 h 9"/>
                    <a:gd name="T6" fmla="*/ 3 w 3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9">
                      <a:moveTo>
                        <a:pt x="3" y="9"/>
                      </a:moveTo>
                      <a:lnTo>
                        <a:pt x="0" y="0"/>
                      </a:lnTo>
                      <a:lnTo>
                        <a:pt x="3" y="9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28" name="Freeform 1797">
                  <a:extLst>
                    <a:ext uri="{FF2B5EF4-FFF2-40B4-BE49-F238E27FC236}">
                      <a16:creationId xmlns:a16="http://schemas.microsoft.com/office/drawing/2014/main" id="{48EE1408-445C-E547-80E0-BBF577E2F2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0" y="2985"/>
                  <a:ext cx="113" cy="115"/>
                </a:xfrm>
                <a:custGeom>
                  <a:avLst/>
                  <a:gdLst>
                    <a:gd name="T0" fmla="*/ 45 w 118"/>
                    <a:gd name="T1" fmla="*/ 16 h 120"/>
                    <a:gd name="T2" fmla="*/ 25 w 118"/>
                    <a:gd name="T3" fmla="*/ 17 h 120"/>
                    <a:gd name="T4" fmla="*/ 21 w 118"/>
                    <a:gd name="T5" fmla="*/ 0 h 120"/>
                    <a:gd name="T6" fmla="*/ 13 w 118"/>
                    <a:gd name="T7" fmla="*/ 4 h 120"/>
                    <a:gd name="T8" fmla="*/ 14 w 118"/>
                    <a:gd name="T9" fmla="*/ 14 h 120"/>
                    <a:gd name="T10" fmla="*/ 11 w 118"/>
                    <a:gd name="T11" fmla="*/ 16 h 120"/>
                    <a:gd name="T12" fmla="*/ 11 w 118"/>
                    <a:gd name="T13" fmla="*/ 18 h 120"/>
                    <a:gd name="T14" fmla="*/ 14 w 118"/>
                    <a:gd name="T15" fmla="*/ 21 h 120"/>
                    <a:gd name="T16" fmla="*/ 3 w 118"/>
                    <a:gd name="T17" fmla="*/ 37 h 120"/>
                    <a:gd name="T18" fmla="*/ 2 w 118"/>
                    <a:gd name="T19" fmla="*/ 38 h 120"/>
                    <a:gd name="T20" fmla="*/ 0 w 118"/>
                    <a:gd name="T21" fmla="*/ 39 h 120"/>
                    <a:gd name="T22" fmla="*/ 13 w 118"/>
                    <a:gd name="T23" fmla="*/ 74 h 120"/>
                    <a:gd name="T24" fmla="*/ 16 w 118"/>
                    <a:gd name="T25" fmla="*/ 84 h 120"/>
                    <a:gd name="T26" fmla="*/ 19 w 118"/>
                    <a:gd name="T27" fmla="*/ 85 h 120"/>
                    <a:gd name="T28" fmla="*/ 41 w 118"/>
                    <a:gd name="T29" fmla="*/ 95 h 120"/>
                    <a:gd name="T30" fmla="*/ 44 w 118"/>
                    <a:gd name="T31" fmla="*/ 95 h 120"/>
                    <a:gd name="T32" fmla="*/ 47 w 118"/>
                    <a:gd name="T33" fmla="*/ 95 h 120"/>
                    <a:gd name="T34" fmla="*/ 52 w 118"/>
                    <a:gd name="T35" fmla="*/ 96 h 120"/>
                    <a:gd name="T36" fmla="*/ 59 w 118"/>
                    <a:gd name="T37" fmla="*/ 118 h 120"/>
                    <a:gd name="T38" fmla="*/ 61 w 118"/>
                    <a:gd name="T39" fmla="*/ 118 h 120"/>
                    <a:gd name="T40" fmla="*/ 63 w 118"/>
                    <a:gd name="T41" fmla="*/ 118 h 120"/>
                    <a:gd name="T42" fmla="*/ 69 w 118"/>
                    <a:gd name="T43" fmla="*/ 116 h 120"/>
                    <a:gd name="T44" fmla="*/ 72 w 118"/>
                    <a:gd name="T45" fmla="*/ 117 h 120"/>
                    <a:gd name="T46" fmla="*/ 74 w 118"/>
                    <a:gd name="T47" fmla="*/ 120 h 120"/>
                    <a:gd name="T48" fmla="*/ 88 w 118"/>
                    <a:gd name="T49" fmla="*/ 119 h 120"/>
                    <a:gd name="T50" fmla="*/ 96 w 118"/>
                    <a:gd name="T51" fmla="*/ 114 h 120"/>
                    <a:gd name="T52" fmla="*/ 104 w 118"/>
                    <a:gd name="T53" fmla="*/ 113 h 120"/>
                    <a:gd name="T54" fmla="*/ 107 w 118"/>
                    <a:gd name="T55" fmla="*/ 113 h 120"/>
                    <a:gd name="T56" fmla="*/ 107 w 118"/>
                    <a:gd name="T57" fmla="*/ 112 h 120"/>
                    <a:gd name="T58" fmla="*/ 107 w 118"/>
                    <a:gd name="T59" fmla="*/ 112 h 120"/>
                    <a:gd name="T60" fmla="*/ 108 w 118"/>
                    <a:gd name="T61" fmla="*/ 112 h 120"/>
                    <a:gd name="T62" fmla="*/ 108 w 118"/>
                    <a:gd name="T63" fmla="*/ 111 h 120"/>
                    <a:gd name="T64" fmla="*/ 109 w 118"/>
                    <a:gd name="T65" fmla="*/ 111 h 120"/>
                    <a:gd name="T66" fmla="*/ 110 w 118"/>
                    <a:gd name="T67" fmla="*/ 110 h 120"/>
                    <a:gd name="T68" fmla="*/ 112 w 118"/>
                    <a:gd name="T69" fmla="*/ 109 h 120"/>
                    <a:gd name="T70" fmla="*/ 114 w 118"/>
                    <a:gd name="T71" fmla="*/ 108 h 120"/>
                    <a:gd name="T72" fmla="*/ 116 w 118"/>
                    <a:gd name="T73" fmla="*/ 107 h 120"/>
                    <a:gd name="T74" fmla="*/ 118 w 118"/>
                    <a:gd name="T75" fmla="*/ 106 h 120"/>
                    <a:gd name="T76" fmla="*/ 108 w 118"/>
                    <a:gd name="T77" fmla="*/ 92 h 120"/>
                    <a:gd name="T78" fmla="*/ 106 w 118"/>
                    <a:gd name="T79" fmla="*/ 78 h 120"/>
                    <a:gd name="T80" fmla="*/ 108 w 118"/>
                    <a:gd name="T81" fmla="*/ 66 h 120"/>
                    <a:gd name="T82" fmla="*/ 106 w 118"/>
                    <a:gd name="T83" fmla="*/ 42 h 120"/>
                    <a:gd name="T84" fmla="*/ 101 w 118"/>
                    <a:gd name="T85" fmla="*/ 39 h 120"/>
                    <a:gd name="T86" fmla="*/ 97 w 118"/>
                    <a:gd name="T87" fmla="*/ 36 h 120"/>
                    <a:gd name="T88" fmla="*/ 92 w 118"/>
                    <a:gd name="T89" fmla="*/ 33 h 120"/>
                    <a:gd name="T90" fmla="*/ 90 w 118"/>
                    <a:gd name="T91" fmla="*/ 31 h 120"/>
                    <a:gd name="T92" fmla="*/ 87 w 118"/>
                    <a:gd name="T93" fmla="*/ 29 h 120"/>
                    <a:gd name="T94" fmla="*/ 43 w 118"/>
                    <a:gd name="T95" fmla="*/ 1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18" h="120">
                      <a:moveTo>
                        <a:pt x="43" y="10"/>
                      </a:moveTo>
                      <a:cubicBezTo>
                        <a:pt x="43" y="11"/>
                        <a:pt x="44" y="11"/>
                        <a:pt x="44" y="12"/>
                      </a:cubicBezTo>
                      <a:cubicBezTo>
                        <a:pt x="45" y="13"/>
                        <a:pt x="46" y="14"/>
                        <a:pt x="45" y="16"/>
                      </a:cubicBezTo>
                      <a:cubicBezTo>
                        <a:pt x="45" y="17"/>
                        <a:pt x="44" y="18"/>
                        <a:pt x="43" y="18"/>
                      </a:cubicBezTo>
                      <a:cubicBezTo>
                        <a:pt x="41" y="18"/>
                        <a:pt x="39" y="18"/>
                        <a:pt x="36" y="17"/>
                      </a:cubicBezTo>
                      <a:cubicBezTo>
                        <a:pt x="32" y="16"/>
                        <a:pt x="28" y="16"/>
                        <a:pt x="25" y="17"/>
                      </a:cubicBezTo>
                      <a:cubicBezTo>
                        <a:pt x="23" y="17"/>
                        <a:pt x="22" y="17"/>
                        <a:pt x="21" y="16"/>
                      </a:cubicBezTo>
                      <a:cubicBezTo>
                        <a:pt x="18" y="13"/>
                        <a:pt x="20" y="5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4" y="1"/>
                        <a:pt x="12" y="1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6" y="9"/>
                        <a:pt x="15" y="13"/>
                      </a:cubicBezTo>
                      <a:cubicBezTo>
                        <a:pt x="15" y="13"/>
                        <a:pt x="15" y="13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4"/>
                        <a:pt x="14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2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7"/>
                        <a:pt x="11" y="17"/>
                        <a:pt x="11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8"/>
                        <a:pt x="11" y="19"/>
                        <a:pt x="11" y="19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2" y="27"/>
                        <a:pt x="7" y="36"/>
                        <a:pt x="3" y="37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37"/>
                        <a:pt x="3" y="38"/>
                        <a:pt x="2" y="38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2" y="38"/>
                        <a:pt x="1" y="38"/>
                        <a:pt x="1" y="38"/>
                      </a:cubicBezTo>
                      <a:cubicBezTo>
                        <a:pt x="1" y="39"/>
                        <a:pt x="1" y="39"/>
                        <a:pt x="0" y="3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1" y="46"/>
                        <a:pt x="3" y="56"/>
                        <a:pt x="6" y="58"/>
                      </a:cubicBezTo>
                      <a:cubicBezTo>
                        <a:pt x="11" y="62"/>
                        <a:pt x="11" y="67"/>
                        <a:pt x="12" y="71"/>
                      </a:cubicBezTo>
                      <a:cubicBezTo>
                        <a:pt x="12" y="72"/>
                        <a:pt x="12" y="73"/>
                        <a:pt x="13" y="74"/>
                      </a:cubicBezTo>
                      <a:cubicBezTo>
                        <a:pt x="13" y="75"/>
                        <a:pt x="14" y="76"/>
                        <a:pt x="14" y="77"/>
                      </a:cubicBezTo>
                      <a:cubicBezTo>
                        <a:pt x="16" y="79"/>
                        <a:pt x="17" y="81"/>
                        <a:pt x="16" y="83"/>
                      </a:cubicBezTo>
                      <a:cubicBezTo>
                        <a:pt x="16" y="83"/>
                        <a:pt x="16" y="83"/>
                        <a:pt x="16" y="84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7" y="84"/>
                        <a:pt x="18" y="84"/>
                        <a:pt x="18" y="85"/>
                      </a:cubicBezTo>
                      <a:cubicBezTo>
                        <a:pt x="18" y="85"/>
                        <a:pt x="19" y="85"/>
                        <a:pt x="19" y="85"/>
                      </a:cubicBezTo>
                      <a:cubicBezTo>
                        <a:pt x="20" y="85"/>
                        <a:pt x="20" y="86"/>
                        <a:pt x="21" y="86"/>
                      </a:cubicBezTo>
                      <a:cubicBezTo>
                        <a:pt x="22" y="87"/>
                        <a:pt x="24" y="87"/>
                        <a:pt x="25" y="88"/>
                      </a:cubicBezTo>
                      <a:cubicBezTo>
                        <a:pt x="28" y="88"/>
                        <a:pt x="39" y="92"/>
                        <a:pt x="41" y="95"/>
                      </a:cubicBezTo>
                      <a:cubicBezTo>
                        <a:pt x="41" y="95"/>
                        <a:pt x="41" y="95"/>
                        <a:pt x="41" y="95"/>
                      </a:cubicBezTo>
                      <a:cubicBezTo>
                        <a:pt x="41" y="95"/>
                        <a:pt x="41" y="95"/>
                        <a:pt x="41" y="95"/>
                      </a:cubicBezTo>
                      <a:cubicBezTo>
                        <a:pt x="42" y="95"/>
                        <a:pt x="43" y="95"/>
                        <a:pt x="44" y="95"/>
                      </a:cubicBezTo>
                      <a:cubicBezTo>
                        <a:pt x="44" y="95"/>
                        <a:pt x="44" y="95"/>
                        <a:pt x="44" y="95"/>
                      </a:cubicBezTo>
                      <a:cubicBezTo>
                        <a:pt x="45" y="95"/>
                        <a:pt x="46" y="95"/>
                        <a:pt x="46" y="95"/>
                      </a:cubicBezTo>
                      <a:cubicBezTo>
                        <a:pt x="46" y="95"/>
                        <a:pt x="47" y="95"/>
                        <a:pt x="47" y="95"/>
                      </a:cubicBezTo>
                      <a:cubicBezTo>
                        <a:pt x="48" y="94"/>
                        <a:pt x="50" y="94"/>
                        <a:pt x="52" y="96"/>
                      </a:cubicBezTo>
                      <a:cubicBezTo>
                        <a:pt x="52" y="96"/>
                        <a:pt x="52" y="96"/>
                        <a:pt x="52" y="96"/>
                      </a:cubicBezTo>
                      <a:cubicBezTo>
                        <a:pt x="52" y="96"/>
                        <a:pt x="52" y="96"/>
                        <a:pt x="52" y="96"/>
                      </a:cubicBezTo>
                      <a:cubicBezTo>
                        <a:pt x="52" y="96"/>
                        <a:pt x="52" y="96"/>
                        <a:pt x="52" y="96"/>
                      </a:cubicBezTo>
                      <a:cubicBezTo>
                        <a:pt x="56" y="100"/>
                        <a:pt x="59" y="110"/>
                        <a:pt x="59" y="117"/>
                      </a:cubicBezTo>
                      <a:cubicBezTo>
                        <a:pt x="59" y="117"/>
                        <a:pt x="59" y="118"/>
                        <a:pt x="59" y="118"/>
                      </a:cubicBezTo>
                      <a:cubicBezTo>
                        <a:pt x="59" y="118"/>
                        <a:pt x="60" y="118"/>
                        <a:pt x="60" y="118"/>
                      </a:cubicBezTo>
                      <a:cubicBezTo>
                        <a:pt x="60" y="118"/>
                        <a:pt x="61" y="118"/>
                        <a:pt x="61" y="118"/>
                      </a:cubicBezTo>
                      <a:cubicBezTo>
                        <a:pt x="61" y="118"/>
                        <a:pt x="61" y="118"/>
                        <a:pt x="61" y="118"/>
                      </a:cubicBezTo>
                      <a:cubicBezTo>
                        <a:pt x="62" y="118"/>
                        <a:pt x="62" y="118"/>
                        <a:pt x="62" y="118"/>
                      </a:cubicBezTo>
                      <a:cubicBezTo>
                        <a:pt x="62" y="118"/>
                        <a:pt x="63" y="118"/>
                        <a:pt x="63" y="118"/>
                      </a:cubicBezTo>
                      <a:cubicBezTo>
                        <a:pt x="63" y="118"/>
                        <a:pt x="63" y="118"/>
                        <a:pt x="63" y="118"/>
                      </a:cubicBezTo>
                      <a:cubicBezTo>
                        <a:pt x="64" y="118"/>
                        <a:pt x="64" y="118"/>
                        <a:pt x="65" y="117"/>
                      </a:cubicBezTo>
                      <a:cubicBezTo>
                        <a:pt x="66" y="117"/>
                        <a:pt x="67" y="116"/>
                        <a:pt x="69" y="116"/>
                      </a:cubicBezTo>
                      <a:cubicBezTo>
                        <a:pt x="69" y="116"/>
                        <a:pt x="69" y="116"/>
                        <a:pt x="69" y="116"/>
                      </a:cubicBezTo>
                      <a:cubicBezTo>
                        <a:pt x="69" y="116"/>
                        <a:pt x="70" y="116"/>
                        <a:pt x="71" y="117"/>
                      </a:cubicBezTo>
                      <a:cubicBezTo>
                        <a:pt x="71" y="117"/>
                        <a:pt x="72" y="117"/>
                        <a:pt x="72" y="117"/>
                      </a:cubicBezTo>
                      <a:cubicBezTo>
                        <a:pt x="72" y="117"/>
                        <a:pt x="72" y="117"/>
                        <a:pt x="72" y="117"/>
                      </a:cubicBezTo>
                      <a:cubicBezTo>
                        <a:pt x="73" y="118"/>
                        <a:pt x="73" y="118"/>
                        <a:pt x="73" y="118"/>
                      </a:cubicBezTo>
                      <a:cubicBezTo>
                        <a:pt x="73" y="118"/>
                        <a:pt x="73" y="118"/>
                        <a:pt x="73" y="118"/>
                      </a:cubicBezTo>
                      <a:cubicBezTo>
                        <a:pt x="74" y="119"/>
                        <a:pt x="74" y="119"/>
                        <a:pt x="74" y="120"/>
                      </a:cubicBezTo>
                      <a:cubicBezTo>
                        <a:pt x="75" y="120"/>
                        <a:pt x="77" y="120"/>
                        <a:pt x="78" y="119"/>
                      </a:cubicBezTo>
                      <a:cubicBezTo>
                        <a:pt x="81" y="119"/>
                        <a:pt x="83" y="118"/>
                        <a:pt x="84" y="119"/>
                      </a:cubicBezTo>
                      <a:cubicBezTo>
                        <a:pt x="85" y="119"/>
                        <a:pt x="86" y="119"/>
                        <a:pt x="88" y="119"/>
                      </a:cubicBezTo>
                      <a:cubicBezTo>
                        <a:pt x="88" y="119"/>
                        <a:pt x="88" y="119"/>
                        <a:pt x="88" y="119"/>
                      </a:cubicBezTo>
                      <a:cubicBezTo>
                        <a:pt x="89" y="115"/>
                        <a:pt x="91" y="113"/>
                        <a:pt x="94" y="114"/>
                      </a:cubicBezTo>
                      <a:cubicBezTo>
                        <a:pt x="95" y="114"/>
                        <a:pt x="96" y="114"/>
                        <a:pt x="96" y="114"/>
                      </a:cubicBezTo>
                      <a:cubicBezTo>
                        <a:pt x="97" y="115"/>
                        <a:pt x="97" y="115"/>
                        <a:pt x="98" y="115"/>
                      </a:cubicBezTo>
                      <a:cubicBezTo>
                        <a:pt x="98" y="115"/>
                        <a:pt x="98" y="115"/>
                        <a:pt x="99" y="114"/>
                      </a:cubicBezTo>
                      <a:cubicBezTo>
                        <a:pt x="101" y="113"/>
                        <a:pt x="103" y="113"/>
                        <a:pt x="104" y="113"/>
                      </a:cubicBezTo>
                      <a:cubicBezTo>
                        <a:pt x="106" y="113"/>
                        <a:pt x="106" y="113"/>
                        <a:pt x="106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8" y="112"/>
                        <a:pt x="108" y="112"/>
                      </a:cubicBezTo>
                      <a:cubicBezTo>
                        <a:pt x="108" y="112"/>
                        <a:pt x="108" y="112"/>
                        <a:pt x="108" y="112"/>
                      </a:cubicBezTo>
                      <a:cubicBezTo>
                        <a:pt x="108" y="112"/>
                        <a:pt x="108" y="112"/>
                        <a:pt x="108" y="112"/>
                      </a:cubicBezTo>
                      <a:cubicBezTo>
                        <a:pt x="108" y="112"/>
                        <a:pt x="108" y="111"/>
                        <a:pt x="108" y="111"/>
                      </a:cubicBezTo>
                      <a:cubicBezTo>
                        <a:pt x="108" y="111"/>
                        <a:pt x="108" y="111"/>
                        <a:pt x="108" y="111"/>
                      </a:cubicBezTo>
                      <a:cubicBezTo>
                        <a:pt x="109" y="111"/>
                        <a:pt x="109" y="111"/>
                        <a:pt x="109" y="111"/>
                      </a:cubicBezTo>
                      <a:cubicBezTo>
                        <a:pt x="109" y="111"/>
                        <a:pt x="109" y="111"/>
                        <a:pt x="109" y="111"/>
                      </a:cubicBezTo>
                      <a:cubicBezTo>
                        <a:pt x="109" y="111"/>
                        <a:pt x="109" y="111"/>
                        <a:pt x="109" y="111"/>
                      </a:cubicBezTo>
                      <a:cubicBezTo>
                        <a:pt x="109" y="111"/>
                        <a:pt x="110" y="111"/>
                        <a:pt x="110" y="110"/>
                      </a:cubicBezTo>
                      <a:cubicBezTo>
                        <a:pt x="110" y="110"/>
                        <a:pt x="110" y="110"/>
                        <a:pt x="110" y="110"/>
                      </a:cubicBezTo>
                      <a:cubicBezTo>
                        <a:pt x="110" y="110"/>
                        <a:pt x="110" y="110"/>
                        <a:pt x="111" y="110"/>
                      </a:cubicBezTo>
                      <a:cubicBezTo>
                        <a:pt x="111" y="110"/>
                        <a:pt x="111" y="110"/>
                        <a:pt x="111" y="110"/>
                      </a:cubicBezTo>
                      <a:cubicBezTo>
                        <a:pt x="111" y="110"/>
                        <a:pt x="111" y="110"/>
                        <a:pt x="112" y="109"/>
                      </a:cubicBezTo>
                      <a:cubicBezTo>
                        <a:pt x="112" y="109"/>
                        <a:pt x="112" y="109"/>
                        <a:pt x="112" y="109"/>
                      </a:cubicBezTo>
                      <a:cubicBezTo>
                        <a:pt x="112" y="109"/>
                        <a:pt x="113" y="109"/>
                        <a:pt x="113" y="109"/>
                      </a:cubicBezTo>
                      <a:cubicBezTo>
                        <a:pt x="113" y="109"/>
                        <a:pt x="113" y="109"/>
                        <a:pt x="114" y="108"/>
                      </a:cubicBezTo>
                      <a:cubicBezTo>
                        <a:pt x="114" y="108"/>
                        <a:pt x="114" y="108"/>
                        <a:pt x="114" y="108"/>
                      </a:cubicBezTo>
                      <a:cubicBezTo>
                        <a:pt x="115" y="108"/>
                        <a:pt x="115" y="108"/>
                        <a:pt x="115" y="108"/>
                      </a:cubicBezTo>
                      <a:cubicBezTo>
                        <a:pt x="115" y="108"/>
                        <a:pt x="116" y="107"/>
                        <a:pt x="116" y="107"/>
                      </a:cubicBezTo>
                      <a:cubicBezTo>
                        <a:pt x="116" y="107"/>
                        <a:pt x="117" y="107"/>
                        <a:pt x="117" y="107"/>
                      </a:cubicBezTo>
                      <a:cubicBezTo>
                        <a:pt x="117" y="107"/>
                        <a:pt x="117" y="107"/>
                        <a:pt x="118" y="107"/>
                      </a:cubicBezTo>
                      <a:cubicBezTo>
                        <a:pt x="118" y="106"/>
                        <a:pt x="118" y="106"/>
                        <a:pt x="118" y="106"/>
                      </a:cubicBezTo>
                      <a:cubicBezTo>
                        <a:pt x="118" y="105"/>
                        <a:pt x="117" y="105"/>
                        <a:pt x="116" y="104"/>
                      </a:cubicBezTo>
                      <a:cubicBezTo>
                        <a:pt x="114" y="103"/>
                        <a:pt x="111" y="102"/>
                        <a:pt x="110" y="97"/>
                      </a:cubicBezTo>
                      <a:cubicBezTo>
                        <a:pt x="110" y="94"/>
                        <a:pt x="109" y="93"/>
                        <a:pt x="108" y="92"/>
                      </a:cubicBezTo>
                      <a:cubicBezTo>
                        <a:pt x="107" y="90"/>
                        <a:pt x="106" y="89"/>
                        <a:pt x="106" y="86"/>
                      </a:cubicBezTo>
                      <a:cubicBezTo>
                        <a:pt x="106" y="84"/>
                        <a:pt x="106" y="84"/>
                        <a:pt x="106" y="84"/>
                      </a:cubicBezTo>
                      <a:cubicBezTo>
                        <a:pt x="106" y="82"/>
                        <a:pt x="106" y="79"/>
                        <a:pt x="106" y="78"/>
                      </a:cubicBezTo>
                      <a:cubicBezTo>
                        <a:pt x="105" y="78"/>
                        <a:pt x="105" y="77"/>
                        <a:pt x="104" y="76"/>
                      </a:cubicBezTo>
                      <a:cubicBezTo>
                        <a:pt x="104" y="74"/>
                        <a:pt x="105" y="70"/>
                        <a:pt x="107" y="67"/>
                      </a:cubicBezTo>
                      <a:cubicBezTo>
                        <a:pt x="108" y="66"/>
                        <a:pt x="108" y="66"/>
                        <a:pt x="108" y="66"/>
                      </a:cubicBezTo>
                      <a:cubicBezTo>
                        <a:pt x="108" y="66"/>
                        <a:pt x="106" y="65"/>
                        <a:pt x="106" y="65"/>
                      </a:cubicBezTo>
                      <a:cubicBezTo>
                        <a:pt x="104" y="64"/>
                        <a:pt x="102" y="62"/>
                        <a:pt x="101" y="59"/>
                      </a:cubicBezTo>
                      <a:cubicBezTo>
                        <a:pt x="101" y="58"/>
                        <a:pt x="100" y="56"/>
                        <a:pt x="106" y="42"/>
                      </a:cubicBezTo>
                      <a:cubicBezTo>
                        <a:pt x="105" y="42"/>
                        <a:pt x="105" y="42"/>
                        <a:pt x="105" y="41"/>
                      </a:cubicBezTo>
                      <a:cubicBezTo>
                        <a:pt x="104" y="41"/>
                        <a:pt x="103" y="40"/>
                        <a:pt x="103" y="40"/>
                      </a:cubicBezTo>
                      <a:cubicBezTo>
                        <a:pt x="102" y="40"/>
                        <a:pt x="102" y="39"/>
                        <a:pt x="101" y="39"/>
                      </a:cubicBezTo>
                      <a:cubicBezTo>
                        <a:pt x="100" y="38"/>
                        <a:pt x="100" y="38"/>
                        <a:pt x="100" y="38"/>
                      </a:cubicBezTo>
                      <a:cubicBezTo>
                        <a:pt x="99" y="37"/>
                        <a:pt x="98" y="37"/>
                        <a:pt x="97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96" y="35"/>
                        <a:pt x="95" y="35"/>
                        <a:pt x="95" y="34"/>
                      </a:cubicBezTo>
                      <a:cubicBezTo>
                        <a:pt x="94" y="34"/>
                        <a:pt x="94" y="34"/>
                        <a:pt x="94" y="34"/>
                      </a:cubicBezTo>
                      <a:cubicBezTo>
                        <a:pt x="93" y="33"/>
                        <a:pt x="93" y="33"/>
                        <a:pt x="92" y="33"/>
                      </a:cubicBezTo>
                      <a:cubicBezTo>
                        <a:pt x="92" y="32"/>
                        <a:pt x="92" y="32"/>
                        <a:pt x="91" y="32"/>
                      </a:cubicBezTo>
                      <a:cubicBezTo>
                        <a:pt x="91" y="32"/>
                        <a:pt x="91" y="31"/>
                        <a:pt x="90" y="31"/>
                      </a:cubicBezTo>
                      <a:cubicBezTo>
                        <a:pt x="90" y="31"/>
                        <a:pt x="90" y="31"/>
                        <a:pt x="90" y="31"/>
                      </a:cubicBezTo>
                      <a:cubicBezTo>
                        <a:pt x="89" y="31"/>
                        <a:pt x="89" y="31"/>
                        <a:pt x="89" y="31"/>
                      </a:cubicBezTo>
                      <a:cubicBezTo>
                        <a:pt x="89" y="30"/>
                        <a:pt x="88" y="29"/>
                        <a:pt x="88" y="29"/>
                      </a:cubicBezTo>
                      <a:cubicBezTo>
                        <a:pt x="87" y="29"/>
                        <a:pt x="87" y="29"/>
                        <a:pt x="87" y="29"/>
                      </a:cubicBezTo>
                      <a:cubicBezTo>
                        <a:pt x="88" y="22"/>
                        <a:pt x="88" y="22"/>
                        <a:pt x="88" y="22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8" y="6"/>
                        <a:pt x="46" y="9"/>
                        <a:pt x="4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29" name="Freeform 1798">
                  <a:extLst>
                    <a:ext uri="{FF2B5EF4-FFF2-40B4-BE49-F238E27FC236}">
                      <a16:creationId xmlns:a16="http://schemas.microsoft.com/office/drawing/2014/main" id="{A47FF2EE-75CF-6E4E-B46F-37DDA87A33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6" y="306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2" y="0"/>
                        <a:pt x="2" y="1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30" name="Freeform 1799">
                  <a:extLst>
                    <a:ext uri="{FF2B5EF4-FFF2-40B4-BE49-F238E27FC236}">
                      <a16:creationId xmlns:a16="http://schemas.microsoft.com/office/drawing/2014/main" id="{C2AADECD-4A39-314E-A51F-EDCD121A9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9" y="306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31" name="Freeform 1800">
                  <a:extLst>
                    <a:ext uri="{FF2B5EF4-FFF2-40B4-BE49-F238E27FC236}">
                      <a16:creationId xmlns:a16="http://schemas.microsoft.com/office/drawing/2014/main" id="{FDD1D31F-C063-2C4D-B4D3-F314970077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4" y="2998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32" name="Freeform 1801">
                  <a:extLst>
                    <a:ext uri="{FF2B5EF4-FFF2-40B4-BE49-F238E27FC236}">
                      <a16:creationId xmlns:a16="http://schemas.microsoft.com/office/drawing/2014/main" id="{EA35F6FA-F79F-004C-A801-797664E06B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3000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33" name="Freeform 1802">
                  <a:extLst>
                    <a:ext uri="{FF2B5EF4-FFF2-40B4-BE49-F238E27FC236}">
                      <a16:creationId xmlns:a16="http://schemas.microsoft.com/office/drawing/2014/main" id="{7A554513-1E2E-5541-9886-835D6FB7AD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3" y="2999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34" name="Freeform 1803">
                  <a:extLst>
                    <a:ext uri="{FF2B5EF4-FFF2-40B4-BE49-F238E27FC236}">
                      <a16:creationId xmlns:a16="http://schemas.microsoft.com/office/drawing/2014/main" id="{45BCA25F-736C-6040-AB0E-CB96E35400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5" y="3013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1" y="1"/>
                        <a:pt x="1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35" name="Freeform 1804">
                  <a:extLst>
                    <a:ext uri="{FF2B5EF4-FFF2-40B4-BE49-F238E27FC236}">
                      <a16:creationId xmlns:a16="http://schemas.microsoft.com/office/drawing/2014/main" id="{7929478C-F465-7D42-9481-B9B422B32E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7" y="30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36" name="Freeform 1805">
                  <a:extLst>
                    <a:ext uri="{FF2B5EF4-FFF2-40B4-BE49-F238E27FC236}">
                      <a16:creationId xmlns:a16="http://schemas.microsoft.com/office/drawing/2014/main" id="{C44765F5-53D4-C549-AE07-FB3EA77D59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3" y="302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37" name="Freeform 1806">
                  <a:extLst>
                    <a:ext uri="{FF2B5EF4-FFF2-40B4-BE49-F238E27FC236}">
                      <a16:creationId xmlns:a16="http://schemas.microsoft.com/office/drawing/2014/main" id="{DC361217-C2FE-0B4D-AAD1-7C4F9C9544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8" y="3016"/>
                  <a:ext cx="0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38" name="Freeform 1807">
                  <a:extLst>
                    <a:ext uri="{FF2B5EF4-FFF2-40B4-BE49-F238E27FC236}">
                      <a16:creationId xmlns:a16="http://schemas.microsoft.com/office/drawing/2014/main" id="{73466719-F3E5-9442-8A32-F198EFC6FB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6" y="302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39" name="Freeform 1808">
                  <a:extLst>
                    <a:ext uri="{FF2B5EF4-FFF2-40B4-BE49-F238E27FC236}">
                      <a16:creationId xmlns:a16="http://schemas.microsoft.com/office/drawing/2014/main" id="{A679D2AA-6C25-6744-9141-D95A6B630D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0" y="301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40" name="Freeform 1809">
                  <a:extLst>
                    <a:ext uri="{FF2B5EF4-FFF2-40B4-BE49-F238E27FC236}">
                      <a16:creationId xmlns:a16="http://schemas.microsoft.com/office/drawing/2014/main" id="{C0FA8F49-3E60-684C-B80C-6348FC89F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9" y="302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1" y="1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41" name="Rectangle 1810">
                  <a:extLst>
                    <a:ext uri="{FF2B5EF4-FFF2-40B4-BE49-F238E27FC236}">
                      <a16:creationId xmlns:a16="http://schemas.microsoft.com/office/drawing/2014/main" id="{2568D054-801B-BB43-B454-E9A5C0CE3A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1" y="2985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42" name="Freeform 1811">
                  <a:extLst>
                    <a:ext uri="{FF2B5EF4-FFF2-40B4-BE49-F238E27FC236}">
                      <a16:creationId xmlns:a16="http://schemas.microsoft.com/office/drawing/2014/main" id="{AB33D928-B1E4-F94E-8305-3B0C8B3640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" y="302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43" name="Freeform 1812">
                  <a:extLst>
                    <a:ext uri="{FF2B5EF4-FFF2-40B4-BE49-F238E27FC236}">
                      <a16:creationId xmlns:a16="http://schemas.microsoft.com/office/drawing/2014/main" id="{FCB4B157-98B9-E744-85C6-9617E5FAB5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2" y="3021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44" name="Freeform 1813">
                  <a:extLst>
                    <a:ext uri="{FF2B5EF4-FFF2-40B4-BE49-F238E27FC236}">
                      <a16:creationId xmlns:a16="http://schemas.microsoft.com/office/drawing/2014/main" id="{AE9FA19C-2680-9047-BE4C-EAA5905B2C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0" y="302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45" name="Freeform 1814">
                  <a:extLst>
                    <a:ext uri="{FF2B5EF4-FFF2-40B4-BE49-F238E27FC236}">
                      <a16:creationId xmlns:a16="http://schemas.microsoft.com/office/drawing/2014/main" id="{13A40CB9-57A1-FF47-A15B-1F78069FC4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3" y="302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46" name="Freeform 1815">
                  <a:extLst>
                    <a:ext uri="{FF2B5EF4-FFF2-40B4-BE49-F238E27FC236}">
                      <a16:creationId xmlns:a16="http://schemas.microsoft.com/office/drawing/2014/main" id="{B01E2199-A0EE-EB47-8C95-90B7A1FA8F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3003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47" name="Freeform 1816">
                  <a:extLst>
                    <a:ext uri="{FF2B5EF4-FFF2-40B4-BE49-F238E27FC236}">
                      <a16:creationId xmlns:a16="http://schemas.microsoft.com/office/drawing/2014/main" id="{2B0C9313-612A-CB42-8364-3C13F8F035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3001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48" name="Freeform 1817">
                  <a:extLst>
                    <a:ext uri="{FF2B5EF4-FFF2-40B4-BE49-F238E27FC236}">
                      <a16:creationId xmlns:a16="http://schemas.microsoft.com/office/drawing/2014/main" id="{5355144D-3C90-6247-8ADE-29097018E7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4" y="30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49" name="Freeform 1818">
                  <a:extLst>
                    <a:ext uri="{FF2B5EF4-FFF2-40B4-BE49-F238E27FC236}">
                      <a16:creationId xmlns:a16="http://schemas.microsoft.com/office/drawing/2014/main" id="{D0562308-B761-C548-A737-8AE25A469B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5" y="309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50" name="Freeform 1819">
                  <a:extLst>
                    <a:ext uri="{FF2B5EF4-FFF2-40B4-BE49-F238E27FC236}">
                      <a16:creationId xmlns:a16="http://schemas.microsoft.com/office/drawing/2014/main" id="{FEF44A9D-7B9A-C846-9248-DE333F8F05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5" y="3091"/>
                  <a:ext cx="1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51" name="Freeform 1820">
                  <a:extLst>
                    <a:ext uri="{FF2B5EF4-FFF2-40B4-BE49-F238E27FC236}">
                      <a16:creationId xmlns:a16="http://schemas.microsoft.com/office/drawing/2014/main" id="{C52A804A-B59D-BB48-BEA0-4C5FC9F17C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4" y="309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52" name="Freeform 1821">
                  <a:extLst>
                    <a:ext uri="{FF2B5EF4-FFF2-40B4-BE49-F238E27FC236}">
                      <a16:creationId xmlns:a16="http://schemas.microsoft.com/office/drawing/2014/main" id="{45583AB1-A578-0347-938D-DC9AB5C793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2" y="308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53" name="Freeform 1822">
                  <a:extLst>
                    <a:ext uri="{FF2B5EF4-FFF2-40B4-BE49-F238E27FC236}">
                      <a16:creationId xmlns:a16="http://schemas.microsoft.com/office/drawing/2014/main" id="{9245E9DE-A2BF-EB4F-9D04-904A46454F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7" y="309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54" name="Freeform 1823">
                  <a:extLst>
                    <a:ext uri="{FF2B5EF4-FFF2-40B4-BE49-F238E27FC236}">
                      <a16:creationId xmlns:a16="http://schemas.microsoft.com/office/drawing/2014/main" id="{4E60F779-65BA-3643-9236-A9C96F620C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9" y="309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55" name="Freeform 1824">
                  <a:extLst>
                    <a:ext uri="{FF2B5EF4-FFF2-40B4-BE49-F238E27FC236}">
                      <a16:creationId xmlns:a16="http://schemas.microsoft.com/office/drawing/2014/main" id="{E8585AF8-CBF4-2D4E-9CE8-17EC693D1E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8" y="309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56" name="Freeform 1825">
                  <a:extLst>
                    <a:ext uri="{FF2B5EF4-FFF2-40B4-BE49-F238E27FC236}">
                      <a16:creationId xmlns:a16="http://schemas.microsoft.com/office/drawing/2014/main" id="{EFD2CE33-4D8F-4445-B018-4FC4967B37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1" y="309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57" name="Freeform 1826">
                  <a:extLst>
                    <a:ext uri="{FF2B5EF4-FFF2-40B4-BE49-F238E27FC236}">
                      <a16:creationId xmlns:a16="http://schemas.microsoft.com/office/drawing/2014/main" id="{EA2C7A2A-AF5B-AE40-B54C-38A52D8C5F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309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58" name="Freeform 1827">
                  <a:extLst>
                    <a:ext uri="{FF2B5EF4-FFF2-40B4-BE49-F238E27FC236}">
                      <a16:creationId xmlns:a16="http://schemas.microsoft.com/office/drawing/2014/main" id="{F9235EEF-7AB9-5F42-BE64-DFEA8DC6F6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30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59" name="Freeform 1828">
                  <a:extLst>
                    <a:ext uri="{FF2B5EF4-FFF2-40B4-BE49-F238E27FC236}">
                      <a16:creationId xmlns:a16="http://schemas.microsoft.com/office/drawing/2014/main" id="{658171F3-9B8A-6844-A9C9-D4A6A041AC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30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60" name="Freeform 1829">
                  <a:extLst>
                    <a:ext uri="{FF2B5EF4-FFF2-40B4-BE49-F238E27FC236}">
                      <a16:creationId xmlns:a16="http://schemas.microsoft.com/office/drawing/2014/main" id="{E98A0C87-4C95-7340-824F-564BD7A73D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309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61" name="Freeform 1830">
                  <a:extLst>
                    <a:ext uri="{FF2B5EF4-FFF2-40B4-BE49-F238E27FC236}">
                      <a16:creationId xmlns:a16="http://schemas.microsoft.com/office/drawing/2014/main" id="{71359249-F64F-D24F-B11B-F21D8635D4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0" y="3088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62" name="Freeform 1831">
                  <a:extLst>
                    <a:ext uri="{FF2B5EF4-FFF2-40B4-BE49-F238E27FC236}">
                      <a16:creationId xmlns:a16="http://schemas.microsoft.com/office/drawing/2014/main" id="{A1DDC911-FA89-BE42-901E-D87979D859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9" y="309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sp>
            <p:nvSpPr>
              <p:cNvPr id="442" name="Freeform 1833">
                <a:extLst>
                  <a:ext uri="{FF2B5EF4-FFF2-40B4-BE49-F238E27FC236}">
                    <a16:creationId xmlns:a16="http://schemas.microsoft.com/office/drawing/2014/main" id="{3C1A50ED-DDC6-2146-AE91-37D8C7BBB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0" y="3098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1 w 5"/>
                  <a:gd name="T3" fmla="*/ 2 h 2"/>
                  <a:gd name="T4" fmla="*/ 5 w 5"/>
                  <a:gd name="T5" fmla="*/ 1 h 2"/>
                  <a:gd name="T6" fmla="*/ 1 w 5"/>
                  <a:gd name="T7" fmla="*/ 2 h 2"/>
                  <a:gd name="T8" fmla="*/ 0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2" y="2"/>
                      <a:pt x="4" y="2"/>
                      <a:pt x="5" y="1"/>
                    </a:cubicBezTo>
                    <a:cubicBezTo>
                      <a:pt x="4" y="2"/>
                      <a:pt x="2" y="2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3" name="Freeform 1834">
                <a:extLst>
                  <a:ext uri="{FF2B5EF4-FFF2-40B4-BE49-F238E27FC236}">
                    <a16:creationId xmlns:a16="http://schemas.microsoft.com/office/drawing/2014/main" id="{BE27AE1A-FB89-3A41-BDC3-B9B0D3C84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" y="30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4" name="Freeform 1835">
                <a:extLst>
                  <a:ext uri="{FF2B5EF4-FFF2-40B4-BE49-F238E27FC236}">
                    <a16:creationId xmlns:a16="http://schemas.microsoft.com/office/drawing/2014/main" id="{7B80BE93-A0A6-6D40-A786-8D9B367A9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6" y="309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5" name="Freeform 1836">
                <a:extLst>
                  <a:ext uri="{FF2B5EF4-FFF2-40B4-BE49-F238E27FC236}">
                    <a16:creationId xmlns:a16="http://schemas.microsoft.com/office/drawing/2014/main" id="{34F8A9BC-DE78-BC4B-9859-572528CC6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6" y="309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6" name="Freeform 1837">
                <a:extLst>
                  <a:ext uri="{FF2B5EF4-FFF2-40B4-BE49-F238E27FC236}">
                    <a16:creationId xmlns:a16="http://schemas.microsoft.com/office/drawing/2014/main" id="{C95D2FA8-A374-9141-9DF5-1CCC8FA46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8" y="309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7" name="Freeform 1838">
                <a:extLst>
                  <a:ext uri="{FF2B5EF4-FFF2-40B4-BE49-F238E27FC236}">
                    <a16:creationId xmlns:a16="http://schemas.microsoft.com/office/drawing/2014/main" id="{9D8B3946-627E-8E47-A733-950F00CD6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3" y="30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8" name="Freeform 1839">
                <a:extLst>
                  <a:ext uri="{FF2B5EF4-FFF2-40B4-BE49-F238E27FC236}">
                    <a16:creationId xmlns:a16="http://schemas.microsoft.com/office/drawing/2014/main" id="{2FEBC979-6590-004C-9DD2-BA8009399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7" y="309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9" name="Freeform 1840">
                <a:extLst>
                  <a:ext uri="{FF2B5EF4-FFF2-40B4-BE49-F238E27FC236}">
                    <a16:creationId xmlns:a16="http://schemas.microsoft.com/office/drawing/2014/main" id="{9B09AB14-4D36-8444-A0D0-EFA12C97D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309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0" name="Freeform 1841">
                <a:extLst>
                  <a:ext uri="{FF2B5EF4-FFF2-40B4-BE49-F238E27FC236}">
                    <a16:creationId xmlns:a16="http://schemas.microsoft.com/office/drawing/2014/main" id="{CD90C217-4892-FE41-8442-E5FFC912D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5" y="3089"/>
                <a:ext cx="31" cy="67"/>
              </a:xfrm>
              <a:custGeom>
                <a:avLst/>
                <a:gdLst>
                  <a:gd name="T0" fmla="*/ 10 w 32"/>
                  <a:gd name="T1" fmla="*/ 2 h 70"/>
                  <a:gd name="T2" fmla="*/ 9 w 32"/>
                  <a:gd name="T3" fmla="*/ 2 h 70"/>
                  <a:gd name="T4" fmla="*/ 9 w 32"/>
                  <a:gd name="T5" fmla="*/ 2 h 70"/>
                  <a:gd name="T6" fmla="*/ 9 w 32"/>
                  <a:gd name="T7" fmla="*/ 2 h 70"/>
                  <a:gd name="T8" fmla="*/ 8 w 32"/>
                  <a:gd name="T9" fmla="*/ 3 h 70"/>
                  <a:gd name="T10" fmla="*/ 8 w 32"/>
                  <a:gd name="T11" fmla="*/ 3 h 70"/>
                  <a:gd name="T12" fmla="*/ 7 w 32"/>
                  <a:gd name="T13" fmla="*/ 3 h 70"/>
                  <a:gd name="T14" fmla="*/ 7 w 32"/>
                  <a:gd name="T15" fmla="*/ 3 h 70"/>
                  <a:gd name="T16" fmla="*/ 6 w 32"/>
                  <a:gd name="T17" fmla="*/ 3 h 70"/>
                  <a:gd name="T18" fmla="*/ 6 w 32"/>
                  <a:gd name="T19" fmla="*/ 19 h 70"/>
                  <a:gd name="T20" fmla="*/ 7 w 32"/>
                  <a:gd name="T21" fmla="*/ 22 h 70"/>
                  <a:gd name="T22" fmla="*/ 3 w 32"/>
                  <a:gd name="T23" fmla="*/ 24 h 70"/>
                  <a:gd name="T24" fmla="*/ 2 w 32"/>
                  <a:gd name="T25" fmla="*/ 24 h 70"/>
                  <a:gd name="T26" fmla="*/ 0 w 32"/>
                  <a:gd name="T27" fmla="*/ 35 h 70"/>
                  <a:gd name="T28" fmla="*/ 1 w 32"/>
                  <a:gd name="T29" fmla="*/ 37 h 70"/>
                  <a:gd name="T30" fmla="*/ 2 w 32"/>
                  <a:gd name="T31" fmla="*/ 38 h 70"/>
                  <a:gd name="T32" fmla="*/ 2 w 32"/>
                  <a:gd name="T33" fmla="*/ 38 h 70"/>
                  <a:gd name="T34" fmla="*/ 3 w 32"/>
                  <a:gd name="T35" fmla="*/ 39 h 70"/>
                  <a:gd name="T36" fmla="*/ 3 w 32"/>
                  <a:gd name="T37" fmla="*/ 39 h 70"/>
                  <a:gd name="T38" fmla="*/ 4 w 32"/>
                  <a:gd name="T39" fmla="*/ 40 h 70"/>
                  <a:gd name="T40" fmla="*/ 8 w 32"/>
                  <a:gd name="T41" fmla="*/ 43 h 70"/>
                  <a:gd name="T42" fmla="*/ 9 w 32"/>
                  <a:gd name="T43" fmla="*/ 43 h 70"/>
                  <a:gd name="T44" fmla="*/ 14 w 32"/>
                  <a:gd name="T45" fmla="*/ 42 h 70"/>
                  <a:gd name="T46" fmla="*/ 19 w 32"/>
                  <a:gd name="T47" fmla="*/ 46 h 70"/>
                  <a:gd name="T48" fmla="*/ 18 w 32"/>
                  <a:gd name="T49" fmla="*/ 56 h 70"/>
                  <a:gd name="T50" fmla="*/ 17 w 32"/>
                  <a:gd name="T51" fmla="*/ 60 h 70"/>
                  <a:gd name="T52" fmla="*/ 17 w 32"/>
                  <a:gd name="T53" fmla="*/ 61 h 70"/>
                  <a:gd name="T54" fmla="*/ 23 w 32"/>
                  <a:gd name="T55" fmla="*/ 70 h 70"/>
                  <a:gd name="T56" fmla="*/ 25 w 32"/>
                  <a:gd name="T57" fmla="*/ 63 h 70"/>
                  <a:gd name="T58" fmla="*/ 29 w 32"/>
                  <a:gd name="T59" fmla="*/ 61 h 70"/>
                  <a:gd name="T60" fmla="*/ 30 w 32"/>
                  <a:gd name="T61" fmla="*/ 57 h 70"/>
                  <a:gd name="T62" fmla="*/ 31 w 32"/>
                  <a:gd name="T63" fmla="*/ 50 h 70"/>
                  <a:gd name="T64" fmla="*/ 31 w 32"/>
                  <a:gd name="T65" fmla="*/ 47 h 70"/>
                  <a:gd name="T66" fmla="*/ 30 w 32"/>
                  <a:gd name="T67" fmla="*/ 46 h 70"/>
                  <a:gd name="T68" fmla="*/ 29 w 32"/>
                  <a:gd name="T69" fmla="*/ 45 h 70"/>
                  <a:gd name="T70" fmla="*/ 28 w 32"/>
                  <a:gd name="T71" fmla="*/ 44 h 70"/>
                  <a:gd name="T72" fmla="*/ 28 w 32"/>
                  <a:gd name="T73" fmla="*/ 44 h 70"/>
                  <a:gd name="T74" fmla="*/ 26 w 32"/>
                  <a:gd name="T75" fmla="*/ 43 h 70"/>
                  <a:gd name="T76" fmla="*/ 23 w 32"/>
                  <a:gd name="T77" fmla="*/ 44 h 70"/>
                  <a:gd name="T78" fmla="*/ 23 w 32"/>
                  <a:gd name="T79" fmla="*/ 44 h 70"/>
                  <a:gd name="T80" fmla="*/ 11 w 32"/>
                  <a:gd name="T81" fmla="*/ 24 h 70"/>
                  <a:gd name="T82" fmla="*/ 12 w 32"/>
                  <a:gd name="T83" fmla="*/ 14 h 70"/>
                  <a:gd name="T84" fmla="*/ 12 w 32"/>
                  <a:gd name="T85" fmla="*/ 4 h 70"/>
                  <a:gd name="T86" fmla="*/ 10 w 32"/>
                  <a:gd name="T87" fmla="*/ 0 h 70"/>
                  <a:gd name="T88" fmla="*/ 10 w 32"/>
                  <a:gd name="T89" fmla="*/ 0 h 70"/>
                  <a:gd name="T90" fmla="*/ 10 w 32"/>
                  <a:gd name="T91" fmla="*/ 1 h 70"/>
                  <a:gd name="T92" fmla="*/ 10 w 32"/>
                  <a:gd name="T93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" h="70">
                    <a:moveTo>
                      <a:pt x="10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6"/>
                      <a:pt x="5" y="18"/>
                      <a:pt x="6" y="19"/>
                    </a:cubicBezTo>
                    <a:cubicBezTo>
                      <a:pt x="7" y="21"/>
                      <a:pt x="7" y="22"/>
                      <a:pt x="7" y="22"/>
                    </a:cubicBezTo>
                    <a:cubicBezTo>
                      <a:pt x="6" y="24"/>
                      <a:pt x="5" y="24"/>
                      <a:pt x="3" y="24"/>
                    </a:cubicBezTo>
                    <a:cubicBezTo>
                      <a:pt x="3" y="24"/>
                      <a:pt x="2" y="24"/>
                      <a:pt x="2" y="24"/>
                    </a:cubicBezTo>
                    <a:cubicBezTo>
                      <a:pt x="2" y="27"/>
                      <a:pt x="2" y="33"/>
                      <a:pt x="0" y="35"/>
                    </a:cubicBezTo>
                    <a:cubicBezTo>
                      <a:pt x="0" y="36"/>
                      <a:pt x="1" y="36"/>
                      <a:pt x="1" y="37"/>
                    </a:cubicBezTo>
                    <a:cubicBezTo>
                      <a:pt x="1" y="37"/>
                      <a:pt x="1" y="38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2" y="38"/>
                      <a:pt x="3" y="3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39"/>
                      <a:pt x="4" y="40"/>
                      <a:pt x="4" y="40"/>
                    </a:cubicBezTo>
                    <a:cubicBezTo>
                      <a:pt x="5" y="41"/>
                      <a:pt x="7" y="43"/>
                      <a:pt x="8" y="43"/>
                    </a:cubicBezTo>
                    <a:cubicBezTo>
                      <a:pt x="8" y="43"/>
                      <a:pt x="9" y="43"/>
                      <a:pt x="9" y="43"/>
                    </a:cubicBezTo>
                    <a:cubicBezTo>
                      <a:pt x="10" y="42"/>
                      <a:pt x="12" y="42"/>
                      <a:pt x="14" y="42"/>
                    </a:cubicBezTo>
                    <a:cubicBezTo>
                      <a:pt x="17" y="42"/>
                      <a:pt x="18" y="43"/>
                      <a:pt x="19" y="46"/>
                    </a:cubicBezTo>
                    <a:cubicBezTo>
                      <a:pt x="20" y="49"/>
                      <a:pt x="19" y="53"/>
                      <a:pt x="18" y="56"/>
                    </a:cubicBezTo>
                    <a:cubicBezTo>
                      <a:pt x="17" y="58"/>
                      <a:pt x="17" y="60"/>
                      <a:pt x="17" y="6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18" y="63"/>
                      <a:pt x="20" y="67"/>
                      <a:pt x="23" y="70"/>
                    </a:cubicBezTo>
                    <a:cubicBezTo>
                      <a:pt x="22" y="67"/>
                      <a:pt x="23" y="65"/>
                      <a:pt x="25" y="63"/>
                    </a:cubicBezTo>
                    <a:cubicBezTo>
                      <a:pt x="26" y="61"/>
                      <a:pt x="28" y="61"/>
                      <a:pt x="29" y="61"/>
                    </a:cubicBezTo>
                    <a:cubicBezTo>
                      <a:pt x="30" y="61"/>
                      <a:pt x="31" y="61"/>
                      <a:pt x="30" y="57"/>
                    </a:cubicBezTo>
                    <a:cubicBezTo>
                      <a:pt x="30" y="53"/>
                      <a:pt x="31" y="51"/>
                      <a:pt x="31" y="50"/>
                    </a:cubicBezTo>
                    <a:cubicBezTo>
                      <a:pt x="32" y="48"/>
                      <a:pt x="32" y="48"/>
                      <a:pt x="31" y="47"/>
                    </a:cubicBezTo>
                    <a:cubicBezTo>
                      <a:pt x="30" y="47"/>
                      <a:pt x="30" y="46"/>
                      <a:pt x="30" y="46"/>
                    </a:cubicBezTo>
                    <a:cubicBezTo>
                      <a:pt x="29" y="46"/>
                      <a:pt x="29" y="46"/>
                      <a:pt x="29" y="45"/>
                    </a:cubicBezTo>
                    <a:cubicBezTo>
                      <a:pt x="29" y="45"/>
                      <a:pt x="29" y="45"/>
                      <a:pt x="28" y="44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7" y="44"/>
                      <a:pt x="27" y="43"/>
                      <a:pt x="26" y="43"/>
                    </a:cubicBezTo>
                    <a:cubicBezTo>
                      <a:pt x="25" y="43"/>
                      <a:pt x="25" y="44"/>
                      <a:pt x="23" y="44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18" y="44"/>
                      <a:pt x="12" y="31"/>
                      <a:pt x="11" y="24"/>
                    </a:cubicBezTo>
                    <a:cubicBezTo>
                      <a:pt x="10" y="20"/>
                      <a:pt x="11" y="17"/>
                      <a:pt x="12" y="14"/>
                    </a:cubicBezTo>
                    <a:cubicBezTo>
                      <a:pt x="13" y="11"/>
                      <a:pt x="14" y="8"/>
                      <a:pt x="12" y="4"/>
                    </a:cubicBezTo>
                    <a:cubicBezTo>
                      <a:pt x="11" y="3"/>
                      <a:pt x="11" y="1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2"/>
                      <a:pt x="10" y="2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1" name="Freeform 1842">
                <a:extLst>
                  <a:ext uri="{FF2B5EF4-FFF2-40B4-BE49-F238E27FC236}">
                    <a16:creationId xmlns:a16="http://schemas.microsoft.com/office/drawing/2014/main" id="{7923CE7F-C44B-1A44-9F7A-C8B9A702D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2" y="3080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4 h 4"/>
                  <a:gd name="T6" fmla="*/ 1 w 2"/>
                  <a:gd name="T7" fmla="*/ 0 h 4"/>
                  <a:gd name="T8" fmla="*/ 1 w 2"/>
                  <a:gd name="T9" fmla="*/ 0 h 4"/>
                  <a:gd name="T10" fmla="*/ 0 w 2"/>
                  <a:gd name="T11" fmla="*/ 0 h 4"/>
                  <a:gd name="T12" fmla="*/ 0 w 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1" y="1"/>
                      <a:pt x="1" y="2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2" name="Freeform 1843">
                <a:extLst>
                  <a:ext uri="{FF2B5EF4-FFF2-40B4-BE49-F238E27FC236}">
                    <a16:creationId xmlns:a16="http://schemas.microsoft.com/office/drawing/2014/main" id="{9228EECF-5097-444E-8648-E901A64B2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3091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3" name="Freeform 1844">
                <a:extLst>
                  <a:ext uri="{FF2B5EF4-FFF2-40B4-BE49-F238E27FC236}">
                    <a16:creationId xmlns:a16="http://schemas.microsoft.com/office/drawing/2014/main" id="{EC567B47-FD87-0545-8BCC-C486169DC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" y="3091"/>
                <a:ext cx="0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4" name="Freeform 1845">
                <a:extLst>
                  <a:ext uri="{FF2B5EF4-FFF2-40B4-BE49-F238E27FC236}">
                    <a16:creationId xmlns:a16="http://schemas.microsoft.com/office/drawing/2014/main" id="{3A5CC62F-1950-294D-8E47-D3FA25C23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" y="308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5" name="Freeform 1846">
                <a:extLst>
                  <a:ext uri="{FF2B5EF4-FFF2-40B4-BE49-F238E27FC236}">
                    <a16:creationId xmlns:a16="http://schemas.microsoft.com/office/drawing/2014/main" id="{CB89D404-CF91-1847-A51F-292095FD8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2" y="3080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6" name="Freeform 1847">
                <a:extLst>
                  <a:ext uri="{FF2B5EF4-FFF2-40B4-BE49-F238E27FC236}">
                    <a16:creationId xmlns:a16="http://schemas.microsoft.com/office/drawing/2014/main" id="{E424E4D9-F548-F449-8A2A-EF7D1D724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2" y="309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7" name="Freeform 1848">
                <a:extLst>
                  <a:ext uri="{FF2B5EF4-FFF2-40B4-BE49-F238E27FC236}">
                    <a16:creationId xmlns:a16="http://schemas.microsoft.com/office/drawing/2014/main" id="{6615F5E1-F60C-7849-9341-83573468A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4" y="313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8" name="Freeform 1849">
                <a:extLst>
                  <a:ext uri="{FF2B5EF4-FFF2-40B4-BE49-F238E27FC236}">
                    <a16:creationId xmlns:a16="http://schemas.microsoft.com/office/drawing/2014/main" id="{1984D535-75A0-1341-A4CB-56E442CC1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7" y="312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9" name="Freeform 1850">
                <a:extLst>
                  <a:ext uri="{FF2B5EF4-FFF2-40B4-BE49-F238E27FC236}">
                    <a16:creationId xmlns:a16="http://schemas.microsoft.com/office/drawing/2014/main" id="{2EFE43AD-3DE4-3B4A-AEDC-1C57C583C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" y="313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0" name="Freeform 1851">
                <a:extLst>
                  <a:ext uri="{FF2B5EF4-FFF2-40B4-BE49-F238E27FC236}">
                    <a16:creationId xmlns:a16="http://schemas.microsoft.com/office/drawing/2014/main" id="{C3C42F63-606F-C943-98C6-CD093D62D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8" y="312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1" name="Freeform 1852">
                <a:extLst>
                  <a:ext uri="{FF2B5EF4-FFF2-40B4-BE49-F238E27FC236}">
                    <a16:creationId xmlns:a16="http://schemas.microsoft.com/office/drawing/2014/main" id="{DA0344B1-6A27-9F4C-9F52-984C1B8D8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313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2" name="Freeform 1853">
                <a:extLst>
                  <a:ext uri="{FF2B5EF4-FFF2-40B4-BE49-F238E27FC236}">
                    <a16:creationId xmlns:a16="http://schemas.microsoft.com/office/drawing/2014/main" id="{E5893DD7-EF33-3D4E-9C37-C8956E361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30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71" name="Group 1856">
              <a:extLst>
                <a:ext uri="{FF2B5EF4-FFF2-40B4-BE49-F238E27FC236}">
                  <a16:creationId xmlns:a16="http://schemas.microsoft.com/office/drawing/2014/main" id="{627F219B-3712-5D48-AAD8-C5068543F15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201838" y="4108149"/>
              <a:ext cx="942206" cy="1460371"/>
              <a:chOff x="1928" y="1721"/>
              <a:chExt cx="507" cy="812"/>
            </a:xfrm>
            <a:grpFill/>
          </p:grpSpPr>
          <p:grpSp>
            <p:nvGrpSpPr>
              <p:cNvPr id="190" name="Group 2057">
                <a:extLst>
                  <a:ext uri="{FF2B5EF4-FFF2-40B4-BE49-F238E27FC236}">
                    <a16:creationId xmlns:a16="http://schemas.microsoft.com/office/drawing/2014/main" id="{CEB87F33-08FE-8040-ACF2-4B7C4A86C3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8" y="1721"/>
                <a:ext cx="507" cy="812"/>
                <a:chOff x="1928" y="1721"/>
                <a:chExt cx="507" cy="812"/>
              </a:xfrm>
              <a:grpFill/>
            </p:grpSpPr>
            <p:sp>
              <p:nvSpPr>
                <p:cNvPr id="239" name="Freeform 1857">
                  <a:extLst>
                    <a:ext uri="{FF2B5EF4-FFF2-40B4-BE49-F238E27FC236}">
                      <a16:creationId xmlns:a16="http://schemas.microsoft.com/office/drawing/2014/main" id="{21585B2F-443F-5149-B641-3CE47B00DC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0" y="1800"/>
                  <a:ext cx="425" cy="434"/>
                </a:xfrm>
                <a:custGeom>
                  <a:avLst/>
                  <a:gdLst>
                    <a:gd name="T0" fmla="*/ 216 w 444"/>
                    <a:gd name="T1" fmla="*/ 30 h 453"/>
                    <a:gd name="T2" fmla="*/ 200 w 444"/>
                    <a:gd name="T3" fmla="*/ 39 h 453"/>
                    <a:gd name="T4" fmla="*/ 195 w 444"/>
                    <a:gd name="T5" fmla="*/ 38 h 453"/>
                    <a:gd name="T6" fmla="*/ 178 w 444"/>
                    <a:gd name="T7" fmla="*/ 43 h 453"/>
                    <a:gd name="T8" fmla="*/ 160 w 444"/>
                    <a:gd name="T9" fmla="*/ 13 h 453"/>
                    <a:gd name="T10" fmla="*/ 153 w 444"/>
                    <a:gd name="T11" fmla="*/ 1 h 453"/>
                    <a:gd name="T12" fmla="*/ 151 w 444"/>
                    <a:gd name="T13" fmla="*/ 5 h 453"/>
                    <a:gd name="T14" fmla="*/ 119 w 444"/>
                    <a:gd name="T15" fmla="*/ 15 h 453"/>
                    <a:gd name="T16" fmla="*/ 113 w 444"/>
                    <a:gd name="T17" fmla="*/ 28 h 453"/>
                    <a:gd name="T18" fmla="*/ 103 w 444"/>
                    <a:gd name="T19" fmla="*/ 45 h 453"/>
                    <a:gd name="T20" fmla="*/ 88 w 444"/>
                    <a:gd name="T21" fmla="*/ 51 h 453"/>
                    <a:gd name="T22" fmla="*/ 82 w 444"/>
                    <a:gd name="T23" fmla="*/ 50 h 453"/>
                    <a:gd name="T24" fmla="*/ 72 w 444"/>
                    <a:gd name="T25" fmla="*/ 38 h 453"/>
                    <a:gd name="T26" fmla="*/ 53 w 444"/>
                    <a:gd name="T27" fmla="*/ 40 h 453"/>
                    <a:gd name="T28" fmla="*/ 45 w 444"/>
                    <a:gd name="T29" fmla="*/ 54 h 453"/>
                    <a:gd name="T30" fmla="*/ 46 w 444"/>
                    <a:gd name="T31" fmla="*/ 107 h 453"/>
                    <a:gd name="T32" fmla="*/ 35 w 444"/>
                    <a:gd name="T33" fmla="*/ 107 h 453"/>
                    <a:gd name="T34" fmla="*/ 8 w 444"/>
                    <a:gd name="T35" fmla="*/ 128 h 453"/>
                    <a:gd name="T36" fmla="*/ 4 w 444"/>
                    <a:gd name="T37" fmla="*/ 150 h 453"/>
                    <a:gd name="T38" fmla="*/ 18 w 444"/>
                    <a:gd name="T39" fmla="*/ 170 h 453"/>
                    <a:gd name="T40" fmla="*/ 38 w 444"/>
                    <a:gd name="T41" fmla="*/ 182 h 453"/>
                    <a:gd name="T42" fmla="*/ 50 w 444"/>
                    <a:gd name="T43" fmla="*/ 181 h 453"/>
                    <a:gd name="T44" fmla="*/ 71 w 444"/>
                    <a:gd name="T45" fmla="*/ 175 h 453"/>
                    <a:gd name="T46" fmla="*/ 98 w 444"/>
                    <a:gd name="T47" fmla="*/ 172 h 453"/>
                    <a:gd name="T48" fmla="*/ 121 w 444"/>
                    <a:gd name="T49" fmla="*/ 201 h 453"/>
                    <a:gd name="T50" fmla="*/ 142 w 444"/>
                    <a:gd name="T51" fmla="*/ 211 h 453"/>
                    <a:gd name="T52" fmla="*/ 155 w 444"/>
                    <a:gd name="T53" fmla="*/ 234 h 453"/>
                    <a:gd name="T54" fmla="*/ 184 w 444"/>
                    <a:gd name="T55" fmla="*/ 271 h 453"/>
                    <a:gd name="T56" fmla="*/ 182 w 444"/>
                    <a:gd name="T57" fmla="*/ 283 h 453"/>
                    <a:gd name="T58" fmla="*/ 182 w 444"/>
                    <a:gd name="T59" fmla="*/ 286 h 453"/>
                    <a:gd name="T60" fmla="*/ 182 w 444"/>
                    <a:gd name="T61" fmla="*/ 310 h 453"/>
                    <a:gd name="T62" fmla="*/ 210 w 444"/>
                    <a:gd name="T63" fmla="*/ 334 h 453"/>
                    <a:gd name="T64" fmla="*/ 220 w 444"/>
                    <a:gd name="T65" fmla="*/ 352 h 453"/>
                    <a:gd name="T66" fmla="*/ 193 w 444"/>
                    <a:gd name="T67" fmla="*/ 406 h 453"/>
                    <a:gd name="T68" fmla="*/ 191 w 444"/>
                    <a:gd name="T69" fmla="*/ 409 h 453"/>
                    <a:gd name="T70" fmla="*/ 223 w 444"/>
                    <a:gd name="T71" fmla="*/ 430 h 453"/>
                    <a:gd name="T72" fmla="*/ 230 w 444"/>
                    <a:gd name="T73" fmla="*/ 448 h 453"/>
                    <a:gd name="T74" fmla="*/ 242 w 444"/>
                    <a:gd name="T75" fmla="*/ 437 h 453"/>
                    <a:gd name="T76" fmla="*/ 268 w 444"/>
                    <a:gd name="T77" fmla="*/ 407 h 453"/>
                    <a:gd name="T78" fmla="*/ 290 w 444"/>
                    <a:gd name="T79" fmla="*/ 349 h 453"/>
                    <a:gd name="T80" fmla="*/ 338 w 444"/>
                    <a:gd name="T81" fmla="*/ 320 h 453"/>
                    <a:gd name="T82" fmla="*/ 377 w 444"/>
                    <a:gd name="T83" fmla="*/ 296 h 453"/>
                    <a:gd name="T84" fmla="*/ 391 w 444"/>
                    <a:gd name="T85" fmla="*/ 262 h 453"/>
                    <a:gd name="T86" fmla="*/ 397 w 444"/>
                    <a:gd name="T87" fmla="*/ 206 h 453"/>
                    <a:gd name="T88" fmla="*/ 414 w 444"/>
                    <a:gd name="T89" fmla="*/ 185 h 453"/>
                    <a:gd name="T90" fmla="*/ 432 w 444"/>
                    <a:gd name="T91" fmla="*/ 118 h 453"/>
                    <a:gd name="T92" fmla="*/ 353 w 444"/>
                    <a:gd name="T93" fmla="*/ 90 h 453"/>
                    <a:gd name="T94" fmla="*/ 308 w 444"/>
                    <a:gd name="T95" fmla="*/ 68 h 453"/>
                    <a:gd name="T96" fmla="*/ 279 w 444"/>
                    <a:gd name="T97" fmla="*/ 83 h 453"/>
                    <a:gd name="T98" fmla="*/ 260 w 444"/>
                    <a:gd name="T99" fmla="*/ 69 h 453"/>
                    <a:gd name="T100" fmla="*/ 262 w 444"/>
                    <a:gd name="T101" fmla="*/ 33 h 453"/>
                    <a:gd name="T102" fmla="*/ 251 w 444"/>
                    <a:gd name="T103" fmla="*/ 17 h 453"/>
                    <a:gd name="T104" fmla="*/ 246 w 444"/>
                    <a:gd name="T105" fmla="*/ 25 h 453"/>
                    <a:gd name="T106" fmla="*/ 228 w 444"/>
                    <a:gd name="T107" fmla="*/ 36 h 453"/>
                    <a:gd name="T108" fmla="*/ 222 w 444"/>
                    <a:gd name="T109" fmla="*/ 35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44" h="453">
                      <a:moveTo>
                        <a:pt x="220" y="34"/>
                      </a:moveTo>
                      <a:cubicBezTo>
                        <a:pt x="218" y="33"/>
                        <a:pt x="218" y="33"/>
                        <a:pt x="218" y="33"/>
                      </a:cubicBezTo>
                      <a:cubicBezTo>
                        <a:pt x="218" y="32"/>
                        <a:pt x="218" y="32"/>
                        <a:pt x="218" y="32"/>
                      </a:cubicBezTo>
                      <a:cubicBezTo>
                        <a:pt x="217" y="31"/>
                        <a:pt x="217" y="31"/>
                        <a:pt x="217" y="31"/>
                      </a:cubicBezTo>
                      <a:cubicBezTo>
                        <a:pt x="217" y="31"/>
                        <a:pt x="217" y="31"/>
                        <a:pt x="217" y="31"/>
                      </a:cubicBezTo>
                      <a:cubicBezTo>
                        <a:pt x="217" y="31"/>
                        <a:pt x="217" y="31"/>
                        <a:pt x="217" y="31"/>
                      </a:cubicBezTo>
                      <a:cubicBezTo>
                        <a:pt x="217" y="31"/>
                        <a:pt x="217" y="31"/>
                        <a:pt x="216" y="30"/>
                      </a:cubicBezTo>
                      <a:cubicBezTo>
                        <a:pt x="216" y="30"/>
                        <a:pt x="216" y="30"/>
                        <a:pt x="216" y="30"/>
                      </a:cubicBezTo>
                      <a:cubicBezTo>
                        <a:pt x="215" y="30"/>
                        <a:pt x="213" y="31"/>
                        <a:pt x="212" y="31"/>
                      </a:cubicBezTo>
                      <a:cubicBezTo>
                        <a:pt x="210" y="31"/>
                        <a:pt x="208" y="31"/>
                        <a:pt x="206" y="31"/>
                      </a:cubicBezTo>
                      <a:cubicBezTo>
                        <a:pt x="206" y="31"/>
                        <a:pt x="206" y="31"/>
                        <a:pt x="206" y="31"/>
                      </a:cubicBezTo>
                      <a:cubicBezTo>
                        <a:pt x="205" y="32"/>
                        <a:pt x="205" y="32"/>
                        <a:pt x="205" y="33"/>
                      </a:cubicBezTo>
                      <a:cubicBezTo>
                        <a:pt x="205" y="35"/>
                        <a:pt x="205" y="37"/>
                        <a:pt x="202" y="38"/>
                      </a:cubicBezTo>
                      <a:cubicBezTo>
                        <a:pt x="202" y="39"/>
                        <a:pt x="201" y="39"/>
                        <a:pt x="200" y="39"/>
                      </a:cubicBezTo>
                      <a:cubicBezTo>
                        <a:pt x="200" y="39"/>
                        <a:pt x="200" y="39"/>
                        <a:pt x="200" y="39"/>
                      </a:cubicBezTo>
                      <a:cubicBezTo>
                        <a:pt x="200" y="39"/>
                        <a:pt x="200" y="39"/>
                        <a:pt x="200" y="39"/>
                      </a:cubicBezTo>
                      <a:cubicBezTo>
                        <a:pt x="200" y="39"/>
                        <a:pt x="200" y="39"/>
                        <a:pt x="200" y="39"/>
                      </a:cubicBezTo>
                      <a:cubicBezTo>
                        <a:pt x="195" y="38"/>
                        <a:pt x="195" y="38"/>
                        <a:pt x="195" y="38"/>
                      </a:cubicBezTo>
                      <a:cubicBezTo>
                        <a:pt x="195" y="38"/>
                        <a:pt x="195" y="38"/>
                        <a:pt x="195" y="38"/>
                      </a:cubicBezTo>
                      <a:cubicBezTo>
                        <a:pt x="195" y="38"/>
                        <a:pt x="195" y="38"/>
                        <a:pt x="195" y="38"/>
                      </a:cubicBezTo>
                      <a:cubicBezTo>
                        <a:pt x="195" y="38"/>
                        <a:pt x="195" y="38"/>
                        <a:pt x="195" y="38"/>
                      </a:cubicBezTo>
                      <a:cubicBezTo>
                        <a:pt x="194" y="38"/>
                        <a:pt x="194" y="38"/>
                        <a:pt x="193" y="38"/>
                      </a:cubicBezTo>
                      <a:cubicBezTo>
                        <a:pt x="193" y="37"/>
                        <a:pt x="193" y="37"/>
                        <a:pt x="192" y="37"/>
                      </a:cubicBezTo>
                      <a:cubicBezTo>
                        <a:pt x="191" y="37"/>
                        <a:pt x="190" y="37"/>
                        <a:pt x="189" y="37"/>
                      </a:cubicBezTo>
                      <a:cubicBezTo>
                        <a:pt x="188" y="39"/>
                        <a:pt x="187" y="39"/>
                        <a:pt x="186" y="40"/>
                      </a:cubicBezTo>
                      <a:cubicBezTo>
                        <a:pt x="186" y="40"/>
                        <a:pt x="185" y="40"/>
                        <a:pt x="185" y="40"/>
                      </a:cubicBezTo>
                      <a:cubicBezTo>
                        <a:pt x="184" y="40"/>
                        <a:pt x="184" y="40"/>
                        <a:pt x="184" y="40"/>
                      </a:cubicBezTo>
                      <a:cubicBezTo>
                        <a:pt x="183" y="42"/>
                        <a:pt x="180" y="42"/>
                        <a:pt x="178" y="43"/>
                      </a:cubicBezTo>
                      <a:cubicBezTo>
                        <a:pt x="177" y="43"/>
                        <a:pt x="176" y="43"/>
                        <a:pt x="176" y="43"/>
                      </a:cubicBezTo>
                      <a:cubicBezTo>
                        <a:pt x="175" y="44"/>
                        <a:pt x="174" y="45"/>
                        <a:pt x="172" y="45"/>
                      </a:cubicBezTo>
                      <a:cubicBezTo>
                        <a:pt x="171" y="45"/>
                        <a:pt x="171" y="45"/>
                        <a:pt x="171" y="45"/>
                      </a:cubicBezTo>
                      <a:cubicBezTo>
                        <a:pt x="168" y="44"/>
                        <a:pt x="165" y="43"/>
                        <a:pt x="161" y="39"/>
                      </a:cubicBezTo>
                      <a:cubicBezTo>
                        <a:pt x="157" y="34"/>
                        <a:pt x="156" y="27"/>
                        <a:pt x="156" y="23"/>
                      </a:cubicBezTo>
                      <a:cubicBezTo>
                        <a:pt x="156" y="21"/>
                        <a:pt x="157" y="17"/>
                        <a:pt x="159" y="16"/>
                      </a:cubicBezTo>
                      <a:cubicBezTo>
                        <a:pt x="160" y="15"/>
                        <a:pt x="160" y="14"/>
                        <a:pt x="160" y="13"/>
                      </a:cubicBezTo>
                      <a:cubicBezTo>
                        <a:pt x="160" y="12"/>
                        <a:pt x="160" y="10"/>
                        <a:pt x="158" y="10"/>
                      </a:cubicBezTo>
                      <a:cubicBezTo>
                        <a:pt x="155" y="9"/>
                        <a:pt x="155" y="6"/>
                        <a:pt x="155" y="3"/>
                      </a:cubicBezTo>
                      <a:cubicBezTo>
                        <a:pt x="155" y="1"/>
                        <a:pt x="155" y="1"/>
                        <a:pt x="154" y="1"/>
                      </a:cubicBezTo>
                      <a:cubicBezTo>
                        <a:pt x="154" y="0"/>
                        <a:pt x="154" y="0"/>
                        <a:pt x="153" y="1"/>
                      </a:cubicBezTo>
                      <a:cubicBezTo>
                        <a:pt x="153" y="1"/>
                        <a:pt x="153" y="1"/>
                        <a:pt x="153" y="1"/>
                      </a:cubicBezTo>
                      <a:cubicBezTo>
                        <a:pt x="153" y="1"/>
                        <a:pt x="153" y="1"/>
                        <a:pt x="153" y="1"/>
                      </a:cubicBezTo>
                      <a:cubicBezTo>
                        <a:pt x="153" y="1"/>
                        <a:pt x="153" y="1"/>
                        <a:pt x="153" y="1"/>
                      </a:cubicBezTo>
                      <a:cubicBezTo>
                        <a:pt x="153" y="1"/>
                        <a:pt x="153" y="1"/>
                        <a:pt x="153" y="1"/>
                      </a:cubicBezTo>
                      <a:cubicBezTo>
                        <a:pt x="152" y="1"/>
                        <a:pt x="152" y="2"/>
                        <a:pt x="152" y="2"/>
                      </a:cubicBezTo>
                      <a:cubicBezTo>
                        <a:pt x="152" y="2"/>
                        <a:pt x="152" y="2"/>
                        <a:pt x="152" y="2"/>
                      </a:cubicBezTo>
                      <a:cubicBezTo>
                        <a:pt x="152" y="3"/>
                        <a:pt x="152" y="3"/>
                        <a:pt x="152" y="3"/>
                      </a:cubicBezTo>
                      <a:cubicBezTo>
                        <a:pt x="151" y="3"/>
                        <a:pt x="151" y="4"/>
                        <a:pt x="151" y="5"/>
                      </a:cubicBezTo>
                      <a:cubicBezTo>
                        <a:pt x="151" y="5"/>
                        <a:pt x="151" y="5"/>
                        <a:pt x="151" y="5"/>
                      </a:cubicBezTo>
                      <a:cubicBezTo>
                        <a:pt x="151" y="5"/>
                        <a:pt x="151" y="5"/>
                        <a:pt x="151" y="5"/>
                      </a:cubicBezTo>
                      <a:cubicBezTo>
                        <a:pt x="150" y="6"/>
                        <a:pt x="149" y="6"/>
                        <a:pt x="148" y="7"/>
                      </a:cubicBezTo>
                      <a:cubicBezTo>
                        <a:pt x="147" y="7"/>
                        <a:pt x="146" y="8"/>
                        <a:pt x="144" y="9"/>
                      </a:cubicBezTo>
                      <a:cubicBezTo>
                        <a:pt x="140" y="11"/>
                        <a:pt x="136" y="13"/>
                        <a:pt x="133" y="12"/>
                      </a:cubicBezTo>
                      <a:cubicBezTo>
                        <a:pt x="133" y="12"/>
                        <a:pt x="132" y="12"/>
                        <a:pt x="132" y="12"/>
                      </a:cubicBezTo>
                      <a:cubicBezTo>
                        <a:pt x="130" y="12"/>
                        <a:pt x="128" y="13"/>
                        <a:pt x="128" y="15"/>
                      </a:cubicBezTo>
                      <a:cubicBezTo>
                        <a:pt x="128" y="18"/>
                        <a:pt x="126" y="19"/>
                        <a:pt x="124" y="19"/>
                      </a:cubicBezTo>
                      <a:cubicBezTo>
                        <a:pt x="122" y="19"/>
                        <a:pt x="120" y="17"/>
                        <a:pt x="119" y="15"/>
                      </a:cubicBezTo>
                      <a:cubicBezTo>
                        <a:pt x="119" y="15"/>
                        <a:pt x="117" y="14"/>
                        <a:pt x="116" y="14"/>
                      </a:cubicBezTo>
                      <a:cubicBezTo>
                        <a:pt x="114" y="14"/>
                        <a:pt x="111" y="14"/>
                        <a:pt x="110" y="12"/>
                      </a:cubicBezTo>
                      <a:cubicBezTo>
                        <a:pt x="110" y="12"/>
                        <a:pt x="109" y="12"/>
                        <a:pt x="107" y="12"/>
                      </a:cubicBezTo>
                      <a:cubicBezTo>
                        <a:pt x="110" y="15"/>
                        <a:pt x="110" y="18"/>
                        <a:pt x="110" y="21"/>
                      </a:cubicBezTo>
                      <a:cubicBezTo>
                        <a:pt x="110" y="22"/>
                        <a:pt x="111" y="22"/>
                        <a:pt x="111" y="23"/>
                      </a:cubicBezTo>
                      <a:cubicBezTo>
                        <a:pt x="112" y="24"/>
                        <a:pt x="113" y="25"/>
                        <a:pt x="113" y="28"/>
                      </a:cubicBezTo>
                      <a:cubicBezTo>
                        <a:pt x="113" y="28"/>
                        <a:pt x="113" y="28"/>
                        <a:pt x="113" y="28"/>
                      </a:cubicBezTo>
                      <a:cubicBezTo>
                        <a:pt x="114" y="28"/>
                        <a:pt x="114" y="28"/>
                        <a:pt x="114" y="28"/>
                      </a:cubicBezTo>
                      <a:cubicBezTo>
                        <a:pt x="115" y="28"/>
                        <a:pt x="116" y="27"/>
                        <a:pt x="117" y="27"/>
                      </a:cubicBezTo>
                      <a:cubicBezTo>
                        <a:pt x="119" y="27"/>
                        <a:pt x="121" y="29"/>
                        <a:pt x="121" y="31"/>
                      </a:cubicBezTo>
                      <a:cubicBezTo>
                        <a:pt x="121" y="33"/>
                        <a:pt x="119" y="35"/>
                        <a:pt x="116" y="36"/>
                      </a:cubicBezTo>
                      <a:cubicBezTo>
                        <a:pt x="113" y="37"/>
                        <a:pt x="112" y="38"/>
                        <a:pt x="111" y="41"/>
                      </a:cubicBezTo>
                      <a:cubicBezTo>
                        <a:pt x="110" y="44"/>
                        <a:pt x="108" y="44"/>
                        <a:pt x="106" y="44"/>
                      </a:cubicBezTo>
                      <a:cubicBezTo>
                        <a:pt x="105" y="44"/>
                        <a:pt x="104" y="45"/>
                        <a:pt x="103" y="45"/>
                      </a:cubicBezTo>
                      <a:cubicBezTo>
                        <a:pt x="103" y="46"/>
                        <a:pt x="103" y="46"/>
                        <a:pt x="103" y="46"/>
                      </a:cubicBezTo>
                      <a:cubicBezTo>
                        <a:pt x="100" y="48"/>
                        <a:pt x="98" y="50"/>
                        <a:pt x="95" y="50"/>
                      </a:cubicBezTo>
                      <a:cubicBezTo>
                        <a:pt x="95" y="50"/>
                        <a:pt x="94" y="50"/>
                        <a:pt x="93" y="50"/>
                      </a:cubicBezTo>
                      <a:cubicBezTo>
                        <a:pt x="93" y="49"/>
                        <a:pt x="92" y="49"/>
                        <a:pt x="92" y="49"/>
                      </a:cubicBezTo>
                      <a:cubicBezTo>
                        <a:pt x="92" y="49"/>
                        <a:pt x="90" y="50"/>
                        <a:pt x="89" y="51"/>
                      </a:cubicBezTo>
                      <a:cubicBezTo>
                        <a:pt x="89" y="51"/>
                        <a:pt x="88" y="51"/>
                        <a:pt x="88" y="51"/>
                      </a:cubicBezTo>
                      <a:cubicBezTo>
                        <a:pt x="88" y="51"/>
                        <a:pt x="88" y="51"/>
                        <a:pt x="88" y="51"/>
                      </a:cubicBezTo>
                      <a:cubicBezTo>
                        <a:pt x="87" y="51"/>
                        <a:pt x="87" y="51"/>
                        <a:pt x="86" y="51"/>
                      </a:cubicBezTo>
                      <a:cubicBezTo>
                        <a:pt x="86" y="51"/>
                        <a:pt x="86" y="51"/>
                        <a:pt x="86" y="51"/>
                      </a:cubicBezTo>
                      <a:cubicBezTo>
                        <a:pt x="86" y="51"/>
                        <a:pt x="86" y="51"/>
                        <a:pt x="86" y="51"/>
                      </a:cubicBezTo>
                      <a:cubicBezTo>
                        <a:pt x="86" y="52"/>
                        <a:pt x="85" y="51"/>
                        <a:pt x="84" y="51"/>
                      </a:cubicBezTo>
                      <a:cubicBezTo>
                        <a:pt x="84" y="51"/>
                        <a:pt x="84" y="51"/>
                        <a:pt x="84" y="51"/>
                      </a:cubicBezTo>
                      <a:cubicBezTo>
                        <a:pt x="83" y="50"/>
                        <a:pt x="83" y="50"/>
                        <a:pt x="83" y="50"/>
                      </a:cubicBezTo>
                      <a:cubicBezTo>
                        <a:pt x="83" y="50"/>
                        <a:pt x="83" y="50"/>
                        <a:pt x="82" y="50"/>
                      </a:cubicBezTo>
                      <a:cubicBezTo>
                        <a:pt x="82" y="50"/>
                        <a:pt x="82" y="49"/>
                        <a:pt x="81" y="49"/>
                      </a:cubicBezTo>
                      <a:cubicBezTo>
                        <a:pt x="81" y="49"/>
                        <a:pt x="81" y="49"/>
                        <a:pt x="81" y="49"/>
                      </a:cubicBezTo>
                      <a:cubicBezTo>
                        <a:pt x="80" y="48"/>
                        <a:pt x="80" y="48"/>
                        <a:pt x="80" y="48"/>
                      </a:cubicBezTo>
                      <a:cubicBezTo>
                        <a:pt x="79" y="47"/>
                        <a:pt x="78" y="45"/>
                        <a:pt x="76" y="43"/>
                      </a:cubicBezTo>
                      <a:cubicBezTo>
                        <a:pt x="76" y="42"/>
                        <a:pt x="75" y="41"/>
                        <a:pt x="75" y="41"/>
                      </a:cubicBezTo>
                      <a:cubicBezTo>
                        <a:pt x="75" y="40"/>
                        <a:pt x="75" y="40"/>
                        <a:pt x="74" y="40"/>
                      </a:cubicBezTo>
                      <a:cubicBezTo>
                        <a:pt x="74" y="39"/>
                        <a:pt x="73" y="38"/>
                        <a:pt x="72" y="38"/>
                      </a:cubicBezTo>
                      <a:cubicBezTo>
                        <a:pt x="72" y="37"/>
                        <a:pt x="72" y="37"/>
                        <a:pt x="72" y="37"/>
                      </a:cubicBezTo>
                      <a:cubicBezTo>
                        <a:pt x="72" y="37"/>
                        <a:pt x="72" y="37"/>
                        <a:pt x="72" y="37"/>
                      </a:cubicBezTo>
                      <a:cubicBezTo>
                        <a:pt x="71" y="38"/>
                        <a:pt x="71" y="38"/>
                        <a:pt x="70" y="38"/>
                      </a:cubicBezTo>
                      <a:cubicBezTo>
                        <a:pt x="68" y="39"/>
                        <a:pt x="65" y="40"/>
                        <a:pt x="63" y="40"/>
                      </a:cubicBezTo>
                      <a:cubicBezTo>
                        <a:pt x="63" y="40"/>
                        <a:pt x="62" y="40"/>
                        <a:pt x="62" y="40"/>
                      </a:cubicBezTo>
                      <a:cubicBezTo>
                        <a:pt x="61" y="40"/>
                        <a:pt x="60" y="40"/>
                        <a:pt x="59" y="40"/>
                      </a:cubicBezTo>
                      <a:cubicBezTo>
                        <a:pt x="57" y="40"/>
                        <a:pt x="55" y="40"/>
                        <a:pt x="53" y="40"/>
                      </a:cubicBezTo>
                      <a:cubicBezTo>
                        <a:pt x="49" y="40"/>
                        <a:pt x="47" y="40"/>
                        <a:pt x="46" y="40"/>
                      </a:cubicBezTo>
                      <a:cubicBezTo>
                        <a:pt x="46" y="41"/>
                        <a:pt x="47" y="42"/>
                        <a:pt x="47" y="43"/>
                      </a:cubicBezTo>
                      <a:cubicBezTo>
                        <a:pt x="47" y="43"/>
                        <a:pt x="48" y="44"/>
                        <a:pt x="48" y="44"/>
                      </a:cubicBezTo>
                      <a:cubicBezTo>
                        <a:pt x="50" y="44"/>
                        <a:pt x="53" y="45"/>
                        <a:pt x="53" y="47"/>
                      </a:cubicBezTo>
                      <a:cubicBezTo>
                        <a:pt x="54" y="49"/>
                        <a:pt x="53" y="50"/>
                        <a:pt x="51" y="52"/>
                      </a:cubicBezTo>
                      <a:cubicBezTo>
                        <a:pt x="49" y="53"/>
                        <a:pt x="47" y="53"/>
                        <a:pt x="46" y="54"/>
                      </a:cubicBezTo>
                      <a:cubicBezTo>
                        <a:pt x="45" y="54"/>
                        <a:pt x="45" y="54"/>
                        <a:pt x="45" y="54"/>
                      </a:cubicBezTo>
                      <a:cubicBezTo>
                        <a:pt x="45" y="54"/>
                        <a:pt x="44" y="54"/>
                        <a:pt x="44" y="56"/>
                      </a:cubicBezTo>
                      <a:cubicBezTo>
                        <a:pt x="44" y="59"/>
                        <a:pt x="46" y="61"/>
                        <a:pt x="48" y="64"/>
                      </a:cubicBezTo>
                      <a:cubicBezTo>
                        <a:pt x="50" y="67"/>
                        <a:pt x="53" y="71"/>
                        <a:pt x="51" y="75"/>
                      </a:cubicBezTo>
                      <a:cubicBezTo>
                        <a:pt x="50" y="78"/>
                        <a:pt x="49" y="87"/>
                        <a:pt x="49" y="90"/>
                      </a:cubicBezTo>
                      <a:cubicBezTo>
                        <a:pt x="49" y="90"/>
                        <a:pt x="49" y="90"/>
                        <a:pt x="49" y="90"/>
                      </a:cubicBezTo>
                      <a:cubicBezTo>
                        <a:pt x="49" y="92"/>
                        <a:pt x="48" y="102"/>
                        <a:pt x="45" y="106"/>
                      </a:cubicBezTo>
                      <a:cubicBezTo>
                        <a:pt x="46" y="107"/>
                        <a:pt x="46" y="107"/>
                        <a:pt x="46" y="107"/>
                      </a:cubicBezTo>
                      <a:cubicBezTo>
                        <a:pt x="43" y="107"/>
                        <a:pt x="43" y="107"/>
                        <a:pt x="43" y="107"/>
                      </a:cubicBezTo>
                      <a:cubicBezTo>
                        <a:pt x="43" y="107"/>
                        <a:pt x="42" y="107"/>
                        <a:pt x="42" y="107"/>
                      </a:cubicBez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0" y="107"/>
                        <a:pt x="40" y="107"/>
                        <a:pt x="39" y="107"/>
                      </a:cubicBezTo>
                      <a:cubicBezTo>
                        <a:pt x="38" y="107"/>
                        <a:pt x="37" y="106"/>
                        <a:pt x="37" y="106"/>
                      </a:cubicBezTo>
                      <a:cubicBezTo>
                        <a:pt x="36" y="106"/>
                        <a:pt x="36" y="106"/>
                        <a:pt x="35" y="107"/>
                      </a:cubicBezTo>
                      <a:cubicBezTo>
                        <a:pt x="35" y="107"/>
                        <a:pt x="35" y="107"/>
                        <a:pt x="34" y="107"/>
                      </a:cubicBezTo>
                      <a:cubicBezTo>
                        <a:pt x="32" y="109"/>
                        <a:pt x="29" y="110"/>
                        <a:pt x="27" y="110"/>
                      </a:cubicBezTo>
                      <a:cubicBezTo>
                        <a:pt x="25" y="111"/>
                        <a:pt x="23" y="111"/>
                        <a:pt x="21" y="112"/>
                      </a:cubicBezTo>
                      <a:cubicBezTo>
                        <a:pt x="18" y="114"/>
                        <a:pt x="16" y="115"/>
                        <a:pt x="14" y="116"/>
                      </a:cubicBezTo>
                      <a:cubicBezTo>
                        <a:pt x="12" y="116"/>
                        <a:pt x="11" y="117"/>
                        <a:pt x="11" y="118"/>
                      </a:cubicBezTo>
                      <a:cubicBezTo>
                        <a:pt x="11" y="120"/>
                        <a:pt x="10" y="122"/>
                        <a:pt x="9" y="124"/>
                      </a:cubicBezTo>
                      <a:cubicBezTo>
                        <a:pt x="8" y="125"/>
                        <a:pt x="7" y="126"/>
                        <a:pt x="8" y="128"/>
                      </a:cubicBezTo>
                      <a:cubicBezTo>
                        <a:pt x="9" y="132"/>
                        <a:pt x="6" y="133"/>
                        <a:pt x="5" y="134"/>
                      </a:cubicBezTo>
                      <a:cubicBezTo>
                        <a:pt x="4" y="134"/>
                        <a:pt x="3" y="135"/>
                        <a:pt x="2" y="136"/>
                      </a:cubicBezTo>
                      <a:cubicBezTo>
                        <a:pt x="1" y="137"/>
                        <a:pt x="1" y="137"/>
                        <a:pt x="2" y="138"/>
                      </a:cubicBezTo>
                      <a:cubicBezTo>
                        <a:pt x="2" y="139"/>
                        <a:pt x="2" y="141"/>
                        <a:pt x="1" y="143"/>
                      </a:cubicBezTo>
                      <a:cubicBezTo>
                        <a:pt x="0" y="143"/>
                        <a:pt x="0" y="144"/>
                        <a:pt x="1" y="145"/>
                      </a:cubicBezTo>
                      <a:cubicBezTo>
                        <a:pt x="1" y="146"/>
                        <a:pt x="2" y="148"/>
                        <a:pt x="3" y="149"/>
                      </a:cubicBezTo>
                      <a:cubicBezTo>
                        <a:pt x="4" y="150"/>
                        <a:pt x="4" y="150"/>
                        <a:pt x="4" y="150"/>
                      </a:cubicBezTo>
                      <a:cubicBezTo>
                        <a:pt x="4" y="151"/>
                        <a:pt x="5" y="152"/>
                        <a:pt x="5" y="152"/>
                      </a:cubicBezTo>
                      <a:cubicBezTo>
                        <a:pt x="7" y="155"/>
                        <a:pt x="9" y="158"/>
                        <a:pt x="9" y="161"/>
                      </a:cubicBezTo>
                      <a:cubicBezTo>
                        <a:pt x="9" y="162"/>
                        <a:pt x="9" y="162"/>
                        <a:pt x="9" y="163"/>
                      </a:cubicBezTo>
                      <a:cubicBezTo>
                        <a:pt x="10" y="163"/>
                        <a:pt x="11" y="163"/>
                        <a:pt x="12" y="163"/>
                      </a:cubicBezTo>
                      <a:cubicBezTo>
                        <a:pt x="13" y="163"/>
                        <a:pt x="13" y="163"/>
                        <a:pt x="13" y="163"/>
                      </a:cubicBezTo>
                      <a:cubicBezTo>
                        <a:pt x="15" y="163"/>
                        <a:pt x="16" y="166"/>
                        <a:pt x="16" y="167"/>
                      </a:cubicBezTo>
                      <a:cubicBezTo>
                        <a:pt x="17" y="169"/>
                        <a:pt x="17" y="170"/>
                        <a:pt x="18" y="170"/>
                      </a:cubicBezTo>
                      <a:cubicBezTo>
                        <a:pt x="20" y="170"/>
                        <a:pt x="21" y="170"/>
                        <a:pt x="22" y="170"/>
                      </a:cubicBezTo>
                      <a:cubicBezTo>
                        <a:pt x="24" y="170"/>
                        <a:pt x="25" y="170"/>
                        <a:pt x="26" y="170"/>
                      </a:cubicBezTo>
                      <a:cubicBezTo>
                        <a:pt x="28" y="170"/>
                        <a:pt x="28" y="169"/>
                        <a:pt x="29" y="169"/>
                      </a:cubicBezTo>
                      <a:cubicBezTo>
                        <a:pt x="30" y="167"/>
                        <a:pt x="32" y="165"/>
                        <a:pt x="34" y="165"/>
                      </a:cubicBezTo>
                      <a:cubicBezTo>
                        <a:pt x="35" y="165"/>
                        <a:pt x="37" y="165"/>
                        <a:pt x="37" y="169"/>
                      </a:cubicBezTo>
                      <a:cubicBezTo>
                        <a:pt x="37" y="170"/>
                        <a:pt x="37" y="170"/>
                        <a:pt x="37" y="171"/>
                      </a:cubicBezTo>
                      <a:cubicBezTo>
                        <a:pt x="37" y="174"/>
                        <a:pt x="37" y="180"/>
                        <a:pt x="38" y="182"/>
                      </a:cubicBezTo>
                      <a:cubicBezTo>
                        <a:pt x="40" y="181"/>
                        <a:pt x="43" y="181"/>
                        <a:pt x="44" y="181"/>
                      </a:cubicBezTo>
                      <a:cubicBezTo>
                        <a:pt x="45" y="181"/>
                        <a:pt x="45" y="181"/>
                        <a:pt x="46" y="181"/>
                      </a:cubicBezTo>
                      <a:cubicBezTo>
                        <a:pt x="46" y="181"/>
                        <a:pt x="46" y="181"/>
                        <a:pt x="46" y="181"/>
                      </a:cubicBezTo>
                      <a:cubicBezTo>
                        <a:pt x="49" y="181"/>
                        <a:pt x="49" y="181"/>
                        <a:pt x="49" y="181"/>
                      </a:cubicBezTo>
                      <a:cubicBezTo>
                        <a:pt x="49" y="181"/>
                        <a:pt x="49" y="181"/>
                        <a:pt x="50" y="181"/>
                      </a:cubicBezTo>
                      <a:cubicBezTo>
                        <a:pt x="50" y="181"/>
                        <a:pt x="50" y="181"/>
                        <a:pt x="50" y="181"/>
                      </a:cubicBezTo>
                      <a:cubicBezTo>
                        <a:pt x="50" y="181"/>
                        <a:pt x="50" y="181"/>
                        <a:pt x="50" y="181"/>
                      </a:cubicBezTo>
                      <a:cubicBezTo>
                        <a:pt x="51" y="181"/>
                        <a:pt x="52" y="182"/>
                        <a:pt x="53" y="182"/>
                      </a:cubicBezTo>
                      <a:cubicBezTo>
                        <a:pt x="53" y="182"/>
                        <a:pt x="53" y="182"/>
                        <a:pt x="53" y="182"/>
                      </a:cubicBezTo>
                      <a:cubicBezTo>
                        <a:pt x="54" y="182"/>
                        <a:pt x="54" y="182"/>
                        <a:pt x="55" y="182"/>
                      </a:cubicBezTo>
                      <a:cubicBezTo>
                        <a:pt x="55" y="182"/>
                        <a:pt x="55" y="182"/>
                        <a:pt x="55" y="182"/>
                      </a:cubicBezTo>
                      <a:cubicBezTo>
                        <a:pt x="57" y="183"/>
                        <a:pt x="59" y="182"/>
                        <a:pt x="61" y="180"/>
                      </a:cubicBezTo>
                      <a:cubicBezTo>
                        <a:pt x="63" y="179"/>
                        <a:pt x="64" y="178"/>
                        <a:pt x="66" y="177"/>
                      </a:cubicBezTo>
                      <a:cubicBezTo>
                        <a:pt x="68" y="177"/>
                        <a:pt x="69" y="176"/>
                        <a:pt x="71" y="175"/>
                      </a:cubicBezTo>
                      <a:cubicBezTo>
                        <a:pt x="72" y="174"/>
                        <a:pt x="73" y="174"/>
                        <a:pt x="74" y="173"/>
                      </a:cubicBezTo>
                      <a:cubicBezTo>
                        <a:pt x="78" y="171"/>
                        <a:pt x="81" y="169"/>
                        <a:pt x="85" y="169"/>
                      </a:cubicBezTo>
                      <a:cubicBezTo>
                        <a:pt x="87" y="169"/>
                        <a:pt x="88" y="168"/>
                        <a:pt x="90" y="168"/>
                      </a:cubicBezTo>
                      <a:cubicBezTo>
                        <a:pt x="91" y="168"/>
                        <a:pt x="93" y="168"/>
                        <a:pt x="94" y="168"/>
                      </a:cubicBezTo>
                      <a:cubicBezTo>
                        <a:pt x="95" y="168"/>
                        <a:pt x="97" y="168"/>
                        <a:pt x="98" y="169"/>
                      </a:cubicBezTo>
                      <a:cubicBezTo>
                        <a:pt x="98" y="169"/>
                        <a:pt x="98" y="170"/>
                        <a:pt x="98" y="171"/>
                      </a:cubicBezTo>
                      <a:cubicBezTo>
                        <a:pt x="98" y="171"/>
                        <a:pt x="98" y="171"/>
                        <a:pt x="98" y="172"/>
                      </a:cubicBezTo>
                      <a:cubicBezTo>
                        <a:pt x="97" y="175"/>
                        <a:pt x="96" y="186"/>
                        <a:pt x="101" y="192"/>
                      </a:cubicBezTo>
                      <a:cubicBezTo>
                        <a:pt x="105" y="197"/>
                        <a:pt x="108" y="199"/>
                        <a:pt x="110" y="199"/>
                      </a:cubicBezTo>
                      <a:cubicBezTo>
                        <a:pt x="111" y="199"/>
                        <a:pt x="112" y="199"/>
                        <a:pt x="113" y="199"/>
                      </a:cubicBezTo>
                      <a:cubicBezTo>
                        <a:pt x="114" y="199"/>
                        <a:pt x="114" y="199"/>
                        <a:pt x="115" y="199"/>
                      </a:cubicBezTo>
                      <a:cubicBezTo>
                        <a:pt x="117" y="199"/>
                        <a:pt x="118" y="200"/>
                        <a:pt x="119" y="200"/>
                      </a:cubicBezTo>
                      <a:cubicBezTo>
                        <a:pt x="119" y="201"/>
                        <a:pt x="120" y="201"/>
                        <a:pt x="120" y="201"/>
                      </a:cubicBezTo>
                      <a:cubicBezTo>
                        <a:pt x="121" y="201"/>
                        <a:pt x="121" y="201"/>
                        <a:pt x="121" y="201"/>
                      </a:cubicBezTo>
                      <a:cubicBezTo>
                        <a:pt x="125" y="201"/>
                        <a:pt x="125" y="203"/>
                        <a:pt x="125" y="204"/>
                      </a:cubicBezTo>
                      <a:cubicBezTo>
                        <a:pt x="126" y="205"/>
                        <a:pt x="126" y="205"/>
                        <a:pt x="126" y="205"/>
                      </a:cubicBezTo>
                      <a:cubicBezTo>
                        <a:pt x="127" y="205"/>
                        <a:pt x="129" y="205"/>
                        <a:pt x="130" y="205"/>
                      </a:cubicBezTo>
                      <a:cubicBezTo>
                        <a:pt x="135" y="206"/>
                        <a:pt x="137" y="208"/>
                        <a:pt x="137" y="211"/>
                      </a:cubicBezTo>
                      <a:cubicBezTo>
                        <a:pt x="137" y="211"/>
                        <a:pt x="138" y="211"/>
                        <a:pt x="139" y="211"/>
                      </a:cubicBezTo>
                      <a:cubicBezTo>
                        <a:pt x="139" y="211"/>
                        <a:pt x="139" y="211"/>
                        <a:pt x="140" y="211"/>
                      </a:cubicBezTo>
                      <a:cubicBezTo>
                        <a:pt x="140" y="211"/>
                        <a:pt x="141" y="211"/>
                        <a:pt x="142" y="211"/>
                      </a:cubicBezTo>
                      <a:cubicBezTo>
                        <a:pt x="144" y="211"/>
                        <a:pt x="147" y="211"/>
                        <a:pt x="149" y="212"/>
                      </a:cubicBezTo>
                      <a:cubicBezTo>
                        <a:pt x="149" y="213"/>
                        <a:pt x="149" y="213"/>
                        <a:pt x="149" y="213"/>
                      </a:cubicBezTo>
                      <a:cubicBezTo>
                        <a:pt x="152" y="215"/>
                        <a:pt x="154" y="217"/>
                        <a:pt x="154" y="222"/>
                      </a:cubicBezTo>
                      <a:cubicBezTo>
                        <a:pt x="154" y="223"/>
                        <a:pt x="154" y="224"/>
                        <a:pt x="155" y="225"/>
                      </a:cubicBezTo>
                      <a:cubicBezTo>
                        <a:pt x="156" y="227"/>
                        <a:pt x="157" y="228"/>
                        <a:pt x="156" y="230"/>
                      </a:cubicBezTo>
                      <a:cubicBezTo>
                        <a:pt x="156" y="231"/>
                        <a:pt x="155" y="231"/>
                        <a:pt x="154" y="232"/>
                      </a:cubicBezTo>
                      <a:cubicBezTo>
                        <a:pt x="154" y="232"/>
                        <a:pt x="155" y="233"/>
                        <a:pt x="155" y="234"/>
                      </a:cubicBezTo>
                      <a:cubicBezTo>
                        <a:pt x="156" y="236"/>
                        <a:pt x="157" y="237"/>
                        <a:pt x="157" y="239"/>
                      </a:cubicBezTo>
                      <a:cubicBezTo>
                        <a:pt x="157" y="242"/>
                        <a:pt x="161" y="244"/>
                        <a:pt x="167" y="243"/>
                      </a:cubicBezTo>
                      <a:cubicBezTo>
                        <a:pt x="168" y="243"/>
                        <a:pt x="169" y="243"/>
                        <a:pt x="170" y="243"/>
                      </a:cubicBezTo>
                      <a:cubicBezTo>
                        <a:pt x="175" y="243"/>
                        <a:pt x="178" y="244"/>
                        <a:pt x="178" y="251"/>
                      </a:cubicBezTo>
                      <a:cubicBezTo>
                        <a:pt x="178" y="253"/>
                        <a:pt x="179" y="254"/>
                        <a:pt x="181" y="256"/>
                      </a:cubicBezTo>
                      <a:cubicBezTo>
                        <a:pt x="182" y="257"/>
                        <a:pt x="184" y="259"/>
                        <a:pt x="185" y="261"/>
                      </a:cubicBezTo>
                      <a:cubicBezTo>
                        <a:pt x="186" y="265"/>
                        <a:pt x="185" y="268"/>
                        <a:pt x="184" y="271"/>
                      </a:cubicBezTo>
                      <a:cubicBezTo>
                        <a:pt x="184" y="273"/>
                        <a:pt x="183" y="275"/>
                        <a:pt x="184" y="276"/>
                      </a:cubicBezTo>
                      <a:cubicBezTo>
                        <a:pt x="184" y="277"/>
                        <a:pt x="184" y="278"/>
                        <a:pt x="184" y="278"/>
                      </a:cubicBezTo>
                      <a:cubicBezTo>
                        <a:pt x="184" y="279"/>
                        <a:pt x="184" y="279"/>
                        <a:pt x="184" y="279"/>
                      </a:cubicBezTo>
                      <a:cubicBezTo>
                        <a:pt x="183" y="280"/>
                        <a:pt x="183" y="280"/>
                        <a:pt x="183" y="281"/>
                      </a:cubicBezTo>
                      <a:cubicBezTo>
                        <a:pt x="183" y="281"/>
                        <a:pt x="183" y="281"/>
                        <a:pt x="183" y="282"/>
                      </a:cubicBezTo>
                      <a:cubicBezTo>
                        <a:pt x="183" y="282"/>
                        <a:pt x="183" y="282"/>
                        <a:pt x="182" y="283"/>
                      </a:cubicBezTo>
                      <a:cubicBezTo>
                        <a:pt x="182" y="283"/>
                        <a:pt x="182" y="283"/>
                        <a:pt x="182" y="283"/>
                      </a:cubicBezTo>
                      <a:cubicBezTo>
                        <a:pt x="182" y="284"/>
                        <a:pt x="182" y="284"/>
                        <a:pt x="181" y="284"/>
                      </a:cubicBezTo>
                      <a:cubicBezTo>
                        <a:pt x="181" y="284"/>
                        <a:pt x="181" y="284"/>
                        <a:pt x="181" y="285"/>
                      </a:cubicBezTo>
                      <a:cubicBezTo>
                        <a:pt x="181" y="285"/>
                        <a:pt x="181" y="285"/>
                        <a:pt x="181" y="285"/>
                      </a:cubicBezTo>
                      <a:cubicBezTo>
                        <a:pt x="181" y="285"/>
                        <a:pt x="181" y="285"/>
                        <a:pt x="181" y="285"/>
                      </a:cubicBezTo>
                      <a:cubicBezTo>
                        <a:pt x="181" y="285"/>
                        <a:pt x="181" y="285"/>
                        <a:pt x="181" y="285"/>
                      </a:cubicBezTo>
                      <a:cubicBezTo>
                        <a:pt x="181" y="285"/>
                        <a:pt x="182" y="286"/>
                        <a:pt x="182" y="286"/>
                      </a:cubicBezTo>
                      <a:cubicBezTo>
                        <a:pt x="182" y="286"/>
                        <a:pt x="182" y="286"/>
                        <a:pt x="182" y="286"/>
                      </a:cubicBezTo>
                      <a:cubicBezTo>
                        <a:pt x="182" y="287"/>
                        <a:pt x="182" y="287"/>
                        <a:pt x="182" y="287"/>
                      </a:cubicBezTo>
                      <a:cubicBezTo>
                        <a:pt x="182" y="287"/>
                        <a:pt x="182" y="288"/>
                        <a:pt x="182" y="288"/>
                      </a:cubicBezTo>
                      <a:cubicBezTo>
                        <a:pt x="182" y="288"/>
                        <a:pt x="182" y="289"/>
                        <a:pt x="182" y="289"/>
                      </a:cubicBezTo>
                      <a:cubicBezTo>
                        <a:pt x="182" y="291"/>
                        <a:pt x="181" y="291"/>
                        <a:pt x="180" y="292"/>
                      </a:cubicBezTo>
                      <a:cubicBezTo>
                        <a:pt x="180" y="292"/>
                        <a:pt x="181" y="293"/>
                        <a:pt x="181" y="294"/>
                      </a:cubicBezTo>
                      <a:cubicBezTo>
                        <a:pt x="182" y="296"/>
                        <a:pt x="184" y="300"/>
                        <a:pt x="183" y="305"/>
                      </a:cubicBezTo>
                      <a:cubicBezTo>
                        <a:pt x="182" y="307"/>
                        <a:pt x="182" y="310"/>
                        <a:pt x="182" y="310"/>
                      </a:cubicBezTo>
                      <a:cubicBezTo>
                        <a:pt x="182" y="311"/>
                        <a:pt x="183" y="311"/>
                        <a:pt x="187" y="311"/>
                      </a:cubicBezTo>
                      <a:cubicBezTo>
                        <a:pt x="191" y="311"/>
                        <a:pt x="193" y="312"/>
                        <a:pt x="194" y="313"/>
                      </a:cubicBezTo>
                      <a:cubicBezTo>
                        <a:pt x="194" y="313"/>
                        <a:pt x="195" y="313"/>
                        <a:pt x="195" y="313"/>
                      </a:cubicBezTo>
                      <a:cubicBezTo>
                        <a:pt x="195" y="313"/>
                        <a:pt x="195" y="313"/>
                        <a:pt x="195" y="313"/>
                      </a:cubicBezTo>
                      <a:cubicBezTo>
                        <a:pt x="196" y="312"/>
                        <a:pt x="197" y="312"/>
                        <a:pt x="197" y="312"/>
                      </a:cubicBezTo>
                      <a:cubicBezTo>
                        <a:pt x="202" y="312"/>
                        <a:pt x="206" y="321"/>
                        <a:pt x="206" y="323"/>
                      </a:cubicBezTo>
                      <a:cubicBezTo>
                        <a:pt x="207" y="327"/>
                        <a:pt x="209" y="332"/>
                        <a:pt x="210" y="334"/>
                      </a:cubicBezTo>
                      <a:cubicBezTo>
                        <a:pt x="210" y="334"/>
                        <a:pt x="210" y="334"/>
                        <a:pt x="210" y="334"/>
                      </a:cubicBezTo>
                      <a:cubicBezTo>
                        <a:pt x="212" y="333"/>
                        <a:pt x="214" y="332"/>
                        <a:pt x="217" y="332"/>
                      </a:cubicBezTo>
                      <a:cubicBezTo>
                        <a:pt x="218" y="332"/>
                        <a:pt x="219" y="332"/>
                        <a:pt x="220" y="332"/>
                      </a:cubicBezTo>
                      <a:cubicBezTo>
                        <a:pt x="220" y="333"/>
                        <a:pt x="221" y="333"/>
                        <a:pt x="221" y="333"/>
                      </a:cubicBezTo>
                      <a:cubicBezTo>
                        <a:pt x="224" y="336"/>
                        <a:pt x="222" y="342"/>
                        <a:pt x="221" y="348"/>
                      </a:cubicBezTo>
                      <a:cubicBezTo>
                        <a:pt x="221" y="349"/>
                        <a:pt x="220" y="351"/>
                        <a:pt x="220" y="352"/>
                      </a:cubicBezTo>
                      <a:cubicBezTo>
                        <a:pt x="220" y="352"/>
                        <a:pt x="220" y="352"/>
                        <a:pt x="220" y="352"/>
                      </a:cubicBezTo>
                      <a:cubicBezTo>
                        <a:pt x="224" y="352"/>
                        <a:pt x="226" y="353"/>
                        <a:pt x="226" y="353"/>
                      </a:cubicBezTo>
                      <a:cubicBezTo>
                        <a:pt x="230" y="355"/>
                        <a:pt x="230" y="371"/>
                        <a:pt x="229" y="373"/>
                      </a:cubicBezTo>
                      <a:cubicBezTo>
                        <a:pt x="228" y="375"/>
                        <a:pt x="226" y="376"/>
                        <a:pt x="221" y="378"/>
                      </a:cubicBezTo>
                      <a:cubicBezTo>
                        <a:pt x="219" y="379"/>
                        <a:pt x="216" y="380"/>
                        <a:pt x="215" y="381"/>
                      </a:cubicBezTo>
                      <a:cubicBezTo>
                        <a:pt x="211" y="384"/>
                        <a:pt x="201" y="394"/>
                        <a:pt x="196" y="401"/>
                      </a:cubicBezTo>
                      <a:cubicBezTo>
                        <a:pt x="195" y="403"/>
                        <a:pt x="194" y="404"/>
                        <a:pt x="193" y="405"/>
                      </a:cubicBezTo>
                      <a:cubicBezTo>
                        <a:pt x="193" y="405"/>
                        <a:pt x="193" y="406"/>
                        <a:pt x="193" y="406"/>
                      </a:cubicBezTo>
                      <a:cubicBezTo>
                        <a:pt x="192" y="407"/>
                        <a:pt x="191" y="408"/>
                        <a:pt x="190" y="409"/>
                      </a:cubicBezTo>
                      <a:cubicBezTo>
                        <a:pt x="190" y="409"/>
                        <a:pt x="190" y="409"/>
                        <a:pt x="190" y="409"/>
                      </a:cubicBezTo>
                      <a:cubicBezTo>
                        <a:pt x="190" y="409"/>
                        <a:pt x="190" y="409"/>
                        <a:pt x="190" y="409"/>
                      </a:cubicBezTo>
                      <a:cubicBezTo>
                        <a:pt x="190" y="409"/>
                        <a:pt x="190" y="409"/>
                        <a:pt x="190" y="409"/>
                      </a:cubicBezTo>
                      <a:cubicBezTo>
                        <a:pt x="190" y="409"/>
                        <a:pt x="190" y="409"/>
                        <a:pt x="190" y="409"/>
                      </a:cubicBezTo>
                      <a:cubicBezTo>
                        <a:pt x="191" y="409"/>
                        <a:pt x="191" y="409"/>
                        <a:pt x="191" y="409"/>
                      </a:cubicBezTo>
                      <a:cubicBezTo>
                        <a:pt x="191" y="409"/>
                        <a:pt x="191" y="409"/>
                        <a:pt x="191" y="409"/>
                      </a:cubicBezTo>
                      <a:cubicBezTo>
                        <a:pt x="193" y="410"/>
                        <a:pt x="195" y="410"/>
                        <a:pt x="198" y="413"/>
                      </a:cubicBezTo>
                      <a:cubicBezTo>
                        <a:pt x="198" y="413"/>
                        <a:pt x="198" y="414"/>
                        <a:pt x="199" y="414"/>
                      </a:cubicBezTo>
                      <a:cubicBezTo>
                        <a:pt x="201" y="417"/>
                        <a:pt x="202" y="419"/>
                        <a:pt x="203" y="420"/>
                      </a:cubicBezTo>
                      <a:cubicBezTo>
                        <a:pt x="203" y="419"/>
                        <a:pt x="205" y="418"/>
                        <a:pt x="207" y="418"/>
                      </a:cubicBezTo>
                      <a:cubicBezTo>
                        <a:pt x="208" y="418"/>
                        <a:pt x="209" y="419"/>
                        <a:pt x="210" y="420"/>
                      </a:cubicBezTo>
                      <a:cubicBezTo>
                        <a:pt x="212" y="423"/>
                        <a:pt x="215" y="425"/>
                        <a:pt x="218" y="427"/>
                      </a:cubicBezTo>
                      <a:cubicBezTo>
                        <a:pt x="220" y="428"/>
                        <a:pt x="222" y="429"/>
                        <a:pt x="223" y="430"/>
                      </a:cubicBezTo>
                      <a:cubicBezTo>
                        <a:pt x="223" y="430"/>
                        <a:pt x="224" y="431"/>
                        <a:pt x="225" y="431"/>
                      </a:cubicBezTo>
                      <a:cubicBezTo>
                        <a:pt x="227" y="433"/>
                        <a:pt x="231" y="435"/>
                        <a:pt x="231" y="440"/>
                      </a:cubicBezTo>
                      <a:cubicBezTo>
                        <a:pt x="231" y="441"/>
                        <a:pt x="231" y="442"/>
                        <a:pt x="231" y="443"/>
                      </a:cubicBezTo>
                      <a:cubicBezTo>
                        <a:pt x="231" y="444"/>
                        <a:pt x="231" y="445"/>
                        <a:pt x="231" y="445"/>
                      </a:cubicBezTo>
                      <a:cubicBezTo>
                        <a:pt x="231" y="446"/>
                        <a:pt x="231" y="446"/>
                        <a:pt x="231" y="446"/>
                      </a:cubicBezTo>
                      <a:cubicBezTo>
                        <a:pt x="230" y="447"/>
                        <a:pt x="230" y="447"/>
                        <a:pt x="230" y="448"/>
                      </a:cubicBezTo>
                      <a:cubicBezTo>
                        <a:pt x="230" y="448"/>
                        <a:pt x="230" y="448"/>
                        <a:pt x="230" y="448"/>
                      </a:cubicBezTo>
                      <a:cubicBezTo>
                        <a:pt x="230" y="449"/>
                        <a:pt x="230" y="450"/>
                        <a:pt x="231" y="450"/>
                      </a:cubicBezTo>
                      <a:cubicBezTo>
                        <a:pt x="231" y="451"/>
                        <a:pt x="231" y="451"/>
                        <a:pt x="231" y="451"/>
                      </a:cubicBezTo>
                      <a:cubicBezTo>
                        <a:pt x="231" y="452"/>
                        <a:pt x="231" y="452"/>
                        <a:pt x="231" y="453"/>
                      </a:cubicBezTo>
                      <a:cubicBezTo>
                        <a:pt x="231" y="453"/>
                        <a:pt x="231" y="453"/>
                        <a:pt x="231" y="453"/>
                      </a:cubicBezTo>
                      <a:cubicBezTo>
                        <a:pt x="232" y="452"/>
                        <a:pt x="233" y="451"/>
                        <a:pt x="234" y="450"/>
                      </a:cubicBezTo>
                      <a:cubicBezTo>
                        <a:pt x="238" y="447"/>
                        <a:pt x="239" y="445"/>
                        <a:pt x="240" y="442"/>
                      </a:cubicBezTo>
                      <a:cubicBezTo>
                        <a:pt x="240" y="441"/>
                        <a:pt x="241" y="439"/>
                        <a:pt x="242" y="437"/>
                      </a:cubicBezTo>
                      <a:cubicBezTo>
                        <a:pt x="243" y="435"/>
                        <a:pt x="244" y="433"/>
                        <a:pt x="244" y="432"/>
                      </a:cubicBezTo>
                      <a:cubicBezTo>
                        <a:pt x="244" y="429"/>
                        <a:pt x="245" y="426"/>
                        <a:pt x="249" y="423"/>
                      </a:cubicBezTo>
                      <a:cubicBezTo>
                        <a:pt x="250" y="421"/>
                        <a:pt x="250" y="420"/>
                        <a:pt x="250" y="418"/>
                      </a:cubicBezTo>
                      <a:cubicBezTo>
                        <a:pt x="250" y="416"/>
                        <a:pt x="250" y="413"/>
                        <a:pt x="255" y="410"/>
                      </a:cubicBezTo>
                      <a:cubicBezTo>
                        <a:pt x="259" y="409"/>
                        <a:pt x="261" y="409"/>
                        <a:pt x="262" y="411"/>
                      </a:cubicBezTo>
                      <a:cubicBezTo>
                        <a:pt x="264" y="414"/>
                        <a:pt x="262" y="418"/>
                        <a:pt x="260" y="421"/>
                      </a:cubicBezTo>
                      <a:cubicBezTo>
                        <a:pt x="263" y="417"/>
                        <a:pt x="265" y="412"/>
                        <a:pt x="268" y="407"/>
                      </a:cubicBezTo>
                      <a:cubicBezTo>
                        <a:pt x="268" y="406"/>
                        <a:pt x="269" y="405"/>
                        <a:pt x="270" y="403"/>
                      </a:cubicBezTo>
                      <a:cubicBezTo>
                        <a:pt x="274" y="395"/>
                        <a:pt x="278" y="391"/>
                        <a:pt x="282" y="390"/>
                      </a:cubicBezTo>
                      <a:cubicBezTo>
                        <a:pt x="283" y="390"/>
                        <a:pt x="285" y="387"/>
                        <a:pt x="284" y="376"/>
                      </a:cubicBezTo>
                      <a:cubicBezTo>
                        <a:pt x="284" y="374"/>
                        <a:pt x="284" y="373"/>
                        <a:pt x="283" y="371"/>
                      </a:cubicBezTo>
                      <a:cubicBezTo>
                        <a:pt x="283" y="366"/>
                        <a:pt x="282" y="362"/>
                        <a:pt x="284" y="358"/>
                      </a:cubicBezTo>
                      <a:cubicBezTo>
                        <a:pt x="285" y="357"/>
                        <a:pt x="286" y="355"/>
                        <a:pt x="286" y="354"/>
                      </a:cubicBezTo>
                      <a:cubicBezTo>
                        <a:pt x="286" y="352"/>
                        <a:pt x="286" y="349"/>
                        <a:pt x="290" y="349"/>
                      </a:cubicBezTo>
                      <a:cubicBezTo>
                        <a:pt x="292" y="349"/>
                        <a:pt x="298" y="343"/>
                        <a:pt x="302" y="339"/>
                      </a:cubicBezTo>
                      <a:cubicBezTo>
                        <a:pt x="308" y="333"/>
                        <a:pt x="312" y="332"/>
                        <a:pt x="318" y="332"/>
                      </a:cubicBezTo>
                      <a:cubicBezTo>
                        <a:pt x="320" y="332"/>
                        <a:pt x="321" y="331"/>
                        <a:pt x="321" y="331"/>
                      </a:cubicBezTo>
                      <a:cubicBezTo>
                        <a:pt x="321" y="330"/>
                        <a:pt x="322" y="329"/>
                        <a:pt x="324" y="328"/>
                      </a:cubicBezTo>
                      <a:cubicBezTo>
                        <a:pt x="327" y="328"/>
                        <a:pt x="329" y="326"/>
                        <a:pt x="330" y="324"/>
                      </a:cubicBezTo>
                      <a:cubicBezTo>
                        <a:pt x="331" y="323"/>
                        <a:pt x="332" y="323"/>
                        <a:pt x="332" y="322"/>
                      </a:cubicBezTo>
                      <a:cubicBezTo>
                        <a:pt x="333" y="321"/>
                        <a:pt x="335" y="320"/>
                        <a:pt x="338" y="320"/>
                      </a:cubicBezTo>
                      <a:cubicBezTo>
                        <a:pt x="340" y="320"/>
                        <a:pt x="343" y="321"/>
                        <a:pt x="345" y="321"/>
                      </a:cubicBezTo>
                      <a:cubicBezTo>
                        <a:pt x="348" y="321"/>
                        <a:pt x="350" y="322"/>
                        <a:pt x="352" y="322"/>
                      </a:cubicBezTo>
                      <a:cubicBezTo>
                        <a:pt x="356" y="322"/>
                        <a:pt x="356" y="322"/>
                        <a:pt x="356" y="322"/>
                      </a:cubicBezTo>
                      <a:cubicBezTo>
                        <a:pt x="360" y="322"/>
                        <a:pt x="360" y="321"/>
                        <a:pt x="360" y="320"/>
                      </a:cubicBezTo>
                      <a:cubicBezTo>
                        <a:pt x="360" y="316"/>
                        <a:pt x="364" y="312"/>
                        <a:pt x="369" y="312"/>
                      </a:cubicBezTo>
                      <a:cubicBezTo>
                        <a:pt x="371" y="312"/>
                        <a:pt x="372" y="312"/>
                        <a:pt x="372" y="308"/>
                      </a:cubicBezTo>
                      <a:cubicBezTo>
                        <a:pt x="372" y="302"/>
                        <a:pt x="373" y="299"/>
                        <a:pt x="377" y="296"/>
                      </a:cubicBezTo>
                      <a:cubicBezTo>
                        <a:pt x="379" y="295"/>
                        <a:pt x="379" y="292"/>
                        <a:pt x="380" y="289"/>
                      </a:cubicBezTo>
                      <a:cubicBezTo>
                        <a:pt x="380" y="288"/>
                        <a:pt x="381" y="287"/>
                        <a:pt x="381" y="286"/>
                      </a:cubicBezTo>
                      <a:cubicBezTo>
                        <a:pt x="381" y="284"/>
                        <a:pt x="383" y="283"/>
                        <a:pt x="384" y="283"/>
                      </a:cubicBezTo>
                      <a:cubicBezTo>
                        <a:pt x="385" y="282"/>
                        <a:pt x="385" y="282"/>
                        <a:pt x="385" y="281"/>
                      </a:cubicBezTo>
                      <a:cubicBezTo>
                        <a:pt x="385" y="278"/>
                        <a:pt x="385" y="276"/>
                        <a:pt x="386" y="273"/>
                      </a:cubicBezTo>
                      <a:cubicBezTo>
                        <a:pt x="386" y="271"/>
                        <a:pt x="387" y="269"/>
                        <a:pt x="387" y="267"/>
                      </a:cubicBezTo>
                      <a:cubicBezTo>
                        <a:pt x="387" y="264"/>
                        <a:pt x="389" y="262"/>
                        <a:pt x="391" y="262"/>
                      </a:cubicBezTo>
                      <a:cubicBezTo>
                        <a:pt x="392" y="261"/>
                        <a:pt x="392" y="261"/>
                        <a:pt x="393" y="260"/>
                      </a:cubicBezTo>
                      <a:cubicBezTo>
                        <a:pt x="393" y="260"/>
                        <a:pt x="393" y="259"/>
                        <a:pt x="393" y="257"/>
                      </a:cubicBezTo>
                      <a:cubicBezTo>
                        <a:pt x="392" y="255"/>
                        <a:pt x="392" y="251"/>
                        <a:pt x="394" y="246"/>
                      </a:cubicBezTo>
                      <a:cubicBezTo>
                        <a:pt x="395" y="242"/>
                        <a:pt x="395" y="237"/>
                        <a:pt x="394" y="232"/>
                      </a:cubicBezTo>
                      <a:cubicBezTo>
                        <a:pt x="394" y="230"/>
                        <a:pt x="394" y="228"/>
                        <a:pt x="394" y="225"/>
                      </a:cubicBezTo>
                      <a:cubicBezTo>
                        <a:pt x="394" y="217"/>
                        <a:pt x="394" y="210"/>
                        <a:pt x="397" y="207"/>
                      </a:cubicBezTo>
                      <a:cubicBezTo>
                        <a:pt x="397" y="207"/>
                        <a:pt x="397" y="207"/>
                        <a:pt x="397" y="206"/>
                      </a:cubicBezTo>
                      <a:cubicBezTo>
                        <a:pt x="397" y="206"/>
                        <a:pt x="397" y="206"/>
                        <a:pt x="397" y="206"/>
                      </a:cubicBezTo>
                      <a:cubicBezTo>
                        <a:pt x="395" y="205"/>
                        <a:pt x="394" y="204"/>
                        <a:pt x="395" y="202"/>
                      </a:cubicBezTo>
                      <a:cubicBezTo>
                        <a:pt x="395" y="200"/>
                        <a:pt x="398" y="198"/>
                        <a:pt x="400" y="199"/>
                      </a:cubicBezTo>
                      <a:cubicBezTo>
                        <a:pt x="401" y="199"/>
                        <a:pt x="402" y="200"/>
                        <a:pt x="402" y="201"/>
                      </a:cubicBezTo>
                      <a:cubicBezTo>
                        <a:pt x="403" y="201"/>
                        <a:pt x="404" y="202"/>
                        <a:pt x="405" y="201"/>
                      </a:cubicBezTo>
                      <a:cubicBezTo>
                        <a:pt x="408" y="200"/>
                        <a:pt x="411" y="193"/>
                        <a:pt x="413" y="187"/>
                      </a:cubicBezTo>
                      <a:cubicBezTo>
                        <a:pt x="414" y="185"/>
                        <a:pt x="414" y="185"/>
                        <a:pt x="414" y="185"/>
                      </a:cubicBezTo>
                      <a:cubicBezTo>
                        <a:pt x="416" y="178"/>
                        <a:pt x="420" y="177"/>
                        <a:pt x="423" y="176"/>
                      </a:cubicBezTo>
                      <a:cubicBezTo>
                        <a:pt x="424" y="176"/>
                        <a:pt x="425" y="176"/>
                        <a:pt x="425" y="176"/>
                      </a:cubicBezTo>
                      <a:cubicBezTo>
                        <a:pt x="428" y="174"/>
                        <a:pt x="435" y="167"/>
                        <a:pt x="440" y="154"/>
                      </a:cubicBezTo>
                      <a:cubicBezTo>
                        <a:pt x="444" y="145"/>
                        <a:pt x="441" y="135"/>
                        <a:pt x="439" y="128"/>
                      </a:cubicBezTo>
                      <a:cubicBezTo>
                        <a:pt x="438" y="126"/>
                        <a:pt x="438" y="124"/>
                        <a:pt x="438" y="123"/>
                      </a:cubicBezTo>
                      <a:cubicBezTo>
                        <a:pt x="436" y="118"/>
                        <a:pt x="435" y="118"/>
                        <a:pt x="434" y="118"/>
                      </a:cubicBezTo>
                      <a:cubicBezTo>
                        <a:pt x="433" y="118"/>
                        <a:pt x="433" y="118"/>
                        <a:pt x="432" y="118"/>
                      </a:cubicBezTo>
                      <a:cubicBezTo>
                        <a:pt x="431" y="118"/>
                        <a:pt x="431" y="118"/>
                        <a:pt x="430" y="118"/>
                      </a:cubicBezTo>
                      <a:cubicBezTo>
                        <a:pt x="430" y="118"/>
                        <a:pt x="429" y="118"/>
                        <a:pt x="429" y="118"/>
                      </a:cubicBezTo>
                      <a:cubicBezTo>
                        <a:pt x="420" y="118"/>
                        <a:pt x="411" y="113"/>
                        <a:pt x="401" y="103"/>
                      </a:cubicBezTo>
                      <a:cubicBezTo>
                        <a:pt x="395" y="95"/>
                        <a:pt x="387" y="92"/>
                        <a:pt x="379" y="92"/>
                      </a:cubicBezTo>
                      <a:cubicBezTo>
                        <a:pt x="376" y="92"/>
                        <a:pt x="374" y="92"/>
                        <a:pt x="370" y="93"/>
                      </a:cubicBezTo>
                      <a:cubicBezTo>
                        <a:pt x="369" y="93"/>
                        <a:pt x="368" y="94"/>
                        <a:pt x="366" y="94"/>
                      </a:cubicBezTo>
                      <a:cubicBezTo>
                        <a:pt x="361" y="94"/>
                        <a:pt x="357" y="92"/>
                        <a:pt x="353" y="90"/>
                      </a:cubicBezTo>
                      <a:cubicBezTo>
                        <a:pt x="351" y="89"/>
                        <a:pt x="349" y="88"/>
                        <a:pt x="347" y="88"/>
                      </a:cubicBezTo>
                      <a:cubicBezTo>
                        <a:pt x="345" y="87"/>
                        <a:pt x="341" y="90"/>
                        <a:pt x="339" y="92"/>
                      </a:cubicBezTo>
                      <a:cubicBezTo>
                        <a:pt x="337" y="93"/>
                        <a:pt x="335" y="94"/>
                        <a:pt x="334" y="95"/>
                      </a:cubicBezTo>
                      <a:cubicBezTo>
                        <a:pt x="332" y="96"/>
                        <a:pt x="331" y="95"/>
                        <a:pt x="330" y="94"/>
                      </a:cubicBezTo>
                      <a:cubicBezTo>
                        <a:pt x="329" y="93"/>
                        <a:pt x="330" y="91"/>
                        <a:pt x="331" y="88"/>
                      </a:cubicBezTo>
                      <a:cubicBezTo>
                        <a:pt x="332" y="86"/>
                        <a:pt x="333" y="84"/>
                        <a:pt x="333" y="82"/>
                      </a:cubicBezTo>
                      <a:cubicBezTo>
                        <a:pt x="333" y="82"/>
                        <a:pt x="333" y="78"/>
                        <a:pt x="308" y="68"/>
                      </a:cubicBezTo>
                      <a:cubicBezTo>
                        <a:pt x="304" y="67"/>
                        <a:pt x="301" y="66"/>
                        <a:pt x="299" y="66"/>
                      </a:cubicBezTo>
                      <a:cubicBezTo>
                        <a:pt x="296" y="66"/>
                        <a:pt x="294" y="68"/>
                        <a:pt x="294" y="71"/>
                      </a:cubicBezTo>
                      <a:cubicBezTo>
                        <a:pt x="294" y="75"/>
                        <a:pt x="293" y="76"/>
                        <a:pt x="291" y="76"/>
                      </a:cubicBezTo>
                      <a:cubicBezTo>
                        <a:pt x="290" y="76"/>
                        <a:pt x="290" y="76"/>
                        <a:pt x="289" y="76"/>
                      </a:cubicBezTo>
                      <a:cubicBezTo>
                        <a:pt x="289" y="76"/>
                        <a:pt x="288" y="76"/>
                        <a:pt x="288" y="76"/>
                      </a:cubicBezTo>
                      <a:cubicBezTo>
                        <a:pt x="287" y="76"/>
                        <a:pt x="286" y="77"/>
                        <a:pt x="286" y="78"/>
                      </a:cubicBezTo>
                      <a:cubicBezTo>
                        <a:pt x="284" y="83"/>
                        <a:pt x="281" y="83"/>
                        <a:pt x="279" y="83"/>
                      </a:cubicBezTo>
                      <a:cubicBezTo>
                        <a:pt x="277" y="83"/>
                        <a:pt x="276" y="82"/>
                        <a:pt x="275" y="80"/>
                      </a:cubicBezTo>
                      <a:cubicBezTo>
                        <a:pt x="275" y="79"/>
                        <a:pt x="275" y="77"/>
                        <a:pt x="277" y="75"/>
                      </a:cubicBezTo>
                      <a:cubicBezTo>
                        <a:pt x="281" y="73"/>
                        <a:pt x="285" y="68"/>
                        <a:pt x="286" y="64"/>
                      </a:cubicBezTo>
                      <a:cubicBezTo>
                        <a:pt x="286" y="62"/>
                        <a:pt x="279" y="59"/>
                        <a:pt x="271" y="59"/>
                      </a:cubicBezTo>
                      <a:cubicBezTo>
                        <a:pt x="269" y="59"/>
                        <a:pt x="267" y="60"/>
                        <a:pt x="266" y="60"/>
                      </a:cubicBezTo>
                      <a:cubicBezTo>
                        <a:pt x="264" y="61"/>
                        <a:pt x="264" y="62"/>
                        <a:pt x="263" y="65"/>
                      </a:cubicBezTo>
                      <a:cubicBezTo>
                        <a:pt x="263" y="67"/>
                        <a:pt x="262" y="69"/>
                        <a:pt x="260" y="69"/>
                      </a:cubicBezTo>
                      <a:cubicBezTo>
                        <a:pt x="259" y="69"/>
                        <a:pt x="258" y="69"/>
                        <a:pt x="257" y="69"/>
                      </a:cubicBezTo>
                      <a:cubicBezTo>
                        <a:pt x="255" y="67"/>
                        <a:pt x="253" y="64"/>
                        <a:pt x="254" y="62"/>
                      </a:cubicBezTo>
                      <a:cubicBezTo>
                        <a:pt x="255" y="58"/>
                        <a:pt x="258" y="56"/>
                        <a:pt x="261" y="56"/>
                      </a:cubicBezTo>
                      <a:cubicBezTo>
                        <a:pt x="261" y="56"/>
                        <a:pt x="261" y="56"/>
                        <a:pt x="261" y="56"/>
                      </a:cubicBezTo>
                      <a:cubicBezTo>
                        <a:pt x="263" y="56"/>
                        <a:pt x="266" y="52"/>
                        <a:pt x="271" y="43"/>
                      </a:cubicBezTo>
                      <a:cubicBezTo>
                        <a:pt x="272" y="41"/>
                        <a:pt x="271" y="40"/>
                        <a:pt x="267" y="37"/>
                      </a:cubicBezTo>
                      <a:cubicBezTo>
                        <a:pt x="265" y="36"/>
                        <a:pt x="263" y="35"/>
                        <a:pt x="262" y="33"/>
                      </a:cubicBezTo>
                      <a:cubicBezTo>
                        <a:pt x="259" y="30"/>
                        <a:pt x="258" y="25"/>
                        <a:pt x="257" y="21"/>
                      </a:cubicBezTo>
                      <a:cubicBezTo>
                        <a:pt x="257" y="18"/>
                        <a:pt x="256" y="15"/>
                        <a:pt x="255" y="13"/>
                      </a:cubicBezTo>
                      <a:cubicBezTo>
                        <a:pt x="255" y="13"/>
                        <a:pt x="255" y="13"/>
                        <a:pt x="255" y="13"/>
                      </a:cubicBezTo>
                      <a:cubicBezTo>
                        <a:pt x="255" y="13"/>
                        <a:pt x="254" y="14"/>
                        <a:pt x="254" y="14"/>
                      </a:cubicBezTo>
                      <a:cubicBezTo>
                        <a:pt x="254" y="14"/>
                        <a:pt x="253" y="15"/>
                        <a:pt x="253" y="15"/>
                      </a:cubicBezTo>
                      <a:cubicBezTo>
                        <a:pt x="253" y="15"/>
                        <a:pt x="252" y="16"/>
                        <a:pt x="252" y="16"/>
                      </a:cubicBezTo>
                      <a:cubicBezTo>
                        <a:pt x="252" y="16"/>
                        <a:pt x="251" y="17"/>
                        <a:pt x="251" y="17"/>
                      </a:cubicBezTo>
                      <a:cubicBezTo>
                        <a:pt x="251" y="18"/>
                        <a:pt x="250" y="18"/>
                        <a:pt x="250" y="18"/>
                      </a:cubicBezTo>
                      <a:cubicBezTo>
                        <a:pt x="250" y="19"/>
                        <a:pt x="250" y="19"/>
                        <a:pt x="249" y="19"/>
                      </a:cubicBezTo>
                      <a:cubicBezTo>
                        <a:pt x="249" y="20"/>
                        <a:pt x="249" y="20"/>
                        <a:pt x="248" y="20"/>
                      </a:cubicBezTo>
                      <a:cubicBezTo>
                        <a:pt x="248" y="21"/>
                        <a:pt x="248" y="21"/>
                        <a:pt x="248" y="22"/>
                      </a:cubicBezTo>
                      <a:cubicBezTo>
                        <a:pt x="247" y="22"/>
                        <a:pt x="247" y="22"/>
                        <a:pt x="247" y="23"/>
                      </a:cubicBezTo>
                      <a:cubicBezTo>
                        <a:pt x="247" y="23"/>
                        <a:pt x="246" y="23"/>
                        <a:pt x="246" y="24"/>
                      </a:cubicBezTo>
                      <a:cubicBezTo>
                        <a:pt x="246" y="24"/>
                        <a:pt x="246" y="24"/>
                        <a:pt x="246" y="25"/>
                      </a:cubicBezTo>
                      <a:cubicBezTo>
                        <a:pt x="245" y="25"/>
                        <a:pt x="245" y="26"/>
                        <a:pt x="245" y="26"/>
                      </a:cubicBezTo>
                      <a:cubicBezTo>
                        <a:pt x="245" y="26"/>
                        <a:pt x="245" y="27"/>
                        <a:pt x="244" y="27"/>
                      </a:cubicBezTo>
                      <a:cubicBezTo>
                        <a:pt x="244" y="27"/>
                        <a:pt x="244" y="28"/>
                        <a:pt x="244" y="29"/>
                      </a:cubicBezTo>
                      <a:cubicBezTo>
                        <a:pt x="242" y="33"/>
                        <a:pt x="240" y="34"/>
                        <a:pt x="237" y="34"/>
                      </a:cubicBezTo>
                      <a:cubicBezTo>
                        <a:pt x="234" y="34"/>
                        <a:pt x="234" y="34"/>
                        <a:pt x="234" y="34"/>
                      </a:cubicBezTo>
                      <a:cubicBezTo>
                        <a:pt x="233" y="34"/>
                        <a:pt x="232" y="34"/>
                        <a:pt x="230" y="35"/>
                      </a:cubicBezTo>
                      <a:cubicBezTo>
                        <a:pt x="230" y="35"/>
                        <a:pt x="229" y="35"/>
                        <a:pt x="228" y="36"/>
                      </a:cubicBezTo>
                      <a:cubicBezTo>
                        <a:pt x="228" y="36"/>
                        <a:pt x="228" y="36"/>
                        <a:pt x="227" y="36"/>
                      </a:cubicBezTo>
                      <a:cubicBezTo>
                        <a:pt x="227" y="36"/>
                        <a:pt x="226" y="36"/>
                        <a:pt x="226" y="36"/>
                      </a:cubicBezTo>
                      <a:cubicBezTo>
                        <a:pt x="226" y="36"/>
                        <a:pt x="226" y="36"/>
                        <a:pt x="226" y="36"/>
                      </a:cubicBezTo>
                      <a:cubicBezTo>
                        <a:pt x="226" y="36"/>
                        <a:pt x="225" y="36"/>
                        <a:pt x="225" y="36"/>
                      </a:cubicBezTo>
                      <a:cubicBezTo>
                        <a:pt x="225" y="36"/>
                        <a:pt x="224" y="36"/>
                        <a:pt x="224" y="36"/>
                      </a:cubicBezTo>
                      <a:cubicBezTo>
                        <a:pt x="224" y="36"/>
                        <a:pt x="223" y="35"/>
                        <a:pt x="223" y="35"/>
                      </a:cubicBezTo>
                      <a:cubicBezTo>
                        <a:pt x="223" y="35"/>
                        <a:pt x="222" y="35"/>
                        <a:pt x="222" y="35"/>
                      </a:cubicBezTo>
                      <a:cubicBezTo>
                        <a:pt x="222" y="35"/>
                        <a:pt x="222" y="35"/>
                        <a:pt x="221" y="35"/>
                      </a:cubicBezTo>
                      <a:cubicBezTo>
                        <a:pt x="221" y="35"/>
                        <a:pt x="221" y="34"/>
                        <a:pt x="220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40" name="Freeform 1858">
                  <a:extLst>
                    <a:ext uri="{FF2B5EF4-FFF2-40B4-BE49-F238E27FC236}">
                      <a16:creationId xmlns:a16="http://schemas.microsoft.com/office/drawing/2014/main" id="{85DBEAB0-1156-C14D-BC4A-F1A44F26B1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8" y="2195"/>
                  <a:ext cx="50" cy="54"/>
                </a:xfrm>
                <a:custGeom>
                  <a:avLst/>
                  <a:gdLst>
                    <a:gd name="T0" fmla="*/ 7 w 52"/>
                    <a:gd name="T1" fmla="*/ 4 h 56"/>
                    <a:gd name="T2" fmla="*/ 7 w 52"/>
                    <a:gd name="T3" fmla="*/ 5 h 56"/>
                    <a:gd name="T4" fmla="*/ 7 w 52"/>
                    <a:gd name="T5" fmla="*/ 5 h 56"/>
                    <a:gd name="T6" fmla="*/ 5 w 52"/>
                    <a:gd name="T7" fmla="*/ 13 h 56"/>
                    <a:gd name="T8" fmla="*/ 3 w 52"/>
                    <a:gd name="T9" fmla="*/ 25 h 56"/>
                    <a:gd name="T10" fmla="*/ 1 w 52"/>
                    <a:gd name="T11" fmla="*/ 34 h 56"/>
                    <a:gd name="T12" fmla="*/ 0 w 52"/>
                    <a:gd name="T13" fmla="*/ 40 h 56"/>
                    <a:gd name="T14" fmla="*/ 1 w 52"/>
                    <a:gd name="T15" fmla="*/ 44 h 56"/>
                    <a:gd name="T16" fmla="*/ 3 w 52"/>
                    <a:gd name="T17" fmla="*/ 45 h 56"/>
                    <a:gd name="T18" fmla="*/ 3 w 52"/>
                    <a:gd name="T19" fmla="*/ 46 h 56"/>
                    <a:gd name="T20" fmla="*/ 3 w 52"/>
                    <a:gd name="T21" fmla="*/ 46 h 56"/>
                    <a:gd name="T22" fmla="*/ 3 w 52"/>
                    <a:gd name="T23" fmla="*/ 47 h 56"/>
                    <a:gd name="T24" fmla="*/ 3 w 52"/>
                    <a:gd name="T25" fmla="*/ 48 h 56"/>
                    <a:gd name="T26" fmla="*/ 3 w 52"/>
                    <a:gd name="T27" fmla="*/ 49 h 56"/>
                    <a:gd name="T28" fmla="*/ 3 w 52"/>
                    <a:gd name="T29" fmla="*/ 50 h 56"/>
                    <a:gd name="T30" fmla="*/ 3 w 52"/>
                    <a:gd name="T31" fmla="*/ 50 h 56"/>
                    <a:gd name="T32" fmla="*/ 4 w 52"/>
                    <a:gd name="T33" fmla="*/ 51 h 56"/>
                    <a:gd name="T34" fmla="*/ 6 w 52"/>
                    <a:gd name="T35" fmla="*/ 51 h 56"/>
                    <a:gd name="T36" fmla="*/ 20 w 52"/>
                    <a:gd name="T37" fmla="*/ 55 h 56"/>
                    <a:gd name="T38" fmla="*/ 23 w 52"/>
                    <a:gd name="T39" fmla="*/ 56 h 56"/>
                    <a:gd name="T40" fmla="*/ 23 w 52"/>
                    <a:gd name="T41" fmla="*/ 56 h 56"/>
                    <a:gd name="T42" fmla="*/ 28 w 52"/>
                    <a:gd name="T43" fmla="*/ 55 h 56"/>
                    <a:gd name="T44" fmla="*/ 35 w 52"/>
                    <a:gd name="T45" fmla="*/ 55 h 56"/>
                    <a:gd name="T46" fmla="*/ 35 w 52"/>
                    <a:gd name="T47" fmla="*/ 55 h 56"/>
                    <a:gd name="T48" fmla="*/ 44 w 52"/>
                    <a:gd name="T49" fmla="*/ 53 h 56"/>
                    <a:gd name="T50" fmla="*/ 50 w 52"/>
                    <a:gd name="T51" fmla="*/ 46 h 56"/>
                    <a:gd name="T52" fmla="*/ 52 w 52"/>
                    <a:gd name="T53" fmla="*/ 44 h 56"/>
                    <a:gd name="T54" fmla="*/ 52 w 52"/>
                    <a:gd name="T55" fmla="*/ 44 h 56"/>
                    <a:gd name="T56" fmla="*/ 51 w 52"/>
                    <a:gd name="T57" fmla="*/ 40 h 56"/>
                    <a:gd name="T58" fmla="*/ 51 w 52"/>
                    <a:gd name="T59" fmla="*/ 40 h 56"/>
                    <a:gd name="T60" fmla="*/ 50 w 52"/>
                    <a:gd name="T61" fmla="*/ 37 h 56"/>
                    <a:gd name="T62" fmla="*/ 50 w 52"/>
                    <a:gd name="T63" fmla="*/ 36 h 56"/>
                    <a:gd name="T64" fmla="*/ 51 w 52"/>
                    <a:gd name="T65" fmla="*/ 33 h 56"/>
                    <a:gd name="T66" fmla="*/ 51 w 52"/>
                    <a:gd name="T67" fmla="*/ 33 h 56"/>
                    <a:gd name="T68" fmla="*/ 51 w 52"/>
                    <a:gd name="T69" fmla="*/ 30 h 56"/>
                    <a:gd name="T70" fmla="*/ 51 w 52"/>
                    <a:gd name="T71" fmla="*/ 27 h 56"/>
                    <a:gd name="T72" fmla="*/ 47 w 52"/>
                    <a:gd name="T73" fmla="*/ 22 h 56"/>
                    <a:gd name="T74" fmla="*/ 44 w 52"/>
                    <a:gd name="T75" fmla="*/ 19 h 56"/>
                    <a:gd name="T76" fmla="*/ 40 w 52"/>
                    <a:gd name="T77" fmla="*/ 17 h 56"/>
                    <a:gd name="T78" fmla="*/ 31 w 52"/>
                    <a:gd name="T79" fmla="*/ 10 h 56"/>
                    <a:gd name="T80" fmla="*/ 30 w 52"/>
                    <a:gd name="T81" fmla="*/ 9 h 56"/>
                    <a:gd name="T82" fmla="*/ 29 w 52"/>
                    <a:gd name="T83" fmla="*/ 10 h 56"/>
                    <a:gd name="T84" fmla="*/ 27 w 52"/>
                    <a:gd name="T85" fmla="*/ 12 h 56"/>
                    <a:gd name="T86" fmla="*/ 26 w 52"/>
                    <a:gd name="T87" fmla="*/ 12 h 56"/>
                    <a:gd name="T88" fmla="*/ 23 w 52"/>
                    <a:gd name="T89" fmla="*/ 9 h 56"/>
                    <a:gd name="T90" fmla="*/ 20 w 52"/>
                    <a:gd name="T91" fmla="*/ 4 h 56"/>
                    <a:gd name="T92" fmla="*/ 12 w 52"/>
                    <a:gd name="T93" fmla="*/ 1 h 56"/>
                    <a:gd name="T94" fmla="*/ 11 w 52"/>
                    <a:gd name="T95" fmla="*/ 1 h 56"/>
                    <a:gd name="T96" fmla="*/ 10 w 52"/>
                    <a:gd name="T97" fmla="*/ 1 h 56"/>
                    <a:gd name="T98" fmla="*/ 9 w 52"/>
                    <a:gd name="T99" fmla="*/ 1 h 56"/>
                    <a:gd name="T100" fmla="*/ 7 w 52"/>
                    <a:gd name="T101" fmla="*/ 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56">
                      <a:moveTo>
                        <a:pt x="7" y="4"/>
                      </a:moveTo>
                      <a:cubicBezTo>
                        <a:pt x="7" y="4"/>
                        <a:pt x="7" y="4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8"/>
                        <a:pt x="6" y="10"/>
                        <a:pt x="5" y="13"/>
                      </a:cubicBezTo>
                      <a:cubicBezTo>
                        <a:pt x="4" y="16"/>
                        <a:pt x="3" y="20"/>
                        <a:pt x="3" y="25"/>
                      </a:cubicBezTo>
                      <a:cubicBezTo>
                        <a:pt x="3" y="30"/>
                        <a:pt x="2" y="32"/>
                        <a:pt x="1" y="34"/>
                      </a:cubicBezTo>
                      <a:cubicBezTo>
                        <a:pt x="1" y="35"/>
                        <a:pt x="0" y="37"/>
                        <a:pt x="0" y="40"/>
                      </a:cubicBezTo>
                      <a:cubicBezTo>
                        <a:pt x="0" y="43"/>
                        <a:pt x="1" y="44"/>
                        <a:pt x="1" y="44"/>
                      </a:cubicBezTo>
                      <a:cubicBezTo>
                        <a:pt x="2" y="44"/>
                        <a:pt x="2" y="44"/>
                        <a:pt x="3" y="45"/>
                      </a:cubicBezTo>
                      <a:cubicBezTo>
                        <a:pt x="3" y="45"/>
                        <a:pt x="3" y="45"/>
                        <a:pt x="3" y="46"/>
                      </a:cubicBezTo>
                      <a:cubicBezTo>
                        <a:pt x="3" y="46"/>
                        <a:pt x="3" y="46"/>
                        <a:pt x="3" y="46"/>
                      </a:cubicBezTo>
                      <a:cubicBezTo>
                        <a:pt x="3" y="46"/>
                        <a:pt x="3" y="47"/>
                        <a:pt x="3" y="47"/>
                      </a:cubicBezTo>
                      <a:cubicBezTo>
                        <a:pt x="3" y="47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9"/>
                      </a:cubicBezTo>
                      <a:cubicBezTo>
                        <a:pt x="3" y="49"/>
                        <a:pt x="3" y="49"/>
                        <a:pt x="3" y="50"/>
                      </a:cubicBezTo>
                      <a:cubicBezTo>
                        <a:pt x="3" y="50"/>
                        <a:pt x="3" y="50"/>
                        <a:pt x="3" y="50"/>
                      </a:cubicBezTo>
                      <a:cubicBezTo>
                        <a:pt x="3" y="51"/>
                        <a:pt x="4" y="51"/>
                        <a:pt x="4" y="51"/>
                      </a:cubicBezTo>
                      <a:cubicBezTo>
                        <a:pt x="5" y="51"/>
                        <a:pt x="6" y="51"/>
                        <a:pt x="6" y="51"/>
                      </a:cubicBezTo>
                      <a:cubicBezTo>
                        <a:pt x="11" y="51"/>
                        <a:pt x="16" y="53"/>
                        <a:pt x="20" y="55"/>
                      </a:cubicBezTo>
                      <a:cubicBezTo>
                        <a:pt x="22" y="56"/>
                        <a:pt x="22" y="56"/>
                        <a:pt x="23" y="56"/>
                      </a:cubicBezTo>
                      <a:cubicBezTo>
                        <a:pt x="23" y="56"/>
                        <a:pt x="23" y="56"/>
                        <a:pt x="23" y="56"/>
                      </a:cubicBezTo>
                      <a:cubicBezTo>
                        <a:pt x="24" y="55"/>
                        <a:pt x="25" y="54"/>
                        <a:pt x="28" y="55"/>
                      </a:cubicBezTo>
                      <a:cubicBezTo>
                        <a:pt x="30" y="55"/>
                        <a:pt x="32" y="55"/>
                        <a:pt x="35" y="55"/>
                      </a:cubicBezTo>
                      <a:cubicBezTo>
                        <a:pt x="35" y="55"/>
                        <a:pt x="35" y="55"/>
                        <a:pt x="35" y="55"/>
                      </a:cubicBezTo>
                      <a:cubicBezTo>
                        <a:pt x="38" y="55"/>
                        <a:pt x="41" y="55"/>
                        <a:pt x="44" y="53"/>
                      </a:cubicBezTo>
                      <a:cubicBezTo>
                        <a:pt x="47" y="51"/>
                        <a:pt x="48" y="49"/>
                        <a:pt x="50" y="46"/>
                      </a:cubicBezTo>
                      <a:cubicBezTo>
                        <a:pt x="51" y="46"/>
                        <a:pt x="51" y="45"/>
                        <a:pt x="52" y="44"/>
                      </a:cubicBezTo>
                      <a:cubicBezTo>
                        <a:pt x="52" y="44"/>
                        <a:pt x="52" y="44"/>
                        <a:pt x="52" y="44"/>
                      </a:cubicBezTo>
                      <a:cubicBezTo>
                        <a:pt x="51" y="43"/>
                        <a:pt x="51" y="41"/>
                        <a:pt x="51" y="40"/>
                      </a:cubicBezTo>
                      <a:cubicBezTo>
                        <a:pt x="51" y="40"/>
                        <a:pt x="51" y="40"/>
                        <a:pt x="51" y="40"/>
                      </a:cubicBezTo>
                      <a:cubicBezTo>
                        <a:pt x="51" y="39"/>
                        <a:pt x="50" y="38"/>
                        <a:pt x="50" y="37"/>
                      </a:cubicBezTo>
                      <a:cubicBezTo>
                        <a:pt x="50" y="37"/>
                        <a:pt x="50" y="36"/>
                        <a:pt x="50" y="36"/>
                      </a:cubicBezTo>
                      <a:cubicBezTo>
                        <a:pt x="50" y="35"/>
                        <a:pt x="50" y="34"/>
                        <a:pt x="51" y="33"/>
                      </a:cubicBezTo>
                      <a:cubicBezTo>
                        <a:pt x="51" y="33"/>
                        <a:pt x="51" y="33"/>
                        <a:pt x="51" y="33"/>
                      </a:cubicBezTo>
                      <a:cubicBezTo>
                        <a:pt x="51" y="32"/>
                        <a:pt x="51" y="31"/>
                        <a:pt x="51" y="30"/>
                      </a:cubicBezTo>
                      <a:cubicBezTo>
                        <a:pt x="51" y="29"/>
                        <a:pt x="51" y="28"/>
                        <a:pt x="51" y="27"/>
                      </a:cubicBezTo>
                      <a:cubicBezTo>
                        <a:pt x="51" y="25"/>
                        <a:pt x="49" y="23"/>
                        <a:pt x="47" y="22"/>
                      </a:cubicBezTo>
                      <a:cubicBezTo>
                        <a:pt x="46" y="21"/>
                        <a:pt x="45" y="20"/>
                        <a:pt x="44" y="19"/>
                      </a:cubicBezTo>
                      <a:cubicBezTo>
                        <a:pt x="43" y="19"/>
                        <a:pt x="42" y="18"/>
                        <a:pt x="40" y="17"/>
                      </a:cubicBezTo>
                      <a:cubicBezTo>
                        <a:pt x="37" y="15"/>
                        <a:pt x="33" y="13"/>
                        <a:pt x="31" y="10"/>
                      </a:cubicBezTo>
                      <a:cubicBezTo>
                        <a:pt x="31" y="9"/>
                        <a:pt x="30" y="9"/>
                        <a:pt x="30" y="9"/>
                      </a:cubicBezTo>
                      <a:cubicBezTo>
                        <a:pt x="30" y="9"/>
                        <a:pt x="30" y="10"/>
                        <a:pt x="29" y="10"/>
                      </a:cubicBezTo>
                      <a:cubicBezTo>
                        <a:pt x="29" y="11"/>
                        <a:pt x="28" y="12"/>
                        <a:pt x="27" y="12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4" y="12"/>
                        <a:pt x="24" y="11"/>
                        <a:pt x="23" y="9"/>
                      </a:cubicBezTo>
                      <a:cubicBezTo>
                        <a:pt x="22" y="8"/>
                        <a:pt x="22" y="6"/>
                        <a:pt x="20" y="4"/>
                      </a:cubicBezTo>
                      <a:cubicBezTo>
                        <a:pt x="17" y="1"/>
                        <a:pt x="15" y="0"/>
                        <a:pt x="12" y="1"/>
                      </a:cubicBezTo>
                      <a:cubicBezTo>
                        <a:pt x="12" y="1"/>
                        <a:pt x="11" y="1"/>
                        <a:pt x="11" y="1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10" y="1"/>
                        <a:pt x="9" y="1"/>
                        <a:pt x="9" y="1"/>
                      </a:cubicBezTo>
                      <a:cubicBezTo>
                        <a:pt x="8" y="2"/>
                        <a:pt x="7" y="3"/>
                        <a:pt x="7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41" name="Freeform 1859">
                  <a:extLst>
                    <a:ext uri="{FF2B5EF4-FFF2-40B4-BE49-F238E27FC236}">
                      <a16:creationId xmlns:a16="http://schemas.microsoft.com/office/drawing/2014/main" id="{85127D39-CA95-CD40-A9D3-0FC1C7BD04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7" y="2234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1 w 1"/>
                    <a:gd name="T3" fmla="*/ 4 h 4"/>
                    <a:gd name="T4" fmla="*/ 0 w 1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cubicBezTo>
                        <a:pt x="0" y="1"/>
                        <a:pt x="0" y="3"/>
                        <a:pt x="1" y="4"/>
                      </a:cubicBezTo>
                      <a:cubicBezTo>
                        <a:pt x="0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42" name="Freeform 1860">
                  <a:extLst>
                    <a:ext uri="{FF2B5EF4-FFF2-40B4-BE49-F238E27FC236}">
                      <a16:creationId xmlns:a16="http://schemas.microsoft.com/office/drawing/2014/main" id="{B64D5C7C-0C9E-6945-99A0-F2E026236E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6" y="2231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43" name="Freeform 1861">
                  <a:extLst>
                    <a:ext uri="{FF2B5EF4-FFF2-40B4-BE49-F238E27FC236}">
                      <a16:creationId xmlns:a16="http://schemas.microsoft.com/office/drawing/2014/main" id="{BC71C0A6-D3D9-6F4C-90A1-E958286FED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6" y="220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44" name="Freeform 1862">
                  <a:extLst>
                    <a:ext uri="{FF2B5EF4-FFF2-40B4-BE49-F238E27FC236}">
                      <a16:creationId xmlns:a16="http://schemas.microsoft.com/office/drawing/2014/main" id="{21BC39E4-1D1C-FB4C-B779-D42310DC11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7" y="2224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45" name="Freeform 1863">
                  <a:extLst>
                    <a:ext uri="{FF2B5EF4-FFF2-40B4-BE49-F238E27FC236}">
                      <a16:creationId xmlns:a16="http://schemas.microsoft.com/office/drawing/2014/main" id="{C7329E0F-8C36-0441-9B41-910FFD38B3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6" y="222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0 h 3"/>
                    <a:gd name="T4" fmla="*/ 0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0" y="2"/>
                        <a:pt x="0" y="1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46" name="Freeform 1864">
                  <a:extLst>
                    <a:ext uri="{FF2B5EF4-FFF2-40B4-BE49-F238E27FC236}">
                      <a16:creationId xmlns:a16="http://schemas.microsoft.com/office/drawing/2014/main" id="{D824F6F3-4E28-E748-8015-CC22435CD6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8" y="2196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47" name="Freeform 1865">
                  <a:extLst>
                    <a:ext uri="{FF2B5EF4-FFF2-40B4-BE49-F238E27FC236}">
                      <a16:creationId xmlns:a16="http://schemas.microsoft.com/office/drawing/2014/main" id="{9A836A30-1102-3D43-8D65-6A4165BBCD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8" y="2205"/>
                  <a:ext cx="8" cy="7"/>
                </a:xfrm>
                <a:custGeom>
                  <a:avLst/>
                  <a:gdLst>
                    <a:gd name="T0" fmla="*/ 9 w 9"/>
                    <a:gd name="T1" fmla="*/ 7 h 7"/>
                    <a:gd name="T2" fmla="*/ 0 w 9"/>
                    <a:gd name="T3" fmla="*/ 0 h 7"/>
                    <a:gd name="T4" fmla="*/ 9 w 9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7">
                      <a:moveTo>
                        <a:pt x="9" y="7"/>
                      </a:moveTo>
                      <a:cubicBezTo>
                        <a:pt x="6" y="5"/>
                        <a:pt x="2" y="3"/>
                        <a:pt x="0" y="0"/>
                      </a:cubicBezTo>
                      <a:cubicBezTo>
                        <a:pt x="2" y="3"/>
                        <a:pt x="6" y="5"/>
                        <a:pt x="9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48" name="Freeform 1866">
                  <a:extLst>
                    <a:ext uri="{FF2B5EF4-FFF2-40B4-BE49-F238E27FC236}">
                      <a16:creationId xmlns:a16="http://schemas.microsoft.com/office/drawing/2014/main" id="{AE5BABD1-4B16-5940-BE35-DEBD107F98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4" y="2481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2 h 2"/>
                    <a:gd name="T3" fmla="*/ 0 h 2"/>
                    <a:gd name="T4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49" name="Freeform 1867">
                  <a:extLst>
                    <a:ext uri="{FF2B5EF4-FFF2-40B4-BE49-F238E27FC236}">
                      <a16:creationId xmlns:a16="http://schemas.microsoft.com/office/drawing/2014/main" id="{6399C9F8-59E4-EF46-9227-68DC53FDFC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5" y="2491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1 w 1"/>
                    <a:gd name="T5" fmla="*/ 1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1" y="2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50" name="Freeform 1868">
                  <a:extLst>
                    <a:ext uri="{FF2B5EF4-FFF2-40B4-BE49-F238E27FC236}">
                      <a16:creationId xmlns:a16="http://schemas.microsoft.com/office/drawing/2014/main" id="{749B444D-9858-FA4C-860C-A9EDBD26E4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1" y="2345"/>
                  <a:ext cx="7" cy="5"/>
                </a:xfrm>
                <a:custGeom>
                  <a:avLst/>
                  <a:gdLst>
                    <a:gd name="T0" fmla="*/ 2 w 7"/>
                    <a:gd name="T1" fmla="*/ 5 h 6"/>
                    <a:gd name="T2" fmla="*/ 3 w 7"/>
                    <a:gd name="T3" fmla="*/ 6 h 6"/>
                    <a:gd name="T4" fmla="*/ 7 w 7"/>
                    <a:gd name="T5" fmla="*/ 3 h 6"/>
                    <a:gd name="T6" fmla="*/ 6 w 7"/>
                    <a:gd name="T7" fmla="*/ 1 h 6"/>
                    <a:gd name="T8" fmla="*/ 5 w 7"/>
                    <a:gd name="T9" fmla="*/ 0 h 6"/>
                    <a:gd name="T10" fmla="*/ 3 w 7"/>
                    <a:gd name="T11" fmla="*/ 1 h 6"/>
                    <a:gd name="T12" fmla="*/ 0 w 7"/>
                    <a:gd name="T13" fmla="*/ 3 h 6"/>
                    <a:gd name="T14" fmla="*/ 2 w 7"/>
                    <a:gd name="T15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6">
                      <a:moveTo>
                        <a:pt x="2" y="5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6"/>
                        <a:pt x="6" y="5"/>
                        <a:pt x="7" y="3"/>
                      </a:cubicBezTo>
                      <a:cubicBezTo>
                        <a:pt x="7" y="2"/>
                        <a:pt x="7" y="2"/>
                        <a:pt x="6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1"/>
                        <a:pt x="3" y="1"/>
                      </a:cubicBezTo>
                      <a:cubicBezTo>
                        <a:pt x="2" y="2"/>
                        <a:pt x="2" y="3"/>
                        <a:pt x="0" y="3"/>
                      </a:cubicBezTo>
                      <a:cubicBezTo>
                        <a:pt x="1" y="4"/>
                        <a:pt x="2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51" name="Freeform 1869">
                  <a:extLst>
                    <a:ext uri="{FF2B5EF4-FFF2-40B4-BE49-F238E27FC236}">
                      <a16:creationId xmlns:a16="http://schemas.microsoft.com/office/drawing/2014/main" id="{A05AFAA1-800F-6B43-A476-940F572349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4" y="2501"/>
                  <a:ext cx="34" cy="23"/>
                </a:xfrm>
                <a:custGeom>
                  <a:avLst/>
                  <a:gdLst>
                    <a:gd name="T0" fmla="*/ 20 w 35"/>
                    <a:gd name="T1" fmla="*/ 23 h 24"/>
                    <a:gd name="T2" fmla="*/ 22 w 35"/>
                    <a:gd name="T3" fmla="*/ 24 h 24"/>
                    <a:gd name="T4" fmla="*/ 30 w 35"/>
                    <a:gd name="T5" fmla="*/ 21 h 24"/>
                    <a:gd name="T6" fmla="*/ 35 w 35"/>
                    <a:gd name="T7" fmla="*/ 20 h 24"/>
                    <a:gd name="T8" fmla="*/ 30 w 35"/>
                    <a:gd name="T9" fmla="*/ 20 h 24"/>
                    <a:gd name="T10" fmla="*/ 9 w 35"/>
                    <a:gd name="T11" fmla="*/ 7 h 24"/>
                    <a:gd name="T12" fmla="*/ 6 w 35"/>
                    <a:gd name="T13" fmla="*/ 4 h 24"/>
                    <a:gd name="T14" fmla="*/ 3 w 35"/>
                    <a:gd name="T15" fmla="*/ 0 h 24"/>
                    <a:gd name="T16" fmla="*/ 3 w 35"/>
                    <a:gd name="T17" fmla="*/ 0 h 24"/>
                    <a:gd name="T18" fmla="*/ 2 w 35"/>
                    <a:gd name="T19" fmla="*/ 0 h 24"/>
                    <a:gd name="T20" fmla="*/ 1 w 35"/>
                    <a:gd name="T21" fmla="*/ 0 h 24"/>
                    <a:gd name="T22" fmla="*/ 1 w 35"/>
                    <a:gd name="T23" fmla="*/ 1 h 24"/>
                    <a:gd name="T24" fmla="*/ 1 w 35"/>
                    <a:gd name="T25" fmla="*/ 3 h 24"/>
                    <a:gd name="T26" fmla="*/ 1 w 35"/>
                    <a:gd name="T27" fmla="*/ 4 h 24"/>
                    <a:gd name="T28" fmla="*/ 0 w 35"/>
                    <a:gd name="T29" fmla="*/ 6 h 24"/>
                    <a:gd name="T30" fmla="*/ 0 w 35"/>
                    <a:gd name="T31" fmla="*/ 9 h 24"/>
                    <a:gd name="T32" fmla="*/ 0 w 35"/>
                    <a:gd name="T33" fmla="*/ 10 h 24"/>
                    <a:gd name="T34" fmla="*/ 0 w 35"/>
                    <a:gd name="T35" fmla="*/ 11 h 24"/>
                    <a:gd name="T36" fmla="*/ 0 w 35"/>
                    <a:gd name="T37" fmla="*/ 13 h 24"/>
                    <a:gd name="T38" fmla="*/ 0 w 35"/>
                    <a:gd name="T39" fmla="*/ 15 h 24"/>
                    <a:gd name="T40" fmla="*/ 0 w 35"/>
                    <a:gd name="T41" fmla="*/ 16 h 24"/>
                    <a:gd name="T42" fmla="*/ 0 w 35"/>
                    <a:gd name="T43" fmla="*/ 17 h 24"/>
                    <a:gd name="T44" fmla="*/ 0 w 35"/>
                    <a:gd name="T45" fmla="*/ 18 h 24"/>
                    <a:gd name="T46" fmla="*/ 0 w 35"/>
                    <a:gd name="T47" fmla="*/ 19 h 24"/>
                    <a:gd name="T48" fmla="*/ 1 w 35"/>
                    <a:gd name="T49" fmla="*/ 20 h 24"/>
                    <a:gd name="T50" fmla="*/ 1 w 35"/>
                    <a:gd name="T51" fmla="*/ 21 h 24"/>
                    <a:gd name="T52" fmla="*/ 1 w 35"/>
                    <a:gd name="T53" fmla="*/ 22 h 24"/>
                    <a:gd name="T54" fmla="*/ 1 w 35"/>
                    <a:gd name="T55" fmla="*/ 22 h 24"/>
                    <a:gd name="T56" fmla="*/ 3 w 35"/>
                    <a:gd name="T57" fmla="*/ 22 h 24"/>
                    <a:gd name="T58" fmla="*/ 10 w 35"/>
                    <a:gd name="T59" fmla="*/ 22 h 24"/>
                    <a:gd name="T60" fmla="*/ 13 w 35"/>
                    <a:gd name="T61" fmla="*/ 22 h 24"/>
                    <a:gd name="T62" fmla="*/ 14 w 35"/>
                    <a:gd name="T63" fmla="*/ 22 h 24"/>
                    <a:gd name="T64" fmla="*/ 16 w 35"/>
                    <a:gd name="T65" fmla="*/ 22 h 24"/>
                    <a:gd name="T66" fmla="*/ 16 w 35"/>
                    <a:gd name="T67" fmla="*/ 22 h 24"/>
                    <a:gd name="T68" fmla="*/ 18 w 35"/>
                    <a:gd name="T69" fmla="*/ 22 h 24"/>
                    <a:gd name="T70" fmla="*/ 18 w 35"/>
                    <a:gd name="T71" fmla="*/ 23 h 24"/>
                    <a:gd name="T72" fmla="*/ 19 w 35"/>
                    <a:gd name="T73" fmla="*/ 23 h 24"/>
                    <a:gd name="T74" fmla="*/ 20 w 35"/>
                    <a:gd name="T75" fmla="*/ 2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5" h="24">
                      <a:moveTo>
                        <a:pt x="20" y="23"/>
                      </a:moveTo>
                      <a:cubicBezTo>
                        <a:pt x="21" y="24"/>
                        <a:pt x="21" y="24"/>
                        <a:pt x="22" y="24"/>
                      </a:cubicBezTo>
                      <a:cubicBezTo>
                        <a:pt x="24" y="22"/>
                        <a:pt x="27" y="21"/>
                        <a:pt x="30" y="21"/>
                      </a:cubicBezTo>
                      <a:cubicBezTo>
                        <a:pt x="32" y="21"/>
                        <a:pt x="34" y="21"/>
                        <a:pt x="35" y="20"/>
                      </a:cubicBezTo>
                      <a:cubicBezTo>
                        <a:pt x="34" y="20"/>
                        <a:pt x="32" y="20"/>
                        <a:pt x="30" y="20"/>
                      </a:cubicBezTo>
                      <a:cubicBezTo>
                        <a:pt x="24" y="19"/>
                        <a:pt x="16" y="13"/>
                        <a:pt x="9" y="7"/>
                      </a:cubicBezTo>
                      <a:cubicBezTo>
                        <a:pt x="8" y="6"/>
                        <a:pt x="7" y="5"/>
                        <a:pt x="6" y="4"/>
                      </a:cubicBezTo>
                      <a:cubicBezTo>
                        <a:pt x="4" y="3"/>
                        <a:pt x="4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5"/>
                        <a:pt x="0" y="6"/>
                        <a:pt x="0" y="6"/>
                      </a:cubicBezTo>
                      <a:cubicBezTo>
                        <a:pt x="0" y="7"/>
                        <a:pt x="0" y="8"/>
                        <a:pt x="0" y="9"/>
                      </a:cubicBezTo>
                      <a:cubicBezTo>
                        <a:pt x="0" y="9"/>
                        <a:pt x="0" y="10"/>
                        <a:pt x="0" y="1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2"/>
                        <a:pt x="0" y="13"/>
                        <a:pt x="0" y="13"/>
                      </a:cubicBezTo>
                      <a:cubicBezTo>
                        <a:pt x="0" y="14"/>
                        <a:pt x="0" y="14"/>
                        <a:pt x="0" y="15"/>
                      </a:cubicBezTo>
                      <a:cubicBezTo>
                        <a:pt x="0" y="15"/>
                        <a:pt x="0" y="16"/>
                        <a:pt x="0" y="16"/>
                      </a:cubicBezTo>
                      <a:cubicBezTo>
                        <a:pt x="0" y="16"/>
                        <a:pt x="0" y="17"/>
                        <a:pt x="0" y="17"/>
                      </a:cubicBezTo>
                      <a:cubicBezTo>
                        <a:pt x="0" y="17"/>
                        <a:pt x="0" y="18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20"/>
                        <a:pt x="1" y="20"/>
                        <a:pt x="1" y="20"/>
                      </a:cubicBezTo>
                      <a:cubicBezTo>
                        <a:pt x="1" y="20"/>
                        <a:pt x="1" y="21"/>
                        <a:pt x="1" y="21"/>
                      </a:cubicBezTo>
                      <a:cubicBezTo>
                        <a:pt x="1" y="21"/>
                        <a:pt x="1" y="22"/>
                        <a:pt x="1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1" y="22"/>
                        <a:pt x="2" y="22"/>
                        <a:pt x="3" y="22"/>
                      </a:cubicBezTo>
                      <a:cubicBezTo>
                        <a:pt x="5" y="22"/>
                        <a:pt x="7" y="22"/>
                        <a:pt x="10" y="22"/>
                      </a:cubicBezTo>
                      <a:cubicBezTo>
                        <a:pt x="11" y="22"/>
                        <a:pt x="12" y="22"/>
                        <a:pt x="13" y="22"/>
                      </a:cubicBezTo>
                      <a:cubicBezTo>
                        <a:pt x="13" y="22"/>
                        <a:pt x="14" y="22"/>
                        <a:pt x="14" y="22"/>
                      </a:cubicBezTo>
                      <a:cubicBezTo>
                        <a:pt x="14" y="22"/>
                        <a:pt x="15" y="22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7" y="22"/>
                        <a:pt x="17" y="22"/>
                        <a:pt x="18" y="22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9" y="23"/>
                        <a:pt x="20" y="23"/>
                        <a:pt x="20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52" name="Freeform 1870">
                  <a:extLst>
                    <a:ext uri="{FF2B5EF4-FFF2-40B4-BE49-F238E27FC236}">
                      <a16:creationId xmlns:a16="http://schemas.microsoft.com/office/drawing/2014/main" id="{4A9F9A01-CF34-664B-B75E-4A06BBB8F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2" y="2100"/>
                  <a:ext cx="214" cy="381"/>
                </a:xfrm>
                <a:custGeom>
                  <a:avLst/>
                  <a:gdLst>
                    <a:gd name="T0" fmla="*/ 181 w 223"/>
                    <a:gd name="T1" fmla="*/ 97 h 399"/>
                    <a:gd name="T2" fmla="*/ 216 w 223"/>
                    <a:gd name="T3" fmla="*/ 62 h 399"/>
                    <a:gd name="T4" fmla="*/ 217 w 223"/>
                    <a:gd name="T5" fmla="*/ 43 h 399"/>
                    <a:gd name="T6" fmla="*/ 217 w 223"/>
                    <a:gd name="T7" fmla="*/ 48 h 399"/>
                    <a:gd name="T8" fmla="*/ 215 w 223"/>
                    <a:gd name="T9" fmla="*/ 54 h 399"/>
                    <a:gd name="T10" fmla="*/ 213 w 223"/>
                    <a:gd name="T11" fmla="*/ 59 h 399"/>
                    <a:gd name="T12" fmla="*/ 209 w 223"/>
                    <a:gd name="T13" fmla="*/ 61 h 399"/>
                    <a:gd name="T14" fmla="*/ 193 w 223"/>
                    <a:gd name="T15" fmla="*/ 68 h 399"/>
                    <a:gd name="T16" fmla="*/ 178 w 223"/>
                    <a:gd name="T17" fmla="*/ 66 h 399"/>
                    <a:gd name="T18" fmla="*/ 171 w 223"/>
                    <a:gd name="T19" fmla="*/ 55 h 399"/>
                    <a:gd name="T20" fmla="*/ 157 w 223"/>
                    <a:gd name="T21" fmla="*/ 28 h 399"/>
                    <a:gd name="T22" fmla="*/ 133 w 223"/>
                    <a:gd name="T23" fmla="*/ 15 h 399"/>
                    <a:gd name="T24" fmla="*/ 127 w 223"/>
                    <a:gd name="T25" fmla="*/ 10 h 399"/>
                    <a:gd name="T26" fmla="*/ 122 w 223"/>
                    <a:gd name="T27" fmla="*/ 4 h 399"/>
                    <a:gd name="T28" fmla="*/ 118 w 223"/>
                    <a:gd name="T29" fmla="*/ 1 h 399"/>
                    <a:gd name="T30" fmla="*/ 109 w 223"/>
                    <a:gd name="T31" fmla="*/ 3 h 399"/>
                    <a:gd name="T32" fmla="*/ 85 w 223"/>
                    <a:gd name="T33" fmla="*/ 0 h 399"/>
                    <a:gd name="T34" fmla="*/ 77 w 223"/>
                    <a:gd name="T35" fmla="*/ 5 h 399"/>
                    <a:gd name="T36" fmla="*/ 73 w 223"/>
                    <a:gd name="T37" fmla="*/ 12 h 399"/>
                    <a:gd name="T38" fmla="*/ 72 w 223"/>
                    <a:gd name="T39" fmla="*/ 17 h 399"/>
                    <a:gd name="T40" fmla="*/ 71 w 223"/>
                    <a:gd name="T41" fmla="*/ 20 h 399"/>
                    <a:gd name="T42" fmla="*/ 57 w 223"/>
                    <a:gd name="T43" fmla="*/ 40 h 399"/>
                    <a:gd name="T44" fmla="*/ 58 w 223"/>
                    <a:gd name="T45" fmla="*/ 60 h 399"/>
                    <a:gd name="T46" fmla="*/ 40 w 223"/>
                    <a:gd name="T47" fmla="*/ 88 h 399"/>
                    <a:gd name="T48" fmla="*/ 37 w 223"/>
                    <a:gd name="T49" fmla="*/ 107 h 399"/>
                    <a:gd name="T50" fmla="*/ 42 w 223"/>
                    <a:gd name="T51" fmla="*/ 144 h 399"/>
                    <a:gd name="T52" fmla="*/ 35 w 223"/>
                    <a:gd name="T53" fmla="*/ 168 h 399"/>
                    <a:gd name="T54" fmla="*/ 27 w 223"/>
                    <a:gd name="T55" fmla="*/ 201 h 399"/>
                    <a:gd name="T56" fmla="*/ 24 w 223"/>
                    <a:gd name="T57" fmla="*/ 215 h 399"/>
                    <a:gd name="T58" fmla="*/ 18 w 223"/>
                    <a:gd name="T59" fmla="*/ 238 h 399"/>
                    <a:gd name="T60" fmla="*/ 18 w 223"/>
                    <a:gd name="T61" fmla="*/ 274 h 399"/>
                    <a:gd name="T62" fmla="*/ 27 w 223"/>
                    <a:gd name="T63" fmla="*/ 289 h 399"/>
                    <a:gd name="T64" fmla="*/ 21 w 223"/>
                    <a:gd name="T65" fmla="*/ 303 h 399"/>
                    <a:gd name="T66" fmla="*/ 19 w 223"/>
                    <a:gd name="T67" fmla="*/ 320 h 399"/>
                    <a:gd name="T68" fmla="*/ 12 w 223"/>
                    <a:gd name="T69" fmla="*/ 337 h 399"/>
                    <a:gd name="T70" fmla="*/ 1 w 223"/>
                    <a:gd name="T71" fmla="*/ 360 h 399"/>
                    <a:gd name="T72" fmla="*/ 14 w 223"/>
                    <a:gd name="T73" fmla="*/ 376 h 399"/>
                    <a:gd name="T74" fmla="*/ 19 w 223"/>
                    <a:gd name="T75" fmla="*/ 395 h 399"/>
                    <a:gd name="T76" fmla="*/ 45 w 223"/>
                    <a:gd name="T77" fmla="*/ 397 h 399"/>
                    <a:gd name="T78" fmla="*/ 51 w 223"/>
                    <a:gd name="T79" fmla="*/ 397 h 399"/>
                    <a:gd name="T80" fmla="*/ 49 w 223"/>
                    <a:gd name="T81" fmla="*/ 370 h 399"/>
                    <a:gd name="T82" fmla="*/ 77 w 223"/>
                    <a:gd name="T83" fmla="*/ 340 h 399"/>
                    <a:gd name="T84" fmla="*/ 74 w 223"/>
                    <a:gd name="T85" fmla="*/ 324 h 399"/>
                    <a:gd name="T86" fmla="*/ 88 w 223"/>
                    <a:gd name="T87" fmla="*/ 286 h 399"/>
                    <a:gd name="T88" fmla="*/ 99 w 223"/>
                    <a:gd name="T89" fmla="*/ 258 h 399"/>
                    <a:gd name="T90" fmla="*/ 93 w 223"/>
                    <a:gd name="T91" fmla="*/ 234 h 399"/>
                    <a:gd name="T92" fmla="*/ 123 w 223"/>
                    <a:gd name="T93" fmla="*/ 232 h 399"/>
                    <a:gd name="T94" fmla="*/ 124 w 223"/>
                    <a:gd name="T95" fmla="*/ 210 h 399"/>
                    <a:gd name="T96" fmla="*/ 185 w 223"/>
                    <a:gd name="T97" fmla="*/ 187 h 399"/>
                    <a:gd name="T98" fmla="*/ 182 w 223"/>
                    <a:gd name="T99" fmla="*/ 165 h 399"/>
                    <a:gd name="T100" fmla="*/ 172 w 223"/>
                    <a:gd name="T101" fmla="*/ 148 h 399"/>
                    <a:gd name="T102" fmla="*/ 174 w 223"/>
                    <a:gd name="T103" fmla="*/ 112 h 399"/>
                    <a:gd name="T104" fmla="*/ 177 w 223"/>
                    <a:gd name="T105" fmla="*/ 101 h 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23" h="399">
                      <a:moveTo>
                        <a:pt x="177" y="101"/>
                      </a:moveTo>
                      <a:cubicBezTo>
                        <a:pt x="179" y="98"/>
                        <a:pt x="179" y="98"/>
                        <a:pt x="179" y="98"/>
                      </a:cubicBezTo>
                      <a:cubicBezTo>
                        <a:pt x="180" y="98"/>
                        <a:pt x="180" y="97"/>
                        <a:pt x="180" y="97"/>
                      </a:cubicBezTo>
                      <a:cubicBezTo>
                        <a:pt x="181" y="97"/>
                        <a:pt x="181" y="97"/>
                        <a:pt x="181" y="97"/>
                      </a:cubicBezTo>
                      <a:cubicBezTo>
                        <a:pt x="181" y="97"/>
                        <a:pt x="181" y="97"/>
                        <a:pt x="181" y="97"/>
                      </a:cubicBezTo>
                      <a:cubicBezTo>
                        <a:pt x="181" y="96"/>
                        <a:pt x="182" y="96"/>
                        <a:pt x="182" y="95"/>
                      </a:cubicBezTo>
                      <a:cubicBezTo>
                        <a:pt x="185" y="92"/>
                        <a:pt x="188" y="89"/>
                        <a:pt x="190" y="86"/>
                      </a:cubicBezTo>
                      <a:cubicBezTo>
                        <a:pt x="194" y="79"/>
                        <a:pt x="202" y="71"/>
                        <a:pt x="208" y="67"/>
                      </a:cubicBezTo>
                      <a:cubicBezTo>
                        <a:pt x="208" y="66"/>
                        <a:pt x="209" y="65"/>
                        <a:pt x="210" y="65"/>
                      </a:cubicBezTo>
                      <a:cubicBezTo>
                        <a:pt x="212" y="64"/>
                        <a:pt x="214" y="63"/>
                        <a:pt x="216" y="62"/>
                      </a:cubicBezTo>
                      <a:cubicBezTo>
                        <a:pt x="218" y="61"/>
                        <a:pt x="222" y="59"/>
                        <a:pt x="223" y="58"/>
                      </a:cubicBezTo>
                      <a:cubicBezTo>
                        <a:pt x="223" y="57"/>
                        <a:pt x="223" y="46"/>
                        <a:pt x="221" y="44"/>
                      </a:cubicBezTo>
                      <a:cubicBezTo>
                        <a:pt x="221" y="44"/>
                        <a:pt x="220" y="43"/>
                        <a:pt x="218" y="43"/>
                      </a:cubicBezTo>
                      <a:cubicBezTo>
                        <a:pt x="218" y="43"/>
                        <a:pt x="218" y="43"/>
                        <a:pt x="217" y="43"/>
                      </a:cubicBezTo>
                      <a:cubicBezTo>
                        <a:pt x="217" y="43"/>
                        <a:pt x="217" y="43"/>
                        <a:pt x="217" y="43"/>
                      </a:cubicBezTo>
                      <a:cubicBezTo>
                        <a:pt x="217" y="44"/>
                        <a:pt x="217" y="44"/>
                        <a:pt x="217" y="44"/>
                      </a:cubicBezTo>
                      <a:cubicBezTo>
                        <a:pt x="217" y="44"/>
                        <a:pt x="217" y="44"/>
                        <a:pt x="217" y="45"/>
                      </a:cubicBezTo>
                      <a:cubicBezTo>
                        <a:pt x="217" y="45"/>
                        <a:pt x="217" y="46"/>
                        <a:pt x="217" y="46"/>
                      </a:cubicBezTo>
                      <a:cubicBezTo>
                        <a:pt x="217" y="46"/>
                        <a:pt x="217" y="47"/>
                        <a:pt x="217" y="47"/>
                      </a:cubicBezTo>
                      <a:cubicBezTo>
                        <a:pt x="217" y="47"/>
                        <a:pt x="217" y="48"/>
                        <a:pt x="217" y="48"/>
                      </a:cubicBezTo>
                      <a:cubicBezTo>
                        <a:pt x="217" y="49"/>
                        <a:pt x="217" y="49"/>
                        <a:pt x="217" y="49"/>
                      </a:cubicBezTo>
                      <a:cubicBezTo>
                        <a:pt x="217" y="50"/>
                        <a:pt x="216" y="50"/>
                        <a:pt x="216" y="51"/>
                      </a:cubicBezTo>
                      <a:cubicBezTo>
                        <a:pt x="216" y="51"/>
                        <a:pt x="216" y="51"/>
                        <a:pt x="216" y="52"/>
                      </a:cubicBezTo>
                      <a:cubicBezTo>
                        <a:pt x="216" y="52"/>
                        <a:pt x="216" y="52"/>
                        <a:pt x="216" y="53"/>
                      </a:cubicBezTo>
                      <a:cubicBezTo>
                        <a:pt x="216" y="53"/>
                        <a:pt x="216" y="54"/>
                        <a:pt x="215" y="54"/>
                      </a:cubicBezTo>
                      <a:cubicBezTo>
                        <a:pt x="215" y="54"/>
                        <a:pt x="215" y="55"/>
                        <a:pt x="215" y="55"/>
                      </a:cubicBezTo>
                      <a:cubicBezTo>
                        <a:pt x="215" y="56"/>
                        <a:pt x="215" y="56"/>
                        <a:pt x="215" y="56"/>
                      </a:cubicBezTo>
                      <a:cubicBezTo>
                        <a:pt x="214" y="57"/>
                        <a:pt x="214" y="57"/>
                        <a:pt x="214" y="57"/>
                      </a:cubicBezTo>
                      <a:cubicBezTo>
                        <a:pt x="214" y="58"/>
                        <a:pt x="214" y="58"/>
                        <a:pt x="214" y="58"/>
                      </a:cubicBezTo>
                      <a:cubicBezTo>
                        <a:pt x="213" y="58"/>
                        <a:pt x="213" y="59"/>
                        <a:pt x="213" y="59"/>
                      </a:cubicBezTo>
                      <a:cubicBezTo>
                        <a:pt x="213" y="59"/>
                        <a:pt x="213" y="59"/>
                        <a:pt x="213" y="59"/>
                      </a:cubicBezTo>
                      <a:cubicBezTo>
                        <a:pt x="212" y="61"/>
                        <a:pt x="211" y="61"/>
                        <a:pt x="209" y="61"/>
                      </a:cubicBezTo>
                      <a:cubicBezTo>
                        <a:pt x="209" y="61"/>
                        <a:pt x="209" y="61"/>
                        <a:pt x="209" y="61"/>
                      </a:cubicBezTo>
                      <a:cubicBezTo>
                        <a:pt x="209" y="61"/>
                        <a:pt x="209" y="61"/>
                        <a:pt x="209" y="61"/>
                      </a:cubicBezTo>
                      <a:cubicBezTo>
                        <a:pt x="209" y="61"/>
                        <a:pt x="209" y="61"/>
                        <a:pt x="209" y="61"/>
                      </a:cubicBezTo>
                      <a:cubicBezTo>
                        <a:pt x="208" y="61"/>
                        <a:pt x="207" y="62"/>
                        <a:pt x="206" y="63"/>
                      </a:cubicBezTo>
                      <a:cubicBezTo>
                        <a:pt x="204" y="65"/>
                        <a:pt x="202" y="66"/>
                        <a:pt x="200" y="66"/>
                      </a:cubicBezTo>
                      <a:cubicBezTo>
                        <a:pt x="200" y="66"/>
                        <a:pt x="200" y="66"/>
                        <a:pt x="200" y="66"/>
                      </a:cubicBezTo>
                      <a:cubicBezTo>
                        <a:pt x="199" y="66"/>
                        <a:pt x="198" y="66"/>
                        <a:pt x="198" y="66"/>
                      </a:cubicBezTo>
                      <a:cubicBezTo>
                        <a:pt x="196" y="67"/>
                        <a:pt x="194" y="68"/>
                        <a:pt x="193" y="68"/>
                      </a:cubicBezTo>
                      <a:cubicBezTo>
                        <a:pt x="192" y="68"/>
                        <a:pt x="191" y="68"/>
                        <a:pt x="191" y="68"/>
                      </a:cubicBezTo>
                      <a:cubicBezTo>
                        <a:pt x="190" y="68"/>
                        <a:pt x="190" y="68"/>
                        <a:pt x="190" y="67"/>
                      </a:cubicBezTo>
                      <a:cubicBezTo>
                        <a:pt x="189" y="67"/>
                        <a:pt x="187" y="67"/>
                        <a:pt x="185" y="67"/>
                      </a:cubicBezTo>
                      <a:cubicBezTo>
                        <a:pt x="182" y="67"/>
                        <a:pt x="180" y="67"/>
                        <a:pt x="179" y="66"/>
                      </a:cubicBezTo>
                      <a:cubicBezTo>
                        <a:pt x="179" y="66"/>
                        <a:pt x="178" y="66"/>
                        <a:pt x="178" y="66"/>
                      </a:cubicBezTo>
                      <a:cubicBezTo>
                        <a:pt x="177" y="66"/>
                        <a:pt x="175" y="66"/>
                        <a:pt x="174" y="66"/>
                      </a:cubicBezTo>
                      <a:cubicBezTo>
                        <a:pt x="172" y="65"/>
                        <a:pt x="169" y="65"/>
                        <a:pt x="168" y="64"/>
                      </a:cubicBezTo>
                      <a:cubicBezTo>
                        <a:pt x="168" y="64"/>
                        <a:pt x="167" y="63"/>
                        <a:pt x="167" y="62"/>
                      </a:cubicBezTo>
                      <a:cubicBezTo>
                        <a:pt x="167" y="60"/>
                        <a:pt x="169" y="60"/>
                        <a:pt x="169" y="59"/>
                      </a:cubicBezTo>
                      <a:cubicBezTo>
                        <a:pt x="170" y="58"/>
                        <a:pt x="171" y="58"/>
                        <a:pt x="171" y="55"/>
                      </a:cubicBezTo>
                      <a:cubicBezTo>
                        <a:pt x="171" y="51"/>
                        <a:pt x="175" y="47"/>
                        <a:pt x="177" y="44"/>
                      </a:cubicBezTo>
                      <a:cubicBezTo>
                        <a:pt x="178" y="42"/>
                        <a:pt x="179" y="41"/>
                        <a:pt x="180" y="40"/>
                      </a:cubicBezTo>
                      <a:cubicBezTo>
                        <a:pt x="179" y="39"/>
                        <a:pt x="174" y="38"/>
                        <a:pt x="171" y="37"/>
                      </a:cubicBezTo>
                      <a:cubicBezTo>
                        <a:pt x="165" y="34"/>
                        <a:pt x="161" y="32"/>
                        <a:pt x="159" y="30"/>
                      </a:cubicBezTo>
                      <a:cubicBezTo>
                        <a:pt x="159" y="29"/>
                        <a:pt x="158" y="28"/>
                        <a:pt x="157" y="28"/>
                      </a:cubicBezTo>
                      <a:cubicBezTo>
                        <a:pt x="155" y="26"/>
                        <a:pt x="152" y="25"/>
                        <a:pt x="148" y="25"/>
                      </a:cubicBezTo>
                      <a:cubicBezTo>
                        <a:pt x="145" y="24"/>
                        <a:pt x="143" y="23"/>
                        <a:pt x="141" y="22"/>
                      </a:cubicBezTo>
                      <a:cubicBezTo>
                        <a:pt x="140" y="21"/>
                        <a:pt x="140" y="21"/>
                        <a:pt x="139" y="20"/>
                      </a:cubicBezTo>
                      <a:cubicBezTo>
                        <a:pt x="138" y="19"/>
                        <a:pt x="137" y="18"/>
                        <a:pt x="135" y="17"/>
                      </a:cubicBezTo>
                      <a:cubicBezTo>
                        <a:pt x="134" y="16"/>
                        <a:pt x="133" y="16"/>
                        <a:pt x="133" y="15"/>
                      </a:cubicBezTo>
                      <a:cubicBezTo>
                        <a:pt x="132" y="15"/>
                        <a:pt x="132" y="15"/>
                        <a:pt x="132" y="14"/>
                      </a:cubicBezTo>
                      <a:cubicBezTo>
                        <a:pt x="131" y="14"/>
                        <a:pt x="131" y="14"/>
                        <a:pt x="130" y="13"/>
                      </a:cubicBezTo>
                      <a:cubicBezTo>
                        <a:pt x="130" y="13"/>
                        <a:pt x="130" y="13"/>
                        <a:pt x="129" y="12"/>
                      </a:cubicBezTo>
                      <a:cubicBezTo>
                        <a:pt x="129" y="12"/>
                        <a:pt x="129" y="12"/>
                        <a:pt x="128" y="11"/>
                      </a:cubicBezTo>
                      <a:cubicBezTo>
                        <a:pt x="128" y="11"/>
                        <a:pt x="127" y="11"/>
                        <a:pt x="127" y="10"/>
                      </a:cubicBezTo>
                      <a:cubicBezTo>
                        <a:pt x="127" y="10"/>
                        <a:pt x="126" y="9"/>
                        <a:pt x="126" y="9"/>
                      </a:cubicBezTo>
                      <a:cubicBezTo>
                        <a:pt x="126" y="9"/>
                        <a:pt x="125" y="8"/>
                        <a:pt x="125" y="8"/>
                      </a:cubicBezTo>
                      <a:cubicBezTo>
                        <a:pt x="124" y="7"/>
                        <a:pt x="124" y="7"/>
                        <a:pt x="124" y="7"/>
                      </a:cubicBezTo>
                      <a:cubicBezTo>
                        <a:pt x="123" y="6"/>
                        <a:pt x="123" y="6"/>
                        <a:pt x="123" y="6"/>
                      </a:cubicBezTo>
                      <a:cubicBezTo>
                        <a:pt x="122" y="5"/>
                        <a:pt x="122" y="5"/>
                        <a:pt x="122" y="4"/>
                      </a:cubicBezTo>
                      <a:cubicBezTo>
                        <a:pt x="121" y="4"/>
                        <a:pt x="121" y="4"/>
                        <a:pt x="121" y="3"/>
                      </a:cubicBezTo>
                      <a:cubicBezTo>
                        <a:pt x="121" y="3"/>
                        <a:pt x="120" y="3"/>
                        <a:pt x="120" y="2"/>
                      </a:cubicBezTo>
                      <a:cubicBezTo>
                        <a:pt x="120" y="2"/>
                        <a:pt x="120" y="2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8" y="1"/>
                      </a:cubicBezTo>
                      <a:cubicBezTo>
                        <a:pt x="116" y="0"/>
                        <a:pt x="114" y="0"/>
                        <a:pt x="112" y="0"/>
                      </a:cubicBezTo>
                      <a:cubicBezTo>
                        <a:pt x="111" y="0"/>
                        <a:pt x="111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1"/>
                        <a:pt x="110" y="1"/>
                        <a:pt x="110" y="2"/>
                      </a:cubicBezTo>
                      <a:cubicBezTo>
                        <a:pt x="109" y="2"/>
                        <a:pt x="109" y="3"/>
                        <a:pt x="109" y="3"/>
                      </a:cubicBezTo>
                      <a:cubicBezTo>
                        <a:pt x="108" y="6"/>
                        <a:pt x="106" y="9"/>
                        <a:pt x="104" y="9"/>
                      </a:cubicBezTo>
                      <a:cubicBezTo>
                        <a:pt x="103" y="9"/>
                        <a:pt x="102" y="8"/>
                        <a:pt x="101" y="6"/>
                      </a:cubicBezTo>
                      <a:cubicBezTo>
                        <a:pt x="99" y="4"/>
                        <a:pt x="96" y="3"/>
                        <a:pt x="91" y="2"/>
                      </a:cubicBezTo>
                      <a:cubicBezTo>
                        <a:pt x="89" y="2"/>
                        <a:pt x="89" y="2"/>
                        <a:pt x="89" y="2"/>
                      </a:cubicBezTo>
                      <a:cubicBezTo>
                        <a:pt x="87" y="2"/>
                        <a:pt x="86" y="1"/>
                        <a:pt x="85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4" y="0"/>
                        <a:pt x="83" y="0"/>
                        <a:pt x="81" y="2"/>
                      </a:cubicBezTo>
                      <a:cubicBezTo>
                        <a:pt x="80" y="3"/>
                        <a:pt x="80" y="3"/>
                        <a:pt x="79" y="4"/>
                      </a:cubicBezTo>
                      <a:cubicBezTo>
                        <a:pt x="79" y="4"/>
                        <a:pt x="78" y="5"/>
                        <a:pt x="77" y="5"/>
                      </a:cubicBezTo>
                      <a:cubicBezTo>
                        <a:pt x="77" y="5"/>
                        <a:pt x="77" y="5"/>
                        <a:pt x="77" y="5"/>
                      </a:cubicBezTo>
                      <a:cubicBezTo>
                        <a:pt x="76" y="7"/>
                        <a:pt x="74" y="8"/>
                        <a:pt x="73" y="9"/>
                      </a:cubicBezTo>
                      <a:cubicBezTo>
                        <a:pt x="73" y="9"/>
                        <a:pt x="73" y="9"/>
                        <a:pt x="73" y="9"/>
                      </a:cubicBezTo>
                      <a:cubicBezTo>
                        <a:pt x="73" y="9"/>
                        <a:pt x="73" y="9"/>
                        <a:pt x="73" y="10"/>
                      </a:cubicBezTo>
                      <a:cubicBezTo>
                        <a:pt x="73" y="10"/>
                        <a:pt x="73" y="10"/>
                        <a:pt x="73" y="11"/>
                      </a:cubicBezTo>
                      <a:cubicBezTo>
                        <a:pt x="73" y="11"/>
                        <a:pt x="73" y="11"/>
                        <a:pt x="73" y="12"/>
                      </a:cubicBezTo>
                      <a:cubicBezTo>
                        <a:pt x="73" y="12"/>
                        <a:pt x="73" y="12"/>
                        <a:pt x="73" y="13"/>
                      </a:cubicBezTo>
                      <a:cubicBezTo>
                        <a:pt x="73" y="13"/>
                        <a:pt x="73" y="13"/>
                        <a:pt x="73" y="14"/>
                      </a:cubicBezTo>
                      <a:cubicBezTo>
                        <a:pt x="72" y="14"/>
                        <a:pt x="72" y="14"/>
                        <a:pt x="72" y="15"/>
                      </a:cubicBezTo>
                      <a:cubicBezTo>
                        <a:pt x="72" y="15"/>
                        <a:pt x="72" y="15"/>
                        <a:pt x="72" y="15"/>
                      </a:cubicBezTo>
                      <a:cubicBezTo>
                        <a:pt x="72" y="16"/>
                        <a:pt x="72" y="16"/>
                        <a:pt x="72" y="17"/>
                      </a:cubicBezTo>
                      <a:cubicBezTo>
                        <a:pt x="72" y="17"/>
                        <a:pt x="72" y="17"/>
                        <a:pt x="72" y="17"/>
                      </a:cubicBezTo>
                      <a:cubicBezTo>
                        <a:pt x="72" y="18"/>
                        <a:pt x="72" y="18"/>
                        <a:pt x="72" y="18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1" y="19"/>
                        <a:pt x="71" y="20"/>
                        <a:pt x="71" y="20"/>
                      </a:cubicBezTo>
                      <a:cubicBezTo>
                        <a:pt x="71" y="20"/>
                        <a:pt x="71" y="20"/>
                        <a:pt x="71" y="20"/>
                      </a:cubicBezTo>
                      <a:cubicBezTo>
                        <a:pt x="71" y="21"/>
                        <a:pt x="71" y="21"/>
                        <a:pt x="71" y="22"/>
                      </a:cubicBezTo>
                      <a:cubicBezTo>
                        <a:pt x="70" y="23"/>
                        <a:pt x="68" y="24"/>
                        <a:pt x="64" y="27"/>
                      </a:cubicBezTo>
                      <a:cubicBezTo>
                        <a:pt x="62" y="28"/>
                        <a:pt x="58" y="30"/>
                        <a:pt x="58" y="31"/>
                      </a:cubicBezTo>
                      <a:cubicBezTo>
                        <a:pt x="58" y="32"/>
                        <a:pt x="58" y="33"/>
                        <a:pt x="58" y="34"/>
                      </a:cubicBezTo>
                      <a:cubicBezTo>
                        <a:pt x="58" y="36"/>
                        <a:pt x="59" y="38"/>
                        <a:pt x="57" y="40"/>
                      </a:cubicBezTo>
                      <a:cubicBezTo>
                        <a:pt x="57" y="41"/>
                        <a:pt x="58" y="42"/>
                        <a:pt x="58" y="43"/>
                      </a:cubicBezTo>
                      <a:cubicBezTo>
                        <a:pt x="58" y="44"/>
                        <a:pt x="59" y="45"/>
                        <a:pt x="59" y="46"/>
                      </a:cubicBezTo>
                      <a:cubicBezTo>
                        <a:pt x="60" y="48"/>
                        <a:pt x="60" y="51"/>
                        <a:pt x="57" y="53"/>
                      </a:cubicBezTo>
                      <a:cubicBezTo>
                        <a:pt x="57" y="53"/>
                        <a:pt x="58" y="54"/>
                        <a:pt x="58" y="54"/>
                      </a:cubicBezTo>
                      <a:cubicBezTo>
                        <a:pt x="59" y="55"/>
                        <a:pt x="60" y="58"/>
                        <a:pt x="58" y="60"/>
                      </a:cubicBezTo>
                      <a:cubicBezTo>
                        <a:pt x="57" y="61"/>
                        <a:pt x="56" y="62"/>
                        <a:pt x="55" y="62"/>
                      </a:cubicBezTo>
                      <a:cubicBezTo>
                        <a:pt x="54" y="63"/>
                        <a:pt x="52" y="63"/>
                        <a:pt x="52" y="64"/>
                      </a:cubicBezTo>
                      <a:cubicBezTo>
                        <a:pt x="52" y="67"/>
                        <a:pt x="51" y="73"/>
                        <a:pt x="47" y="75"/>
                      </a:cubicBezTo>
                      <a:cubicBezTo>
                        <a:pt x="45" y="76"/>
                        <a:pt x="43" y="80"/>
                        <a:pt x="43" y="84"/>
                      </a:cubicBezTo>
                      <a:cubicBezTo>
                        <a:pt x="43" y="86"/>
                        <a:pt x="41" y="87"/>
                        <a:pt x="40" y="88"/>
                      </a:cubicBezTo>
                      <a:cubicBezTo>
                        <a:pt x="40" y="88"/>
                        <a:pt x="40" y="88"/>
                        <a:pt x="40" y="88"/>
                      </a:cubicBezTo>
                      <a:cubicBezTo>
                        <a:pt x="40" y="88"/>
                        <a:pt x="40" y="88"/>
                        <a:pt x="40" y="89"/>
                      </a:cubicBezTo>
                      <a:cubicBezTo>
                        <a:pt x="42" y="93"/>
                        <a:pt x="43" y="98"/>
                        <a:pt x="42" y="101"/>
                      </a:cubicBezTo>
                      <a:cubicBezTo>
                        <a:pt x="41" y="102"/>
                        <a:pt x="40" y="103"/>
                        <a:pt x="39" y="103"/>
                      </a:cubicBezTo>
                      <a:cubicBezTo>
                        <a:pt x="38" y="103"/>
                        <a:pt x="37" y="106"/>
                        <a:pt x="37" y="107"/>
                      </a:cubicBezTo>
                      <a:cubicBezTo>
                        <a:pt x="37" y="109"/>
                        <a:pt x="36" y="111"/>
                        <a:pt x="34" y="112"/>
                      </a:cubicBezTo>
                      <a:cubicBezTo>
                        <a:pt x="34" y="113"/>
                        <a:pt x="33" y="118"/>
                        <a:pt x="35" y="121"/>
                      </a:cubicBezTo>
                      <a:cubicBezTo>
                        <a:pt x="39" y="126"/>
                        <a:pt x="39" y="130"/>
                        <a:pt x="39" y="133"/>
                      </a:cubicBezTo>
                      <a:cubicBezTo>
                        <a:pt x="39" y="134"/>
                        <a:pt x="40" y="135"/>
                        <a:pt x="41" y="136"/>
                      </a:cubicBezTo>
                      <a:cubicBezTo>
                        <a:pt x="42" y="138"/>
                        <a:pt x="43" y="141"/>
                        <a:pt x="42" y="144"/>
                      </a:cubicBezTo>
                      <a:cubicBezTo>
                        <a:pt x="42" y="145"/>
                        <a:pt x="41" y="146"/>
                        <a:pt x="41" y="148"/>
                      </a:cubicBezTo>
                      <a:cubicBezTo>
                        <a:pt x="41" y="150"/>
                        <a:pt x="40" y="153"/>
                        <a:pt x="38" y="154"/>
                      </a:cubicBezTo>
                      <a:cubicBezTo>
                        <a:pt x="38" y="154"/>
                        <a:pt x="38" y="156"/>
                        <a:pt x="38" y="157"/>
                      </a:cubicBezTo>
                      <a:cubicBezTo>
                        <a:pt x="37" y="159"/>
                        <a:pt x="37" y="161"/>
                        <a:pt x="35" y="162"/>
                      </a:cubicBezTo>
                      <a:cubicBezTo>
                        <a:pt x="35" y="163"/>
                        <a:pt x="35" y="166"/>
                        <a:pt x="35" y="168"/>
                      </a:cubicBezTo>
                      <a:cubicBezTo>
                        <a:pt x="36" y="171"/>
                        <a:pt x="37" y="175"/>
                        <a:pt x="35" y="176"/>
                      </a:cubicBezTo>
                      <a:cubicBezTo>
                        <a:pt x="34" y="177"/>
                        <a:pt x="34" y="177"/>
                        <a:pt x="33" y="178"/>
                      </a:cubicBezTo>
                      <a:cubicBezTo>
                        <a:pt x="30" y="180"/>
                        <a:pt x="27" y="181"/>
                        <a:pt x="27" y="186"/>
                      </a:cubicBezTo>
                      <a:cubicBezTo>
                        <a:pt x="27" y="189"/>
                        <a:pt x="27" y="192"/>
                        <a:pt x="28" y="194"/>
                      </a:cubicBezTo>
                      <a:cubicBezTo>
                        <a:pt x="28" y="197"/>
                        <a:pt x="28" y="199"/>
                        <a:pt x="27" y="201"/>
                      </a:cubicBezTo>
                      <a:cubicBezTo>
                        <a:pt x="27" y="201"/>
                        <a:pt x="28" y="202"/>
                        <a:pt x="28" y="202"/>
                      </a:cubicBezTo>
                      <a:cubicBezTo>
                        <a:pt x="29" y="203"/>
                        <a:pt x="31" y="204"/>
                        <a:pt x="30" y="208"/>
                      </a:cubicBezTo>
                      <a:cubicBezTo>
                        <a:pt x="30" y="212"/>
                        <a:pt x="26" y="212"/>
                        <a:pt x="25" y="212"/>
                      </a:cubicBezTo>
                      <a:cubicBezTo>
                        <a:pt x="24" y="212"/>
                        <a:pt x="24" y="212"/>
                        <a:pt x="24" y="212"/>
                      </a:cubicBezTo>
                      <a:cubicBezTo>
                        <a:pt x="24" y="213"/>
                        <a:pt x="24" y="214"/>
                        <a:pt x="24" y="215"/>
                      </a:cubicBezTo>
                      <a:cubicBezTo>
                        <a:pt x="24" y="218"/>
                        <a:pt x="25" y="222"/>
                        <a:pt x="21" y="222"/>
                      </a:cubicBezTo>
                      <a:cubicBezTo>
                        <a:pt x="20" y="222"/>
                        <a:pt x="20" y="226"/>
                        <a:pt x="20" y="227"/>
                      </a:cubicBezTo>
                      <a:cubicBezTo>
                        <a:pt x="20" y="231"/>
                        <a:pt x="19" y="233"/>
                        <a:pt x="18" y="234"/>
                      </a:cubicBezTo>
                      <a:cubicBezTo>
                        <a:pt x="17" y="235"/>
                        <a:pt x="17" y="235"/>
                        <a:pt x="17" y="235"/>
                      </a:cubicBezTo>
                      <a:cubicBezTo>
                        <a:pt x="17" y="236"/>
                        <a:pt x="17" y="237"/>
                        <a:pt x="18" y="238"/>
                      </a:cubicBezTo>
                      <a:cubicBezTo>
                        <a:pt x="19" y="240"/>
                        <a:pt x="19" y="241"/>
                        <a:pt x="19" y="243"/>
                      </a:cubicBezTo>
                      <a:cubicBezTo>
                        <a:pt x="19" y="244"/>
                        <a:pt x="20" y="245"/>
                        <a:pt x="20" y="246"/>
                      </a:cubicBezTo>
                      <a:cubicBezTo>
                        <a:pt x="20" y="251"/>
                        <a:pt x="21" y="256"/>
                        <a:pt x="17" y="257"/>
                      </a:cubicBezTo>
                      <a:cubicBezTo>
                        <a:pt x="16" y="258"/>
                        <a:pt x="16" y="264"/>
                        <a:pt x="16" y="265"/>
                      </a:cubicBezTo>
                      <a:cubicBezTo>
                        <a:pt x="19" y="267"/>
                        <a:pt x="19" y="271"/>
                        <a:pt x="18" y="274"/>
                      </a:cubicBezTo>
                      <a:cubicBezTo>
                        <a:pt x="18" y="274"/>
                        <a:pt x="18" y="274"/>
                        <a:pt x="19" y="274"/>
                      </a:cubicBezTo>
                      <a:cubicBezTo>
                        <a:pt x="20" y="276"/>
                        <a:pt x="22" y="278"/>
                        <a:pt x="19" y="282"/>
                      </a:cubicBezTo>
                      <a:cubicBezTo>
                        <a:pt x="18" y="282"/>
                        <a:pt x="18" y="283"/>
                        <a:pt x="18" y="283"/>
                      </a:cubicBezTo>
                      <a:cubicBezTo>
                        <a:pt x="19" y="284"/>
                        <a:pt x="20" y="284"/>
                        <a:pt x="21" y="284"/>
                      </a:cubicBezTo>
                      <a:cubicBezTo>
                        <a:pt x="24" y="283"/>
                        <a:pt x="27" y="286"/>
                        <a:pt x="27" y="289"/>
                      </a:cubicBezTo>
                      <a:cubicBezTo>
                        <a:pt x="27" y="290"/>
                        <a:pt x="26" y="291"/>
                        <a:pt x="26" y="292"/>
                      </a:cubicBezTo>
                      <a:cubicBezTo>
                        <a:pt x="25" y="292"/>
                        <a:pt x="24" y="293"/>
                        <a:pt x="23" y="293"/>
                      </a:cubicBezTo>
                      <a:cubicBezTo>
                        <a:pt x="22" y="293"/>
                        <a:pt x="22" y="293"/>
                        <a:pt x="21" y="293"/>
                      </a:cubicBezTo>
                      <a:cubicBezTo>
                        <a:pt x="24" y="295"/>
                        <a:pt x="25" y="297"/>
                        <a:pt x="24" y="299"/>
                      </a:cubicBezTo>
                      <a:cubicBezTo>
                        <a:pt x="24" y="300"/>
                        <a:pt x="23" y="302"/>
                        <a:pt x="21" y="303"/>
                      </a:cubicBezTo>
                      <a:cubicBezTo>
                        <a:pt x="20" y="303"/>
                        <a:pt x="20" y="303"/>
                        <a:pt x="20" y="305"/>
                      </a:cubicBezTo>
                      <a:cubicBezTo>
                        <a:pt x="20" y="306"/>
                        <a:pt x="21" y="308"/>
                        <a:pt x="20" y="310"/>
                      </a:cubicBezTo>
                      <a:cubicBezTo>
                        <a:pt x="20" y="311"/>
                        <a:pt x="20" y="313"/>
                        <a:pt x="21" y="314"/>
                      </a:cubicBezTo>
                      <a:cubicBezTo>
                        <a:pt x="21" y="315"/>
                        <a:pt x="22" y="317"/>
                        <a:pt x="21" y="319"/>
                      </a:cubicBezTo>
                      <a:cubicBezTo>
                        <a:pt x="21" y="319"/>
                        <a:pt x="20" y="320"/>
                        <a:pt x="19" y="320"/>
                      </a:cubicBezTo>
                      <a:cubicBezTo>
                        <a:pt x="19" y="320"/>
                        <a:pt x="19" y="321"/>
                        <a:pt x="19" y="322"/>
                      </a:cubicBezTo>
                      <a:cubicBezTo>
                        <a:pt x="19" y="324"/>
                        <a:pt x="19" y="328"/>
                        <a:pt x="15" y="328"/>
                      </a:cubicBezTo>
                      <a:cubicBezTo>
                        <a:pt x="14" y="328"/>
                        <a:pt x="14" y="328"/>
                        <a:pt x="14" y="330"/>
                      </a:cubicBezTo>
                      <a:cubicBezTo>
                        <a:pt x="13" y="332"/>
                        <a:pt x="13" y="334"/>
                        <a:pt x="11" y="335"/>
                      </a:cubicBezTo>
                      <a:cubicBezTo>
                        <a:pt x="11" y="335"/>
                        <a:pt x="12" y="336"/>
                        <a:pt x="12" y="337"/>
                      </a:cubicBezTo>
                      <a:cubicBezTo>
                        <a:pt x="13" y="338"/>
                        <a:pt x="15" y="342"/>
                        <a:pt x="11" y="344"/>
                      </a:cubicBezTo>
                      <a:cubicBezTo>
                        <a:pt x="10" y="345"/>
                        <a:pt x="10" y="346"/>
                        <a:pt x="10" y="347"/>
                      </a:cubicBezTo>
                      <a:cubicBezTo>
                        <a:pt x="10" y="349"/>
                        <a:pt x="9" y="352"/>
                        <a:pt x="6" y="352"/>
                      </a:cubicBezTo>
                      <a:cubicBezTo>
                        <a:pt x="3" y="352"/>
                        <a:pt x="2" y="356"/>
                        <a:pt x="1" y="358"/>
                      </a:cubicBezTo>
                      <a:cubicBezTo>
                        <a:pt x="1" y="359"/>
                        <a:pt x="1" y="359"/>
                        <a:pt x="1" y="360"/>
                      </a:cubicBezTo>
                      <a:cubicBezTo>
                        <a:pt x="0" y="363"/>
                        <a:pt x="0" y="365"/>
                        <a:pt x="1" y="367"/>
                      </a:cubicBezTo>
                      <a:cubicBezTo>
                        <a:pt x="4" y="369"/>
                        <a:pt x="3" y="372"/>
                        <a:pt x="3" y="373"/>
                      </a:cubicBezTo>
                      <a:cubicBezTo>
                        <a:pt x="3" y="373"/>
                        <a:pt x="3" y="374"/>
                        <a:pt x="3" y="374"/>
                      </a:cubicBezTo>
                      <a:cubicBezTo>
                        <a:pt x="3" y="374"/>
                        <a:pt x="5" y="374"/>
                        <a:pt x="7" y="374"/>
                      </a:cubicBezTo>
                      <a:cubicBezTo>
                        <a:pt x="10" y="374"/>
                        <a:pt x="13" y="374"/>
                        <a:pt x="14" y="376"/>
                      </a:cubicBezTo>
                      <a:cubicBezTo>
                        <a:pt x="14" y="377"/>
                        <a:pt x="15" y="378"/>
                        <a:pt x="14" y="380"/>
                      </a:cubicBezTo>
                      <a:cubicBezTo>
                        <a:pt x="13" y="383"/>
                        <a:pt x="13" y="388"/>
                        <a:pt x="14" y="390"/>
                      </a:cubicBezTo>
                      <a:cubicBezTo>
                        <a:pt x="15" y="390"/>
                        <a:pt x="16" y="392"/>
                        <a:pt x="17" y="393"/>
                      </a:cubicBezTo>
                      <a:cubicBezTo>
                        <a:pt x="17" y="393"/>
                        <a:pt x="18" y="395"/>
                        <a:pt x="18" y="395"/>
                      </a:cubicBezTo>
                      <a:cubicBezTo>
                        <a:pt x="18" y="395"/>
                        <a:pt x="18" y="395"/>
                        <a:pt x="19" y="395"/>
                      </a:cubicBezTo>
                      <a:cubicBezTo>
                        <a:pt x="21" y="394"/>
                        <a:pt x="27" y="394"/>
                        <a:pt x="32" y="394"/>
                      </a:cubicBezTo>
                      <a:cubicBezTo>
                        <a:pt x="35" y="394"/>
                        <a:pt x="37" y="394"/>
                        <a:pt x="39" y="394"/>
                      </a:cubicBezTo>
                      <a:cubicBezTo>
                        <a:pt x="40" y="395"/>
                        <a:pt x="41" y="395"/>
                        <a:pt x="42" y="395"/>
                      </a:cubicBezTo>
                      <a:cubicBezTo>
                        <a:pt x="42" y="396"/>
                        <a:pt x="42" y="396"/>
                        <a:pt x="42" y="396"/>
                      </a:cubicBezTo>
                      <a:cubicBezTo>
                        <a:pt x="43" y="396"/>
                        <a:pt x="44" y="397"/>
                        <a:pt x="45" y="397"/>
                      </a:cubicBezTo>
                      <a:cubicBezTo>
                        <a:pt x="45" y="397"/>
                        <a:pt x="45" y="397"/>
                        <a:pt x="45" y="398"/>
                      </a:cubicBezTo>
                      <a:cubicBezTo>
                        <a:pt x="45" y="398"/>
                        <a:pt x="46" y="397"/>
                        <a:pt x="46" y="397"/>
                      </a:cubicBezTo>
                      <a:cubicBezTo>
                        <a:pt x="48" y="397"/>
                        <a:pt x="50" y="398"/>
                        <a:pt x="51" y="399"/>
                      </a:cubicBezTo>
                      <a:cubicBezTo>
                        <a:pt x="52" y="399"/>
                        <a:pt x="52" y="399"/>
                        <a:pt x="53" y="399"/>
                      </a:cubicBezTo>
                      <a:cubicBezTo>
                        <a:pt x="52" y="398"/>
                        <a:pt x="51" y="397"/>
                        <a:pt x="51" y="397"/>
                      </a:cubicBezTo>
                      <a:cubicBezTo>
                        <a:pt x="48" y="394"/>
                        <a:pt x="47" y="392"/>
                        <a:pt x="47" y="390"/>
                      </a:cubicBezTo>
                      <a:cubicBezTo>
                        <a:pt x="47" y="390"/>
                        <a:pt x="47" y="388"/>
                        <a:pt x="47" y="387"/>
                      </a:cubicBezTo>
                      <a:cubicBezTo>
                        <a:pt x="46" y="385"/>
                        <a:pt x="46" y="384"/>
                        <a:pt x="46" y="382"/>
                      </a:cubicBezTo>
                      <a:cubicBezTo>
                        <a:pt x="46" y="382"/>
                        <a:pt x="46" y="381"/>
                        <a:pt x="46" y="381"/>
                      </a:cubicBezTo>
                      <a:cubicBezTo>
                        <a:pt x="46" y="378"/>
                        <a:pt x="45" y="373"/>
                        <a:pt x="49" y="370"/>
                      </a:cubicBezTo>
                      <a:cubicBezTo>
                        <a:pt x="50" y="369"/>
                        <a:pt x="51" y="368"/>
                        <a:pt x="52" y="367"/>
                      </a:cubicBezTo>
                      <a:cubicBezTo>
                        <a:pt x="53" y="366"/>
                        <a:pt x="54" y="365"/>
                        <a:pt x="57" y="365"/>
                      </a:cubicBezTo>
                      <a:cubicBezTo>
                        <a:pt x="58" y="365"/>
                        <a:pt x="61" y="363"/>
                        <a:pt x="61" y="359"/>
                      </a:cubicBezTo>
                      <a:cubicBezTo>
                        <a:pt x="61" y="352"/>
                        <a:pt x="65" y="350"/>
                        <a:pt x="70" y="345"/>
                      </a:cubicBezTo>
                      <a:cubicBezTo>
                        <a:pt x="72" y="343"/>
                        <a:pt x="75" y="342"/>
                        <a:pt x="77" y="340"/>
                      </a:cubicBezTo>
                      <a:cubicBezTo>
                        <a:pt x="79" y="339"/>
                        <a:pt x="82" y="337"/>
                        <a:pt x="82" y="336"/>
                      </a:cubicBezTo>
                      <a:cubicBezTo>
                        <a:pt x="82" y="334"/>
                        <a:pt x="83" y="331"/>
                        <a:pt x="83" y="328"/>
                      </a:cubicBezTo>
                      <a:cubicBezTo>
                        <a:pt x="84" y="327"/>
                        <a:pt x="84" y="326"/>
                        <a:pt x="84" y="325"/>
                      </a:cubicBezTo>
                      <a:cubicBezTo>
                        <a:pt x="83" y="325"/>
                        <a:pt x="81" y="324"/>
                        <a:pt x="79" y="324"/>
                      </a:cubicBezTo>
                      <a:cubicBezTo>
                        <a:pt x="77" y="324"/>
                        <a:pt x="76" y="324"/>
                        <a:pt x="74" y="324"/>
                      </a:cubicBezTo>
                      <a:cubicBezTo>
                        <a:pt x="72" y="323"/>
                        <a:pt x="67" y="319"/>
                        <a:pt x="65" y="314"/>
                      </a:cubicBezTo>
                      <a:cubicBezTo>
                        <a:pt x="64" y="310"/>
                        <a:pt x="64" y="307"/>
                        <a:pt x="66" y="303"/>
                      </a:cubicBezTo>
                      <a:cubicBezTo>
                        <a:pt x="68" y="299"/>
                        <a:pt x="74" y="293"/>
                        <a:pt x="85" y="292"/>
                      </a:cubicBezTo>
                      <a:cubicBezTo>
                        <a:pt x="85" y="292"/>
                        <a:pt x="85" y="291"/>
                        <a:pt x="85" y="291"/>
                      </a:cubicBezTo>
                      <a:cubicBezTo>
                        <a:pt x="85" y="290"/>
                        <a:pt x="85" y="288"/>
                        <a:pt x="88" y="286"/>
                      </a:cubicBezTo>
                      <a:cubicBezTo>
                        <a:pt x="89" y="285"/>
                        <a:pt x="90" y="284"/>
                        <a:pt x="90" y="280"/>
                      </a:cubicBezTo>
                      <a:cubicBezTo>
                        <a:pt x="90" y="276"/>
                        <a:pt x="90" y="267"/>
                        <a:pt x="96" y="267"/>
                      </a:cubicBezTo>
                      <a:cubicBezTo>
                        <a:pt x="97" y="267"/>
                        <a:pt x="97" y="267"/>
                        <a:pt x="97" y="266"/>
                      </a:cubicBezTo>
                      <a:cubicBezTo>
                        <a:pt x="96" y="265"/>
                        <a:pt x="95" y="264"/>
                        <a:pt x="95" y="262"/>
                      </a:cubicBezTo>
                      <a:cubicBezTo>
                        <a:pt x="95" y="261"/>
                        <a:pt x="95" y="259"/>
                        <a:pt x="99" y="258"/>
                      </a:cubicBezTo>
                      <a:cubicBezTo>
                        <a:pt x="99" y="258"/>
                        <a:pt x="98" y="258"/>
                        <a:pt x="98" y="258"/>
                      </a:cubicBezTo>
                      <a:cubicBezTo>
                        <a:pt x="98" y="257"/>
                        <a:pt x="97" y="256"/>
                        <a:pt x="96" y="256"/>
                      </a:cubicBezTo>
                      <a:cubicBezTo>
                        <a:pt x="93" y="256"/>
                        <a:pt x="93" y="252"/>
                        <a:pt x="93" y="250"/>
                      </a:cubicBezTo>
                      <a:cubicBezTo>
                        <a:pt x="93" y="249"/>
                        <a:pt x="93" y="247"/>
                        <a:pt x="93" y="247"/>
                      </a:cubicBezTo>
                      <a:cubicBezTo>
                        <a:pt x="92" y="244"/>
                        <a:pt x="90" y="238"/>
                        <a:pt x="93" y="234"/>
                      </a:cubicBezTo>
                      <a:cubicBezTo>
                        <a:pt x="93" y="234"/>
                        <a:pt x="94" y="233"/>
                        <a:pt x="96" y="233"/>
                      </a:cubicBezTo>
                      <a:cubicBezTo>
                        <a:pt x="97" y="233"/>
                        <a:pt x="100" y="234"/>
                        <a:pt x="103" y="235"/>
                      </a:cubicBezTo>
                      <a:cubicBezTo>
                        <a:pt x="106" y="236"/>
                        <a:pt x="109" y="238"/>
                        <a:pt x="112" y="238"/>
                      </a:cubicBezTo>
                      <a:cubicBezTo>
                        <a:pt x="119" y="239"/>
                        <a:pt x="123" y="235"/>
                        <a:pt x="123" y="234"/>
                      </a:cubicBezTo>
                      <a:cubicBezTo>
                        <a:pt x="123" y="233"/>
                        <a:pt x="123" y="232"/>
                        <a:pt x="123" y="232"/>
                      </a:cubicBezTo>
                      <a:cubicBezTo>
                        <a:pt x="122" y="229"/>
                        <a:pt x="121" y="224"/>
                        <a:pt x="125" y="221"/>
                      </a:cubicBezTo>
                      <a:cubicBezTo>
                        <a:pt x="126" y="221"/>
                        <a:pt x="126" y="220"/>
                        <a:pt x="126" y="220"/>
                      </a:cubicBezTo>
                      <a:cubicBezTo>
                        <a:pt x="126" y="220"/>
                        <a:pt x="126" y="220"/>
                        <a:pt x="126" y="219"/>
                      </a:cubicBezTo>
                      <a:cubicBezTo>
                        <a:pt x="125" y="218"/>
                        <a:pt x="124" y="217"/>
                        <a:pt x="124" y="216"/>
                      </a:cubicBezTo>
                      <a:cubicBezTo>
                        <a:pt x="123" y="213"/>
                        <a:pt x="123" y="211"/>
                        <a:pt x="124" y="210"/>
                      </a:cubicBezTo>
                      <a:cubicBezTo>
                        <a:pt x="126" y="207"/>
                        <a:pt x="129" y="207"/>
                        <a:pt x="131" y="209"/>
                      </a:cubicBezTo>
                      <a:cubicBezTo>
                        <a:pt x="131" y="209"/>
                        <a:pt x="132" y="209"/>
                        <a:pt x="136" y="209"/>
                      </a:cubicBezTo>
                      <a:cubicBezTo>
                        <a:pt x="141" y="209"/>
                        <a:pt x="150" y="208"/>
                        <a:pt x="158" y="207"/>
                      </a:cubicBezTo>
                      <a:cubicBezTo>
                        <a:pt x="172" y="204"/>
                        <a:pt x="178" y="200"/>
                        <a:pt x="178" y="198"/>
                      </a:cubicBezTo>
                      <a:cubicBezTo>
                        <a:pt x="179" y="195"/>
                        <a:pt x="181" y="192"/>
                        <a:pt x="185" y="187"/>
                      </a:cubicBezTo>
                      <a:cubicBezTo>
                        <a:pt x="187" y="185"/>
                        <a:pt x="188" y="183"/>
                        <a:pt x="189" y="182"/>
                      </a:cubicBezTo>
                      <a:cubicBezTo>
                        <a:pt x="189" y="182"/>
                        <a:pt x="189" y="181"/>
                        <a:pt x="189" y="180"/>
                      </a:cubicBezTo>
                      <a:cubicBezTo>
                        <a:pt x="188" y="179"/>
                        <a:pt x="187" y="178"/>
                        <a:pt x="185" y="178"/>
                      </a:cubicBezTo>
                      <a:cubicBezTo>
                        <a:pt x="183" y="178"/>
                        <a:pt x="181" y="176"/>
                        <a:pt x="180" y="174"/>
                      </a:cubicBezTo>
                      <a:cubicBezTo>
                        <a:pt x="179" y="171"/>
                        <a:pt x="180" y="167"/>
                        <a:pt x="182" y="165"/>
                      </a:cubicBezTo>
                      <a:cubicBezTo>
                        <a:pt x="183" y="164"/>
                        <a:pt x="183" y="164"/>
                        <a:pt x="182" y="164"/>
                      </a:cubicBezTo>
                      <a:cubicBezTo>
                        <a:pt x="182" y="163"/>
                        <a:pt x="180" y="162"/>
                        <a:pt x="177" y="161"/>
                      </a:cubicBezTo>
                      <a:cubicBezTo>
                        <a:pt x="174" y="161"/>
                        <a:pt x="168" y="159"/>
                        <a:pt x="166" y="155"/>
                      </a:cubicBezTo>
                      <a:cubicBezTo>
                        <a:pt x="166" y="154"/>
                        <a:pt x="166" y="152"/>
                        <a:pt x="168" y="150"/>
                      </a:cubicBezTo>
                      <a:cubicBezTo>
                        <a:pt x="170" y="149"/>
                        <a:pt x="171" y="148"/>
                        <a:pt x="172" y="148"/>
                      </a:cubicBezTo>
                      <a:cubicBezTo>
                        <a:pt x="172" y="148"/>
                        <a:pt x="172" y="148"/>
                        <a:pt x="172" y="148"/>
                      </a:cubicBezTo>
                      <a:cubicBezTo>
                        <a:pt x="170" y="147"/>
                        <a:pt x="169" y="145"/>
                        <a:pt x="169" y="139"/>
                      </a:cubicBezTo>
                      <a:cubicBezTo>
                        <a:pt x="169" y="136"/>
                        <a:pt x="170" y="134"/>
                        <a:pt x="171" y="132"/>
                      </a:cubicBezTo>
                      <a:cubicBezTo>
                        <a:pt x="171" y="131"/>
                        <a:pt x="172" y="129"/>
                        <a:pt x="172" y="125"/>
                      </a:cubicBezTo>
                      <a:cubicBezTo>
                        <a:pt x="172" y="119"/>
                        <a:pt x="173" y="115"/>
                        <a:pt x="174" y="112"/>
                      </a:cubicBezTo>
                      <a:cubicBezTo>
                        <a:pt x="175" y="109"/>
                        <a:pt x="176" y="107"/>
                        <a:pt x="176" y="105"/>
                      </a:cubicBezTo>
                      <a:cubicBezTo>
                        <a:pt x="176" y="105"/>
                        <a:pt x="176" y="104"/>
                        <a:pt x="176" y="104"/>
                      </a:cubicBezTo>
                      <a:cubicBezTo>
                        <a:pt x="176" y="104"/>
                        <a:pt x="176" y="103"/>
                        <a:pt x="176" y="103"/>
                      </a:cubicBezTo>
                      <a:cubicBezTo>
                        <a:pt x="176" y="103"/>
                        <a:pt x="177" y="102"/>
                        <a:pt x="177" y="102"/>
                      </a:cubicBezTo>
                      <a:cubicBezTo>
                        <a:pt x="177" y="101"/>
                        <a:pt x="177" y="101"/>
                        <a:pt x="177" y="101"/>
                      </a:cubicBezTo>
                      <a:cubicBezTo>
                        <a:pt x="177" y="101"/>
                        <a:pt x="177" y="101"/>
                        <a:pt x="178" y="101"/>
                      </a:cubicBezTo>
                      <a:lnTo>
                        <a:pt x="177" y="1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53" name="Freeform 1871">
                  <a:extLst>
                    <a:ext uri="{FF2B5EF4-FFF2-40B4-BE49-F238E27FC236}">
                      <a16:creationId xmlns:a16="http://schemas.microsoft.com/office/drawing/2014/main" id="{67FC741D-AA20-6848-A5BF-6B1B295E01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2" y="2194"/>
                  <a:ext cx="2" cy="2"/>
                </a:xfrm>
                <a:custGeom>
                  <a:avLst/>
                  <a:gdLst>
                    <a:gd name="T0" fmla="*/ 0 w 2"/>
                    <a:gd name="T1" fmla="*/ 3 h 3"/>
                    <a:gd name="T2" fmla="*/ 1 w 2"/>
                    <a:gd name="T3" fmla="*/ 3 h 3"/>
                    <a:gd name="T4" fmla="*/ 1 w 2"/>
                    <a:gd name="T5" fmla="*/ 2 h 3"/>
                    <a:gd name="T6" fmla="*/ 1 w 2"/>
                    <a:gd name="T7" fmla="*/ 1 h 3"/>
                    <a:gd name="T8" fmla="*/ 2 w 2"/>
                    <a:gd name="T9" fmla="*/ 0 h 3"/>
                    <a:gd name="T10" fmla="*/ 0 w 2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54" name="Freeform 1872">
                  <a:extLst>
                    <a:ext uri="{FF2B5EF4-FFF2-40B4-BE49-F238E27FC236}">
                      <a16:creationId xmlns:a16="http://schemas.microsoft.com/office/drawing/2014/main" id="{1779D1B7-D64A-484B-B2F5-31CC75544C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1" y="2141"/>
                  <a:ext cx="5" cy="14"/>
                </a:xfrm>
                <a:custGeom>
                  <a:avLst/>
                  <a:gdLst>
                    <a:gd name="T0" fmla="*/ 3 w 5"/>
                    <a:gd name="T1" fmla="*/ 1 h 15"/>
                    <a:gd name="T2" fmla="*/ 0 w 5"/>
                    <a:gd name="T3" fmla="*/ 0 h 15"/>
                    <a:gd name="T4" fmla="*/ 3 w 5"/>
                    <a:gd name="T5" fmla="*/ 1 h 15"/>
                    <a:gd name="T6" fmla="*/ 5 w 5"/>
                    <a:gd name="T7" fmla="*/ 15 h 15"/>
                    <a:gd name="T8" fmla="*/ 3 w 5"/>
                    <a:gd name="T9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5">
                      <a:moveTo>
                        <a:pt x="3" y="1"/>
                      </a:moveTo>
                      <a:cubicBezTo>
                        <a:pt x="3" y="1"/>
                        <a:pt x="2" y="0"/>
                        <a:pt x="0" y="0"/>
                      </a:cubicBezTo>
                      <a:cubicBezTo>
                        <a:pt x="2" y="0"/>
                        <a:pt x="3" y="1"/>
                        <a:pt x="3" y="1"/>
                      </a:cubicBezTo>
                      <a:cubicBezTo>
                        <a:pt x="5" y="3"/>
                        <a:pt x="5" y="14"/>
                        <a:pt x="5" y="15"/>
                      </a:cubicBezTo>
                      <a:cubicBezTo>
                        <a:pt x="5" y="14"/>
                        <a:pt x="5" y="3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55" name="Freeform 1873">
                  <a:extLst>
                    <a:ext uri="{FF2B5EF4-FFF2-40B4-BE49-F238E27FC236}">
                      <a16:creationId xmlns:a16="http://schemas.microsoft.com/office/drawing/2014/main" id="{68D7C3CC-3B05-1F47-B909-820BA1DF3E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0" y="214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56" name="Freeform 1874">
                  <a:extLst>
                    <a:ext uri="{FF2B5EF4-FFF2-40B4-BE49-F238E27FC236}">
                      <a16:creationId xmlns:a16="http://schemas.microsoft.com/office/drawing/2014/main" id="{919E5435-0124-AB48-A0E6-6F69B63816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4" y="2164"/>
                  <a:ext cx="18" cy="18"/>
                </a:xfrm>
                <a:custGeom>
                  <a:avLst/>
                  <a:gdLst>
                    <a:gd name="T0" fmla="*/ 18 w 18"/>
                    <a:gd name="T1" fmla="*/ 0 h 19"/>
                    <a:gd name="T2" fmla="*/ 0 w 18"/>
                    <a:gd name="T3" fmla="*/ 19 h 19"/>
                    <a:gd name="T4" fmla="*/ 18 w 18"/>
                    <a:gd name="T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" h="19">
                      <a:moveTo>
                        <a:pt x="18" y="0"/>
                      </a:moveTo>
                      <a:cubicBezTo>
                        <a:pt x="12" y="4"/>
                        <a:pt x="4" y="12"/>
                        <a:pt x="0" y="19"/>
                      </a:cubicBezTo>
                      <a:cubicBezTo>
                        <a:pt x="4" y="12"/>
                        <a:pt x="12" y="4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57" name="Freeform 1875">
                  <a:extLst>
                    <a:ext uri="{FF2B5EF4-FFF2-40B4-BE49-F238E27FC236}">
                      <a16:creationId xmlns:a16="http://schemas.microsoft.com/office/drawing/2014/main" id="{C6174AEB-7EED-8A47-BB2E-5B0B61B6A4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5" y="219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58" name="Freeform 1876">
                  <a:extLst>
                    <a:ext uri="{FF2B5EF4-FFF2-40B4-BE49-F238E27FC236}">
                      <a16:creationId xmlns:a16="http://schemas.microsoft.com/office/drawing/2014/main" id="{3D34AB95-BAF7-F54B-9594-2437E59247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2" y="219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59" name="Freeform 1877">
                  <a:extLst>
                    <a:ext uri="{FF2B5EF4-FFF2-40B4-BE49-F238E27FC236}">
                      <a16:creationId xmlns:a16="http://schemas.microsoft.com/office/drawing/2014/main" id="{7C88CCD1-006D-EE4C-8DB8-8006D6E036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7" y="224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60" name="Freeform 1878">
                  <a:extLst>
                    <a:ext uri="{FF2B5EF4-FFF2-40B4-BE49-F238E27FC236}">
                      <a16:creationId xmlns:a16="http://schemas.microsoft.com/office/drawing/2014/main" id="{B4AAA7A5-E05B-F34A-9B54-9513EF6712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1" y="219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61" name="Freeform 1879">
                  <a:extLst>
                    <a:ext uri="{FF2B5EF4-FFF2-40B4-BE49-F238E27FC236}">
                      <a16:creationId xmlns:a16="http://schemas.microsoft.com/office/drawing/2014/main" id="{4E248197-5780-3943-8A01-DDECF0E57A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3" y="2195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62" name="Freeform 1880">
                  <a:extLst>
                    <a:ext uri="{FF2B5EF4-FFF2-40B4-BE49-F238E27FC236}">
                      <a16:creationId xmlns:a16="http://schemas.microsoft.com/office/drawing/2014/main" id="{12D72AC5-7133-9C4C-AF2D-CCC599DA7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4" y="2341"/>
                  <a:ext cx="5" cy="16"/>
                </a:xfrm>
                <a:custGeom>
                  <a:avLst/>
                  <a:gdLst>
                    <a:gd name="T0" fmla="*/ 0 w 5"/>
                    <a:gd name="T1" fmla="*/ 11 h 17"/>
                    <a:gd name="T2" fmla="*/ 0 w 5"/>
                    <a:gd name="T3" fmla="*/ 17 h 17"/>
                    <a:gd name="T4" fmla="*/ 0 w 5"/>
                    <a:gd name="T5" fmla="*/ 17 h 17"/>
                    <a:gd name="T6" fmla="*/ 3 w 5"/>
                    <a:gd name="T7" fmla="*/ 16 h 17"/>
                    <a:gd name="T8" fmla="*/ 3 w 5"/>
                    <a:gd name="T9" fmla="*/ 16 h 17"/>
                    <a:gd name="T10" fmla="*/ 5 w 5"/>
                    <a:gd name="T11" fmla="*/ 6 h 17"/>
                    <a:gd name="T12" fmla="*/ 5 w 5"/>
                    <a:gd name="T13" fmla="*/ 0 h 17"/>
                    <a:gd name="T14" fmla="*/ 5 w 5"/>
                    <a:gd name="T15" fmla="*/ 0 h 17"/>
                    <a:gd name="T16" fmla="*/ 3 w 5"/>
                    <a:gd name="T17" fmla="*/ 1 h 17"/>
                    <a:gd name="T18" fmla="*/ 0 w 5"/>
                    <a:gd name="T19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17">
                      <a:moveTo>
                        <a:pt x="0" y="11"/>
                      </a:moveTo>
                      <a:cubicBezTo>
                        <a:pt x="0" y="13"/>
                        <a:pt x="0" y="16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7"/>
                        <a:pt x="2" y="17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5" y="16"/>
                        <a:pt x="5" y="9"/>
                        <a:pt x="5" y="6"/>
                      </a:cubicBezTo>
                      <a:cubicBezTo>
                        <a:pt x="5" y="4"/>
                        <a:pt x="5" y="2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3" y="1"/>
                        <a:pt x="1" y="1"/>
                        <a:pt x="0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63" name="Freeform 1881">
                  <a:extLst>
                    <a:ext uri="{FF2B5EF4-FFF2-40B4-BE49-F238E27FC236}">
                      <a16:creationId xmlns:a16="http://schemas.microsoft.com/office/drawing/2014/main" id="{C271667D-A215-B649-A47C-091BC9689C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8" y="2531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1 w 1"/>
                    <a:gd name="T5" fmla="*/ 2 h 2"/>
                    <a:gd name="T6" fmla="*/ 1 w 1"/>
                    <a:gd name="T7" fmla="*/ 0 h 2"/>
                    <a:gd name="T8" fmla="*/ 0 w 1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64" name="Freeform 1882">
                  <a:extLst>
                    <a:ext uri="{FF2B5EF4-FFF2-40B4-BE49-F238E27FC236}">
                      <a16:creationId xmlns:a16="http://schemas.microsoft.com/office/drawing/2014/main" id="{9F17AB8E-B445-D24A-8374-E00B1E3D1A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3" y="2490"/>
                  <a:ext cx="6" cy="2"/>
                </a:xfrm>
                <a:custGeom>
                  <a:avLst/>
                  <a:gdLst>
                    <a:gd name="T0" fmla="*/ 3 w 6"/>
                    <a:gd name="T1" fmla="*/ 0 h 2"/>
                    <a:gd name="T2" fmla="*/ 0 w 6"/>
                    <a:gd name="T3" fmla="*/ 2 h 2"/>
                    <a:gd name="T4" fmla="*/ 6 w 6"/>
                    <a:gd name="T5" fmla="*/ 0 h 2"/>
                    <a:gd name="T6" fmla="*/ 4 w 6"/>
                    <a:gd name="T7" fmla="*/ 0 h 2"/>
                    <a:gd name="T8" fmla="*/ 3 w 6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">
                      <a:moveTo>
                        <a:pt x="3" y="0"/>
                      </a:moveTo>
                      <a:cubicBezTo>
                        <a:pt x="3" y="1"/>
                        <a:pt x="2" y="1"/>
                        <a:pt x="0" y="2"/>
                      </a:cubicBezTo>
                      <a:cubicBezTo>
                        <a:pt x="3" y="2"/>
                        <a:pt x="5" y="1"/>
                        <a:pt x="6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65" name="Freeform 1883">
                  <a:extLst>
                    <a:ext uri="{FF2B5EF4-FFF2-40B4-BE49-F238E27FC236}">
                      <a16:creationId xmlns:a16="http://schemas.microsoft.com/office/drawing/2014/main" id="{1D33F6B2-5042-954A-B7BA-7CD44EE1E5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8" y="2483"/>
                  <a:ext cx="6" cy="4"/>
                </a:xfrm>
                <a:custGeom>
                  <a:avLst/>
                  <a:gdLst>
                    <a:gd name="T0" fmla="*/ 2 w 7"/>
                    <a:gd name="T1" fmla="*/ 0 h 4"/>
                    <a:gd name="T2" fmla="*/ 2 w 7"/>
                    <a:gd name="T3" fmla="*/ 0 h 4"/>
                    <a:gd name="T4" fmla="*/ 1 w 7"/>
                    <a:gd name="T5" fmla="*/ 1 h 4"/>
                    <a:gd name="T6" fmla="*/ 1 w 7"/>
                    <a:gd name="T7" fmla="*/ 4 h 4"/>
                    <a:gd name="T8" fmla="*/ 2 w 7"/>
                    <a:gd name="T9" fmla="*/ 4 h 4"/>
                    <a:gd name="T10" fmla="*/ 6 w 7"/>
                    <a:gd name="T11" fmla="*/ 1 h 4"/>
                    <a:gd name="T12" fmla="*/ 6 w 7"/>
                    <a:gd name="T13" fmla="*/ 1 h 4"/>
                    <a:gd name="T14" fmla="*/ 7 w 7"/>
                    <a:gd name="T15" fmla="*/ 0 h 4"/>
                    <a:gd name="T16" fmla="*/ 2 w 7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4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1" y="4"/>
                        <a:pt x="1" y="4"/>
                        <a:pt x="2" y="4"/>
                      </a:cubicBezTo>
                      <a:cubicBezTo>
                        <a:pt x="3" y="4"/>
                        <a:pt x="5" y="2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7" y="0"/>
                        <a:pt x="7" y="0"/>
                      </a:cubicBezTo>
                      <a:cubicBezTo>
                        <a:pt x="5" y="0"/>
                        <a:pt x="4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66" name="Freeform 1884">
                  <a:extLst>
                    <a:ext uri="{FF2B5EF4-FFF2-40B4-BE49-F238E27FC236}">
                      <a16:creationId xmlns:a16="http://schemas.microsoft.com/office/drawing/2014/main" id="{5EC51552-0CC2-9B41-BC05-9D0B4E8D0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0" y="2496"/>
                  <a:ext cx="26" cy="13"/>
                </a:xfrm>
                <a:custGeom>
                  <a:avLst/>
                  <a:gdLst>
                    <a:gd name="T0" fmla="*/ 27 w 28"/>
                    <a:gd name="T1" fmla="*/ 0 h 14"/>
                    <a:gd name="T2" fmla="*/ 16 w 28"/>
                    <a:gd name="T3" fmla="*/ 2 h 14"/>
                    <a:gd name="T4" fmla="*/ 15 w 28"/>
                    <a:gd name="T5" fmla="*/ 2 h 14"/>
                    <a:gd name="T6" fmla="*/ 14 w 28"/>
                    <a:gd name="T7" fmla="*/ 6 h 14"/>
                    <a:gd name="T8" fmla="*/ 13 w 28"/>
                    <a:gd name="T9" fmla="*/ 8 h 14"/>
                    <a:gd name="T10" fmla="*/ 4 w 28"/>
                    <a:gd name="T11" fmla="*/ 7 h 14"/>
                    <a:gd name="T12" fmla="*/ 0 w 28"/>
                    <a:gd name="T13" fmla="*/ 6 h 14"/>
                    <a:gd name="T14" fmla="*/ 2 w 28"/>
                    <a:gd name="T15" fmla="*/ 10 h 14"/>
                    <a:gd name="T16" fmla="*/ 4 w 28"/>
                    <a:gd name="T17" fmla="*/ 11 h 14"/>
                    <a:gd name="T18" fmla="*/ 5 w 28"/>
                    <a:gd name="T19" fmla="*/ 11 h 14"/>
                    <a:gd name="T20" fmla="*/ 8 w 28"/>
                    <a:gd name="T21" fmla="*/ 11 h 14"/>
                    <a:gd name="T22" fmla="*/ 12 w 28"/>
                    <a:gd name="T23" fmla="*/ 12 h 14"/>
                    <a:gd name="T24" fmla="*/ 14 w 28"/>
                    <a:gd name="T25" fmla="*/ 14 h 14"/>
                    <a:gd name="T26" fmla="*/ 13 w 28"/>
                    <a:gd name="T27" fmla="*/ 11 h 14"/>
                    <a:gd name="T28" fmla="*/ 21 w 28"/>
                    <a:gd name="T29" fmla="*/ 8 h 14"/>
                    <a:gd name="T30" fmla="*/ 26 w 28"/>
                    <a:gd name="T31" fmla="*/ 7 h 14"/>
                    <a:gd name="T32" fmla="*/ 27 w 28"/>
                    <a:gd name="T33" fmla="*/ 2 h 14"/>
                    <a:gd name="T34" fmla="*/ 27 w 28"/>
                    <a:gd name="T3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8" h="14">
                      <a:moveTo>
                        <a:pt x="27" y="0"/>
                      </a:moveTo>
                      <a:cubicBezTo>
                        <a:pt x="24" y="3"/>
                        <a:pt x="19" y="4"/>
                        <a:pt x="16" y="2"/>
                      </a:cubicBezTo>
                      <a:cubicBezTo>
                        <a:pt x="16" y="1"/>
                        <a:pt x="15" y="1"/>
                        <a:pt x="15" y="2"/>
                      </a:cubicBezTo>
                      <a:cubicBezTo>
                        <a:pt x="14" y="3"/>
                        <a:pt x="14" y="4"/>
                        <a:pt x="14" y="6"/>
                      </a:cubicBezTo>
                      <a:cubicBezTo>
                        <a:pt x="14" y="7"/>
                        <a:pt x="13" y="8"/>
                        <a:pt x="13" y="8"/>
                      </a:cubicBezTo>
                      <a:cubicBezTo>
                        <a:pt x="11" y="10"/>
                        <a:pt x="8" y="9"/>
                        <a:pt x="4" y="7"/>
                      </a:cubicBezTo>
                      <a:cubicBezTo>
                        <a:pt x="2" y="7"/>
                        <a:pt x="1" y="6"/>
                        <a:pt x="0" y="6"/>
                      </a:cubicBezTo>
                      <a:cubicBezTo>
                        <a:pt x="0" y="7"/>
                        <a:pt x="1" y="8"/>
                        <a:pt x="2" y="10"/>
                      </a:cubicBezTo>
                      <a:cubicBezTo>
                        <a:pt x="3" y="11"/>
                        <a:pt x="4" y="11"/>
                        <a:pt x="4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6" y="11"/>
                        <a:pt x="7" y="11"/>
                        <a:pt x="8" y="11"/>
                      </a:cubicBezTo>
                      <a:cubicBezTo>
                        <a:pt x="9" y="11"/>
                        <a:pt x="10" y="11"/>
                        <a:pt x="12" y="12"/>
                      </a:cubicBezTo>
                      <a:cubicBezTo>
                        <a:pt x="12" y="13"/>
                        <a:pt x="13" y="13"/>
                        <a:pt x="14" y="14"/>
                      </a:cubicBezTo>
                      <a:cubicBezTo>
                        <a:pt x="13" y="13"/>
                        <a:pt x="13" y="12"/>
                        <a:pt x="13" y="11"/>
                      </a:cubicBezTo>
                      <a:cubicBezTo>
                        <a:pt x="14" y="8"/>
                        <a:pt x="18" y="6"/>
                        <a:pt x="21" y="8"/>
                      </a:cubicBezTo>
                      <a:cubicBezTo>
                        <a:pt x="23" y="9"/>
                        <a:pt x="25" y="8"/>
                        <a:pt x="26" y="7"/>
                      </a:cubicBezTo>
                      <a:cubicBezTo>
                        <a:pt x="27" y="6"/>
                        <a:pt x="28" y="4"/>
                        <a:pt x="27" y="2"/>
                      </a:cubicBezTo>
                      <a:cubicBezTo>
                        <a:pt x="27" y="2"/>
                        <a:pt x="27" y="1"/>
                        <a:pt x="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67" name="Freeform 1885">
                  <a:extLst>
                    <a:ext uri="{FF2B5EF4-FFF2-40B4-BE49-F238E27FC236}">
                      <a16:creationId xmlns:a16="http://schemas.microsoft.com/office/drawing/2014/main" id="{1A9EE2A2-A8F0-3948-A57E-68827DF606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4" y="2379"/>
                  <a:ext cx="3" cy="4"/>
                </a:xfrm>
                <a:custGeom>
                  <a:avLst/>
                  <a:gdLst>
                    <a:gd name="T0" fmla="*/ 2 w 3"/>
                    <a:gd name="T1" fmla="*/ 2 h 4"/>
                    <a:gd name="T2" fmla="*/ 0 w 3"/>
                    <a:gd name="T3" fmla="*/ 0 h 4"/>
                    <a:gd name="T4" fmla="*/ 1 w 3"/>
                    <a:gd name="T5" fmla="*/ 1 h 4"/>
                    <a:gd name="T6" fmla="*/ 3 w 3"/>
                    <a:gd name="T7" fmla="*/ 4 h 4"/>
                    <a:gd name="T8" fmla="*/ 2 w 3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2" y="2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2" y="2"/>
                        <a:pt x="2" y="3"/>
                        <a:pt x="3" y="4"/>
                      </a:cubicBezTo>
                      <a:cubicBezTo>
                        <a:pt x="3" y="3"/>
                        <a:pt x="3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68" name="Freeform 1886">
                  <a:extLst>
                    <a:ext uri="{FF2B5EF4-FFF2-40B4-BE49-F238E27FC236}">
                      <a16:creationId xmlns:a16="http://schemas.microsoft.com/office/drawing/2014/main" id="{5F4E4423-87E2-A24C-AB84-F0E8BC5E30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3" y="2491"/>
                  <a:ext cx="5" cy="5"/>
                </a:xfrm>
                <a:custGeom>
                  <a:avLst/>
                  <a:gdLst>
                    <a:gd name="T0" fmla="*/ 3 w 5"/>
                    <a:gd name="T1" fmla="*/ 0 h 5"/>
                    <a:gd name="T2" fmla="*/ 1 w 5"/>
                    <a:gd name="T3" fmla="*/ 3 h 5"/>
                    <a:gd name="T4" fmla="*/ 0 w 5"/>
                    <a:gd name="T5" fmla="*/ 5 h 5"/>
                    <a:gd name="T6" fmla="*/ 1 w 5"/>
                    <a:gd name="T7" fmla="*/ 4 h 5"/>
                    <a:gd name="T8" fmla="*/ 5 w 5"/>
                    <a:gd name="T9" fmla="*/ 1 h 5"/>
                    <a:gd name="T10" fmla="*/ 3 w 5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5">
                      <a:moveTo>
                        <a:pt x="3" y="0"/>
                      </a:moveTo>
                      <a:cubicBezTo>
                        <a:pt x="2" y="0"/>
                        <a:pt x="1" y="2"/>
                        <a:pt x="1" y="3"/>
                      </a:cubicBezTo>
                      <a:cubicBezTo>
                        <a:pt x="1" y="4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1" y="4"/>
                      </a:cubicBezTo>
                      <a:cubicBezTo>
                        <a:pt x="2" y="3"/>
                        <a:pt x="3" y="2"/>
                        <a:pt x="5" y="1"/>
                      </a:cubicBezTo>
                      <a:cubicBezTo>
                        <a:pt x="4" y="1"/>
                        <a:pt x="4" y="1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69" name="Freeform 1887">
                  <a:extLst>
                    <a:ext uri="{FF2B5EF4-FFF2-40B4-BE49-F238E27FC236}">
                      <a16:creationId xmlns:a16="http://schemas.microsoft.com/office/drawing/2014/main" id="{7B380D0A-7BCD-FF4A-9011-C89880D1F3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2" y="2504"/>
                  <a:ext cx="2" cy="5"/>
                </a:xfrm>
                <a:custGeom>
                  <a:avLst/>
                  <a:gdLst>
                    <a:gd name="T0" fmla="*/ 2 w 2"/>
                    <a:gd name="T1" fmla="*/ 5 h 5"/>
                    <a:gd name="T2" fmla="*/ 1 w 2"/>
                    <a:gd name="T3" fmla="*/ 3 h 5"/>
                    <a:gd name="T4" fmla="*/ 1 w 2"/>
                    <a:gd name="T5" fmla="*/ 0 h 5"/>
                    <a:gd name="T6" fmla="*/ 1 w 2"/>
                    <a:gd name="T7" fmla="*/ 5 h 5"/>
                    <a:gd name="T8" fmla="*/ 2 w 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cubicBezTo>
                        <a:pt x="1" y="5"/>
                        <a:pt x="1" y="4"/>
                        <a:pt x="1" y="3"/>
                      </a:cubicBezTo>
                      <a:cubicBezTo>
                        <a:pt x="1" y="2"/>
                        <a:pt x="1" y="0"/>
                        <a:pt x="1" y="0"/>
                      </a:cubicBezTo>
                      <a:cubicBezTo>
                        <a:pt x="0" y="0"/>
                        <a:pt x="0" y="2"/>
                        <a:pt x="1" y="5"/>
                      </a:cubicBezTo>
                      <a:cubicBezTo>
                        <a:pt x="1" y="5"/>
                        <a:pt x="1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70" name="Freeform 1888">
                  <a:extLst>
                    <a:ext uri="{FF2B5EF4-FFF2-40B4-BE49-F238E27FC236}">
                      <a16:creationId xmlns:a16="http://schemas.microsoft.com/office/drawing/2014/main" id="{E0E82A89-728C-3842-A41B-2F339F70F6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0" y="2052"/>
                  <a:ext cx="89" cy="478"/>
                </a:xfrm>
                <a:custGeom>
                  <a:avLst/>
                  <a:gdLst>
                    <a:gd name="T0" fmla="*/ 85 w 92"/>
                    <a:gd name="T1" fmla="*/ 60 h 500"/>
                    <a:gd name="T2" fmla="*/ 80 w 92"/>
                    <a:gd name="T3" fmla="*/ 39 h 500"/>
                    <a:gd name="T4" fmla="*/ 73 w 92"/>
                    <a:gd name="T5" fmla="*/ 15 h 500"/>
                    <a:gd name="T6" fmla="*/ 67 w 92"/>
                    <a:gd name="T7" fmla="*/ 0 h 500"/>
                    <a:gd name="T8" fmla="*/ 65 w 92"/>
                    <a:gd name="T9" fmla="*/ 6 h 500"/>
                    <a:gd name="T10" fmla="*/ 61 w 92"/>
                    <a:gd name="T11" fmla="*/ 10 h 500"/>
                    <a:gd name="T12" fmla="*/ 58 w 92"/>
                    <a:gd name="T13" fmla="*/ 79 h 500"/>
                    <a:gd name="T14" fmla="*/ 44 w 92"/>
                    <a:gd name="T15" fmla="*/ 133 h 500"/>
                    <a:gd name="T16" fmla="*/ 45 w 92"/>
                    <a:gd name="T17" fmla="*/ 182 h 500"/>
                    <a:gd name="T18" fmla="*/ 30 w 92"/>
                    <a:gd name="T19" fmla="*/ 229 h 500"/>
                    <a:gd name="T20" fmla="*/ 24 w 92"/>
                    <a:gd name="T21" fmla="*/ 259 h 500"/>
                    <a:gd name="T22" fmla="*/ 20 w 92"/>
                    <a:gd name="T23" fmla="*/ 293 h 500"/>
                    <a:gd name="T24" fmla="*/ 31 w 92"/>
                    <a:gd name="T25" fmla="*/ 298 h 500"/>
                    <a:gd name="T26" fmla="*/ 30 w 92"/>
                    <a:gd name="T27" fmla="*/ 317 h 500"/>
                    <a:gd name="T28" fmla="*/ 27 w 92"/>
                    <a:gd name="T29" fmla="*/ 338 h 500"/>
                    <a:gd name="T30" fmla="*/ 21 w 92"/>
                    <a:gd name="T31" fmla="*/ 353 h 500"/>
                    <a:gd name="T32" fmla="*/ 12 w 92"/>
                    <a:gd name="T33" fmla="*/ 357 h 500"/>
                    <a:gd name="T34" fmla="*/ 7 w 92"/>
                    <a:gd name="T35" fmla="*/ 362 h 500"/>
                    <a:gd name="T36" fmla="*/ 12 w 92"/>
                    <a:gd name="T37" fmla="*/ 368 h 500"/>
                    <a:gd name="T38" fmla="*/ 24 w 92"/>
                    <a:gd name="T39" fmla="*/ 388 h 500"/>
                    <a:gd name="T40" fmla="*/ 5 w 92"/>
                    <a:gd name="T41" fmla="*/ 389 h 500"/>
                    <a:gd name="T42" fmla="*/ 11 w 92"/>
                    <a:gd name="T43" fmla="*/ 390 h 500"/>
                    <a:gd name="T44" fmla="*/ 2 w 92"/>
                    <a:gd name="T45" fmla="*/ 410 h 500"/>
                    <a:gd name="T46" fmla="*/ 7 w 92"/>
                    <a:gd name="T47" fmla="*/ 413 h 500"/>
                    <a:gd name="T48" fmla="*/ 16 w 92"/>
                    <a:gd name="T49" fmla="*/ 411 h 500"/>
                    <a:gd name="T50" fmla="*/ 7 w 92"/>
                    <a:gd name="T51" fmla="*/ 429 h 500"/>
                    <a:gd name="T52" fmla="*/ 22 w 92"/>
                    <a:gd name="T53" fmla="*/ 435 h 500"/>
                    <a:gd name="T54" fmla="*/ 33 w 92"/>
                    <a:gd name="T55" fmla="*/ 445 h 500"/>
                    <a:gd name="T56" fmla="*/ 48 w 92"/>
                    <a:gd name="T57" fmla="*/ 459 h 500"/>
                    <a:gd name="T58" fmla="*/ 57 w 92"/>
                    <a:gd name="T59" fmla="*/ 466 h 500"/>
                    <a:gd name="T60" fmla="*/ 63 w 92"/>
                    <a:gd name="T61" fmla="*/ 475 h 500"/>
                    <a:gd name="T62" fmla="*/ 55 w 92"/>
                    <a:gd name="T63" fmla="*/ 483 h 500"/>
                    <a:gd name="T64" fmla="*/ 47 w 92"/>
                    <a:gd name="T65" fmla="*/ 482 h 500"/>
                    <a:gd name="T66" fmla="*/ 53 w 92"/>
                    <a:gd name="T67" fmla="*/ 492 h 500"/>
                    <a:gd name="T68" fmla="*/ 66 w 92"/>
                    <a:gd name="T69" fmla="*/ 497 h 500"/>
                    <a:gd name="T70" fmla="*/ 77 w 92"/>
                    <a:gd name="T71" fmla="*/ 495 h 500"/>
                    <a:gd name="T72" fmla="*/ 75 w 92"/>
                    <a:gd name="T73" fmla="*/ 494 h 500"/>
                    <a:gd name="T74" fmla="*/ 74 w 92"/>
                    <a:gd name="T75" fmla="*/ 492 h 500"/>
                    <a:gd name="T76" fmla="*/ 73 w 92"/>
                    <a:gd name="T77" fmla="*/ 486 h 500"/>
                    <a:gd name="T78" fmla="*/ 73 w 92"/>
                    <a:gd name="T79" fmla="*/ 476 h 500"/>
                    <a:gd name="T80" fmla="*/ 74 w 92"/>
                    <a:gd name="T81" fmla="*/ 458 h 500"/>
                    <a:gd name="T82" fmla="*/ 64 w 92"/>
                    <a:gd name="T83" fmla="*/ 450 h 500"/>
                    <a:gd name="T84" fmla="*/ 41 w 92"/>
                    <a:gd name="T85" fmla="*/ 449 h 500"/>
                    <a:gd name="T86" fmla="*/ 34 w 92"/>
                    <a:gd name="T87" fmla="*/ 443 h 500"/>
                    <a:gd name="T88" fmla="*/ 20 w 92"/>
                    <a:gd name="T89" fmla="*/ 409 h 500"/>
                    <a:gd name="T90" fmla="*/ 32 w 92"/>
                    <a:gd name="T91" fmla="*/ 382 h 500"/>
                    <a:gd name="T92" fmla="*/ 40 w 92"/>
                    <a:gd name="T93" fmla="*/ 365 h 500"/>
                    <a:gd name="T94" fmla="*/ 40 w 92"/>
                    <a:gd name="T95" fmla="*/ 345 h 500"/>
                    <a:gd name="T96" fmla="*/ 43 w 92"/>
                    <a:gd name="T97" fmla="*/ 338 h 500"/>
                    <a:gd name="T98" fmla="*/ 37 w 92"/>
                    <a:gd name="T99" fmla="*/ 319 h 500"/>
                    <a:gd name="T100" fmla="*/ 36 w 92"/>
                    <a:gd name="T101" fmla="*/ 285 h 500"/>
                    <a:gd name="T102" fmla="*/ 47 w 92"/>
                    <a:gd name="T103" fmla="*/ 258 h 500"/>
                    <a:gd name="T104" fmla="*/ 54 w 92"/>
                    <a:gd name="T105" fmla="*/ 225 h 500"/>
                    <a:gd name="T106" fmla="*/ 60 w 92"/>
                    <a:gd name="T107" fmla="*/ 197 h 500"/>
                    <a:gd name="T108" fmla="*/ 54 w 92"/>
                    <a:gd name="T109" fmla="*/ 160 h 500"/>
                    <a:gd name="T110" fmla="*/ 60 w 92"/>
                    <a:gd name="T111" fmla="*/ 140 h 500"/>
                    <a:gd name="T112" fmla="*/ 78 w 92"/>
                    <a:gd name="T113" fmla="*/ 107 h 500"/>
                    <a:gd name="T114" fmla="*/ 77 w 92"/>
                    <a:gd name="T115" fmla="*/ 84 h 500"/>
                    <a:gd name="T116" fmla="*/ 91 w 92"/>
                    <a:gd name="T117" fmla="*/ 68 h 500"/>
                    <a:gd name="T118" fmla="*/ 91 w 92"/>
                    <a:gd name="T119" fmla="*/ 64 h 500"/>
                    <a:gd name="T120" fmla="*/ 88 w 92"/>
                    <a:gd name="T121" fmla="*/ 62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2" h="500">
                      <a:moveTo>
                        <a:pt x="88" y="62"/>
                      </a:moveTo>
                      <a:cubicBezTo>
                        <a:pt x="88" y="62"/>
                        <a:pt x="88" y="62"/>
                        <a:pt x="88" y="62"/>
                      </a:cubicBezTo>
                      <a:cubicBezTo>
                        <a:pt x="88" y="62"/>
                        <a:pt x="88" y="62"/>
                        <a:pt x="88" y="62"/>
                      </a:cubicBezTo>
                      <a:cubicBezTo>
                        <a:pt x="87" y="62"/>
                        <a:pt x="87" y="62"/>
                        <a:pt x="86" y="62"/>
                      </a:cubicBezTo>
                      <a:cubicBezTo>
                        <a:pt x="86" y="61"/>
                        <a:pt x="86" y="61"/>
                        <a:pt x="86" y="61"/>
                      </a:cubicBezTo>
                      <a:cubicBezTo>
                        <a:pt x="86" y="61"/>
                        <a:pt x="85" y="61"/>
                        <a:pt x="85" y="60"/>
                      </a:cubicBezTo>
                      <a:cubicBezTo>
                        <a:pt x="85" y="60"/>
                        <a:pt x="85" y="60"/>
                        <a:pt x="85" y="60"/>
                      </a:cubicBezTo>
                      <a:cubicBezTo>
                        <a:pt x="85" y="60"/>
                        <a:pt x="85" y="60"/>
                        <a:pt x="85" y="60"/>
                      </a:cubicBezTo>
                      <a:cubicBezTo>
                        <a:pt x="85" y="59"/>
                        <a:pt x="85" y="58"/>
                        <a:pt x="85" y="56"/>
                      </a:cubicBezTo>
                      <a:cubicBezTo>
                        <a:pt x="84" y="53"/>
                        <a:pt x="84" y="50"/>
                        <a:pt x="83" y="49"/>
                      </a:cubicBezTo>
                      <a:cubicBezTo>
                        <a:pt x="81" y="47"/>
                        <a:pt x="81" y="44"/>
                        <a:pt x="80" y="42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77" y="37"/>
                        <a:pt x="74" y="34"/>
                        <a:pt x="74" y="30"/>
                      </a:cubicBezTo>
                      <a:cubicBezTo>
                        <a:pt x="73" y="28"/>
                        <a:pt x="74" y="27"/>
                        <a:pt x="75" y="26"/>
                      </a:cubicBezTo>
                      <a:cubicBezTo>
                        <a:pt x="76" y="26"/>
                        <a:pt x="76" y="25"/>
                        <a:pt x="76" y="23"/>
                      </a:cubicBezTo>
                      <a:cubicBezTo>
                        <a:pt x="76" y="22"/>
                        <a:pt x="76" y="20"/>
                        <a:pt x="77" y="18"/>
                      </a:cubicBezTo>
                      <a:cubicBezTo>
                        <a:pt x="77" y="18"/>
                        <a:pt x="77" y="18"/>
                        <a:pt x="77" y="18"/>
                      </a:cubicBezTo>
                      <a:cubicBezTo>
                        <a:pt x="75" y="17"/>
                        <a:pt x="74" y="16"/>
                        <a:pt x="73" y="15"/>
                      </a:cubicBezTo>
                      <a:cubicBezTo>
                        <a:pt x="70" y="12"/>
                        <a:pt x="71" y="9"/>
                        <a:pt x="71" y="7"/>
                      </a:cubicBezTo>
                      <a:cubicBezTo>
                        <a:pt x="71" y="5"/>
                        <a:pt x="71" y="4"/>
                        <a:pt x="70" y="3"/>
                      </a:cubicBezTo>
                      <a:cubicBezTo>
                        <a:pt x="70" y="2"/>
                        <a:pt x="69" y="2"/>
                        <a:pt x="69" y="1"/>
                      </a:cubicBezTo>
                      <a:cubicBezTo>
                        <a:pt x="68" y="1"/>
                        <a:pt x="68" y="1"/>
                        <a:pt x="68" y="1"/>
                      </a:cubicBezTo>
                      <a:cubicBezTo>
                        <a:pt x="68" y="1"/>
                        <a:pt x="68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1"/>
                        <a:pt x="67" y="1"/>
                        <a:pt x="67" y="2"/>
                      </a:cubicBezTo>
                      <a:cubicBezTo>
                        <a:pt x="67" y="2"/>
                        <a:pt x="66" y="2"/>
                        <a:pt x="66" y="3"/>
                      </a:cubicBezTo>
                      <a:cubicBezTo>
                        <a:pt x="66" y="3"/>
                        <a:pt x="66" y="3"/>
                        <a:pt x="66" y="4"/>
                      </a:cubicBezTo>
                      <a:cubicBezTo>
                        <a:pt x="66" y="4"/>
                        <a:pt x="65" y="5"/>
                        <a:pt x="65" y="5"/>
                      </a:cubicBezTo>
                      <a:cubicBezTo>
                        <a:pt x="65" y="5"/>
                        <a:pt x="65" y="5"/>
                        <a:pt x="65" y="6"/>
                      </a:cubicBezTo>
                      <a:cubicBezTo>
                        <a:pt x="64" y="6"/>
                        <a:pt x="63" y="7"/>
                        <a:pt x="63" y="7"/>
                      </a:cubicBezTo>
                      <a:cubicBezTo>
                        <a:pt x="63" y="7"/>
                        <a:pt x="62" y="7"/>
                        <a:pt x="62" y="7"/>
                      </a:cubicBezTo>
                      <a:cubicBezTo>
                        <a:pt x="62" y="7"/>
                        <a:pt x="62" y="7"/>
                        <a:pt x="62" y="7"/>
                      </a:cubicBezTo>
                      <a:cubicBezTo>
                        <a:pt x="62" y="7"/>
                        <a:pt x="62" y="8"/>
                        <a:pt x="61" y="8"/>
                      </a:cubicBezTo>
                      <a:cubicBezTo>
                        <a:pt x="61" y="8"/>
                        <a:pt x="61" y="8"/>
                        <a:pt x="61" y="8"/>
                      </a:cubicBezTo>
                      <a:cubicBezTo>
                        <a:pt x="61" y="9"/>
                        <a:pt x="61" y="9"/>
                        <a:pt x="61" y="10"/>
                      </a:cubicBezTo>
                      <a:cubicBezTo>
                        <a:pt x="61" y="12"/>
                        <a:pt x="61" y="15"/>
                        <a:pt x="61" y="16"/>
                      </a:cubicBezTo>
                      <a:cubicBezTo>
                        <a:pt x="63" y="21"/>
                        <a:pt x="64" y="39"/>
                        <a:pt x="62" y="47"/>
                      </a:cubicBezTo>
                      <a:cubicBezTo>
                        <a:pt x="61" y="54"/>
                        <a:pt x="59" y="60"/>
                        <a:pt x="58" y="64"/>
                      </a:cubicBezTo>
                      <a:cubicBezTo>
                        <a:pt x="57" y="65"/>
                        <a:pt x="57" y="65"/>
                        <a:pt x="58" y="66"/>
                      </a:cubicBezTo>
                      <a:cubicBezTo>
                        <a:pt x="60" y="68"/>
                        <a:pt x="60" y="70"/>
                        <a:pt x="59" y="71"/>
                      </a:cubicBezTo>
                      <a:cubicBezTo>
                        <a:pt x="58" y="72"/>
                        <a:pt x="58" y="75"/>
                        <a:pt x="58" y="79"/>
                      </a:cubicBezTo>
                      <a:cubicBezTo>
                        <a:pt x="58" y="81"/>
                        <a:pt x="58" y="83"/>
                        <a:pt x="58" y="85"/>
                      </a:cubicBezTo>
                      <a:cubicBezTo>
                        <a:pt x="58" y="90"/>
                        <a:pt x="56" y="97"/>
                        <a:pt x="55" y="103"/>
                      </a:cubicBezTo>
                      <a:cubicBezTo>
                        <a:pt x="54" y="106"/>
                        <a:pt x="53" y="109"/>
                        <a:pt x="53" y="111"/>
                      </a:cubicBezTo>
                      <a:cubicBezTo>
                        <a:pt x="53" y="113"/>
                        <a:pt x="52" y="115"/>
                        <a:pt x="51" y="116"/>
                      </a:cubicBezTo>
                      <a:cubicBezTo>
                        <a:pt x="50" y="118"/>
                        <a:pt x="50" y="120"/>
                        <a:pt x="50" y="122"/>
                      </a:cubicBezTo>
                      <a:cubicBezTo>
                        <a:pt x="50" y="127"/>
                        <a:pt x="47" y="131"/>
                        <a:pt x="44" y="133"/>
                      </a:cubicBezTo>
                      <a:cubicBezTo>
                        <a:pt x="44" y="134"/>
                        <a:pt x="46" y="136"/>
                        <a:pt x="46" y="138"/>
                      </a:cubicBezTo>
                      <a:cubicBezTo>
                        <a:pt x="48" y="141"/>
                        <a:pt x="49" y="143"/>
                        <a:pt x="49" y="146"/>
                      </a:cubicBezTo>
                      <a:cubicBezTo>
                        <a:pt x="49" y="148"/>
                        <a:pt x="48" y="149"/>
                        <a:pt x="47" y="151"/>
                      </a:cubicBezTo>
                      <a:cubicBezTo>
                        <a:pt x="45" y="153"/>
                        <a:pt x="44" y="154"/>
                        <a:pt x="45" y="157"/>
                      </a:cubicBezTo>
                      <a:cubicBezTo>
                        <a:pt x="46" y="164"/>
                        <a:pt x="45" y="174"/>
                        <a:pt x="45" y="179"/>
                      </a:cubicBezTo>
                      <a:cubicBezTo>
                        <a:pt x="45" y="181"/>
                        <a:pt x="45" y="182"/>
                        <a:pt x="45" y="182"/>
                      </a:cubicBezTo>
                      <a:cubicBezTo>
                        <a:pt x="45" y="184"/>
                        <a:pt x="44" y="185"/>
                        <a:pt x="43" y="186"/>
                      </a:cubicBezTo>
                      <a:cubicBezTo>
                        <a:pt x="43" y="187"/>
                        <a:pt x="42" y="188"/>
                        <a:pt x="42" y="190"/>
                      </a:cubicBezTo>
                      <a:cubicBezTo>
                        <a:pt x="43" y="193"/>
                        <a:pt x="42" y="195"/>
                        <a:pt x="41" y="197"/>
                      </a:cubicBezTo>
                      <a:cubicBezTo>
                        <a:pt x="40" y="199"/>
                        <a:pt x="39" y="201"/>
                        <a:pt x="38" y="204"/>
                      </a:cubicBezTo>
                      <a:cubicBezTo>
                        <a:pt x="38" y="210"/>
                        <a:pt x="34" y="218"/>
                        <a:pt x="32" y="224"/>
                      </a:cubicBezTo>
                      <a:cubicBezTo>
                        <a:pt x="31" y="226"/>
                        <a:pt x="30" y="227"/>
                        <a:pt x="30" y="229"/>
                      </a:cubicBezTo>
                      <a:cubicBezTo>
                        <a:pt x="29" y="230"/>
                        <a:pt x="29" y="232"/>
                        <a:pt x="28" y="233"/>
                      </a:cubicBezTo>
                      <a:cubicBezTo>
                        <a:pt x="27" y="236"/>
                        <a:pt x="26" y="239"/>
                        <a:pt x="22" y="239"/>
                      </a:cubicBezTo>
                      <a:cubicBezTo>
                        <a:pt x="22" y="239"/>
                        <a:pt x="22" y="239"/>
                        <a:pt x="22" y="239"/>
                      </a:cubicBezTo>
                      <a:cubicBezTo>
                        <a:pt x="22" y="240"/>
                        <a:pt x="21" y="241"/>
                        <a:pt x="23" y="245"/>
                      </a:cubicBezTo>
                      <a:cubicBezTo>
                        <a:pt x="24" y="247"/>
                        <a:pt x="24" y="250"/>
                        <a:pt x="23" y="252"/>
                      </a:cubicBezTo>
                      <a:cubicBezTo>
                        <a:pt x="23" y="255"/>
                        <a:pt x="23" y="257"/>
                        <a:pt x="24" y="259"/>
                      </a:cubicBezTo>
                      <a:cubicBezTo>
                        <a:pt x="27" y="264"/>
                        <a:pt x="26" y="267"/>
                        <a:pt x="25" y="271"/>
                      </a:cubicBezTo>
                      <a:cubicBezTo>
                        <a:pt x="25" y="272"/>
                        <a:pt x="25" y="272"/>
                        <a:pt x="25" y="272"/>
                      </a:cubicBezTo>
                      <a:cubicBezTo>
                        <a:pt x="24" y="274"/>
                        <a:pt x="23" y="275"/>
                        <a:pt x="23" y="276"/>
                      </a:cubicBezTo>
                      <a:cubicBezTo>
                        <a:pt x="22" y="278"/>
                        <a:pt x="21" y="279"/>
                        <a:pt x="21" y="281"/>
                      </a:cubicBezTo>
                      <a:cubicBezTo>
                        <a:pt x="21" y="283"/>
                        <a:pt x="21" y="285"/>
                        <a:pt x="20" y="286"/>
                      </a:cubicBezTo>
                      <a:cubicBezTo>
                        <a:pt x="19" y="289"/>
                        <a:pt x="19" y="291"/>
                        <a:pt x="20" y="293"/>
                      </a:cubicBezTo>
                      <a:cubicBezTo>
                        <a:pt x="21" y="295"/>
                        <a:pt x="21" y="297"/>
                        <a:pt x="21" y="298"/>
                      </a:cubicBezTo>
                      <a:cubicBezTo>
                        <a:pt x="22" y="298"/>
                        <a:pt x="22" y="298"/>
                        <a:pt x="23" y="298"/>
                      </a:cubicBezTo>
                      <a:cubicBezTo>
                        <a:pt x="23" y="298"/>
                        <a:pt x="23" y="298"/>
                        <a:pt x="23" y="298"/>
                      </a:cubicBezTo>
                      <a:cubicBezTo>
                        <a:pt x="23" y="297"/>
                        <a:pt x="23" y="295"/>
                        <a:pt x="26" y="294"/>
                      </a:cubicBezTo>
                      <a:cubicBezTo>
                        <a:pt x="28" y="293"/>
                        <a:pt x="29" y="294"/>
                        <a:pt x="30" y="295"/>
                      </a:cubicBezTo>
                      <a:cubicBezTo>
                        <a:pt x="31" y="296"/>
                        <a:pt x="31" y="297"/>
                        <a:pt x="31" y="298"/>
                      </a:cubicBezTo>
                      <a:cubicBezTo>
                        <a:pt x="31" y="298"/>
                        <a:pt x="31" y="298"/>
                        <a:pt x="31" y="298"/>
                      </a:cubicBezTo>
                      <a:cubicBezTo>
                        <a:pt x="33" y="299"/>
                        <a:pt x="34" y="300"/>
                        <a:pt x="34" y="302"/>
                      </a:cubicBezTo>
                      <a:cubicBezTo>
                        <a:pt x="35" y="303"/>
                        <a:pt x="34" y="305"/>
                        <a:pt x="31" y="307"/>
                      </a:cubicBezTo>
                      <a:cubicBezTo>
                        <a:pt x="31" y="307"/>
                        <a:pt x="31" y="308"/>
                        <a:pt x="31" y="310"/>
                      </a:cubicBezTo>
                      <a:cubicBezTo>
                        <a:pt x="32" y="312"/>
                        <a:pt x="32" y="314"/>
                        <a:pt x="31" y="316"/>
                      </a:cubicBezTo>
                      <a:cubicBezTo>
                        <a:pt x="30" y="317"/>
                        <a:pt x="30" y="317"/>
                        <a:pt x="30" y="317"/>
                      </a:cubicBezTo>
                      <a:cubicBezTo>
                        <a:pt x="29" y="319"/>
                        <a:pt x="28" y="321"/>
                        <a:pt x="28" y="323"/>
                      </a:cubicBezTo>
                      <a:cubicBezTo>
                        <a:pt x="30" y="326"/>
                        <a:pt x="29" y="327"/>
                        <a:pt x="28" y="328"/>
                      </a:cubicBezTo>
                      <a:cubicBezTo>
                        <a:pt x="27" y="329"/>
                        <a:pt x="27" y="330"/>
                        <a:pt x="27" y="331"/>
                      </a:cubicBezTo>
                      <a:cubicBezTo>
                        <a:pt x="27" y="333"/>
                        <a:pt x="27" y="333"/>
                        <a:pt x="27" y="334"/>
                      </a:cubicBezTo>
                      <a:cubicBezTo>
                        <a:pt x="28" y="335"/>
                        <a:pt x="28" y="337"/>
                        <a:pt x="27" y="338"/>
                      </a:cubicBezTo>
                      <a:cubicBezTo>
                        <a:pt x="27" y="338"/>
                        <a:pt x="27" y="338"/>
                        <a:pt x="27" y="338"/>
                      </a:cubicBezTo>
                      <a:cubicBezTo>
                        <a:pt x="28" y="339"/>
                        <a:pt x="28" y="340"/>
                        <a:pt x="27" y="342"/>
                      </a:cubicBezTo>
                      <a:cubicBezTo>
                        <a:pt x="27" y="342"/>
                        <a:pt x="27" y="343"/>
                        <a:pt x="26" y="343"/>
                      </a:cubicBezTo>
                      <a:cubicBezTo>
                        <a:pt x="26" y="344"/>
                        <a:pt x="27" y="346"/>
                        <a:pt x="27" y="347"/>
                      </a:cubicBezTo>
                      <a:cubicBezTo>
                        <a:pt x="28" y="348"/>
                        <a:pt x="28" y="349"/>
                        <a:pt x="27" y="350"/>
                      </a:cubicBezTo>
                      <a:cubicBezTo>
                        <a:pt x="27" y="352"/>
                        <a:pt x="25" y="352"/>
                        <a:pt x="24" y="352"/>
                      </a:cubicBezTo>
                      <a:cubicBezTo>
                        <a:pt x="23" y="352"/>
                        <a:pt x="22" y="352"/>
                        <a:pt x="21" y="353"/>
                      </a:cubicBezTo>
                      <a:cubicBezTo>
                        <a:pt x="21" y="353"/>
                        <a:pt x="21" y="353"/>
                        <a:pt x="21" y="353"/>
                      </a:cubicBezTo>
                      <a:cubicBezTo>
                        <a:pt x="21" y="353"/>
                        <a:pt x="21" y="353"/>
                        <a:pt x="22" y="354"/>
                      </a:cubicBezTo>
                      <a:cubicBezTo>
                        <a:pt x="22" y="355"/>
                        <a:pt x="24" y="357"/>
                        <a:pt x="22" y="360"/>
                      </a:cubicBezTo>
                      <a:cubicBezTo>
                        <a:pt x="22" y="361"/>
                        <a:pt x="21" y="362"/>
                        <a:pt x="19" y="362"/>
                      </a:cubicBezTo>
                      <a:cubicBezTo>
                        <a:pt x="17" y="362"/>
                        <a:pt x="15" y="359"/>
                        <a:pt x="13" y="358"/>
                      </a:cubicBezTo>
                      <a:cubicBezTo>
                        <a:pt x="12" y="357"/>
                        <a:pt x="12" y="357"/>
                        <a:pt x="12" y="357"/>
                      </a:cubicBezTo>
                      <a:cubicBezTo>
                        <a:pt x="11" y="357"/>
                        <a:pt x="11" y="356"/>
                        <a:pt x="11" y="355"/>
                      </a:cubicBezTo>
                      <a:cubicBezTo>
                        <a:pt x="11" y="355"/>
                        <a:pt x="11" y="355"/>
                        <a:pt x="11" y="355"/>
                      </a:cubicBezTo>
                      <a:cubicBezTo>
                        <a:pt x="10" y="356"/>
                        <a:pt x="9" y="356"/>
                        <a:pt x="8" y="357"/>
                      </a:cubicBezTo>
                      <a:cubicBezTo>
                        <a:pt x="7" y="357"/>
                        <a:pt x="6" y="357"/>
                        <a:pt x="5" y="358"/>
                      </a:cubicBezTo>
                      <a:cubicBezTo>
                        <a:pt x="5" y="358"/>
                        <a:pt x="6" y="359"/>
                        <a:pt x="6" y="359"/>
                      </a:cubicBezTo>
                      <a:cubicBezTo>
                        <a:pt x="6" y="360"/>
                        <a:pt x="7" y="361"/>
                        <a:pt x="7" y="362"/>
                      </a:cubicBezTo>
                      <a:cubicBezTo>
                        <a:pt x="7" y="363"/>
                        <a:pt x="6" y="363"/>
                        <a:pt x="5" y="364"/>
                      </a:cubicBezTo>
                      <a:cubicBezTo>
                        <a:pt x="4" y="364"/>
                        <a:pt x="3" y="364"/>
                        <a:pt x="3" y="365"/>
                      </a:cubicBezTo>
                      <a:cubicBezTo>
                        <a:pt x="5" y="365"/>
                        <a:pt x="6" y="366"/>
                        <a:pt x="7" y="368"/>
                      </a:cubicBezTo>
                      <a:cubicBezTo>
                        <a:pt x="7" y="368"/>
                        <a:pt x="7" y="369"/>
                        <a:pt x="7" y="369"/>
                      </a:cubicBezTo>
                      <a:cubicBezTo>
                        <a:pt x="7" y="369"/>
                        <a:pt x="7" y="368"/>
                        <a:pt x="7" y="368"/>
                      </a:cubicBezTo>
                      <a:cubicBezTo>
                        <a:pt x="9" y="368"/>
                        <a:pt x="10" y="368"/>
                        <a:pt x="12" y="368"/>
                      </a:cubicBezTo>
                      <a:cubicBezTo>
                        <a:pt x="15" y="369"/>
                        <a:pt x="16" y="371"/>
                        <a:pt x="16" y="374"/>
                      </a:cubicBezTo>
                      <a:cubicBezTo>
                        <a:pt x="16" y="376"/>
                        <a:pt x="15" y="378"/>
                        <a:pt x="13" y="378"/>
                      </a:cubicBezTo>
                      <a:cubicBezTo>
                        <a:pt x="12" y="378"/>
                        <a:pt x="11" y="380"/>
                        <a:pt x="11" y="382"/>
                      </a:cubicBezTo>
                      <a:cubicBezTo>
                        <a:pt x="11" y="382"/>
                        <a:pt x="13" y="382"/>
                        <a:pt x="15" y="382"/>
                      </a:cubicBezTo>
                      <a:cubicBezTo>
                        <a:pt x="17" y="382"/>
                        <a:pt x="19" y="381"/>
                        <a:pt x="20" y="382"/>
                      </a:cubicBezTo>
                      <a:cubicBezTo>
                        <a:pt x="23" y="383"/>
                        <a:pt x="24" y="385"/>
                        <a:pt x="24" y="388"/>
                      </a:cubicBezTo>
                      <a:cubicBezTo>
                        <a:pt x="23" y="389"/>
                        <a:pt x="22" y="391"/>
                        <a:pt x="21" y="391"/>
                      </a:cubicBezTo>
                      <a:cubicBezTo>
                        <a:pt x="20" y="391"/>
                        <a:pt x="19" y="390"/>
                        <a:pt x="18" y="390"/>
                      </a:cubicBezTo>
                      <a:cubicBezTo>
                        <a:pt x="17" y="388"/>
                        <a:pt x="15" y="387"/>
                        <a:pt x="15" y="387"/>
                      </a:cubicBezTo>
                      <a:cubicBezTo>
                        <a:pt x="14" y="387"/>
                        <a:pt x="14" y="387"/>
                        <a:pt x="14" y="387"/>
                      </a:cubicBezTo>
                      <a:cubicBezTo>
                        <a:pt x="13" y="390"/>
                        <a:pt x="11" y="390"/>
                        <a:pt x="10" y="390"/>
                      </a:cubicBezTo>
                      <a:cubicBezTo>
                        <a:pt x="8" y="390"/>
                        <a:pt x="7" y="390"/>
                        <a:pt x="5" y="389"/>
                      </a:cubicBezTo>
                      <a:cubicBezTo>
                        <a:pt x="5" y="389"/>
                        <a:pt x="5" y="389"/>
                        <a:pt x="5" y="389"/>
                      </a:cubicBezTo>
                      <a:cubicBezTo>
                        <a:pt x="4" y="389"/>
                        <a:pt x="1" y="391"/>
                        <a:pt x="0" y="392"/>
                      </a:cubicBezTo>
                      <a:cubicBezTo>
                        <a:pt x="1" y="393"/>
                        <a:pt x="2" y="395"/>
                        <a:pt x="2" y="396"/>
                      </a:cubicBezTo>
                      <a:cubicBezTo>
                        <a:pt x="3" y="396"/>
                        <a:pt x="3" y="396"/>
                        <a:pt x="3" y="396"/>
                      </a:cubicBezTo>
                      <a:cubicBezTo>
                        <a:pt x="4" y="396"/>
                        <a:pt x="6" y="395"/>
                        <a:pt x="6" y="394"/>
                      </a:cubicBezTo>
                      <a:cubicBezTo>
                        <a:pt x="7" y="392"/>
                        <a:pt x="9" y="390"/>
                        <a:pt x="11" y="390"/>
                      </a:cubicBezTo>
                      <a:cubicBezTo>
                        <a:pt x="11" y="390"/>
                        <a:pt x="14" y="391"/>
                        <a:pt x="15" y="395"/>
                      </a:cubicBezTo>
                      <a:cubicBezTo>
                        <a:pt x="15" y="399"/>
                        <a:pt x="11" y="400"/>
                        <a:pt x="10" y="400"/>
                      </a:cubicBezTo>
                      <a:cubicBezTo>
                        <a:pt x="10" y="400"/>
                        <a:pt x="9" y="401"/>
                        <a:pt x="9" y="401"/>
                      </a:cubicBezTo>
                      <a:cubicBezTo>
                        <a:pt x="8" y="403"/>
                        <a:pt x="6" y="406"/>
                        <a:pt x="2" y="408"/>
                      </a:cubicBezTo>
                      <a:cubicBezTo>
                        <a:pt x="2" y="409"/>
                        <a:pt x="2" y="409"/>
                        <a:pt x="2" y="409"/>
                      </a:cubicBezTo>
                      <a:cubicBezTo>
                        <a:pt x="2" y="409"/>
                        <a:pt x="2" y="410"/>
                        <a:pt x="2" y="410"/>
                      </a:cubicBezTo>
                      <a:cubicBezTo>
                        <a:pt x="3" y="409"/>
                        <a:pt x="4" y="409"/>
                        <a:pt x="4" y="409"/>
                      </a:cubicBezTo>
                      <a:cubicBezTo>
                        <a:pt x="5" y="409"/>
                        <a:pt x="5" y="409"/>
                        <a:pt x="5" y="409"/>
                      </a:cubicBezTo>
                      <a:cubicBezTo>
                        <a:pt x="6" y="410"/>
                        <a:pt x="6" y="410"/>
                        <a:pt x="6" y="410"/>
                      </a:cubicBezTo>
                      <a:cubicBezTo>
                        <a:pt x="7" y="411"/>
                        <a:pt x="6" y="412"/>
                        <a:pt x="6" y="412"/>
                      </a:cubicBezTo>
                      <a:cubicBezTo>
                        <a:pt x="6" y="413"/>
                        <a:pt x="6" y="413"/>
                        <a:pt x="6" y="413"/>
                      </a:cubicBezTo>
                      <a:cubicBezTo>
                        <a:pt x="7" y="413"/>
                        <a:pt x="7" y="413"/>
                        <a:pt x="7" y="413"/>
                      </a:cubicBezTo>
                      <a:cubicBezTo>
                        <a:pt x="7" y="413"/>
                        <a:pt x="8" y="413"/>
                        <a:pt x="8" y="413"/>
                      </a:cubicBezTo>
                      <a:cubicBezTo>
                        <a:pt x="8" y="412"/>
                        <a:pt x="8" y="412"/>
                        <a:pt x="8" y="411"/>
                      </a:cubicBezTo>
                      <a:cubicBezTo>
                        <a:pt x="7" y="409"/>
                        <a:pt x="8" y="406"/>
                        <a:pt x="9" y="404"/>
                      </a:cubicBezTo>
                      <a:cubicBezTo>
                        <a:pt x="10" y="403"/>
                        <a:pt x="11" y="402"/>
                        <a:pt x="13" y="402"/>
                      </a:cubicBezTo>
                      <a:cubicBezTo>
                        <a:pt x="13" y="402"/>
                        <a:pt x="15" y="403"/>
                        <a:pt x="16" y="404"/>
                      </a:cubicBezTo>
                      <a:cubicBezTo>
                        <a:pt x="19" y="407"/>
                        <a:pt x="17" y="410"/>
                        <a:pt x="16" y="411"/>
                      </a:cubicBezTo>
                      <a:cubicBezTo>
                        <a:pt x="15" y="412"/>
                        <a:pt x="15" y="413"/>
                        <a:pt x="15" y="413"/>
                      </a:cubicBezTo>
                      <a:cubicBezTo>
                        <a:pt x="15" y="415"/>
                        <a:pt x="14" y="416"/>
                        <a:pt x="14" y="418"/>
                      </a:cubicBezTo>
                      <a:cubicBezTo>
                        <a:pt x="14" y="419"/>
                        <a:pt x="13" y="421"/>
                        <a:pt x="13" y="422"/>
                      </a:cubicBezTo>
                      <a:cubicBezTo>
                        <a:pt x="13" y="424"/>
                        <a:pt x="11" y="425"/>
                        <a:pt x="10" y="425"/>
                      </a:cubicBezTo>
                      <a:cubicBezTo>
                        <a:pt x="10" y="426"/>
                        <a:pt x="10" y="426"/>
                        <a:pt x="10" y="426"/>
                      </a:cubicBezTo>
                      <a:cubicBezTo>
                        <a:pt x="10" y="428"/>
                        <a:pt x="9" y="429"/>
                        <a:pt x="7" y="429"/>
                      </a:cubicBezTo>
                      <a:cubicBezTo>
                        <a:pt x="8" y="431"/>
                        <a:pt x="7" y="432"/>
                        <a:pt x="7" y="432"/>
                      </a:cubicBezTo>
                      <a:cubicBezTo>
                        <a:pt x="8" y="432"/>
                        <a:pt x="9" y="432"/>
                        <a:pt x="11" y="432"/>
                      </a:cubicBezTo>
                      <a:cubicBezTo>
                        <a:pt x="12" y="432"/>
                        <a:pt x="12" y="433"/>
                        <a:pt x="13" y="433"/>
                      </a:cubicBezTo>
                      <a:cubicBezTo>
                        <a:pt x="13" y="433"/>
                        <a:pt x="13" y="433"/>
                        <a:pt x="13" y="433"/>
                      </a:cubicBezTo>
                      <a:cubicBezTo>
                        <a:pt x="13" y="433"/>
                        <a:pt x="14" y="433"/>
                        <a:pt x="15" y="432"/>
                      </a:cubicBezTo>
                      <a:cubicBezTo>
                        <a:pt x="18" y="431"/>
                        <a:pt x="21" y="433"/>
                        <a:pt x="22" y="435"/>
                      </a:cubicBezTo>
                      <a:cubicBezTo>
                        <a:pt x="22" y="437"/>
                        <a:pt x="21" y="439"/>
                        <a:pt x="19" y="440"/>
                      </a:cubicBezTo>
                      <a:cubicBezTo>
                        <a:pt x="18" y="440"/>
                        <a:pt x="18" y="440"/>
                        <a:pt x="17" y="440"/>
                      </a:cubicBezTo>
                      <a:cubicBezTo>
                        <a:pt x="19" y="440"/>
                        <a:pt x="21" y="441"/>
                        <a:pt x="21" y="443"/>
                      </a:cubicBezTo>
                      <a:cubicBezTo>
                        <a:pt x="21" y="443"/>
                        <a:pt x="21" y="443"/>
                        <a:pt x="21" y="443"/>
                      </a:cubicBezTo>
                      <a:cubicBezTo>
                        <a:pt x="22" y="440"/>
                        <a:pt x="23" y="439"/>
                        <a:pt x="25" y="439"/>
                      </a:cubicBezTo>
                      <a:cubicBezTo>
                        <a:pt x="28" y="439"/>
                        <a:pt x="32" y="442"/>
                        <a:pt x="33" y="445"/>
                      </a:cubicBezTo>
                      <a:cubicBezTo>
                        <a:pt x="33" y="446"/>
                        <a:pt x="33" y="447"/>
                        <a:pt x="32" y="448"/>
                      </a:cubicBezTo>
                      <a:cubicBezTo>
                        <a:pt x="32" y="449"/>
                        <a:pt x="31" y="449"/>
                        <a:pt x="30" y="450"/>
                      </a:cubicBezTo>
                      <a:cubicBezTo>
                        <a:pt x="31" y="449"/>
                        <a:pt x="32" y="449"/>
                        <a:pt x="33" y="449"/>
                      </a:cubicBezTo>
                      <a:cubicBezTo>
                        <a:pt x="36" y="449"/>
                        <a:pt x="44" y="450"/>
                        <a:pt x="45" y="454"/>
                      </a:cubicBezTo>
                      <a:cubicBezTo>
                        <a:pt x="45" y="455"/>
                        <a:pt x="45" y="456"/>
                        <a:pt x="45" y="456"/>
                      </a:cubicBezTo>
                      <a:cubicBezTo>
                        <a:pt x="46" y="456"/>
                        <a:pt x="47" y="457"/>
                        <a:pt x="48" y="459"/>
                      </a:cubicBezTo>
                      <a:cubicBezTo>
                        <a:pt x="48" y="459"/>
                        <a:pt x="48" y="459"/>
                        <a:pt x="48" y="460"/>
                      </a:cubicBezTo>
                      <a:cubicBezTo>
                        <a:pt x="51" y="456"/>
                        <a:pt x="56" y="454"/>
                        <a:pt x="59" y="453"/>
                      </a:cubicBezTo>
                      <a:cubicBezTo>
                        <a:pt x="62" y="452"/>
                        <a:pt x="64" y="454"/>
                        <a:pt x="64" y="455"/>
                      </a:cubicBezTo>
                      <a:cubicBezTo>
                        <a:pt x="65" y="458"/>
                        <a:pt x="62" y="461"/>
                        <a:pt x="58" y="463"/>
                      </a:cubicBezTo>
                      <a:cubicBezTo>
                        <a:pt x="56" y="463"/>
                        <a:pt x="56" y="464"/>
                        <a:pt x="56" y="464"/>
                      </a:cubicBezTo>
                      <a:cubicBezTo>
                        <a:pt x="56" y="464"/>
                        <a:pt x="56" y="464"/>
                        <a:pt x="57" y="466"/>
                      </a:cubicBezTo>
                      <a:cubicBezTo>
                        <a:pt x="58" y="467"/>
                        <a:pt x="60" y="466"/>
                        <a:pt x="61" y="466"/>
                      </a:cubicBezTo>
                      <a:cubicBezTo>
                        <a:pt x="63" y="465"/>
                        <a:pt x="66" y="464"/>
                        <a:pt x="68" y="466"/>
                      </a:cubicBezTo>
                      <a:cubicBezTo>
                        <a:pt x="69" y="467"/>
                        <a:pt x="69" y="469"/>
                        <a:pt x="69" y="469"/>
                      </a:cubicBezTo>
                      <a:cubicBezTo>
                        <a:pt x="68" y="471"/>
                        <a:pt x="66" y="472"/>
                        <a:pt x="65" y="472"/>
                      </a:cubicBezTo>
                      <a:cubicBezTo>
                        <a:pt x="64" y="473"/>
                        <a:pt x="62" y="473"/>
                        <a:pt x="62" y="473"/>
                      </a:cubicBezTo>
                      <a:cubicBezTo>
                        <a:pt x="62" y="474"/>
                        <a:pt x="62" y="475"/>
                        <a:pt x="63" y="475"/>
                      </a:cubicBezTo>
                      <a:cubicBezTo>
                        <a:pt x="63" y="477"/>
                        <a:pt x="64" y="478"/>
                        <a:pt x="64" y="480"/>
                      </a:cubicBezTo>
                      <a:cubicBezTo>
                        <a:pt x="63" y="481"/>
                        <a:pt x="63" y="482"/>
                        <a:pt x="61" y="482"/>
                      </a:cubicBezTo>
                      <a:cubicBezTo>
                        <a:pt x="61" y="483"/>
                        <a:pt x="60" y="483"/>
                        <a:pt x="59" y="483"/>
                      </a:cubicBezTo>
                      <a:cubicBezTo>
                        <a:pt x="58" y="483"/>
                        <a:pt x="57" y="482"/>
                        <a:pt x="56" y="480"/>
                      </a:cubicBezTo>
                      <a:cubicBezTo>
                        <a:pt x="56" y="481"/>
                        <a:pt x="56" y="481"/>
                        <a:pt x="56" y="482"/>
                      </a:cubicBezTo>
                      <a:cubicBezTo>
                        <a:pt x="55" y="483"/>
                        <a:pt x="55" y="483"/>
                        <a:pt x="55" y="483"/>
                      </a:cubicBezTo>
                      <a:cubicBezTo>
                        <a:pt x="54" y="483"/>
                        <a:pt x="54" y="483"/>
                        <a:pt x="54" y="483"/>
                      </a:cubicBezTo>
                      <a:cubicBezTo>
                        <a:pt x="52" y="483"/>
                        <a:pt x="49" y="480"/>
                        <a:pt x="46" y="478"/>
                      </a:cubicBezTo>
                      <a:cubicBezTo>
                        <a:pt x="46" y="478"/>
                        <a:pt x="46" y="477"/>
                        <a:pt x="46" y="477"/>
                      </a:cubicBezTo>
                      <a:cubicBezTo>
                        <a:pt x="46" y="478"/>
                        <a:pt x="46" y="478"/>
                        <a:pt x="46" y="478"/>
                      </a:cubicBezTo>
                      <a:cubicBezTo>
                        <a:pt x="46" y="478"/>
                        <a:pt x="46" y="479"/>
                        <a:pt x="46" y="479"/>
                      </a:cubicBezTo>
                      <a:cubicBezTo>
                        <a:pt x="47" y="480"/>
                        <a:pt x="48" y="481"/>
                        <a:pt x="47" y="482"/>
                      </a:cubicBezTo>
                      <a:cubicBezTo>
                        <a:pt x="47" y="484"/>
                        <a:pt x="45" y="484"/>
                        <a:pt x="44" y="484"/>
                      </a:cubicBezTo>
                      <a:cubicBezTo>
                        <a:pt x="41" y="484"/>
                        <a:pt x="41" y="485"/>
                        <a:pt x="41" y="485"/>
                      </a:cubicBezTo>
                      <a:cubicBezTo>
                        <a:pt x="41" y="485"/>
                        <a:pt x="41" y="485"/>
                        <a:pt x="41" y="485"/>
                      </a:cubicBezTo>
                      <a:cubicBezTo>
                        <a:pt x="41" y="485"/>
                        <a:pt x="42" y="485"/>
                        <a:pt x="42" y="485"/>
                      </a:cubicBezTo>
                      <a:cubicBezTo>
                        <a:pt x="44" y="485"/>
                        <a:pt x="46" y="485"/>
                        <a:pt x="48" y="485"/>
                      </a:cubicBezTo>
                      <a:cubicBezTo>
                        <a:pt x="52" y="486"/>
                        <a:pt x="52" y="489"/>
                        <a:pt x="53" y="492"/>
                      </a:cubicBezTo>
                      <a:cubicBezTo>
                        <a:pt x="53" y="492"/>
                        <a:pt x="53" y="492"/>
                        <a:pt x="53" y="493"/>
                      </a:cubicBezTo>
                      <a:cubicBezTo>
                        <a:pt x="53" y="490"/>
                        <a:pt x="54" y="487"/>
                        <a:pt x="57" y="486"/>
                      </a:cubicBezTo>
                      <a:cubicBezTo>
                        <a:pt x="58" y="486"/>
                        <a:pt x="58" y="486"/>
                        <a:pt x="58" y="486"/>
                      </a:cubicBezTo>
                      <a:cubicBezTo>
                        <a:pt x="60" y="486"/>
                        <a:pt x="61" y="489"/>
                        <a:pt x="61" y="491"/>
                      </a:cubicBezTo>
                      <a:cubicBezTo>
                        <a:pt x="62" y="493"/>
                        <a:pt x="62" y="496"/>
                        <a:pt x="66" y="497"/>
                      </a:cubicBezTo>
                      <a:cubicBezTo>
                        <a:pt x="66" y="497"/>
                        <a:pt x="66" y="497"/>
                        <a:pt x="66" y="497"/>
                      </a:cubicBezTo>
                      <a:cubicBezTo>
                        <a:pt x="66" y="496"/>
                        <a:pt x="66" y="494"/>
                        <a:pt x="68" y="493"/>
                      </a:cubicBezTo>
                      <a:cubicBezTo>
                        <a:pt x="69" y="493"/>
                        <a:pt x="70" y="492"/>
                        <a:pt x="70" y="492"/>
                      </a:cubicBezTo>
                      <a:cubicBezTo>
                        <a:pt x="73" y="492"/>
                        <a:pt x="75" y="495"/>
                        <a:pt x="77" y="497"/>
                      </a:cubicBezTo>
                      <a:cubicBezTo>
                        <a:pt x="78" y="498"/>
                        <a:pt x="79" y="500"/>
                        <a:pt x="80" y="500"/>
                      </a:cubicBezTo>
                      <a:cubicBezTo>
                        <a:pt x="80" y="499"/>
                        <a:pt x="79" y="498"/>
                        <a:pt x="78" y="497"/>
                      </a:cubicBezTo>
                      <a:cubicBezTo>
                        <a:pt x="78" y="497"/>
                        <a:pt x="77" y="496"/>
                        <a:pt x="77" y="495"/>
                      </a:cubicBezTo>
                      <a:cubicBezTo>
                        <a:pt x="76" y="495"/>
                        <a:pt x="76" y="495"/>
                        <a:pt x="76" y="495"/>
                      </a:cubicBezTo>
                      <a:cubicBezTo>
                        <a:pt x="76" y="495"/>
                        <a:pt x="76" y="495"/>
                        <a:pt x="75" y="495"/>
                      </a:cubicBezTo>
                      <a:cubicBezTo>
                        <a:pt x="75" y="495"/>
                        <a:pt x="75" y="495"/>
                        <a:pt x="75" y="495"/>
                      </a:cubicBezTo>
                      <a:cubicBezTo>
                        <a:pt x="75" y="495"/>
                        <a:pt x="75" y="495"/>
                        <a:pt x="75" y="495"/>
                      </a:cubicBezTo>
                      <a:cubicBezTo>
                        <a:pt x="75" y="495"/>
                        <a:pt x="75" y="495"/>
                        <a:pt x="75" y="494"/>
                      </a:cubicBezTo>
                      <a:cubicBezTo>
                        <a:pt x="75" y="494"/>
                        <a:pt x="75" y="494"/>
                        <a:pt x="75" y="494"/>
                      </a:cubicBezTo>
                      <a:cubicBezTo>
                        <a:pt x="75" y="494"/>
                        <a:pt x="75" y="494"/>
                        <a:pt x="75" y="494"/>
                      </a:cubicBezTo>
                      <a:cubicBezTo>
                        <a:pt x="74" y="494"/>
                        <a:pt x="74" y="494"/>
                        <a:pt x="74" y="494"/>
                      </a:cubicBezTo>
                      <a:cubicBezTo>
                        <a:pt x="74" y="494"/>
                        <a:pt x="74" y="494"/>
                        <a:pt x="74" y="493"/>
                      </a:cubicBezTo>
                      <a:cubicBezTo>
                        <a:pt x="74" y="493"/>
                        <a:pt x="74" y="493"/>
                        <a:pt x="74" y="493"/>
                      </a:cubicBezTo>
                      <a:cubicBezTo>
                        <a:pt x="74" y="493"/>
                        <a:pt x="74" y="493"/>
                        <a:pt x="74" y="493"/>
                      </a:cubicBezTo>
                      <a:cubicBezTo>
                        <a:pt x="74" y="492"/>
                        <a:pt x="74" y="492"/>
                        <a:pt x="74" y="492"/>
                      </a:cubicBezTo>
                      <a:cubicBezTo>
                        <a:pt x="74" y="492"/>
                        <a:pt x="74" y="492"/>
                        <a:pt x="74" y="491"/>
                      </a:cubicBezTo>
                      <a:cubicBezTo>
                        <a:pt x="74" y="491"/>
                        <a:pt x="74" y="491"/>
                        <a:pt x="74" y="491"/>
                      </a:cubicBezTo>
                      <a:cubicBezTo>
                        <a:pt x="74" y="490"/>
                        <a:pt x="74" y="490"/>
                        <a:pt x="74" y="490"/>
                      </a:cubicBezTo>
                      <a:cubicBezTo>
                        <a:pt x="74" y="489"/>
                        <a:pt x="74" y="489"/>
                        <a:pt x="73" y="489"/>
                      </a:cubicBezTo>
                      <a:cubicBezTo>
                        <a:pt x="73" y="488"/>
                        <a:pt x="73" y="488"/>
                        <a:pt x="73" y="488"/>
                      </a:cubicBezTo>
                      <a:cubicBezTo>
                        <a:pt x="73" y="487"/>
                        <a:pt x="73" y="487"/>
                        <a:pt x="73" y="486"/>
                      </a:cubicBezTo>
                      <a:cubicBezTo>
                        <a:pt x="73" y="486"/>
                        <a:pt x="73" y="486"/>
                        <a:pt x="73" y="485"/>
                      </a:cubicBezTo>
                      <a:cubicBezTo>
                        <a:pt x="73" y="485"/>
                        <a:pt x="73" y="484"/>
                        <a:pt x="73" y="483"/>
                      </a:cubicBezTo>
                      <a:cubicBezTo>
                        <a:pt x="73" y="483"/>
                        <a:pt x="73" y="483"/>
                        <a:pt x="73" y="482"/>
                      </a:cubicBezTo>
                      <a:cubicBezTo>
                        <a:pt x="73" y="482"/>
                        <a:pt x="73" y="481"/>
                        <a:pt x="73" y="480"/>
                      </a:cubicBezTo>
                      <a:cubicBezTo>
                        <a:pt x="73" y="479"/>
                        <a:pt x="73" y="479"/>
                        <a:pt x="73" y="479"/>
                      </a:cubicBezTo>
                      <a:cubicBezTo>
                        <a:pt x="73" y="478"/>
                        <a:pt x="73" y="477"/>
                        <a:pt x="73" y="476"/>
                      </a:cubicBezTo>
                      <a:cubicBezTo>
                        <a:pt x="73" y="475"/>
                        <a:pt x="73" y="475"/>
                        <a:pt x="73" y="474"/>
                      </a:cubicBezTo>
                      <a:cubicBezTo>
                        <a:pt x="73" y="473"/>
                        <a:pt x="74" y="472"/>
                        <a:pt x="74" y="471"/>
                      </a:cubicBezTo>
                      <a:cubicBezTo>
                        <a:pt x="74" y="470"/>
                        <a:pt x="74" y="470"/>
                        <a:pt x="74" y="469"/>
                      </a:cubicBezTo>
                      <a:cubicBezTo>
                        <a:pt x="74" y="468"/>
                        <a:pt x="74" y="466"/>
                        <a:pt x="74" y="465"/>
                      </a:cubicBezTo>
                      <a:cubicBezTo>
                        <a:pt x="74" y="465"/>
                        <a:pt x="74" y="464"/>
                        <a:pt x="74" y="464"/>
                      </a:cubicBezTo>
                      <a:cubicBezTo>
                        <a:pt x="74" y="462"/>
                        <a:pt x="74" y="460"/>
                        <a:pt x="74" y="458"/>
                      </a:cubicBezTo>
                      <a:cubicBezTo>
                        <a:pt x="74" y="458"/>
                        <a:pt x="74" y="458"/>
                        <a:pt x="74" y="458"/>
                      </a:cubicBezTo>
                      <a:cubicBezTo>
                        <a:pt x="73" y="458"/>
                        <a:pt x="73" y="458"/>
                        <a:pt x="73" y="458"/>
                      </a:cubicBezTo>
                      <a:cubicBezTo>
                        <a:pt x="70" y="458"/>
                        <a:pt x="67" y="457"/>
                        <a:pt x="65" y="455"/>
                      </a:cubicBezTo>
                      <a:cubicBezTo>
                        <a:pt x="64" y="455"/>
                        <a:pt x="64" y="453"/>
                        <a:pt x="64" y="451"/>
                      </a:cubicBezTo>
                      <a:cubicBezTo>
                        <a:pt x="64" y="451"/>
                        <a:pt x="64" y="450"/>
                        <a:pt x="65" y="450"/>
                      </a:cubicBezTo>
                      <a:cubicBezTo>
                        <a:pt x="64" y="450"/>
                        <a:pt x="64" y="450"/>
                        <a:pt x="64" y="450"/>
                      </a:cubicBezTo>
                      <a:cubicBezTo>
                        <a:pt x="64" y="450"/>
                        <a:pt x="64" y="449"/>
                        <a:pt x="63" y="449"/>
                      </a:cubicBezTo>
                      <a:cubicBezTo>
                        <a:pt x="63" y="449"/>
                        <a:pt x="63" y="449"/>
                        <a:pt x="63" y="449"/>
                      </a:cubicBezTo>
                      <a:cubicBezTo>
                        <a:pt x="62" y="449"/>
                        <a:pt x="62" y="448"/>
                        <a:pt x="61" y="448"/>
                      </a:cubicBezTo>
                      <a:cubicBezTo>
                        <a:pt x="60" y="448"/>
                        <a:pt x="58" y="448"/>
                        <a:pt x="55" y="448"/>
                      </a:cubicBezTo>
                      <a:cubicBezTo>
                        <a:pt x="49" y="448"/>
                        <a:pt x="42" y="448"/>
                        <a:pt x="42" y="449"/>
                      </a:cubicBezTo>
                      <a:cubicBezTo>
                        <a:pt x="41" y="449"/>
                        <a:pt x="41" y="449"/>
                        <a:pt x="41" y="449"/>
                      </a:cubicBezTo>
                      <a:cubicBezTo>
                        <a:pt x="41" y="449"/>
                        <a:pt x="41" y="449"/>
                        <a:pt x="41" y="449"/>
                      </a:cubicBezTo>
                      <a:cubicBezTo>
                        <a:pt x="41" y="449"/>
                        <a:pt x="41" y="449"/>
                        <a:pt x="41" y="449"/>
                      </a:cubicBezTo>
                      <a:cubicBezTo>
                        <a:pt x="40" y="449"/>
                        <a:pt x="39" y="448"/>
                        <a:pt x="38" y="447"/>
                      </a:cubicBezTo>
                      <a:cubicBezTo>
                        <a:pt x="37" y="447"/>
                        <a:pt x="37" y="446"/>
                        <a:pt x="36" y="445"/>
                      </a:cubicBezTo>
                      <a:cubicBezTo>
                        <a:pt x="36" y="445"/>
                        <a:pt x="36" y="444"/>
                        <a:pt x="36" y="444"/>
                      </a:cubicBezTo>
                      <a:cubicBezTo>
                        <a:pt x="35" y="444"/>
                        <a:pt x="34" y="443"/>
                        <a:pt x="34" y="443"/>
                      </a:cubicBezTo>
                      <a:cubicBezTo>
                        <a:pt x="32" y="440"/>
                        <a:pt x="32" y="432"/>
                        <a:pt x="33" y="429"/>
                      </a:cubicBezTo>
                      <a:cubicBezTo>
                        <a:pt x="33" y="428"/>
                        <a:pt x="31" y="428"/>
                        <a:pt x="29" y="428"/>
                      </a:cubicBezTo>
                      <a:cubicBezTo>
                        <a:pt x="27" y="428"/>
                        <a:pt x="25" y="428"/>
                        <a:pt x="24" y="427"/>
                      </a:cubicBezTo>
                      <a:cubicBezTo>
                        <a:pt x="21" y="426"/>
                        <a:pt x="22" y="424"/>
                        <a:pt x="22" y="422"/>
                      </a:cubicBezTo>
                      <a:cubicBezTo>
                        <a:pt x="22" y="421"/>
                        <a:pt x="22" y="421"/>
                        <a:pt x="21" y="419"/>
                      </a:cubicBezTo>
                      <a:cubicBezTo>
                        <a:pt x="18" y="416"/>
                        <a:pt x="19" y="412"/>
                        <a:pt x="20" y="409"/>
                      </a:cubicBezTo>
                      <a:cubicBezTo>
                        <a:pt x="20" y="408"/>
                        <a:pt x="20" y="408"/>
                        <a:pt x="20" y="407"/>
                      </a:cubicBezTo>
                      <a:cubicBezTo>
                        <a:pt x="21" y="404"/>
                        <a:pt x="23" y="398"/>
                        <a:pt x="29" y="398"/>
                      </a:cubicBezTo>
                      <a:cubicBezTo>
                        <a:pt x="29" y="398"/>
                        <a:pt x="29" y="397"/>
                        <a:pt x="29" y="397"/>
                      </a:cubicBezTo>
                      <a:cubicBezTo>
                        <a:pt x="29" y="395"/>
                        <a:pt x="30" y="392"/>
                        <a:pt x="32" y="391"/>
                      </a:cubicBezTo>
                      <a:cubicBezTo>
                        <a:pt x="32" y="390"/>
                        <a:pt x="32" y="389"/>
                        <a:pt x="32" y="389"/>
                      </a:cubicBezTo>
                      <a:cubicBezTo>
                        <a:pt x="31" y="387"/>
                        <a:pt x="29" y="384"/>
                        <a:pt x="32" y="382"/>
                      </a:cubicBezTo>
                      <a:cubicBezTo>
                        <a:pt x="32" y="382"/>
                        <a:pt x="32" y="381"/>
                        <a:pt x="33" y="380"/>
                      </a:cubicBezTo>
                      <a:cubicBezTo>
                        <a:pt x="33" y="378"/>
                        <a:pt x="33" y="375"/>
                        <a:pt x="37" y="374"/>
                      </a:cubicBezTo>
                      <a:cubicBezTo>
                        <a:pt x="38" y="374"/>
                        <a:pt x="38" y="374"/>
                        <a:pt x="38" y="374"/>
                      </a:cubicBezTo>
                      <a:cubicBezTo>
                        <a:pt x="38" y="374"/>
                        <a:pt x="38" y="373"/>
                        <a:pt x="38" y="372"/>
                      </a:cubicBezTo>
                      <a:cubicBezTo>
                        <a:pt x="38" y="371"/>
                        <a:pt x="37" y="367"/>
                        <a:pt x="40" y="367"/>
                      </a:cubicBezTo>
                      <a:cubicBezTo>
                        <a:pt x="40" y="366"/>
                        <a:pt x="40" y="366"/>
                        <a:pt x="40" y="365"/>
                      </a:cubicBezTo>
                      <a:cubicBezTo>
                        <a:pt x="40" y="364"/>
                        <a:pt x="39" y="361"/>
                        <a:pt x="39" y="359"/>
                      </a:cubicBezTo>
                      <a:cubicBezTo>
                        <a:pt x="40" y="358"/>
                        <a:pt x="40" y="357"/>
                        <a:pt x="39" y="356"/>
                      </a:cubicBezTo>
                      <a:cubicBezTo>
                        <a:pt x="39" y="354"/>
                        <a:pt x="38" y="351"/>
                        <a:pt x="42" y="349"/>
                      </a:cubicBezTo>
                      <a:cubicBezTo>
                        <a:pt x="43" y="349"/>
                        <a:pt x="43" y="348"/>
                        <a:pt x="43" y="348"/>
                      </a:cubicBezTo>
                      <a:cubicBezTo>
                        <a:pt x="43" y="348"/>
                        <a:pt x="43" y="348"/>
                        <a:pt x="43" y="348"/>
                      </a:cubicBezTo>
                      <a:cubicBezTo>
                        <a:pt x="43" y="348"/>
                        <a:pt x="42" y="346"/>
                        <a:pt x="40" y="345"/>
                      </a:cubicBezTo>
                      <a:cubicBezTo>
                        <a:pt x="40" y="345"/>
                        <a:pt x="38" y="343"/>
                        <a:pt x="38" y="342"/>
                      </a:cubicBezTo>
                      <a:cubicBezTo>
                        <a:pt x="38" y="342"/>
                        <a:pt x="38" y="341"/>
                        <a:pt x="38" y="341"/>
                      </a:cubicBezTo>
                      <a:cubicBezTo>
                        <a:pt x="39" y="339"/>
                        <a:pt x="42" y="339"/>
                        <a:pt x="46" y="339"/>
                      </a:cubicBezTo>
                      <a:cubicBezTo>
                        <a:pt x="46" y="339"/>
                        <a:pt x="46" y="339"/>
                        <a:pt x="45" y="338"/>
                      </a:cubicBezTo>
                      <a:cubicBezTo>
                        <a:pt x="45" y="338"/>
                        <a:pt x="45" y="338"/>
                        <a:pt x="45" y="338"/>
                      </a:cubicBezTo>
                      <a:cubicBezTo>
                        <a:pt x="44" y="338"/>
                        <a:pt x="43" y="338"/>
                        <a:pt x="43" y="338"/>
                      </a:cubicBezTo>
                      <a:cubicBezTo>
                        <a:pt x="40" y="338"/>
                        <a:pt x="39" y="337"/>
                        <a:pt x="38" y="335"/>
                      </a:cubicBezTo>
                      <a:cubicBezTo>
                        <a:pt x="37" y="333"/>
                        <a:pt x="38" y="331"/>
                        <a:pt x="39" y="329"/>
                      </a:cubicBezTo>
                      <a:cubicBezTo>
                        <a:pt x="40" y="328"/>
                        <a:pt x="40" y="328"/>
                        <a:pt x="40" y="328"/>
                      </a:cubicBezTo>
                      <a:cubicBezTo>
                        <a:pt x="40" y="328"/>
                        <a:pt x="39" y="327"/>
                        <a:pt x="39" y="327"/>
                      </a:cubicBezTo>
                      <a:cubicBezTo>
                        <a:pt x="38" y="326"/>
                        <a:pt x="36" y="324"/>
                        <a:pt x="37" y="322"/>
                      </a:cubicBezTo>
                      <a:cubicBezTo>
                        <a:pt x="38" y="321"/>
                        <a:pt x="38" y="319"/>
                        <a:pt x="37" y="319"/>
                      </a:cubicBezTo>
                      <a:cubicBezTo>
                        <a:pt x="34" y="317"/>
                        <a:pt x="36" y="309"/>
                        <a:pt x="36" y="309"/>
                      </a:cubicBezTo>
                      <a:cubicBezTo>
                        <a:pt x="36" y="306"/>
                        <a:pt x="37" y="304"/>
                        <a:pt x="39" y="303"/>
                      </a:cubicBezTo>
                      <a:cubicBezTo>
                        <a:pt x="39" y="302"/>
                        <a:pt x="39" y="298"/>
                        <a:pt x="39" y="296"/>
                      </a:cubicBezTo>
                      <a:cubicBezTo>
                        <a:pt x="39" y="295"/>
                        <a:pt x="38" y="294"/>
                        <a:pt x="38" y="293"/>
                      </a:cubicBezTo>
                      <a:cubicBezTo>
                        <a:pt x="38" y="292"/>
                        <a:pt x="38" y="291"/>
                        <a:pt x="37" y="290"/>
                      </a:cubicBezTo>
                      <a:cubicBezTo>
                        <a:pt x="37" y="288"/>
                        <a:pt x="36" y="287"/>
                        <a:pt x="36" y="285"/>
                      </a:cubicBezTo>
                      <a:cubicBezTo>
                        <a:pt x="36" y="283"/>
                        <a:pt x="37" y="282"/>
                        <a:pt x="38" y="282"/>
                      </a:cubicBezTo>
                      <a:cubicBezTo>
                        <a:pt x="38" y="281"/>
                        <a:pt x="39" y="280"/>
                        <a:pt x="39" y="277"/>
                      </a:cubicBezTo>
                      <a:cubicBezTo>
                        <a:pt x="39" y="275"/>
                        <a:pt x="39" y="270"/>
                        <a:pt x="43" y="268"/>
                      </a:cubicBezTo>
                      <a:cubicBezTo>
                        <a:pt x="43" y="268"/>
                        <a:pt x="43" y="266"/>
                        <a:pt x="43" y="266"/>
                      </a:cubicBezTo>
                      <a:cubicBezTo>
                        <a:pt x="43" y="264"/>
                        <a:pt x="43" y="263"/>
                        <a:pt x="43" y="262"/>
                      </a:cubicBezTo>
                      <a:cubicBezTo>
                        <a:pt x="43" y="259"/>
                        <a:pt x="46" y="258"/>
                        <a:pt x="47" y="258"/>
                      </a:cubicBezTo>
                      <a:cubicBezTo>
                        <a:pt x="49" y="258"/>
                        <a:pt x="49" y="258"/>
                        <a:pt x="49" y="257"/>
                      </a:cubicBezTo>
                      <a:cubicBezTo>
                        <a:pt x="49" y="256"/>
                        <a:pt x="49" y="256"/>
                        <a:pt x="48" y="255"/>
                      </a:cubicBezTo>
                      <a:cubicBezTo>
                        <a:pt x="48" y="254"/>
                        <a:pt x="46" y="253"/>
                        <a:pt x="47" y="250"/>
                      </a:cubicBezTo>
                      <a:cubicBezTo>
                        <a:pt x="47" y="249"/>
                        <a:pt x="47" y="247"/>
                        <a:pt x="47" y="244"/>
                      </a:cubicBezTo>
                      <a:cubicBezTo>
                        <a:pt x="46" y="242"/>
                        <a:pt x="46" y="239"/>
                        <a:pt x="46" y="236"/>
                      </a:cubicBezTo>
                      <a:cubicBezTo>
                        <a:pt x="46" y="229"/>
                        <a:pt x="51" y="226"/>
                        <a:pt x="54" y="225"/>
                      </a:cubicBezTo>
                      <a:cubicBezTo>
                        <a:pt x="54" y="224"/>
                        <a:pt x="55" y="224"/>
                        <a:pt x="55" y="223"/>
                      </a:cubicBezTo>
                      <a:cubicBezTo>
                        <a:pt x="56" y="223"/>
                        <a:pt x="55" y="220"/>
                        <a:pt x="55" y="218"/>
                      </a:cubicBezTo>
                      <a:cubicBezTo>
                        <a:pt x="54" y="214"/>
                        <a:pt x="53" y="210"/>
                        <a:pt x="56" y="209"/>
                      </a:cubicBezTo>
                      <a:cubicBezTo>
                        <a:pt x="56" y="209"/>
                        <a:pt x="56" y="208"/>
                        <a:pt x="57" y="206"/>
                      </a:cubicBezTo>
                      <a:cubicBezTo>
                        <a:pt x="57" y="204"/>
                        <a:pt x="57" y="202"/>
                        <a:pt x="59" y="201"/>
                      </a:cubicBezTo>
                      <a:cubicBezTo>
                        <a:pt x="60" y="200"/>
                        <a:pt x="60" y="199"/>
                        <a:pt x="60" y="197"/>
                      </a:cubicBezTo>
                      <a:cubicBezTo>
                        <a:pt x="60" y="196"/>
                        <a:pt x="61" y="194"/>
                        <a:pt x="61" y="192"/>
                      </a:cubicBezTo>
                      <a:cubicBezTo>
                        <a:pt x="62" y="191"/>
                        <a:pt x="61" y="190"/>
                        <a:pt x="60" y="188"/>
                      </a:cubicBezTo>
                      <a:cubicBezTo>
                        <a:pt x="59" y="187"/>
                        <a:pt x="58" y="185"/>
                        <a:pt x="58" y="183"/>
                      </a:cubicBezTo>
                      <a:cubicBezTo>
                        <a:pt x="58" y="180"/>
                        <a:pt x="58" y="177"/>
                        <a:pt x="55" y="173"/>
                      </a:cubicBezTo>
                      <a:cubicBezTo>
                        <a:pt x="52" y="170"/>
                        <a:pt x="52" y="164"/>
                        <a:pt x="53" y="161"/>
                      </a:cubicBezTo>
                      <a:cubicBezTo>
                        <a:pt x="53" y="161"/>
                        <a:pt x="54" y="160"/>
                        <a:pt x="54" y="160"/>
                      </a:cubicBezTo>
                      <a:cubicBezTo>
                        <a:pt x="54" y="160"/>
                        <a:pt x="54" y="159"/>
                        <a:pt x="54" y="159"/>
                      </a:cubicBezTo>
                      <a:cubicBezTo>
                        <a:pt x="55" y="159"/>
                        <a:pt x="55" y="158"/>
                        <a:pt x="56" y="158"/>
                      </a:cubicBezTo>
                      <a:cubicBezTo>
                        <a:pt x="56" y="158"/>
                        <a:pt x="56" y="157"/>
                        <a:pt x="56" y="156"/>
                      </a:cubicBezTo>
                      <a:cubicBezTo>
                        <a:pt x="57" y="154"/>
                        <a:pt x="58" y="150"/>
                        <a:pt x="61" y="149"/>
                      </a:cubicBezTo>
                      <a:cubicBezTo>
                        <a:pt x="61" y="149"/>
                        <a:pt x="61" y="149"/>
                        <a:pt x="61" y="149"/>
                      </a:cubicBezTo>
                      <a:cubicBezTo>
                        <a:pt x="62" y="147"/>
                        <a:pt x="60" y="143"/>
                        <a:pt x="60" y="140"/>
                      </a:cubicBezTo>
                      <a:cubicBezTo>
                        <a:pt x="58" y="136"/>
                        <a:pt x="60" y="135"/>
                        <a:pt x="62" y="134"/>
                      </a:cubicBezTo>
                      <a:cubicBezTo>
                        <a:pt x="62" y="134"/>
                        <a:pt x="62" y="134"/>
                        <a:pt x="62" y="134"/>
                      </a:cubicBezTo>
                      <a:cubicBezTo>
                        <a:pt x="62" y="129"/>
                        <a:pt x="65" y="123"/>
                        <a:pt x="69" y="122"/>
                      </a:cubicBezTo>
                      <a:cubicBezTo>
                        <a:pt x="70" y="121"/>
                        <a:pt x="71" y="118"/>
                        <a:pt x="71" y="114"/>
                      </a:cubicBezTo>
                      <a:cubicBezTo>
                        <a:pt x="71" y="111"/>
                        <a:pt x="73" y="110"/>
                        <a:pt x="76" y="109"/>
                      </a:cubicBezTo>
                      <a:cubicBezTo>
                        <a:pt x="77" y="108"/>
                        <a:pt x="77" y="108"/>
                        <a:pt x="78" y="107"/>
                      </a:cubicBezTo>
                      <a:cubicBezTo>
                        <a:pt x="78" y="107"/>
                        <a:pt x="78" y="106"/>
                        <a:pt x="78" y="106"/>
                      </a:cubicBezTo>
                      <a:cubicBezTo>
                        <a:pt x="77" y="105"/>
                        <a:pt x="76" y="103"/>
                        <a:pt x="76" y="102"/>
                      </a:cubicBezTo>
                      <a:cubicBezTo>
                        <a:pt x="77" y="101"/>
                        <a:pt x="77" y="100"/>
                        <a:pt x="78" y="99"/>
                      </a:cubicBezTo>
                      <a:cubicBezTo>
                        <a:pt x="79" y="99"/>
                        <a:pt x="78" y="96"/>
                        <a:pt x="77" y="95"/>
                      </a:cubicBezTo>
                      <a:cubicBezTo>
                        <a:pt x="76" y="92"/>
                        <a:pt x="75" y="89"/>
                        <a:pt x="77" y="87"/>
                      </a:cubicBezTo>
                      <a:cubicBezTo>
                        <a:pt x="78" y="87"/>
                        <a:pt x="77" y="85"/>
                        <a:pt x="77" y="84"/>
                      </a:cubicBezTo>
                      <a:cubicBezTo>
                        <a:pt x="77" y="83"/>
                        <a:pt x="77" y="82"/>
                        <a:pt x="77" y="80"/>
                      </a:cubicBezTo>
                      <a:cubicBezTo>
                        <a:pt x="77" y="78"/>
                        <a:pt x="80" y="76"/>
                        <a:pt x="85" y="73"/>
                      </a:cubicBezTo>
                      <a:cubicBezTo>
                        <a:pt x="87" y="72"/>
                        <a:pt x="90" y="70"/>
                        <a:pt x="90" y="70"/>
                      </a:cubicBezTo>
                      <a:cubicBezTo>
                        <a:pt x="90" y="69"/>
                        <a:pt x="90" y="69"/>
                        <a:pt x="90" y="69"/>
                      </a:cubicBezTo>
                      <a:cubicBezTo>
                        <a:pt x="90" y="69"/>
                        <a:pt x="90" y="69"/>
                        <a:pt x="90" y="69"/>
                      </a:cubicBezTo>
                      <a:cubicBezTo>
                        <a:pt x="91" y="69"/>
                        <a:pt x="91" y="68"/>
                        <a:pt x="91" y="68"/>
                      </a:cubicBezTo>
                      <a:cubicBezTo>
                        <a:pt x="91" y="68"/>
                        <a:pt x="91" y="68"/>
                        <a:pt x="91" y="68"/>
                      </a:cubicBezTo>
                      <a:cubicBezTo>
                        <a:pt x="91" y="68"/>
                        <a:pt x="91" y="67"/>
                        <a:pt x="91" y="67"/>
                      </a:cubicBezTo>
                      <a:cubicBezTo>
                        <a:pt x="91" y="67"/>
                        <a:pt x="91" y="67"/>
                        <a:pt x="91" y="67"/>
                      </a:cubicBezTo>
                      <a:cubicBezTo>
                        <a:pt x="91" y="66"/>
                        <a:pt x="91" y="66"/>
                        <a:pt x="91" y="65"/>
                      </a:cubicBezTo>
                      <a:cubicBezTo>
                        <a:pt x="91" y="65"/>
                        <a:pt x="91" y="65"/>
                        <a:pt x="91" y="65"/>
                      </a:cubicBezTo>
                      <a:cubicBezTo>
                        <a:pt x="91" y="64"/>
                        <a:pt x="91" y="64"/>
                        <a:pt x="91" y="64"/>
                      </a:cubicBezTo>
                      <a:cubicBezTo>
                        <a:pt x="92" y="63"/>
                        <a:pt x="92" y="63"/>
                        <a:pt x="92" y="63"/>
                      </a:cubicBezTo>
                      <a:cubicBezTo>
                        <a:pt x="92" y="63"/>
                        <a:pt x="92" y="62"/>
                        <a:pt x="92" y="62"/>
                      </a:cubicBezTo>
                      <a:cubicBezTo>
                        <a:pt x="92" y="62"/>
                        <a:pt x="92" y="61"/>
                        <a:pt x="92" y="61"/>
                      </a:cubicBezTo>
                      <a:cubicBezTo>
                        <a:pt x="92" y="61"/>
                        <a:pt x="92" y="61"/>
                        <a:pt x="92" y="61"/>
                      </a:cubicBezTo>
                      <a:cubicBezTo>
                        <a:pt x="92" y="61"/>
                        <a:pt x="92" y="61"/>
                        <a:pt x="92" y="61"/>
                      </a:cubicBezTo>
                      <a:cubicBezTo>
                        <a:pt x="90" y="62"/>
                        <a:pt x="89" y="62"/>
                        <a:pt x="88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71" name="Freeform 1889">
                  <a:extLst>
                    <a:ext uri="{FF2B5EF4-FFF2-40B4-BE49-F238E27FC236}">
                      <a16:creationId xmlns:a16="http://schemas.microsoft.com/office/drawing/2014/main" id="{9DBFB469-6EE1-0747-9A7A-84CA96DEF9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1" y="2480"/>
                  <a:ext cx="12" cy="1"/>
                </a:xfrm>
                <a:custGeom>
                  <a:avLst/>
                  <a:gdLst>
                    <a:gd name="T0" fmla="*/ 0 w 13"/>
                    <a:gd name="T1" fmla="*/ 1 h 1"/>
                    <a:gd name="T2" fmla="*/ 13 w 13"/>
                    <a:gd name="T3" fmla="*/ 0 h 1"/>
                    <a:gd name="T4" fmla="*/ 0 w 1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">
                      <a:moveTo>
                        <a:pt x="0" y="1"/>
                      </a:moveTo>
                      <a:cubicBezTo>
                        <a:pt x="0" y="0"/>
                        <a:pt x="7" y="0"/>
                        <a:pt x="13" y="0"/>
                      </a:cubicBezTo>
                      <a:cubicBezTo>
                        <a:pt x="7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72" name="Freeform 1890">
                  <a:extLst>
                    <a:ext uri="{FF2B5EF4-FFF2-40B4-BE49-F238E27FC236}">
                      <a16:creationId xmlns:a16="http://schemas.microsoft.com/office/drawing/2014/main" id="{F8B4DF14-6049-A849-95BD-9D38B38AE1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2" y="248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73" name="Freeform 1891">
                  <a:extLst>
                    <a:ext uri="{FF2B5EF4-FFF2-40B4-BE49-F238E27FC236}">
                      <a16:creationId xmlns:a16="http://schemas.microsoft.com/office/drawing/2014/main" id="{7B306C18-D906-A841-8506-FF4F114151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2490"/>
                  <a:ext cx="0" cy="6"/>
                </a:xfrm>
                <a:custGeom>
                  <a:avLst/>
                  <a:gdLst>
                    <a:gd name="T0" fmla="*/ 0 h 6"/>
                    <a:gd name="T1" fmla="*/ 6 h 6"/>
                    <a:gd name="T2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cubicBezTo>
                        <a:pt x="0" y="2"/>
                        <a:pt x="0" y="4"/>
                        <a:pt x="0" y="6"/>
                      </a:cubicBezTo>
                      <a:cubicBezTo>
                        <a:pt x="0" y="4"/>
                        <a:pt x="0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74" name="Freeform 1892">
                  <a:extLst>
                    <a:ext uri="{FF2B5EF4-FFF2-40B4-BE49-F238E27FC236}">
                      <a16:creationId xmlns:a16="http://schemas.microsoft.com/office/drawing/2014/main" id="{264B0892-EC08-0946-9208-CE5ABA9E17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1" y="248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75" name="Freeform 1893">
                  <a:extLst>
                    <a:ext uri="{FF2B5EF4-FFF2-40B4-BE49-F238E27FC236}">
                      <a16:creationId xmlns:a16="http://schemas.microsoft.com/office/drawing/2014/main" id="{ED8AFA64-599F-BB4E-BDD9-EAB7F6625B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2507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76" name="Freeform 1894">
                  <a:extLst>
                    <a:ext uri="{FF2B5EF4-FFF2-40B4-BE49-F238E27FC236}">
                      <a16:creationId xmlns:a16="http://schemas.microsoft.com/office/drawing/2014/main" id="{07D0E7DB-BC2A-AC42-8FC3-5BF0842C18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2502"/>
                  <a:ext cx="1" cy="3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3 h 3"/>
                    <a:gd name="T4" fmla="*/ 1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2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77" name="Freeform 1895">
                  <a:extLst>
                    <a:ext uri="{FF2B5EF4-FFF2-40B4-BE49-F238E27FC236}">
                      <a16:creationId xmlns:a16="http://schemas.microsoft.com/office/drawing/2014/main" id="{05B4431C-6D13-A342-87C4-C5A6F03577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2497"/>
                  <a:ext cx="0" cy="4"/>
                </a:xfrm>
                <a:custGeom>
                  <a:avLst/>
                  <a:gdLst>
                    <a:gd name="T0" fmla="*/ 0 h 4"/>
                    <a:gd name="T1" fmla="*/ 4 h 4"/>
                    <a:gd name="T2" fmla="*/ 0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cubicBezTo>
                        <a:pt x="0" y="1"/>
                        <a:pt x="0" y="3"/>
                        <a:pt x="0" y="4"/>
                      </a:cubicBezTo>
                      <a:cubicBezTo>
                        <a:pt x="0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78" name="Freeform 1896">
                  <a:extLst>
                    <a:ext uri="{FF2B5EF4-FFF2-40B4-BE49-F238E27FC236}">
                      <a16:creationId xmlns:a16="http://schemas.microsoft.com/office/drawing/2014/main" id="{3D9C30E9-F912-3347-B929-8262ED86F0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251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79" name="Freeform 1897">
                  <a:extLst>
                    <a:ext uri="{FF2B5EF4-FFF2-40B4-BE49-F238E27FC236}">
                      <a16:creationId xmlns:a16="http://schemas.microsoft.com/office/drawing/2014/main" id="{2804409A-BDB1-B849-A976-AAA874D49F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8" y="211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80" name="Freeform 1898">
                  <a:extLst>
                    <a:ext uri="{FF2B5EF4-FFF2-40B4-BE49-F238E27FC236}">
                      <a16:creationId xmlns:a16="http://schemas.microsoft.com/office/drawing/2014/main" id="{38AB769E-195A-C84A-B16D-69A47726BD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7" y="211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81" name="Freeform 1899">
                  <a:extLst>
                    <a:ext uri="{FF2B5EF4-FFF2-40B4-BE49-F238E27FC236}">
                      <a16:creationId xmlns:a16="http://schemas.microsoft.com/office/drawing/2014/main" id="{F8BFD6F8-2472-2F4A-8AC1-5296F344C9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9" y="211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82" name="Freeform 1900">
                  <a:extLst>
                    <a:ext uri="{FF2B5EF4-FFF2-40B4-BE49-F238E27FC236}">
                      <a16:creationId xmlns:a16="http://schemas.microsoft.com/office/drawing/2014/main" id="{DDC5890E-E1E6-5E4F-B982-90F42DB2D4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8" y="211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83" name="Freeform 1901">
                  <a:extLst>
                    <a:ext uri="{FF2B5EF4-FFF2-40B4-BE49-F238E27FC236}">
                      <a16:creationId xmlns:a16="http://schemas.microsoft.com/office/drawing/2014/main" id="{C1024137-A6B1-EE4E-8373-CF64D7E2D5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8" y="211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84" name="Freeform 1902">
                  <a:extLst>
                    <a:ext uri="{FF2B5EF4-FFF2-40B4-BE49-F238E27FC236}">
                      <a16:creationId xmlns:a16="http://schemas.microsoft.com/office/drawing/2014/main" id="{928545BA-81CB-4448-AA58-B7B2FD50C1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7" y="2117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85" name="Freeform 1903">
                  <a:extLst>
                    <a:ext uri="{FF2B5EF4-FFF2-40B4-BE49-F238E27FC236}">
                      <a16:creationId xmlns:a16="http://schemas.microsoft.com/office/drawing/2014/main" id="{6828C118-CCCC-B14D-A373-AC4E32D9B8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252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86" name="Freeform 1904">
                  <a:extLst>
                    <a:ext uri="{FF2B5EF4-FFF2-40B4-BE49-F238E27FC236}">
                      <a16:creationId xmlns:a16="http://schemas.microsoft.com/office/drawing/2014/main" id="{D1B81407-6FCC-7243-80C7-44293D811F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0" y="2206"/>
                  <a:ext cx="3" cy="11"/>
                </a:xfrm>
                <a:custGeom>
                  <a:avLst/>
                  <a:gdLst>
                    <a:gd name="T0" fmla="*/ 3 w 3"/>
                    <a:gd name="T1" fmla="*/ 12 h 12"/>
                    <a:gd name="T2" fmla="*/ 1 w 3"/>
                    <a:gd name="T3" fmla="*/ 0 h 12"/>
                    <a:gd name="T4" fmla="*/ 3 w 3"/>
                    <a:gd name="T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2">
                      <a:moveTo>
                        <a:pt x="3" y="12"/>
                      </a:moveTo>
                      <a:cubicBezTo>
                        <a:pt x="1" y="9"/>
                        <a:pt x="0" y="3"/>
                        <a:pt x="1" y="0"/>
                      </a:cubicBezTo>
                      <a:cubicBezTo>
                        <a:pt x="0" y="3"/>
                        <a:pt x="0" y="9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87" name="Freeform 1905">
                  <a:extLst>
                    <a:ext uri="{FF2B5EF4-FFF2-40B4-BE49-F238E27FC236}">
                      <a16:creationId xmlns:a16="http://schemas.microsoft.com/office/drawing/2014/main" id="{90A3D05A-B5CB-5B47-8095-0985A983F7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2" y="252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88" name="Freeform 1906">
                  <a:extLst>
                    <a:ext uri="{FF2B5EF4-FFF2-40B4-BE49-F238E27FC236}">
                      <a16:creationId xmlns:a16="http://schemas.microsoft.com/office/drawing/2014/main" id="{8129E6EB-81F1-764F-A2F2-C3DF73543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2480"/>
                  <a:ext cx="3" cy="1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89" name="Freeform 1907">
                  <a:extLst>
                    <a:ext uri="{FF2B5EF4-FFF2-40B4-BE49-F238E27FC236}">
                      <a16:creationId xmlns:a16="http://schemas.microsoft.com/office/drawing/2014/main" id="{ABDA6258-2C4F-CE4E-B52E-0D5D873DCF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2517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90" name="Freeform 1908">
                  <a:extLst>
                    <a:ext uri="{FF2B5EF4-FFF2-40B4-BE49-F238E27FC236}">
                      <a16:creationId xmlns:a16="http://schemas.microsoft.com/office/drawing/2014/main" id="{9D13C07F-31AD-8F41-8DD4-EF3D061C92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2" y="25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91" name="Freeform 1909">
                  <a:extLst>
                    <a:ext uri="{FF2B5EF4-FFF2-40B4-BE49-F238E27FC236}">
                      <a16:creationId xmlns:a16="http://schemas.microsoft.com/office/drawing/2014/main" id="{CD12F673-AA5B-6D49-A60E-DDD0490E7A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2511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92" name="Freeform 1910">
                  <a:extLst>
                    <a:ext uri="{FF2B5EF4-FFF2-40B4-BE49-F238E27FC236}">
                      <a16:creationId xmlns:a16="http://schemas.microsoft.com/office/drawing/2014/main" id="{33EAFF9D-D0E9-A946-92F0-D5475BFEBC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9" y="21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93" name="Freeform 1911">
                  <a:extLst>
                    <a:ext uri="{FF2B5EF4-FFF2-40B4-BE49-F238E27FC236}">
                      <a16:creationId xmlns:a16="http://schemas.microsoft.com/office/drawing/2014/main" id="{1A61E843-B9D0-1E48-B270-43565FD0DF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252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94" name="Freeform 1912">
                  <a:extLst>
                    <a:ext uri="{FF2B5EF4-FFF2-40B4-BE49-F238E27FC236}">
                      <a16:creationId xmlns:a16="http://schemas.microsoft.com/office/drawing/2014/main" id="{6DF8710A-330B-0548-AA41-23064358E3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2" y="25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95" name="Freeform 1913">
                  <a:extLst>
                    <a:ext uri="{FF2B5EF4-FFF2-40B4-BE49-F238E27FC236}">
                      <a16:creationId xmlns:a16="http://schemas.microsoft.com/office/drawing/2014/main" id="{0FB48585-FC76-6F46-B403-2065CEF73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9" y="21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96" name="Freeform 1914">
                  <a:extLst>
                    <a:ext uri="{FF2B5EF4-FFF2-40B4-BE49-F238E27FC236}">
                      <a16:creationId xmlns:a16="http://schemas.microsoft.com/office/drawing/2014/main" id="{B2141AF9-FED4-8748-8C47-279EB069DE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252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97" name="Freeform 1915">
                  <a:extLst>
                    <a:ext uri="{FF2B5EF4-FFF2-40B4-BE49-F238E27FC236}">
                      <a16:creationId xmlns:a16="http://schemas.microsoft.com/office/drawing/2014/main" id="{701FDFB0-2290-2445-9551-1EBC5EA178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252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98" name="Freeform 1916">
                  <a:extLst>
                    <a:ext uri="{FF2B5EF4-FFF2-40B4-BE49-F238E27FC236}">
                      <a16:creationId xmlns:a16="http://schemas.microsoft.com/office/drawing/2014/main" id="{4A583C1B-B243-E046-80F4-7A623ECDDD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25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99" name="Freeform 1917">
                  <a:extLst>
                    <a:ext uri="{FF2B5EF4-FFF2-40B4-BE49-F238E27FC236}">
                      <a16:creationId xmlns:a16="http://schemas.microsoft.com/office/drawing/2014/main" id="{66303979-2944-9445-AAA1-258B01EC4A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2408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00" name="Freeform 1918">
                  <a:extLst>
                    <a:ext uri="{FF2B5EF4-FFF2-40B4-BE49-F238E27FC236}">
                      <a16:creationId xmlns:a16="http://schemas.microsoft.com/office/drawing/2014/main" id="{1CA01127-0D6F-7B4E-8E8A-4879ADBAC7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1" y="2070"/>
                  <a:ext cx="88" cy="91"/>
                </a:xfrm>
                <a:custGeom>
                  <a:avLst/>
                  <a:gdLst>
                    <a:gd name="T0" fmla="*/ 49 w 92"/>
                    <a:gd name="T1" fmla="*/ 5 h 95"/>
                    <a:gd name="T2" fmla="*/ 48 w 92"/>
                    <a:gd name="T3" fmla="*/ 5 h 95"/>
                    <a:gd name="T4" fmla="*/ 46 w 92"/>
                    <a:gd name="T5" fmla="*/ 4 h 95"/>
                    <a:gd name="T6" fmla="*/ 44 w 92"/>
                    <a:gd name="T7" fmla="*/ 3 h 95"/>
                    <a:gd name="T8" fmla="*/ 35 w 92"/>
                    <a:gd name="T9" fmla="*/ 0 h 95"/>
                    <a:gd name="T10" fmla="*/ 20 w 92"/>
                    <a:gd name="T11" fmla="*/ 2 h 95"/>
                    <a:gd name="T12" fmla="*/ 5 w 92"/>
                    <a:gd name="T13" fmla="*/ 12 h 95"/>
                    <a:gd name="T14" fmla="*/ 0 w 92"/>
                    <a:gd name="T15" fmla="*/ 32 h 95"/>
                    <a:gd name="T16" fmla="*/ 1 w 92"/>
                    <a:gd name="T17" fmla="*/ 33 h 95"/>
                    <a:gd name="T18" fmla="*/ 3 w 92"/>
                    <a:gd name="T19" fmla="*/ 35 h 95"/>
                    <a:gd name="T20" fmla="*/ 5 w 92"/>
                    <a:gd name="T21" fmla="*/ 37 h 95"/>
                    <a:gd name="T22" fmla="*/ 7 w 92"/>
                    <a:gd name="T23" fmla="*/ 39 h 95"/>
                    <a:gd name="T24" fmla="*/ 9 w 92"/>
                    <a:gd name="T25" fmla="*/ 41 h 95"/>
                    <a:gd name="T26" fmla="*/ 11 w 92"/>
                    <a:gd name="T27" fmla="*/ 43 h 95"/>
                    <a:gd name="T28" fmla="*/ 18 w 92"/>
                    <a:gd name="T29" fmla="*/ 48 h 95"/>
                    <a:gd name="T30" fmla="*/ 38 w 92"/>
                    <a:gd name="T31" fmla="*/ 59 h 95"/>
                    <a:gd name="T32" fmla="*/ 51 w 92"/>
                    <a:gd name="T33" fmla="*/ 65 h 95"/>
                    <a:gd name="T34" fmla="*/ 60 w 92"/>
                    <a:gd name="T35" fmla="*/ 71 h 95"/>
                    <a:gd name="T36" fmla="*/ 56 w 92"/>
                    <a:gd name="T37" fmla="*/ 77 h 95"/>
                    <a:gd name="T38" fmla="*/ 49 w 92"/>
                    <a:gd name="T39" fmla="*/ 92 h 95"/>
                    <a:gd name="T40" fmla="*/ 57 w 92"/>
                    <a:gd name="T41" fmla="*/ 94 h 95"/>
                    <a:gd name="T42" fmla="*/ 61 w 92"/>
                    <a:gd name="T43" fmla="*/ 94 h 95"/>
                    <a:gd name="T44" fmla="*/ 63 w 92"/>
                    <a:gd name="T45" fmla="*/ 94 h 95"/>
                    <a:gd name="T46" fmla="*/ 65 w 92"/>
                    <a:gd name="T47" fmla="*/ 94 h 95"/>
                    <a:gd name="T48" fmla="*/ 68 w 92"/>
                    <a:gd name="T49" fmla="*/ 95 h 95"/>
                    <a:gd name="T50" fmla="*/ 76 w 92"/>
                    <a:gd name="T51" fmla="*/ 93 h 95"/>
                    <a:gd name="T52" fmla="*/ 79 w 92"/>
                    <a:gd name="T53" fmla="*/ 91 h 95"/>
                    <a:gd name="T54" fmla="*/ 85 w 92"/>
                    <a:gd name="T55" fmla="*/ 88 h 95"/>
                    <a:gd name="T56" fmla="*/ 89 w 92"/>
                    <a:gd name="T57" fmla="*/ 75 h 95"/>
                    <a:gd name="T58" fmla="*/ 89 w 92"/>
                    <a:gd name="T59" fmla="*/ 72 h 95"/>
                    <a:gd name="T60" fmla="*/ 89 w 92"/>
                    <a:gd name="T61" fmla="*/ 71 h 95"/>
                    <a:gd name="T62" fmla="*/ 89 w 92"/>
                    <a:gd name="T63" fmla="*/ 70 h 95"/>
                    <a:gd name="T64" fmla="*/ 90 w 92"/>
                    <a:gd name="T65" fmla="*/ 68 h 95"/>
                    <a:gd name="T66" fmla="*/ 90 w 92"/>
                    <a:gd name="T67" fmla="*/ 67 h 95"/>
                    <a:gd name="T68" fmla="*/ 91 w 92"/>
                    <a:gd name="T69" fmla="*/ 54 h 95"/>
                    <a:gd name="T70" fmla="*/ 85 w 92"/>
                    <a:gd name="T71" fmla="*/ 55 h 95"/>
                    <a:gd name="T72" fmla="*/ 75 w 92"/>
                    <a:gd name="T73" fmla="*/ 42 h 95"/>
                    <a:gd name="T74" fmla="*/ 68 w 92"/>
                    <a:gd name="T75" fmla="*/ 35 h 95"/>
                    <a:gd name="T76" fmla="*/ 68 w 92"/>
                    <a:gd name="T77" fmla="*/ 35 h 95"/>
                    <a:gd name="T78" fmla="*/ 66 w 92"/>
                    <a:gd name="T79" fmla="*/ 34 h 95"/>
                    <a:gd name="T80" fmla="*/ 52 w 92"/>
                    <a:gd name="T81" fmla="*/ 31 h 95"/>
                    <a:gd name="T82" fmla="*/ 50 w 92"/>
                    <a:gd name="T83" fmla="*/ 13 h 95"/>
                    <a:gd name="T84" fmla="*/ 51 w 92"/>
                    <a:gd name="T85" fmla="*/ 6 h 95"/>
                    <a:gd name="T86" fmla="*/ 51 w 92"/>
                    <a:gd name="T87" fmla="*/ 6 h 95"/>
                    <a:gd name="T88" fmla="*/ 51 w 92"/>
                    <a:gd name="T89" fmla="*/ 5 h 95"/>
                    <a:gd name="T90" fmla="*/ 49 w 92"/>
                    <a:gd name="T91" fmla="*/ 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2" h="95">
                      <a:moveTo>
                        <a:pt x="49" y="5"/>
                      </a:move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7" y="4"/>
                        <a:pt x="47" y="4"/>
                        <a:pt x="47" y="4"/>
                      </a:cubicBezTo>
                      <a:cubicBezTo>
                        <a:pt x="47" y="4"/>
                        <a:pt x="46" y="4"/>
                        <a:pt x="46" y="4"/>
                      </a:cubicBez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45" y="3"/>
                        <a:pt x="45" y="3"/>
                        <a:pt x="44" y="3"/>
                      </a:cubicBezTo>
                      <a:cubicBezTo>
                        <a:pt x="43" y="2"/>
                        <a:pt x="41" y="0"/>
                        <a:pt x="39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2" y="0"/>
                        <a:pt x="29" y="0"/>
                        <a:pt x="27" y="1"/>
                      </a:cubicBezTo>
                      <a:cubicBezTo>
                        <a:pt x="25" y="2"/>
                        <a:pt x="22" y="2"/>
                        <a:pt x="20" y="2"/>
                      </a:cubicBezTo>
                      <a:cubicBezTo>
                        <a:pt x="18" y="2"/>
                        <a:pt x="15" y="2"/>
                        <a:pt x="13" y="4"/>
                      </a:cubicBezTo>
                      <a:cubicBezTo>
                        <a:pt x="9" y="6"/>
                        <a:pt x="5" y="11"/>
                        <a:pt x="5" y="12"/>
                      </a:cubicBezTo>
                      <a:cubicBezTo>
                        <a:pt x="6" y="14"/>
                        <a:pt x="5" y="30"/>
                        <a:pt x="1" y="32"/>
                      </a:cubicBezTo>
                      <a:cubicBezTo>
                        <a:pt x="1" y="32"/>
                        <a:pt x="0" y="32"/>
                        <a:pt x="0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" y="33"/>
                        <a:pt x="1" y="33"/>
                        <a:pt x="1" y="33"/>
                      </a:cubicBezTo>
                      <a:cubicBezTo>
                        <a:pt x="1" y="33"/>
                        <a:pt x="2" y="34"/>
                        <a:pt x="2" y="34"/>
                      </a:cubicBezTo>
                      <a:cubicBezTo>
                        <a:pt x="2" y="35"/>
                        <a:pt x="2" y="35"/>
                        <a:pt x="3" y="35"/>
                      </a:cubicBezTo>
                      <a:cubicBezTo>
                        <a:pt x="3" y="35"/>
                        <a:pt x="4" y="36"/>
                        <a:pt x="4" y="37"/>
                      </a:cubicBezTo>
                      <a:cubicBezTo>
                        <a:pt x="4" y="37"/>
                        <a:pt x="4" y="37"/>
                        <a:pt x="5" y="37"/>
                      </a:cubicBezTo>
                      <a:cubicBezTo>
                        <a:pt x="5" y="38"/>
                        <a:pt x="6" y="38"/>
                        <a:pt x="6" y="39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8" y="40"/>
                        <a:pt x="8" y="40"/>
                        <a:pt x="8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1" y="43"/>
                        <a:pt x="11" y="43"/>
                        <a:pt x="11" y="43"/>
                      </a:cubicBezTo>
                      <a:cubicBezTo>
                        <a:pt x="12" y="43"/>
                        <a:pt x="12" y="44"/>
                        <a:pt x="13" y="44"/>
                      </a:cubicBezTo>
                      <a:cubicBezTo>
                        <a:pt x="15" y="46"/>
                        <a:pt x="17" y="47"/>
                        <a:pt x="18" y="48"/>
                      </a:cubicBezTo>
                      <a:cubicBezTo>
                        <a:pt x="20" y="50"/>
                        <a:pt x="21" y="51"/>
                        <a:pt x="25" y="52"/>
                      </a:cubicBezTo>
                      <a:cubicBezTo>
                        <a:pt x="33" y="52"/>
                        <a:pt x="36" y="56"/>
                        <a:pt x="38" y="59"/>
                      </a:cubicBezTo>
                      <a:cubicBezTo>
                        <a:pt x="39" y="60"/>
                        <a:pt x="45" y="62"/>
                        <a:pt x="49" y="64"/>
                      </a:cubicBezTo>
                      <a:cubicBezTo>
                        <a:pt x="50" y="64"/>
                        <a:pt x="51" y="65"/>
                        <a:pt x="51" y="65"/>
                      </a:cubicBezTo>
                      <a:cubicBezTo>
                        <a:pt x="57" y="67"/>
                        <a:pt x="59" y="68"/>
                        <a:pt x="60" y="70"/>
                      </a:cubicBezTo>
                      <a:cubicBezTo>
                        <a:pt x="60" y="70"/>
                        <a:pt x="60" y="71"/>
                        <a:pt x="60" y="71"/>
                      </a:cubicBezTo>
                      <a:cubicBezTo>
                        <a:pt x="60" y="73"/>
                        <a:pt x="59" y="74"/>
                        <a:pt x="57" y="76"/>
                      </a:cubicBezTo>
                      <a:cubicBezTo>
                        <a:pt x="57" y="76"/>
                        <a:pt x="57" y="77"/>
                        <a:pt x="56" y="77"/>
                      </a:cubicBezTo>
                      <a:cubicBezTo>
                        <a:pt x="54" y="80"/>
                        <a:pt x="51" y="83"/>
                        <a:pt x="51" y="86"/>
                      </a:cubicBezTo>
                      <a:cubicBezTo>
                        <a:pt x="51" y="89"/>
                        <a:pt x="50" y="91"/>
                        <a:pt x="49" y="92"/>
                      </a:cubicBezTo>
                      <a:cubicBezTo>
                        <a:pt x="49" y="92"/>
                        <a:pt x="50" y="93"/>
                        <a:pt x="50" y="93"/>
                      </a:cubicBezTo>
                      <a:cubicBezTo>
                        <a:pt x="53" y="93"/>
                        <a:pt x="55" y="93"/>
                        <a:pt x="57" y="94"/>
                      </a:cubicBezTo>
                      <a:cubicBezTo>
                        <a:pt x="57" y="94"/>
                        <a:pt x="58" y="94"/>
                        <a:pt x="58" y="94"/>
                      </a:cubicBezTo>
                      <a:cubicBezTo>
                        <a:pt x="59" y="94"/>
                        <a:pt x="60" y="94"/>
                        <a:pt x="61" y="94"/>
                      </a:cubicBezTo>
                      <a:cubicBezTo>
                        <a:pt x="61" y="94"/>
                        <a:pt x="62" y="94"/>
                        <a:pt x="63" y="94"/>
                      </a:cubicBezTo>
                      <a:cubicBezTo>
                        <a:pt x="63" y="94"/>
                        <a:pt x="63" y="94"/>
                        <a:pt x="63" y="94"/>
                      </a:cubicBezTo>
                      <a:cubicBezTo>
                        <a:pt x="64" y="94"/>
                        <a:pt x="64" y="94"/>
                        <a:pt x="64" y="94"/>
                      </a:cubicBezTo>
                      <a:cubicBezTo>
                        <a:pt x="64" y="94"/>
                        <a:pt x="64" y="94"/>
                        <a:pt x="65" y="94"/>
                      </a:cubicBezTo>
                      <a:cubicBezTo>
                        <a:pt x="65" y="94"/>
                        <a:pt x="66" y="94"/>
                        <a:pt x="66" y="94"/>
                      </a:cubicBezTo>
                      <a:cubicBezTo>
                        <a:pt x="67" y="94"/>
                        <a:pt x="67" y="95"/>
                        <a:pt x="68" y="95"/>
                      </a:cubicBezTo>
                      <a:cubicBezTo>
                        <a:pt x="69" y="95"/>
                        <a:pt x="70" y="95"/>
                        <a:pt x="72" y="94"/>
                      </a:cubicBezTo>
                      <a:cubicBezTo>
                        <a:pt x="73" y="93"/>
                        <a:pt x="74" y="93"/>
                        <a:pt x="76" y="93"/>
                      </a:cubicBezTo>
                      <a:cubicBezTo>
                        <a:pt x="76" y="92"/>
                        <a:pt x="77" y="93"/>
                        <a:pt x="77" y="93"/>
                      </a:cubicBezTo>
                      <a:cubicBezTo>
                        <a:pt x="77" y="93"/>
                        <a:pt x="79" y="92"/>
                        <a:pt x="79" y="91"/>
                      </a:cubicBezTo>
                      <a:cubicBezTo>
                        <a:pt x="81" y="90"/>
                        <a:pt x="83" y="88"/>
                        <a:pt x="85" y="88"/>
                      </a:cubicBezTo>
                      <a:cubicBezTo>
                        <a:pt x="85" y="88"/>
                        <a:pt x="85" y="88"/>
                        <a:pt x="85" y="88"/>
                      </a:cubicBezTo>
                      <a:cubicBezTo>
                        <a:pt x="87" y="87"/>
                        <a:pt x="89" y="79"/>
                        <a:pt x="89" y="75"/>
                      </a:cubicBezTo>
                      <a:cubicBezTo>
                        <a:pt x="89" y="75"/>
                        <a:pt x="89" y="75"/>
                        <a:pt x="89" y="75"/>
                      </a:cubicBezTo>
                      <a:cubicBezTo>
                        <a:pt x="89" y="72"/>
                        <a:pt x="89" y="72"/>
                        <a:pt x="89" y="72"/>
                      </a:cubicBezTo>
                      <a:cubicBezTo>
                        <a:pt x="89" y="72"/>
                        <a:pt x="89" y="72"/>
                        <a:pt x="89" y="72"/>
                      </a:cubicBezTo>
                      <a:cubicBezTo>
                        <a:pt x="89" y="72"/>
                        <a:pt x="89" y="72"/>
                        <a:pt x="89" y="72"/>
                      </a:cubicBezTo>
                      <a:cubicBezTo>
                        <a:pt x="89" y="71"/>
                        <a:pt x="89" y="71"/>
                        <a:pt x="89" y="71"/>
                      </a:cubicBezTo>
                      <a:cubicBezTo>
                        <a:pt x="89" y="71"/>
                        <a:pt x="89" y="71"/>
                        <a:pt x="89" y="71"/>
                      </a:cubicBezTo>
                      <a:cubicBezTo>
                        <a:pt x="89" y="70"/>
                        <a:pt x="89" y="70"/>
                        <a:pt x="89" y="70"/>
                      </a:cubicBezTo>
                      <a:cubicBezTo>
                        <a:pt x="89" y="70"/>
                        <a:pt x="89" y="70"/>
                        <a:pt x="89" y="69"/>
                      </a:cubicBezTo>
                      <a:cubicBezTo>
                        <a:pt x="89" y="69"/>
                        <a:pt x="89" y="69"/>
                        <a:pt x="90" y="68"/>
                      </a:cubicBezTo>
                      <a:cubicBezTo>
                        <a:pt x="90" y="68"/>
                        <a:pt x="90" y="67"/>
                        <a:pt x="90" y="67"/>
                      </a:cubicBezTo>
                      <a:cubicBezTo>
                        <a:pt x="90" y="67"/>
                        <a:pt x="90" y="67"/>
                        <a:pt x="90" y="67"/>
                      </a:cubicBezTo>
                      <a:cubicBezTo>
                        <a:pt x="90" y="66"/>
                        <a:pt x="90" y="65"/>
                        <a:pt x="90" y="65"/>
                      </a:cubicBezTo>
                      <a:cubicBezTo>
                        <a:pt x="91" y="62"/>
                        <a:pt x="92" y="55"/>
                        <a:pt x="91" y="54"/>
                      </a:cubicBezTo>
                      <a:cubicBezTo>
                        <a:pt x="91" y="54"/>
                        <a:pt x="90" y="54"/>
                        <a:pt x="90" y="54"/>
                      </a:cubicBezTo>
                      <a:cubicBezTo>
                        <a:pt x="88" y="54"/>
                        <a:pt x="87" y="55"/>
                        <a:pt x="85" y="55"/>
                      </a:cubicBezTo>
                      <a:cubicBezTo>
                        <a:pt x="84" y="56"/>
                        <a:pt x="84" y="56"/>
                        <a:pt x="83" y="56"/>
                      </a:cubicBezTo>
                      <a:cubicBezTo>
                        <a:pt x="80" y="56"/>
                        <a:pt x="77" y="49"/>
                        <a:pt x="75" y="42"/>
                      </a:cubicBezTo>
                      <a:cubicBezTo>
                        <a:pt x="74" y="39"/>
                        <a:pt x="71" y="34"/>
                        <a:pt x="70" y="34"/>
                      </a:cubicBezTo>
                      <a:cubicBezTo>
                        <a:pt x="70" y="34"/>
                        <a:pt x="69" y="35"/>
                        <a:pt x="68" y="35"/>
                      </a:cubicBez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7" y="35"/>
                        <a:pt x="67" y="35"/>
                        <a:pt x="67" y="35"/>
                      </a:cubicBezTo>
                      <a:cubicBezTo>
                        <a:pt x="66" y="35"/>
                        <a:pt x="66" y="35"/>
                        <a:pt x="66" y="34"/>
                      </a:cubicBezTo>
                      <a:cubicBezTo>
                        <a:pt x="65" y="34"/>
                        <a:pt x="63" y="33"/>
                        <a:pt x="59" y="33"/>
                      </a:cubicBezTo>
                      <a:cubicBezTo>
                        <a:pt x="56" y="33"/>
                        <a:pt x="53" y="33"/>
                        <a:pt x="52" y="31"/>
                      </a:cubicBezTo>
                      <a:cubicBezTo>
                        <a:pt x="50" y="29"/>
                        <a:pt x="51" y="26"/>
                        <a:pt x="52" y="22"/>
                      </a:cubicBezTo>
                      <a:cubicBezTo>
                        <a:pt x="53" y="18"/>
                        <a:pt x="51" y="16"/>
                        <a:pt x="50" y="13"/>
                      </a:cubicBezTo>
                      <a:cubicBezTo>
                        <a:pt x="49" y="11"/>
                        <a:pt x="48" y="8"/>
                        <a:pt x="51" y="7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5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50" y="5"/>
                        <a:pt x="50" y="5"/>
                        <a:pt x="49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01" name="Freeform 1919">
                  <a:extLst>
                    <a:ext uri="{FF2B5EF4-FFF2-40B4-BE49-F238E27FC236}">
                      <a16:creationId xmlns:a16="http://schemas.microsoft.com/office/drawing/2014/main" id="{0CFFD082-41D3-D242-A15D-B7075D4933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13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02" name="Freeform 1920">
                  <a:extLst>
                    <a:ext uri="{FF2B5EF4-FFF2-40B4-BE49-F238E27FC236}">
                      <a16:creationId xmlns:a16="http://schemas.microsoft.com/office/drawing/2014/main" id="{6723B99C-DEA2-6548-8C5B-BFC4A8B1B9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13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03" name="Freeform 1921">
                  <a:extLst>
                    <a:ext uri="{FF2B5EF4-FFF2-40B4-BE49-F238E27FC236}">
                      <a16:creationId xmlns:a16="http://schemas.microsoft.com/office/drawing/2014/main" id="{F4606E81-CC60-7C4F-9DA6-BED799329C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7" y="213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04" name="Freeform 1922">
                  <a:extLst>
                    <a:ext uri="{FF2B5EF4-FFF2-40B4-BE49-F238E27FC236}">
                      <a16:creationId xmlns:a16="http://schemas.microsoft.com/office/drawing/2014/main" id="{41A537C6-E908-9A4A-B9EE-35FD5BB477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5" y="210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05" name="Freeform 1923">
                  <a:extLst>
                    <a:ext uri="{FF2B5EF4-FFF2-40B4-BE49-F238E27FC236}">
                      <a16:creationId xmlns:a16="http://schemas.microsoft.com/office/drawing/2014/main" id="{0F5A4045-7F48-8046-8A74-4579DE4801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0" y="20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06" name="Freeform 1924">
                  <a:extLst>
                    <a:ext uri="{FF2B5EF4-FFF2-40B4-BE49-F238E27FC236}">
                      <a16:creationId xmlns:a16="http://schemas.microsoft.com/office/drawing/2014/main" id="{72D5B885-7E7B-5741-8847-161D9B8519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0" y="20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07" name="Freeform 1925">
                  <a:extLst>
                    <a:ext uri="{FF2B5EF4-FFF2-40B4-BE49-F238E27FC236}">
                      <a16:creationId xmlns:a16="http://schemas.microsoft.com/office/drawing/2014/main" id="{257A0E8A-F3D5-5C4B-BC0D-0A8188AEAB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139"/>
                  <a:ext cx="0" cy="3"/>
                </a:xfrm>
                <a:custGeom>
                  <a:avLst/>
                  <a:gdLst>
                    <a:gd name="T0" fmla="*/ 3 h 3"/>
                    <a:gd name="T1" fmla="*/ 3 h 3"/>
                    <a:gd name="T2" fmla="*/ 2 h 3"/>
                    <a:gd name="T3" fmla="*/ 0 h 3"/>
                    <a:gd name="T4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08" name="Freeform 1926">
                  <a:extLst>
                    <a:ext uri="{FF2B5EF4-FFF2-40B4-BE49-F238E27FC236}">
                      <a16:creationId xmlns:a16="http://schemas.microsoft.com/office/drawing/2014/main" id="{CCE4DF33-E797-A14D-9621-3F735F3A04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0" y="207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09" name="Freeform 1927">
                  <a:extLst>
                    <a:ext uri="{FF2B5EF4-FFF2-40B4-BE49-F238E27FC236}">
                      <a16:creationId xmlns:a16="http://schemas.microsoft.com/office/drawing/2014/main" id="{1724DA74-8D70-8E4E-83A7-62B68FC171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1" y="2122"/>
                  <a:ext cx="6" cy="2"/>
                </a:xfrm>
                <a:custGeom>
                  <a:avLst/>
                  <a:gdLst>
                    <a:gd name="T0" fmla="*/ 7 w 7"/>
                    <a:gd name="T1" fmla="*/ 0 h 2"/>
                    <a:gd name="T2" fmla="*/ 2 w 7"/>
                    <a:gd name="T3" fmla="*/ 1 h 2"/>
                    <a:gd name="T4" fmla="*/ 0 w 7"/>
                    <a:gd name="T5" fmla="*/ 2 h 2"/>
                    <a:gd name="T6" fmla="*/ 2 w 7"/>
                    <a:gd name="T7" fmla="*/ 1 h 2"/>
                    <a:gd name="T8" fmla="*/ 7 w 7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">
                      <a:moveTo>
                        <a:pt x="7" y="0"/>
                      </a:moveTo>
                      <a:cubicBezTo>
                        <a:pt x="5" y="0"/>
                        <a:pt x="4" y="1"/>
                        <a:pt x="2" y="1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ubicBezTo>
                        <a:pt x="4" y="1"/>
                        <a:pt x="5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10" name="Freeform 1928">
                  <a:extLst>
                    <a:ext uri="{FF2B5EF4-FFF2-40B4-BE49-F238E27FC236}">
                      <a16:creationId xmlns:a16="http://schemas.microsoft.com/office/drawing/2014/main" id="{08EDEAA0-B834-0E4F-9BC2-313CBC04C1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8" y="2107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11" name="Freeform 1929">
                  <a:extLst>
                    <a:ext uri="{FF2B5EF4-FFF2-40B4-BE49-F238E27FC236}">
                      <a16:creationId xmlns:a16="http://schemas.microsoft.com/office/drawing/2014/main" id="{06E64A6E-C205-434F-BA32-063920003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0" y="2160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12" name="Freeform 1930">
                  <a:extLst>
                    <a:ext uri="{FF2B5EF4-FFF2-40B4-BE49-F238E27FC236}">
                      <a16:creationId xmlns:a16="http://schemas.microsoft.com/office/drawing/2014/main" id="{1300635F-98D7-4D41-90BE-3C2C3282E8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0" y="2109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13" name="Freeform 1931">
                  <a:extLst>
                    <a:ext uri="{FF2B5EF4-FFF2-40B4-BE49-F238E27FC236}">
                      <a16:creationId xmlns:a16="http://schemas.microsoft.com/office/drawing/2014/main" id="{DCF2652C-45A4-954B-8B20-3F5A640615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6" y="2138"/>
                  <a:ext cx="3" cy="5"/>
                </a:xfrm>
                <a:custGeom>
                  <a:avLst/>
                  <a:gdLst>
                    <a:gd name="T0" fmla="*/ 3 w 3"/>
                    <a:gd name="T1" fmla="*/ 0 h 5"/>
                    <a:gd name="T2" fmla="*/ 0 w 3"/>
                    <a:gd name="T3" fmla="*/ 5 h 5"/>
                    <a:gd name="T4" fmla="*/ 3 w 3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3" y="0"/>
                      </a:moveTo>
                      <a:cubicBezTo>
                        <a:pt x="3" y="2"/>
                        <a:pt x="2" y="3"/>
                        <a:pt x="0" y="5"/>
                      </a:cubicBezTo>
                      <a:cubicBezTo>
                        <a:pt x="2" y="3"/>
                        <a:pt x="3" y="2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14" name="Freeform 1932">
                  <a:extLst>
                    <a:ext uri="{FF2B5EF4-FFF2-40B4-BE49-F238E27FC236}">
                      <a16:creationId xmlns:a16="http://schemas.microsoft.com/office/drawing/2014/main" id="{DAE427FC-262A-4542-A6FB-0303317C50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3" y="215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15" name="Freeform 1933">
                  <a:extLst>
                    <a:ext uri="{FF2B5EF4-FFF2-40B4-BE49-F238E27FC236}">
                      <a16:creationId xmlns:a16="http://schemas.microsoft.com/office/drawing/2014/main" id="{B6BBB953-804C-2644-A21E-B023E4F34B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4" y="2158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16" name="Freeform 1934">
                  <a:extLst>
                    <a:ext uri="{FF2B5EF4-FFF2-40B4-BE49-F238E27FC236}">
                      <a16:creationId xmlns:a16="http://schemas.microsoft.com/office/drawing/2014/main" id="{34DBD8F8-47B9-F348-8582-E16C4CF198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4" y="2160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17" name="Freeform 1935">
                  <a:extLst>
                    <a:ext uri="{FF2B5EF4-FFF2-40B4-BE49-F238E27FC236}">
                      <a16:creationId xmlns:a16="http://schemas.microsoft.com/office/drawing/2014/main" id="{849CFA4A-2BE3-AE48-8B6A-35F64B5858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13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18" name="Freeform 1936">
                  <a:extLst>
                    <a:ext uri="{FF2B5EF4-FFF2-40B4-BE49-F238E27FC236}">
                      <a16:creationId xmlns:a16="http://schemas.microsoft.com/office/drawing/2014/main" id="{A2BA825C-7F71-154B-8A56-D45169F827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2160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19" name="Freeform 1937">
                  <a:extLst>
                    <a:ext uri="{FF2B5EF4-FFF2-40B4-BE49-F238E27FC236}">
                      <a16:creationId xmlns:a16="http://schemas.microsoft.com/office/drawing/2014/main" id="{F793E84F-9AC5-3144-93F6-B84E7147DB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13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20" name="Freeform 1938">
                  <a:extLst>
                    <a:ext uri="{FF2B5EF4-FFF2-40B4-BE49-F238E27FC236}">
                      <a16:creationId xmlns:a16="http://schemas.microsoft.com/office/drawing/2014/main" id="{8BB40615-30F8-4347-B639-A75E89ED5C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5" y="2157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2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1"/>
                        <a:pt x="0" y="2"/>
                        <a:pt x="0" y="2"/>
                      </a:cubicBezTo>
                      <a:cubicBezTo>
                        <a:pt x="0" y="2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21" name="Freeform 1939">
                  <a:extLst>
                    <a:ext uri="{FF2B5EF4-FFF2-40B4-BE49-F238E27FC236}">
                      <a16:creationId xmlns:a16="http://schemas.microsoft.com/office/drawing/2014/main" id="{D34392EF-92CF-E749-B818-9B27592537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7" y="2160"/>
                  <a:ext cx="3" cy="0"/>
                </a:xfrm>
                <a:custGeom>
                  <a:avLst/>
                  <a:gdLst>
                    <a:gd name="T0" fmla="*/ 3 w 3"/>
                    <a:gd name="T1" fmla="*/ 0 w 3"/>
                    <a:gd name="T2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22" name="Freeform 1940">
                  <a:extLst>
                    <a:ext uri="{FF2B5EF4-FFF2-40B4-BE49-F238E27FC236}">
                      <a16:creationId xmlns:a16="http://schemas.microsoft.com/office/drawing/2014/main" id="{CD73251D-5D1A-9444-BC14-317CCB0369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6" y="2106"/>
                  <a:ext cx="1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23" name="Freeform 1941">
                  <a:extLst>
                    <a:ext uri="{FF2B5EF4-FFF2-40B4-BE49-F238E27FC236}">
                      <a16:creationId xmlns:a16="http://schemas.microsoft.com/office/drawing/2014/main" id="{01C60051-A546-CC45-8E4E-2B5AC3446B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2" y="210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24" name="Freeform 1942">
                  <a:extLst>
                    <a:ext uri="{FF2B5EF4-FFF2-40B4-BE49-F238E27FC236}">
                      <a16:creationId xmlns:a16="http://schemas.microsoft.com/office/drawing/2014/main" id="{1A0F5CD8-2A54-974D-AD57-BD93421D62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1" y="21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25" name="Freeform 1943">
                  <a:extLst>
                    <a:ext uri="{FF2B5EF4-FFF2-40B4-BE49-F238E27FC236}">
                      <a16:creationId xmlns:a16="http://schemas.microsoft.com/office/drawing/2014/main" id="{C248038F-E661-9943-80D7-27794670D1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2" y="2111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26" name="Freeform 1944">
                  <a:extLst>
                    <a:ext uri="{FF2B5EF4-FFF2-40B4-BE49-F238E27FC236}">
                      <a16:creationId xmlns:a16="http://schemas.microsoft.com/office/drawing/2014/main" id="{266F4968-9334-1047-AF29-5A73B16898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4" y="2104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27" name="Freeform 1945">
                  <a:extLst>
                    <a:ext uri="{FF2B5EF4-FFF2-40B4-BE49-F238E27FC236}">
                      <a16:creationId xmlns:a16="http://schemas.microsoft.com/office/drawing/2014/main" id="{08F2B5AA-4F85-3C46-BB55-0C7BE25A28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139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0 h 2"/>
                    <a:gd name="T3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28" name="Freeform 1946">
                  <a:extLst>
                    <a:ext uri="{FF2B5EF4-FFF2-40B4-BE49-F238E27FC236}">
                      <a16:creationId xmlns:a16="http://schemas.microsoft.com/office/drawing/2014/main" id="{D12A364F-D520-8F46-81AE-918CA001CC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1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29" name="Freeform 1947">
                  <a:extLst>
                    <a:ext uri="{FF2B5EF4-FFF2-40B4-BE49-F238E27FC236}">
                      <a16:creationId xmlns:a16="http://schemas.microsoft.com/office/drawing/2014/main" id="{072F05B8-3C8B-5140-A9EE-9B886F3118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4" y="1721"/>
                  <a:ext cx="125" cy="178"/>
                </a:xfrm>
                <a:custGeom>
                  <a:avLst/>
                  <a:gdLst>
                    <a:gd name="T0" fmla="*/ 43 w 131"/>
                    <a:gd name="T1" fmla="*/ 140 h 186"/>
                    <a:gd name="T2" fmla="*/ 51 w 131"/>
                    <a:gd name="T3" fmla="*/ 147 h 186"/>
                    <a:gd name="T4" fmla="*/ 63 w 131"/>
                    <a:gd name="T5" fmla="*/ 161 h 186"/>
                    <a:gd name="T6" fmla="*/ 85 w 131"/>
                    <a:gd name="T7" fmla="*/ 166 h 186"/>
                    <a:gd name="T8" fmla="*/ 92 w 131"/>
                    <a:gd name="T9" fmla="*/ 165 h 186"/>
                    <a:gd name="T10" fmla="*/ 97 w 131"/>
                    <a:gd name="T11" fmla="*/ 179 h 186"/>
                    <a:gd name="T12" fmla="*/ 100 w 131"/>
                    <a:gd name="T13" fmla="*/ 185 h 186"/>
                    <a:gd name="T14" fmla="*/ 101 w 131"/>
                    <a:gd name="T15" fmla="*/ 185 h 186"/>
                    <a:gd name="T16" fmla="*/ 102 w 131"/>
                    <a:gd name="T17" fmla="*/ 182 h 186"/>
                    <a:gd name="T18" fmla="*/ 103 w 131"/>
                    <a:gd name="T19" fmla="*/ 177 h 186"/>
                    <a:gd name="T20" fmla="*/ 103 w 131"/>
                    <a:gd name="T21" fmla="*/ 173 h 186"/>
                    <a:gd name="T22" fmla="*/ 103 w 131"/>
                    <a:gd name="T23" fmla="*/ 133 h 186"/>
                    <a:gd name="T24" fmla="*/ 102 w 131"/>
                    <a:gd name="T25" fmla="*/ 128 h 186"/>
                    <a:gd name="T26" fmla="*/ 120 w 131"/>
                    <a:gd name="T27" fmla="*/ 119 h 186"/>
                    <a:gd name="T28" fmla="*/ 123 w 131"/>
                    <a:gd name="T29" fmla="*/ 119 h 186"/>
                    <a:gd name="T30" fmla="*/ 125 w 131"/>
                    <a:gd name="T31" fmla="*/ 118 h 186"/>
                    <a:gd name="T32" fmla="*/ 129 w 131"/>
                    <a:gd name="T33" fmla="*/ 117 h 186"/>
                    <a:gd name="T34" fmla="*/ 130 w 131"/>
                    <a:gd name="T35" fmla="*/ 116 h 186"/>
                    <a:gd name="T36" fmla="*/ 130 w 131"/>
                    <a:gd name="T37" fmla="*/ 114 h 186"/>
                    <a:gd name="T38" fmla="*/ 129 w 131"/>
                    <a:gd name="T39" fmla="*/ 101 h 186"/>
                    <a:gd name="T40" fmla="*/ 128 w 131"/>
                    <a:gd name="T41" fmla="*/ 72 h 186"/>
                    <a:gd name="T42" fmla="*/ 98 w 131"/>
                    <a:gd name="T43" fmla="*/ 64 h 186"/>
                    <a:gd name="T44" fmla="*/ 81 w 131"/>
                    <a:gd name="T45" fmla="*/ 63 h 186"/>
                    <a:gd name="T46" fmla="*/ 74 w 131"/>
                    <a:gd name="T47" fmla="*/ 61 h 186"/>
                    <a:gd name="T48" fmla="*/ 69 w 131"/>
                    <a:gd name="T49" fmla="*/ 43 h 186"/>
                    <a:gd name="T50" fmla="*/ 63 w 131"/>
                    <a:gd name="T51" fmla="*/ 39 h 186"/>
                    <a:gd name="T52" fmla="*/ 65 w 131"/>
                    <a:gd name="T53" fmla="*/ 24 h 186"/>
                    <a:gd name="T54" fmla="*/ 77 w 131"/>
                    <a:gd name="T55" fmla="*/ 7 h 186"/>
                    <a:gd name="T56" fmla="*/ 86 w 131"/>
                    <a:gd name="T57" fmla="*/ 2 h 186"/>
                    <a:gd name="T58" fmla="*/ 73 w 131"/>
                    <a:gd name="T59" fmla="*/ 7 h 186"/>
                    <a:gd name="T60" fmla="*/ 55 w 131"/>
                    <a:gd name="T61" fmla="*/ 14 h 186"/>
                    <a:gd name="T62" fmla="*/ 41 w 131"/>
                    <a:gd name="T63" fmla="*/ 19 h 186"/>
                    <a:gd name="T64" fmla="*/ 26 w 131"/>
                    <a:gd name="T65" fmla="*/ 45 h 186"/>
                    <a:gd name="T66" fmla="*/ 20 w 131"/>
                    <a:gd name="T67" fmla="*/ 51 h 186"/>
                    <a:gd name="T68" fmla="*/ 18 w 131"/>
                    <a:gd name="T69" fmla="*/ 53 h 186"/>
                    <a:gd name="T70" fmla="*/ 14 w 131"/>
                    <a:gd name="T71" fmla="*/ 56 h 186"/>
                    <a:gd name="T72" fmla="*/ 18 w 131"/>
                    <a:gd name="T73" fmla="*/ 68 h 186"/>
                    <a:gd name="T74" fmla="*/ 19 w 131"/>
                    <a:gd name="T75" fmla="*/ 102 h 186"/>
                    <a:gd name="T76" fmla="*/ 1 w 131"/>
                    <a:gd name="T77" fmla="*/ 121 h 186"/>
                    <a:gd name="T78" fmla="*/ 3 w 131"/>
                    <a:gd name="T79" fmla="*/ 124 h 186"/>
                    <a:gd name="T80" fmla="*/ 6 w 131"/>
                    <a:gd name="T81" fmla="*/ 126 h 186"/>
                    <a:gd name="T82" fmla="*/ 10 w 131"/>
                    <a:gd name="T83" fmla="*/ 128 h 186"/>
                    <a:gd name="T84" fmla="*/ 12 w 131"/>
                    <a:gd name="T85" fmla="*/ 129 h 186"/>
                    <a:gd name="T86" fmla="*/ 25 w 131"/>
                    <a:gd name="T87" fmla="*/ 136 h 186"/>
                    <a:gd name="T88" fmla="*/ 30 w 131"/>
                    <a:gd name="T89" fmla="*/ 134 h 186"/>
                    <a:gd name="T90" fmla="*/ 31 w 131"/>
                    <a:gd name="T91" fmla="*/ 135 h 186"/>
                    <a:gd name="T92" fmla="*/ 34 w 131"/>
                    <a:gd name="T93" fmla="*/ 137 h 186"/>
                    <a:gd name="T94" fmla="*/ 37 w 131"/>
                    <a:gd name="T95" fmla="*/ 141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1" h="186">
                      <a:moveTo>
                        <a:pt x="38" y="141"/>
                      </a:moveTo>
                      <a:cubicBezTo>
                        <a:pt x="39" y="141"/>
                        <a:pt x="40" y="141"/>
                        <a:pt x="40" y="141"/>
                      </a:cubicBezTo>
                      <a:cubicBezTo>
                        <a:pt x="41" y="140"/>
                        <a:pt x="41" y="140"/>
                        <a:pt x="42" y="140"/>
                      </a:cubicBezTo>
                      <a:cubicBezTo>
                        <a:pt x="42" y="140"/>
                        <a:pt x="43" y="140"/>
                        <a:pt x="43" y="140"/>
                      </a:cubicBezTo>
                      <a:cubicBezTo>
                        <a:pt x="44" y="140"/>
                        <a:pt x="44" y="140"/>
                        <a:pt x="45" y="140"/>
                      </a:cubicBezTo>
                      <a:cubicBezTo>
                        <a:pt x="45" y="140"/>
                        <a:pt x="45" y="140"/>
                        <a:pt x="45" y="141"/>
                      </a:cubicBezTo>
                      <a:cubicBezTo>
                        <a:pt x="46" y="141"/>
                        <a:pt x="47" y="141"/>
                        <a:pt x="47" y="141"/>
                      </a:cubicBezTo>
                      <a:cubicBezTo>
                        <a:pt x="49" y="142"/>
                        <a:pt x="50" y="145"/>
                        <a:pt x="51" y="147"/>
                      </a:cubicBezTo>
                      <a:cubicBezTo>
                        <a:pt x="51" y="149"/>
                        <a:pt x="52" y="150"/>
                        <a:pt x="53" y="150"/>
                      </a:cubicBezTo>
                      <a:cubicBezTo>
                        <a:pt x="56" y="151"/>
                        <a:pt x="58" y="152"/>
                        <a:pt x="60" y="154"/>
                      </a:cubicBezTo>
                      <a:cubicBezTo>
                        <a:pt x="61" y="156"/>
                        <a:pt x="62" y="158"/>
                        <a:pt x="62" y="160"/>
                      </a:cubicBezTo>
                      <a:cubicBezTo>
                        <a:pt x="62" y="160"/>
                        <a:pt x="62" y="160"/>
                        <a:pt x="63" y="161"/>
                      </a:cubicBezTo>
                      <a:cubicBezTo>
                        <a:pt x="64" y="162"/>
                        <a:pt x="66" y="164"/>
                        <a:pt x="66" y="166"/>
                      </a:cubicBezTo>
                      <a:cubicBezTo>
                        <a:pt x="67" y="167"/>
                        <a:pt x="68" y="167"/>
                        <a:pt x="71" y="167"/>
                      </a:cubicBezTo>
                      <a:cubicBezTo>
                        <a:pt x="73" y="167"/>
                        <a:pt x="75" y="167"/>
                        <a:pt x="76" y="166"/>
                      </a:cubicBezTo>
                      <a:cubicBezTo>
                        <a:pt x="78" y="165"/>
                        <a:pt x="82" y="164"/>
                        <a:pt x="85" y="166"/>
                      </a:cubicBezTo>
                      <a:cubicBezTo>
                        <a:pt x="86" y="166"/>
                        <a:pt x="86" y="165"/>
                        <a:pt x="87" y="165"/>
                      </a:cubicBezTo>
                      <a:cubicBezTo>
                        <a:pt x="88" y="165"/>
                        <a:pt x="89" y="165"/>
                        <a:pt x="90" y="165"/>
                      </a:cubicBezTo>
                      <a:cubicBezTo>
                        <a:pt x="90" y="165"/>
                        <a:pt x="90" y="165"/>
                        <a:pt x="91" y="165"/>
                      </a:cubicBezTo>
                      <a:cubicBezTo>
                        <a:pt x="91" y="165"/>
                        <a:pt x="91" y="165"/>
                        <a:pt x="92" y="165"/>
                      </a:cubicBezTo>
                      <a:cubicBezTo>
                        <a:pt x="98" y="167"/>
                        <a:pt x="101" y="169"/>
                        <a:pt x="101" y="172"/>
                      </a:cubicBezTo>
                      <a:cubicBezTo>
                        <a:pt x="102" y="173"/>
                        <a:pt x="102" y="174"/>
                        <a:pt x="101" y="175"/>
                      </a:cubicBezTo>
                      <a:cubicBezTo>
                        <a:pt x="100" y="176"/>
                        <a:pt x="99" y="177"/>
                        <a:pt x="98" y="178"/>
                      </a:cubicBezTo>
                      <a:cubicBezTo>
                        <a:pt x="98" y="178"/>
                        <a:pt x="98" y="179"/>
                        <a:pt x="97" y="179"/>
                      </a:cubicBezTo>
                      <a:cubicBezTo>
                        <a:pt x="96" y="180"/>
                        <a:pt x="95" y="182"/>
                        <a:pt x="95" y="182"/>
                      </a:cubicBezTo>
                      <a:cubicBezTo>
                        <a:pt x="95" y="182"/>
                        <a:pt x="97" y="183"/>
                        <a:pt x="98" y="184"/>
                      </a:cubicBezTo>
                      <a:cubicBezTo>
                        <a:pt x="98" y="184"/>
                        <a:pt x="99" y="184"/>
                        <a:pt x="99" y="185"/>
                      </a:cubicBezTo>
                      <a:cubicBezTo>
                        <a:pt x="100" y="185"/>
                        <a:pt x="100" y="185"/>
                        <a:pt x="100" y="185"/>
                      </a:cubicBezTo>
                      <a:cubicBezTo>
                        <a:pt x="100" y="186"/>
                        <a:pt x="100" y="186"/>
                        <a:pt x="101" y="186"/>
                      </a:cubicBezTo>
                      <a:cubicBezTo>
                        <a:pt x="101" y="186"/>
                        <a:pt x="101" y="186"/>
                        <a:pt x="101" y="186"/>
                      </a:cubicBezTo>
                      <a:cubicBezTo>
                        <a:pt x="101" y="186"/>
                        <a:pt x="101" y="185"/>
                        <a:pt x="101" y="185"/>
                      </a:cubicBezTo>
                      <a:cubicBezTo>
                        <a:pt x="101" y="185"/>
                        <a:pt x="101" y="185"/>
                        <a:pt x="101" y="185"/>
                      </a:cubicBezTo>
                      <a:cubicBezTo>
                        <a:pt x="101" y="184"/>
                        <a:pt x="101" y="184"/>
                        <a:pt x="101" y="184"/>
                      </a:cubicBezTo>
                      <a:cubicBezTo>
                        <a:pt x="101" y="184"/>
                        <a:pt x="102" y="183"/>
                        <a:pt x="102" y="183"/>
                      </a:cubicBezTo>
                      <a:cubicBezTo>
                        <a:pt x="102" y="183"/>
                        <a:pt x="102" y="183"/>
                        <a:pt x="102" y="182"/>
                      </a:cubicBezTo>
                      <a:cubicBezTo>
                        <a:pt x="102" y="182"/>
                        <a:pt x="102" y="182"/>
                        <a:pt x="102" y="182"/>
                      </a:cubicBezTo>
                      <a:cubicBezTo>
                        <a:pt x="102" y="181"/>
                        <a:pt x="102" y="181"/>
                        <a:pt x="102" y="180"/>
                      </a:cubicBezTo>
                      <a:cubicBezTo>
                        <a:pt x="102" y="180"/>
                        <a:pt x="102" y="180"/>
                        <a:pt x="102" y="180"/>
                      </a:cubicBezTo>
                      <a:cubicBezTo>
                        <a:pt x="102" y="179"/>
                        <a:pt x="103" y="179"/>
                        <a:pt x="103" y="179"/>
                      </a:cubicBezTo>
                      <a:cubicBezTo>
                        <a:pt x="103" y="178"/>
                        <a:pt x="103" y="178"/>
                        <a:pt x="103" y="177"/>
                      </a:cubicBezTo>
                      <a:cubicBezTo>
                        <a:pt x="103" y="177"/>
                        <a:pt x="103" y="177"/>
                        <a:pt x="103" y="177"/>
                      </a:cubicBezTo>
                      <a:cubicBezTo>
                        <a:pt x="103" y="176"/>
                        <a:pt x="103" y="176"/>
                        <a:pt x="103" y="175"/>
                      </a:cubicBezTo>
                      <a:cubicBezTo>
                        <a:pt x="103" y="175"/>
                        <a:pt x="103" y="175"/>
                        <a:pt x="103" y="175"/>
                      </a:cubicBezTo>
                      <a:cubicBezTo>
                        <a:pt x="103" y="174"/>
                        <a:pt x="103" y="173"/>
                        <a:pt x="103" y="173"/>
                      </a:cubicBezTo>
                      <a:cubicBezTo>
                        <a:pt x="103" y="169"/>
                        <a:pt x="104" y="160"/>
                        <a:pt x="105" y="157"/>
                      </a:cubicBezTo>
                      <a:cubicBezTo>
                        <a:pt x="106" y="154"/>
                        <a:pt x="104" y="152"/>
                        <a:pt x="102" y="149"/>
                      </a:cubicBezTo>
                      <a:cubicBezTo>
                        <a:pt x="100" y="146"/>
                        <a:pt x="98" y="143"/>
                        <a:pt x="98" y="139"/>
                      </a:cubicBezTo>
                      <a:cubicBezTo>
                        <a:pt x="98" y="134"/>
                        <a:pt x="100" y="133"/>
                        <a:pt x="103" y="133"/>
                      </a:cubicBezTo>
                      <a:cubicBezTo>
                        <a:pt x="105" y="132"/>
                        <a:pt x="106" y="132"/>
                        <a:pt x="107" y="132"/>
                      </a:cubicBezTo>
                      <a:cubicBezTo>
                        <a:pt x="107" y="131"/>
                        <a:pt x="107" y="131"/>
                        <a:pt x="107" y="131"/>
                      </a:cubicBezTo>
                      <a:cubicBezTo>
                        <a:pt x="107" y="131"/>
                        <a:pt x="106" y="131"/>
                        <a:pt x="105" y="131"/>
                      </a:cubicBezTo>
                      <a:cubicBezTo>
                        <a:pt x="104" y="130"/>
                        <a:pt x="103" y="129"/>
                        <a:pt x="102" y="128"/>
                      </a:cubicBezTo>
                      <a:cubicBezTo>
                        <a:pt x="101" y="126"/>
                        <a:pt x="100" y="124"/>
                        <a:pt x="101" y="122"/>
                      </a:cubicBezTo>
                      <a:cubicBezTo>
                        <a:pt x="101" y="120"/>
                        <a:pt x="104" y="119"/>
                        <a:pt x="111" y="119"/>
                      </a:cubicBezTo>
                      <a:cubicBezTo>
                        <a:pt x="113" y="119"/>
                        <a:pt x="115" y="119"/>
                        <a:pt x="117" y="119"/>
                      </a:cubicBezTo>
                      <a:cubicBezTo>
                        <a:pt x="118" y="119"/>
                        <a:pt x="119" y="119"/>
                        <a:pt x="120" y="119"/>
                      </a:cubicBezTo>
                      <a:cubicBezTo>
                        <a:pt x="120" y="119"/>
                        <a:pt x="120" y="119"/>
                        <a:pt x="121" y="119"/>
                      </a:cubicBezTo>
                      <a:cubicBezTo>
                        <a:pt x="121" y="119"/>
                        <a:pt x="121" y="119"/>
                        <a:pt x="121" y="119"/>
                      </a:cubicBezTo>
                      <a:cubicBezTo>
                        <a:pt x="122" y="119"/>
                        <a:pt x="122" y="119"/>
                        <a:pt x="122" y="119"/>
                      </a:cubicBezTo>
                      <a:cubicBezTo>
                        <a:pt x="122" y="119"/>
                        <a:pt x="122" y="119"/>
                        <a:pt x="123" y="119"/>
                      </a:cubicBezTo>
                      <a:cubicBezTo>
                        <a:pt x="123" y="119"/>
                        <a:pt x="123" y="118"/>
                        <a:pt x="124" y="118"/>
                      </a:cubicBezTo>
                      <a:cubicBezTo>
                        <a:pt x="124" y="118"/>
                        <a:pt x="124" y="118"/>
                        <a:pt x="124" y="118"/>
                      </a:cubicBezTo>
                      <a:cubicBezTo>
                        <a:pt x="124" y="118"/>
                        <a:pt x="125" y="118"/>
                        <a:pt x="125" y="118"/>
                      </a:cubicBezTo>
                      <a:cubicBezTo>
                        <a:pt x="125" y="118"/>
                        <a:pt x="125" y="118"/>
                        <a:pt x="125" y="118"/>
                      </a:cubicBezTo>
                      <a:cubicBezTo>
                        <a:pt x="126" y="118"/>
                        <a:pt x="126" y="118"/>
                        <a:pt x="127" y="117"/>
                      </a:cubicBezTo>
                      <a:cubicBezTo>
                        <a:pt x="127" y="117"/>
                        <a:pt x="127" y="117"/>
                        <a:pt x="127" y="117"/>
                      </a:cubicBezTo>
                      <a:cubicBezTo>
                        <a:pt x="127" y="117"/>
                        <a:pt x="128" y="117"/>
                        <a:pt x="128" y="117"/>
                      </a:cubicBezTo>
                      <a:cubicBezTo>
                        <a:pt x="128" y="117"/>
                        <a:pt x="128" y="117"/>
                        <a:pt x="129" y="117"/>
                      </a:cubicBezTo>
                      <a:cubicBezTo>
                        <a:pt x="129" y="117"/>
                        <a:pt x="129" y="117"/>
                        <a:pt x="129" y="117"/>
                      </a:cubicBezTo>
                      <a:cubicBezTo>
                        <a:pt x="129" y="116"/>
                        <a:pt x="130" y="116"/>
                        <a:pt x="130" y="116"/>
                      </a:cubicBezTo>
                      <a:cubicBezTo>
                        <a:pt x="130" y="116"/>
                        <a:pt x="130" y="116"/>
                        <a:pt x="130" y="116"/>
                      </a:cubicBezTo>
                      <a:cubicBezTo>
                        <a:pt x="130" y="116"/>
                        <a:pt x="130" y="116"/>
                        <a:pt x="130" y="116"/>
                      </a:cubicBezTo>
                      <a:cubicBezTo>
                        <a:pt x="130" y="116"/>
                        <a:pt x="131" y="115"/>
                        <a:pt x="130" y="115"/>
                      </a:cubicBezTo>
                      <a:cubicBezTo>
                        <a:pt x="130" y="115"/>
                        <a:pt x="130" y="115"/>
                        <a:pt x="130" y="115"/>
                      </a:cubicBezTo>
                      <a:cubicBezTo>
                        <a:pt x="130" y="115"/>
                        <a:pt x="130" y="115"/>
                        <a:pt x="130" y="114"/>
                      </a:cubicBezTo>
                      <a:cubicBezTo>
                        <a:pt x="130" y="114"/>
                        <a:pt x="130" y="114"/>
                        <a:pt x="130" y="114"/>
                      </a:cubicBezTo>
                      <a:cubicBezTo>
                        <a:pt x="130" y="114"/>
                        <a:pt x="130" y="114"/>
                        <a:pt x="130" y="114"/>
                      </a:cubicBezTo>
                      <a:cubicBezTo>
                        <a:pt x="130" y="113"/>
                        <a:pt x="129" y="113"/>
                        <a:pt x="129" y="113"/>
                      </a:cubicBezTo>
                      <a:cubicBezTo>
                        <a:pt x="128" y="112"/>
                        <a:pt x="127" y="110"/>
                        <a:pt x="126" y="108"/>
                      </a:cubicBezTo>
                      <a:cubicBezTo>
                        <a:pt x="126" y="106"/>
                        <a:pt x="127" y="104"/>
                        <a:pt x="129" y="101"/>
                      </a:cubicBezTo>
                      <a:cubicBezTo>
                        <a:pt x="130" y="101"/>
                        <a:pt x="129" y="100"/>
                        <a:pt x="127" y="97"/>
                      </a:cubicBezTo>
                      <a:cubicBezTo>
                        <a:pt x="126" y="97"/>
                        <a:pt x="125" y="96"/>
                        <a:pt x="125" y="95"/>
                      </a:cubicBezTo>
                      <a:cubicBezTo>
                        <a:pt x="121" y="91"/>
                        <a:pt x="124" y="78"/>
                        <a:pt x="127" y="72"/>
                      </a:cubicBezTo>
                      <a:cubicBezTo>
                        <a:pt x="128" y="72"/>
                        <a:pt x="128" y="72"/>
                        <a:pt x="128" y="72"/>
                      </a:cubicBezTo>
                      <a:cubicBezTo>
                        <a:pt x="128" y="72"/>
                        <a:pt x="127" y="71"/>
                        <a:pt x="124" y="71"/>
                      </a:cubicBezTo>
                      <a:cubicBezTo>
                        <a:pt x="122" y="71"/>
                        <a:pt x="118" y="72"/>
                        <a:pt x="116" y="72"/>
                      </a:cubicBezTo>
                      <a:cubicBezTo>
                        <a:pt x="114" y="72"/>
                        <a:pt x="113" y="72"/>
                        <a:pt x="111" y="72"/>
                      </a:cubicBezTo>
                      <a:cubicBezTo>
                        <a:pt x="106" y="71"/>
                        <a:pt x="102" y="69"/>
                        <a:pt x="98" y="64"/>
                      </a:cubicBezTo>
                      <a:cubicBezTo>
                        <a:pt x="98" y="63"/>
                        <a:pt x="97" y="62"/>
                        <a:pt x="95" y="62"/>
                      </a:cubicBezTo>
                      <a:cubicBezTo>
                        <a:pt x="95" y="62"/>
                        <a:pt x="94" y="62"/>
                        <a:pt x="94" y="62"/>
                      </a:cubicBezTo>
                      <a:cubicBezTo>
                        <a:pt x="92" y="62"/>
                        <a:pt x="91" y="62"/>
                        <a:pt x="89" y="63"/>
                      </a:cubicBezTo>
                      <a:cubicBezTo>
                        <a:pt x="87" y="63"/>
                        <a:pt x="84" y="63"/>
                        <a:pt x="81" y="63"/>
                      </a:cubicBezTo>
                      <a:cubicBezTo>
                        <a:pt x="81" y="63"/>
                        <a:pt x="81" y="63"/>
                        <a:pt x="81" y="63"/>
                      </a:cubicBezTo>
                      <a:cubicBezTo>
                        <a:pt x="81" y="63"/>
                        <a:pt x="81" y="63"/>
                        <a:pt x="81" y="63"/>
                      </a:cubicBezTo>
                      <a:cubicBezTo>
                        <a:pt x="77" y="63"/>
                        <a:pt x="75" y="62"/>
                        <a:pt x="74" y="61"/>
                      </a:cubicBezTo>
                      <a:cubicBezTo>
                        <a:pt x="74" y="61"/>
                        <a:pt x="74" y="61"/>
                        <a:pt x="74" y="61"/>
                      </a:cubicBezTo>
                      <a:cubicBezTo>
                        <a:pt x="71" y="58"/>
                        <a:pt x="71" y="53"/>
                        <a:pt x="71" y="50"/>
                      </a:cubicBezTo>
                      <a:cubicBezTo>
                        <a:pt x="71" y="49"/>
                        <a:pt x="71" y="48"/>
                        <a:pt x="71" y="47"/>
                      </a:cubicBezTo>
                      <a:cubicBezTo>
                        <a:pt x="71" y="46"/>
                        <a:pt x="71" y="46"/>
                        <a:pt x="71" y="46"/>
                      </a:cubicBezTo>
                      <a:cubicBezTo>
                        <a:pt x="72" y="45"/>
                        <a:pt x="71" y="45"/>
                        <a:pt x="69" y="43"/>
                      </a:cubicBezTo>
                      <a:cubicBezTo>
                        <a:pt x="68" y="42"/>
                        <a:pt x="66" y="41"/>
                        <a:pt x="66" y="39"/>
                      </a:cubicBezTo>
                      <a:cubicBezTo>
                        <a:pt x="66" y="39"/>
                        <a:pt x="66" y="38"/>
                        <a:pt x="65" y="38"/>
                      </a:cubicBezTo>
                      <a:cubicBezTo>
                        <a:pt x="64" y="38"/>
                        <a:pt x="64" y="39"/>
                        <a:pt x="63" y="39"/>
                      </a:cubicBezTo>
                      <a:cubicBezTo>
                        <a:pt x="63" y="39"/>
                        <a:pt x="63" y="39"/>
                        <a:pt x="63" y="39"/>
                      </a:cubicBezTo>
                      <a:cubicBezTo>
                        <a:pt x="61" y="39"/>
                        <a:pt x="61" y="38"/>
                        <a:pt x="60" y="37"/>
                      </a:cubicBezTo>
                      <a:cubicBezTo>
                        <a:pt x="60" y="36"/>
                        <a:pt x="60" y="35"/>
                        <a:pt x="61" y="34"/>
                      </a:cubicBezTo>
                      <a:cubicBezTo>
                        <a:pt x="61" y="33"/>
                        <a:pt x="62" y="32"/>
                        <a:pt x="63" y="30"/>
                      </a:cubicBezTo>
                      <a:cubicBezTo>
                        <a:pt x="64" y="29"/>
                        <a:pt x="64" y="28"/>
                        <a:pt x="65" y="24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65" y="19"/>
                        <a:pt x="68" y="16"/>
                        <a:pt x="71" y="13"/>
                      </a:cubicBezTo>
                      <a:cubicBezTo>
                        <a:pt x="72" y="12"/>
                        <a:pt x="74" y="11"/>
                        <a:pt x="75" y="9"/>
                      </a:cubicBezTo>
                      <a:cubicBezTo>
                        <a:pt x="75" y="8"/>
                        <a:pt x="76" y="8"/>
                        <a:pt x="77" y="7"/>
                      </a:cubicBezTo>
                      <a:cubicBezTo>
                        <a:pt x="77" y="7"/>
                        <a:pt x="77" y="7"/>
                        <a:pt x="77" y="7"/>
                      </a:cubicBezTo>
                      <a:cubicBezTo>
                        <a:pt x="78" y="7"/>
                        <a:pt x="78" y="7"/>
                        <a:pt x="78" y="6"/>
                      </a:cubicBezTo>
                      <a:cubicBezTo>
                        <a:pt x="79" y="5"/>
                        <a:pt x="81" y="4"/>
                        <a:pt x="82" y="4"/>
                      </a:cubicBezTo>
                      <a:cubicBezTo>
                        <a:pt x="85" y="3"/>
                        <a:pt x="86" y="2"/>
                        <a:pt x="86" y="2"/>
                      </a:cubicBezTo>
                      <a:cubicBezTo>
                        <a:pt x="86" y="2"/>
                        <a:pt x="86" y="1"/>
                        <a:pt x="84" y="1"/>
                      </a:cubicBezTo>
                      <a:cubicBezTo>
                        <a:pt x="84" y="0"/>
                        <a:pt x="84" y="0"/>
                        <a:pt x="83" y="0"/>
                      </a:cubicBezTo>
                      <a:cubicBezTo>
                        <a:pt x="82" y="0"/>
                        <a:pt x="81" y="2"/>
                        <a:pt x="80" y="3"/>
                      </a:cubicBezTo>
                      <a:cubicBezTo>
                        <a:pt x="78" y="5"/>
                        <a:pt x="76" y="6"/>
                        <a:pt x="73" y="7"/>
                      </a:cubicBezTo>
                      <a:cubicBezTo>
                        <a:pt x="70" y="7"/>
                        <a:pt x="69" y="8"/>
                        <a:pt x="67" y="10"/>
                      </a:cubicBezTo>
                      <a:cubicBezTo>
                        <a:pt x="66" y="11"/>
                        <a:pt x="65" y="12"/>
                        <a:pt x="64" y="12"/>
                      </a:cubicBezTo>
                      <a:cubicBezTo>
                        <a:pt x="62" y="13"/>
                        <a:pt x="60" y="14"/>
                        <a:pt x="58" y="14"/>
                      </a:cubicBezTo>
                      <a:cubicBezTo>
                        <a:pt x="57" y="14"/>
                        <a:pt x="55" y="14"/>
                        <a:pt x="55" y="14"/>
                      </a:cubicBezTo>
                      <a:cubicBezTo>
                        <a:pt x="54" y="17"/>
                        <a:pt x="53" y="17"/>
                        <a:pt x="52" y="17"/>
                      </a:cubicBezTo>
                      <a:cubicBezTo>
                        <a:pt x="51" y="17"/>
                        <a:pt x="50" y="17"/>
                        <a:pt x="49" y="16"/>
                      </a:cubicBezTo>
                      <a:cubicBezTo>
                        <a:pt x="48" y="16"/>
                        <a:pt x="48" y="15"/>
                        <a:pt x="47" y="15"/>
                      </a:cubicBezTo>
                      <a:cubicBezTo>
                        <a:pt x="46" y="15"/>
                        <a:pt x="43" y="16"/>
                        <a:pt x="41" y="19"/>
                      </a:cubicBezTo>
                      <a:cubicBezTo>
                        <a:pt x="40" y="21"/>
                        <a:pt x="39" y="22"/>
                        <a:pt x="39" y="23"/>
                      </a:cubicBezTo>
                      <a:cubicBezTo>
                        <a:pt x="39" y="23"/>
                        <a:pt x="39" y="24"/>
                        <a:pt x="39" y="24"/>
                      </a:cubicBezTo>
                      <a:cubicBezTo>
                        <a:pt x="39" y="28"/>
                        <a:pt x="40" y="32"/>
                        <a:pt x="34" y="35"/>
                      </a:cubicBezTo>
                      <a:cubicBezTo>
                        <a:pt x="30" y="38"/>
                        <a:pt x="28" y="42"/>
                        <a:pt x="26" y="45"/>
                      </a:cubicBezTo>
                      <a:cubicBezTo>
                        <a:pt x="25" y="46"/>
                        <a:pt x="24" y="47"/>
                        <a:pt x="23" y="48"/>
                      </a:cubicBezTo>
                      <a:cubicBezTo>
                        <a:pt x="22" y="49"/>
                        <a:pt x="21" y="49"/>
                        <a:pt x="21" y="49"/>
                      </a:cubicBezTo>
                      <a:cubicBezTo>
                        <a:pt x="21" y="50"/>
                        <a:pt x="21" y="50"/>
                        <a:pt x="21" y="50"/>
                      </a:cubicBezTo>
                      <a:cubicBezTo>
                        <a:pt x="20" y="50"/>
                        <a:pt x="20" y="51"/>
                        <a:pt x="20" y="51"/>
                      </a:cubicBezTo>
                      <a:cubicBezTo>
                        <a:pt x="20" y="51"/>
                        <a:pt x="20" y="51"/>
                        <a:pt x="20" y="51"/>
                      </a:cubicBezTo>
                      <a:cubicBezTo>
                        <a:pt x="20" y="52"/>
                        <a:pt x="19" y="52"/>
                        <a:pt x="19" y="52"/>
                      </a:cubicBezTo>
                      <a:cubicBezTo>
                        <a:pt x="19" y="53"/>
                        <a:pt x="18" y="53"/>
                        <a:pt x="18" y="53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17" y="54"/>
                        <a:pt x="17" y="54"/>
                        <a:pt x="16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5"/>
                        <a:pt x="15" y="56"/>
                        <a:pt x="15" y="56"/>
                      </a:cubicBezTo>
                      <a:cubicBezTo>
                        <a:pt x="15" y="56"/>
                        <a:pt x="15" y="56"/>
                        <a:pt x="14" y="56"/>
                      </a:cubicBezTo>
                      <a:cubicBezTo>
                        <a:pt x="14" y="57"/>
                        <a:pt x="13" y="58"/>
                        <a:pt x="13" y="58"/>
                      </a:cubicBezTo>
                      <a:cubicBezTo>
                        <a:pt x="13" y="58"/>
                        <a:pt x="13" y="58"/>
                        <a:pt x="13" y="58"/>
                      </a:cubicBezTo>
                      <a:cubicBezTo>
                        <a:pt x="14" y="59"/>
                        <a:pt x="15" y="60"/>
                        <a:pt x="15" y="60"/>
                      </a:cubicBezTo>
                      <a:cubicBezTo>
                        <a:pt x="18" y="63"/>
                        <a:pt x="18" y="66"/>
                        <a:pt x="18" y="68"/>
                      </a:cubicBezTo>
                      <a:cubicBezTo>
                        <a:pt x="18" y="69"/>
                        <a:pt x="18" y="69"/>
                        <a:pt x="18" y="70"/>
                      </a:cubicBezTo>
                      <a:cubicBezTo>
                        <a:pt x="20" y="75"/>
                        <a:pt x="18" y="77"/>
                        <a:pt x="17" y="78"/>
                      </a:cubicBezTo>
                      <a:cubicBezTo>
                        <a:pt x="16" y="81"/>
                        <a:pt x="18" y="91"/>
                        <a:pt x="19" y="93"/>
                      </a:cubicBezTo>
                      <a:cubicBezTo>
                        <a:pt x="22" y="96"/>
                        <a:pt x="20" y="99"/>
                        <a:pt x="19" y="102"/>
                      </a:cubicBezTo>
                      <a:cubicBezTo>
                        <a:pt x="18" y="103"/>
                        <a:pt x="18" y="104"/>
                        <a:pt x="17" y="105"/>
                      </a:cubicBezTo>
                      <a:cubicBezTo>
                        <a:pt x="15" y="110"/>
                        <a:pt x="12" y="113"/>
                        <a:pt x="6" y="113"/>
                      </a:cubicBezTo>
                      <a:cubicBezTo>
                        <a:pt x="5" y="113"/>
                        <a:pt x="4" y="115"/>
                        <a:pt x="4" y="117"/>
                      </a:cubicBezTo>
                      <a:cubicBezTo>
                        <a:pt x="3" y="119"/>
                        <a:pt x="3" y="120"/>
                        <a:pt x="1" y="121"/>
                      </a:cubicBezTo>
                      <a:cubicBezTo>
                        <a:pt x="1" y="121"/>
                        <a:pt x="0" y="122"/>
                        <a:pt x="0" y="123"/>
                      </a:cubicBezTo>
                      <a:cubicBezTo>
                        <a:pt x="0" y="123"/>
                        <a:pt x="1" y="123"/>
                        <a:pt x="1" y="123"/>
                      </a:cubicBezTo>
                      <a:cubicBezTo>
                        <a:pt x="1" y="123"/>
                        <a:pt x="1" y="123"/>
                        <a:pt x="2" y="123"/>
                      </a:cubicBezTo>
                      <a:cubicBezTo>
                        <a:pt x="2" y="124"/>
                        <a:pt x="2" y="124"/>
                        <a:pt x="3" y="124"/>
                      </a:cubicBezTo>
                      <a:cubicBezTo>
                        <a:pt x="3" y="124"/>
                        <a:pt x="3" y="125"/>
                        <a:pt x="3" y="125"/>
                      </a:cubicBezTo>
                      <a:cubicBezTo>
                        <a:pt x="4" y="125"/>
                        <a:pt x="4" y="125"/>
                        <a:pt x="4" y="125"/>
                      </a:cubicBezTo>
                      <a:cubicBezTo>
                        <a:pt x="5" y="126"/>
                        <a:pt x="5" y="126"/>
                        <a:pt x="5" y="126"/>
                      </a:cubicBezTo>
                      <a:cubicBezTo>
                        <a:pt x="6" y="126"/>
                        <a:pt x="6" y="126"/>
                        <a:pt x="6" y="126"/>
                      </a:cubicBezTo>
                      <a:cubicBezTo>
                        <a:pt x="6" y="127"/>
                        <a:pt x="7" y="127"/>
                        <a:pt x="7" y="127"/>
                      </a:cubicBezTo>
                      <a:cubicBezTo>
                        <a:pt x="7" y="127"/>
                        <a:pt x="8" y="127"/>
                        <a:pt x="8" y="127"/>
                      </a:cubicBezTo>
                      <a:cubicBezTo>
                        <a:pt x="8" y="128"/>
                        <a:pt x="8" y="128"/>
                        <a:pt x="9" y="128"/>
                      </a:cubicBezTo>
                      <a:cubicBezTo>
                        <a:pt x="9" y="128"/>
                        <a:pt x="9" y="128"/>
                        <a:pt x="10" y="128"/>
                      </a:cubicBezTo>
                      <a:cubicBezTo>
                        <a:pt x="10" y="128"/>
                        <a:pt x="10" y="128"/>
                        <a:pt x="10" y="129"/>
                      </a:cubicBezTo>
                      <a:cubicBezTo>
                        <a:pt x="10" y="129"/>
                        <a:pt x="11" y="129"/>
                        <a:pt x="11" y="129"/>
                      </a:cubicBezTo>
                      <a:cubicBezTo>
                        <a:pt x="11" y="129"/>
                        <a:pt x="11" y="129"/>
                        <a:pt x="11" y="129"/>
                      </a:cubicBezTo>
                      <a:cubicBezTo>
                        <a:pt x="12" y="129"/>
                        <a:pt x="12" y="129"/>
                        <a:pt x="12" y="129"/>
                      </a:cubicBezTo>
                      <a:cubicBezTo>
                        <a:pt x="14" y="129"/>
                        <a:pt x="16" y="131"/>
                        <a:pt x="17" y="132"/>
                      </a:cubicBezTo>
                      <a:cubicBezTo>
                        <a:pt x="18" y="133"/>
                        <a:pt x="19" y="134"/>
                        <a:pt x="20" y="135"/>
                      </a:cubicBezTo>
                      <a:cubicBezTo>
                        <a:pt x="21" y="135"/>
                        <a:pt x="22" y="136"/>
                        <a:pt x="24" y="136"/>
                      </a:cubicBezTo>
                      <a:cubicBezTo>
                        <a:pt x="24" y="136"/>
                        <a:pt x="24" y="136"/>
                        <a:pt x="25" y="136"/>
                      </a:cubicBezTo>
                      <a:cubicBezTo>
                        <a:pt x="26" y="135"/>
                        <a:pt x="26" y="135"/>
                        <a:pt x="26" y="135"/>
                      </a:cubicBezTo>
                      <a:cubicBezTo>
                        <a:pt x="27" y="134"/>
                        <a:pt x="27" y="134"/>
                        <a:pt x="28" y="134"/>
                      </a:cubicBezTo>
                      <a:cubicBezTo>
                        <a:pt x="29" y="134"/>
                        <a:pt x="29" y="134"/>
                        <a:pt x="29" y="134"/>
                      </a:cubicBezTo>
                      <a:cubicBezTo>
                        <a:pt x="29" y="134"/>
                        <a:pt x="29" y="134"/>
                        <a:pt x="30" y="134"/>
                      </a:cubicBezTo>
                      <a:cubicBezTo>
                        <a:pt x="30" y="134"/>
                        <a:pt x="30" y="134"/>
                        <a:pt x="30" y="134"/>
                      </a:cubicBezTo>
                      <a:cubicBezTo>
                        <a:pt x="30" y="135"/>
                        <a:pt x="30" y="135"/>
                        <a:pt x="30" y="135"/>
                      </a:cubicBezTo>
                      <a:cubicBezTo>
                        <a:pt x="31" y="135"/>
                        <a:pt x="31" y="135"/>
                        <a:pt x="31" y="135"/>
                      </a:cubicBezTo>
                      <a:cubicBezTo>
                        <a:pt x="31" y="135"/>
                        <a:pt x="31" y="135"/>
                        <a:pt x="31" y="135"/>
                      </a:cubicBezTo>
                      <a:cubicBezTo>
                        <a:pt x="32" y="136"/>
                        <a:pt x="32" y="136"/>
                        <a:pt x="32" y="136"/>
                      </a:cubicBezTo>
                      <a:cubicBezTo>
                        <a:pt x="32" y="136"/>
                        <a:pt x="32" y="136"/>
                        <a:pt x="32" y="136"/>
                      </a:cubicBezTo>
                      <a:cubicBezTo>
                        <a:pt x="33" y="136"/>
                        <a:pt x="33" y="137"/>
                        <a:pt x="33" y="137"/>
                      </a:cubicBezTo>
                      <a:cubicBezTo>
                        <a:pt x="33" y="137"/>
                        <a:pt x="33" y="137"/>
                        <a:pt x="34" y="137"/>
                      </a:cubicBezTo>
                      <a:cubicBezTo>
                        <a:pt x="34" y="138"/>
                        <a:pt x="34" y="138"/>
                        <a:pt x="34" y="138"/>
                      </a:cubicBezTo>
                      <a:cubicBezTo>
                        <a:pt x="35" y="138"/>
                        <a:pt x="35" y="139"/>
                        <a:pt x="35" y="139"/>
                      </a:cubicBezTo>
                      <a:cubicBezTo>
                        <a:pt x="35" y="139"/>
                        <a:pt x="35" y="139"/>
                        <a:pt x="36" y="139"/>
                      </a:cubicBezTo>
                      <a:cubicBezTo>
                        <a:pt x="36" y="140"/>
                        <a:pt x="36" y="140"/>
                        <a:pt x="37" y="141"/>
                      </a:cubicBezTo>
                      <a:cubicBezTo>
                        <a:pt x="37" y="141"/>
                        <a:pt x="37" y="141"/>
                        <a:pt x="37" y="141"/>
                      </a:cubicBezTo>
                      <a:cubicBezTo>
                        <a:pt x="38" y="141"/>
                        <a:pt x="38" y="141"/>
                        <a:pt x="38" y="1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30" name="Freeform 1948">
                  <a:extLst>
                    <a:ext uri="{FF2B5EF4-FFF2-40B4-BE49-F238E27FC236}">
                      <a16:creationId xmlns:a16="http://schemas.microsoft.com/office/drawing/2014/main" id="{7FFD6822-4A48-024E-A57B-95A5714B21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7" y="183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31" name="Freeform 1949">
                  <a:extLst>
                    <a:ext uri="{FF2B5EF4-FFF2-40B4-BE49-F238E27FC236}">
                      <a16:creationId xmlns:a16="http://schemas.microsoft.com/office/drawing/2014/main" id="{D4F0DF19-C739-8A41-BE4E-1C68113096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1" y="189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32" name="Freeform 1950">
                  <a:extLst>
                    <a:ext uri="{FF2B5EF4-FFF2-40B4-BE49-F238E27FC236}">
                      <a16:creationId xmlns:a16="http://schemas.microsoft.com/office/drawing/2014/main" id="{23D449E9-DBF7-714D-A55C-193A8F42B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1" y="189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33" name="Freeform 1951">
                  <a:extLst>
                    <a:ext uri="{FF2B5EF4-FFF2-40B4-BE49-F238E27FC236}">
                      <a16:creationId xmlns:a16="http://schemas.microsoft.com/office/drawing/2014/main" id="{557690CA-80D5-744B-B3B7-A129F68305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2" y="18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34" name="Freeform 1952">
                  <a:extLst>
                    <a:ext uri="{FF2B5EF4-FFF2-40B4-BE49-F238E27FC236}">
                      <a16:creationId xmlns:a16="http://schemas.microsoft.com/office/drawing/2014/main" id="{AACFC564-E15E-C348-9839-4E68B93176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1" y="189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35" name="Freeform 1953">
                  <a:extLst>
                    <a:ext uri="{FF2B5EF4-FFF2-40B4-BE49-F238E27FC236}">
                      <a16:creationId xmlns:a16="http://schemas.microsoft.com/office/drawing/2014/main" id="{84D8F49C-5270-D94E-811E-EFF2C07BE1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0" y="183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36" name="Freeform 1954">
                  <a:extLst>
                    <a:ext uri="{FF2B5EF4-FFF2-40B4-BE49-F238E27FC236}">
                      <a16:creationId xmlns:a16="http://schemas.microsoft.com/office/drawing/2014/main" id="{1C7D3F30-AEB0-214A-99E3-88DF8C2999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3" y="1888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37" name="Freeform 1955">
                  <a:extLst>
                    <a:ext uri="{FF2B5EF4-FFF2-40B4-BE49-F238E27FC236}">
                      <a16:creationId xmlns:a16="http://schemas.microsoft.com/office/drawing/2014/main" id="{11E9C931-B7E1-D749-9831-8E8EA944BF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3" y="1887"/>
                  <a:ext cx="0" cy="1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38" name="Freeform 1956">
                  <a:extLst>
                    <a:ext uri="{FF2B5EF4-FFF2-40B4-BE49-F238E27FC236}">
                      <a16:creationId xmlns:a16="http://schemas.microsoft.com/office/drawing/2014/main" id="{1D91442D-5E41-DB48-BDB4-598699586A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8" y="1832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1 w 1"/>
                    <a:gd name="T5" fmla="*/ 0 h 1"/>
                    <a:gd name="T6" fmla="*/ 0 w 1"/>
                    <a:gd name="T7" fmla="*/ 1 h 1"/>
                    <a:gd name="T8" fmla="*/ 0 w 1"/>
                    <a:gd name="T9" fmla="*/ 0 h 1"/>
                    <a:gd name="T10" fmla="*/ 1 w 1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39" name="Freeform 1957">
                  <a:extLst>
                    <a:ext uri="{FF2B5EF4-FFF2-40B4-BE49-F238E27FC236}">
                      <a16:creationId xmlns:a16="http://schemas.microsoft.com/office/drawing/2014/main" id="{6893E118-9C4B-684A-BE66-89045DBA97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1" y="183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40" name="Freeform 1958">
                  <a:extLst>
                    <a:ext uri="{FF2B5EF4-FFF2-40B4-BE49-F238E27FC236}">
                      <a16:creationId xmlns:a16="http://schemas.microsoft.com/office/drawing/2014/main" id="{3E57AC93-7849-AC4A-85BF-4983ABE82F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3" y="183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41" name="Freeform 1959">
                  <a:extLst>
                    <a:ext uri="{FF2B5EF4-FFF2-40B4-BE49-F238E27FC236}">
                      <a16:creationId xmlns:a16="http://schemas.microsoft.com/office/drawing/2014/main" id="{2F109FBA-E355-1042-8D60-C9CDCD5FAE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3" y="1890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42" name="Freeform 1960">
                  <a:extLst>
                    <a:ext uri="{FF2B5EF4-FFF2-40B4-BE49-F238E27FC236}">
                      <a16:creationId xmlns:a16="http://schemas.microsoft.com/office/drawing/2014/main" id="{996C2AEF-002F-584B-8E36-2A009FD169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2" y="18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43" name="Freeform 1961">
                  <a:extLst>
                    <a:ext uri="{FF2B5EF4-FFF2-40B4-BE49-F238E27FC236}">
                      <a16:creationId xmlns:a16="http://schemas.microsoft.com/office/drawing/2014/main" id="{390D7A1F-570A-BE48-A87B-8C0817CAA6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4" y="183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44" name="Freeform 1962">
                  <a:extLst>
                    <a:ext uri="{FF2B5EF4-FFF2-40B4-BE49-F238E27FC236}">
                      <a16:creationId xmlns:a16="http://schemas.microsoft.com/office/drawing/2014/main" id="{C69E71A7-3793-5445-AED2-DF01A7757C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6" y="183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45" name="Freeform 1963">
                  <a:extLst>
                    <a:ext uri="{FF2B5EF4-FFF2-40B4-BE49-F238E27FC236}">
                      <a16:creationId xmlns:a16="http://schemas.microsoft.com/office/drawing/2014/main" id="{E1714330-7D9F-6940-9203-B6CAC9A121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7" y="177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46" name="Freeform 1964">
                  <a:extLst>
                    <a:ext uri="{FF2B5EF4-FFF2-40B4-BE49-F238E27FC236}">
                      <a16:creationId xmlns:a16="http://schemas.microsoft.com/office/drawing/2014/main" id="{7C96D103-90EA-5B43-B3AE-95E2C23212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1" y="177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47" name="Freeform 1965">
                  <a:extLst>
                    <a:ext uri="{FF2B5EF4-FFF2-40B4-BE49-F238E27FC236}">
                      <a16:creationId xmlns:a16="http://schemas.microsoft.com/office/drawing/2014/main" id="{2B5E5DED-0E1C-9B4D-8751-6307AE79E8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" y="177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48" name="Freeform 1966">
                  <a:extLst>
                    <a:ext uri="{FF2B5EF4-FFF2-40B4-BE49-F238E27FC236}">
                      <a16:creationId xmlns:a16="http://schemas.microsoft.com/office/drawing/2014/main" id="{D1F03424-4381-1840-9972-4EC54FB803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3" y="176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49" name="Freeform 1967">
                  <a:extLst>
                    <a:ext uri="{FF2B5EF4-FFF2-40B4-BE49-F238E27FC236}">
                      <a16:creationId xmlns:a16="http://schemas.microsoft.com/office/drawing/2014/main" id="{DA6B2239-AD1A-094C-B401-B3D7C4DCCE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2" y="1770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50" name="Freeform 1968">
                  <a:extLst>
                    <a:ext uri="{FF2B5EF4-FFF2-40B4-BE49-F238E27FC236}">
                      <a16:creationId xmlns:a16="http://schemas.microsoft.com/office/drawing/2014/main" id="{98CA69E1-D6F4-3146-AD2F-A3445577CE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6" y="177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51" name="Freeform 1969">
                  <a:extLst>
                    <a:ext uri="{FF2B5EF4-FFF2-40B4-BE49-F238E27FC236}">
                      <a16:creationId xmlns:a16="http://schemas.microsoft.com/office/drawing/2014/main" id="{30CA807C-2CDE-864F-ADB6-60B588E9C4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6" y="1965"/>
                  <a:ext cx="128" cy="142"/>
                </a:xfrm>
                <a:custGeom>
                  <a:avLst/>
                  <a:gdLst>
                    <a:gd name="T0" fmla="*/ 71 w 133"/>
                    <a:gd name="T1" fmla="*/ 137 h 149"/>
                    <a:gd name="T2" fmla="*/ 77 w 133"/>
                    <a:gd name="T3" fmla="*/ 138 h 149"/>
                    <a:gd name="T4" fmla="*/ 78 w 133"/>
                    <a:gd name="T5" fmla="*/ 137 h 149"/>
                    <a:gd name="T6" fmla="*/ 79 w 133"/>
                    <a:gd name="T7" fmla="*/ 124 h 149"/>
                    <a:gd name="T8" fmla="*/ 89 w 133"/>
                    <a:gd name="T9" fmla="*/ 110 h 149"/>
                    <a:gd name="T10" fmla="*/ 113 w 133"/>
                    <a:gd name="T11" fmla="*/ 106 h 149"/>
                    <a:gd name="T12" fmla="*/ 127 w 133"/>
                    <a:gd name="T13" fmla="*/ 111 h 149"/>
                    <a:gd name="T14" fmla="*/ 130 w 133"/>
                    <a:gd name="T15" fmla="*/ 108 h 149"/>
                    <a:gd name="T16" fmla="*/ 131 w 133"/>
                    <a:gd name="T17" fmla="*/ 106 h 149"/>
                    <a:gd name="T18" fmla="*/ 132 w 133"/>
                    <a:gd name="T19" fmla="*/ 91 h 149"/>
                    <a:gd name="T20" fmla="*/ 121 w 133"/>
                    <a:gd name="T21" fmla="*/ 75 h 149"/>
                    <a:gd name="T22" fmla="*/ 104 w 133"/>
                    <a:gd name="T23" fmla="*/ 68 h 149"/>
                    <a:gd name="T24" fmla="*/ 103 w 133"/>
                    <a:gd name="T25" fmla="*/ 56 h 149"/>
                    <a:gd name="T26" fmla="*/ 97 w 133"/>
                    <a:gd name="T27" fmla="*/ 43 h 149"/>
                    <a:gd name="T28" fmla="*/ 91 w 133"/>
                    <a:gd name="T29" fmla="*/ 43 h 149"/>
                    <a:gd name="T30" fmla="*/ 87 w 133"/>
                    <a:gd name="T31" fmla="*/ 43 h 149"/>
                    <a:gd name="T32" fmla="*/ 85 w 133"/>
                    <a:gd name="T33" fmla="*/ 41 h 149"/>
                    <a:gd name="T34" fmla="*/ 84 w 133"/>
                    <a:gd name="T35" fmla="*/ 39 h 149"/>
                    <a:gd name="T36" fmla="*/ 72 w 133"/>
                    <a:gd name="T37" fmla="*/ 33 h 149"/>
                    <a:gd name="T38" fmla="*/ 71 w 133"/>
                    <a:gd name="T39" fmla="*/ 33 h 149"/>
                    <a:gd name="T40" fmla="*/ 68 w 133"/>
                    <a:gd name="T41" fmla="*/ 32 h 149"/>
                    <a:gd name="T42" fmla="*/ 49 w 133"/>
                    <a:gd name="T43" fmla="*/ 23 h 149"/>
                    <a:gd name="T44" fmla="*/ 36 w 133"/>
                    <a:gd name="T45" fmla="*/ 1 h 149"/>
                    <a:gd name="T46" fmla="*/ 19 w 133"/>
                    <a:gd name="T47" fmla="*/ 9 h 149"/>
                    <a:gd name="T48" fmla="*/ 13 w 133"/>
                    <a:gd name="T49" fmla="*/ 12 h 149"/>
                    <a:gd name="T50" fmla="*/ 11 w 133"/>
                    <a:gd name="T51" fmla="*/ 14 h 149"/>
                    <a:gd name="T52" fmla="*/ 9 w 133"/>
                    <a:gd name="T53" fmla="*/ 14 h 149"/>
                    <a:gd name="T54" fmla="*/ 6 w 133"/>
                    <a:gd name="T55" fmla="*/ 14 h 149"/>
                    <a:gd name="T56" fmla="*/ 4 w 133"/>
                    <a:gd name="T57" fmla="*/ 14 h 149"/>
                    <a:gd name="T58" fmla="*/ 6 w 133"/>
                    <a:gd name="T59" fmla="*/ 19 h 149"/>
                    <a:gd name="T60" fmla="*/ 6 w 133"/>
                    <a:gd name="T61" fmla="*/ 34 h 149"/>
                    <a:gd name="T62" fmla="*/ 8 w 133"/>
                    <a:gd name="T63" fmla="*/ 49 h 149"/>
                    <a:gd name="T64" fmla="*/ 5 w 133"/>
                    <a:gd name="T65" fmla="*/ 57 h 149"/>
                    <a:gd name="T66" fmla="*/ 4 w 133"/>
                    <a:gd name="T67" fmla="*/ 69 h 149"/>
                    <a:gd name="T68" fmla="*/ 0 w 133"/>
                    <a:gd name="T69" fmla="*/ 84 h 149"/>
                    <a:gd name="T70" fmla="*/ 0 w 133"/>
                    <a:gd name="T71" fmla="*/ 86 h 149"/>
                    <a:gd name="T72" fmla="*/ 4 w 133"/>
                    <a:gd name="T73" fmla="*/ 91 h 149"/>
                    <a:gd name="T74" fmla="*/ 10 w 133"/>
                    <a:gd name="T75" fmla="*/ 106 h 149"/>
                    <a:gd name="T76" fmla="*/ 11 w 133"/>
                    <a:gd name="T77" fmla="*/ 114 h 149"/>
                    <a:gd name="T78" fmla="*/ 12 w 133"/>
                    <a:gd name="T79" fmla="*/ 126 h 149"/>
                    <a:gd name="T80" fmla="*/ 20 w 133"/>
                    <a:gd name="T81" fmla="*/ 147 h 149"/>
                    <a:gd name="T82" fmla="*/ 20 w 133"/>
                    <a:gd name="T83" fmla="*/ 149 h 149"/>
                    <a:gd name="T84" fmla="*/ 26 w 133"/>
                    <a:gd name="T85" fmla="*/ 145 h 149"/>
                    <a:gd name="T86" fmla="*/ 28 w 133"/>
                    <a:gd name="T87" fmla="*/ 144 h 149"/>
                    <a:gd name="T88" fmla="*/ 38 w 133"/>
                    <a:gd name="T89" fmla="*/ 137 h 149"/>
                    <a:gd name="T90" fmla="*/ 46 w 133"/>
                    <a:gd name="T91" fmla="*/ 139 h 149"/>
                    <a:gd name="T92" fmla="*/ 62 w 133"/>
                    <a:gd name="T93" fmla="*/ 13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3" h="149">
                      <a:moveTo>
                        <a:pt x="71" y="137"/>
                      </a:moveTo>
                      <a:cubicBezTo>
                        <a:pt x="71" y="137"/>
                        <a:pt x="71" y="137"/>
                        <a:pt x="71" y="137"/>
                      </a:cubicBezTo>
                      <a:cubicBezTo>
                        <a:pt x="71" y="137"/>
                        <a:pt x="71" y="137"/>
                        <a:pt x="71" y="137"/>
                      </a:cubicBezTo>
                      <a:cubicBezTo>
                        <a:pt x="71" y="138"/>
                        <a:pt x="72" y="138"/>
                        <a:pt x="73" y="138"/>
                      </a:cubicBezTo>
                      <a:cubicBezTo>
                        <a:pt x="74" y="138"/>
                        <a:pt x="74" y="138"/>
                        <a:pt x="74" y="138"/>
                      </a:cubicBezTo>
                      <a:cubicBezTo>
                        <a:pt x="75" y="138"/>
                        <a:pt x="76" y="138"/>
                        <a:pt x="77" y="138"/>
                      </a:cubicBezTo>
                      <a:cubicBezTo>
                        <a:pt x="77" y="138"/>
                        <a:pt x="77" y="138"/>
                        <a:pt x="77" y="138"/>
                      </a:cubicBezTo>
                      <a:cubicBezTo>
                        <a:pt x="77" y="138"/>
                        <a:pt x="77" y="137"/>
                        <a:pt x="77" y="137"/>
                      </a:cubicBezTo>
                      <a:cubicBezTo>
                        <a:pt x="78" y="137"/>
                        <a:pt x="78" y="137"/>
                        <a:pt x="78" y="137"/>
                      </a:cubicBezTo>
                      <a:cubicBezTo>
                        <a:pt x="78" y="136"/>
                        <a:pt x="78" y="136"/>
                        <a:pt x="78" y="135"/>
                      </a:cubicBezTo>
                      <a:cubicBezTo>
                        <a:pt x="78" y="135"/>
                        <a:pt x="78" y="135"/>
                        <a:pt x="78" y="135"/>
                      </a:cubicBezTo>
                      <a:cubicBezTo>
                        <a:pt x="79" y="132"/>
                        <a:pt x="79" y="127"/>
                        <a:pt x="79" y="124"/>
                      </a:cubicBezTo>
                      <a:cubicBezTo>
                        <a:pt x="79" y="124"/>
                        <a:pt x="79" y="124"/>
                        <a:pt x="79" y="124"/>
                      </a:cubicBezTo>
                      <a:cubicBezTo>
                        <a:pt x="79" y="124"/>
                        <a:pt x="79" y="123"/>
                        <a:pt x="79" y="123"/>
                      </a:cubicBezTo>
                      <a:cubicBezTo>
                        <a:pt x="79" y="119"/>
                        <a:pt x="85" y="113"/>
                        <a:pt x="89" y="110"/>
                      </a:cubicBezTo>
                      <a:cubicBezTo>
                        <a:pt x="92" y="108"/>
                        <a:pt x="95" y="108"/>
                        <a:pt x="98" y="108"/>
                      </a:cubicBezTo>
                      <a:cubicBezTo>
                        <a:pt x="100" y="108"/>
                        <a:pt x="102" y="108"/>
                        <a:pt x="103" y="108"/>
                      </a:cubicBezTo>
                      <a:cubicBezTo>
                        <a:pt x="105" y="106"/>
                        <a:pt x="109" y="106"/>
                        <a:pt x="113" y="106"/>
                      </a:cubicBezTo>
                      <a:cubicBezTo>
                        <a:pt x="117" y="106"/>
                        <a:pt x="117" y="106"/>
                        <a:pt x="117" y="106"/>
                      </a:cubicBezTo>
                      <a:cubicBezTo>
                        <a:pt x="120" y="106"/>
                        <a:pt x="123" y="108"/>
                        <a:pt x="125" y="109"/>
                      </a:cubicBezTo>
                      <a:cubicBezTo>
                        <a:pt x="126" y="110"/>
                        <a:pt x="127" y="111"/>
                        <a:pt x="127" y="111"/>
                      </a:cubicBezTo>
                      <a:cubicBezTo>
                        <a:pt x="128" y="111"/>
                        <a:pt x="128" y="111"/>
                        <a:pt x="128" y="111"/>
                      </a:cubicBezTo>
                      <a:cubicBezTo>
                        <a:pt x="128" y="111"/>
                        <a:pt x="128" y="111"/>
                        <a:pt x="128" y="111"/>
                      </a:cubicBezTo>
                      <a:cubicBezTo>
                        <a:pt x="129" y="110"/>
                        <a:pt x="130" y="109"/>
                        <a:pt x="130" y="108"/>
                      </a:cubicBezTo>
                      <a:cubicBezTo>
                        <a:pt x="130" y="108"/>
                        <a:pt x="130" y="108"/>
                        <a:pt x="130" y="108"/>
                      </a:cubicBezTo>
                      <a:cubicBezTo>
                        <a:pt x="130" y="108"/>
                        <a:pt x="131" y="107"/>
                        <a:pt x="131" y="107"/>
                      </a:cubicBezTo>
                      <a:cubicBezTo>
                        <a:pt x="131" y="107"/>
                        <a:pt x="131" y="107"/>
                        <a:pt x="131" y="106"/>
                      </a:cubicBezTo>
                      <a:cubicBezTo>
                        <a:pt x="131" y="106"/>
                        <a:pt x="131" y="105"/>
                        <a:pt x="131" y="105"/>
                      </a:cubicBezTo>
                      <a:cubicBezTo>
                        <a:pt x="130" y="103"/>
                        <a:pt x="131" y="101"/>
                        <a:pt x="132" y="98"/>
                      </a:cubicBezTo>
                      <a:cubicBezTo>
                        <a:pt x="132" y="96"/>
                        <a:pt x="133" y="93"/>
                        <a:pt x="132" y="91"/>
                      </a:cubicBezTo>
                      <a:cubicBezTo>
                        <a:pt x="132" y="89"/>
                        <a:pt x="130" y="88"/>
                        <a:pt x="129" y="86"/>
                      </a:cubicBezTo>
                      <a:cubicBezTo>
                        <a:pt x="127" y="85"/>
                        <a:pt x="125" y="83"/>
                        <a:pt x="125" y="79"/>
                      </a:cubicBezTo>
                      <a:cubicBezTo>
                        <a:pt x="125" y="76"/>
                        <a:pt x="125" y="75"/>
                        <a:pt x="121" y="75"/>
                      </a:cubicBezTo>
                      <a:cubicBezTo>
                        <a:pt x="120" y="75"/>
                        <a:pt x="119" y="75"/>
                        <a:pt x="118" y="75"/>
                      </a:cubicBezTo>
                      <a:cubicBezTo>
                        <a:pt x="118" y="75"/>
                        <a:pt x="117" y="75"/>
                        <a:pt x="116" y="75"/>
                      </a:cubicBezTo>
                      <a:cubicBezTo>
                        <a:pt x="106" y="75"/>
                        <a:pt x="104" y="71"/>
                        <a:pt x="104" y="68"/>
                      </a:cubicBezTo>
                      <a:cubicBezTo>
                        <a:pt x="104" y="66"/>
                        <a:pt x="103" y="65"/>
                        <a:pt x="102" y="64"/>
                      </a:cubicBezTo>
                      <a:cubicBezTo>
                        <a:pt x="101" y="62"/>
                        <a:pt x="100" y="58"/>
                        <a:pt x="103" y="57"/>
                      </a:cubicBezTo>
                      <a:cubicBezTo>
                        <a:pt x="103" y="56"/>
                        <a:pt x="103" y="56"/>
                        <a:pt x="103" y="56"/>
                      </a:cubicBezTo>
                      <a:cubicBezTo>
                        <a:pt x="102" y="54"/>
                        <a:pt x="100" y="52"/>
                        <a:pt x="101" y="49"/>
                      </a:cubicBezTo>
                      <a:cubicBezTo>
                        <a:pt x="101" y="47"/>
                        <a:pt x="100" y="46"/>
                        <a:pt x="98" y="44"/>
                      </a:cubicBezTo>
                      <a:cubicBezTo>
                        <a:pt x="97" y="43"/>
                        <a:pt x="97" y="43"/>
                        <a:pt x="97" y="43"/>
                      </a:cubicBezTo>
                      <a:cubicBezTo>
                        <a:pt x="97" y="43"/>
                        <a:pt x="96" y="43"/>
                        <a:pt x="94" y="43"/>
                      </a:cubicBezTo>
                      <a:cubicBezTo>
                        <a:pt x="94" y="43"/>
                        <a:pt x="93" y="43"/>
                        <a:pt x="93" y="43"/>
                      </a:cubicBezTo>
                      <a:cubicBezTo>
                        <a:pt x="92" y="43"/>
                        <a:pt x="91" y="43"/>
                        <a:pt x="91" y="43"/>
                      </a:cubicBezTo>
                      <a:cubicBezTo>
                        <a:pt x="90" y="43"/>
                        <a:pt x="89" y="43"/>
                        <a:pt x="87" y="43"/>
                      </a:cubicBezTo>
                      <a:cubicBezTo>
                        <a:pt x="87" y="43"/>
                        <a:pt x="87" y="43"/>
                        <a:pt x="87" y="43"/>
                      </a:cubicBezTo>
                      <a:cubicBezTo>
                        <a:pt x="87" y="43"/>
                        <a:pt x="87" y="43"/>
                        <a:pt x="87" y="43"/>
                      </a:cubicBezTo>
                      <a:cubicBezTo>
                        <a:pt x="86" y="43"/>
                        <a:pt x="86" y="42"/>
                        <a:pt x="85" y="42"/>
                      </a:cubicBezTo>
                      <a:cubicBezTo>
                        <a:pt x="85" y="42"/>
                        <a:pt x="85" y="42"/>
                        <a:pt x="85" y="42"/>
                      </a:cubicBezTo>
                      <a:cubicBezTo>
                        <a:pt x="85" y="42"/>
                        <a:pt x="85" y="41"/>
                        <a:pt x="85" y="41"/>
                      </a:cubicBezTo>
                      <a:cubicBezTo>
                        <a:pt x="85" y="41"/>
                        <a:pt x="85" y="41"/>
                        <a:pt x="84" y="41"/>
                      </a:cubicBezTo>
                      <a:cubicBezTo>
                        <a:pt x="84" y="41"/>
                        <a:pt x="84" y="40"/>
                        <a:pt x="84" y="40"/>
                      </a:cubicBezTo>
                      <a:cubicBezTo>
                        <a:pt x="84" y="40"/>
                        <a:pt x="84" y="39"/>
                        <a:pt x="84" y="39"/>
                      </a:cubicBezTo>
                      <a:cubicBezTo>
                        <a:pt x="84" y="38"/>
                        <a:pt x="81" y="37"/>
                        <a:pt x="77" y="37"/>
                      </a:cubicBezTo>
                      <a:cubicBezTo>
                        <a:pt x="74" y="37"/>
                        <a:pt x="73" y="34"/>
                        <a:pt x="73" y="33"/>
                      </a:cubicBezTo>
                      <a:cubicBezTo>
                        <a:pt x="73" y="33"/>
                        <a:pt x="72" y="33"/>
                        <a:pt x="72" y="33"/>
                      </a:cubicBezTo>
                      <a:cubicBezTo>
                        <a:pt x="72" y="33"/>
                        <a:pt x="72" y="33"/>
                        <a:pt x="72" y="33"/>
                      </a:cubicBezTo>
                      <a:cubicBezTo>
                        <a:pt x="72" y="33"/>
                        <a:pt x="72" y="33"/>
                        <a:pt x="71" y="33"/>
                      </a:cubicBezTo>
                      <a:cubicBezTo>
                        <a:pt x="71" y="33"/>
                        <a:pt x="71" y="33"/>
                        <a:pt x="71" y="33"/>
                      </a:cubicBezTo>
                      <a:cubicBezTo>
                        <a:pt x="71" y="33"/>
                        <a:pt x="71" y="33"/>
                        <a:pt x="71" y="33"/>
                      </a:cubicBezTo>
                      <a:cubicBezTo>
                        <a:pt x="71" y="33"/>
                        <a:pt x="70" y="33"/>
                        <a:pt x="69" y="33"/>
                      </a:cubicBezTo>
                      <a:cubicBezTo>
                        <a:pt x="69" y="32"/>
                        <a:pt x="68" y="32"/>
                        <a:pt x="68" y="32"/>
                      </a:cubicBezTo>
                      <a:cubicBezTo>
                        <a:pt x="67" y="31"/>
                        <a:pt x="67" y="31"/>
                        <a:pt x="66" y="31"/>
                      </a:cubicBezTo>
                      <a:cubicBezTo>
                        <a:pt x="65" y="31"/>
                        <a:pt x="65" y="31"/>
                        <a:pt x="64" y="31"/>
                      </a:cubicBezTo>
                      <a:cubicBezTo>
                        <a:pt x="58" y="32"/>
                        <a:pt x="55" y="29"/>
                        <a:pt x="49" y="23"/>
                      </a:cubicBezTo>
                      <a:cubicBezTo>
                        <a:pt x="44" y="16"/>
                        <a:pt x="44" y="4"/>
                        <a:pt x="45" y="0"/>
                      </a:cubicBezTo>
                      <a:cubicBezTo>
                        <a:pt x="44" y="0"/>
                        <a:pt x="43" y="0"/>
                        <a:pt x="41" y="0"/>
                      </a:cubicBezTo>
                      <a:cubicBezTo>
                        <a:pt x="40" y="0"/>
                        <a:pt x="38" y="1"/>
                        <a:pt x="36" y="1"/>
                      </a:cubicBezTo>
                      <a:cubicBezTo>
                        <a:pt x="34" y="1"/>
                        <a:pt x="30" y="3"/>
                        <a:pt x="27" y="5"/>
                      </a:cubicBezTo>
                      <a:cubicBezTo>
                        <a:pt x="26" y="5"/>
                        <a:pt x="25" y="6"/>
                        <a:pt x="24" y="6"/>
                      </a:cubicBezTo>
                      <a:cubicBezTo>
                        <a:pt x="22" y="8"/>
                        <a:pt x="20" y="8"/>
                        <a:pt x="19" y="9"/>
                      </a:cubicBezTo>
                      <a:cubicBezTo>
                        <a:pt x="17" y="9"/>
                        <a:pt x="16" y="10"/>
                        <a:pt x="15" y="11"/>
                      </a:cubicBezTo>
                      <a:cubicBezTo>
                        <a:pt x="14" y="11"/>
                        <a:pt x="14" y="12"/>
                        <a:pt x="14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3"/>
                        <a:pt x="13" y="13"/>
                        <a:pt x="12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3"/>
                        <a:pt x="11" y="13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0" y="14"/>
                        <a:pt x="10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8" y="14"/>
                        <a:pt x="8" y="14"/>
                      </a:cubicBezTo>
                      <a:cubicBezTo>
                        <a:pt x="8" y="14"/>
                        <a:pt x="8" y="14"/>
                        <a:pt x="7" y="14"/>
                      </a:cubicBezTo>
                      <a:cubicBezTo>
                        <a:pt x="7" y="14"/>
                        <a:pt x="7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3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6"/>
                        <a:pt x="5" y="18"/>
                        <a:pt x="6" y="19"/>
                      </a:cubicBezTo>
                      <a:cubicBezTo>
                        <a:pt x="8" y="22"/>
                        <a:pt x="9" y="25"/>
                        <a:pt x="10" y="26"/>
                      </a:cubicBezTo>
                      <a:cubicBezTo>
                        <a:pt x="11" y="31"/>
                        <a:pt x="8" y="33"/>
                        <a:pt x="7" y="34"/>
                      </a:cubicBezTo>
                      <a:cubicBezTo>
                        <a:pt x="7" y="34"/>
                        <a:pt x="7" y="34"/>
                        <a:pt x="6" y="34"/>
                      </a:cubicBezTo>
                      <a:cubicBezTo>
                        <a:pt x="6" y="35"/>
                        <a:pt x="6" y="40"/>
                        <a:pt x="7" y="47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8" y="50"/>
                        <a:pt x="7" y="52"/>
                        <a:pt x="6" y="54"/>
                      </a:cubicBezTo>
                      <a:cubicBezTo>
                        <a:pt x="5" y="55"/>
                        <a:pt x="5" y="56"/>
                        <a:pt x="5" y="57"/>
                      </a:cubicBezTo>
                      <a:cubicBezTo>
                        <a:pt x="7" y="59"/>
                        <a:pt x="5" y="62"/>
                        <a:pt x="4" y="64"/>
                      </a:cubicBezTo>
                      <a:cubicBezTo>
                        <a:pt x="3" y="66"/>
                        <a:pt x="2" y="67"/>
                        <a:pt x="2" y="68"/>
                      </a:cubicBezTo>
                      <a:cubicBezTo>
                        <a:pt x="2" y="68"/>
                        <a:pt x="3" y="69"/>
                        <a:pt x="4" y="69"/>
                      </a:cubicBezTo>
                      <a:cubicBezTo>
                        <a:pt x="5" y="70"/>
                        <a:pt x="7" y="71"/>
                        <a:pt x="7" y="73"/>
                      </a:cubicBezTo>
                      <a:cubicBezTo>
                        <a:pt x="7" y="76"/>
                        <a:pt x="3" y="82"/>
                        <a:pt x="0" y="84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84"/>
                        <a:pt x="0" y="85"/>
                        <a:pt x="0" y="85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0" y="85"/>
                        <a:pt x="0" y="85"/>
                        <a:pt x="0" y="86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0" y="86"/>
                        <a:pt x="0" y="87"/>
                        <a:pt x="0" y="87"/>
                      </a:cubicBezTo>
                      <a:cubicBezTo>
                        <a:pt x="1" y="88"/>
                        <a:pt x="2" y="89"/>
                        <a:pt x="4" y="91"/>
                      </a:cubicBezTo>
                      <a:cubicBezTo>
                        <a:pt x="7" y="93"/>
                        <a:pt x="6" y="96"/>
                        <a:pt x="6" y="98"/>
                      </a:cubicBezTo>
                      <a:cubicBezTo>
                        <a:pt x="6" y="100"/>
                        <a:pt x="6" y="102"/>
                        <a:pt x="7" y="103"/>
                      </a:cubicBezTo>
                      <a:cubicBezTo>
                        <a:pt x="8" y="104"/>
                        <a:pt x="9" y="105"/>
                        <a:pt x="10" y="106"/>
                      </a:cubicBezTo>
                      <a:cubicBezTo>
                        <a:pt x="11" y="107"/>
                        <a:pt x="12" y="108"/>
                        <a:pt x="12" y="109"/>
                      </a:cubicBezTo>
                      <a:cubicBezTo>
                        <a:pt x="13" y="111"/>
                        <a:pt x="11" y="112"/>
                        <a:pt x="11" y="112"/>
                      </a:cubicBezTo>
                      <a:cubicBezTo>
                        <a:pt x="11" y="112"/>
                        <a:pt x="11" y="113"/>
                        <a:pt x="11" y="114"/>
                      </a:cubicBezTo>
                      <a:cubicBezTo>
                        <a:pt x="11" y="116"/>
                        <a:pt x="11" y="119"/>
                        <a:pt x="9" y="120"/>
                      </a:cubicBezTo>
                      <a:cubicBezTo>
                        <a:pt x="8" y="120"/>
                        <a:pt x="8" y="121"/>
                        <a:pt x="9" y="121"/>
                      </a:cubicBezTo>
                      <a:cubicBezTo>
                        <a:pt x="9" y="123"/>
                        <a:pt x="11" y="125"/>
                        <a:pt x="12" y="126"/>
                      </a:cubicBezTo>
                      <a:cubicBezTo>
                        <a:pt x="15" y="127"/>
                        <a:pt x="15" y="130"/>
                        <a:pt x="15" y="132"/>
                      </a:cubicBezTo>
                      <a:cubicBezTo>
                        <a:pt x="16" y="134"/>
                        <a:pt x="16" y="136"/>
                        <a:pt x="17" y="137"/>
                      </a:cubicBezTo>
                      <a:cubicBezTo>
                        <a:pt x="19" y="139"/>
                        <a:pt x="19" y="143"/>
                        <a:pt x="20" y="147"/>
                      </a:cubicBezTo>
                      <a:cubicBezTo>
                        <a:pt x="20" y="147"/>
                        <a:pt x="20" y="147"/>
                        <a:pt x="20" y="148"/>
                      </a:cubicBezTo>
                      <a:cubicBezTo>
                        <a:pt x="20" y="148"/>
                        <a:pt x="20" y="148"/>
                        <a:pt x="20" y="148"/>
                      </a:cubicBezTo>
                      <a:cubicBezTo>
                        <a:pt x="20" y="148"/>
                        <a:pt x="20" y="149"/>
                        <a:pt x="20" y="149"/>
                      </a:cubicBezTo>
                      <a:cubicBezTo>
                        <a:pt x="21" y="149"/>
                        <a:pt x="22" y="148"/>
                        <a:pt x="24" y="147"/>
                      </a:cubicBezTo>
                      <a:cubicBezTo>
                        <a:pt x="24" y="147"/>
                        <a:pt x="24" y="147"/>
                        <a:pt x="24" y="147"/>
                      </a:cubicBezTo>
                      <a:cubicBezTo>
                        <a:pt x="25" y="146"/>
                        <a:pt x="25" y="146"/>
                        <a:pt x="26" y="145"/>
                      </a:cubicBezTo>
                      <a:cubicBezTo>
                        <a:pt x="26" y="145"/>
                        <a:pt x="26" y="145"/>
                        <a:pt x="26" y="145"/>
                      </a:cubicBezTo>
                      <a:cubicBezTo>
                        <a:pt x="27" y="145"/>
                        <a:pt x="28" y="144"/>
                        <a:pt x="28" y="144"/>
                      </a:cubicBezTo>
                      <a:cubicBezTo>
                        <a:pt x="28" y="144"/>
                        <a:pt x="28" y="144"/>
                        <a:pt x="28" y="144"/>
                      </a:cubicBezTo>
                      <a:cubicBezTo>
                        <a:pt x="30" y="142"/>
                        <a:pt x="31" y="141"/>
                        <a:pt x="32" y="140"/>
                      </a:cubicBezTo>
                      <a:cubicBezTo>
                        <a:pt x="34" y="138"/>
                        <a:pt x="35" y="137"/>
                        <a:pt x="36" y="137"/>
                      </a:cubicBezTo>
                      <a:cubicBezTo>
                        <a:pt x="37" y="137"/>
                        <a:pt x="37" y="137"/>
                        <a:pt x="38" y="137"/>
                      </a:cubicBezTo>
                      <a:cubicBezTo>
                        <a:pt x="39" y="137"/>
                        <a:pt x="40" y="137"/>
                        <a:pt x="41" y="138"/>
                      </a:cubicBezTo>
                      <a:cubicBezTo>
                        <a:pt x="42" y="139"/>
                        <a:pt x="42" y="139"/>
                        <a:pt x="44" y="139"/>
                      </a:cubicBezTo>
                      <a:cubicBezTo>
                        <a:pt x="46" y="139"/>
                        <a:pt x="46" y="139"/>
                        <a:pt x="46" y="139"/>
                      </a:cubicBezTo>
                      <a:cubicBezTo>
                        <a:pt x="50" y="140"/>
                        <a:pt x="55" y="141"/>
                        <a:pt x="58" y="145"/>
                      </a:cubicBezTo>
                      <a:cubicBezTo>
                        <a:pt x="59" y="144"/>
                        <a:pt x="59" y="143"/>
                        <a:pt x="60" y="142"/>
                      </a:cubicBezTo>
                      <a:cubicBezTo>
                        <a:pt x="60" y="141"/>
                        <a:pt x="61" y="139"/>
                        <a:pt x="62" y="139"/>
                      </a:cubicBezTo>
                      <a:cubicBezTo>
                        <a:pt x="62" y="138"/>
                        <a:pt x="64" y="137"/>
                        <a:pt x="66" y="137"/>
                      </a:cubicBezTo>
                      <a:cubicBezTo>
                        <a:pt x="68" y="137"/>
                        <a:pt x="69" y="137"/>
                        <a:pt x="71" y="1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52" name="Freeform 1970">
                  <a:extLst>
                    <a:ext uri="{FF2B5EF4-FFF2-40B4-BE49-F238E27FC236}">
                      <a16:creationId xmlns:a16="http://schemas.microsoft.com/office/drawing/2014/main" id="{6379B3F2-FAB5-EF4B-A380-D0DF2A7184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2" y="206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53" name="Freeform 1971">
                  <a:extLst>
                    <a:ext uri="{FF2B5EF4-FFF2-40B4-BE49-F238E27FC236}">
                      <a16:creationId xmlns:a16="http://schemas.microsoft.com/office/drawing/2014/main" id="{DECF0A42-B576-6A4E-B12F-49E86AFBE6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8" y="200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54" name="Freeform 1972">
                  <a:extLst>
                    <a:ext uri="{FF2B5EF4-FFF2-40B4-BE49-F238E27FC236}">
                      <a16:creationId xmlns:a16="http://schemas.microsoft.com/office/drawing/2014/main" id="{4B5B34DF-C507-C94B-B7C4-D65A9639E1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0" y="2006"/>
                  <a:ext cx="6" cy="0"/>
                </a:xfrm>
                <a:custGeom>
                  <a:avLst/>
                  <a:gdLst>
                    <a:gd name="T0" fmla="*/ 6 w 6"/>
                    <a:gd name="T1" fmla="*/ 0 w 6"/>
                    <a:gd name="T2" fmla="*/ 4 w 6"/>
                    <a:gd name="T3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4" y="0"/>
                        <a:pt x="5" y="0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55" name="Freeform 1973">
                  <a:extLst>
                    <a:ext uri="{FF2B5EF4-FFF2-40B4-BE49-F238E27FC236}">
                      <a16:creationId xmlns:a16="http://schemas.microsoft.com/office/drawing/2014/main" id="{B544EE03-886A-4B4D-94BC-08108E8ED3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197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56" name="Freeform 1974">
                  <a:extLst>
                    <a:ext uri="{FF2B5EF4-FFF2-40B4-BE49-F238E27FC236}">
                      <a16:creationId xmlns:a16="http://schemas.microsoft.com/office/drawing/2014/main" id="{6ECF402B-FD4C-184B-9BB5-8D1D9C591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3" y="197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57" name="Freeform 1975">
                  <a:extLst>
                    <a:ext uri="{FF2B5EF4-FFF2-40B4-BE49-F238E27FC236}">
                      <a16:creationId xmlns:a16="http://schemas.microsoft.com/office/drawing/2014/main" id="{AAEEC626-9318-3D49-BD5B-E437F6FDE9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3" y="1987"/>
                  <a:ext cx="15" cy="9"/>
                </a:xfrm>
                <a:custGeom>
                  <a:avLst/>
                  <a:gdLst>
                    <a:gd name="T0" fmla="*/ 15 w 15"/>
                    <a:gd name="T1" fmla="*/ 8 h 9"/>
                    <a:gd name="T2" fmla="*/ 0 w 15"/>
                    <a:gd name="T3" fmla="*/ 0 h 9"/>
                    <a:gd name="T4" fmla="*/ 15 w 15"/>
                    <a:gd name="T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9">
                      <a:moveTo>
                        <a:pt x="15" y="8"/>
                      </a:moveTo>
                      <a:cubicBezTo>
                        <a:pt x="9" y="9"/>
                        <a:pt x="6" y="6"/>
                        <a:pt x="0" y="0"/>
                      </a:cubicBezTo>
                      <a:cubicBezTo>
                        <a:pt x="6" y="6"/>
                        <a:pt x="9" y="9"/>
                        <a:pt x="15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58" name="Freeform 1976">
                  <a:extLst>
                    <a:ext uri="{FF2B5EF4-FFF2-40B4-BE49-F238E27FC236}">
                      <a16:creationId xmlns:a16="http://schemas.microsoft.com/office/drawing/2014/main" id="{F31A21D4-D71E-FD4F-85C6-1253693765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3" y="1997"/>
                  <a:ext cx="1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59" name="Freeform 1977">
                  <a:extLst>
                    <a:ext uri="{FF2B5EF4-FFF2-40B4-BE49-F238E27FC236}">
                      <a16:creationId xmlns:a16="http://schemas.microsoft.com/office/drawing/2014/main" id="{3EA06B12-CD52-D741-A83F-E2E39D73D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1" y="2067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60" name="Freeform 1978">
                  <a:extLst>
                    <a:ext uri="{FF2B5EF4-FFF2-40B4-BE49-F238E27FC236}">
                      <a16:creationId xmlns:a16="http://schemas.microsoft.com/office/drawing/2014/main" id="{7FDE6CE7-9C19-D84C-B243-ABB3888427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8" y="200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61" name="Freeform 1979">
                  <a:extLst>
                    <a:ext uri="{FF2B5EF4-FFF2-40B4-BE49-F238E27FC236}">
                      <a16:creationId xmlns:a16="http://schemas.microsoft.com/office/drawing/2014/main" id="{0E1B4065-3883-664B-9CCC-879E943FF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9" y="2068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3 h 3"/>
                    <a:gd name="T4" fmla="*/ 0 w 2"/>
                    <a:gd name="T5" fmla="*/ 3 h 3"/>
                    <a:gd name="T6" fmla="*/ 1 w 2"/>
                    <a:gd name="T7" fmla="*/ 2 h 3"/>
                    <a:gd name="T8" fmla="*/ 2 w 2"/>
                    <a:gd name="T9" fmla="*/ 0 h 3"/>
                    <a:gd name="T10" fmla="*/ 0 w 2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62" name="Freeform 1980">
                  <a:extLst>
                    <a:ext uri="{FF2B5EF4-FFF2-40B4-BE49-F238E27FC236}">
                      <a16:creationId xmlns:a16="http://schemas.microsoft.com/office/drawing/2014/main" id="{6A0387FD-5C38-F34B-8C2E-F9038902C8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2" y="19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63" name="Freeform 1981">
                  <a:extLst>
                    <a:ext uri="{FF2B5EF4-FFF2-40B4-BE49-F238E27FC236}">
                      <a16:creationId xmlns:a16="http://schemas.microsoft.com/office/drawing/2014/main" id="{56A69FE4-2221-E74A-8035-2FA82E0BB3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8" y="197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64" name="Freeform 1982">
                  <a:extLst>
                    <a:ext uri="{FF2B5EF4-FFF2-40B4-BE49-F238E27FC236}">
                      <a16:creationId xmlns:a16="http://schemas.microsoft.com/office/drawing/2014/main" id="{F1B0F06A-649C-4747-B65E-52C75B6CBB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5" y="199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65" name="Freeform 1983">
                  <a:extLst>
                    <a:ext uri="{FF2B5EF4-FFF2-40B4-BE49-F238E27FC236}">
                      <a16:creationId xmlns:a16="http://schemas.microsoft.com/office/drawing/2014/main" id="{EBA7EF5A-13CA-4049-86AA-09F19DC2CF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8" y="1995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66" name="Freeform 1984">
                  <a:extLst>
                    <a:ext uri="{FF2B5EF4-FFF2-40B4-BE49-F238E27FC236}">
                      <a16:creationId xmlns:a16="http://schemas.microsoft.com/office/drawing/2014/main" id="{326D877F-729F-8545-AF43-89727B5D0C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7" y="200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67" name="Freeform 1985">
                  <a:extLst>
                    <a:ext uri="{FF2B5EF4-FFF2-40B4-BE49-F238E27FC236}">
                      <a16:creationId xmlns:a16="http://schemas.microsoft.com/office/drawing/2014/main" id="{8CF65E35-77A8-2F40-8193-4E5AEAAF6C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9" y="197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68" name="Freeform 1986">
                  <a:extLst>
                    <a:ext uri="{FF2B5EF4-FFF2-40B4-BE49-F238E27FC236}">
                      <a16:creationId xmlns:a16="http://schemas.microsoft.com/office/drawing/2014/main" id="{13290A49-3417-1948-A93B-32E1DD736D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7" y="19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69" name="Freeform 1987">
                  <a:extLst>
                    <a:ext uri="{FF2B5EF4-FFF2-40B4-BE49-F238E27FC236}">
                      <a16:creationId xmlns:a16="http://schemas.microsoft.com/office/drawing/2014/main" id="{9B229568-48FF-6F48-8AB2-524EE94002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5" y="19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70" name="Freeform 1988">
                  <a:extLst>
                    <a:ext uri="{FF2B5EF4-FFF2-40B4-BE49-F238E27FC236}">
                      <a16:creationId xmlns:a16="http://schemas.microsoft.com/office/drawing/2014/main" id="{AADB4249-C6FD-964A-A875-56725BAA2A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1" y="2103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71" name="Freeform 1989">
                  <a:extLst>
                    <a:ext uri="{FF2B5EF4-FFF2-40B4-BE49-F238E27FC236}">
                      <a16:creationId xmlns:a16="http://schemas.microsoft.com/office/drawing/2014/main" id="{47AB04B2-8D98-6D42-9352-052AAEF0B9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2096"/>
                  <a:ext cx="8" cy="2"/>
                </a:xfrm>
                <a:custGeom>
                  <a:avLst/>
                  <a:gdLst>
                    <a:gd name="T0" fmla="*/ 4 w 9"/>
                    <a:gd name="T1" fmla="*/ 0 h 2"/>
                    <a:gd name="T2" fmla="*/ 0 w 9"/>
                    <a:gd name="T3" fmla="*/ 2 h 2"/>
                    <a:gd name="T4" fmla="*/ 4 w 9"/>
                    <a:gd name="T5" fmla="*/ 0 h 2"/>
                    <a:gd name="T6" fmla="*/ 9 w 9"/>
                    <a:gd name="T7" fmla="*/ 0 h 2"/>
                    <a:gd name="T8" fmla="*/ 9 w 9"/>
                    <a:gd name="T9" fmla="*/ 0 h 2"/>
                    <a:gd name="T10" fmla="*/ 4 w 9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2">
                      <a:moveTo>
                        <a:pt x="4" y="0"/>
                      </a:move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6" y="0"/>
                        <a:pt x="7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7" y="0"/>
                        <a:pt x="6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72" name="Freeform 1990">
                  <a:extLst>
                    <a:ext uri="{FF2B5EF4-FFF2-40B4-BE49-F238E27FC236}">
                      <a16:creationId xmlns:a16="http://schemas.microsoft.com/office/drawing/2014/main" id="{C1817F01-3ED4-3247-8556-0572704130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9" y="2104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2 h 2"/>
                    <a:gd name="T4" fmla="*/ 0 w 2"/>
                    <a:gd name="T5" fmla="*/ 2 h 2"/>
                    <a:gd name="T6" fmla="*/ 2 w 2"/>
                    <a:gd name="T7" fmla="*/ 0 h 2"/>
                    <a:gd name="T8" fmla="*/ 0 w 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73" name="Freeform 1991">
                  <a:extLst>
                    <a:ext uri="{FF2B5EF4-FFF2-40B4-BE49-F238E27FC236}">
                      <a16:creationId xmlns:a16="http://schemas.microsoft.com/office/drawing/2014/main" id="{39947A09-2589-AB42-B890-3C56D863C5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4" y="2096"/>
                  <a:ext cx="3" cy="1"/>
                </a:xfrm>
                <a:custGeom>
                  <a:avLst/>
                  <a:gdLst>
                    <a:gd name="T0" fmla="*/ 2 w 3"/>
                    <a:gd name="T1" fmla="*/ 1 h 1"/>
                    <a:gd name="T2" fmla="*/ 0 w 3"/>
                    <a:gd name="T3" fmla="*/ 0 h 1"/>
                    <a:gd name="T4" fmla="*/ 2 w 3"/>
                    <a:gd name="T5" fmla="*/ 1 h 1"/>
                    <a:gd name="T6" fmla="*/ 3 w 3"/>
                    <a:gd name="T7" fmla="*/ 1 h 1"/>
                    <a:gd name="T8" fmla="*/ 2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74" name="Freeform 1992">
                  <a:extLst>
                    <a:ext uri="{FF2B5EF4-FFF2-40B4-BE49-F238E27FC236}">
                      <a16:creationId xmlns:a16="http://schemas.microsoft.com/office/drawing/2014/main" id="{9622EFF0-4928-364F-B72E-84B40169E9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2096"/>
                  <a:ext cx="8" cy="7"/>
                </a:xfrm>
                <a:custGeom>
                  <a:avLst/>
                  <a:gdLst>
                    <a:gd name="T0" fmla="*/ 0 w 8"/>
                    <a:gd name="T1" fmla="*/ 7 h 7"/>
                    <a:gd name="T2" fmla="*/ 4 w 8"/>
                    <a:gd name="T3" fmla="*/ 3 h 7"/>
                    <a:gd name="T4" fmla="*/ 8 w 8"/>
                    <a:gd name="T5" fmla="*/ 0 h 7"/>
                    <a:gd name="T6" fmla="*/ 4 w 8"/>
                    <a:gd name="T7" fmla="*/ 3 h 7"/>
                    <a:gd name="T8" fmla="*/ 0 w 8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0" y="7"/>
                      </a:moveTo>
                      <a:cubicBezTo>
                        <a:pt x="2" y="6"/>
                        <a:pt x="3" y="4"/>
                        <a:pt x="4" y="3"/>
                      </a:cubicBezTo>
                      <a:cubicBezTo>
                        <a:pt x="6" y="1"/>
                        <a:pt x="7" y="0"/>
                        <a:pt x="8" y="0"/>
                      </a:cubicBezTo>
                      <a:cubicBezTo>
                        <a:pt x="7" y="0"/>
                        <a:pt x="6" y="1"/>
                        <a:pt x="4" y="3"/>
                      </a:cubicBezTo>
                      <a:cubicBezTo>
                        <a:pt x="3" y="4"/>
                        <a:pt x="2" y="5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75" name="Freeform 1993">
                  <a:extLst>
                    <a:ext uri="{FF2B5EF4-FFF2-40B4-BE49-F238E27FC236}">
                      <a16:creationId xmlns:a16="http://schemas.microsoft.com/office/drawing/2014/main" id="{004928D6-1C91-6643-B3B3-E9CACF88DA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6" y="21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76" name="Freeform 1994">
                  <a:extLst>
                    <a:ext uri="{FF2B5EF4-FFF2-40B4-BE49-F238E27FC236}">
                      <a16:creationId xmlns:a16="http://schemas.microsoft.com/office/drawing/2014/main" id="{90573013-8D91-8542-BF0C-1D3A9DE469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6" y="2106"/>
                  <a:ext cx="3" cy="1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2 h 2"/>
                    <a:gd name="T4" fmla="*/ 3 w 4"/>
                    <a:gd name="T5" fmla="*/ 0 h 2"/>
                    <a:gd name="T6" fmla="*/ 4 w 4"/>
                    <a:gd name="T7" fmla="*/ 0 h 2"/>
                    <a:gd name="T8" fmla="*/ 0 w 4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77" name="Freeform 1995">
                  <a:extLst>
                    <a:ext uri="{FF2B5EF4-FFF2-40B4-BE49-F238E27FC236}">
                      <a16:creationId xmlns:a16="http://schemas.microsoft.com/office/drawing/2014/main" id="{7937185F-105D-DA48-8D72-2DB85413CB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6" y="2047"/>
                  <a:ext cx="4" cy="5"/>
                </a:xfrm>
                <a:custGeom>
                  <a:avLst/>
                  <a:gdLst>
                    <a:gd name="T0" fmla="*/ 0 w 4"/>
                    <a:gd name="T1" fmla="*/ 1 h 5"/>
                    <a:gd name="T2" fmla="*/ 0 w 4"/>
                    <a:gd name="T3" fmla="*/ 0 h 5"/>
                    <a:gd name="T4" fmla="*/ 0 w 4"/>
                    <a:gd name="T5" fmla="*/ 0 h 5"/>
                    <a:gd name="T6" fmla="*/ 0 w 4"/>
                    <a:gd name="T7" fmla="*/ 1 h 5"/>
                    <a:gd name="T8" fmla="*/ 4 w 4"/>
                    <a:gd name="T9" fmla="*/ 5 h 5"/>
                    <a:gd name="T10" fmla="*/ 0 w 4"/>
                    <a:gd name="T11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5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2"/>
                        <a:pt x="2" y="3"/>
                        <a:pt x="4" y="5"/>
                      </a:cubicBezTo>
                      <a:cubicBezTo>
                        <a:pt x="2" y="3"/>
                        <a:pt x="1" y="2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78" name="Freeform 1996">
                  <a:extLst>
                    <a:ext uri="{FF2B5EF4-FFF2-40B4-BE49-F238E27FC236}">
                      <a16:creationId xmlns:a16="http://schemas.microsoft.com/office/drawing/2014/main" id="{73727321-C586-2849-B73B-C2A5311954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5" y="2107"/>
                  <a:ext cx="0" cy="2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79" name="Freeform 1997">
                  <a:extLst>
                    <a:ext uri="{FF2B5EF4-FFF2-40B4-BE49-F238E27FC236}">
                      <a16:creationId xmlns:a16="http://schemas.microsoft.com/office/drawing/2014/main" id="{AD53F066-4506-F34C-9360-ABD568C68A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9" y="2106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80" name="Freeform 1998">
                  <a:extLst>
                    <a:ext uri="{FF2B5EF4-FFF2-40B4-BE49-F238E27FC236}">
                      <a16:creationId xmlns:a16="http://schemas.microsoft.com/office/drawing/2014/main" id="{C8B814D1-BD28-BA47-896B-0AFB91565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2" y="208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81" name="Freeform 1999">
                  <a:extLst>
                    <a:ext uri="{FF2B5EF4-FFF2-40B4-BE49-F238E27FC236}">
                      <a16:creationId xmlns:a16="http://schemas.microsoft.com/office/drawing/2014/main" id="{046A28FC-D6B5-C049-95FE-E1D0010CB6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0" y="209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82" name="Freeform 2000">
                  <a:extLst>
                    <a:ext uri="{FF2B5EF4-FFF2-40B4-BE49-F238E27FC236}">
                      <a16:creationId xmlns:a16="http://schemas.microsoft.com/office/drawing/2014/main" id="{D7D61F89-DBA2-6C4A-9A45-0F5718D1CF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0" y="209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83" name="Freeform 2001">
                  <a:extLst>
                    <a:ext uri="{FF2B5EF4-FFF2-40B4-BE49-F238E27FC236}">
                      <a16:creationId xmlns:a16="http://schemas.microsoft.com/office/drawing/2014/main" id="{49BF080C-F3B4-3A45-9864-4936A77788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1" y="20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84" name="Freeform 2002">
                  <a:extLst>
                    <a:ext uri="{FF2B5EF4-FFF2-40B4-BE49-F238E27FC236}">
                      <a16:creationId xmlns:a16="http://schemas.microsoft.com/office/drawing/2014/main" id="{C5C2226B-1AE8-1243-9E69-808223C629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4" y="209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85" name="Freeform 2003">
                  <a:extLst>
                    <a:ext uri="{FF2B5EF4-FFF2-40B4-BE49-F238E27FC236}">
                      <a16:creationId xmlns:a16="http://schemas.microsoft.com/office/drawing/2014/main" id="{A6196F11-0F9A-EC48-8E22-8997A5610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9" y="207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86" name="Freeform 2004">
                  <a:extLst>
                    <a:ext uri="{FF2B5EF4-FFF2-40B4-BE49-F238E27FC236}">
                      <a16:creationId xmlns:a16="http://schemas.microsoft.com/office/drawing/2014/main" id="{CD3B63B0-4D16-0046-8B7F-B339E3B27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9" y="207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87" name="Freeform 2005">
                  <a:extLst>
                    <a:ext uri="{FF2B5EF4-FFF2-40B4-BE49-F238E27FC236}">
                      <a16:creationId xmlns:a16="http://schemas.microsoft.com/office/drawing/2014/main" id="{49B20433-02AC-BD49-A229-F0792B456E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4" y="2096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2 w 2"/>
                    <a:gd name="T9" fmla="*/ 1 h 1"/>
                    <a:gd name="T10" fmla="*/ 2 w 2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88" name="Freeform 2006">
                  <a:extLst>
                    <a:ext uri="{FF2B5EF4-FFF2-40B4-BE49-F238E27FC236}">
                      <a16:creationId xmlns:a16="http://schemas.microsoft.com/office/drawing/2014/main" id="{7CA4BB12-F250-F444-82CF-9C35AC8D2C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8" y="1859"/>
                  <a:ext cx="134" cy="197"/>
                </a:xfrm>
                <a:custGeom>
                  <a:avLst/>
                  <a:gdLst>
                    <a:gd name="T0" fmla="*/ 130 w 140"/>
                    <a:gd name="T1" fmla="*/ 196 h 206"/>
                    <a:gd name="T2" fmla="*/ 130 w 140"/>
                    <a:gd name="T3" fmla="*/ 193 h 206"/>
                    <a:gd name="T4" fmla="*/ 132 w 140"/>
                    <a:gd name="T5" fmla="*/ 192 h 206"/>
                    <a:gd name="T6" fmla="*/ 136 w 140"/>
                    <a:gd name="T7" fmla="*/ 184 h 206"/>
                    <a:gd name="T8" fmla="*/ 136 w 140"/>
                    <a:gd name="T9" fmla="*/ 171 h 206"/>
                    <a:gd name="T10" fmla="*/ 138 w 140"/>
                    <a:gd name="T11" fmla="*/ 158 h 206"/>
                    <a:gd name="T12" fmla="*/ 137 w 140"/>
                    <a:gd name="T13" fmla="*/ 142 h 206"/>
                    <a:gd name="T14" fmla="*/ 137 w 140"/>
                    <a:gd name="T15" fmla="*/ 132 h 206"/>
                    <a:gd name="T16" fmla="*/ 133 w 140"/>
                    <a:gd name="T17" fmla="*/ 124 h 206"/>
                    <a:gd name="T18" fmla="*/ 126 w 140"/>
                    <a:gd name="T19" fmla="*/ 124 h 206"/>
                    <a:gd name="T20" fmla="*/ 124 w 140"/>
                    <a:gd name="T21" fmla="*/ 124 h 206"/>
                    <a:gd name="T22" fmla="*/ 120 w 140"/>
                    <a:gd name="T23" fmla="*/ 124 h 206"/>
                    <a:gd name="T24" fmla="*/ 117 w 140"/>
                    <a:gd name="T25" fmla="*/ 110 h 206"/>
                    <a:gd name="T26" fmla="*/ 103 w 140"/>
                    <a:gd name="T27" fmla="*/ 113 h 206"/>
                    <a:gd name="T28" fmla="*/ 91 w 140"/>
                    <a:gd name="T29" fmla="*/ 104 h 206"/>
                    <a:gd name="T30" fmla="*/ 85 w 140"/>
                    <a:gd name="T31" fmla="*/ 91 h 206"/>
                    <a:gd name="T32" fmla="*/ 82 w 140"/>
                    <a:gd name="T33" fmla="*/ 81 h 206"/>
                    <a:gd name="T34" fmla="*/ 84 w 140"/>
                    <a:gd name="T35" fmla="*/ 72 h 206"/>
                    <a:gd name="T36" fmla="*/ 89 w 140"/>
                    <a:gd name="T37" fmla="*/ 68 h 206"/>
                    <a:gd name="T38" fmla="*/ 98 w 140"/>
                    <a:gd name="T39" fmla="*/ 51 h 206"/>
                    <a:gd name="T40" fmla="*/ 117 w 140"/>
                    <a:gd name="T41" fmla="*/ 43 h 206"/>
                    <a:gd name="T42" fmla="*/ 120 w 140"/>
                    <a:gd name="T43" fmla="*/ 42 h 206"/>
                    <a:gd name="T44" fmla="*/ 119 w 140"/>
                    <a:gd name="T45" fmla="*/ 41 h 206"/>
                    <a:gd name="T46" fmla="*/ 125 w 140"/>
                    <a:gd name="T47" fmla="*/ 29 h 206"/>
                    <a:gd name="T48" fmla="*/ 110 w 140"/>
                    <a:gd name="T49" fmla="*/ 25 h 206"/>
                    <a:gd name="T50" fmla="*/ 95 w 140"/>
                    <a:gd name="T51" fmla="*/ 27 h 206"/>
                    <a:gd name="T52" fmla="*/ 87 w 140"/>
                    <a:gd name="T53" fmla="*/ 20 h 206"/>
                    <a:gd name="T54" fmla="*/ 79 w 140"/>
                    <a:gd name="T55" fmla="*/ 10 h 206"/>
                    <a:gd name="T56" fmla="*/ 70 w 140"/>
                    <a:gd name="T57" fmla="*/ 0 h 206"/>
                    <a:gd name="T58" fmla="*/ 67 w 140"/>
                    <a:gd name="T59" fmla="*/ 1 h 206"/>
                    <a:gd name="T60" fmla="*/ 68 w 140"/>
                    <a:gd name="T61" fmla="*/ 2 h 206"/>
                    <a:gd name="T62" fmla="*/ 69 w 140"/>
                    <a:gd name="T63" fmla="*/ 5 h 206"/>
                    <a:gd name="T64" fmla="*/ 66 w 140"/>
                    <a:gd name="T65" fmla="*/ 10 h 206"/>
                    <a:gd name="T66" fmla="*/ 61 w 140"/>
                    <a:gd name="T67" fmla="*/ 20 h 206"/>
                    <a:gd name="T68" fmla="*/ 31 w 140"/>
                    <a:gd name="T69" fmla="*/ 44 h 206"/>
                    <a:gd name="T70" fmla="*/ 18 w 140"/>
                    <a:gd name="T71" fmla="*/ 50 h 206"/>
                    <a:gd name="T72" fmla="*/ 13 w 140"/>
                    <a:gd name="T73" fmla="*/ 50 h 206"/>
                    <a:gd name="T74" fmla="*/ 9 w 140"/>
                    <a:gd name="T75" fmla="*/ 40 h 206"/>
                    <a:gd name="T76" fmla="*/ 9 w 140"/>
                    <a:gd name="T77" fmla="*/ 39 h 206"/>
                    <a:gd name="T78" fmla="*/ 8 w 140"/>
                    <a:gd name="T79" fmla="*/ 38 h 206"/>
                    <a:gd name="T80" fmla="*/ 4 w 140"/>
                    <a:gd name="T81" fmla="*/ 56 h 206"/>
                    <a:gd name="T82" fmla="*/ 2 w 140"/>
                    <a:gd name="T83" fmla="*/ 64 h 206"/>
                    <a:gd name="T84" fmla="*/ 13 w 140"/>
                    <a:gd name="T85" fmla="*/ 72 h 206"/>
                    <a:gd name="T86" fmla="*/ 30 w 140"/>
                    <a:gd name="T87" fmla="*/ 98 h 206"/>
                    <a:gd name="T88" fmla="*/ 57 w 140"/>
                    <a:gd name="T89" fmla="*/ 155 h 206"/>
                    <a:gd name="T90" fmla="*/ 79 w 140"/>
                    <a:gd name="T91" fmla="*/ 175 h 206"/>
                    <a:gd name="T92" fmla="*/ 125 w 140"/>
                    <a:gd name="T93" fmla="*/ 205 h 206"/>
                    <a:gd name="T94" fmla="*/ 129 w 140"/>
                    <a:gd name="T95" fmla="*/ 20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0" h="206">
                      <a:moveTo>
                        <a:pt x="130" y="197"/>
                      </a:moveTo>
                      <a:cubicBezTo>
                        <a:pt x="130" y="197"/>
                        <a:pt x="130" y="196"/>
                        <a:pt x="130" y="196"/>
                      </a:cubicBezTo>
                      <a:cubicBezTo>
                        <a:pt x="130" y="196"/>
                        <a:pt x="130" y="196"/>
                        <a:pt x="130" y="196"/>
                      </a:cubicBezTo>
                      <a:cubicBezTo>
                        <a:pt x="130" y="195"/>
                        <a:pt x="130" y="195"/>
                        <a:pt x="130" y="194"/>
                      </a:cubicBezTo>
                      <a:cubicBezTo>
                        <a:pt x="130" y="194"/>
                        <a:pt x="130" y="194"/>
                        <a:pt x="130" y="194"/>
                      </a:cubicBezTo>
                      <a:cubicBezTo>
                        <a:pt x="130" y="194"/>
                        <a:pt x="130" y="193"/>
                        <a:pt x="130" y="193"/>
                      </a:cubicBezTo>
                      <a:cubicBezTo>
                        <a:pt x="130" y="193"/>
                        <a:pt x="131" y="193"/>
                        <a:pt x="131" y="193"/>
                      </a:cubicBezTo>
                      <a:cubicBezTo>
                        <a:pt x="131" y="192"/>
                        <a:pt x="131" y="192"/>
                        <a:pt x="132" y="192"/>
                      </a:cubicBezTo>
                      <a:cubicBezTo>
                        <a:pt x="132" y="192"/>
                        <a:pt x="132" y="192"/>
                        <a:pt x="132" y="192"/>
                      </a:cubicBezTo>
                      <a:cubicBezTo>
                        <a:pt x="133" y="191"/>
                        <a:pt x="135" y="189"/>
                        <a:pt x="136" y="187"/>
                      </a:cubicBezTo>
                      <a:cubicBezTo>
                        <a:pt x="136" y="186"/>
                        <a:pt x="137" y="185"/>
                        <a:pt x="137" y="184"/>
                      </a:cubicBezTo>
                      <a:cubicBezTo>
                        <a:pt x="137" y="184"/>
                        <a:pt x="136" y="184"/>
                        <a:pt x="136" y="184"/>
                      </a:cubicBezTo>
                      <a:cubicBezTo>
                        <a:pt x="134" y="183"/>
                        <a:pt x="132" y="182"/>
                        <a:pt x="132" y="179"/>
                      </a:cubicBezTo>
                      <a:cubicBezTo>
                        <a:pt x="132" y="177"/>
                        <a:pt x="133" y="175"/>
                        <a:pt x="134" y="174"/>
                      </a:cubicBezTo>
                      <a:cubicBezTo>
                        <a:pt x="135" y="173"/>
                        <a:pt x="135" y="171"/>
                        <a:pt x="136" y="171"/>
                      </a:cubicBezTo>
                      <a:cubicBezTo>
                        <a:pt x="134" y="169"/>
                        <a:pt x="135" y="166"/>
                        <a:pt x="136" y="163"/>
                      </a:cubicBezTo>
                      <a:cubicBezTo>
                        <a:pt x="137" y="162"/>
                        <a:pt x="138" y="161"/>
                        <a:pt x="138" y="160"/>
                      </a:cubicBezTo>
                      <a:cubicBezTo>
                        <a:pt x="138" y="158"/>
                        <a:pt x="138" y="158"/>
                        <a:pt x="138" y="158"/>
                      </a:cubicBezTo>
                      <a:cubicBezTo>
                        <a:pt x="137" y="152"/>
                        <a:pt x="136" y="149"/>
                        <a:pt x="136" y="146"/>
                      </a:cubicBezTo>
                      <a:cubicBezTo>
                        <a:pt x="136" y="145"/>
                        <a:pt x="136" y="144"/>
                        <a:pt x="137" y="144"/>
                      </a:cubicBezTo>
                      <a:cubicBezTo>
                        <a:pt x="137" y="143"/>
                        <a:pt x="137" y="143"/>
                        <a:pt x="137" y="142"/>
                      </a:cubicBezTo>
                      <a:cubicBezTo>
                        <a:pt x="138" y="142"/>
                        <a:pt x="138" y="142"/>
                        <a:pt x="139" y="141"/>
                      </a:cubicBezTo>
                      <a:cubicBezTo>
                        <a:pt x="140" y="140"/>
                        <a:pt x="140" y="140"/>
                        <a:pt x="140" y="139"/>
                      </a:cubicBezTo>
                      <a:cubicBezTo>
                        <a:pt x="139" y="137"/>
                        <a:pt x="138" y="135"/>
                        <a:pt x="137" y="132"/>
                      </a:cubicBezTo>
                      <a:cubicBezTo>
                        <a:pt x="136" y="131"/>
                        <a:pt x="135" y="130"/>
                        <a:pt x="135" y="129"/>
                      </a:cubicBezTo>
                      <a:cubicBezTo>
                        <a:pt x="135" y="128"/>
                        <a:pt x="135" y="128"/>
                        <a:pt x="134" y="128"/>
                      </a:cubicBezTo>
                      <a:cubicBezTo>
                        <a:pt x="134" y="127"/>
                        <a:pt x="133" y="125"/>
                        <a:pt x="133" y="124"/>
                      </a:cubicBezTo>
                      <a:cubicBezTo>
                        <a:pt x="133" y="124"/>
                        <a:pt x="133" y="124"/>
                        <a:pt x="133" y="124"/>
                      </a:cubicBezTo>
                      <a:cubicBezTo>
                        <a:pt x="131" y="124"/>
                        <a:pt x="129" y="124"/>
                        <a:pt x="127" y="124"/>
                      </a:cubicBezTo>
                      <a:cubicBezTo>
                        <a:pt x="127" y="124"/>
                        <a:pt x="126" y="124"/>
                        <a:pt x="126" y="124"/>
                      </a:cubicBezTo>
                      <a:cubicBezTo>
                        <a:pt x="126" y="124"/>
                        <a:pt x="126" y="124"/>
                        <a:pt x="125" y="124"/>
                      </a:cubicBezTo>
                      <a:cubicBezTo>
                        <a:pt x="125" y="124"/>
                        <a:pt x="124" y="124"/>
                        <a:pt x="124" y="124"/>
                      </a:cubicBezTo>
                      <a:cubicBezTo>
                        <a:pt x="124" y="124"/>
                        <a:pt x="124" y="124"/>
                        <a:pt x="124" y="124"/>
                      </a:cubicBezTo>
                      <a:cubicBezTo>
                        <a:pt x="124" y="125"/>
                        <a:pt x="123" y="125"/>
                        <a:pt x="123" y="125"/>
                      </a:cubicBezTo>
                      <a:cubicBezTo>
                        <a:pt x="123" y="125"/>
                        <a:pt x="123" y="125"/>
                        <a:pt x="123" y="125"/>
                      </a:cubicBezTo>
                      <a:cubicBezTo>
                        <a:pt x="122" y="125"/>
                        <a:pt x="121" y="124"/>
                        <a:pt x="120" y="124"/>
                      </a:cubicBezTo>
                      <a:cubicBezTo>
                        <a:pt x="118" y="122"/>
                        <a:pt x="118" y="117"/>
                        <a:pt x="118" y="110"/>
                      </a:cubicBezTo>
                      <a:cubicBezTo>
                        <a:pt x="118" y="109"/>
                        <a:pt x="118" y="109"/>
                        <a:pt x="118" y="108"/>
                      </a:cubicBezTo>
                      <a:cubicBezTo>
                        <a:pt x="118" y="108"/>
                        <a:pt x="118" y="109"/>
                        <a:pt x="117" y="110"/>
                      </a:cubicBezTo>
                      <a:cubicBezTo>
                        <a:pt x="116" y="113"/>
                        <a:pt x="112" y="113"/>
                        <a:pt x="111" y="113"/>
                      </a:cubicBezTo>
                      <a:cubicBezTo>
                        <a:pt x="109" y="113"/>
                        <a:pt x="108" y="113"/>
                        <a:pt x="107" y="113"/>
                      </a:cubicBezTo>
                      <a:cubicBezTo>
                        <a:pt x="106" y="113"/>
                        <a:pt x="105" y="113"/>
                        <a:pt x="103" y="113"/>
                      </a:cubicBezTo>
                      <a:cubicBezTo>
                        <a:pt x="99" y="113"/>
                        <a:pt x="98" y="109"/>
                        <a:pt x="98" y="107"/>
                      </a:cubicBezTo>
                      <a:cubicBezTo>
                        <a:pt x="98" y="107"/>
                        <a:pt x="97" y="107"/>
                        <a:pt x="97" y="106"/>
                      </a:cubicBezTo>
                      <a:cubicBezTo>
                        <a:pt x="95" y="106"/>
                        <a:pt x="92" y="106"/>
                        <a:pt x="91" y="104"/>
                      </a:cubicBezTo>
                      <a:cubicBezTo>
                        <a:pt x="90" y="103"/>
                        <a:pt x="90" y="102"/>
                        <a:pt x="90" y="100"/>
                      </a:cubicBezTo>
                      <a:cubicBezTo>
                        <a:pt x="90" y="98"/>
                        <a:pt x="89" y="96"/>
                        <a:pt x="87" y="94"/>
                      </a:cubicBezTo>
                      <a:cubicBezTo>
                        <a:pt x="87" y="93"/>
                        <a:pt x="86" y="92"/>
                        <a:pt x="85" y="91"/>
                      </a:cubicBezTo>
                      <a:cubicBezTo>
                        <a:pt x="85" y="90"/>
                        <a:pt x="85" y="90"/>
                        <a:pt x="85" y="90"/>
                      </a:cubicBezTo>
                      <a:cubicBezTo>
                        <a:pt x="83" y="88"/>
                        <a:pt x="81" y="85"/>
                        <a:pt x="81" y="82"/>
                      </a:cubicBezTo>
                      <a:cubicBezTo>
                        <a:pt x="81" y="81"/>
                        <a:pt x="82" y="81"/>
                        <a:pt x="82" y="81"/>
                      </a:cubicBezTo>
                      <a:cubicBezTo>
                        <a:pt x="82" y="80"/>
                        <a:pt x="82" y="80"/>
                        <a:pt x="83" y="79"/>
                      </a:cubicBezTo>
                      <a:cubicBezTo>
                        <a:pt x="83" y="79"/>
                        <a:pt x="83" y="79"/>
                        <a:pt x="83" y="78"/>
                      </a:cubicBezTo>
                      <a:cubicBezTo>
                        <a:pt x="82" y="76"/>
                        <a:pt x="82" y="74"/>
                        <a:pt x="84" y="72"/>
                      </a:cubicBezTo>
                      <a:cubicBezTo>
                        <a:pt x="86" y="71"/>
                        <a:pt x="87" y="70"/>
                        <a:pt x="88" y="69"/>
                      </a:cubicBezTo>
                      <a:cubicBezTo>
                        <a:pt x="88" y="69"/>
                        <a:pt x="89" y="69"/>
                        <a:pt x="89" y="69"/>
                      </a:cubicBezTo>
                      <a:cubicBezTo>
                        <a:pt x="89" y="69"/>
                        <a:pt x="89" y="68"/>
                        <a:pt x="89" y="68"/>
                      </a:cubicBezTo>
                      <a:cubicBezTo>
                        <a:pt x="88" y="65"/>
                        <a:pt x="89" y="62"/>
                        <a:pt x="91" y="61"/>
                      </a:cubicBezTo>
                      <a:cubicBezTo>
                        <a:pt x="92" y="59"/>
                        <a:pt x="92" y="58"/>
                        <a:pt x="92" y="56"/>
                      </a:cubicBezTo>
                      <a:cubicBezTo>
                        <a:pt x="93" y="53"/>
                        <a:pt x="96" y="52"/>
                        <a:pt x="98" y="51"/>
                      </a:cubicBezTo>
                      <a:cubicBezTo>
                        <a:pt x="100" y="50"/>
                        <a:pt x="102" y="50"/>
                        <a:pt x="103" y="48"/>
                      </a:cubicBezTo>
                      <a:cubicBezTo>
                        <a:pt x="106" y="46"/>
                        <a:pt x="109" y="46"/>
                        <a:pt x="111" y="45"/>
                      </a:cubicBezTo>
                      <a:cubicBezTo>
                        <a:pt x="113" y="45"/>
                        <a:pt x="115" y="45"/>
                        <a:pt x="117" y="43"/>
                      </a:cubicBezTo>
                      <a:cubicBezTo>
                        <a:pt x="117" y="43"/>
                        <a:pt x="118" y="43"/>
                        <a:pt x="118" y="42"/>
                      </a:cubicBezTo>
                      <a:cubicBezTo>
                        <a:pt x="118" y="42"/>
                        <a:pt x="119" y="42"/>
                        <a:pt x="119" y="42"/>
                      </a:cubicBezTo>
                      <a:cubicBezTo>
                        <a:pt x="119" y="42"/>
                        <a:pt x="119" y="42"/>
                        <a:pt x="120" y="42"/>
                      </a:cubicBezTo>
                      <a:cubicBezTo>
                        <a:pt x="120" y="42"/>
                        <a:pt x="120" y="42"/>
                        <a:pt x="120" y="42"/>
                      </a:cubicBezTo>
                      <a:cubicBezTo>
                        <a:pt x="120" y="41"/>
                        <a:pt x="120" y="41"/>
                        <a:pt x="120" y="41"/>
                      </a:cubicBezTo>
                      <a:cubicBezTo>
                        <a:pt x="120" y="41"/>
                        <a:pt x="119" y="41"/>
                        <a:pt x="119" y="41"/>
                      </a:cubicBezTo>
                      <a:cubicBezTo>
                        <a:pt x="119" y="41"/>
                        <a:pt x="119" y="40"/>
                        <a:pt x="119" y="40"/>
                      </a:cubicBezTo>
                      <a:cubicBezTo>
                        <a:pt x="117" y="37"/>
                        <a:pt x="120" y="34"/>
                        <a:pt x="122" y="31"/>
                      </a:cubicBezTo>
                      <a:cubicBezTo>
                        <a:pt x="123" y="30"/>
                        <a:pt x="124" y="29"/>
                        <a:pt x="125" y="29"/>
                      </a:cubicBezTo>
                      <a:cubicBezTo>
                        <a:pt x="124" y="29"/>
                        <a:pt x="124" y="27"/>
                        <a:pt x="117" y="25"/>
                      </a:cubicBezTo>
                      <a:cubicBezTo>
                        <a:pt x="117" y="25"/>
                        <a:pt x="116" y="25"/>
                        <a:pt x="115" y="25"/>
                      </a:cubicBezTo>
                      <a:cubicBezTo>
                        <a:pt x="113" y="26"/>
                        <a:pt x="111" y="26"/>
                        <a:pt x="110" y="25"/>
                      </a:cubicBezTo>
                      <a:cubicBezTo>
                        <a:pt x="109" y="24"/>
                        <a:pt x="106" y="25"/>
                        <a:pt x="105" y="26"/>
                      </a:cubicBezTo>
                      <a:cubicBezTo>
                        <a:pt x="103" y="27"/>
                        <a:pt x="98" y="27"/>
                        <a:pt x="98" y="27"/>
                      </a:cubicBezTo>
                      <a:cubicBezTo>
                        <a:pt x="97" y="27"/>
                        <a:pt x="96" y="27"/>
                        <a:pt x="95" y="27"/>
                      </a:cubicBezTo>
                      <a:cubicBezTo>
                        <a:pt x="93" y="27"/>
                        <a:pt x="91" y="26"/>
                        <a:pt x="90" y="25"/>
                      </a:cubicBezTo>
                      <a:cubicBezTo>
                        <a:pt x="89" y="24"/>
                        <a:pt x="89" y="23"/>
                        <a:pt x="89" y="22"/>
                      </a:cubicBezTo>
                      <a:cubicBezTo>
                        <a:pt x="89" y="21"/>
                        <a:pt x="89" y="21"/>
                        <a:pt x="87" y="20"/>
                      </a:cubicBezTo>
                      <a:cubicBezTo>
                        <a:pt x="86" y="19"/>
                        <a:pt x="84" y="17"/>
                        <a:pt x="85" y="15"/>
                      </a:cubicBezTo>
                      <a:cubicBezTo>
                        <a:pt x="85" y="15"/>
                        <a:pt x="85" y="14"/>
                        <a:pt x="84" y="13"/>
                      </a:cubicBezTo>
                      <a:cubicBezTo>
                        <a:pt x="83" y="11"/>
                        <a:pt x="81" y="10"/>
                        <a:pt x="79" y="10"/>
                      </a:cubicBezTo>
                      <a:cubicBezTo>
                        <a:pt x="76" y="10"/>
                        <a:pt x="75" y="7"/>
                        <a:pt x="74" y="4"/>
                      </a:cubicBezTo>
                      <a:cubicBezTo>
                        <a:pt x="73" y="3"/>
                        <a:pt x="73" y="1"/>
                        <a:pt x="72" y="1"/>
                      </a:cubicBezTo>
                      <a:cubicBezTo>
                        <a:pt x="72" y="1"/>
                        <a:pt x="71" y="0"/>
                        <a:pt x="70" y="0"/>
                      </a:cubicBezTo>
                      <a:cubicBezTo>
                        <a:pt x="70" y="0"/>
                        <a:pt x="69" y="0"/>
                        <a:pt x="69" y="0"/>
                      </a:cubicBezTo>
                      <a:cubicBezTo>
                        <a:pt x="69" y="0"/>
                        <a:pt x="69" y="0"/>
                        <a:pt x="68" y="0"/>
                      </a:cubicBezTo>
                      <a:cubicBezTo>
                        <a:pt x="68" y="0"/>
                        <a:pt x="68" y="0"/>
                        <a:pt x="67" y="1"/>
                      </a:cubicBezTo>
                      <a:cubicBezTo>
                        <a:pt x="67" y="1"/>
                        <a:pt x="67" y="1"/>
                        <a:pt x="67" y="1"/>
                      </a:cubicBezTo>
                      <a:cubicBezTo>
                        <a:pt x="67" y="1"/>
                        <a:pt x="68" y="1"/>
                        <a:pt x="68" y="1"/>
                      </a:cubicBezTo>
                      <a:cubicBezTo>
                        <a:pt x="68" y="2"/>
                        <a:pt x="68" y="2"/>
                        <a:pt x="68" y="2"/>
                      </a:cubicBezTo>
                      <a:cubicBezTo>
                        <a:pt x="68" y="2"/>
                        <a:pt x="69" y="3"/>
                        <a:pt x="69" y="3"/>
                      </a:cubicBezTo>
                      <a:cubicBezTo>
                        <a:pt x="69" y="4"/>
                        <a:pt x="69" y="4"/>
                        <a:pt x="69" y="4"/>
                      </a:cubicBezTo>
                      <a:cubicBezTo>
                        <a:pt x="69" y="4"/>
                        <a:pt x="69" y="5"/>
                        <a:pt x="69" y="5"/>
                      </a:cubicBezTo>
                      <a:cubicBezTo>
                        <a:pt x="69" y="5"/>
                        <a:pt x="69" y="5"/>
                        <a:pt x="69" y="5"/>
                      </a:cubicBezTo>
                      <a:cubicBezTo>
                        <a:pt x="69" y="7"/>
                        <a:pt x="68" y="8"/>
                        <a:pt x="67" y="9"/>
                      </a:cubicBezTo>
                      <a:cubicBezTo>
                        <a:pt x="67" y="9"/>
                        <a:pt x="66" y="9"/>
                        <a:pt x="66" y="10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66" y="10"/>
                        <a:pt x="66" y="11"/>
                        <a:pt x="66" y="11"/>
                      </a:cubicBezTo>
                      <a:cubicBezTo>
                        <a:pt x="66" y="12"/>
                        <a:pt x="65" y="15"/>
                        <a:pt x="61" y="20"/>
                      </a:cubicBezTo>
                      <a:cubicBezTo>
                        <a:pt x="55" y="28"/>
                        <a:pt x="46" y="30"/>
                        <a:pt x="40" y="32"/>
                      </a:cubicBezTo>
                      <a:cubicBezTo>
                        <a:pt x="39" y="32"/>
                        <a:pt x="39" y="32"/>
                        <a:pt x="38" y="33"/>
                      </a:cubicBezTo>
                      <a:cubicBezTo>
                        <a:pt x="35" y="34"/>
                        <a:pt x="33" y="39"/>
                        <a:pt x="31" y="44"/>
                      </a:cubicBezTo>
                      <a:cubicBezTo>
                        <a:pt x="31" y="46"/>
                        <a:pt x="30" y="48"/>
                        <a:pt x="29" y="49"/>
                      </a:cubicBezTo>
                      <a:cubicBezTo>
                        <a:pt x="28" y="52"/>
                        <a:pt x="27" y="55"/>
                        <a:pt x="24" y="55"/>
                      </a:cubicBezTo>
                      <a:cubicBezTo>
                        <a:pt x="21" y="55"/>
                        <a:pt x="19" y="53"/>
                        <a:pt x="18" y="50"/>
                      </a:cubicBez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16" y="50"/>
                        <a:pt x="16" y="50"/>
                        <a:pt x="15" y="50"/>
                      </a:cubicBezTo>
                      <a:cubicBezTo>
                        <a:pt x="15" y="50"/>
                        <a:pt x="14" y="50"/>
                        <a:pt x="13" y="50"/>
                      </a:cubicBezTo>
                      <a:cubicBezTo>
                        <a:pt x="12" y="50"/>
                        <a:pt x="11" y="49"/>
                        <a:pt x="9" y="48"/>
                      </a:cubicBezTo>
                      <a:cubicBezTo>
                        <a:pt x="6" y="45"/>
                        <a:pt x="6" y="44"/>
                        <a:pt x="8" y="41"/>
                      </a:cubicBezTo>
                      <a:cubicBezTo>
                        <a:pt x="8" y="41"/>
                        <a:pt x="9" y="40"/>
                        <a:pt x="9" y="40"/>
                      </a:cubicBezTo>
                      <a:cubicBezTo>
                        <a:pt x="9" y="40"/>
                        <a:pt x="9" y="40"/>
                        <a:pt x="9" y="40"/>
                      </a:cubicBezTo>
                      <a:cubicBezTo>
                        <a:pt x="9" y="40"/>
                        <a:pt x="9" y="40"/>
                        <a:pt x="9" y="40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5" y="39"/>
                        <a:pt x="3" y="43"/>
                        <a:pt x="1" y="46"/>
                      </a:cubicBezTo>
                      <a:cubicBezTo>
                        <a:pt x="0" y="48"/>
                        <a:pt x="2" y="53"/>
                        <a:pt x="4" y="56"/>
                      </a:cubicBezTo>
                      <a:cubicBezTo>
                        <a:pt x="4" y="58"/>
                        <a:pt x="5" y="59"/>
                        <a:pt x="5" y="60"/>
                      </a:cubicBezTo>
                      <a:cubicBezTo>
                        <a:pt x="5" y="61"/>
                        <a:pt x="6" y="62"/>
                        <a:pt x="5" y="63"/>
                      </a:cubicBezTo>
                      <a:cubicBezTo>
                        <a:pt x="4" y="64"/>
                        <a:pt x="3" y="64"/>
                        <a:pt x="2" y="64"/>
                      </a:cubicBezTo>
                      <a:cubicBezTo>
                        <a:pt x="2" y="64"/>
                        <a:pt x="2" y="64"/>
                        <a:pt x="2" y="64"/>
                      </a:cubicBezTo>
                      <a:cubicBezTo>
                        <a:pt x="3" y="65"/>
                        <a:pt x="7" y="68"/>
                        <a:pt x="9" y="69"/>
                      </a:cubicBezTo>
                      <a:cubicBezTo>
                        <a:pt x="10" y="70"/>
                        <a:pt x="12" y="71"/>
                        <a:pt x="13" y="72"/>
                      </a:cubicBezTo>
                      <a:cubicBezTo>
                        <a:pt x="16" y="74"/>
                        <a:pt x="18" y="77"/>
                        <a:pt x="20" y="81"/>
                      </a:cubicBezTo>
                      <a:cubicBezTo>
                        <a:pt x="22" y="83"/>
                        <a:pt x="23" y="86"/>
                        <a:pt x="25" y="88"/>
                      </a:cubicBezTo>
                      <a:cubicBezTo>
                        <a:pt x="28" y="91"/>
                        <a:pt x="29" y="93"/>
                        <a:pt x="30" y="98"/>
                      </a:cubicBezTo>
                      <a:cubicBezTo>
                        <a:pt x="31" y="100"/>
                        <a:pt x="32" y="102"/>
                        <a:pt x="33" y="105"/>
                      </a:cubicBezTo>
                      <a:cubicBezTo>
                        <a:pt x="37" y="115"/>
                        <a:pt x="45" y="131"/>
                        <a:pt x="50" y="138"/>
                      </a:cubicBezTo>
                      <a:cubicBezTo>
                        <a:pt x="55" y="144"/>
                        <a:pt x="60" y="151"/>
                        <a:pt x="57" y="155"/>
                      </a:cubicBezTo>
                      <a:cubicBezTo>
                        <a:pt x="57" y="156"/>
                        <a:pt x="58" y="160"/>
                        <a:pt x="61" y="163"/>
                      </a:cubicBezTo>
                      <a:cubicBezTo>
                        <a:pt x="62" y="163"/>
                        <a:pt x="64" y="164"/>
                        <a:pt x="65" y="166"/>
                      </a:cubicBezTo>
                      <a:cubicBezTo>
                        <a:pt x="68" y="168"/>
                        <a:pt x="71" y="171"/>
                        <a:pt x="79" y="175"/>
                      </a:cubicBezTo>
                      <a:cubicBezTo>
                        <a:pt x="109" y="190"/>
                        <a:pt x="111" y="194"/>
                        <a:pt x="112" y="196"/>
                      </a:cubicBezTo>
                      <a:cubicBezTo>
                        <a:pt x="114" y="199"/>
                        <a:pt x="121" y="203"/>
                        <a:pt x="124" y="205"/>
                      </a:cubicBezTo>
                      <a:cubicBezTo>
                        <a:pt x="125" y="205"/>
                        <a:pt x="125" y="205"/>
                        <a:pt x="125" y="205"/>
                      </a:cubicBezTo>
                      <a:cubicBezTo>
                        <a:pt x="125" y="205"/>
                        <a:pt x="125" y="206"/>
                        <a:pt x="125" y="206"/>
                      </a:cubicBezTo>
                      <a:cubicBezTo>
                        <a:pt x="126" y="206"/>
                        <a:pt x="126" y="206"/>
                        <a:pt x="126" y="205"/>
                      </a:cubicBezTo>
                      <a:cubicBezTo>
                        <a:pt x="127" y="205"/>
                        <a:pt x="128" y="202"/>
                        <a:pt x="129" y="200"/>
                      </a:cubicBezTo>
                      <a:cubicBezTo>
                        <a:pt x="129" y="199"/>
                        <a:pt x="129" y="198"/>
                        <a:pt x="130" y="197"/>
                      </a:cubicBezTo>
                      <a:cubicBezTo>
                        <a:pt x="130" y="197"/>
                        <a:pt x="130" y="197"/>
                        <a:pt x="130" y="1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89" name="Freeform 2007">
                  <a:extLst>
                    <a:ext uri="{FF2B5EF4-FFF2-40B4-BE49-F238E27FC236}">
                      <a16:creationId xmlns:a16="http://schemas.microsoft.com/office/drawing/2014/main" id="{0A158F85-0849-3649-B751-48DD3F972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0" y="189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90" name="Freeform 2008">
                  <a:extLst>
                    <a:ext uri="{FF2B5EF4-FFF2-40B4-BE49-F238E27FC236}">
                      <a16:creationId xmlns:a16="http://schemas.microsoft.com/office/drawing/2014/main" id="{259B78ED-59FC-1548-8952-50BA24DF2C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3" y="1977"/>
                  <a:ext cx="3" cy="1"/>
                </a:xfrm>
                <a:custGeom>
                  <a:avLst/>
                  <a:gdLst>
                    <a:gd name="T0" fmla="*/ 3 w 3"/>
                    <a:gd name="T1" fmla="*/ 1 h 1"/>
                    <a:gd name="T2" fmla="*/ 0 w 3"/>
                    <a:gd name="T3" fmla="*/ 0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1" y="0"/>
                        <a:pt x="2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91" name="Freeform 2009">
                  <a:extLst>
                    <a:ext uri="{FF2B5EF4-FFF2-40B4-BE49-F238E27FC236}">
                      <a16:creationId xmlns:a16="http://schemas.microsoft.com/office/drawing/2014/main" id="{25995C5C-7D20-7146-A53A-9CEE07167E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6" y="193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92" name="Freeform 2010">
                  <a:extLst>
                    <a:ext uri="{FF2B5EF4-FFF2-40B4-BE49-F238E27FC236}">
                      <a16:creationId xmlns:a16="http://schemas.microsoft.com/office/drawing/2014/main" id="{F373C944-0FED-0146-87F1-C93D381345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0" y="1977"/>
                  <a:ext cx="6" cy="0"/>
                </a:xfrm>
                <a:custGeom>
                  <a:avLst/>
                  <a:gdLst>
                    <a:gd name="T0" fmla="*/ 0 w 6"/>
                    <a:gd name="T1" fmla="*/ 6 w 6"/>
                    <a:gd name="T2" fmla="*/ 6 w 6"/>
                    <a:gd name="T3" fmla="*/ 0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cubicBezTo>
                        <a:pt x="2" y="0"/>
                        <a:pt x="4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93" name="Freeform 2011">
                  <a:extLst>
                    <a:ext uri="{FF2B5EF4-FFF2-40B4-BE49-F238E27FC236}">
                      <a16:creationId xmlns:a16="http://schemas.microsoft.com/office/drawing/2014/main" id="{B710FA93-4940-9C4D-A5C6-59647E274B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8" y="197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94" name="Freeform 2012">
                  <a:extLst>
                    <a:ext uri="{FF2B5EF4-FFF2-40B4-BE49-F238E27FC236}">
                      <a16:creationId xmlns:a16="http://schemas.microsoft.com/office/drawing/2014/main" id="{BD34A2D1-BAF0-6747-82DC-447807F532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2" y="1899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95" name="Freeform 2013">
                  <a:extLst>
                    <a:ext uri="{FF2B5EF4-FFF2-40B4-BE49-F238E27FC236}">
                      <a16:creationId xmlns:a16="http://schemas.microsoft.com/office/drawing/2014/main" id="{EAE1868D-A743-D446-9D50-8F8CE261AC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6" y="1977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1 w 1"/>
                    <a:gd name="T5" fmla="*/ 0 h 1"/>
                    <a:gd name="T6" fmla="*/ 1 w 1"/>
                    <a:gd name="T7" fmla="*/ 0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96" name="Freeform 2014">
                  <a:extLst>
                    <a:ext uri="{FF2B5EF4-FFF2-40B4-BE49-F238E27FC236}">
                      <a16:creationId xmlns:a16="http://schemas.microsoft.com/office/drawing/2014/main" id="{AC97E26C-8284-B047-9E09-BF923B9597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3" y="1880"/>
                  <a:ext cx="6" cy="5"/>
                </a:xfrm>
                <a:custGeom>
                  <a:avLst/>
                  <a:gdLst>
                    <a:gd name="T0" fmla="*/ 0 w 6"/>
                    <a:gd name="T1" fmla="*/ 0 h 5"/>
                    <a:gd name="T2" fmla="*/ 1 w 6"/>
                    <a:gd name="T3" fmla="*/ 3 h 5"/>
                    <a:gd name="T4" fmla="*/ 6 w 6"/>
                    <a:gd name="T5" fmla="*/ 5 h 5"/>
                    <a:gd name="T6" fmla="*/ 1 w 6"/>
                    <a:gd name="T7" fmla="*/ 3 h 5"/>
                    <a:gd name="T8" fmla="*/ 0 w 6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5">
                      <a:moveTo>
                        <a:pt x="0" y="0"/>
                      </a:moveTo>
                      <a:cubicBezTo>
                        <a:pt x="0" y="1"/>
                        <a:pt x="0" y="2"/>
                        <a:pt x="1" y="3"/>
                      </a:cubicBezTo>
                      <a:cubicBezTo>
                        <a:pt x="2" y="4"/>
                        <a:pt x="4" y="5"/>
                        <a:pt x="6" y="5"/>
                      </a:cubicBezTo>
                      <a:cubicBezTo>
                        <a:pt x="4" y="5"/>
                        <a:pt x="2" y="4"/>
                        <a:pt x="1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97" name="Freeform 2015">
                  <a:extLst>
                    <a:ext uri="{FF2B5EF4-FFF2-40B4-BE49-F238E27FC236}">
                      <a16:creationId xmlns:a16="http://schemas.microsoft.com/office/drawing/2014/main" id="{5D0278CB-102D-8C47-B3D5-7E725EDC28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2" y="189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98" name="Freeform 2016">
                  <a:extLst>
                    <a:ext uri="{FF2B5EF4-FFF2-40B4-BE49-F238E27FC236}">
                      <a16:creationId xmlns:a16="http://schemas.microsoft.com/office/drawing/2014/main" id="{7480B71E-1DA0-0143-A5D0-D6D449765D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2" y="186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99" name="Freeform 2017">
                  <a:extLst>
                    <a:ext uri="{FF2B5EF4-FFF2-40B4-BE49-F238E27FC236}">
                      <a16:creationId xmlns:a16="http://schemas.microsoft.com/office/drawing/2014/main" id="{6C8D8E3F-99F2-3F4B-94BF-B701EC6A83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3" y="1859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00" name="Freeform 2018">
                  <a:extLst>
                    <a:ext uri="{FF2B5EF4-FFF2-40B4-BE49-F238E27FC236}">
                      <a16:creationId xmlns:a16="http://schemas.microsoft.com/office/drawing/2014/main" id="{91820FA3-DEAD-6A4B-B3A6-B57D2B9016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3" y="204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01" name="Freeform 2019">
                  <a:extLst>
                    <a:ext uri="{FF2B5EF4-FFF2-40B4-BE49-F238E27FC236}">
                      <a16:creationId xmlns:a16="http://schemas.microsoft.com/office/drawing/2014/main" id="{7774BAA7-CB08-4F4D-A87B-BA4A063879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3" y="204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02" name="Freeform 2020">
                  <a:extLst>
                    <a:ext uri="{FF2B5EF4-FFF2-40B4-BE49-F238E27FC236}">
                      <a16:creationId xmlns:a16="http://schemas.microsoft.com/office/drawing/2014/main" id="{BB9612A0-D762-9E4C-8D32-71D9A75EF5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" y="1982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3 h 3"/>
                    <a:gd name="T4" fmla="*/ 0 w 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0" y="1"/>
                        <a:pt x="1" y="2"/>
                        <a:pt x="2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03" name="Freeform 2021">
                  <a:extLst>
                    <a:ext uri="{FF2B5EF4-FFF2-40B4-BE49-F238E27FC236}">
                      <a16:creationId xmlns:a16="http://schemas.microsoft.com/office/drawing/2014/main" id="{60225B83-C436-8946-9A06-20CC7CAEB8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6" y="1977"/>
                  <a:ext cx="0" cy="4"/>
                </a:xfrm>
                <a:custGeom>
                  <a:avLst/>
                  <a:gdLst>
                    <a:gd name="T0" fmla="*/ 0 w 1"/>
                    <a:gd name="T1" fmla="*/ 0 h 4"/>
                    <a:gd name="T2" fmla="*/ 1 w 1"/>
                    <a:gd name="T3" fmla="*/ 4 h 4"/>
                    <a:gd name="T4" fmla="*/ 0 w 1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cubicBezTo>
                        <a:pt x="0" y="1"/>
                        <a:pt x="1" y="3"/>
                        <a:pt x="1" y="4"/>
                      </a:cubicBezTo>
                      <a:cubicBezTo>
                        <a:pt x="1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04" name="Freeform 2022">
                  <a:extLst>
                    <a:ext uri="{FF2B5EF4-FFF2-40B4-BE49-F238E27FC236}">
                      <a16:creationId xmlns:a16="http://schemas.microsoft.com/office/drawing/2014/main" id="{EB6ECD59-E309-FC4E-8F3A-A24F4FB8B7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8" y="1997"/>
                  <a:ext cx="1" cy="1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05" name="Freeform 2023">
                  <a:extLst>
                    <a:ext uri="{FF2B5EF4-FFF2-40B4-BE49-F238E27FC236}">
                      <a16:creationId xmlns:a16="http://schemas.microsoft.com/office/drawing/2014/main" id="{3EA3FD05-D49F-E64F-9BF3-E64B58A76B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3" y="204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06" name="Freeform 2024">
                  <a:extLst>
                    <a:ext uri="{FF2B5EF4-FFF2-40B4-BE49-F238E27FC236}">
                      <a16:creationId xmlns:a16="http://schemas.microsoft.com/office/drawing/2014/main" id="{D1D49EA0-DCF0-0B4B-86EA-8999A3D6AA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4" y="204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07" name="Freeform 2025">
                  <a:extLst>
                    <a:ext uri="{FF2B5EF4-FFF2-40B4-BE49-F238E27FC236}">
                      <a16:creationId xmlns:a16="http://schemas.microsoft.com/office/drawing/2014/main" id="{CEEADF01-5B85-4B42-83D1-143297E857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1725"/>
                  <a:ext cx="143" cy="120"/>
                </a:xfrm>
                <a:custGeom>
                  <a:avLst/>
                  <a:gdLst>
                    <a:gd name="T0" fmla="*/ 71 w 149"/>
                    <a:gd name="T1" fmla="*/ 118 h 126"/>
                    <a:gd name="T2" fmla="*/ 77 w 149"/>
                    <a:gd name="T3" fmla="*/ 125 h 126"/>
                    <a:gd name="T4" fmla="*/ 85 w 149"/>
                    <a:gd name="T5" fmla="*/ 124 h 126"/>
                    <a:gd name="T6" fmla="*/ 94 w 149"/>
                    <a:gd name="T7" fmla="*/ 121 h 126"/>
                    <a:gd name="T8" fmla="*/ 108 w 149"/>
                    <a:gd name="T9" fmla="*/ 111 h 126"/>
                    <a:gd name="T10" fmla="*/ 109 w 149"/>
                    <a:gd name="T11" fmla="*/ 111 h 126"/>
                    <a:gd name="T12" fmla="*/ 103 w 149"/>
                    <a:gd name="T13" fmla="*/ 110 h 126"/>
                    <a:gd name="T14" fmla="*/ 103 w 149"/>
                    <a:gd name="T15" fmla="*/ 109 h 126"/>
                    <a:gd name="T16" fmla="*/ 99 w 149"/>
                    <a:gd name="T17" fmla="*/ 100 h 126"/>
                    <a:gd name="T18" fmla="*/ 100 w 149"/>
                    <a:gd name="T19" fmla="*/ 87 h 126"/>
                    <a:gd name="T20" fmla="*/ 116 w 149"/>
                    <a:gd name="T21" fmla="*/ 92 h 126"/>
                    <a:gd name="T22" fmla="*/ 117 w 149"/>
                    <a:gd name="T23" fmla="*/ 94 h 126"/>
                    <a:gd name="T24" fmla="*/ 135 w 149"/>
                    <a:gd name="T25" fmla="*/ 84 h 126"/>
                    <a:gd name="T26" fmla="*/ 141 w 149"/>
                    <a:gd name="T27" fmla="*/ 79 h 126"/>
                    <a:gd name="T28" fmla="*/ 138 w 149"/>
                    <a:gd name="T29" fmla="*/ 77 h 126"/>
                    <a:gd name="T30" fmla="*/ 137 w 149"/>
                    <a:gd name="T31" fmla="*/ 75 h 126"/>
                    <a:gd name="T32" fmla="*/ 136 w 149"/>
                    <a:gd name="T33" fmla="*/ 74 h 126"/>
                    <a:gd name="T34" fmla="*/ 135 w 149"/>
                    <a:gd name="T35" fmla="*/ 73 h 126"/>
                    <a:gd name="T36" fmla="*/ 134 w 149"/>
                    <a:gd name="T37" fmla="*/ 67 h 126"/>
                    <a:gd name="T38" fmla="*/ 142 w 149"/>
                    <a:gd name="T39" fmla="*/ 58 h 126"/>
                    <a:gd name="T40" fmla="*/ 141 w 149"/>
                    <a:gd name="T41" fmla="*/ 52 h 126"/>
                    <a:gd name="T42" fmla="*/ 148 w 149"/>
                    <a:gd name="T43" fmla="*/ 43 h 126"/>
                    <a:gd name="T44" fmla="*/ 149 w 149"/>
                    <a:gd name="T45" fmla="*/ 42 h 126"/>
                    <a:gd name="T46" fmla="*/ 133 w 149"/>
                    <a:gd name="T47" fmla="*/ 39 h 126"/>
                    <a:gd name="T48" fmla="*/ 125 w 149"/>
                    <a:gd name="T49" fmla="*/ 26 h 126"/>
                    <a:gd name="T50" fmla="*/ 120 w 149"/>
                    <a:gd name="T51" fmla="*/ 16 h 126"/>
                    <a:gd name="T52" fmla="*/ 90 w 149"/>
                    <a:gd name="T53" fmla="*/ 24 h 126"/>
                    <a:gd name="T54" fmla="*/ 63 w 149"/>
                    <a:gd name="T55" fmla="*/ 19 h 126"/>
                    <a:gd name="T56" fmla="*/ 53 w 149"/>
                    <a:gd name="T57" fmla="*/ 8 h 126"/>
                    <a:gd name="T58" fmla="*/ 38 w 149"/>
                    <a:gd name="T59" fmla="*/ 0 h 126"/>
                    <a:gd name="T60" fmla="*/ 36 w 149"/>
                    <a:gd name="T61" fmla="*/ 7 h 126"/>
                    <a:gd name="T62" fmla="*/ 23 w 149"/>
                    <a:gd name="T63" fmla="*/ 21 h 126"/>
                    <a:gd name="T64" fmla="*/ 10 w 149"/>
                    <a:gd name="T65" fmla="*/ 28 h 126"/>
                    <a:gd name="T66" fmla="*/ 13 w 149"/>
                    <a:gd name="T67" fmla="*/ 8 h 126"/>
                    <a:gd name="T68" fmla="*/ 9 w 149"/>
                    <a:gd name="T69" fmla="*/ 12 h 126"/>
                    <a:gd name="T70" fmla="*/ 1 w 149"/>
                    <a:gd name="T71" fmla="*/ 29 h 126"/>
                    <a:gd name="T72" fmla="*/ 7 w 149"/>
                    <a:gd name="T73" fmla="*/ 36 h 126"/>
                    <a:gd name="T74" fmla="*/ 12 w 149"/>
                    <a:gd name="T75" fmla="*/ 54 h 126"/>
                    <a:gd name="T76" fmla="*/ 29 w 149"/>
                    <a:gd name="T77" fmla="*/ 54 h 126"/>
                    <a:gd name="T78" fmla="*/ 51 w 149"/>
                    <a:gd name="T79" fmla="*/ 64 h 126"/>
                    <a:gd name="T80" fmla="*/ 66 w 149"/>
                    <a:gd name="T81" fmla="*/ 70 h 126"/>
                    <a:gd name="T82" fmla="*/ 67 w 149"/>
                    <a:gd name="T83" fmla="*/ 100 h 126"/>
                    <a:gd name="T84" fmla="*/ 69 w 149"/>
                    <a:gd name="T85" fmla="*/ 113 h 126"/>
                    <a:gd name="T86" fmla="*/ 69 w 149"/>
                    <a:gd name="T87" fmla="*/ 114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49" h="126">
                      <a:moveTo>
                        <a:pt x="69" y="114"/>
                      </a:moveTo>
                      <a:cubicBezTo>
                        <a:pt x="70" y="115"/>
                        <a:pt x="70" y="116"/>
                        <a:pt x="71" y="117"/>
                      </a:cubicBezTo>
                      <a:cubicBezTo>
                        <a:pt x="71" y="117"/>
                        <a:pt x="71" y="117"/>
                        <a:pt x="71" y="118"/>
                      </a:cubicBezTo>
                      <a:cubicBezTo>
                        <a:pt x="72" y="118"/>
                        <a:pt x="72" y="119"/>
                        <a:pt x="73" y="120"/>
                      </a:cubicBezTo>
                      <a:cubicBezTo>
                        <a:pt x="74" y="122"/>
                        <a:pt x="75" y="123"/>
                        <a:pt x="76" y="124"/>
                      </a:cubicBezTo>
                      <a:cubicBezTo>
                        <a:pt x="77" y="125"/>
                        <a:pt x="77" y="125"/>
                        <a:pt x="77" y="125"/>
                      </a:cubicBezTo>
                      <a:cubicBezTo>
                        <a:pt x="78" y="126"/>
                        <a:pt x="79" y="126"/>
                        <a:pt x="79" y="126"/>
                      </a:cubicBezTo>
                      <a:cubicBezTo>
                        <a:pt x="80" y="126"/>
                        <a:pt x="80" y="126"/>
                        <a:pt x="80" y="126"/>
                      </a:cubicBezTo>
                      <a:cubicBezTo>
                        <a:pt x="82" y="125"/>
                        <a:pt x="83" y="124"/>
                        <a:pt x="85" y="124"/>
                      </a:cubicBezTo>
                      <a:cubicBezTo>
                        <a:pt x="86" y="124"/>
                        <a:pt x="87" y="125"/>
                        <a:pt x="88" y="125"/>
                      </a:cubicBezTo>
                      <a:cubicBezTo>
                        <a:pt x="89" y="125"/>
                        <a:pt x="91" y="123"/>
                        <a:pt x="93" y="122"/>
                      </a:cubicBezTo>
                      <a:cubicBezTo>
                        <a:pt x="94" y="121"/>
                        <a:pt x="94" y="121"/>
                        <a:pt x="94" y="121"/>
                      </a:cubicBezTo>
                      <a:cubicBezTo>
                        <a:pt x="96" y="120"/>
                        <a:pt x="97" y="120"/>
                        <a:pt x="99" y="119"/>
                      </a:cubicBezTo>
                      <a:cubicBezTo>
                        <a:pt x="100" y="119"/>
                        <a:pt x="100" y="119"/>
                        <a:pt x="100" y="119"/>
                      </a:cubicBezTo>
                      <a:cubicBezTo>
                        <a:pt x="102" y="114"/>
                        <a:pt x="104" y="112"/>
                        <a:pt x="108" y="111"/>
                      </a:cubicBezTo>
                      <a:cubicBezTo>
                        <a:pt x="109" y="111"/>
                        <a:pt x="109" y="111"/>
                        <a:pt x="110" y="110"/>
                      </a:cubicBezTo>
                      <a:cubicBezTo>
                        <a:pt x="110" y="110"/>
                        <a:pt x="110" y="110"/>
                        <a:pt x="110" y="110"/>
                      </a:cubicBezTo>
                      <a:cubicBezTo>
                        <a:pt x="109" y="110"/>
                        <a:pt x="109" y="111"/>
                        <a:pt x="109" y="111"/>
                      </a:cubicBezTo>
                      <a:cubicBezTo>
                        <a:pt x="108" y="111"/>
                        <a:pt x="107" y="111"/>
                        <a:pt x="106" y="111"/>
                      </a:cubicBezTo>
                      <a:cubicBezTo>
                        <a:pt x="105" y="111"/>
                        <a:pt x="104" y="111"/>
                        <a:pt x="103" y="110"/>
                      </a:cubicBezTo>
                      <a:cubicBezTo>
                        <a:pt x="103" y="110"/>
                        <a:pt x="103" y="110"/>
                        <a:pt x="103" y="110"/>
                      </a:cubicBezTo>
                      <a:cubicBezTo>
                        <a:pt x="103" y="110"/>
                        <a:pt x="103" y="110"/>
                        <a:pt x="103" y="110"/>
                      </a:cubicBezTo>
                      <a:cubicBezTo>
                        <a:pt x="103" y="110"/>
                        <a:pt x="103" y="109"/>
                        <a:pt x="103" y="109"/>
                      </a:cubicBezTo>
                      <a:cubicBezTo>
                        <a:pt x="103" y="109"/>
                        <a:pt x="103" y="109"/>
                        <a:pt x="103" y="109"/>
                      </a:cubicBezTo>
                      <a:cubicBezTo>
                        <a:pt x="103" y="108"/>
                        <a:pt x="102" y="108"/>
                        <a:pt x="102" y="107"/>
                      </a:cubicBezTo>
                      <a:cubicBezTo>
                        <a:pt x="102" y="106"/>
                        <a:pt x="102" y="105"/>
                        <a:pt x="101" y="105"/>
                      </a:cubicBezTo>
                      <a:cubicBezTo>
                        <a:pt x="101" y="104"/>
                        <a:pt x="99" y="102"/>
                        <a:pt x="99" y="100"/>
                      </a:cubicBezTo>
                      <a:cubicBezTo>
                        <a:pt x="99" y="96"/>
                        <a:pt x="99" y="95"/>
                        <a:pt x="96" y="93"/>
                      </a:cubicBezTo>
                      <a:cubicBezTo>
                        <a:pt x="94" y="92"/>
                        <a:pt x="94" y="90"/>
                        <a:pt x="94" y="90"/>
                      </a:cubicBezTo>
                      <a:cubicBezTo>
                        <a:pt x="95" y="87"/>
                        <a:pt x="98" y="87"/>
                        <a:pt x="100" y="87"/>
                      </a:cubicBezTo>
                      <a:cubicBezTo>
                        <a:pt x="102" y="87"/>
                        <a:pt x="104" y="87"/>
                        <a:pt x="106" y="89"/>
                      </a:cubicBezTo>
                      <a:cubicBezTo>
                        <a:pt x="106" y="89"/>
                        <a:pt x="108" y="89"/>
                        <a:pt x="109" y="89"/>
                      </a:cubicBezTo>
                      <a:cubicBezTo>
                        <a:pt x="112" y="90"/>
                        <a:pt x="115" y="90"/>
                        <a:pt x="116" y="92"/>
                      </a:cubicBezTo>
                      <a:cubicBezTo>
                        <a:pt x="116" y="92"/>
                        <a:pt x="116" y="93"/>
                        <a:pt x="116" y="93"/>
                      </a:cubicBezTo>
                      <a:cubicBezTo>
                        <a:pt x="116" y="93"/>
                        <a:pt x="116" y="94"/>
                        <a:pt x="117" y="94"/>
                      </a:cubicBezTo>
                      <a:cubicBezTo>
                        <a:pt x="117" y="94"/>
                        <a:pt x="117" y="94"/>
                        <a:pt x="117" y="94"/>
                      </a:cubicBezTo>
                      <a:cubicBezTo>
                        <a:pt x="117" y="90"/>
                        <a:pt x="120" y="87"/>
                        <a:pt x="125" y="87"/>
                      </a:cubicBezTo>
                      <a:cubicBezTo>
                        <a:pt x="125" y="87"/>
                        <a:pt x="126" y="87"/>
                        <a:pt x="127" y="87"/>
                      </a:cubicBezTo>
                      <a:cubicBezTo>
                        <a:pt x="129" y="88"/>
                        <a:pt x="133" y="86"/>
                        <a:pt x="135" y="84"/>
                      </a:cubicBezTo>
                      <a:cubicBezTo>
                        <a:pt x="137" y="83"/>
                        <a:pt x="139" y="82"/>
                        <a:pt x="140" y="82"/>
                      </a:cubicBezTo>
                      <a:cubicBezTo>
                        <a:pt x="140" y="82"/>
                        <a:pt x="141" y="81"/>
                        <a:pt x="141" y="80"/>
                      </a:cubicBezTo>
                      <a:cubicBezTo>
                        <a:pt x="141" y="80"/>
                        <a:pt x="141" y="80"/>
                        <a:pt x="141" y="79"/>
                      </a:cubicBezTo>
                      <a:cubicBezTo>
                        <a:pt x="140" y="79"/>
                        <a:pt x="140" y="79"/>
                        <a:pt x="140" y="78"/>
                      </a:cubicBezTo>
                      <a:cubicBezTo>
                        <a:pt x="140" y="78"/>
                        <a:pt x="139" y="78"/>
                        <a:pt x="139" y="78"/>
                      </a:cubicBezTo>
                      <a:cubicBezTo>
                        <a:pt x="139" y="77"/>
                        <a:pt x="139" y="77"/>
                        <a:pt x="138" y="77"/>
                      </a:cubicBezTo>
                      <a:cubicBezTo>
                        <a:pt x="138" y="76"/>
                        <a:pt x="138" y="76"/>
                        <a:pt x="138" y="76"/>
                      </a:cubicBezTo>
                      <a:cubicBezTo>
                        <a:pt x="138" y="76"/>
                        <a:pt x="138" y="76"/>
                        <a:pt x="137" y="75"/>
                      </a:cubicBezTo>
                      <a:cubicBezTo>
                        <a:pt x="137" y="75"/>
                        <a:pt x="137" y="75"/>
                        <a:pt x="137" y="75"/>
                      </a:cubicBezTo>
                      <a:cubicBezTo>
                        <a:pt x="137" y="75"/>
                        <a:pt x="137" y="74"/>
                        <a:pt x="137" y="74"/>
                      </a:cubicBezTo>
                      <a:cubicBezTo>
                        <a:pt x="136" y="74"/>
                        <a:pt x="136" y="74"/>
                        <a:pt x="136" y="74"/>
                      </a:cubicBezTo>
                      <a:cubicBezTo>
                        <a:pt x="136" y="74"/>
                        <a:pt x="136" y="74"/>
                        <a:pt x="136" y="74"/>
                      </a:cubicBezTo>
                      <a:cubicBezTo>
                        <a:pt x="136" y="73"/>
                        <a:pt x="136" y="73"/>
                        <a:pt x="136" y="73"/>
                      </a:cubicBezTo>
                      <a:cubicBezTo>
                        <a:pt x="135" y="73"/>
                        <a:pt x="135" y="73"/>
                        <a:pt x="135" y="73"/>
                      </a:cubicBezTo>
                      <a:cubicBezTo>
                        <a:pt x="135" y="73"/>
                        <a:pt x="135" y="73"/>
                        <a:pt x="135" y="73"/>
                      </a:cubicBezTo>
                      <a:cubicBezTo>
                        <a:pt x="135" y="73"/>
                        <a:pt x="135" y="73"/>
                        <a:pt x="135" y="73"/>
                      </a:cubicBezTo>
                      <a:cubicBezTo>
                        <a:pt x="135" y="72"/>
                        <a:pt x="135" y="72"/>
                        <a:pt x="135" y="72"/>
                      </a:cubicBezTo>
                      <a:cubicBezTo>
                        <a:pt x="132" y="70"/>
                        <a:pt x="134" y="68"/>
                        <a:pt x="134" y="67"/>
                      </a:cubicBezTo>
                      <a:cubicBezTo>
                        <a:pt x="135" y="66"/>
                        <a:pt x="135" y="65"/>
                        <a:pt x="135" y="65"/>
                      </a:cubicBezTo>
                      <a:cubicBezTo>
                        <a:pt x="135" y="63"/>
                        <a:pt x="135" y="62"/>
                        <a:pt x="136" y="60"/>
                      </a:cubicBezTo>
                      <a:cubicBezTo>
                        <a:pt x="137" y="59"/>
                        <a:pt x="139" y="58"/>
                        <a:pt x="142" y="58"/>
                      </a:cubicBezTo>
                      <a:cubicBezTo>
                        <a:pt x="144" y="57"/>
                        <a:pt x="144" y="57"/>
                        <a:pt x="144" y="57"/>
                      </a:cubicBezTo>
                      <a:cubicBezTo>
                        <a:pt x="144" y="56"/>
                        <a:pt x="144" y="56"/>
                        <a:pt x="143" y="55"/>
                      </a:cubicBezTo>
                      <a:cubicBezTo>
                        <a:pt x="142" y="54"/>
                        <a:pt x="141" y="53"/>
                        <a:pt x="141" y="52"/>
                      </a:cubicBezTo>
                      <a:cubicBezTo>
                        <a:pt x="141" y="49"/>
                        <a:pt x="145" y="45"/>
                        <a:pt x="147" y="44"/>
                      </a:cubicBezTo>
                      <a:cubicBezTo>
                        <a:pt x="147" y="44"/>
                        <a:pt x="147" y="44"/>
                        <a:pt x="148" y="44"/>
                      </a:cubicBezTo>
                      <a:cubicBezTo>
                        <a:pt x="148" y="44"/>
                        <a:pt x="148" y="44"/>
                        <a:pt x="148" y="43"/>
                      </a:cubicBezTo>
                      <a:cubicBezTo>
                        <a:pt x="148" y="43"/>
                        <a:pt x="148" y="43"/>
                        <a:pt x="148" y="43"/>
                      </a:cubicBezTo>
                      <a:cubicBezTo>
                        <a:pt x="148" y="43"/>
                        <a:pt x="148" y="43"/>
                        <a:pt x="148" y="43"/>
                      </a:cubicBezTo>
                      <a:cubicBezTo>
                        <a:pt x="149" y="42"/>
                        <a:pt x="149" y="42"/>
                        <a:pt x="149" y="42"/>
                      </a:cubicBezTo>
                      <a:cubicBezTo>
                        <a:pt x="144" y="40"/>
                        <a:pt x="139" y="41"/>
                        <a:pt x="136" y="41"/>
                      </a:cubicBezTo>
                      <a:cubicBezTo>
                        <a:pt x="136" y="41"/>
                        <a:pt x="136" y="41"/>
                        <a:pt x="136" y="41"/>
                      </a:cubicBezTo>
                      <a:cubicBezTo>
                        <a:pt x="134" y="41"/>
                        <a:pt x="133" y="40"/>
                        <a:pt x="133" y="39"/>
                      </a:cubicBezTo>
                      <a:cubicBezTo>
                        <a:pt x="132" y="38"/>
                        <a:pt x="133" y="36"/>
                        <a:pt x="134" y="34"/>
                      </a:cubicBezTo>
                      <a:cubicBezTo>
                        <a:pt x="135" y="33"/>
                        <a:pt x="137" y="31"/>
                        <a:pt x="137" y="29"/>
                      </a:cubicBezTo>
                      <a:cubicBezTo>
                        <a:pt x="137" y="28"/>
                        <a:pt x="133" y="27"/>
                        <a:pt x="125" y="26"/>
                      </a:cubicBezTo>
                      <a:cubicBezTo>
                        <a:pt x="124" y="26"/>
                        <a:pt x="123" y="25"/>
                        <a:pt x="122" y="25"/>
                      </a:cubicBezTo>
                      <a:cubicBezTo>
                        <a:pt x="118" y="24"/>
                        <a:pt x="117" y="22"/>
                        <a:pt x="117" y="20"/>
                      </a:cubicBezTo>
                      <a:cubicBezTo>
                        <a:pt x="117" y="19"/>
                        <a:pt x="118" y="17"/>
                        <a:pt x="120" y="16"/>
                      </a:cubicBezTo>
                      <a:cubicBezTo>
                        <a:pt x="118" y="16"/>
                        <a:pt x="116" y="16"/>
                        <a:pt x="114" y="16"/>
                      </a:cubicBezTo>
                      <a:cubicBezTo>
                        <a:pt x="108" y="17"/>
                        <a:pt x="99" y="21"/>
                        <a:pt x="93" y="24"/>
                      </a:cubicBezTo>
                      <a:cubicBezTo>
                        <a:pt x="92" y="24"/>
                        <a:pt x="91" y="24"/>
                        <a:pt x="90" y="24"/>
                      </a:cubicBezTo>
                      <a:cubicBezTo>
                        <a:pt x="87" y="24"/>
                        <a:pt x="84" y="23"/>
                        <a:pt x="81" y="21"/>
                      </a:cubicBezTo>
                      <a:cubicBezTo>
                        <a:pt x="78" y="19"/>
                        <a:pt x="74" y="17"/>
                        <a:pt x="72" y="18"/>
                      </a:cubicBezTo>
                      <a:cubicBezTo>
                        <a:pt x="69" y="19"/>
                        <a:pt x="66" y="19"/>
                        <a:pt x="63" y="19"/>
                      </a:cubicBezTo>
                      <a:cubicBezTo>
                        <a:pt x="60" y="19"/>
                        <a:pt x="57" y="19"/>
                        <a:pt x="56" y="17"/>
                      </a:cubicBezTo>
                      <a:cubicBezTo>
                        <a:pt x="55" y="16"/>
                        <a:pt x="54" y="15"/>
                        <a:pt x="54" y="13"/>
                      </a:cubicBezTo>
                      <a:cubicBezTo>
                        <a:pt x="55" y="11"/>
                        <a:pt x="54" y="9"/>
                        <a:pt x="53" y="8"/>
                      </a:cubicBezTo>
                      <a:cubicBezTo>
                        <a:pt x="52" y="7"/>
                        <a:pt x="50" y="6"/>
                        <a:pt x="48" y="6"/>
                      </a:cubicBezTo>
                      <a:cubicBezTo>
                        <a:pt x="43" y="7"/>
                        <a:pt x="41" y="4"/>
                        <a:pt x="40" y="2"/>
                      </a:cubicBezTo>
                      <a:cubicBezTo>
                        <a:pt x="39" y="1"/>
                        <a:pt x="39" y="0"/>
                        <a:pt x="38" y="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38" y="0"/>
                        <a:pt x="38" y="1"/>
                        <a:pt x="38" y="1"/>
                      </a:cubicBezTo>
                      <a:cubicBezTo>
                        <a:pt x="38" y="3"/>
                        <a:pt x="39" y="6"/>
                        <a:pt x="36" y="7"/>
                      </a:cubicBezTo>
                      <a:cubicBezTo>
                        <a:pt x="35" y="8"/>
                        <a:pt x="34" y="8"/>
                        <a:pt x="32" y="9"/>
                      </a:cubicBezTo>
                      <a:cubicBezTo>
                        <a:pt x="29" y="10"/>
                        <a:pt x="22" y="12"/>
                        <a:pt x="22" y="14"/>
                      </a:cubicBezTo>
                      <a:cubicBezTo>
                        <a:pt x="21" y="16"/>
                        <a:pt x="22" y="18"/>
                        <a:pt x="23" y="21"/>
                      </a:cubicBezTo>
                      <a:cubicBezTo>
                        <a:pt x="25" y="24"/>
                        <a:pt x="27" y="28"/>
                        <a:pt x="25" y="32"/>
                      </a:cubicBezTo>
                      <a:cubicBezTo>
                        <a:pt x="24" y="34"/>
                        <a:pt x="22" y="35"/>
                        <a:pt x="20" y="35"/>
                      </a:cubicBezTo>
                      <a:cubicBezTo>
                        <a:pt x="16" y="35"/>
                        <a:pt x="11" y="31"/>
                        <a:pt x="10" y="28"/>
                      </a:cubicBezTo>
                      <a:cubicBezTo>
                        <a:pt x="8" y="24"/>
                        <a:pt x="10" y="20"/>
                        <a:pt x="13" y="16"/>
                      </a:cubicBezTo>
                      <a:cubicBezTo>
                        <a:pt x="13" y="15"/>
                        <a:pt x="15" y="13"/>
                        <a:pt x="15" y="13"/>
                      </a:cubicBezTo>
                      <a:cubicBezTo>
                        <a:pt x="14" y="12"/>
                        <a:pt x="13" y="10"/>
                        <a:pt x="13" y="8"/>
                      </a:cubicBezTo>
                      <a:cubicBezTo>
                        <a:pt x="12" y="8"/>
                        <a:pt x="12" y="9"/>
                        <a:pt x="11" y="9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0" y="11"/>
                        <a:pt x="9" y="12"/>
                        <a:pt x="9" y="12"/>
                      </a:cubicBezTo>
                      <a:cubicBezTo>
                        <a:pt x="6" y="15"/>
                        <a:pt x="4" y="17"/>
                        <a:pt x="4" y="19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3" y="24"/>
                        <a:pt x="3" y="26"/>
                        <a:pt x="1" y="29"/>
                      </a:cubicBezTo>
                      <a:cubicBezTo>
                        <a:pt x="1" y="29"/>
                        <a:pt x="0" y="30"/>
                        <a:pt x="0" y="30"/>
                      </a:cubicBezTo>
                      <a:cubicBezTo>
                        <a:pt x="5" y="31"/>
                        <a:pt x="5" y="34"/>
                        <a:pt x="5" y="35"/>
                      </a:cubicBezTo>
                      <a:cubicBezTo>
                        <a:pt x="6" y="35"/>
                        <a:pt x="6" y="36"/>
                        <a:pt x="7" y="36"/>
                      </a:cubicBezTo>
                      <a:cubicBezTo>
                        <a:pt x="8" y="37"/>
                        <a:pt x="11" y="39"/>
                        <a:pt x="10" y="43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10" y="46"/>
                        <a:pt x="9" y="52"/>
                        <a:pt x="12" y="54"/>
                      </a:cubicBezTo>
                      <a:cubicBezTo>
                        <a:pt x="12" y="55"/>
                        <a:pt x="14" y="55"/>
                        <a:pt x="15" y="55"/>
                      </a:cubicBezTo>
                      <a:cubicBezTo>
                        <a:pt x="19" y="55"/>
                        <a:pt x="21" y="55"/>
                        <a:pt x="23" y="55"/>
                      </a:cubicBezTo>
                      <a:cubicBezTo>
                        <a:pt x="25" y="54"/>
                        <a:pt x="27" y="54"/>
                        <a:pt x="29" y="54"/>
                      </a:cubicBezTo>
                      <a:cubicBezTo>
                        <a:pt x="32" y="54"/>
                        <a:pt x="35" y="55"/>
                        <a:pt x="37" y="58"/>
                      </a:cubicBezTo>
                      <a:cubicBezTo>
                        <a:pt x="40" y="62"/>
                        <a:pt x="44" y="64"/>
                        <a:pt x="49" y="64"/>
                      </a:cubicBezTo>
                      <a:cubicBezTo>
                        <a:pt x="49" y="64"/>
                        <a:pt x="50" y="64"/>
                        <a:pt x="51" y="64"/>
                      </a:cubicBezTo>
                      <a:cubicBezTo>
                        <a:pt x="53" y="64"/>
                        <a:pt x="56" y="63"/>
                        <a:pt x="59" y="63"/>
                      </a:cubicBezTo>
                      <a:cubicBezTo>
                        <a:pt x="62" y="63"/>
                        <a:pt x="65" y="64"/>
                        <a:pt x="66" y="66"/>
                      </a:cubicBezTo>
                      <a:cubicBezTo>
                        <a:pt x="67" y="67"/>
                        <a:pt x="67" y="68"/>
                        <a:pt x="66" y="70"/>
                      </a:cubicBezTo>
                      <a:cubicBezTo>
                        <a:pt x="62" y="76"/>
                        <a:pt x="61" y="87"/>
                        <a:pt x="63" y="89"/>
                      </a:cubicBezTo>
                      <a:cubicBezTo>
                        <a:pt x="63" y="89"/>
                        <a:pt x="64" y="90"/>
                        <a:pt x="64" y="90"/>
                      </a:cubicBezTo>
                      <a:cubicBezTo>
                        <a:pt x="67" y="93"/>
                        <a:pt x="70" y="96"/>
                        <a:pt x="67" y="100"/>
                      </a:cubicBezTo>
                      <a:cubicBezTo>
                        <a:pt x="66" y="101"/>
                        <a:pt x="65" y="103"/>
                        <a:pt x="65" y="104"/>
                      </a:cubicBezTo>
                      <a:cubicBezTo>
                        <a:pt x="65" y="104"/>
                        <a:pt x="66" y="105"/>
                        <a:pt x="66" y="106"/>
                      </a:cubicBezTo>
                      <a:cubicBezTo>
                        <a:pt x="68" y="107"/>
                        <a:pt x="70" y="109"/>
                        <a:pt x="69" y="113"/>
                      </a:cubicBezTo>
                      <a:cubicBezTo>
                        <a:pt x="69" y="113"/>
                        <a:pt x="69" y="114"/>
                        <a:pt x="69" y="114"/>
                      </a:cubicBezTo>
                      <a:cubicBezTo>
                        <a:pt x="69" y="114"/>
                        <a:pt x="69" y="114"/>
                        <a:pt x="69" y="114"/>
                      </a:cubicBezTo>
                      <a:cubicBezTo>
                        <a:pt x="69" y="114"/>
                        <a:pt x="69" y="114"/>
                        <a:pt x="69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08" name="Freeform 2026">
                  <a:extLst>
                    <a:ext uri="{FF2B5EF4-FFF2-40B4-BE49-F238E27FC236}">
                      <a16:creationId xmlns:a16="http://schemas.microsoft.com/office/drawing/2014/main" id="{DD63996A-A09C-2F49-96B2-B2468CBF3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1" y="1810"/>
                  <a:ext cx="6" cy="3"/>
                </a:xfrm>
                <a:custGeom>
                  <a:avLst/>
                  <a:gdLst>
                    <a:gd name="T0" fmla="*/ 0 w 7"/>
                    <a:gd name="T1" fmla="*/ 0 h 3"/>
                    <a:gd name="T2" fmla="*/ 7 w 7"/>
                    <a:gd name="T3" fmla="*/ 3 h 3"/>
                    <a:gd name="T4" fmla="*/ 0 w 7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3">
                      <a:moveTo>
                        <a:pt x="0" y="0"/>
                      </a:moveTo>
                      <a:cubicBezTo>
                        <a:pt x="3" y="1"/>
                        <a:pt x="6" y="1"/>
                        <a:pt x="7" y="3"/>
                      </a:cubicBezTo>
                      <a:cubicBezTo>
                        <a:pt x="6" y="1"/>
                        <a:pt x="3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09" name="Freeform 2027">
                  <a:extLst>
                    <a:ext uri="{FF2B5EF4-FFF2-40B4-BE49-F238E27FC236}">
                      <a16:creationId xmlns:a16="http://schemas.microsoft.com/office/drawing/2014/main" id="{F06D41CE-8D7E-6A4E-A6CD-29AEE9F761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0" y="1801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1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10" name="Freeform 2028">
                  <a:extLst>
                    <a:ext uri="{FF2B5EF4-FFF2-40B4-BE49-F238E27FC236}">
                      <a16:creationId xmlns:a16="http://schemas.microsoft.com/office/drawing/2014/main" id="{1A4A053A-096E-E944-88DE-8C8D30489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6" y="1811"/>
                  <a:ext cx="2" cy="3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0" y="2"/>
                        <a:pt x="0" y="0"/>
                        <a:pt x="0" y="0"/>
                      </a:cubicBezTo>
                      <a:cubicBezTo>
                        <a:pt x="0" y="0"/>
                        <a:pt x="0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11" name="Freeform 2029">
                  <a:extLst>
                    <a:ext uri="{FF2B5EF4-FFF2-40B4-BE49-F238E27FC236}">
                      <a16:creationId xmlns:a16="http://schemas.microsoft.com/office/drawing/2014/main" id="{823245D0-C2FD-7544-8E9C-D8B7869415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4" y="1838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12" name="Freeform 2030">
                  <a:extLst>
                    <a:ext uri="{FF2B5EF4-FFF2-40B4-BE49-F238E27FC236}">
                      <a16:creationId xmlns:a16="http://schemas.microsoft.com/office/drawing/2014/main" id="{10749D7F-1FE8-B14F-8FCC-89835DF115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2" y="184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13" name="Freeform 2031">
                  <a:extLst>
                    <a:ext uri="{FF2B5EF4-FFF2-40B4-BE49-F238E27FC236}">
                      <a16:creationId xmlns:a16="http://schemas.microsoft.com/office/drawing/2014/main" id="{8041DE52-9A7A-A74F-9F7C-78E0E67432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5" y="182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14" name="Freeform 2032">
                  <a:extLst>
                    <a:ext uri="{FF2B5EF4-FFF2-40B4-BE49-F238E27FC236}">
                      <a16:creationId xmlns:a16="http://schemas.microsoft.com/office/drawing/2014/main" id="{61D56A1A-E149-1A47-A5F1-C13573A2DA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4" y="1827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15" name="Freeform 2033">
                  <a:extLst>
                    <a:ext uri="{FF2B5EF4-FFF2-40B4-BE49-F238E27FC236}">
                      <a16:creationId xmlns:a16="http://schemas.microsoft.com/office/drawing/2014/main" id="{CC4BEB4F-E17F-BD43-948E-571CDB3A4D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2" y="1834"/>
                  <a:ext cx="2" cy="3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16" name="Freeform 2034">
                  <a:extLst>
                    <a:ext uri="{FF2B5EF4-FFF2-40B4-BE49-F238E27FC236}">
                      <a16:creationId xmlns:a16="http://schemas.microsoft.com/office/drawing/2014/main" id="{D9538225-D0A4-1F4A-8EE2-A761133825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5" y="1830"/>
                  <a:ext cx="6" cy="2"/>
                </a:xfrm>
                <a:custGeom>
                  <a:avLst/>
                  <a:gdLst>
                    <a:gd name="T0" fmla="*/ 3 w 6"/>
                    <a:gd name="T1" fmla="*/ 1 h 2"/>
                    <a:gd name="T2" fmla="*/ 6 w 6"/>
                    <a:gd name="T3" fmla="*/ 1 h 2"/>
                    <a:gd name="T4" fmla="*/ 0 w 6"/>
                    <a:gd name="T5" fmla="*/ 0 h 2"/>
                    <a:gd name="T6" fmla="*/ 3 w 6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">
                      <a:moveTo>
                        <a:pt x="3" y="1"/>
                      </a:moveTo>
                      <a:cubicBezTo>
                        <a:pt x="4" y="1"/>
                        <a:pt x="5" y="1"/>
                        <a:pt x="6" y="1"/>
                      </a:cubicBezTo>
                      <a:cubicBezTo>
                        <a:pt x="4" y="1"/>
                        <a:pt x="1" y="2"/>
                        <a:pt x="0" y="0"/>
                      </a:cubicBezTo>
                      <a:cubicBezTo>
                        <a:pt x="1" y="1"/>
                        <a:pt x="2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17" name="Freeform 2035">
                  <a:extLst>
                    <a:ext uri="{FF2B5EF4-FFF2-40B4-BE49-F238E27FC236}">
                      <a16:creationId xmlns:a16="http://schemas.microsoft.com/office/drawing/2014/main" id="{44B77DD0-8549-7142-865A-84CF44D06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2" y="1780"/>
                  <a:ext cx="11" cy="6"/>
                </a:xfrm>
                <a:custGeom>
                  <a:avLst/>
                  <a:gdLst>
                    <a:gd name="T0" fmla="*/ 0 w 12"/>
                    <a:gd name="T1" fmla="*/ 0 h 6"/>
                    <a:gd name="T2" fmla="*/ 12 w 12"/>
                    <a:gd name="T3" fmla="*/ 6 h 6"/>
                    <a:gd name="T4" fmla="*/ 0 w 12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6">
                      <a:moveTo>
                        <a:pt x="0" y="0"/>
                      </a:moveTo>
                      <a:cubicBezTo>
                        <a:pt x="3" y="4"/>
                        <a:pt x="7" y="6"/>
                        <a:pt x="12" y="6"/>
                      </a:cubicBezTo>
                      <a:cubicBezTo>
                        <a:pt x="7" y="6"/>
                        <a:pt x="3" y="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18" name="Freeform 2036">
                  <a:extLst>
                    <a:ext uri="{FF2B5EF4-FFF2-40B4-BE49-F238E27FC236}">
                      <a16:creationId xmlns:a16="http://schemas.microsoft.com/office/drawing/2014/main" id="{A6ACC66E-BF8C-654A-B10A-0FAC8F5FB6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1734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19" name="Freeform 2037">
                  <a:extLst>
                    <a:ext uri="{FF2B5EF4-FFF2-40B4-BE49-F238E27FC236}">
                      <a16:creationId xmlns:a16="http://schemas.microsoft.com/office/drawing/2014/main" id="{E674C936-FDCB-8847-8144-989557B22D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2" y="183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20" name="Freeform 2038">
                  <a:extLst>
                    <a:ext uri="{FF2B5EF4-FFF2-40B4-BE49-F238E27FC236}">
                      <a16:creationId xmlns:a16="http://schemas.microsoft.com/office/drawing/2014/main" id="{597E4EE3-E6DE-C245-839C-75FD454625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4" y="1790"/>
                  <a:ext cx="40" cy="44"/>
                </a:xfrm>
                <a:custGeom>
                  <a:avLst/>
                  <a:gdLst>
                    <a:gd name="T0" fmla="*/ 15 w 42"/>
                    <a:gd name="T1" fmla="*/ 45 h 46"/>
                    <a:gd name="T2" fmla="*/ 16 w 42"/>
                    <a:gd name="T3" fmla="*/ 46 h 46"/>
                    <a:gd name="T4" fmla="*/ 18 w 42"/>
                    <a:gd name="T5" fmla="*/ 46 h 46"/>
                    <a:gd name="T6" fmla="*/ 18 w 42"/>
                    <a:gd name="T7" fmla="*/ 46 h 46"/>
                    <a:gd name="T8" fmla="*/ 18 w 42"/>
                    <a:gd name="T9" fmla="*/ 46 h 46"/>
                    <a:gd name="T10" fmla="*/ 18 w 42"/>
                    <a:gd name="T11" fmla="*/ 46 h 46"/>
                    <a:gd name="T12" fmla="*/ 19 w 42"/>
                    <a:gd name="T13" fmla="*/ 43 h 46"/>
                    <a:gd name="T14" fmla="*/ 19 w 42"/>
                    <a:gd name="T15" fmla="*/ 43 h 46"/>
                    <a:gd name="T16" fmla="*/ 24 w 42"/>
                    <a:gd name="T17" fmla="*/ 38 h 46"/>
                    <a:gd name="T18" fmla="*/ 24 w 42"/>
                    <a:gd name="T19" fmla="*/ 38 h 46"/>
                    <a:gd name="T20" fmla="*/ 29 w 42"/>
                    <a:gd name="T21" fmla="*/ 38 h 46"/>
                    <a:gd name="T22" fmla="*/ 34 w 42"/>
                    <a:gd name="T23" fmla="*/ 37 h 46"/>
                    <a:gd name="T24" fmla="*/ 34 w 42"/>
                    <a:gd name="T25" fmla="*/ 37 h 46"/>
                    <a:gd name="T26" fmla="*/ 35 w 42"/>
                    <a:gd name="T27" fmla="*/ 38 h 46"/>
                    <a:gd name="T28" fmla="*/ 36 w 42"/>
                    <a:gd name="T29" fmla="*/ 38 h 46"/>
                    <a:gd name="T30" fmla="*/ 36 w 42"/>
                    <a:gd name="T31" fmla="*/ 38 h 46"/>
                    <a:gd name="T32" fmla="*/ 37 w 42"/>
                    <a:gd name="T33" fmla="*/ 38 h 46"/>
                    <a:gd name="T34" fmla="*/ 37 w 42"/>
                    <a:gd name="T35" fmla="*/ 39 h 46"/>
                    <a:gd name="T36" fmla="*/ 38 w 42"/>
                    <a:gd name="T37" fmla="*/ 39 h 46"/>
                    <a:gd name="T38" fmla="*/ 38 w 42"/>
                    <a:gd name="T39" fmla="*/ 39 h 46"/>
                    <a:gd name="T40" fmla="*/ 38 w 42"/>
                    <a:gd name="T41" fmla="*/ 38 h 46"/>
                    <a:gd name="T42" fmla="*/ 39 w 42"/>
                    <a:gd name="T43" fmla="*/ 37 h 46"/>
                    <a:gd name="T44" fmla="*/ 39 w 42"/>
                    <a:gd name="T45" fmla="*/ 36 h 46"/>
                    <a:gd name="T46" fmla="*/ 39 w 42"/>
                    <a:gd name="T47" fmla="*/ 36 h 46"/>
                    <a:gd name="T48" fmla="*/ 39 w 42"/>
                    <a:gd name="T49" fmla="*/ 36 h 46"/>
                    <a:gd name="T50" fmla="*/ 38 w 42"/>
                    <a:gd name="T51" fmla="*/ 23 h 46"/>
                    <a:gd name="T52" fmla="*/ 41 w 42"/>
                    <a:gd name="T53" fmla="*/ 7 h 46"/>
                    <a:gd name="T54" fmla="*/ 41 w 42"/>
                    <a:gd name="T55" fmla="*/ 5 h 46"/>
                    <a:gd name="T56" fmla="*/ 42 w 42"/>
                    <a:gd name="T57" fmla="*/ 4 h 46"/>
                    <a:gd name="T58" fmla="*/ 42 w 42"/>
                    <a:gd name="T59" fmla="*/ 4 h 46"/>
                    <a:gd name="T60" fmla="*/ 33 w 42"/>
                    <a:gd name="T61" fmla="*/ 2 h 46"/>
                    <a:gd name="T62" fmla="*/ 28 w 42"/>
                    <a:gd name="T63" fmla="*/ 3 h 46"/>
                    <a:gd name="T64" fmla="*/ 22 w 42"/>
                    <a:gd name="T65" fmla="*/ 4 h 46"/>
                    <a:gd name="T66" fmla="*/ 17 w 42"/>
                    <a:gd name="T67" fmla="*/ 2 h 46"/>
                    <a:gd name="T68" fmla="*/ 15 w 42"/>
                    <a:gd name="T69" fmla="*/ 0 h 46"/>
                    <a:gd name="T70" fmla="*/ 11 w 42"/>
                    <a:gd name="T71" fmla="*/ 2 h 46"/>
                    <a:gd name="T72" fmla="*/ 10 w 42"/>
                    <a:gd name="T73" fmla="*/ 2 h 46"/>
                    <a:gd name="T74" fmla="*/ 10 w 42"/>
                    <a:gd name="T75" fmla="*/ 3 h 46"/>
                    <a:gd name="T76" fmla="*/ 10 w 42"/>
                    <a:gd name="T77" fmla="*/ 3 h 46"/>
                    <a:gd name="T78" fmla="*/ 10 w 42"/>
                    <a:gd name="T79" fmla="*/ 4 h 46"/>
                    <a:gd name="T80" fmla="*/ 10 w 42"/>
                    <a:gd name="T81" fmla="*/ 5 h 46"/>
                    <a:gd name="T82" fmla="*/ 9 w 42"/>
                    <a:gd name="T83" fmla="*/ 6 h 46"/>
                    <a:gd name="T84" fmla="*/ 9 w 42"/>
                    <a:gd name="T85" fmla="*/ 6 h 46"/>
                    <a:gd name="T86" fmla="*/ 9 w 42"/>
                    <a:gd name="T87" fmla="*/ 7 h 46"/>
                    <a:gd name="T88" fmla="*/ 9 w 42"/>
                    <a:gd name="T89" fmla="*/ 11 h 46"/>
                    <a:gd name="T90" fmla="*/ 3 w 42"/>
                    <a:gd name="T91" fmla="*/ 15 h 46"/>
                    <a:gd name="T92" fmla="*/ 1 w 42"/>
                    <a:gd name="T93" fmla="*/ 19 h 46"/>
                    <a:gd name="T94" fmla="*/ 0 w 42"/>
                    <a:gd name="T95" fmla="*/ 23 h 46"/>
                    <a:gd name="T96" fmla="*/ 3 w 42"/>
                    <a:gd name="T97" fmla="*/ 27 h 46"/>
                    <a:gd name="T98" fmla="*/ 9 w 42"/>
                    <a:gd name="T99" fmla="*/ 34 h 46"/>
                    <a:gd name="T100" fmla="*/ 10 w 42"/>
                    <a:gd name="T101" fmla="*/ 36 h 46"/>
                    <a:gd name="T102" fmla="*/ 10 w 42"/>
                    <a:gd name="T103" fmla="*/ 36 h 46"/>
                    <a:gd name="T104" fmla="*/ 11 w 42"/>
                    <a:gd name="T105" fmla="*/ 38 h 46"/>
                    <a:gd name="T106" fmla="*/ 12 w 42"/>
                    <a:gd name="T107" fmla="*/ 39 h 46"/>
                    <a:gd name="T108" fmla="*/ 13 w 42"/>
                    <a:gd name="T109" fmla="*/ 42 h 46"/>
                    <a:gd name="T110" fmla="*/ 14 w 42"/>
                    <a:gd name="T111" fmla="*/ 43 h 46"/>
                    <a:gd name="T112" fmla="*/ 15 w 42"/>
                    <a:gd name="T113" fmla="*/ 45 h 46"/>
                    <a:gd name="T114" fmla="*/ 15 w 42"/>
                    <a:gd name="T115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2" h="46">
                      <a:moveTo>
                        <a:pt x="15" y="45"/>
                      </a:moveTo>
                      <a:cubicBezTo>
                        <a:pt x="16" y="45"/>
                        <a:pt x="16" y="46"/>
                        <a:pt x="16" y="46"/>
                      </a:cubicBezTo>
                      <a:cubicBezTo>
                        <a:pt x="17" y="46"/>
                        <a:pt x="17" y="46"/>
                        <a:pt x="18" y="46"/>
                      </a:cubicBezTo>
                      <a:cubicBezTo>
                        <a:pt x="18" y="46"/>
                        <a:pt x="18" y="46"/>
                        <a:pt x="18" y="46"/>
                      </a:cubicBezTo>
                      <a:cubicBezTo>
                        <a:pt x="18" y="46"/>
                        <a:pt x="18" y="46"/>
                        <a:pt x="18" y="46"/>
                      </a:cubicBezTo>
                      <a:cubicBezTo>
                        <a:pt x="18" y="46"/>
                        <a:pt x="18" y="46"/>
                        <a:pt x="18" y="46"/>
                      </a:cubicBezTo>
                      <a:cubicBezTo>
                        <a:pt x="19" y="45"/>
                        <a:pt x="19" y="45"/>
                        <a:pt x="19" y="43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20" y="41"/>
                        <a:pt x="20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6" y="38"/>
                        <a:pt x="28" y="38"/>
                        <a:pt x="29" y="38"/>
                      </a:cubicBezTo>
                      <a:cubicBezTo>
                        <a:pt x="31" y="38"/>
                        <a:pt x="32" y="37"/>
                        <a:pt x="34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5" y="38"/>
                        <a:pt x="35" y="38"/>
                        <a:pt x="36" y="38"/>
                      </a:cubicBezTo>
                      <a:cubicBezTo>
                        <a:pt x="36" y="38"/>
                        <a:pt x="36" y="38"/>
                        <a:pt x="36" y="38"/>
                      </a:cubicBezTo>
                      <a:cubicBezTo>
                        <a:pt x="36" y="38"/>
                        <a:pt x="37" y="38"/>
                        <a:pt x="37" y="38"/>
                      </a:cubicBezTo>
                      <a:cubicBezTo>
                        <a:pt x="37" y="38"/>
                        <a:pt x="37" y="38"/>
                        <a:pt x="37" y="39"/>
                      </a:cubicBezTo>
                      <a:cubicBezTo>
                        <a:pt x="37" y="39"/>
                        <a:pt x="38" y="39"/>
                        <a:pt x="38" y="39"/>
                      </a:cubicBezTo>
                      <a:cubicBezTo>
                        <a:pt x="38" y="39"/>
                        <a:pt x="38" y="39"/>
                        <a:pt x="38" y="39"/>
                      </a:cubicBezTo>
                      <a:cubicBezTo>
                        <a:pt x="38" y="38"/>
                        <a:pt x="38" y="38"/>
                        <a:pt x="38" y="38"/>
                      </a:cubicBezTo>
                      <a:cubicBezTo>
                        <a:pt x="38" y="38"/>
                        <a:pt x="38" y="37"/>
                        <a:pt x="39" y="37"/>
                      </a:cubicBezTo>
                      <a:cubicBezTo>
                        <a:pt x="39" y="37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40" y="35"/>
                        <a:pt x="40" y="27"/>
                        <a:pt x="38" y="23"/>
                      </a:cubicBezTo>
                      <a:cubicBezTo>
                        <a:pt x="36" y="17"/>
                        <a:pt x="38" y="10"/>
                        <a:pt x="41" y="7"/>
                      </a:cubicBezTo>
                      <a:cubicBezTo>
                        <a:pt x="41" y="7"/>
                        <a:pt x="41" y="7"/>
                        <a:pt x="41" y="5"/>
                      </a:cubicBezTo>
                      <a:cubicBezTo>
                        <a:pt x="42" y="5"/>
                        <a:pt x="42" y="4"/>
                        <a:pt x="42" y="4"/>
                      </a:cubicBez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39" y="3"/>
                        <a:pt x="36" y="2"/>
                        <a:pt x="33" y="2"/>
                      </a:cubicBezTo>
                      <a:cubicBezTo>
                        <a:pt x="32" y="2"/>
                        <a:pt x="30" y="3"/>
                        <a:pt x="28" y="3"/>
                      </a:cubicBezTo>
                      <a:cubicBezTo>
                        <a:pt x="26" y="4"/>
                        <a:pt x="24" y="4"/>
                        <a:pt x="22" y="4"/>
                      </a:cubicBezTo>
                      <a:cubicBezTo>
                        <a:pt x="20" y="4"/>
                        <a:pt x="18" y="3"/>
                        <a:pt x="17" y="2"/>
                      </a:cubicBezTo>
                      <a:cubicBezTo>
                        <a:pt x="16" y="0"/>
                        <a:pt x="15" y="0"/>
                        <a:pt x="15" y="0"/>
                      </a:cubicBezTo>
                      <a:cubicBezTo>
                        <a:pt x="14" y="0"/>
                        <a:pt x="12" y="1"/>
                        <a:pt x="11" y="2"/>
                      </a:cubicBezTo>
                      <a:cubicBezTo>
                        <a:pt x="11" y="2"/>
                        <a:pt x="11" y="2"/>
                        <a:pt x="10" y="2"/>
                      </a:cubicBezTo>
                      <a:cubicBezTo>
                        <a:pt x="10" y="2"/>
                        <a:pt x="10" y="2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0" y="5"/>
                        <a:pt x="10" y="5"/>
                      </a:cubicBezTo>
                      <a:cubicBezTo>
                        <a:pt x="9" y="5"/>
                        <a:pt x="9" y="5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7"/>
                        <a:pt x="9" y="7"/>
                      </a:cubicBezTo>
                      <a:cubicBezTo>
                        <a:pt x="10" y="9"/>
                        <a:pt x="10" y="10"/>
                        <a:pt x="9" y="11"/>
                      </a:cubicBezTo>
                      <a:cubicBezTo>
                        <a:pt x="8" y="14"/>
                        <a:pt x="4" y="15"/>
                        <a:pt x="3" y="15"/>
                      </a:cubicBezTo>
                      <a:cubicBezTo>
                        <a:pt x="2" y="15"/>
                        <a:pt x="2" y="18"/>
                        <a:pt x="1" y="19"/>
                      </a:cubicBezTo>
                      <a:cubicBezTo>
                        <a:pt x="1" y="20"/>
                        <a:pt x="1" y="22"/>
                        <a:pt x="0" y="23"/>
                      </a:cubicBezTo>
                      <a:cubicBezTo>
                        <a:pt x="0" y="24"/>
                        <a:pt x="2" y="26"/>
                        <a:pt x="3" y="27"/>
                      </a:cubicBezTo>
                      <a:cubicBezTo>
                        <a:pt x="5" y="29"/>
                        <a:pt x="8" y="31"/>
                        <a:pt x="9" y="34"/>
                      </a:cubicBezTo>
                      <a:cubicBezTo>
                        <a:pt x="9" y="34"/>
                        <a:pt x="9" y="35"/>
                        <a:pt x="10" y="36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11" y="37"/>
                        <a:pt x="11" y="38"/>
                        <a:pt x="11" y="38"/>
                      </a:cubicBezTo>
                      <a:cubicBezTo>
                        <a:pt x="11" y="39"/>
                        <a:pt x="12" y="39"/>
                        <a:pt x="12" y="39"/>
                      </a:cubicBezTo>
                      <a:cubicBezTo>
                        <a:pt x="12" y="40"/>
                        <a:pt x="13" y="41"/>
                        <a:pt x="13" y="42"/>
                      </a:cubicBezTo>
                      <a:cubicBezTo>
                        <a:pt x="13" y="42"/>
                        <a:pt x="13" y="42"/>
                        <a:pt x="14" y="43"/>
                      </a:cubicBezTo>
                      <a:cubicBezTo>
                        <a:pt x="14" y="44"/>
                        <a:pt x="15" y="44"/>
                        <a:pt x="15" y="45"/>
                      </a:cubicBezTo>
                      <a:cubicBezTo>
                        <a:pt x="15" y="45"/>
                        <a:pt x="15" y="45"/>
                        <a:pt x="15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21" name="Freeform 2039">
                  <a:extLst>
                    <a:ext uri="{FF2B5EF4-FFF2-40B4-BE49-F238E27FC236}">
                      <a16:creationId xmlns:a16="http://schemas.microsoft.com/office/drawing/2014/main" id="{30B82C96-46ED-A645-A64E-5B0BF09471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9" y="182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22" name="Freeform 2040">
                  <a:extLst>
                    <a:ext uri="{FF2B5EF4-FFF2-40B4-BE49-F238E27FC236}">
                      <a16:creationId xmlns:a16="http://schemas.microsoft.com/office/drawing/2014/main" id="{11E32B02-A59D-4A4C-9069-06DF007A65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8" y="18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23" name="Freeform 2041">
                  <a:extLst>
                    <a:ext uri="{FF2B5EF4-FFF2-40B4-BE49-F238E27FC236}">
                      <a16:creationId xmlns:a16="http://schemas.microsoft.com/office/drawing/2014/main" id="{A02DCEAC-FC08-C64B-984F-25898AB16D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" y="183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24" name="Freeform 2042">
                  <a:extLst>
                    <a:ext uri="{FF2B5EF4-FFF2-40B4-BE49-F238E27FC236}">
                      <a16:creationId xmlns:a16="http://schemas.microsoft.com/office/drawing/2014/main" id="{9EB527F7-56BF-DC4F-A87E-1423D7F3E8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2" y="1826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0 w 5"/>
                    <a:gd name="T3" fmla="*/ 5 h 5"/>
                    <a:gd name="T4" fmla="*/ 5 w 5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5" y="0"/>
                      </a:moveTo>
                      <a:cubicBezTo>
                        <a:pt x="1" y="0"/>
                        <a:pt x="1" y="3"/>
                        <a:pt x="0" y="5"/>
                      </a:cubicBezTo>
                      <a:cubicBezTo>
                        <a:pt x="1" y="3"/>
                        <a:pt x="1" y="0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25" name="Freeform 2043">
                  <a:extLst>
                    <a:ext uri="{FF2B5EF4-FFF2-40B4-BE49-F238E27FC236}">
                      <a16:creationId xmlns:a16="http://schemas.microsoft.com/office/drawing/2014/main" id="{DAFC6247-83A2-5045-9222-57CD41A37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182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26" name="Freeform 2044">
                  <a:extLst>
                    <a:ext uri="{FF2B5EF4-FFF2-40B4-BE49-F238E27FC236}">
                      <a16:creationId xmlns:a16="http://schemas.microsoft.com/office/drawing/2014/main" id="{F293EB3D-97D3-2C42-B8CB-FDFBC720BD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8" y="183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27" name="Freeform 2045">
                  <a:extLst>
                    <a:ext uri="{FF2B5EF4-FFF2-40B4-BE49-F238E27FC236}">
                      <a16:creationId xmlns:a16="http://schemas.microsoft.com/office/drawing/2014/main" id="{E2FE7CD3-D721-C544-BA3A-C1D98F55BF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834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28" name="Freeform 2046">
                  <a:extLst>
                    <a:ext uri="{FF2B5EF4-FFF2-40B4-BE49-F238E27FC236}">
                      <a16:creationId xmlns:a16="http://schemas.microsoft.com/office/drawing/2014/main" id="{7335EB61-499D-E746-9208-D5291AB499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7" y="1766"/>
                  <a:ext cx="46" cy="74"/>
                </a:xfrm>
                <a:custGeom>
                  <a:avLst/>
                  <a:gdLst>
                    <a:gd name="T0" fmla="*/ 8 w 48"/>
                    <a:gd name="T1" fmla="*/ 33 h 77"/>
                    <a:gd name="T2" fmla="*/ 10 w 48"/>
                    <a:gd name="T3" fmla="*/ 33 h 77"/>
                    <a:gd name="T4" fmla="*/ 11 w 48"/>
                    <a:gd name="T5" fmla="*/ 33 h 77"/>
                    <a:gd name="T6" fmla="*/ 16 w 48"/>
                    <a:gd name="T7" fmla="*/ 42 h 77"/>
                    <a:gd name="T8" fmla="*/ 17 w 48"/>
                    <a:gd name="T9" fmla="*/ 55 h 77"/>
                    <a:gd name="T10" fmla="*/ 20 w 48"/>
                    <a:gd name="T11" fmla="*/ 72 h 77"/>
                    <a:gd name="T12" fmla="*/ 28 w 48"/>
                    <a:gd name="T13" fmla="*/ 77 h 77"/>
                    <a:gd name="T14" fmla="*/ 34 w 48"/>
                    <a:gd name="T15" fmla="*/ 75 h 77"/>
                    <a:gd name="T16" fmla="*/ 40 w 48"/>
                    <a:gd name="T17" fmla="*/ 72 h 77"/>
                    <a:gd name="T18" fmla="*/ 42 w 48"/>
                    <a:gd name="T19" fmla="*/ 71 h 77"/>
                    <a:gd name="T20" fmla="*/ 48 w 48"/>
                    <a:gd name="T21" fmla="*/ 69 h 77"/>
                    <a:gd name="T22" fmla="*/ 47 w 48"/>
                    <a:gd name="T23" fmla="*/ 67 h 77"/>
                    <a:gd name="T24" fmla="*/ 45 w 48"/>
                    <a:gd name="T25" fmla="*/ 64 h 77"/>
                    <a:gd name="T26" fmla="*/ 44 w 48"/>
                    <a:gd name="T27" fmla="*/ 62 h 77"/>
                    <a:gd name="T28" fmla="*/ 43 w 48"/>
                    <a:gd name="T29" fmla="*/ 60 h 77"/>
                    <a:gd name="T30" fmla="*/ 34 w 48"/>
                    <a:gd name="T31" fmla="*/ 48 h 77"/>
                    <a:gd name="T32" fmla="*/ 35 w 48"/>
                    <a:gd name="T33" fmla="*/ 43 h 77"/>
                    <a:gd name="T34" fmla="*/ 44 w 48"/>
                    <a:gd name="T35" fmla="*/ 34 h 77"/>
                    <a:gd name="T36" fmla="*/ 43 w 48"/>
                    <a:gd name="T37" fmla="*/ 32 h 77"/>
                    <a:gd name="T38" fmla="*/ 43 w 48"/>
                    <a:gd name="T39" fmla="*/ 30 h 77"/>
                    <a:gd name="T40" fmla="*/ 44 w 48"/>
                    <a:gd name="T41" fmla="*/ 28 h 77"/>
                    <a:gd name="T42" fmla="*/ 44 w 48"/>
                    <a:gd name="T43" fmla="*/ 27 h 77"/>
                    <a:gd name="T44" fmla="*/ 36 w 48"/>
                    <a:gd name="T45" fmla="*/ 18 h 77"/>
                    <a:gd name="T46" fmla="*/ 29 w 48"/>
                    <a:gd name="T47" fmla="*/ 9 h 77"/>
                    <a:gd name="T48" fmla="*/ 18 w 48"/>
                    <a:gd name="T49" fmla="*/ 1 h 77"/>
                    <a:gd name="T50" fmla="*/ 15 w 48"/>
                    <a:gd name="T51" fmla="*/ 1 h 77"/>
                    <a:gd name="T52" fmla="*/ 14 w 48"/>
                    <a:gd name="T53" fmla="*/ 3 h 77"/>
                    <a:gd name="T54" fmla="*/ 12 w 48"/>
                    <a:gd name="T55" fmla="*/ 4 h 77"/>
                    <a:gd name="T56" fmla="*/ 11 w 48"/>
                    <a:gd name="T57" fmla="*/ 15 h 77"/>
                    <a:gd name="T58" fmla="*/ 2 w 48"/>
                    <a:gd name="T59" fmla="*/ 19 h 77"/>
                    <a:gd name="T60" fmla="*/ 1 w 48"/>
                    <a:gd name="T61" fmla="*/ 26 h 77"/>
                    <a:gd name="T62" fmla="*/ 2 w 48"/>
                    <a:gd name="T63" fmla="*/ 28 h 77"/>
                    <a:gd name="T64" fmla="*/ 3 w 48"/>
                    <a:gd name="T65" fmla="*/ 30 h 77"/>
                    <a:gd name="T66" fmla="*/ 5 w 48"/>
                    <a:gd name="T67" fmla="*/ 32 h 77"/>
                    <a:gd name="T68" fmla="*/ 6 w 48"/>
                    <a:gd name="T69" fmla="*/ 34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" h="77">
                      <a:moveTo>
                        <a:pt x="6" y="34"/>
                      </a:moveTo>
                      <a:cubicBezTo>
                        <a:pt x="7" y="33"/>
                        <a:pt x="7" y="33"/>
                        <a:pt x="8" y="33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8" y="33"/>
                        <a:pt x="9" y="33"/>
                        <a:pt x="10" y="33"/>
                      </a:cubicBezTo>
                      <a:cubicBezTo>
                        <a:pt x="10" y="33"/>
                        <a:pt x="10" y="32"/>
                        <a:pt x="10" y="32"/>
                      </a:cubicBezTo>
                      <a:cubicBezTo>
                        <a:pt x="10" y="32"/>
                        <a:pt x="10" y="33"/>
                        <a:pt x="11" y="33"/>
                      </a:cubicBezTo>
                      <a:cubicBezTo>
                        <a:pt x="15" y="33"/>
                        <a:pt x="15" y="37"/>
                        <a:pt x="15" y="39"/>
                      </a:cubicBezTo>
                      <a:cubicBezTo>
                        <a:pt x="15" y="41"/>
                        <a:pt x="15" y="42"/>
                        <a:pt x="16" y="42"/>
                      </a:cubicBezTo>
                      <a:cubicBezTo>
                        <a:pt x="18" y="43"/>
                        <a:pt x="20" y="45"/>
                        <a:pt x="20" y="48"/>
                      </a:cubicBezTo>
                      <a:cubicBezTo>
                        <a:pt x="20" y="51"/>
                        <a:pt x="19" y="54"/>
                        <a:pt x="17" y="55"/>
                      </a:cubicBezTo>
                      <a:cubicBezTo>
                        <a:pt x="17" y="55"/>
                        <a:pt x="16" y="57"/>
                        <a:pt x="16" y="59"/>
                      </a:cubicBezTo>
                      <a:cubicBezTo>
                        <a:pt x="16" y="63"/>
                        <a:pt x="17" y="68"/>
                        <a:pt x="20" y="72"/>
                      </a:cubicBezTo>
                      <a:cubicBezTo>
                        <a:pt x="23" y="76"/>
                        <a:pt x="26" y="77"/>
                        <a:pt x="27" y="77"/>
                      </a:cubicBezTo>
                      <a:cubicBezTo>
                        <a:pt x="27" y="77"/>
                        <a:pt x="27" y="77"/>
                        <a:pt x="28" y="77"/>
                      </a:cubicBezTo>
                      <a:cubicBezTo>
                        <a:pt x="29" y="77"/>
                        <a:pt x="29" y="76"/>
                        <a:pt x="29" y="76"/>
                      </a:cubicBezTo>
                      <a:cubicBezTo>
                        <a:pt x="30" y="75"/>
                        <a:pt x="32" y="75"/>
                        <a:pt x="34" y="75"/>
                      </a:cubicBezTo>
                      <a:cubicBezTo>
                        <a:pt x="35" y="75"/>
                        <a:pt x="36" y="74"/>
                        <a:pt x="36" y="74"/>
                      </a:cubicBezTo>
                      <a:cubicBezTo>
                        <a:pt x="37" y="72"/>
                        <a:pt x="38" y="72"/>
                        <a:pt x="40" y="72"/>
                      </a:cubicBezTo>
                      <a:cubicBezTo>
                        <a:pt x="41" y="72"/>
                        <a:pt x="41" y="72"/>
                        <a:pt x="41" y="72"/>
                      </a:cubicBezTo>
                      <a:cubicBezTo>
                        <a:pt x="41" y="72"/>
                        <a:pt x="42" y="72"/>
                        <a:pt x="42" y="71"/>
                      </a:cubicBezTo>
                      <a:cubicBezTo>
                        <a:pt x="43" y="71"/>
                        <a:pt x="43" y="70"/>
                        <a:pt x="43" y="70"/>
                      </a:cubicBezTo>
                      <a:cubicBezTo>
                        <a:pt x="44" y="69"/>
                        <a:pt x="46" y="69"/>
                        <a:pt x="48" y="69"/>
                      </a:cubicBezTo>
                      <a:cubicBezTo>
                        <a:pt x="48" y="69"/>
                        <a:pt x="48" y="69"/>
                        <a:pt x="48" y="69"/>
                      </a:cubicBezTo>
                      <a:cubicBezTo>
                        <a:pt x="47" y="68"/>
                        <a:pt x="47" y="68"/>
                        <a:pt x="47" y="67"/>
                      </a:cubicBezTo>
                      <a:cubicBezTo>
                        <a:pt x="47" y="67"/>
                        <a:pt x="46" y="67"/>
                        <a:pt x="46" y="66"/>
                      </a:cubicBezTo>
                      <a:cubicBezTo>
                        <a:pt x="46" y="66"/>
                        <a:pt x="46" y="65"/>
                        <a:pt x="45" y="64"/>
                      </a:cubicBezTo>
                      <a:cubicBezTo>
                        <a:pt x="45" y="64"/>
                        <a:pt x="45" y="64"/>
                        <a:pt x="45" y="64"/>
                      </a:cubicBezTo>
                      <a:cubicBezTo>
                        <a:pt x="45" y="63"/>
                        <a:pt x="44" y="63"/>
                        <a:pt x="44" y="62"/>
                      </a:cubicBezTo>
                      <a:cubicBezTo>
                        <a:pt x="44" y="62"/>
                        <a:pt x="44" y="62"/>
                        <a:pt x="44" y="62"/>
                      </a:cubicBezTo>
                      <a:cubicBezTo>
                        <a:pt x="44" y="61"/>
                        <a:pt x="43" y="61"/>
                        <a:pt x="43" y="60"/>
                      </a:cubicBezTo>
                      <a:cubicBezTo>
                        <a:pt x="43" y="58"/>
                        <a:pt x="40" y="56"/>
                        <a:pt x="38" y="55"/>
                      </a:cubicBezTo>
                      <a:cubicBezTo>
                        <a:pt x="36" y="52"/>
                        <a:pt x="34" y="50"/>
                        <a:pt x="34" y="48"/>
                      </a:cubicBezTo>
                      <a:cubicBezTo>
                        <a:pt x="34" y="48"/>
                        <a:pt x="34" y="47"/>
                        <a:pt x="34" y="46"/>
                      </a:cubicBezTo>
                      <a:cubicBezTo>
                        <a:pt x="35" y="46"/>
                        <a:pt x="35" y="44"/>
                        <a:pt x="35" y="43"/>
                      </a:cubicBezTo>
                      <a:cubicBezTo>
                        <a:pt x="36" y="40"/>
                        <a:pt x="37" y="36"/>
                        <a:pt x="40" y="36"/>
                      </a:cubicBezTo>
                      <a:cubicBezTo>
                        <a:pt x="42" y="36"/>
                        <a:pt x="44" y="35"/>
                        <a:pt x="44" y="34"/>
                      </a:cubicBezTo>
                      <a:cubicBezTo>
                        <a:pt x="44" y="34"/>
                        <a:pt x="44" y="34"/>
                        <a:pt x="44" y="34"/>
                      </a:cubicBezTo>
                      <a:cubicBezTo>
                        <a:pt x="43" y="33"/>
                        <a:pt x="43" y="32"/>
                        <a:pt x="43" y="32"/>
                      </a:cubicBezTo>
                      <a:cubicBezTo>
                        <a:pt x="43" y="32"/>
                        <a:pt x="43" y="31"/>
                        <a:pt x="43" y="31"/>
                      </a:cubicBezTo>
                      <a:cubicBezTo>
                        <a:pt x="43" y="31"/>
                        <a:pt x="43" y="30"/>
                        <a:pt x="43" y="30"/>
                      </a:cubicBezTo>
                      <a:cubicBezTo>
                        <a:pt x="43" y="30"/>
                        <a:pt x="43" y="29"/>
                        <a:pt x="44" y="29"/>
                      </a:cubicBezTo>
                      <a:cubicBezTo>
                        <a:pt x="44" y="29"/>
                        <a:pt x="44" y="28"/>
                        <a:pt x="44" y="28"/>
                      </a:cubicBezTo>
                      <a:cubicBezTo>
                        <a:pt x="44" y="28"/>
                        <a:pt x="44" y="27"/>
                        <a:pt x="44" y="27"/>
                      </a:cubicBezTo>
                      <a:cubicBezTo>
                        <a:pt x="44" y="27"/>
                        <a:pt x="44" y="27"/>
                        <a:pt x="44" y="27"/>
                      </a:cubicBezTo>
                      <a:cubicBezTo>
                        <a:pt x="43" y="26"/>
                        <a:pt x="41" y="24"/>
                        <a:pt x="40" y="22"/>
                      </a:cubicBezTo>
                      <a:cubicBezTo>
                        <a:pt x="39" y="21"/>
                        <a:pt x="37" y="18"/>
                        <a:pt x="36" y="18"/>
                      </a:cubicBezTo>
                      <a:cubicBezTo>
                        <a:pt x="34" y="18"/>
                        <a:pt x="32" y="17"/>
                        <a:pt x="30" y="15"/>
                      </a:cubicBezTo>
                      <a:cubicBezTo>
                        <a:pt x="29" y="14"/>
                        <a:pt x="28" y="11"/>
                        <a:pt x="29" y="9"/>
                      </a:cubicBezTo>
                      <a:cubicBezTo>
                        <a:pt x="29" y="8"/>
                        <a:pt x="28" y="7"/>
                        <a:pt x="25" y="6"/>
                      </a:cubicBezTo>
                      <a:cubicBezTo>
                        <a:pt x="23" y="5"/>
                        <a:pt x="20" y="4"/>
                        <a:pt x="18" y="1"/>
                      </a:cubicBezTo>
                      <a:cubicBezTo>
                        <a:pt x="17" y="1"/>
                        <a:pt x="17" y="0"/>
                        <a:pt x="16" y="0"/>
                      </a:cubicBezTo>
                      <a:cubicBezTo>
                        <a:pt x="16" y="0"/>
                        <a:pt x="15" y="1"/>
                        <a:pt x="15" y="1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3" y="4"/>
                        <a:pt x="13" y="4"/>
                        <a:pt x="12" y="4"/>
                      </a:cubicBezTo>
                      <a:cubicBezTo>
                        <a:pt x="10" y="6"/>
                        <a:pt x="8" y="8"/>
                        <a:pt x="8" y="9"/>
                      </a:cubicBezTo>
                      <a:cubicBezTo>
                        <a:pt x="10" y="10"/>
                        <a:pt x="12" y="12"/>
                        <a:pt x="11" y="15"/>
                      </a:cubicBezTo>
                      <a:cubicBezTo>
                        <a:pt x="11" y="16"/>
                        <a:pt x="10" y="18"/>
                        <a:pt x="6" y="18"/>
                      </a:cubicBezTo>
                      <a:cubicBezTo>
                        <a:pt x="3" y="19"/>
                        <a:pt x="2" y="19"/>
                        <a:pt x="2" y="19"/>
                      </a:cubicBezTo>
                      <a:cubicBezTo>
                        <a:pt x="2" y="20"/>
                        <a:pt x="2" y="20"/>
                        <a:pt x="2" y="21"/>
                      </a:cubicBezTo>
                      <a:cubicBezTo>
                        <a:pt x="2" y="24"/>
                        <a:pt x="1" y="25"/>
                        <a:pt x="1" y="26"/>
                      </a:cubicBezTo>
                      <a:cubicBezTo>
                        <a:pt x="1" y="26"/>
                        <a:pt x="0" y="26"/>
                        <a:pt x="0" y="26"/>
                      </a:cubicBezTo>
                      <a:cubicBezTo>
                        <a:pt x="1" y="27"/>
                        <a:pt x="1" y="27"/>
                        <a:pt x="2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" y="29"/>
                        <a:pt x="3" y="29"/>
                        <a:pt x="3" y="30"/>
                      </a:cubicBezTo>
                      <a:cubicBezTo>
                        <a:pt x="3" y="30"/>
                        <a:pt x="4" y="30"/>
                        <a:pt x="4" y="30"/>
                      </a:cubicBezTo>
                      <a:cubicBezTo>
                        <a:pt x="4" y="31"/>
                        <a:pt x="5" y="31"/>
                        <a:pt x="5" y="32"/>
                      </a:cubicBezTo>
                      <a:cubicBezTo>
                        <a:pt x="5" y="32"/>
                        <a:pt x="6" y="33"/>
                        <a:pt x="6" y="33"/>
                      </a:cubicBezTo>
                      <a:cubicBezTo>
                        <a:pt x="6" y="33"/>
                        <a:pt x="6" y="33"/>
                        <a:pt x="6" y="34"/>
                      </a:cubicBezTo>
                      <a:cubicBezTo>
                        <a:pt x="6" y="34"/>
                        <a:pt x="6" y="34"/>
                        <a:pt x="6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29" name="Freeform 2047">
                  <a:extLst>
                    <a:ext uri="{FF2B5EF4-FFF2-40B4-BE49-F238E27FC236}">
                      <a16:creationId xmlns:a16="http://schemas.microsoft.com/office/drawing/2014/main" id="{8622EAAD-2CA6-3841-889A-EAABDB73AD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7" y="1835"/>
                  <a:ext cx="6" cy="5"/>
                </a:xfrm>
                <a:custGeom>
                  <a:avLst/>
                  <a:gdLst>
                    <a:gd name="T0" fmla="*/ 0 w 7"/>
                    <a:gd name="T1" fmla="*/ 0 h 5"/>
                    <a:gd name="T2" fmla="*/ 7 w 7"/>
                    <a:gd name="T3" fmla="*/ 5 h 5"/>
                    <a:gd name="T4" fmla="*/ 0 w 7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5">
                      <a:moveTo>
                        <a:pt x="0" y="0"/>
                      </a:moveTo>
                      <a:cubicBezTo>
                        <a:pt x="3" y="4"/>
                        <a:pt x="6" y="5"/>
                        <a:pt x="7" y="5"/>
                      </a:cubicBezTo>
                      <a:cubicBezTo>
                        <a:pt x="6" y="5"/>
                        <a:pt x="3" y="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30" name="Freeform 2048">
                  <a:extLst>
                    <a:ext uri="{FF2B5EF4-FFF2-40B4-BE49-F238E27FC236}">
                      <a16:creationId xmlns:a16="http://schemas.microsoft.com/office/drawing/2014/main" id="{71F6DB0D-A891-F649-B4AD-F20A3EBD5C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3" y="1798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31" name="Freeform 2049">
                  <a:extLst>
                    <a:ext uri="{FF2B5EF4-FFF2-40B4-BE49-F238E27FC236}">
                      <a16:creationId xmlns:a16="http://schemas.microsoft.com/office/drawing/2014/main" id="{D94F9810-DFAC-3944-A0F4-25815FBC3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5" y="1798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32" name="Freeform 2050">
                  <a:extLst>
                    <a:ext uri="{FF2B5EF4-FFF2-40B4-BE49-F238E27FC236}">
                      <a16:creationId xmlns:a16="http://schemas.microsoft.com/office/drawing/2014/main" id="{589572FA-51C7-C645-BB89-89023E566F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8" y="1833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33" name="Freeform 2051">
                  <a:extLst>
                    <a:ext uri="{FF2B5EF4-FFF2-40B4-BE49-F238E27FC236}">
                      <a16:creationId xmlns:a16="http://schemas.microsoft.com/office/drawing/2014/main" id="{D09CC09D-D6EB-A944-98B7-7693C8DEB2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1" y="176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34" name="Freeform 2052">
                  <a:extLst>
                    <a:ext uri="{FF2B5EF4-FFF2-40B4-BE49-F238E27FC236}">
                      <a16:creationId xmlns:a16="http://schemas.microsoft.com/office/drawing/2014/main" id="{1D1F6E60-D79B-9A4D-A686-7A9E814D87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0" y="179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35" name="Freeform 2053">
                  <a:extLst>
                    <a:ext uri="{FF2B5EF4-FFF2-40B4-BE49-F238E27FC236}">
                      <a16:creationId xmlns:a16="http://schemas.microsoft.com/office/drawing/2014/main" id="{9612C33D-5544-CB43-AA94-97F9E12ABA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9" y="17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36" name="Freeform 2054">
                  <a:extLst>
                    <a:ext uri="{FF2B5EF4-FFF2-40B4-BE49-F238E27FC236}">
                      <a16:creationId xmlns:a16="http://schemas.microsoft.com/office/drawing/2014/main" id="{F3188062-D92C-6845-9268-58368113A3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2" y="1797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37" name="Freeform 2055">
                  <a:extLst>
                    <a:ext uri="{FF2B5EF4-FFF2-40B4-BE49-F238E27FC236}">
                      <a16:creationId xmlns:a16="http://schemas.microsoft.com/office/drawing/2014/main" id="{D2BAF715-12D3-7C4B-8C6B-D72ECD41A1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2" y="176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38" name="Freeform 2056">
                  <a:extLst>
                    <a:ext uri="{FF2B5EF4-FFF2-40B4-BE49-F238E27FC236}">
                      <a16:creationId xmlns:a16="http://schemas.microsoft.com/office/drawing/2014/main" id="{9EB8E45F-DE1A-8D41-B0B6-8585BC53DA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1830"/>
                  <a:ext cx="0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sp>
            <p:nvSpPr>
              <p:cNvPr id="191" name="Freeform 2058">
                <a:extLst>
                  <a:ext uri="{FF2B5EF4-FFF2-40B4-BE49-F238E27FC236}">
                    <a16:creationId xmlns:a16="http://schemas.microsoft.com/office/drawing/2014/main" id="{32984625-CD1D-854E-8959-53C2E3AFD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0" y="179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2" name="Freeform 2059">
                <a:extLst>
                  <a:ext uri="{FF2B5EF4-FFF2-40B4-BE49-F238E27FC236}">
                    <a16:creationId xmlns:a16="http://schemas.microsoft.com/office/drawing/2014/main" id="{09631664-9EBA-CF43-98D7-5464625CF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" y="179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3" name="Freeform 2060">
                <a:extLst>
                  <a:ext uri="{FF2B5EF4-FFF2-40B4-BE49-F238E27FC236}">
                    <a16:creationId xmlns:a16="http://schemas.microsoft.com/office/drawing/2014/main" id="{54F594AD-A77B-E34D-A63C-5C65E3897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" y="182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4" name="Freeform 2061">
                <a:extLst>
                  <a:ext uri="{FF2B5EF4-FFF2-40B4-BE49-F238E27FC236}">
                    <a16:creationId xmlns:a16="http://schemas.microsoft.com/office/drawing/2014/main" id="{CDBC1C78-4328-F141-9C09-B92C90516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0" y="182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5" name="Freeform 2062">
                <a:extLst>
                  <a:ext uri="{FF2B5EF4-FFF2-40B4-BE49-F238E27FC236}">
                    <a16:creationId xmlns:a16="http://schemas.microsoft.com/office/drawing/2014/main" id="{AEBA57AC-7A17-E044-8F2D-4E4B3E9D8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" y="179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6" name="Freeform 2063">
                <a:extLst>
                  <a:ext uri="{FF2B5EF4-FFF2-40B4-BE49-F238E27FC236}">
                    <a16:creationId xmlns:a16="http://schemas.microsoft.com/office/drawing/2014/main" id="{407B62A6-D5A4-E944-B47B-325A30DB0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1" y="182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7" name="Freeform 2064">
                <a:extLst>
                  <a:ext uri="{FF2B5EF4-FFF2-40B4-BE49-F238E27FC236}">
                    <a16:creationId xmlns:a16="http://schemas.microsoft.com/office/drawing/2014/main" id="{7DE7A97D-933B-F840-BD75-1704FD9D0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2" y="1795"/>
                <a:ext cx="29" cy="36"/>
              </a:xfrm>
              <a:custGeom>
                <a:avLst/>
                <a:gdLst>
                  <a:gd name="T0" fmla="*/ 1 w 30"/>
                  <a:gd name="T1" fmla="*/ 37 h 38"/>
                  <a:gd name="T2" fmla="*/ 4 w 30"/>
                  <a:gd name="T3" fmla="*/ 38 h 38"/>
                  <a:gd name="T4" fmla="*/ 4 w 30"/>
                  <a:gd name="T5" fmla="*/ 38 h 38"/>
                  <a:gd name="T6" fmla="*/ 5 w 30"/>
                  <a:gd name="T7" fmla="*/ 38 h 38"/>
                  <a:gd name="T8" fmla="*/ 6 w 30"/>
                  <a:gd name="T9" fmla="*/ 38 h 38"/>
                  <a:gd name="T10" fmla="*/ 7 w 30"/>
                  <a:gd name="T11" fmla="*/ 37 h 38"/>
                  <a:gd name="T12" fmla="*/ 12 w 30"/>
                  <a:gd name="T13" fmla="*/ 36 h 38"/>
                  <a:gd name="T14" fmla="*/ 15 w 30"/>
                  <a:gd name="T15" fmla="*/ 36 h 38"/>
                  <a:gd name="T16" fmla="*/ 18 w 30"/>
                  <a:gd name="T17" fmla="*/ 33 h 38"/>
                  <a:gd name="T18" fmla="*/ 19 w 30"/>
                  <a:gd name="T19" fmla="*/ 31 h 38"/>
                  <a:gd name="T20" fmla="*/ 19 w 30"/>
                  <a:gd name="T21" fmla="*/ 30 h 38"/>
                  <a:gd name="T22" fmla="*/ 20 w 30"/>
                  <a:gd name="T23" fmla="*/ 28 h 38"/>
                  <a:gd name="T24" fmla="*/ 21 w 30"/>
                  <a:gd name="T25" fmla="*/ 27 h 38"/>
                  <a:gd name="T26" fmla="*/ 22 w 30"/>
                  <a:gd name="T27" fmla="*/ 25 h 38"/>
                  <a:gd name="T28" fmla="*/ 23 w 30"/>
                  <a:gd name="T29" fmla="*/ 25 h 38"/>
                  <a:gd name="T30" fmla="*/ 24 w 30"/>
                  <a:gd name="T31" fmla="*/ 23 h 38"/>
                  <a:gd name="T32" fmla="*/ 25 w 30"/>
                  <a:gd name="T33" fmla="*/ 22 h 38"/>
                  <a:gd name="T34" fmla="*/ 29 w 30"/>
                  <a:gd name="T35" fmla="*/ 18 h 38"/>
                  <a:gd name="T36" fmla="*/ 29 w 30"/>
                  <a:gd name="T37" fmla="*/ 17 h 38"/>
                  <a:gd name="T38" fmla="*/ 30 w 30"/>
                  <a:gd name="T39" fmla="*/ 16 h 38"/>
                  <a:gd name="T40" fmla="*/ 25 w 30"/>
                  <a:gd name="T41" fmla="*/ 11 h 38"/>
                  <a:gd name="T42" fmla="*/ 13 w 30"/>
                  <a:gd name="T43" fmla="*/ 3 h 38"/>
                  <a:gd name="T44" fmla="*/ 5 w 30"/>
                  <a:gd name="T45" fmla="*/ 0 h 38"/>
                  <a:gd name="T46" fmla="*/ 5 w 30"/>
                  <a:gd name="T47" fmla="*/ 3 h 38"/>
                  <a:gd name="T48" fmla="*/ 5 w 30"/>
                  <a:gd name="T49" fmla="*/ 3 h 38"/>
                  <a:gd name="T50" fmla="*/ 4 w 30"/>
                  <a:gd name="T51" fmla="*/ 3 h 38"/>
                  <a:gd name="T52" fmla="*/ 4 w 30"/>
                  <a:gd name="T53" fmla="*/ 4 h 38"/>
                  <a:gd name="T54" fmla="*/ 4 w 30"/>
                  <a:gd name="T55" fmla="*/ 4 h 38"/>
                  <a:gd name="T56" fmla="*/ 4 w 30"/>
                  <a:gd name="T57" fmla="*/ 4 h 38"/>
                  <a:gd name="T58" fmla="*/ 4 w 30"/>
                  <a:gd name="T59" fmla="*/ 4 h 38"/>
                  <a:gd name="T60" fmla="*/ 4 w 30"/>
                  <a:gd name="T61" fmla="*/ 5 h 38"/>
                  <a:gd name="T62" fmla="*/ 4 w 30"/>
                  <a:gd name="T63" fmla="*/ 5 h 38"/>
                  <a:gd name="T64" fmla="*/ 3 w 30"/>
                  <a:gd name="T65" fmla="*/ 5 h 38"/>
                  <a:gd name="T66" fmla="*/ 3 w 30"/>
                  <a:gd name="T67" fmla="*/ 5 h 38"/>
                  <a:gd name="T68" fmla="*/ 2 w 30"/>
                  <a:gd name="T69" fmla="*/ 16 h 38"/>
                  <a:gd name="T70" fmla="*/ 3 w 30"/>
                  <a:gd name="T71" fmla="*/ 33 h 38"/>
                  <a:gd name="T72" fmla="*/ 3 w 30"/>
                  <a:gd name="T73" fmla="*/ 33 h 38"/>
                  <a:gd name="T74" fmla="*/ 3 w 30"/>
                  <a:gd name="T75" fmla="*/ 33 h 38"/>
                  <a:gd name="T76" fmla="*/ 3 w 30"/>
                  <a:gd name="T77" fmla="*/ 33 h 38"/>
                  <a:gd name="T78" fmla="*/ 3 w 30"/>
                  <a:gd name="T79" fmla="*/ 33 h 38"/>
                  <a:gd name="T80" fmla="*/ 3 w 30"/>
                  <a:gd name="T81" fmla="*/ 33 h 38"/>
                  <a:gd name="T82" fmla="*/ 3 w 30"/>
                  <a:gd name="T83" fmla="*/ 34 h 38"/>
                  <a:gd name="T84" fmla="*/ 2 w 30"/>
                  <a:gd name="T85" fmla="*/ 34 h 38"/>
                  <a:gd name="T86" fmla="*/ 2 w 30"/>
                  <a:gd name="T87" fmla="*/ 34 h 38"/>
                  <a:gd name="T88" fmla="*/ 2 w 30"/>
                  <a:gd name="T89" fmla="*/ 35 h 38"/>
                  <a:gd name="T90" fmla="*/ 2 w 30"/>
                  <a:gd name="T91" fmla="*/ 35 h 38"/>
                  <a:gd name="T92" fmla="*/ 0 w 30"/>
                  <a:gd name="T93" fmla="*/ 37 h 38"/>
                  <a:gd name="T94" fmla="*/ 1 w 30"/>
                  <a:gd name="T95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38">
                    <a:moveTo>
                      <a:pt x="1" y="37"/>
                    </a:moveTo>
                    <a:cubicBezTo>
                      <a:pt x="1" y="37"/>
                      <a:pt x="2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5" y="38"/>
                      <a:pt x="5" y="38"/>
                    </a:cubicBezTo>
                    <a:cubicBezTo>
                      <a:pt x="5" y="38"/>
                      <a:pt x="5" y="38"/>
                      <a:pt x="6" y="38"/>
                    </a:cubicBezTo>
                    <a:cubicBezTo>
                      <a:pt x="6" y="37"/>
                      <a:pt x="7" y="37"/>
                      <a:pt x="7" y="37"/>
                    </a:cubicBezTo>
                    <a:cubicBezTo>
                      <a:pt x="9" y="36"/>
                      <a:pt x="11" y="36"/>
                      <a:pt x="12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6"/>
                      <a:pt x="17" y="36"/>
                      <a:pt x="18" y="33"/>
                    </a:cubicBezTo>
                    <a:cubicBezTo>
                      <a:pt x="18" y="33"/>
                      <a:pt x="18" y="32"/>
                      <a:pt x="19" y="31"/>
                    </a:cubicBezTo>
                    <a:cubicBezTo>
                      <a:pt x="19" y="31"/>
                      <a:pt x="19" y="30"/>
                      <a:pt x="19" y="30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1" y="28"/>
                      <a:pt x="21" y="28"/>
                      <a:pt x="21" y="27"/>
                    </a:cubicBezTo>
                    <a:cubicBezTo>
                      <a:pt x="21" y="27"/>
                      <a:pt x="22" y="26"/>
                      <a:pt x="22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3" y="24"/>
                      <a:pt x="24" y="23"/>
                      <a:pt x="24" y="23"/>
                    </a:cubicBezTo>
                    <a:cubicBezTo>
                      <a:pt x="24" y="23"/>
                      <a:pt x="25" y="22"/>
                      <a:pt x="25" y="22"/>
                    </a:cubicBezTo>
                    <a:cubicBezTo>
                      <a:pt x="26" y="20"/>
                      <a:pt x="27" y="19"/>
                      <a:pt x="29" y="18"/>
                    </a:cubicBezTo>
                    <a:cubicBezTo>
                      <a:pt x="29" y="18"/>
                      <a:pt x="29" y="18"/>
                      <a:pt x="29" y="17"/>
                    </a:cubicBezTo>
                    <a:cubicBezTo>
                      <a:pt x="29" y="17"/>
                      <a:pt x="30" y="17"/>
                      <a:pt x="30" y="16"/>
                    </a:cubicBezTo>
                    <a:cubicBezTo>
                      <a:pt x="28" y="15"/>
                      <a:pt x="26" y="13"/>
                      <a:pt x="25" y="11"/>
                    </a:cubicBezTo>
                    <a:cubicBezTo>
                      <a:pt x="21" y="8"/>
                      <a:pt x="17" y="4"/>
                      <a:pt x="13" y="3"/>
                    </a:cubicBezTo>
                    <a:cubicBezTo>
                      <a:pt x="11" y="2"/>
                      <a:pt x="8" y="1"/>
                      <a:pt x="5" y="0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6"/>
                      <a:pt x="0" y="12"/>
                      <a:pt x="2" y="16"/>
                    </a:cubicBezTo>
                    <a:cubicBezTo>
                      <a:pt x="4" y="21"/>
                      <a:pt x="4" y="30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1" y="36"/>
                      <a:pt x="0" y="37"/>
                    </a:cubicBezTo>
                    <a:cubicBezTo>
                      <a:pt x="0" y="37"/>
                      <a:pt x="0" y="37"/>
                      <a:pt x="1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8" name="Freeform 2065">
                <a:extLst>
                  <a:ext uri="{FF2B5EF4-FFF2-40B4-BE49-F238E27FC236}">
                    <a16:creationId xmlns:a16="http://schemas.microsoft.com/office/drawing/2014/main" id="{EC485E99-347C-3E46-9AA2-CCA37F4A9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5" y="181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9" name="Freeform 2066">
                <a:extLst>
                  <a:ext uri="{FF2B5EF4-FFF2-40B4-BE49-F238E27FC236}">
                    <a16:creationId xmlns:a16="http://schemas.microsoft.com/office/drawing/2014/main" id="{0A6C50A4-4406-4B42-8069-6D6CE7CB2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0" y="182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0" name="Freeform 2067">
                <a:extLst>
                  <a:ext uri="{FF2B5EF4-FFF2-40B4-BE49-F238E27FC236}">
                    <a16:creationId xmlns:a16="http://schemas.microsoft.com/office/drawing/2014/main" id="{49AB5D5F-9117-D04A-A49A-F46C8AB37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2" y="1830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1" name="Freeform 2068">
                <a:extLst>
                  <a:ext uri="{FF2B5EF4-FFF2-40B4-BE49-F238E27FC236}">
                    <a16:creationId xmlns:a16="http://schemas.microsoft.com/office/drawing/2014/main" id="{ABE74141-F4AA-0540-84D9-02B234DB1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0" y="181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2" name="Freeform 2069">
                <a:extLst>
                  <a:ext uri="{FF2B5EF4-FFF2-40B4-BE49-F238E27FC236}">
                    <a16:creationId xmlns:a16="http://schemas.microsoft.com/office/drawing/2014/main" id="{CC06432C-2F4D-714B-8B51-6306D7B21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83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3" name="Freeform 2070">
                <a:extLst>
                  <a:ext uri="{FF2B5EF4-FFF2-40B4-BE49-F238E27FC236}">
                    <a16:creationId xmlns:a16="http://schemas.microsoft.com/office/drawing/2014/main" id="{3C593B8E-F27C-0C42-9F2F-731860483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3" y="1819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4" name="Freeform 2071">
                <a:extLst>
                  <a:ext uri="{FF2B5EF4-FFF2-40B4-BE49-F238E27FC236}">
                    <a16:creationId xmlns:a16="http://schemas.microsoft.com/office/drawing/2014/main" id="{1BBB0919-CC58-4841-8727-A2656357A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" y="183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5" name="Freeform 2072">
                <a:extLst>
                  <a:ext uri="{FF2B5EF4-FFF2-40B4-BE49-F238E27FC236}">
                    <a16:creationId xmlns:a16="http://schemas.microsoft.com/office/drawing/2014/main" id="{94C633CD-001B-3848-9B1C-575891503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182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6" name="Freeform 2073">
                <a:extLst>
                  <a:ext uri="{FF2B5EF4-FFF2-40B4-BE49-F238E27FC236}">
                    <a16:creationId xmlns:a16="http://schemas.microsoft.com/office/drawing/2014/main" id="{7118A3E5-9550-8442-ADA3-A0E26CACB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79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7" name="Freeform 2074">
                <a:extLst>
                  <a:ext uri="{FF2B5EF4-FFF2-40B4-BE49-F238E27FC236}">
                    <a16:creationId xmlns:a16="http://schemas.microsoft.com/office/drawing/2014/main" id="{FEF21CB0-5FA5-9F45-AEA2-05CD5B5F9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18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8" name="Freeform 2075">
                <a:extLst>
                  <a:ext uri="{FF2B5EF4-FFF2-40B4-BE49-F238E27FC236}">
                    <a16:creationId xmlns:a16="http://schemas.microsoft.com/office/drawing/2014/main" id="{EE479F3A-382D-B944-AD73-FF446F260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18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9" name="Freeform 2076">
                <a:extLst>
                  <a:ext uri="{FF2B5EF4-FFF2-40B4-BE49-F238E27FC236}">
                    <a16:creationId xmlns:a16="http://schemas.microsoft.com/office/drawing/2014/main" id="{AF7001A4-E8FD-3C47-BC69-920B33BB4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" y="17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0" name="Freeform 2077">
                <a:extLst>
                  <a:ext uri="{FF2B5EF4-FFF2-40B4-BE49-F238E27FC236}">
                    <a16:creationId xmlns:a16="http://schemas.microsoft.com/office/drawing/2014/main" id="{B0539C58-7D03-3D48-A1B0-33E78B513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7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1" name="Freeform 2078">
                <a:extLst>
                  <a:ext uri="{FF2B5EF4-FFF2-40B4-BE49-F238E27FC236}">
                    <a16:creationId xmlns:a16="http://schemas.microsoft.com/office/drawing/2014/main" id="{224D7CE3-ABBD-E541-997F-BA681165A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5" y="180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2" name="Freeform 2079">
                <a:extLst>
                  <a:ext uri="{FF2B5EF4-FFF2-40B4-BE49-F238E27FC236}">
                    <a16:creationId xmlns:a16="http://schemas.microsoft.com/office/drawing/2014/main" id="{D82491FC-AA4A-D140-9958-01F52DD48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79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3" name="Freeform 2080">
                <a:extLst>
                  <a:ext uri="{FF2B5EF4-FFF2-40B4-BE49-F238E27FC236}">
                    <a16:creationId xmlns:a16="http://schemas.microsoft.com/office/drawing/2014/main" id="{B5F99958-9F37-6D4A-8191-BC3D7B2D1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5" y="18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4" name="Freeform 2081">
                <a:extLst>
                  <a:ext uri="{FF2B5EF4-FFF2-40B4-BE49-F238E27FC236}">
                    <a16:creationId xmlns:a16="http://schemas.microsoft.com/office/drawing/2014/main" id="{2D4E0955-FDCA-E14A-896C-D3C168773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5" y="18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5" name="Freeform 2082">
                <a:extLst>
                  <a:ext uri="{FF2B5EF4-FFF2-40B4-BE49-F238E27FC236}">
                    <a16:creationId xmlns:a16="http://schemas.microsoft.com/office/drawing/2014/main" id="{D1D389AC-D7E8-3B40-B140-B0C8149EB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5" y="182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6" name="Freeform 2083">
                <a:extLst>
                  <a:ext uri="{FF2B5EF4-FFF2-40B4-BE49-F238E27FC236}">
                    <a16:creationId xmlns:a16="http://schemas.microsoft.com/office/drawing/2014/main" id="{AFB9354B-D292-2442-A0AA-AE08733CD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2" y="1843"/>
                <a:ext cx="58" cy="65"/>
              </a:xfrm>
              <a:custGeom>
                <a:avLst/>
                <a:gdLst>
                  <a:gd name="T0" fmla="*/ 47 w 61"/>
                  <a:gd name="T1" fmla="*/ 13 h 68"/>
                  <a:gd name="T2" fmla="*/ 45 w 61"/>
                  <a:gd name="T3" fmla="*/ 12 h 68"/>
                  <a:gd name="T4" fmla="*/ 41 w 61"/>
                  <a:gd name="T5" fmla="*/ 11 h 68"/>
                  <a:gd name="T6" fmla="*/ 35 w 61"/>
                  <a:gd name="T7" fmla="*/ 6 h 68"/>
                  <a:gd name="T8" fmla="*/ 33 w 61"/>
                  <a:gd name="T9" fmla="*/ 6 h 68"/>
                  <a:gd name="T10" fmla="*/ 32 w 61"/>
                  <a:gd name="T11" fmla="*/ 5 h 68"/>
                  <a:gd name="T12" fmla="*/ 30 w 61"/>
                  <a:gd name="T13" fmla="*/ 4 h 68"/>
                  <a:gd name="T14" fmla="*/ 28 w 61"/>
                  <a:gd name="T15" fmla="*/ 3 h 68"/>
                  <a:gd name="T16" fmla="*/ 25 w 61"/>
                  <a:gd name="T17" fmla="*/ 2 h 68"/>
                  <a:gd name="T18" fmla="*/ 23 w 61"/>
                  <a:gd name="T19" fmla="*/ 0 h 68"/>
                  <a:gd name="T20" fmla="*/ 22 w 61"/>
                  <a:gd name="T21" fmla="*/ 1 h 68"/>
                  <a:gd name="T22" fmla="*/ 12 w 61"/>
                  <a:gd name="T23" fmla="*/ 9 h 68"/>
                  <a:gd name="T24" fmla="*/ 9 w 61"/>
                  <a:gd name="T25" fmla="*/ 15 h 68"/>
                  <a:gd name="T26" fmla="*/ 6 w 61"/>
                  <a:gd name="T27" fmla="*/ 20 h 68"/>
                  <a:gd name="T28" fmla="*/ 0 w 61"/>
                  <a:gd name="T29" fmla="*/ 27 h 68"/>
                  <a:gd name="T30" fmla="*/ 1 w 61"/>
                  <a:gd name="T31" fmla="*/ 38 h 68"/>
                  <a:gd name="T32" fmla="*/ 2 w 61"/>
                  <a:gd name="T33" fmla="*/ 39 h 68"/>
                  <a:gd name="T34" fmla="*/ 7 w 61"/>
                  <a:gd name="T35" fmla="*/ 43 h 68"/>
                  <a:gd name="T36" fmla="*/ 9 w 61"/>
                  <a:gd name="T37" fmla="*/ 42 h 68"/>
                  <a:gd name="T38" fmla="*/ 12 w 61"/>
                  <a:gd name="T39" fmla="*/ 50 h 68"/>
                  <a:gd name="T40" fmla="*/ 8 w 61"/>
                  <a:gd name="T41" fmla="*/ 54 h 68"/>
                  <a:gd name="T42" fmla="*/ 9 w 61"/>
                  <a:gd name="T43" fmla="*/ 56 h 68"/>
                  <a:gd name="T44" fmla="*/ 9 w 61"/>
                  <a:gd name="T45" fmla="*/ 57 h 68"/>
                  <a:gd name="T46" fmla="*/ 9 w 61"/>
                  <a:gd name="T47" fmla="*/ 58 h 68"/>
                  <a:gd name="T48" fmla="*/ 7 w 61"/>
                  <a:gd name="T49" fmla="*/ 61 h 68"/>
                  <a:gd name="T50" fmla="*/ 8 w 61"/>
                  <a:gd name="T51" fmla="*/ 62 h 68"/>
                  <a:gd name="T52" fmla="*/ 13 w 61"/>
                  <a:gd name="T53" fmla="*/ 63 h 68"/>
                  <a:gd name="T54" fmla="*/ 18 w 61"/>
                  <a:gd name="T55" fmla="*/ 66 h 68"/>
                  <a:gd name="T56" fmla="*/ 19 w 61"/>
                  <a:gd name="T57" fmla="*/ 67 h 68"/>
                  <a:gd name="T58" fmla="*/ 19 w 61"/>
                  <a:gd name="T59" fmla="*/ 68 h 68"/>
                  <a:gd name="T60" fmla="*/ 20 w 61"/>
                  <a:gd name="T61" fmla="*/ 68 h 68"/>
                  <a:gd name="T62" fmla="*/ 20 w 61"/>
                  <a:gd name="T63" fmla="*/ 67 h 68"/>
                  <a:gd name="T64" fmla="*/ 22 w 61"/>
                  <a:gd name="T65" fmla="*/ 65 h 68"/>
                  <a:gd name="T66" fmla="*/ 33 w 61"/>
                  <a:gd name="T67" fmla="*/ 46 h 68"/>
                  <a:gd name="T68" fmla="*/ 54 w 61"/>
                  <a:gd name="T69" fmla="*/ 35 h 68"/>
                  <a:gd name="T70" fmla="*/ 61 w 61"/>
                  <a:gd name="T71" fmla="*/ 23 h 68"/>
                  <a:gd name="T72" fmla="*/ 60 w 61"/>
                  <a:gd name="T73" fmla="*/ 20 h 68"/>
                  <a:gd name="T74" fmla="*/ 59 w 61"/>
                  <a:gd name="T75" fmla="*/ 19 h 68"/>
                  <a:gd name="T76" fmla="*/ 58 w 61"/>
                  <a:gd name="T77" fmla="*/ 18 h 68"/>
                  <a:gd name="T78" fmla="*/ 52 w 61"/>
                  <a:gd name="T79" fmla="*/ 1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" h="68">
                    <a:moveTo>
                      <a:pt x="52" y="11"/>
                    </a:moveTo>
                    <a:cubicBezTo>
                      <a:pt x="51" y="12"/>
                      <a:pt x="49" y="13"/>
                      <a:pt x="47" y="13"/>
                    </a:cubicBezTo>
                    <a:cubicBezTo>
                      <a:pt x="46" y="13"/>
                      <a:pt x="46" y="12"/>
                      <a:pt x="46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4" y="12"/>
                      <a:pt x="44" y="12"/>
                      <a:pt x="43" y="12"/>
                    </a:cubicBezTo>
                    <a:cubicBezTo>
                      <a:pt x="43" y="12"/>
                      <a:pt x="42" y="12"/>
                      <a:pt x="41" y="11"/>
                    </a:cubicBezTo>
                    <a:cubicBezTo>
                      <a:pt x="40" y="10"/>
                      <a:pt x="38" y="9"/>
                      <a:pt x="37" y="8"/>
                    </a:cubicBezTo>
                    <a:cubicBezTo>
                      <a:pt x="37" y="7"/>
                      <a:pt x="36" y="6"/>
                      <a:pt x="35" y="6"/>
                    </a:cubicBezTo>
                    <a:cubicBezTo>
                      <a:pt x="35" y="6"/>
                      <a:pt x="34" y="6"/>
                      <a:pt x="34" y="6"/>
                    </a:cubicBezTo>
                    <a:cubicBezTo>
                      <a:pt x="34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1" y="5"/>
                      <a:pt x="31" y="5"/>
                      <a:pt x="30" y="5"/>
                    </a:cubicBezTo>
                    <a:cubicBezTo>
                      <a:pt x="30" y="5"/>
                      <a:pt x="30" y="4"/>
                      <a:pt x="30" y="4"/>
                    </a:cubicBezTo>
                    <a:cubicBezTo>
                      <a:pt x="29" y="4"/>
                      <a:pt x="28" y="4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3"/>
                      <a:pt x="26" y="2"/>
                      <a:pt x="26" y="2"/>
                    </a:cubicBezTo>
                    <a:cubicBezTo>
                      <a:pt x="26" y="2"/>
                      <a:pt x="25" y="2"/>
                      <a:pt x="25" y="2"/>
                    </a:cubicBezTo>
                    <a:cubicBezTo>
                      <a:pt x="25" y="1"/>
                      <a:pt x="24" y="1"/>
                      <a:pt x="24" y="1"/>
                    </a:cubicBezTo>
                    <a:cubicBezTo>
                      <a:pt x="24" y="1"/>
                      <a:pt x="23" y="1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2" y="1"/>
                      <a:pt x="22" y="1"/>
                    </a:cubicBezTo>
                    <a:cubicBezTo>
                      <a:pt x="20" y="3"/>
                      <a:pt x="15" y="4"/>
                      <a:pt x="14" y="4"/>
                    </a:cubicBezTo>
                    <a:cubicBezTo>
                      <a:pt x="12" y="4"/>
                      <a:pt x="12" y="5"/>
                      <a:pt x="12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3"/>
                      <a:pt x="10" y="14"/>
                      <a:pt x="9" y="15"/>
                    </a:cubicBezTo>
                    <a:cubicBezTo>
                      <a:pt x="8" y="16"/>
                      <a:pt x="7" y="17"/>
                      <a:pt x="6" y="18"/>
                    </a:cubicBezTo>
                    <a:cubicBezTo>
                      <a:pt x="6" y="19"/>
                      <a:pt x="6" y="19"/>
                      <a:pt x="6" y="20"/>
                    </a:cubicBezTo>
                    <a:cubicBezTo>
                      <a:pt x="6" y="22"/>
                      <a:pt x="5" y="23"/>
                      <a:pt x="3" y="25"/>
                    </a:cubicBezTo>
                    <a:cubicBezTo>
                      <a:pt x="1" y="25"/>
                      <a:pt x="0" y="26"/>
                      <a:pt x="0" y="27"/>
                    </a:cubicBezTo>
                    <a:cubicBezTo>
                      <a:pt x="0" y="28"/>
                      <a:pt x="0" y="29"/>
                      <a:pt x="1" y="30"/>
                    </a:cubicBezTo>
                    <a:cubicBezTo>
                      <a:pt x="3" y="33"/>
                      <a:pt x="2" y="36"/>
                      <a:pt x="1" y="38"/>
                    </a:cubicBezTo>
                    <a:cubicBezTo>
                      <a:pt x="1" y="38"/>
                      <a:pt x="1" y="38"/>
                      <a:pt x="0" y="38"/>
                    </a:cubicBezTo>
                    <a:cubicBezTo>
                      <a:pt x="1" y="39"/>
                      <a:pt x="1" y="39"/>
                      <a:pt x="2" y="39"/>
                    </a:cubicBezTo>
                    <a:cubicBezTo>
                      <a:pt x="3" y="40"/>
                      <a:pt x="5" y="41"/>
                      <a:pt x="6" y="42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8" y="43"/>
                      <a:pt x="8" y="43"/>
                    </a:cubicBezTo>
                    <a:cubicBezTo>
                      <a:pt x="8" y="43"/>
                      <a:pt x="9" y="42"/>
                      <a:pt x="9" y="42"/>
                    </a:cubicBezTo>
                    <a:cubicBezTo>
                      <a:pt x="11" y="42"/>
                      <a:pt x="11" y="43"/>
                      <a:pt x="12" y="44"/>
                    </a:cubicBezTo>
                    <a:cubicBezTo>
                      <a:pt x="13" y="46"/>
                      <a:pt x="13" y="48"/>
                      <a:pt x="12" y="50"/>
                    </a:cubicBezTo>
                    <a:cubicBezTo>
                      <a:pt x="11" y="52"/>
                      <a:pt x="10" y="53"/>
                      <a:pt x="8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4"/>
                      <a:pt x="9" y="55"/>
                      <a:pt x="9" y="55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9" y="56"/>
                      <a:pt x="9" y="57"/>
                      <a:pt x="9" y="57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9"/>
                      <a:pt x="8" y="59"/>
                      <a:pt x="8" y="59"/>
                    </a:cubicBezTo>
                    <a:cubicBezTo>
                      <a:pt x="8" y="60"/>
                      <a:pt x="7" y="60"/>
                      <a:pt x="7" y="61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7" y="61"/>
                      <a:pt x="7" y="62"/>
                      <a:pt x="8" y="62"/>
                    </a:cubicBezTo>
                    <a:cubicBezTo>
                      <a:pt x="9" y="63"/>
                      <a:pt x="10" y="63"/>
                      <a:pt x="11" y="63"/>
                    </a:cubicBezTo>
                    <a:cubicBezTo>
                      <a:pt x="11" y="63"/>
                      <a:pt x="12" y="63"/>
                      <a:pt x="13" y="63"/>
                    </a:cubicBezTo>
                    <a:cubicBezTo>
                      <a:pt x="14" y="63"/>
                      <a:pt x="16" y="63"/>
                      <a:pt x="17" y="65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18" y="67"/>
                      <a:pt x="19" y="67"/>
                      <a:pt x="19" y="67"/>
                    </a:cubicBezTo>
                    <a:cubicBezTo>
                      <a:pt x="19" y="67"/>
                      <a:pt x="19" y="67"/>
                      <a:pt x="19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68"/>
                      <a:pt x="20" y="68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1" y="67"/>
                      <a:pt x="21" y="67"/>
                      <a:pt x="21" y="66"/>
                    </a:cubicBezTo>
                    <a:cubicBezTo>
                      <a:pt x="21" y="66"/>
                      <a:pt x="21" y="66"/>
                      <a:pt x="22" y="65"/>
                    </a:cubicBezTo>
                    <a:cubicBezTo>
                      <a:pt x="22" y="63"/>
                      <a:pt x="23" y="62"/>
                      <a:pt x="23" y="60"/>
                    </a:cubicBezTo>
                    <a:cubicBezTo>
                      <a:pt x="26" y="54"/>
                      <a:pt x="28" y="47"/>
                      <a:pt x="33" y="46"/>
                    </a:cubicBezTo>
                    <a:cubicBezTo>
                      <a:pt x="34" y="46"/>
                      <a:pt x="34" y="45"/>
                      <a:pt x="35" y="45"/>
                    </a:cubicBezTo>
                    <a:cubicBezTo>
                      <a:pt x="41" y="44"/>
                      <a:pt x="49" y="41"/>
                      <a:pt x="54" y="35"/>
                    </a:cubicBezTo>
                    <a:cubicBezTo>
                      <a:pt x="57" y="30"/>
                      <a:pt x="58" y="28"/>
                      <a:pt x="58" y="27"/>
                    </a:cubicBezTo>
                    <a:cubicBezTo>
                      <a:pt x="58" y="25"/>
                      <a:pt x="59" y="24"/>
                      <a:pt x="61" y="23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1" y="22"/>
                      <a:pt x="61" y="21"/>
                      <a:pt x="60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59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5" y="15"/>
                      <a:pt x="53" y="12"/>
                      <a:pt x="5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7" name="Freeform 2084">
                <a:extLst>
                  <a:ext uri="{FF2B5EF4-FFF2-40B4-BE49-F238E27FC236}">
                    <a16:creationId xmlns:a16="http://schemas.microsoft.com/office/drawing/2014/main" id="{C075050D-27B9-3445-873C-924E35CDB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" y="185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8" name="Freeform 2085">
                <a:extLst>
                  <a:ext uri="{FF2B5EF4-FFF2-40B4-BE49-F238E27FC236}">
                    <a16:creationId xmlns:a16="http://schemas.microsoft.com/office/drawing/2014/main" id="{FC40AA59-E773-8A4B-9928-A814B040D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6" y="1853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0 w 6"/>
                  <a:gd name="T3" fmla="*/ 1 h 2"/>
                  <a:gd name="T4" fmla="*/ 1 w 6"/>
                  <a:gd name="T5" fmla="*/ 2 h 2"/>
                  <a:gd name="T6" fmla="*/ 6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4" y="1"/>
                      <a:pt x="2" y="2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3" y="2"/>
                      <a:pt x="5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9" name="Freeform 2086">
                <a:extLst>
                  <a:ext uri="{FF2B5EF4-FFF2-40B4-BE49-F238E27FC236}">
                    <a16:creationId xmlns:a16="http://schemas.microsoft.com/office/drawing/2014/main" id="{429CB08A-C29D-394C-90AB-EDA9080C11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4" y="1848"/>
                <a:ext cx="0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0" name="Freeform 2087">
                <a:extLst>
                  <a:ext uri="{FF2B5EF4-FFF2-40B4-BE49-F238E27FC236}">
                    <a16:creationId xmlns:a16="http://schemas.microsoft.com/office/drawing/2014/main" id="{0587B5F4-E288-8244-93D8-6693D8D23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1" y="184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1" name="Freeform 2088">
                <a:extLst>
                  <a:ext uri="{FF2B5EF4-FFF2-40B4-BE49-F238E27FC236}">
                    <a16:creationId xmlns:a16="http://schemas.microsoft.com/office/drawing/2014/main" id="{772DF0FB-A75E-8948-A422-8FDBF061E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3" y="18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2" name="Freeform 2089">
                <a:extLst>
                  <a:ext uri="{FF2B5EF4-FFF2-40B4-BE49-F238E27FC236}">
                    <a16:creationId xmlns:a16="http://schemas.microsoft.com/office/drawing/2014/main" id="{FC9E0F22-E2E3-D14A-9200-509556519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6" y="184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3" name="Freeform 2090">
                <a:extLst>
                  <a:ext uri="{FF2B5EF4-FFF2-40B4-BE49-F238E27FC236}">
                    <a16:creationId xmlns:a16="http://schemas.microsoft.com/office/drawing/2014/main" id="{9DDBD119-1A66-F14B-AF49-595CA5013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4" y="184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4" name="Freeform 2091">
                <a:extLst>
                  <a:ext uri="{FF2B5EF4-FFF2-40B4-BE49-F238E27FC236}">
                    <a16:creationId xmlns:a16="http://schemas.microsoft.com/office/drawing/2014/main" id="{75D28DB0-9888-8F44-B303-428858D99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9" y="18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5" name="Freeform 2092">
                <a:extLst>
                  <a:ext uri="{FF2B5EF4-FFF2-40B4-BE49-F238E27FC236}">
                    <a16:creationId xmlns:a16="http://schemas.microsoft.com/office/drawing/2014/main" id="{1A318D11-E038-9D4C-A3E7-4672D8BBC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" y="189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6" name="Freeform 2093">
                <a:extLst>
                  <a:ext uri="{FF2B5EF4-FFF2-40B4-BE49-F238E27FC236}">
                    <a16:creationId xmlns:a16="http://schemas.microsoft.com/office/drawing/2014/main" id="{6D9AC56E-CC0A-924D-ABD6-2E971F235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9" y="1862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2 h 3"/>
                  <a:gd name="T4" fmla="*/ 0 w 1"/>
                  <a:gd name="T5" fmla="*/ 0 h 3"/>
                  <a:gd name="T6" fmla="*/ 1 w 1"/>
                  <a:gd name="T7" fmla="*/ 2 h 3"/>
                  <a:gd name="T8" fmla="*/ 1 w 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7" name="Freeform 2094">
                <a:extLst>
                  <a:ext uri="{FF2B5EF4-FFF2-40B4-BE49-F238E27FC236}">
                    <a16:creationId xmlns:a16="http://schemas.microsoft.com/office/drawing/2014/main" id="{63F09BB0-5592-2149-886F-6277D2342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89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8" name="Freeform 2095">
                <a:extLst>
                  <a:ext uri="{FF2B5EF4-FFF2-40B4-BE49-F238E27FC236}">
                    <a16:creationId xmlns:a16="http://schemas.microsoft.com/office/drawing/2014/main" id="{DFDC9698-12A3-6641-BE26-510315B5C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0" y="190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9" name="Freeform 2096">
                <a:extLst>
                  <a:ext uri="{FF2B5EF4-FFF2-40B4-BE49-F238E27FC236}">
                    <a16:creationId xmlns:a16="http://schemas.microsoft.com/office/drawing/2014/main" id="{5BF801EE-F879-7542-8065-FF1C8B2D9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19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0" name="Freeform 2097">
                <a:extLst>
                  <a:ext uri="{FF2B5EF4-FFF2-40B4-BE49-F238E27FC236}">
                    <a16:creationId xmlns:a16="http://schemas.microsoft.com/office/drawing/2014/main" id="{9F45CE8A-9E39-A64C-A21C-EE8988770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" y="189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1" name="Freeform 2098">
                <a:extLst>
                  <a:ext uri="{FF2B5EF4-FFF2-40B4-BE49-F238E27FC236}">
                    <a16:creationId xmlns:a16="http://schemas.microsoft.com/office/drawing/2014/main" id="{3CDB8315-F8DE-3348-8552-B96AF0672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89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2" name="Freeform 2099">
                <a:extLst>
                  <a:ext uri="{FF2B5EF4-FFF2-40B4-BE49-F238E27FC236}">
                    <a16:creationId xmlns:a16="http://schemas.microsoft.com/office/drawing/2014/main" id="{91302BA6-6165-6D4D-8FA9-7D15727B4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8" y="186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3" name="Freeform 2100">
                <a:extLst>
                  <a:ext uri="{FF2B5EF4-FFF2-40B4-BE49-F238E27FC236}">
                    <a16:creationId xmlns:a16="http://schemas.microsoft.com/office/drawing/2014/main" id="{870CF5DA-C070-6049-AA5F-553B322C0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0" y="19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4" name="Freeform 2101">
                <a:extLst>
                  <a:ext uri="{FF2B5EF4-FFF2-40B4-BE49-F238E27FC236}">
                    <a16:creationId xmlns:a16="http://schemas.microsoft.com/office/drawing/2014/main" id="{CCFE1578-70D3-AA44-BD3A-A857CE6EA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9" y="190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5" name="Freeform 2102">
                <a:extLst>
                  <a:ext uri="{FF2B5EF4-FFF2-40B4-BE49-F238E27FC236}">
                    <a16:creationId xmlns:a16="http://schemas.microsoft.com/office/drawing/2014/main" id="{6BB76FAE-616D-F345-9FBD-6370729EE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7" y="1858"/>
                <a:ext cx="1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1 h 3"/>
                  <a:gd name="T4" fmla="*/ 0 w 2"/>
                  <a:gd name="T5" fmla="*/ 0 h 3"/>
                  <a:gd name="T6" fmla="*/ 1 w 2"/>
                  <a:gd name="T7" fmla="*/ 2 h 3"/>
                  <a:gd name="T8" fmla="*/ 2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6" name="Freeform 2103">
                <a:extLst>
                  <a:ext uri="{FF2B5EF4-FFF2-40B4-BE49-F238E27FC236}">
                    <a16:creationId xmlns:a16="http://schemas.microsoft.com/office/drawing/2014/main" id="{9191B25C-61DA-5D4F-903C-C64DE7824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8" y="190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7" name="Freeform 2104">
                <a:extLst>
                  <a:ext uri="{FF2B5EF4-FFF2-40B4-BE49-F238E27FC236}">
                    <a16:creationId xmlns:a16="http://schemas.microsoft.com/office/drawing/2014/main" id="{DA343125-BA0A-F540-9229-E348D29A0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2" y="190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8" name="Freeform 2105">
                <a:extLst>
                  <a:ext uri="{FF2B5EF4-FFF2-40B4-BE49-F238E27FC236}">
                    <a16:creationId xmlns:a16="http://schemas.microsoft.com/office/drawing/2014/main" id="{E2D925B7-09C8-2A47-89E6-9F413DC52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2" y="1740"/>
                <a:ext cx="6" cy="4"/>
              </a:xfrm>
              <a:custGeom>
                <a:avLst/>
                <a:gdLst>
                  <a:gd name="T0" fmla="*/ 7 w 7"/>
                  <a:gd name="T1" fmla="*/ 3 h 4"/>
                  <a:gd name="T2" fmla="*/ 5 w 7"/>
                  <a:gd name="T3" fmla="*/ 0 h 4"/>
                  <a:gd name="T4" fmla="*/ 4 w 7"/>
                  <a:gd name="T5" fmla="*/ 0 h 4"/>
                  <a:gd name="T6" fmla="*/ 1 w 7"/>
                  <a:gd name="T7" fmla="*/ 0 h 4"/>
                  <a:gd name="T8" fmla="*/ 1 w 7"/>
                  <a:gd name="T9" fmla="*/ 4 h 4"/>
                  <a:gd name="T10" fmla="*/ 0 w 7"/>
                  <a:gd name="T11" fmla="*/ 4 h 4"/>
                  <a:gd name="T12" fmla="*/ 6 w 7"/>
                  <a:gd name="T13" fmla="*/ 3 h 4"/>
                  <a:gd name="T14" fmla="*/ 7 w 7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7" y="3"/>
                    </a:moveTo>
                    <a:cubicBezTo>
                      <a:pt x="7" y="2"/>
                      <a:pt x="6" y="1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1" y="3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2" y="4"/>
                      <a:pt x="5" y="4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72" name="Group 17">
              <a:extLst>
                <a:ext uri="{FF2B5EF4-FFF2-40B4-BE49-F238E27FC236}">
                  <a16:creationId xmlns:a16="http://schemas.microsoft.com/office/drawing/2014/main" id="{99CB9E51-250A-E44F-935F-20AB404CD793}"/>
                </a:ext>
              </a:extLst>
            </p:cNvPr>
            <p:cNvGrpSpPr/>
            <p:nvPr/>
          </p:nvGrpSpPr>
          <p:grpSpPr>
            <a:xfrm>
              <a:off x="2483751" y="2131396"/>
              <a:ext cx="2319277" cy="2066461"/>
              <a:chOff x="949845" y="1882014"/>
              <a:chExt cx="2319277" cy="2066461"/>
            </a:xfrm>
            <a:grpFill/>
          </p:grpSpPr>
          <p:sp>
            <p:nvSpPr>
              <p:cNvPr id="77" name="Freeform 2109">
                <a:extLst>
                  <a:ext uri="{FF2B5EF4-FFF2-40B4-BE49-F238E27FC236}">
                    <a16:creationId xmlns:a16="http://schemas.microsoft.com/office/drawing/2014/main" id="{BA68F013-8535-614D-A4FE-43CE07F6A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331" y="3809992"/>
                <a:ext cx="35310" cy="17985"/>
              </a:xfrm>
              <a:custGeom>
                <a:avLst/>
                <a:gdLst>
                  <a:gd name="T0" fmla="*/ 4 w 20"/>
                  <a:gd name="T1" fmla="*/ 1 h 11"/>
                  <a:gd name="T2" fmla="*/ 4 w 20"/>
                  <a:gd name="T3" fmla="*/ 1 h 11"/>
                  <a:gd name="T4" fmla="*/ 2 w 20"/>
                  <a:gd name="T5" fmla="*/ 2 h 11"/>
                  <a:gd name="T6" fmla="*/ 2 w 20"/>
                  <a:gd name="T7" fmla="*/ 2 h 11"/>
                  <a:gd name="T8" fmla="*/ 1 w 20"/>
                  <a:gd name="T9" fmla="*/ 3 h 11"/>
                  <a:gd name="T10" fmla="*/ 1 w 20"/>
                  <a:gd name="T11" fmla="*/ 3 h 11"/>
                  <a:gd name="T12" fmla="*/ 0 w 20"/>
                  <a:gd name="T13" fmla="*/ 5 h 11"/>
                  <a:gd name="T14" fmla="*/ 0 w 20"/>
                  <a:gd name="T15" fmla="*/ 5 h 11"/>
                  <a:gd name="T16" fmla="*/ 18 w 20"/>
                  <a:gd name="T17" fmla="*/ 11 h 11"/>
                  <a:gd name="T18" fmla="*/ 20 w 20"/>
                  <a:gd name="T19" fmla="*/ 10 h 11"/>
                  <a:gd name="T20" fmla="*/ 20 w 20"/>
                  <a:gd name="T21" fmla="*/ 10 h 11"/>
                  <a:gd name="T22" fmla="*/ 20 w 20"/>
                  <a:gd name="T23" fmla="*/ 9 h 11"/>
                  <a:gd name="T24" fmla="*/ 20 w 20"/>
                  <a:gd name="T25" fmla="*/ 8 h 11"/>
                  <a:gd name="T26" fmla="*/ 20 w 20"/>
                  <a:gd name="T27" fmla="*/ 8 h 11"/>
                  <a:gd name="T28" fmla="*/ 20 w 20"/>
                  <a:gd name="T29" fmla="*/ 7 h 11"/>
                  <a:gd name="T30" fmla="*/ 20 w 20"/>
                  <a:gd name="T31" fmla="*/ 7 h 11"/>
                  <a:gd name="T32" fmla="*/ 20 w 20"/>
                  <a:gd name="T33" fmla="*/ 6 h 11"/>
                  <a:gd name="T34" fmla="*/ 20 w 20"/>
                  <a:gd name="T35" fmla="*/ 6 h 11"/>
                  <a:gd name="T36" fmla="*/ 20 w 20"/>
                  <a:gd name="T37" fmla="*/ 6 h 11"/>
                  <a:gd name="T38" fmla="*/ 20 w 20"/>
                  <a:gd name="T39" fmla="*/ 5 h 11"/>
                  <a:gd name="T40" fmla="*/ 20 w 20"/>
                  <a:gd name="T41" fmla="*/ 5 h 11"/>
                  <a:gd name="T42" fmla="*/ 20 w 20"/>
                  <a:gd name="T43" fmla="*/ 5 h 11"/>
                  <a:gd name="T44" fmla="*/ 20 w 20"/>
                  <a:gd name="T45" fmla="*/ 5 h 11"/>
                  <a:gd name="T46" fmla="*/ 20 w 20"/>
                  <a:gd name="T47" fmla="*/ 5 h 11"/>
                  <a:gd name="T48" fmla="*/ 20 w 20"/>
                  <a:gd name="T49" fmla="*/ 5 h 11"/>
                  <a:gd name="T50" fmla="*/ 18 w 20"/>
                  <a:gd name="T51" fmla="*/ 5 h 11"/>
                  <a:gd name="T52" fmla="*/ 17 w 20"/>
                  <a:gd name="T53" fmla="*/ 5 h 11"/>
                  <a:gd name="T54" fmla="*/ 8 w 20"/>
                  <a:gd name="T55" fmla="*/ 2 h 11"/>
                  <a:gd name="T56" fmla="*/ 7 w 20"/>
                  <a:gd name="T57" fmla="*/ 1 h 11"/>
                  <a:gd name="T58" fmla="*/ 6 w 20"/>
                  <a:gd name="T59" fmla="*/ 1 h 11"/>
                  <a:gd name="T60" fmla="*/ 5 w 20"/>
                  <a:gd name="T61" fmla="*/ 0 h 11"/>
                  <a:gd name="T62" fmla="*/ 4 w 20"/>
                  <a:gd name="T63" fmla="*/ 1 h 11"/>
                  <a:gd name="T64" fmla="*/ 4 w 20"/>
                  <a:gd name="T6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11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5" y="8"/>
                      <a:pt x="15" y="11"/>
                      <a:pt x="18" y="11"/>
                    </a:cubicBezTo>
                    <a:cubicBezTo>
                      <a:pt x="19" y="11"/>
                      <a:pt x="19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19" y="5"/>
                      <a:pt x="18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5" y="5"/>
                      <a:pt x="12" y="5"/>
                      <a:pt x="8" y="2"/>
                    </a:cubicBezTo>
                    <a:cubicBezTo>
                      <a:pt x="8" y="2"/>
                      <a:pt x="7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8" name="Freeform 2110">
                <a:extLst>
                  <a:ext uri="{FF2B5EF4-FFF2-40B4-BE49-F238E27FC236}">
                    <a16:creationId xmlns:a16="http://schemas.microsoft.com/office/drawing/2014/main" id="{1569E8DF-FF59-F446-A3D7-9205F5AE2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198" y="3777619"/>
                <a:ext cx="111504" cy="53955"/>
              </a:xfrm>
              <a:custGeom>
                <a:avLst/>
                <a:gdLst>
                  <a:gd name="T0" fmla="*/ 60 w 63"/>
                  <a:gd name="T1" fmla="*/ 7 h 32"/>
                  <a:gd name="T2" fmla="*/ 52 w 63"/>
                  <a:gd name="T3" fmla="*/ 3 h 32"/>
                  <a:gd name="T4" fmla="*/ 43 w 63"/>
                  <a:gd name="T5" fmla="*/ 0 h 32"/>
                  <a:gd name="T6" fmla="*/ 30 w 63"/>
                  <a:gd name="T7" fmla="*/ 3 h 32"/>
                  <a:gd name="T8" fmla="*/ 20 w 63"/>
                  <a:gd name="T9" fmla="*/ 3 h 32"/>
                  <a:gd name="T10" fmla="*/ 9 w 63"/>
                  <a:gd name="T11" fmla="*/ 4 h 32"/>
                  <a:gd name="T12" fmla="*/ 7 w 63"/>
                  <a:gd name="T13" fmla="*/ 6 h 32"/>
                  <a:gd name="T14" fmla="*/ 6 w 63"/>
                  <a:gd name="T15" fmla="*/ 7 h 32"/>
                  <a:gd name="T16" fmla="*/ 3 w 63"/>
                  <a:gd name="T17" fmla="*/ 10 h 32"/>
                  <a:gd name="T18" fmla="*/ 0 w 63"/>
                  <a:gd name="T19" fmla="*/ 15 h 32"/>
                  <a:gd name="T20" fmla="*/ 0 w 63"/>
                  <a:gd name="T21" fmla="*/ 16 h 32"/>
                  <a:gd name="T22" fmla="*/ 0 w 63"/>
                  <a:gd name="T23" fmla="*/ 17 h 32"/>
                  <a:gd name="T24" fmla="*/ 1 w 63"/>
                  <a:gd name="T25" fmla="*/ 17 h 32"/>
                  <a:gd name="T26" fmla="*/ 3 w 63"/>
                  <a:gd name="T27" fmla="*/ 18 h 32"/>
                  <a:gd name="T28" fmla="*/ 9 w 63"/>
                  <a:gd name="T29" fmla="*/ 20 h 32"/>
                  <a:gd name="T30" fmla="*/ 10 w 63"/>
                  <a:gd name="T31" fmla="*/ 20 h 32"/>
                  <a:gd name="T32" fmla="*/ 16 w 63"/>
                  <a:gd name="T33" fmla="*/ 22 h 32"/>
                  <a:gd name="T34" fmla="*/ 16 w 63"/>
                  <a:gd name="T35" fmla="*/ 22 h 32"/>
                  <a:gd name="T36" fmla="*/ 16 w 63"/>
                  <a:gd name="T37" fmla="*/ 23 h 32"/>
                  <a:gd name="T38" fmla="*/ 16 w 63"/>
                  <a:gd name="T39" fmla="*/ 23 h 32"/>
                  <a:gd name="T40" fmla="*/ 16 w 63"/>
                  <a:gd name="T41" fmla="*/ 24 h 32"/>
                  <a:gd name="T42" fmla="*/ 16 w 63"/>
                  <a:gd name="T43" fmla="*/ 25 h 32"/>
                  <a:gd name="T44" fmla="*/ 16 w 63"/>
                  <a:gd name="T45" fmla="*/ 25 h 32"/>
                  <a:gd name="T46" fmla="*/ 16 w 63"/>
                  <a:gd name="T47" fmla="*/ 27 h 32"/>
                  <a:gd name="T48" fmla="*/ 16 w 63"/>
                  <a:gd name="T49" fmla="*/ 27 h 32"/>
                  <a:gd name="T50" fmla="*/ 18 w 63"/>
                  <a:gd name="T51" fmla="*/ 29 h 32"/>
                  <a:gd name="T52" fmla="*/ 20 w 63"/>
                  <a:gd name="T53" fmla="*/ 32 h 32"/>
                  <a:gd name="T54" fmla="*/ 21 w 63"/>
                  <a:gd name="T55" fmla="*/ 32 h 32"/>
                  <a:gd name="T56" fmla="*/ 24 w 63"/>
                  <a:gd name="T57" fmla="*/ 30 h 32"/>
                  <a:gd name="T58" fmla="*/ 24 w 63"/>
                  <a:gd name="T59" fmla="*/ 29 h 32"/>
                  <a:gd name="T60" fmla="*/ 24 w 63"/>
                  <a:gd name="T61" fmla="*/ 24 h 32"/>
                  <a:gd name="T62" fmla="*/ 29 w 63"/>
                  <a:gd name="T63" fmla="*/ 21 h 32"/>
                  <a:gd name="T64" fmla="*/ 40 w 63"/>
                  <a:gd name="T65" fmla="*/ 18 h 32"/>
                  <a:gd name="T66" fmla="*/ 47 w 63"/>
                  <a:gd name="T67" fmla="*/ 13 h 32"/>
                  <a:gd name="T68" fmla="*/ 50 w 63"/>
                  <a:gd name="T69" fmla="*/ 13 h 32"/>
                  <a:gd name="T70" fmla="*/ 52 w 63"/>
                  <a:gd name="T71" fmla="*/ 14 h 32"/>
                  <a:gd name="T72" fmla="*/ 54 w 63"/>
                  <a:gd name="T73" fmla="*/ 12 h 32"/>
                  <a:gd name="T74" fmla="*/ 56 w 63"/>
                  <a:gd name="T75" fmla="*/ 11 h 32"/>
                  <a:gd name="T76" fmla="*/ 56 w 63"/>
                  <a:gd name="T77" fmla="*/ 11 h 32"/>
                  <a:gd name="T78" fmla="*/ 58 w 63"/>
                  <a:gd name="T79" fmla="*/ 10 h 32"/>
                  <a:gd name="T80" fmla="*/ 58 w 63"/>
                  <a:gd name="T81" fmla="*/ 10 h 32"/>
                  <a:gd name="T82" fmla="*/ 60 w 63"/>
                  <a:gd name="T83" fmla="*/ 9 h 32"/>
                  <a:gd name="T84" fmla="*/ 61 w 63"/>
                  <a:gd name="T85" fmla="*/ 9 h 32"/>
                  <a:gd name="T86" fmla="*/ 63 w 63"/>
                  <a:gd name="T87" fmla="*/ 9 h 32"/>
                  <a:gd name="T88" fmla="*/ 63 w 63"/>
                  <a:gd name="T89" fmla="*/ 9 h 32"/>
                  <a:gd name="T90" fmla="*/ 60 w 63"/>
                  <a:gd name="T91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3" h="32">
                    <a:moveTo>
                      <a:pt x="60" y="7"/>
                    </a:moveTo>
                    <a:cubicBezTo>
                      <a:pt x="57" y="6"/>
                      <a:pt x="54" y="5"/>
                      <a:pt x="52" y="3"/>
                    </a:cubicBezTo>
                    <a:cubicBezTo>
                      <a:pt x="50" y="1"/>
                      <a:pt x="47" y="0"/>
                      <a:pt x="43" y="0"/>
                    </a:cubicBezTo>
                    <a:cubicBezTo>
                      <a:pt x="37" y="0"/>
                      <a:pt x="31" y="2"/>
                      <a:pt x="30" y="3"/>
                    </a:cubicBezTo>
                    <a:cubicBezTo>
                      <a:pt x="27" y="4"/>
                      <a:pt x="23" y="4"/>
                      <a:pt x="20" y="3"/>
                    </a:cubicBezTo>
                    <a:cubicBezTo>
                      <a:pt x="16" y="3"/>
                      <a:pt x="12" y="2"/>
                      <a:pt x="9" y="4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7" y="6"/>
                      <a:pt x="7" y="7"/>
                      <a:pt x="6" y="7"/>
                    </a:cubicBezTo>
                    <a:cubicBezTo>
                      <a:pt x="5" y="8"/>
                      <a:pt x="4" y="9"/>
                      <a:pt x="3" y="10"/>
                    </a:cubicBezTo>
                    <a:cubicBezTo>
                      <a:pt x="1" y="12"/>
                      <a:pt x="0" y="14"/>
                      <a:pt x="0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7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1" y="17"/>
                      <a:pt x="2" y="18"/>
                      <a:pt x="3" y="18"/>
                    </a:cubicBezTo>
                    <a:cubicBezTo>
                      <a:pt x="5" y="19"/>
                      <a:pt x="7" y="20"/>
                      <a:pt x="9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2" y="20"/>
                      <a:pt x="14" y="20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7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7" y="28"/>
                      <a:pt x="18" y="28"/>
                      <a:pt x="18" y="29"/>
                    </a:cubicBezTo>
                    <a:cubicBezTo>
                      <a:pt x="20" y="30"/>
                      <a:pt x="20" y="31"/>
                      <a:pt x="20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1"/>
                      <a:pt x="23" y="30"/>
                      <a:pt x="24" y="30"/>
                    </a:cubicBezTo>
                    <a:cubicBezTo>
                      <a:pt x="24" y="30"/>
                      <a:pt x="24" y="29"/>
                      <a:pt x="24" y="29"/>
                    </a:cubicBezTo>
                    <a:cubicBezTo>
                      <a:pt x="23" y="28"/>
                      <a:pt x="23" y="26"/>
                      <a:pt x="24" y="24"/>
                    </a:cubicBezTo>
                    <a:cubicBezTo>
                      <a:pt x="25" y="22"/>
                      <a:pt x="27" y="21"/>
                      <a:pt x="29" y="21"/>
                    </a:cubicBezTo>
                    <a:cubicBezTo>
                      <a:pt x="36" y="21"/>
                      <a:pt x="39" y="20"/>
                      <a:pt x="40" y="18"/>
                    </a:cubicBezTo>
                    <a:cubicBezTo>
                      <a:pt x="40" y="15"/>
                      <a:pt x="43" y="13"/>
                      <a:pt x="47" y="13"/>
                    </a:cubicBezTo>
                    <a:cubicBezTo>
                      <a:pt x="48" y="13"/>
                      <a:pt x="49" y="13"/>
                      <a:pt x="50" y="13"/>
                    </a:cubicBezTo>
                    <a:cubicBezTo>
                      <a:pt x="51" y="14"/>
                      <a:pt x="52" y="14"/>
                      <a:pt x="52" y="14"/>
                    </a:cubicBezTo>
                    <a:cubicBezTo>
                      <a:pt x="53" y="14"/>
                      <a:pt x="54" y="13"/>
                      <a:pt x="54" y="12"/>
                    </a:cubicBezTo>
                    <a:cubicBezTo>
                      <a:pt x="55" y="12"/>
                      <a:pt x="55" y="12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7" y="11"/>
                      <a:pt x="57" y="11"/>
                      <a:pt x="58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9" y="10"/>
                      <a:pt x="60" y="10"/>
                      <a:pt x="60" y="9"/>
                    </a:cubicBezTo>
                    <a:cubicBezTo>
                      <a:pt x="60" y="9"/>
                      <a:pt x="60" y="9"/>
                      <a:pt x="61" y="9"/>
                    </a:cubicBezTo>
                    <a:cubicBezTo>
                      <a:pt x="61" y="9"/>
                      <a:pt x="62" y="9"/>
                      <a:pt x="63" y="9"/>
                    </a:cubicBezTo>
                    <a:cubicBezTo>
                      <a:pt x="63" y="9"/>
                      <a:pt x="63" y="9"/>
                      <a:pt x="63" y="9"/>
                    </a:cubicBezTo>
                    <a:cubicBezTo>
                      <a:pt x="62" y="8"/>
                      <a:pt x="61" y="8"/>
                      <a:pt x="6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9" name="Freeform 2111">
                <a:extLst>
                  <a:ext uri="{FF2B5EF4-FFF2-40B4-BE49-F238E27FC236}">
                    <a16:creationId xmlns:a16="http://schemas.microsoft.com/office/drawing/2014/main" id="{BF88C52C-3131-7B4E-8565-7ED70C0F85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074" y="38153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0" name="Freeform 2112">
                <a:extLst>
                  <a:ext uri="{FF2B5EF4-FFF2-40B4-BE49-F238E27FC236}">
                    <a16:creationId xmlns:a16="http://schemas.microsoft.com/office/drawing/2014/main" id="{D7EA7B1B-84D7-234F-AD49-9CFF42884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074" y="3818984"/>
                <a:ext cx="0" cy="3597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1" name="Freeform 2113">
                <a:extLst>
                  <a:ext uri="{FF2B5EF4-FFF2-40B4-BE49-F238E27FC236}">
                    <a16:creationId xmlns:a16="http://schemas.microsoft.com/office/drawing/2014/main" id="{1461AFB1-930C-AB48-9439-A0403ABD9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074" y="38153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2" name="Freeform 2114">
                <a:extLst>
                  <a:ext uri="{FF2B5EF4-FFF2-40B4-BE49-F238E27FC236}">
                    <a16:creationId xmlns:a16="http://schemas.microsoft.com/office/drawing/2014/main" id="{789F5A37-8D63-F148-8F55-0ED1A4B2D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074" y="3817185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3" name="Freeform 2115">
                <a:extLst>
                  <a:ext uri="{FF2B5EF4-FFF2-40B4-BE49-F238E27FC236}">
                    <a16:creationId xmlns:a16="http://schemas.microsoft.com/office/drawing/2014/main" id="{A3A40781-0DDF-1648-9CEC-25F7394CB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198" y="3806395"/>
                <a:ext cx="185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4" name="Freeform 2116">
                <a:extLst>
                  <a:ext uri="{FF2B5EF4-FFF2-40B4-BE49-F238E27FC236}">
                    <a16:creationId xmlns:a16="http://schemas.microsoft.com/office/drawing/2014/main" id="{94BD478C-98B8-A647-BDC9-BE1D71960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679" y="3430511"/>
                <a:ext cx="600262" cy="359697"/>
              </a:xfrm>
              <a:custGeom>
                <a:avLst/>
                <a:gdLst>
                  <a:gd name="T0" fmla="*/ 321 w 338"/>
                  <a:gd name="T1" fmla="*/ 169 h 209"/>
                  <a:gd name="T2" fmla="*/ 322 w 338"/>
                  <a:gd name="T3" fmla="*/ 170 h 209"/>
                  <a:gd name="T4" fmla="*/ 325 w 338"/>
                  <a:gd name="T5" fmla="*/ 171 h 209"/>
                  <a:gd name="T6" fmla="*/ 329 w 338"/>
                  <a:gd name="T7" fmla="*/ 154 h 209"/>
                  <a:gd name="T8" fmla="*/ 337 w 338"/>
                  <a:gd name="T9" fmla="*/ 137 h 209"/>
                  <a:gd name="T10" fmla="*/ 312 w 338"/>
                  <a:gd name="T11" fmla="*/ 138 h 209"/>
                  <a:gd name="T12" fmla="*/ 291 w 338"/>
                  <a:gd name="T13" fmla="*/ 167 h 209"/>
                  <a:gd name="T14" fmla="*/ 277 w 338"/>
                  <a:gd name="T15" fmla="*/ 170 h 209"/>
                  <a:gd name="T16" fmla="*/ 245 w 338"/>
                  <a:gd name="T17" fmla="*/ 173 h 209"/>
                  <a:gd name="T18" fmla="*/ 231 w 338"/>
                  <a:gd name="T19" fmla="*/ 156 h 209"/>
                  <a:gd name="T20" fmla="*/ 214 w 338"/>
                  <a:gd name="T21" fmla="*/ 118 h 209"/>
                  <a:gd name="T22" fmla="*/ 218 w 338"/>
                  <a:gd name="T23" fmla="*/ 84 h 209"/>
                  <a:gd name="T24" fmla="*/ 217 w 338"/>
                  <a:gd name="T25" fmla="*/ 83 h 209"/>
                  <a:gd name="T26" fmla="*/ 201 w 338"/>
                  <a:gd name="T27" fmla="*/ 78 h 209"/>
                  <a:gd name="T28" fmla="*/ 195 w 338"/>
                  <a:gd name="T29" fmla="*/ 66 h 209"/>
                  <a:gd name="T30" fmla="*/ 182 w 338"/>
                  <a:gd name="T31" fmla="*/ 46 h 209"/>
                  <a:gd name="T32" fmla="*/ 157 w 338"/>
                  <a:gd name="T33" fmla="*/ 45 h 209"/>
                  <a:gd name="T34" fmla="*/ 145 w 338"/>
                  <a:gd name="T35" fmla="*/ 41 h 209"/>
                  <a:gd name="T36" fmla="*/ 130 w 338"/>
                  <a:gd name="T37" fmla="*/ 23 h 209"/>
                  <a:gd name="T38" fmla="*/ 64 w 338"/>
                  <a:gd name="T39" fmla="*/ 17 h 209"/>
                  <a:gd name="T40" fmla="*/ 0 w 338"/>
                  <a:gd name="T41" fmla="*/ 3 h 209"/>
                  <a:gd name="T42" fmla="*/ 28 w 338"/>
                  <a:gd name="T43" fmla="*/ 42 h 209"/>
                  <a:gd name="T44" fmla="*/ 26 w 338"/>
                  <a:gd name="T45" fmla="*/ 61 h 209"/>
                  <a:gd name="T46" fmla="*/ 51 w 338"/>
                  <a:gd name="T47" fmla="*/ 76 h 209"/>
                  <a:gd name="T48" fmla="*/ 67 w 338"/>
                  <a:gd name="T49" fmla="*/ 102 h 209"/>
                  <a:gd name="T50" fmla="*/ 79 w 338"/>
                  <a:gd name="T51" fmla="*/ 105 h 209"/>
                  <a:gd name="T52" fmla="*/ 67 w 338"/>
                  <a:gd name="T53" fmla="*/ 93 h 209"/>
                  <a:gd name="T54" fmla="*/ 39 w 338"/>
                  <a:gd name="T55" fmla="*/ 48 h 209"/>
                  <a:gd name="T56" fmla="*/ 36 w 338"/>
                  <a:gd name="T57" fmla="*/ 40 h 209"/>
                  <a:gd name="T58" fmla="*/ 20 w 338"/>
                  <a:gd name="T59" fmla="*/ 8 h 209"/>
                  <a:gd name="T60" fmla="*/ 32 w 338"/>
                  <a:gd name="T61" fmla="*/ 9 h 209"/>
                  <a:gd name="T62" fmla="*/ 45 w 338"/>
                  <a:gd name="T63" fmla="*/ 18 h 209"/>
                  <a:gd name="T64" fmla="*/ 50 w 338"/>
                  <a:gd name="T65" fmla="*/ 45 h 209"/>
                  <a:gd name="T66" fmla="*/ 68 w 338"/>
                  <a:gd name="T67" fmla="*/ 54 h 209"/>
                  <a:gd name="T68" fmla="*/ 84 w 338"/>
                  <a:gd name="T69" fmla="*/ 70 h 209"/>
                  <a:gd name="T70" fmla="*/ 93 w 338"/>
                  <a:gd name="T71" fmla="*/ 86 h 209"/>
                  <a:gd name="T72" fmla="*/ 133 w 338"/>
                  <a:gd name="T73" fmla="*/ 133 h 209"/>
                  <a:gd name="T74" fmla="*/ 133 w 338"/>
                  <a:gd name="T75" fmla="*/ 146 h 209"/>
                  <a:gd name="T76" fmla="*/ 151 w 338"/>
                  <a:gd name="T77" fmla="*/ 169 h 209"/>
                  <a:gd name="T78" fmla="*/ 180 w 338"/>
                  <a:gd name="T79" fmla="*/ 181 h 209"/>
                  <a:gd name="T80" fmla="*/ 248 w 338"/>
                  <a:gd name="T81" fmla="*/ 196 h 209"/>
                  <a:gd name="T82" fmla="*/ 276 w 338"/>
                  <a:gd name="T83" fmla="*/ 205 h 209"/>
                  <a:gd name="T84" fmla="*/ 278 w 338"/>
                  <a:gd name="T85" fmla="*/ 203 h 209"/>
                  <a:gd name="T86" fmla="*/ 279 w 338"/>
                  <a:gd name="T87" fmla="*/ 201 h 209"/>
                  <a:gd name="T88" fmla="*/ 280 w 338"/>
                  <a:gd name="T89" fmla="*/ 199 h 209"/>
                  <a:gd name="T90" fmla="*/ 281 w 338"/>
                  <a:gd name="T91" fmla="*/ 198 h 209"/>
                  <a:gd name="T92" fmla="*/ 282 w 338"/>
                  <a:gd name="T93" fmla="*/ 198 h 209"/>
                  <a:gd name="T94" fmla="*/ 282 w 338"/>
                  <a:gd name="T95" fmla="*/ 198 h 209"/>
                  <a:gd name="T96" fmla="*/ 286 w 338"/>
                  <a:gd name="T97" fmla="*/ 197 h 209"/>
                  <a:gd name="T98" fmla="*/ 292 w 338"/>
                  <a:gd name="T99" fmla="*/ 193 h 209"/>
                  <a:gd name="T100" fmla="*/ 288 w 338"/>
                  <a:gd name="T101" fmla="*/ 185 h 209"/>
                  <a:gd name="T102" fmla="*/ 296 w 338"/>
                  <a:gd name="T103" fmla="*/ 176 h 209"/>
                  <a:gd name="T104" fmla="*/ 308 w 338"/>
                  <a:gd name="T105" fmla="*/ 177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8" h="209">
                    <a:moveTo>
                      <a:pt x="312" y="177"/>
                    </a:moveTo>
                    <a:cubicBezTo>
                      <a:pt x="313" y="177"/>
                      <a:pt x="313" y="177"/>
                      <a:pt x="313" y="177"/>
                    </a:cubicBezTo>
                    <a:cubicBezTo>
                      <a:pt x="313" y="176"/>
                      <a:pt x="314" y="176"/>
                      <a:pt x="314" y="175"/>
                    </a:cubicBezTo>
                    <a:cubicBezTo>
                      <a:pt x="316" y="173"/>
                      <a:pt x="318" y="170"/>
                      <a:pt x="321" y="169"/>
                    </a:cubicBezTo>
                    <a:cubicBezTo>
                      <a:pt x="321" y="169"/>
                      <a:pt x="321" y="169"/>
                      <a:pt x="321" y="169"/>
                    </a:cubicBezTo>
                    <a:cubicBezTo>
                      <a:pt x="321" y="169"/>
                      <a:pt x="321" y="169"/>
                      <a:pt x="321" y="169"/>
                    </a:cubicBezTo>
                    <a:cubicBezTo>
                      <a:pt x="321" y="169"/>
                      <a:pt x="321" y="169"/>
                      <a:pt x="321" y="169"/>
                    </a:cubicBezTo>
                    <a:cubicBezTo>
                      <a:pt x="321" y="169"/>
                      <a:pt x="322" y="170"/>
                      <a:pt x="322" y="170"/>
                    </a:cubicBezTo>
                    <a:cubicBezTo>
                      <a:pt x="323" y="170"/>
                      <a:pt x="323" y="170"/>
                      <a:pt x="323" y="170"/>
                    </a:cubicBezTo>
                    <a:cubicBezTo>
                      <a:pt x="323" y="170"/>
                      <a:pt x="323" y="170"/>
                      <a:pt x="324" y="170"/>
                    </a:cubicBezTo>
                    <a:cubicBezTo>
                      <a:pt x="324" y="170"/>
                      <a:pt x="324" y="170"/>
                      <a:pt x="324" y="171"/>
                    </a:cubicBezTo>
                    <a:cubicBezTo>
                      <a:pt x="325" y="171"/>
                      <a:pt x="325" y="171"/>
                      <a:pt x="325" y="171"/>
                    </a:cubicBezTo>
                    <a:cubicBezTo>
                      <a:pt x="326" y="171"/>
                      <a:pt x="326" y="172"/>
                      <a:pt x="326" y="172"/>
                    </a:cubicBezTo>
                    <a:cubicBezTo>
                      <a:pt x="326" y="172"/>
                      <a:pt x="326" y="172"/>
                      <a:pt x="326" y="172"/>
                    </a:cubicBezTo>
                    <a:cubicBezTo>
                      <a:pt x="328" y="169"/>
                      <a:pt x="329" y="163"/>
                      <a:pt x="329" y="159"/>
                    </a:cubicBezTo>
                    <a:cubicBezTo>
                      <a:pt x="330" y="157"/>
                      <a:pt x="330" y="155"/>
                      <a:pt x="329" y="154"/>
                    </a:cubicBezTo>
                    <a:cubicBezTo>
                      <a:pt x="329" y="151"/>
                      <a:pt x="329" y="148"/>
                      <a:pt x="332" y="145"/>
                    </a:cubicBezTo>
                    <a:cubicBezTo>
                      <a:pt x="333" y="144"/>
                      <a:pt x="334" y="143"/>
                      <a:pt x="335" y="142"/>
                    </a:cubicBezTo>
                    <a:cubicBezTo>
                      <a:pt x="337" y="141"/>
                      <a:pt x="338" y="140"/>
                      <a:pt x="338" y="138"/>
                    </a:cubicBezTo>
                    <a:cubicBezTo>
                      <a:pt x="338" y="137"/>
                      <a:pt x="337" y="137"/>
                      <a:pt x="337" y="137"/>
                    </a:cubicBezTo>
                    <a:cubicBezTo>
                      <a:pt x="337" y="137"/>
                      <a:pt x="336" y="137"/>
                      <a:pt x="336" y="137"/>
                    </a:cubicBezTo>
                    <a:cubicBezTo>
                      <a:pt x="334" y="138"/>
                      <a:pt x="331" y="138"/>
                      <a:pt x="329" y="137"/>
                    </a:cubicBezTo>
                    <a:cubicBezTo>
                      <a:pt x="327" y="135"/>
                      <a:pt x="324" y="136"/>
                      <a:pt x="319" y="137"/>
                    </a:cubicBezTo>
                    <a:cubicBezTo>
                      <a:pt x="317" y="137"/>
                      <a:pt x="315" y="137"/>
                      <a:pt x="312" y="138"/>
                    </a:cubicBezTo>
                    <a:cubicBezTo>
                      <a:pt x="300" y="139"/>
                      <a:pt x="299" y="145"/>
                      <a:pt x="300" y="149"/>
                    </a:cubicBezTo>
                    <a:cubicBezTo>
                      <a:pt x="300" y="153"/>
                      <a:pt x="299" y="154"/>
                      <a:pt x="297" y="156"/>
                    </a:cubicBezTo>
                    <a:cubicBezTo>
                      <a:pt x="297" y="156"/>
                      <a:pt x="296" y="157"/>
                      <a:pt x="296" y="159"/>
                    </a:cubicBezTo>
                    <a:cubicBezTo>
                      <a:pt x="297" y="163"/>
                      <a:pt x="293" y="166"/>
                      <a:pt x="291" y="167"/>
                    </a:cubicBezTo>
                    <a:cubicBezTo>
                      <a:pt x="290" y="168"/>
                      <a:pt x="289" y="168"/>
                      <a:pt x="289" y="169"/>
                    </a:cubicBezTo>
                    <a:cubicBezTo>
                      <a:pt x="289" y="170"/>
                      <a:pt x="289" y="171"/>
                      <a:pt x="288" y="172"/>
                    </a:cubicBezTo>
                    <a:cubicBezTo>
                      <a:pt x="288" y="172"/>
                      <a:pt x="287" y="173"/>
                      <a:pt x="286" y="173"/>
                    </a:cubicBezTo>
                    <a:cubicBezTo>
                      <a:pt x="283" y="173"/>
                      <a:pt x="278" y="170"/>
                      <a:pt x="277" y="170"/>
                    </a:cubicBezTo>
                    <a:cubicBezTo>
                      <a:pt x="275" y="170"/>
                      <a:pt x="265" y="172"/>
                      <a:pt x="259" y="174"/>
                    </a:cubicBezTo>
                    <a:cubicBezTo>
                      <a:pt x="255" y="175"/>
                      <a:pt x="253" y="175"/>
                      <a:pt x="252" y="176"/>
                    </a:cubicBezTo>
                    <a:cubicBezTo>
                      <a:pt x="252" y="176"/>
                      <a:pt x="252" y="176"/>
                      <a:pt x="252" y="176"/>
                    </a:cubicBezTo>
                    <a:cubicBezTo>
                      <a:pt x="250" y="176"/>
                      <a:pt x="248" y="174"/>
                      <a:pt x="245" y="173"/>
                    </a:cubicBezTo>
                    <a:cubicBezTo>
                      <a:pt x="243" y="171"/>
                      <a:pt x="241" y="170"/>
                      <a:pt x="239" y="170"/>
                    </a:cubicBezTo>
                    <a:cubicBezTo>
                      <a:pt x="239" y="168"/>
                      <a:pt x="239" y="168"/>
                      <a:pt x="239" y="168"/>
                    </a:cubicBezTo>
                    <a:cubicBezTo>
                      <a:pt x="239" y="170"/>
                      <a:pt x="239" y="170"/>
                      <a:pt x="239" y="170"/>
                    </a:cubicBezTo>
                    <a:cubicBezTo>
                      <a:pt x="234" y="170"/>
                      <a:pt x="231" y="165"/>
                      <a:pt x="231" y="156"/>
                    </a:cubicBezTo>
                    <a:cubicBezTo>
                      <a:pt x="230" y="154"/>
                      <a:pt x="227" y="151"/>
                      <a:pt x="224" y="148"/>
                    </a:cubicBezTo>
                    <a:cubicBezTo>
                      <a:pt x="222" y="146"/>
                      <a:pt x="220" y="144"/>
                      <a:pt x="219" y="143"/>
                    </a:cubicBezTo>
                    <a:cubicBezTo>
                      <a:pt x="215" y="137"/>
                      <a:pt x="215" y="126"/>
                      <a:pt x="214" y="119"/>
                    </a:cubicBezTo>
                    <a:cubicBezTo>
                      <a:pt x="214" y="118"/>
                      <a:pt x="214" y="118"/>
                      <a:pt x="214" y="118"/>
                    </a:cubicBezTo>
                    <a:cubicBezTo>
                      <a:pt x="214" y="112"/>
                      <a:pt x="214" y="100"/>
                      <a:pt x="218" y="87"/>
                    </a:cubicBezTo>
                    <a:cubicBezTo>
                      <a:pt x="219" y="86"/>
                      <a:pt x="219" y="85"/>
                      <a:pt x="219" y="84"/>
                    </a:cubicBezTo>
                    <a:cubicBezTo>
                      <a:pt x="219" y="84"/>
                      <a:pt x="219" y="84"/>
                      <a:pt x="219" y="84"/>
                    </a:cubicBezTo>
                    <a:cubicBezTo>
                      <a:pt x="219" y="84"/>
                      <a:pt x="219" y="84"/>
                      <a:pt x="218" y="84"/>
                    </a:cubicBezTo>
                    <a:cubicBezTo>
                      <a:pt x="218" y="84"/>
                      <a:pt x="218" y="84"/>
                      <a:pt x="218" y="84"/>
                    </a:cubicBezTo>
                    <a:cubicBezTo>
                      <a:pt x="218" y="84"/>
                      <a:pt x="218" y="84"/>
                      <a:pt x="218" y="84"/>
                    </a:cubicBezTo>
                    <a:cubicBezTo>
                      <a:pt x="217" y="84"/>
                      <a:pt x="217" y="84"/>
                      <a:pt x="217" y="84"/>
                    </a:cubicBezTo>
                    <a:cubicBezTo>
                      <a:pt x="217" y="84"/>
                      <a:pt x="217" y="84"/>
                      <a:pt x="217" y="83"/>
                    </a:cubicBezTo>
                    <a:cubicBezTo>
                      <a:pt x="217" y="83"/>
                      <a:pt x="217" y="83"/>
                      <a:pt x="217" y="83"/>
                    </a:cubicBezTo>
                    <a:cubicBezTo>
                      <a:pt x="216" y="83"/>
                      <a:pt x="216" y="83"/>
                      <a:pt x="216" y="83"/>
                    </a:cubicBezTo>
                    <a:cubicBezTo>
                      <a:pt x="213" y="83"/>
                      <a:pt x="208" y="81"/>
                      <a:pt x="205" y="80"/>
                    </a:cubicBezTo>
                    <a:cubicBezTo>
                      <a:pt x="203" y="79"/>
                      <a:pt x="201" y="78"/>
                      <a:pt x="201" y="78"/>
                    </a:cubicBezTo>
                    <a:cubicBezTo>
                      <a:pt x="201" y="78"/>
                      <a:pt x="201" y="78"/>
                      <a:pt x="201" y="78"/>
                    </a:cubicBezTo>
                    <a:cubicBezTo>
                      <a:pt x="198" y="78"/>
                      <a:pt x="197" y="75"/>
                      <a:pt x="197" y="73"/>
                    </a:cubicBezTo>
                    <a:cubicBezTo>
                      <a:pt x="197" y="72"/>
                      <a:pt x="196" y="71"/>
                      <a:pt x="196" y="70"/>
                    </a:cubicBezTo>
                    <a:cubicBezTo>
                      <a:pt x="195" y="69"/>
                      <a:pt x="195" y="68"/>
                      <a:pt x="195" y="66"/>
                    </a:cubicBezTo>
                    <a:cubicBezTo>
                      <a:pt x="195" y="66"/>
                      <a:pt x="194" y="65"/>
                      <a:pt x="194" y="65"/>
                    </a:cubicBezTo>
                    <a:cubicBezTo>
                      <a:pt x="194" y="64"/>
                      <a:pt x="194" y="62"/>
                      <a:pt x="194" y="62"/>
                    </a:cubicBezTo>
                    <a:cubicBezTo>
                      <a:pt x="193" y="62"/>
                      <a:pt x="193" y="61"/>
                      <a:pt x="193" y="61"/>
                    </a:cubicBezTo>
                    <a:cubicBezTo>
                      <a:pt x="190" y="59"/>
                      <a:pt x="184" y="53"/>
                      <a:pt x="182" y="46"/>
                    </a:cubicBezTo>
                    <a:cubicBezTo>
                      <a:pt x="180" y="39"/>
                      <a:pt x="168" y="36"/>
                      <a:pt x="164" y="36"/>
                    </a:cubicBezTo>
                    <a:cubicBezTo>
                      <a:pt x="163" y="36"/>
                      <a:pt x="163" y="36"/>
                      <a:pt x="162" y="37"/>
                    </a:cubicBezTo>
                    <a:cubicBezTo>
                      <a:pt x="161" y="39"/>
                      <a:pt x="160" y="41"/>
                      <a:pt x="159" y="42"/>
                    </a:cubicBezTo>
                    <a:cubicBezTo>
                      <a:pt x="158" y="44"/>
                      <a:pt x="158" y="45"/>
                      <a:pt x="157" y="45"/>
                    </a:cubicBezTo>
                    <a:cubicBezTo>
                      <a:pt x="157" y="46"/>
                      <a:pt x="156" y="46"/>
                      <a:pt x="156" y="46"/>
                    </a:cubicBezTo>
                    <a:cubicBezTo>
                      <a:pt x="155" y="46"/>
                      <a:pt x="155" y="46"/>
                      <a:pt x="155" y="46"/>
                    </a:cubicBezTo>
                    <a:cubicBezTo>
                      <a:pt x="155" y="46"/>
                      <a:pt x="154" y="46"/>
                      <a:pt x="153" y="45"/>
                    </a:cubicBezTo>
                    <a:cubicBezTo>
                      <a:pt x="151" y="45"/>
                      <a:pt x="149" y="43"/>
                      <a:pt x="145" y="41"/>
                    </a:cubicBezTo>
                    <a:cubicBezTo>
                      <a:pt x="144" y="41"/>
                      <a:pt x="144" y="41"/>
                      <a:pt x="144" y="40"/>
                    </a:cubicBezTo>
                    <a:cubicBezTo>
                      <a:pt x="143" y="40"/>
                      <a:pt x="142" y="39"/>
                      <a:pt x="141" y="39"/>
                    </a:cubicBezTo>
                    <a:cubicBezTo>
                      <a:pt x="138" y="38"/>
                      <a:pt x="136" y="34"/>
                      <a:pt x="136" y="30"/>
                    </a:cubicBezTo>
                    <a:cubicBezTo>
                      <a:pt x="136" y="28"/>
                      <a:pt x="132" y="24"/>
                      <a:pt x="130" y="23"/>
                    </a:cubicBezTo>
                    <a:cubicBezTo>
                      <a:pt x="129" y="23"/>
                      <a:pt x="125" y="19"/>
                      <a:pt x="117" y="12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56" y="14"/>
                      <a:pt x="39" y="8"/>
                      <a:pt x="35" y="7"/>
                    </a:cubicBezTo>
                    <a:cubicBezTo>
                      <a:pt x="31" y="6"/>
                      <a:pt x="25" y="2"/>
                      <a:pt x="2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3" y="7"/>
                      <a:pt x="5" y="10"/>
                    </a:cubicBezTo>
                    <a:cubicBezTo>
                      <a:pt x="10" y="16"/>
                      <a:pt x="14" y="28"/>
                      <a:pt x="15" y="33"/>
                    </a:cubicBezTo>
                    <a:cubicBezTo>
                      <a:pt x="15" y="35"/>
                      <a:pt x="19" y="38"/>
                      <a:pt x="23" y="40"/>
                    </a:cubicBezTo>
                    <a:cubicBezTo>
                      <a:pt x="25" y="41"/>
                      <a:pt x="26" y="42"/>
                      <a:pt x="28" y="42"/>
                    </a:cubicBezTo>
                    <a:cubicBezTo>
                      <a:pt x="35" y="47"/>
                      <a:pt x="35" y="57"/>
                      <a:pt x="34" y="60"/>
                    </a:cubicBezTo>
                    <a:cubicBezTo>
                      <a:pt x="34" y="61"/>
                      <a:pt x="33" y="62"/>
                      <a:pt x="31" y="62"/>
                    </a:cubicBezTo>
                    <a:cubicBezTo>
                      <a:pt x="29" y="62"/>
                      <a:pt x="28" y="62"/>
                      <a:pt x="27" y="62"/>
                    </a:cubicBezTo>
                    <a:cubicBezTo>
                      <a:pt x="27" y="61"/>
                      <a:pt x="26" y="61"/>
                      <a:pt x="26" y="61"/>
                    </a:cubicBezTo>
                    <a:cubicBezTo>
                      <a:pt x="28" y="64"/>
                      <a:pt x="34" y="68"/>
                      <a:pt x="37" y="68"/>
                    </a:cubicBezTo>
                    <a:cubicBezTo>
                      <a:pt x="37" y="68"/>
                      <a:pt x="38" y="68"/>
                      <a:pt x="38" y="68"/>
                    </a:cubicBezTo>
                    <a:cubicBezTo>
                      <a:pt x="42" y="68"/>
                      <a:pt x="44" y="70"/>
                      <a:pt x="48" y="74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4" y="80"/>
                      <a:pt x="56" y="84"/>
                      <a:pt x="56" y="88"/>
                    </a:cubicBezTo>
                    <a:cubicBezTo>
                      <a:pt x="56" y="90"/>
                      <a:pt x="56" y="92"/>
                      <a:pt x="54" y="93"/>
                    </a:cubicBezTo>
                    <a:cubicBezTo>
                      <a:pt x="56" y="95"/>
                      <a:pt x="60" y="97"/>
                      <a:pt x="63" y="100"/>
                    </a:cubicBezTo>
                    <a:cubicBezTo>
                      <a:pt x="67" y="102"/>
                      <a:pt x="67" y="102"/>
                      <a:pt x="67" y="102"/>
                    </a:cubicBezTo>
                    <a:cubicBezTo>
                      <a:pt x="76" y="108"/>
                      <a:pt x="79" y="115"/>
                      <a:pt x="79" y="117"/>
                    </a:cubicBezTo>
                    <a:cubicBezTo>
                      <a:pt x="80" y="116"/>
                      <a:pt x="81" y="115"/>
                      <a:pt x="81" y="114"/>
                    </a:cubicBezTo>
                    <a:cubicBezTo>
                      <a:pt x="82" y="113"/>
                      <a:pt x="81" y="112"/>
                      <a:pt x="81" y="111"/>
                    </a:cubicBezTo>
                    <a:cubicBezTo>
                      <a:pt x="80" y="110"/>
                      <a:pt x="79" y="108"/>
                      <a:pt x="79" y="105"/>
                    </a:cubicBezTo>
                    <a:cubicBezTo>
                      <a:pt x="79" y="104"/>
                      <a:pt x="77" y="104"/>
                      <a:pt x="73" y="104"/>
                    </a:cubicBezTo>
                    <a:cubicBezTo>
                      <a:pt x="72" y="104"/>
                      <a:pt x="72" y="104"/>
                      <a:pt x="71" y="103"/>
                    </a:cubicBezTo>
                    <a:cubicBezTo>
                      <a:pt x="68" y="103"/>
                      <a:pt x="68" y="100"/>
                      <a:pt x="68" y="97"/>
                    </a:cubicBezTo>
                    <a:cubicBezTo>
                      <a:pt x="68" y="96"/>
                      <a:pt x="68" y="94"/>
                      <a:pt x="67" y="93"/>
                    </a:cubicBezTo>
                    <a:cubicBezTo>
                      <a:pt x="63" y="89"/>
                      <a:pt x="60" y="79"/>
                      <a:pt x="59" y="76"/>
                    </a:cubicBezTo>
                    <a:cubicBezTo>
                      <a:pt x="59" y="73"/>
                      <a:pt x="56" y="70"/>
                      <a:pt x="53" y="67"/>
                    </a:cubicBezTo>
                    <a:cubicBezTo>
                      <a:pt x="51" y="65"/>
                      <a:pt x="48" y="62"/>
                      <a:pt x="47" y="59"/>
                    </a:cubicBezTo>
                    <a:cubicBezTo>
                      <a:pt x="43" y="53"/>
                      <a:pt x="40" y="49"/>
                      <a:pt x="39" y="48"/>
                    </a:cubicBezTo>
                    <a:cubicBezTo>
                      <a:pt x="38" y="47"/>
                      <a:pt x="37" y="46"/>
                      <a:pt x="37" y="46"/>
                    </a:cubicBezTo>
                    <a:cubicBezTo>
                      <a:pt x="37" y="44"/>
                      <a:pt x="38" y="43"/>
                      <a:pt x="39" y="42"/>
                    </a:cubicBezTo>
                    <a:cubicBezTo>
                      <a:pt x="39" y="42"/>
                      <a:pt x="39" y="41"/>
                      <a:pt x="39" y="41"/>
                    </a:cubicBezTo>
                    <a:cubicBezTo>
                      <a:pt x="39" y="41"/>
                      <a:pt x="38" y="40"/>
                      <a:pt x="36" y="40"/>
                    </a:cubicBezTo>
                    <a:cubicBezTo>
                      <a:pt x="34" y="39"/>
                      <a:pt x="33" y="39"/>
                      <a:pt x="31" y="38"/>
                    </a:cubicBezTo>
                    <a:cubicBezTo>
                      <a:pt x="27" y="36"/>
                      <a:pt x="24" y="32"/>
                      <a:pt x="24" y="28"/>
                    </a:cubicBezTo>
                    <a:cubicBezTo>
                      <a:pt x="24" y="24"/>
                      <a:pt x="22" y="15"/>
                      <a:pt x="20" y="12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2" y="6"/>
                      <a:pt x="26" y="6"/>
                      <a:pt x="28" y="8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9" y="10"/>
                      <a:pt x="29" y="10"/>
                    </a:cubicBezTo>
                    <a:cubicBezTo>
                      <a:pt x="30" y="9"/>
                      <a:pt x="31" y="9"/>
                      <a:pt x="32" y="9"/>
                    </a:cubicBezTo>
                    <a:cubicBezTo>
                      <a:pt x="34" y="9"/>
                      <a:pt x="37" y="11"/>
                      <a:pt x="38" y="13"/>
                    </a:cubicBezTo>
                    <a:cubicBezTo>
                      <a:pt x="38" y="14"/>
                      <a:pt x="39" y="14"/>
                      <a:pt x="40" y="13"/>
                    </a:cubicBezTo>
                    <a:cubicBezTo>
                      <a:pt x="42" y="13"/>
                      <a:pt x="44" y="13"/>
                      <a:pt x="45" y="14"/>
                    </a:cubicBezTo>
                    <a:cubicBezTo>
                      <a:pt x="46" y="15"/>
                      <a:pt x="46" y="16"/>
                      <a:pt x="45" y="18"/>
                    </a:cubicBezTo>
                    <a:cubicBezTo>
                      <a:pt x="45" y="19"/>
                      <a:pt x="43" y="22"/>
                      <a:pt x="47" y="29"/>
                    </a:cubicBezTo>
                    <a:cubicBezTo>
                      <a:pt x="51" y="36"/>
                      <a:pt x="52" y="37"/>
                      <a:pt x="50" y="39"/>
                    </a:cubicBezTo>
                    <a:cubicBezTo>
                      <a:pt x="50" y="40"/>
                      <a:pt x="50" y="40"/>
                      <a:pt x="50" y="43"/>
                    </a:cubicBezTo>
                    <a:cubicBezTo>
                      <a:pt x="50" y="44"/>
                      <a:pt x="50" y="45"/>
                      <a:pt x="50" y="45"/>
                    </a:cubicBezTo>
                    <a:cubicBezTo>
                      <a:pt x="50" y="45"/>
                      <a:pt x="51" y="45"/>
                      <a:pt x="51" y="44"/>
                    </a:cubicBezTo>
                    <a:cubicBezTo>
                      <a:pt x="52" y="44"/>
                      <a:pt x="53" y="43"/>
                      <a:pt x="54" y="43"/>
                    </a:cubicBezTo>
                    <a:cubicBezTo>
                      <a:pt x="55" y="43"/>
                      <a:pt x="57" y="45"/>
                      <a:pt x="62" y="51"/>
                    </a:cubicBezTo>
                    <a:cubicBezTo>
                      <a:pt x="64" y="53"/>
                      <a:pt x="66" y="54"/>
                      <a:pt x="68" y="54"/>
                    </a:cubicBezTo>
                    <a:cubicBezTo>
                      <a:pt x="70" y="55"/>
                      <a:pt x="72" y="56"/>
                      <a:pt x="72" y="59"/>
                    </a:cubicBezTo>
                    <a:cubicBezTo>
                      <a:pt x="72" y="60"/>
                      <a:pt x="73" y="64"/>
                      <a:pt x="76" y="64"/>
                    </a:cubicBezTo>
                    <a:cubicBezTo>
                      <a:pt x="79" y="65"/>
                      <a:pt x="81" y="67"/>
                      <a:pt x="82" y="68"/>
                    </a:cubicBezTo>
                    <a:cubicBezTo>
                      <a:pt x="83" y="69"/>
                      <a:pt x="84" y="70"/>
                      <a:pt x="84" y="70"/>
                    </a:cubicBezTo>
                    <a:cubicBezTo>
                      <a:pt x="86" y="70"/>
                      <a:pt x="87" y="71"/>
                      <a:pt x="88" y="73"/>
                    </a:cubicBezTo>
                    <a:cubicBezTo>
                      <a:pt x="89" y="75"/>
                      <a:pt x="88" y="77"/>
                      <a:pt x="87" y="80"/>
                    </a:cubicBezTo>
                    <a:cubicBezTo>
                      <a:pt x="87" y="81"/>
                      <a:pt x="87" y="81"/>
                      <a:pt x="87" y="82"/>
                    </a:cubicBezTo>
                    <a:cubicBezTo>
                      <a:pt x="87" y="83"/>
                      <a:pt x="89" y="84"/>
                      <a:pt x="93" y="86"/>
                    </a:cubicBezTo>
                    <a:cubicBezTo>
                      <a:pt x="98" y="88"/>
                      <a:pt x="98" y="89"/>
                      <a:pt x="100" y="91"/>
                    </a:cubicBezTo>
                    <a:cubicBezTo>
                      <a:pt x="100" y="92"/>
                      <a:pt x="101" y="93"/>
                      <a:pt x="103" y="95"/>
                    </a:cubicBezTo>
                    <a:cubicBezTo>
                      <a:pt x="108" y="100"/>
                      <a:pt x="124" y="117"/>
                      <a:pt x="128" y="122"/>
                    </a:cubicBezTo>
                    <a:cubicBezTo>
                      <a:pt x="130" y="126"/>
                      <a:pt x="132" y="130"/>
                      <a:pt x="133" y="133"/>
                    </a:cubicBezTo>
                    <a:cubicBezTo>
                      <a:pt x="133" y="135"/>
                      <a:pt x="133" y="135"/>
                      <a:pt x="133" y="135"/>
                    </a:cubicBezTo>
                    <a:cubicBezTo>
                      <a:pt x="134" y="137"/>
                      <a:pt x="133" y="139"/>
                      <a:pt x="133" y="140"/>
                    </a:cubicBezTo>
                    <a:cubicBezTo>
                      <a:pt x="132" y="142"/>
                      <a:pt x="132" y="142"/>
                      <a:pt x="133" y="143"/>
                    </a:cubicBezTo>
                    <a:cubicBezTo>
                      <a:pt x="133" y="144"/>
                      <a:pt x="134" y="145"/>
                      <a:pt x="133" y="146"/>
                    </a:cubicBezTo>
                    <a:cubicBezTo>
                      <a:pt x="133" y="147"/>
                      <a:pt x="131" y="148"/>
                      <a:pt x="130" y="148"/>
                    </a:cubicBezTo>
                    <a:cubicBezTo>
                      <a:pt x="130" y="148"/>
                      <a:pt x="130" y="148"/>
                      <a:pt x="130" y="148"/>
                    </a:cubicBezTo>
                    <a:cubicBezTo>
                      <a:pt x="130" y="151"/>
                      <a:pt x="133" y="159"/>
                      <a:pt x="137" y="160"/>
                    </a:cubicBezTo>
                    <a:cubicBezTo>
                      <a:pt x="142" y="160"/>
                      <a:pt x="147" y="165"/>
                      <a:pt x="151" y="169"/>
                    </a:cubicBezTo>
                    <a:cubicBezTo>
                      <a:pt x="152" y="170"/>
                      <a:pt x="153" y="170"/>
                      <a:pt x="154" y="171"/>
                    </a:cubicBezTo>
                    <a:cubicBezTo>
                      <a:pt x="156" y="173"/>
                      <a:pt x="159" y="174"/>
                      <a:pt x="163" y="174"/>
                    </a:cubicBezTo>
                    <a:cubicBezTo>
                      <a:pt x="166" y="175"/>
                      <a:pt x="168" y="175"/>
                      <a:pt x="171" y="176"/>
                    </a:cubicBezTo>
                    <a:cubicBezTo>
                      <a:pt x="174" y="177"/>
                      <a:pt x="177" y="179"/>
                      <a:pt x="180" y="181"/>
                    </a:cubicBezTo>
                    <a:cubicBezTo>
                      <a:pt x="184" y="183"/>
                      <a:pt x="188" y="186"/>
                      <a:pt x="193" y="187"/>
                    </a:cubicBezTo>
                    <a:cubicBezTo>
                      <a:pt x="203" y="190"/>
                      <a:pt x="213" y="194"/>
                      <a:pt x="219" y="199"/>
                    </a:cubicBezTo>
                    <a:cubicBezTo>
                      <a:pt x="224" y="202"/>
                      <a:pt x="230" y="201"/>
                      <a:pt x="240" y="197"/>
                    </a:cubicBezTo>
                    <a:cubicBezTo>
                      <a:pt x="243" y="196"/>
                      <a:pt x="245" y="196"/>
                      <a:pt x="248" y="196"/>
                    </a:cubicBezTo>
                    <a:cubicBezTo>
                      <a:pt x="253" y="196"/>
                      <a:pt x="257" y="198"/>
                      <a:pt x="260" y="199"/>
                    </a:cubicBezTo>
                    <a:cubicBezTo>
                      <a:pt x="261" y="200"/>
                      <a:pt x="262" y="200"/>
                      <a:pt x="262" y="200"/>
                    </a:cubicBezTo>
                    <a:cubicBezTo>
                      <a:pt x="265" y="201"/>
                      <a:pt x="269" y="204"/>
                      <a:pt x="273" y="209"/>
                    </a:cubicBezTo>
                    <a:cubicBezTo>
                      <a:pt x="274" y="207"/>
                      <a:pt x="275" y="206"/>
                      <a:pt x="276" y="205"/>
                    </a:cubicBezTo>
                    <a:cubicBezTo>
                      <a:pt x="276" y="205"/>
                      <a:pt x="276" y="205"/>
                      <a:pt x="276" y="205"/>
                    </a:cubicBezTo>
                    <a:cubicBezTo>
                      <a:pt x="276" y="205"/>
                      <a:pt x="277" y="204"/>
                      <a:pt x="277" y="204"/>
                    </a:cubicBezTo>
                    <a:cubicBezTo>
                      <a:pt x="277" y="204"/>
                      <a:pt x="277" y="204"/>
                      <a:pt x="277" y="204"/>
                    </a:cubicBezTo>
                    <a:cubicBezTo>
                      <a:pt x="277" y="203"/>
                      <a:pt x="278" y="203"/>
                      <a:pt x="278" y="203"/>
                    </a:cubicBezTo>
                    <a:cubicBezTo>
                      <a:pt x="278" y="202"/>
                      <a:pt x="278" y="202"/>
                      <a:pt x="278" y="202"/>
                    </a:cubicBezTo>
                    <a:cubicBezTo>
                      <a:pt x="278" y="202"/>
                      <a:pt x="278" y="202"/>
                      <a:pt x="279" y="201"/>
                    </a:cubicBezTo>
                    <a:cubicBezTo>
                      <a:pt x="279" y="201"/>
                      <a:pt x="279" y="201"/>
                      <a:pt x="279" y="201"/>
                    </a:cubicBezTo>
                    <a:cubicBezTo>
                      <a:pt x="279" y="201"/>
                      <a:pt x="279" y="201"/>
                      <a:pt x="279" y="201"/>
                    </a:cubicBezTo>
                    <a:cubicBezTo>
                      <a:pt x="279" y="200"/>
                      <a:pt x="279" y="200"/>
                      <a:pt x="280" y="200"/>
                    </a:cubicBezTo>
                    <a:cubicBezTo>
                      <a:pt x="280" y="200"/>
                      <a:pt x="280" y="200"/>
                      <a:pt x="280" y="200"/>
                    </a:cubicBezTo>
                    <a:cubicBezTo>
                      <a:pt x="280" y="200"/>
                      <a:pt x="280" y="200"/>
                      <a:pt x="280" y="200"/>
                    </a:cubicBezTo>
                    <a:cubicBezTo>
                      <a:pt x="280" y="199"/>
                      <a:pt x="280" y="199"/>
                      <a:pt x="280" y="199"/>
                    </a:cubicBezTo>
                    <a:cubicBezTo>
                      <a:pt x="281" y="199"/>
                      <a:pt x="281" y="199"/>
                      <a:pt x="281" y="199"/>
                    </a:cubicBezTo>
                    <a:cubicBezTo>
                      <a:pt x="281" y="199"/>
                      <a:pt x="281" y="199"/>
                      <a:pt x="281" y="199"/>
                    </a:cubicBezTo>
                    <a:cubicBezTo>
                      <a:pt x="281" y="199"/>
                      <a:pt x="281" y="199"/>
                      <a:pt x="281" y="198"/>
                    </a:cubicBezTo>
                    <a:cubicBezTo>
                      <a:pt x="281" y="198"/>
                      <a:pt x="281" y="198"/>
                      <a:pt x="281" y="198"/>
                    </a:cubicBezTo>
                    <a:cubicBezTo>
                      <a:pt x="281" y="198"/>
                      <a:pt x="281" y="198"/>
                      <a:pt x="281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7"/>
                      <a:pt x="283" y="197"/>
                      <a:pt x="283" y="197"/>
                    </a:cubicBezTo>
                    <a:cubicBezTo>
                      <a:pt x="283" y="197"/>
                      <a:pt x="284" y="197"/>
                      <a:pt x="286" y="197"/>
                    </a:cubicBezTo>
                    <a:cubicBezTo>
                      <a:pt x="287" y="198"/>
                      <a:pt x="289" y="198"/>
                      <a:pt x="291" y="198"/>
                    </a:cubicBezTo>
                    <a:cubicBezTo>
                      <a:pt x="294" y="198"/>
                      <a:pt x="295" y="197"/>
                      <a:pt x="296" y="197"/>
                    </a:cubicBezTo>
                    <a:cubicBezTo>
                      <a:pt x="296" y="197"/>
                      <a:pt x="296" y="197"/>
                      <a:pt x="296" y="197"/>
                    </a:cubicBezTo>
                    <a:cubicBezTo>
                      <a:pt x="296" y="196"/>
                      <a:pt x="294" y="194"/>
                      <a:pt x="292" y="193"/>
                    </a:cubicBezTo>
                    <a:cubicBezTo>
                      <a:pt x="292" y="192"/>
                      <a:pt x="291" y="192"/>
                      <a:pt x="291" y="192"/>
                    </a:cubicBezTo>
                    <a:cubicBezTo>
                      <a:pt x="289" y="189"/>
                      <a:pt x="288" y="188"/>
                      <a:pt x="288" y="187"/>
                    </a:cubicBezTo>
                    <a:cubicBezTo>
                      <a:pt x="288" y="186"/>
                      <a:pt x="288" y="186"/>
                      <a:pt x="288" y="186"/>
                    </a:cubicBezTo>
                    <a:cubicBezTo>
                      <a:pt x="288" y="185"/>
                      <a:pt x="288" y="185"/>
                      <a:pt x="288" y="185"/>
                    </a:cubicBezTo>
                    <a:cubicBezTo>
                      <a:pt x="289" y="185"/>
                      <a:pt x="289" y="184"/>
                      <a:pt x="289" y="183"/>
                    </a:cubicBezTo>
                    <a:cubicBezTo>
                      <a:pt x="290" y="180"/>
                      <a:pt x="291" y="176"/>
                      <a:pt x="293" y="176"/>
                    </a:cubicBezTo>
                    <a:cubicBezTo>
                      <a:pt x="294" y="176"/>
                      <a:pt x="294" y="176"/>
                      <a:pt x="294" y="176"/>
                    </a:cubicBezTo>
                    <a:cubicBezTo>
                      <a:pt x="295" y="176"/>
                      <a:pt x="295" y="176"/>
                      <a:pt x="296" y="176"/>
                    </a:cubicBezTo>
                    <a:cubicBezTo>
                      <a:pt x="298" y="177"/>
                      <a:pt x="300" y="177"/>
                      <a:pt x="302" y="177"/>
                    </a:cubicBezTo>
                    <a:cubicBezTo>
                      <a:pt x="303" y="177"/>
                      <a:pt x="304" y="177"/>
                      <a:pt x="306" y="177"/>
                    </a:cubicBezTo>
                    <a:cubicBezTo>
                      <a:pt x="306" y="177"/>
                      <a:pt x="306" y="177"/>
                      <a:pt x="306" y="177"/>
                    </a:cubicBezTo>
                    <a:cubicBezTo>
                      <a:pt x="307" y="177"/>
                      <a:pt x="307" y="177"/>
                      <a:pt x="308" y="177"/>
                    </a:cubicBezTo>
                    <a:cubicBezTo>
                      <a:pt x="308" y="177"/>
                      <a:pt x="309" y="177"/>
                      <a:pt x="309" y="177"/>
                    </a:cubicBezTo>
                    <a:cubicBezTo>
                      <a:pt x="309" y="177"/>
                      <a:pt x="309" y="177"/>
                      <a:pt x="309" y="177"/>
                    </a:cubicBezTo>
                    <a:cubicBezTo>
                      <a:pt x="310" y="177"/>
                      <a:pt x="311" y="177"/>
                      <a:pt x="312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5" name="Freeform 2117">
                <a:extLst>
                  <a:ext uri="{FF2B5EF4-FFF2-40B4-BE49-F238E27FC236}">
                    <a16:creationId xmlns:a16="http://schemas.microsoft.com/office/drawing/2014/main" id="{F0CC2FCB-80D3-EC4C-B933-54823163B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4437" y="3739851"/>
                <a:ext cx="72477" cy="75536"/>
              </a:xfrm>
              <a:custGeom>
                <a:avLst/>
                <a:gdLst>
                  <a:gd name="T0" fmla="*/ 30 w 41"/>
                  <a:gd name="T1" fmla="*/ 39 h 43"/>
                  <a:gd name="T2" fmla="*/ 31 w 41"/>
                  <a:gd name="T3" fmla="*/ 38 h 43"/>
                  <a:gd name="T4" fmla="*/ 31 w 41"/>
                  <a:gd name="T5" fmla="*/ 38 h 43"/>
                  <a:gd name="T6" fmla="*/ 32 w 41"/>
                  <a:gd name="T7" fmla="*/ 38 h 43"/>
                  <a:gd name="T8" fmla="*/ 32 w 41"/>
                  <a:gd name="T9" fmla="*/ 37 h 43"/>
                  <a:gd name="T10" fmla="*/ 33 w 41"/>
                  <a:gd name="T11" fmla="*/ 37 h 43"/>
                  <a:gd name="T12" fmla="*/ 33 w 41"/>
                  <a:gd name="T13" fmla="*/ 37 h 43"/>
                  <a:gd name="T14" fmla="*/ 33 w 41"/>
                  <a:gd name="T15" fmla="*/ 37 h 43"/>
                  <a:gd name="T16" fmla="*/ 33 w 41"/>
                  <a:gd name="T17" fmla="*/ 37 h 43"/>
                  <a:gd name="T18" fmla="*/ 33 w 41"/>
                  <a:gd name="T19" fmla="*/ 37 h 43"/>
                  <a:gd name="T20" fmla="*/ 34 w 41"/>
                  <a:gd name="T21" fmla="*/ 37 h 43"/>
                  <a:gd name="T22" fmla="*/ 34 w 41"/>
                  <a:gd name="T23" fmla="*/ 35 h 43"/>
                  <a:gd name="T24" fmla="*/ 39 w 41"/>
                  <a:gd name="T25" fmla="*/ 28 h 43"/>
                  <a:gd name="T26" fmla="*/ 41 w 41"/>
                  <a:gd name="T27" fmla="*/ 26 h 43"/>
                  <a:gd name="T28" fmla="*/ 40 w 41"/>
                  <a:gd name="T29" fmla="*/ 25 h 43"/>
                  <a:gd name="T30" fmla="*/ 39 w 41"/>
                  <a:gd name="T31" fmla="*/ 23 h 43"/>
                  <a:gd name="T32" fmla="*/ 34 w 41"/>
                  <a:gd name="T33" fmla="*/ 24 h 43"/>
                  <a:gd name="T34" fmla="*/ 34 w 41"/>
                  <a:gd name="T35" fmla="*/ 1 h 43"/>
                  <a:gd name="T36" fmla="*/ 33 w 41"/>
                  <a:gd name="T37" fmla="*/ 1 h 43"/>
                  <a:gd name="T38" fmla="*/ 32 w 41"/>
                  <a:gd name="T39" fmla="*/ 1 h 43"/>
                  <a:gd name="T40" fmla="*/ 20 w 41"/>
                  <a:gd name="T41" fmla="*/ 0 h 43"/>
                  <a:gd name="T42" fmla="*/ 18 w 41"/>
                  <a:gd name="T43" fmla="*/ 0 h 43"/>
                  <a:gd name="T44" fmla="*/ 17 w 41"/>
                  <a:gd name="T45" fmla="*/ 4 h 43"/>
                  <a:gd name="T46" fmla="*/ 16 w 41"/>
                  <a:gd name="T47" fmla="*/ 7 h 43"/>
                  <a:gd name="T48" fmla="*/ 18 w 41"/>
                  <a:gd name="T49" fmla="*/ 9 h 43"/>
                  <a:gd name="T50" fmla="*/ 24 w 41"/>
                  <a:gd name="T51" fmla="*/ 18 h 43"/>
                  <a:gd name="T52" fmla="*/ 14 w 41"/>
                  <a:gd name="T53" fmla="*/ 22 h 43"/>
                  <a:gd name="T54" fmla="*/ 9 w 41"/>
                  <a:gd name="T55" fmla="*/ 21 h 43"/>
                  <a:gd name="T56" fmla="*/ 8 w 41"/>
                  <a:gd name="T57" fmla="*/ 21 h 43"/>
                  <a:gd name="T58" fmla="*/ 7 w 41"/>
                  <a:gd name="T59" fmla="*/ 23 h 43"/>
                  <a:gd name="T60" fmla="*/ 7 w 41"/>
                  <a:gd name="T61" fmla="*/ 23 h 43"/>
                  <a:gd name="T62" fmla="*/ 5 w 41"/>
                  <a:gd name="T63" fmla="*/ 24 h 43"/>
                  <a:gd name="T64" fmla="*/ 5 w 41"/>
                  <a:gd name="T65" fmla="*/ 25 h 43"/>
                  <a:gd name="T66" fmla="*/ 3 w 41"/>
                  <a:gd name="T67" fmla="*/ 27 h 43"/>
                  <a:gd name="T68" fmla="*/ 3 w 41"/>
                  <a:gd name="T69" fmla="*/ 28 h 43"/>
                  <a:gd name="T70" fmla="*/ 1 w 41"/>
                  <a:gd name="T71" fmla="*/ 31 h 43"/>
                  <a:gd name="T72" fmla="*/ 0 w 41"/>
                  <a:gd name="T73" fmla="*/ 31 h 43"/>
                  <a:gd name="T74" fmla="*/ 2 w 41"/>
                  <a:gd name="T75" fmla="*/ 33 h 43"/>
                  <a:gd name="T76" fmla="*/ 11 w 41"/>
                  <a:gd name="T77" fmla="*/ 40 h 43"/>
                  <a:gd name="T78" fmla="*/ 17 w 41"/>
                  <a:gd name="T79" fmla="*/ 42 h 43"/>
                  <a:gd name="T80" fmla="*/ 20 w 41"/>
                  <a:gd name="T81" fmla="*/ 42 h 43"/>
                  <a:gd name="T82" fmla="*/ 26 w 41"/>
                  <a:gd name="T83" fmla="*/ 43 h 43"/>
                  <a:gd name="T84" fmla="*/ 27 w 41"/>
                  <a:gd name="T85" fmla="*/ 42 h 43"/>
                  <a:gd name="T86" fmla="*/ 27 w 41"/>
                  <a:gd name="T87" fmla="*/ 41 h 43"/>
                  <a:gd name="T88" fmla="*/ 28 w 41"/>
                  <a:gd name="T89" fmla="*/ 40 h 43"/>
                  <a:gd name="T90" fmla="*/ 29 w 41"/>
                  <a:gd name="T91" fmla="*/ 40 h 43"/>
                  <a:gd name="T92" fmla="*/ 30 w 41"/>
                  <a:gd name="T93" fmla="*/ 39 h 43"/>
                  <a:gd name="T94" fmla="*/ 30 w 41"/>
                  <a:gd name="T95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" h="43">
                    <a:moveTo>
                      <a:pt x="30" y="39"/>
                    </a:move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6"/>
                      <a:pt x="34" y="36"/>
                      <a:pt x="34" y="35"/>
                    </a:cubicBezTo>
                    <a:cubicBezTo>
                      <a:pt x="34" y="34"/>
                      <a:pt x="35" y="31"/>
                      <a:pt x="39" y="28"/>
                    </a:cubicBezTo>
                    <a:cubicBezTo>
                      <a:pt x="39" y="27"/>
                      <a:pt x="40" y="27"/>
                      <a:pt x="41" y="26"/>
                    </a:cubicBezTo>
                    <a:cubicBezTo>
                      <a:pt x="41" y="25"/>
                      <a:pt x="40" y="25"/>
                      <a:pt x="40" y="25"/>
                    </a:cubicBezTo>
                    <a:cubicBezTo>
                      <a:pt x="40" y="24"/>
                      <a:pt x="39" y="24"/>
                      <a:pt x="39" y="23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3" y="1"/>
                      <a:pt x="33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28" y="1"/>
                      <a:pt x="24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1"/>
                      <a:pt x="17" y="3"/>
                      <a:pt x="17" y="4"/>
                    </a:cubicBezTo>
                    <a:cubicBezTo>
                      <a:pt x="17" y="5"/>
                      <a:pt x="16" y="6"/>
                      <a:pt x="16" y="7"/>
                    </a:cubicBezTo>
                    <a:cubicBezTo>
                      <a:pt x="17" y="7"/>
                      <a:pt x="17" y="8"/>
                      <a:pt x="18" y="9"/>
                    </a:cubicBezTo>
                    <a:cubicBezTo>
                      <a:pt x="21" y="12"/>
                      <a:pt x="25" y="15"/>
                      <a:pt x="24" y="18"/>
                    </a:cubicBezTo>
                    <a:cubicBezTo>
                      <a:pt x="23" y="21"/>
                      <a:pt x="18" y="22"/>
                      <a:pt x="14" y="22"/>
                    </a:cubicBezTo>
                    <a:cubicBezTo>
                      <a:pt x="13" y="22"/>
                      <a:pt x="11" y="22"/>
                      <a:pt x="9" y="21"/>
                    </a:cubicBezTo>
                    <a:cubicBezTo>
                      <a:pt x="9" y="21"/>
                      <a:pt x="8" y="21"/>
                      <a:pt x="8" y="21"/>
                    </a:cubicBezTo>
                    <a:cubicBezTo>
                      <a:pt x="8" y="22"/>
                      <a:pt x="7" y="22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4" y="26"/>
                      <a:pt x="4" y="26"/>
                      <a:pt x="3" y="27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2" y="29"/>
                      <a:pt x="1" y="30"/>
                      <a:pt x="1" y="31"/>
                    </a:cubicBezTo>
                    <a:cubicBezTo>
                      <a:pt x="1" y="31"/>
                      <a:pt x="1" y="31"/>
                      <a:pt x="0" y="31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6" y="36"/>
                      <a:pt x="9" y="39"/>
                      <a:pt x="11" y="40"/>
                    </a:cubicBezTo>
                    <a:cubicBezTo>
                      <a:pt x="13" y="41"/>
                      <a:pt x="15" y="42"/>
                      <a:pt x="17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2" y="42"/>
                      <a:pt x="24" y="42"/>
                      <a:pt x="26" y="43"/>
                    </a:cubicBezTo>
                    <a:cubicBezTo>
                      <a:pt x="26" y="42"/>
                      <a:pt x="26" y="42"/>
                      <a:pt x="27" y="42"/>
                    </a:cubicBezTo>
                    <a:cubicBezTo>
                      <a:pt x="27" y="42"/>
                      <a:pt x="27" y="42"/>
                      <a:pt x="27" y="41"/>
                    </a:cubicBezTo>
                    <a:cubicBezTo>
                      <a:pt x="28" y="41"/>
                      <a:pt x="28" y="41"/>
                      <a:pt x="28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9" y="40"/>
                      <a:pt x="30" y="39"/>
                      <a:pt x="30" y="39"/>
                    </a:cubicBezTo>
                    <a:cubicBezTo>
                      <a:pt x="30" y="39"/>
                      <a:pt x="30" y="39"/>
                      <a:pt x="30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6" name="Freeform 2118">
                <a:extLst>
                  <a:ext uri="{FF2B5EF4-FFF2-40B4-BE49-F238E27FC236}">
                    <a16:creationId xmlns:a16="http://schemas.microsoft.com/office/drawing/2014/main" id="{06DF2FDF-11F9-2A40-8A2A-724E07559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906" y="38045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7" name="Freeform 2119">
                <a:extLst>
                  <a:ext uri="{FF2B5EF4-FFF2-40B4-BE49-F238E27FC236}">
                    <a16:creationId xmlns:a16="http://schemas.microsoft.com/office/drawing/2014/main" id="{92398410-D135-B140-B613-324C723F9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614" y="3809992"/>
                <a:ext cx="185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8" name="Freeform 2120">
                <a:extLst>
                  <a:ext uri="{FF2B5EF4-FFF2-40B4-BE49-F238E27FC236}">
                    <a16:creationId xmlns:a16="http://schemas.microsoft.com/office/drawing/2014/main" id="{F914131B-8F69-384F-892A-F8B40E58A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331" y="3808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9" name="Freeform 2121">
                <a:extLst>
                  <a:ext uri="{FF2B5EF4-FFF2-40B4-BE49-F238E27FC236}">
                    <a16:creationId xmlns:a16="http://schemas.microsoft.com/office/drawing/2014/main" id="{B67CC30C-82A3-2846-B70A-009C52725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906" y="38045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0" name="Freeform 2122">
                <a:extLst>
                  <a:ext uri="{FF2B5EF4-FFF2-40B4-BE49-F238E27FC236}">
                    <a16:creationId xmlns:a16="http://schemas.microsoft.com/office/drawing/2014/main" id="{03184E83-C91F-FD49-98B2-930CC6B2D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048" y="3804596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1" name="Freeform 2123">
                <a:extLst>
                  <a:ext uri="{FF2B5EF4-FFF2-40B4-BE49-F238E27FC236}">
                    <a16:creationId xmlns:a16="http://schemas.microsoft.com/office/drawing/2014/main" id="{BFB8F82E-FBC4-764D-8FED-FC92B4B11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189" y="38063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2" name="Freeform 2124">
                <a:extLst>
                  <a:ext uri="{FF2B5EF4-FFF2-40B4-BE49-F238E27FC236}">
                    <a16:creationId xmlns:a16="http://schemas.microsoft.com/office/drawing/2014/main" id="{8F86BA26-213B-5042-9340-10AA5D0EB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756" y="3811790"/>
                <a:ext cx="0" cy="179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3" name="Freeform 2125">
                <a:extLst>
                  <a:ext uri="{FF2B5EF4-FFF2-40B4-BE49-F238E27FC236}">
                    <a16:creationId xmlns:a16="http://schemas.microsoft.com/office/drawing/2014/main" id="{B3984AC8-6A32-D141-9C8D-2F178B4B9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906" y="3784813"/>
                <a:ext cx="13009" cy="19783"/>
              </a:xfrm>
              <a:custGeom>
                <a:avLst/>
                <a:gdLst>
                  <a:gd name="T0" fmla="*/ 1 w 8"/>
                  <a:gd name="T1" fmla="*/ 9 h 11"/>
                  <a:gd name="T2" fmla="*/ 1 w 8"/>
                  <a:gd name="T3" fmla="*/ 11 h 11"/>
                  <a:gd name="T4" fmla="*/ 0 w 8"/>
                  <a:gd name="T5" fmla="*/ 11 h 11"/>
                  <a:gd name="T6" fmla="*/ 1 w 8"/>
                  <a:gd name="T7" fmla="*/ 11 h 11"/>
                  <a:gd name="T8" fmla="*/ 1 w 8"/>
                  <a:gd name="T9" fmla="*/ 9 h 11"/>
                  <a:gd name="T10" fmla="*/ 6 w 8"/>
                  <a:gd name="T11" fmla="*/ 2 h 11"/>
                  <a:gd name="T12" fmla="*/ 8 w 8"/>
                  <a:gd name="T13" fmla="*/ 0 h 11"/>
                  <a:gd name="T14" fmla="*/ 8 w 8"/>
                  <a:gd name="T15" fmla="*/ 0 h 11"/>
                  <a:gd name="T16" fmla="*/ 6 w 8"/>
                  <a:gd name="T17" fmla="*/ 2 h 11"/>
                  <a:gd name="T18" fmla="*/ 1 w 8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1">
                    <a:moveTo>
                      <a:pt x="1" y="9"/>
                    </a:moveTo>
                    <a:cubicBezTo>
                      <a:pt x="1" y="10"/>
                      <a:pt x="1" y="10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0"/>
                      <a:pt x="1" y="9"/>
                    </a:cubicBezTo>
                    <a:cubicBezTo>
                      <a:pt x="1" y="8"/>
                      <a:pt x="2" y="5"/>
                      <a:pt x="6" y="2"/>
                    </a:cubicBezTo>
                    <a:cubicBezTo>
                      <a:pt x="6" y="1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5"/>
                      <a:pt x="1" y="8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4" name="Freeform 2126">
                <a:extLst>
                  <a:ext uri="{FF2B5EF4-FFF2-40B4-BE49-F238E27FC236}">
                    <a16:creationId xmlns:a16="http://schemas.microsoft.com/office/drawing/2014/main" id="{43B3197B-62C9-E94C-BE34-641071848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331" y="3806395"/>
                <a:ext cx="1858" cy="1798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5" name="Freeform 2127">
                <a:extLst>
                  <a:ext uri="{FF2B5EF4-FFF2-40B4-BE49-F238E27FC236}">
                    <a16:creationId xmlns:a16="http://schemas.microsoft.com/office/drawing/2014/main" id="{FC7A3193-68E0-C14F-9F0E-B8BBD2EAD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189" y="38063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6" name="Freeform 2128">
                <a:extLst>
                  <a:ext uri="{FF2B5EF4-FFF2-40B4-BE49-F238E27FC236}">
                    <a16:creationId xmlns:a16="http://schemas.microsoft.com/office/drawing/2014/main" id="{9B3EA923-C5F9-6E47-85C2-D7CE70848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331" y="3808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7" name="Freeform 2129">
                <a:extLst>
                  <a:ext uri="{FF2B5EF4-FFF2-40B4-BE49-F238E27FC236}">
                    <a16:creationId xmlns:a16="http://schemas.microsoft.com/office/drawing/2014/main" id="{A9459064-D8C9-B446-88A8-9F33519F1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729" y="3781216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8" name="Freeform 2130">
                <a:extLst>
                  <a:ext uri="{FF2B5EF4-FFF2-40B4-BE49-F238E27FC236}">
                    <a16:creationId xmlns:a16="http://schemas.microsoft.com/office/drawing/2014/main" id="{CECAD2A1-89D4-314C-A45C-F6E214946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048" y="3741649"/>
                <a:ext cx="3717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1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9" name="Freeform 2131">
                <a:extLst>
                  <a:ext uri="{FF2B5EF4-FFF2-40B4-BE49-F238E27FC236}">
                    <a16:creationId xmlns:a16="http://schemas.microsoft.com/office/drawing/2014/main" id="{81DB7CE0-78DA-E94D-9404-330A34A3F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4437" y="3793805"/>
                <a:ext cx="185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0" name="Freeform 2132">
                <a:extLst>
                  <a:ext uri="{FF2B5EF4-FFF2-40B4-BE49-F238E27FC236}">
                    <a16:creationId xmlns:a16="http://schemas.microsoft.com/office/drawing/2014/main" id="{A9C82C85-0627-4947-828A-BA21953C6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455" y="3772223"/>
                <a:ext cx="16726" cy="5395"/>
              </a:xfrm>
              <a:custGeom>
                <a:avLst/>
                <a:gdLst>
                  <a:gd name="T0" fmla="*/ 10 w 10"/>
                  <a:gd name="T1" fmla="*/ 0 h 4"/>
                  <a:gd name="T2" fmla="*/ 0 w 10"/>
                  <a:gd name="T3" fmla="*/ 4 h 4"/>
                  <a:gd name="T4" fmla="*/ 10 w 10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10" y="0"/>
                    </a:moveTo>
                    <a:cubicBezTo>
                      <a:pt x="9" y="3"/>
                      <a:pt x="4" y="4"/>
                      <a:pt x="0" y="4"/>
                    </a:cubicBezTo>
                    <a:cubicBezTo>
                      <a:pt x="4" y="4"/>
                      <a:pt x="9" y="3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1" name="Freeform 2133">
                <a:extLst>
                  <a:ext uri="{FF2B5EF4-FFF2-40B4-BE49-F238E27FC236}">
                    <a16:creationId xmlns:a16="http://schemas.microsoft.com/office/drawing/2014/main" id="{9ED5F63C-31AE-3B46-A082-341BD3B73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0013" y="3786611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2" name="Freeform 2134">
                <a:extLst>
                  <a:ext uri="{FF2B5EF4-FFF2-40B4-BE49-F238E27FC236}">
                    <a16:creationId xmlns:a16="http://schemas.microsoft.com/office/drawing/2014/main" id="{6F137F59-5BAA-AC43-BCF7-D33FA1FDD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7446" y="37794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3" name="Freeform 2135">
                <a:extLst>
                  <a:ext uri="{FF2B5EF4-FFF2-40B4-BE49-F238E27FC236}">
                    <a16:creationId xmlns:a16="http://schemas.microsoft.com/office/drawing/2014/main" id="{357797BE-BFA1-CD45-8108-8DD6B0169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198" y="3729060"/>
                <a:ext cx="14867" cy="44962"/>
              </a:xfrm>
              <a:custGeom>
                <a:avLst/>
                <a:gdLst>
                  <a:gd name="T0" fmla="*/ 2 w 9"/>
                  <a:gd name="T1" fmla="*/ 26 h 26"/>
                  <a:gd name="T2" fmla="*/ 6 w 9"/>
                  <a:gd name="T3" fmla="*/ 20 h 26"/>
                  <a:gd name="T4" fmla="*/ 6 w 9"/>
                  <a:gd name="T5" fmla="*/ 12 h 26"/>
                  <a:gd name="T6" fmla="*/ 9 w 9"/>
                  <a:gd name="T7" fmla="*/ 1 h 26"/>
                  <a:gd name="T8" fmla="*/ 9 w 9"/>
                  <a:gd name="T9" fmla="*/ 1 h 26"/>
                  <a:gd name="T10" fmla="*/ 8 w 9"/>
                  <a:gd name="T11" fmla="*/ 1 h 26"/>
                  <a:gd name="T12" fmla="*/ 8 w 9"/>
                  <a:gd name="T13" fmla="*/ 1 h 26"/>
                  <a:gd name="T14" fmla="*/ 8 w 9"/>
                  <a:gd name="T15" fmla="*/ 1 h 26"/>
                  <a:gd name="T16" fmla="*/ 8 w 9"/>
                  <a:gd name="T17" fmla="*/ 1 h 26"/>
                  <a:gd name="T18" fmla="*/ 7 w 9"/>
                  <a:gd name="T19" fmla="*/ 0 h 26"/>
                  <a:gd name="T20" fmla="*/ 7 w 9"/>
                  <a:gd name="T21" fmla="*/ 0 h 26"/>
                  <a:gd name="T22" fmla="*/ 7 w 9"/>
                  <a:gd name="T23" fmla="*/ 0 h 26"/>
                  <a:gd name="T24" fmla="*/ 7 w 9"/>
                  <a:gd name="T25" fmla="*/ 0 h 26"/>
                  <a:gd name="T26" fmla="*/ 4 w 9"/>
                  <a:gd name="T27" fmla="*/ 4 h 26"/>
                  <a:gd name="T28" fmla="*/ 3 w 9"/>
                  <a:gd name="T29" fmla="*/ 5 h 26"/>
                  <a:gd name="T30" fmla="*/ 1 w 9"/>
                  <a:gd name="T31" fmla="*/ 7 h 26"/>
                  <a:gd name="T32" fmla="*/ 0 w 9"/>
                  <a:gd name="T33" fmla="*/ 7 h 26"/>
                  <a:gd name="T34" fmla="*/ 0 w 9"/>
                  <a:gd name="T35" fmla="*/ 26 h 26"/>
                  <a:gd name="T36" fmla="*/ 2 w 9"/>
                  <a:gd name="T3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26">
                    <a:moveTo>
                      <a:pt x="2" y="26"/>
                    </a:moveTo>
                    <a:cubicBezTo>
                      <a:pt x="3" y="24"/>
                      <a:pt x="4" y="22"/>
                      <a:pt x="6" y="20"/>
                    </a:cubicBezTo>
                    <a:cubicBezTo>
                      <a:pt x="7" y="19"/>
                      <a:pt x="7" y="15"/>
                      <a:pt x="6" y="12"/>
                    </a:cubicBezTo>
                    <a:cubicBezTo>
                      <a:pt x="6" y="8"/>
                      <a:pt x="5" y="3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5" y="2"/>
                      <a:pt x="4" y="4"/>
                    </a:cubicBezTo>
                    <a:cubicBezTo>
                      <a:pt x="4" y="4"/>
                      <a:pt x="3" y="4"/>
                      <a:pt x="3" y="5"/>
                    </a:cubicBezTo>
                    <a:cubicBezTo>
                      <a:pt x="2" y="6"/>
                      <a:pt x="2" y="7"/>
                      <a:pt x="1" y="7"/>
                    </a:cubicBezTo>
                    <a:cubicBezTo>
                      <a:pt x="1" y="7"/>
                      <a:pt x="1" y="7"/>
                      <a:pt x="0" y="7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4" name="Freeform 2136">
                <a:extLst>
                  <a:ext uri="{FF2B5EF4-FFF2-40B4-BE49-F238E27FC236}">
                    <a16:creationId xmlns:a16="http://schemas.microsoft.com/office/drawing/2014/main" id="{45527A54-CA55-3B41-B6E0-52D2E5914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207" y="37308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5" name="Freeform 2137">
                <a:extLst>
                  <a:ext uri="{FF2B5EF4-FFF2-40B4-BE49-F238E27FC236}">
                    <a16:creationId xmlns:a16="http://schemas.microsoft.com/office/drawing/2014/main" id="{99491CA0-B6D4-5147-9712-86FAEFAC3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348" y="37290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6" name="Freeform 2138">
                <a:extLst>
                  <a:ext uri="{FF2B5EF4-FFF2-40B4-BE49-F238E27FC236}">
                    <a16:creationId xmlns:a16="http://schemas.microsoft.com/office/drawing/2014/main" id="{32867562-C6E4-6445-A983-7C21A0A41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207" y="37308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" name="Freeform 2139">
                <a:extLst>
                  <a:ext uri="{FF2B5EF4-FFF2-40B4-BE49-F238E27FC236}">
                    <a16:creationId xmlns:a16="http://schemas.microsoft.com/office/drawing/2014/main" id="{9CFDE166-3036-A64E-ACFE-9E618C694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198" y="3739851"/>
                <a:ext cx="185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" name="Freeform 2140">
                <a:extLst>
                  <a:ext uri="{FF2B5EF4-FFF2-40B4-BE49-F238E27FC236}">
                    <a16:creationId xmlns:a16="http://schemas.microsoft.com/office/drawing/2014/main" id="{8903B312-F20B-F14A-94B8-451F52D43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8065" y="37308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" name="Rectangle 2141">
                <a:extLst>
                  <a:ext uri="{FF2B5EF4-FFF2-40B4-BE49-F238E27FC236}">
                    <a16:creationId xmlns:a16="http://schemas.microsoft.com/office/drawing/2014/main" id="{FD3ECF5D-B4FE-FB43-A85B-F5CFF11E6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348" y="3729060"/>
                <a:ext cx="1858" cy="17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" name="Freeform 2142">
                <a:extLst>
                  <a:ext uri="{FF2B5EF4-FFF2-40B4-BE49-F238E27FC236}">
                    <a16:creationId xmlns:a16="http://schemas.microsoft.com/office/drawing/2014/main" id="{E3856028-74E4-FD46-8861-280D46653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198" y="3774022"/>
                <a:ext cx="3717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" name="Freeform 2143">
                <a:extLst>
                  <a:ext uri="{FF2B5EF4-FFF2-40B4-BE49-F238E27FC236}">
                    <a16:creationId xmlns:a16="http://schemas.microsoft.com/office/drawing/2014/main" id="{D076D82C-82A1-734B-8A17-BB9498684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683" y="3694888"/>
                <a:ext cx="50177" cy="35970"/>
              </a:xfrm>
              <a:custGeom>
                <a:avLst/>
                <a:gdLst>
                  <a:gd name="T0" fmla="*/ 24 w 28"/>
                  <a:gd name="T1" fmla="*/ 3 h 21"/>
                  <a:gd name="T2" fmla="*/ 13 w 28"/>
                  <a:gd name="T3" fmla="*/ 1 h 21"/>
                  <a:gd name="T4" fmla="*/ 13 w 28"/>
                  <a:gd name="T5" fmla="*/ 1 h 21"/>
                  <a:gd name="T6" fmla="*/ 17 w 28"/>
                  <a:gd name="T7" fmla="*/ 7 h 21"/>
                  <a:gd name="T8" fmla="*/ 21 w 28"/>
                  <a:gd name="T9" fmla="*/ 15 h 21"/>
                  <a:gd name="T10" fmla="*/ 13 w 28"/>
                  <a:gd name="T11" fmla="*/ 19 h 21"/>
                  <a:gd name="T12" fmla="*/ 9 w 28"/>
                  <a:gd name="T13" fmla="*/ 19 h 21"/>
                  <a:gd name="T14" fmla="*/ 5 w 28"/>
                  <a:gd name="T15" fmla="*/ 19 h 21"/>
                  <a:gd name="T16" fmla="*/ 0 w 28"/>
                  <a:gd name="T17" fmla="*/ 19 h 21"/>
                  <a:gd name="T18" fmla="*/ 6 w 28"/>
                  <a:gd name="T19" fmla="*/ 21 h 21"/>
                  <a:gd name="T20" fmla="*/ 11 w 28"/>
                  <a:gd name="T21" fmla="*/ 21 h 21"/>
                  <a:gd name="T22" fmla="*/ 17 w 28"/>
                  <a:gd name="T23" fmla="*/ 19 h 21"/>
                  <a:gd name="T24" fmla="*/ 26 w 28"/>
                  <a:gd name="T25" fmla="*/ 21 h 21"/>
                  <a:gd name="T26" fmla="*/ 26 w 28"/>
                  <a:gd name="T27" fmla="*/ 21 h 21"/>
                  <a:gd name="T28" fmla="*/ 26 w 28"/>
                  <a:gd name="T29" fmla="*/ 18 h 21"/>
                  <a:gd name="T30" fmla="*/ 26 w 28"/>
                  <a:gd name="T31" fmla="*/ 16 h 21"/>
                  <a:gd name="T32" fmla="*/ 27 w 28"/>
                  <a:gd name="T33" fmla="*/ 13 h 21"/>
                  <a:gd name="T34" fmla="*/ 27 w 28"/>
                  <a:gd name="T35" fmla="*/ 12 h 21"/>
                  <a:gd name="T36" fmla="*/ 27 w 28"/>
                  <a:gd name="T37" fmla="*/ 8 h 21"/>
                  <a:gd name="T38" fmla="*/ 27 w 28"/>
                  <a:gd name="T39" fmla="*/ 8 h 21"/>
                  <a:gd name="T40" fmla="*/ 28 w 28"/>
                  <a:gd name="T41" fmla="*/ 4 h 21"/>
                  <a:gd name="T42" fmla="*/ 28 w 28"/>
                  <a:gd name="T43" fmla="*/ 4 h 21"/>
                  <a:gd name="T44" fmla="*/ 24 w 28"/>
                  <a:gd name="T45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" h="21">
                    <a:moveTo>
                      <a:pt x="24" y="3"/>
                    </a:moveTo>
                    <a:cubicBezTo>
                      <a:pt x="19" y="1"/>
                      <a:pt x="15" y="0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3"/>
                      <a:pt x="15" y="5"/>
                      <a:pt x="17" y="7"/>
                    </a:cubicBezTo>
                    <a:cubicBezTo>
                      <a:pt x="19" y="10"/>
                      <a:pt x="21" y="12"/>
                      <a:pt x="21" y="15"/>
                    </a:cubicBezTo>
                    <a:cubicBezTo>
                      <a:pt x="21" y="19"/>
                      <a:pt x="16" y="19"/>
                      <a:pt x="13" y="19"/>
                    </a:cubicBezTo>
                    <a:cubicBezTo>
                      <a:pt x="12" y="19"/>
                      <a:pt x="11" y="19"/>
                      <a:pt x="9" y="19"/>
                    </a:cubicBezTo>
                    <a:cubicBezTo>
                      <a:pt x="8" y="19"/>
                      <a:pt x="7" y="19"/>
                      <a:pt x="5" y="19"/>
                    </a:cubicBezTo>
                    <a:cubicBezTo>
                      <a:pt x="2" y="19"/>
                      <a:pt x="0" y="19"/>
                      <a:pt x="0" y="19"/>
                    </a:cubicBezTo>
                    <a:cubicBezTo>
                      <a:pt x="0" y="20"/>
                      <a:pt x="3" y="21"/>
                      <a:pt x="6" y="21"/>
                    </a:cubicBezTo>
                    <a:cubicBezTo>
                      <a:pt x="8" y="21"/>
                      <a:pt x="10" y="21"/>
                      <a:pt x="11" y="21"/>
                    </a:cubicBezTo>
                    <a:cubicBezTo>
                      <a:pt x="13" y="20"/>
                      <a:pt x="15" y="19"/>
                      <a:pt x="17" y="19"/>
                    </a:cubicBezTo>
                    <a:cubicBezTo>
                      <a:pt x="21" y="19"/>
                      <a:pt x="23" y="20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0"/>
                      <a:pt x="26" y="19"/>
                      <a:pt x="26" y="18"/>
                    </a:cubicBezTo>
                    <a:cubicBezTo>
                      <a:pt x="26" y="17"/>
                      <a:pt x="26" y="17"/>
                      <a:pt x="26" y="16"/>
                    </a:cubicBezTo>
                    <a:cubicBezTo>
                      <a:pt x="26" y="15"/>
                      <a:pt x="26" y="14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1"/>
                      <a:pt x="27" y="10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6"/>
                      <a:pt x="27" y="5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4"/>
                      <a:pt x="25" y="3"/>
                      <a:pt x="2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" name="Freeform 2144">
                <a:extLst>
                  <a:ext uri="{FF2B5EF4-FFF2-40B4-BE49-F238E27FC236}">
                    <a16:creationId xmlns:a16="http://schemas.microsoft.com/office/drawing/2014/main" id="{691F3B7D-BA4A-FF45-95BF-464B0161A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576" y="3702082"/>
                <a:ext cx="59469" cy="34171"/>
              </a:xfrm>
              <a:custGeom>
                <a:avLst/>
                <a:gdLst>
                  <a:gd name="T0" fmla="*/ 3 w 34"/>
                  <a:gd name="T1" fmla="*/ 17 h 19"/>
                  <a:gd name="T2" fmla="*/ 12 w 34"/>
                  <a:gd name="T3" fmla="*/ 13 h 19"/>
                  <a:gd name="T4" fmla="*/ 20 w 34"/>
                  <a:gd name="T5" fmla="*/ 12 h 19"/>
                  <a:gd name="T6" fmla="*/ 25 w 34"/>
                  <a:gd name="T7" fmla="*/ 12 h 19"/>
                  <a:gd name="T8" fmla="*/ 29 w 34"/>
                  <a:gd name="T9" fmla="*/ 12 h 19"/>
                  <a:gd name="T10" fmla="*/ 34 w 34"/>
                  <a:gd name="T11" fmla="*/ 10 h 19"/>
                  <a:gd name="T12" fmla="*/ 9 w 34"/>
                  <a:gd name="T13" fmla="*/ 0 h 19"/>
                  <a:gd name="T14" fmla="*/ 7 w 34"/>
                  <a:gd name="T15" fmla="*/ 0 h 19"/>
                  <a:gd name="T16" fmla="*/ 1 w 34"/>
                  <a:gd name="T17" fmla="*/ 0 h 19"/>
                  <a:gd name="T18" fmla="*/ 1 w 34"/>
                  <a:gd name="T19" fmla="*/ 0 h 19"/>
                  <a:gd name="T20" fmla="*/ 1 w 34"/>
                  <a:gd name="T21" fmla="*/ 4 h 19"/>
                  <a:gd name="T22" fmla="*/ 1 w 34"/>
                  <a:gd name="T23" fmla="*/ 5 h 19"/>
                  <a:gd name="T24" fmla="*/ 1 w 34"/>
                  <a:gd name="T25" fmla="*/ 9 h 19"/>
                  <a:gd name="T26" fmla="*/ 0 w 34"/>
                  <a:gd name="T27" fmla="*/ 9 h 19"/>
                  <a:gd name="T28" fmla="*/ 0 w 34"/>
                  <a:gd name="T29" fmla="*/ 13 h 19"/>
                  <a:gd name="T30" fmla="*/ 0 w 34"/>
                  <a:gd name="T31" fmla="*/ 14 h 19"/>
                  <a:gd name="T32" fmla="*/ 0 w 34"/>
                  <a:gd name="T33" fmla="*/ 18 h 19"/>
                  <a:gd name="T34" fmla="*/ 0 w 34"/>
                  <a:gd name="T35" fmla="*/ 18 h 19"/>
                  <a:gd name="T36" fmla="*/ 3 w 34"/>
                  <a:gd name="T37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19">
                    <a:moveTo>
                      <a:pt x="3" y="17"/>
                    </a:moveTo>
                    <a:cubicBezTo>
                      <a:pt x="5" y="16"/>
                      <a:pt x="8" y="14"/>
                      <a:pt x="12" y="13"/>
                    </a:cubicBezTo>
                    <a:cubicBezTo>
                      <a:pt x="14" y="12"/>
                      <a:pt x="17" y="12"/>
                      <a:pt x="20" y="12"/>
                    </a:cubicBezTo>
                    <a:cubicBezTo>
                      <a:pt x="22" y="12"/>
                      <a:pt x="23" y="12"/>
                      <a:pt x="25" y="12"/>
                    </a:cubicBezTo>
                    <a:cubicBezTo>
                      <a:pt x="26" y="12"/>
                      <a:pt x="28" y="12"/>
                      <a:pt x="29" y="12"/>
                    </a:cubicBezTo>
                    <a:cubicBezTo>
                      <a:pt x="34" y="12"/>
                      <a:pt x="34" y="11"/>
                      <a:pt x="34" y="10"/>
                    </a:cubicBezTo>
                    <a:cubicBezTo>
                      <a:pt x="34" y="6"/>
                      <a:pt x="18" y="0"/>
                      <a:pt x="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6"/>
                      <a:pt x="1" y="7"/>
                      <a:pt x="1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2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5"/>
                      <a:pt x="0" y="16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9"/>
                      <a:pt x="2" y="18"/>
                      <a:pt x="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" name="Freeform 2145">
                <a:extLst>
                  <a:ext uri="{FF2B5EF4-FFF2-40B4-BE49-F238E27FC236}">
                    <a16:creationId xmlns:a16="http://schemas.microsoft.com/office/drawing/2014/main" id="{F6BFC5FC-F4E3-654C-B4B4-C119F3866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435" y="3709276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" name="Freeform 2146">
                <a:extLst>
                  <a:ext uri="{FF2B5EF4-FFF2-40B4-BE49-F238E27FC236}">
                    <a16:creationId xmlns:a16="http://schemas.microsoft.com/office/drawing/2014/main" id="{DFB71308-B56B-A344-B5E7-446498E3A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576" y="3718269"/>
                <a:ext cx="185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5" name="Freeform 2147">
                <a:extLst>
                  <a:ext uri="{FF2B5EF4-FFF2-40B4-BE49-F238E27FC236}">
                    <a16:creationId xmlns:a16="http://schemas.microsoft.com/office/drawing/2014/main" id="{F90ECCB3-18FF-944E-B691-46D3BE0B7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435" y="3702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6" name="Freeform 2148">
                <a:extLst>
                  <a:ext uri="{FF2B5EF4-FFF2-40B4-BE49-F238E27FC236}">
                    <a16:creationId xmlns:a16="http://schemas.microsoft.com/office/drawing/2014/main" id="{254A2EB7-AB38-DE4E-B007-A5CAC7934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576" y="37344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7" name="Freeform 2149">
                <a:extLst>
                  <a:ext uri="{FF2B5EF4-FFF2-40B4-BE49-F238E27FC236}">
                    <a16:creationId xmlns:a16="http://schemas.microsoft.com/office/drawing/2014/main" id="{9E178E4A-CEB6-0D46-8970-C6860AAAC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576" y="3725463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8" name="Freeform 2150">
                <a:extLst>
                  <a:ext uri="{FF2B5EF4-FFF2-40B4-BE49-F238E27FC236}">
                    <a16:creationId xmlns:a16="http://schemas.microsoft.com/office/drawing/2014/main" id="{DF4F4B86-6712-A141-84DC-12C9F0EA4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8508" y="3799201"/>
                <a:ext cx="76194" cy="75536"/>
              </a:xfrm>
              <a:custGeom>
                <a:avLst/>
                <a:gdLst>
                  <a:gd name="T0" fmla="*/ 39 w 43"/>
                  <a:gd name="T1" fmla="*/ 32 h 44"/>
                  <a:gd name="T2" fmla="*/ 40 w 43"/>
                  <a:gd name="T3" fmla="*/ 29 h 44"/>
                  <a:gd name="T4" fmla="*/ 40 w 43"/>
                  <a:gd name="T5" fmla="*/ 21 h 44"/>
                  <a:gd name="T6" fmla="*/ 42 w 43"/>
                  <a:gd name="T7" fmla="*/ 9 h 44"/>
                  <a:gd name="T8" fmla="*/ 43 w 43"/>
                  <a:gd name="T9" fmla="*/ 4 h 44"/>
                  <a:gd name="T10" fmla="*/ 43 w 43"/>
                  <a:gd name="T11" fmla="*/ 0 h 44"/>
                  <a:gd name="T12" fmla="*/ 43 w 43"/>
                  <a:gd name="T13" fmla="*/ 0 h 44"/>
                  <a:gd name="T14" fmla="*/ 43 w 43"/>
                  <a:gd name="T15" fmla="*/ 0 h 44"/>
                  <a:gd name="T16" fmla="*/ 41 w 43"/>
                  <a:gd name="T17" fmla="*/ 0 h 44"/>
                  <a:gd name="T18" fmla="*/ 40 w 43"/>
                  <a:gd name="T19" fmla="*/ 1 h 44"/>
                  <a:gd name="T20" fmla="*/ 39 w 43"/>
                  <a:gd name="T21" fmla="*/ 1 h 44"/>
                  <a:gd name="T22" fmla="*/ 38 w 43"/>
                  <a:gd name="T23" fmla="*/ 2 h 44"/>
                  <a:gd name="T24" fmla="*/ 36 w 43"/>
                  <a:gd name="T25" fmla="*/ 3 h 44"/>
                  <a:gd name="T26" fmla="*/ 33 w 43"/>
                  <a:gd name="T27" fmla="*/ 5 h 44"/>
                  <a:gd name="T28" fmla="*/ 30 w 43"/>
                  <a:gd name="T29" fmla="*/ 4 h 44"/>
                  <a:gd name="T30" fmla="*/ 27 w 43"/>
                  <a:gd name="T31" fmla="*/ 4 h 44"/>
                  <a:gd name="T32" fmla="*/ 24 w 43"/>
                  <a:gd name="T33" fmla="*/ 5 h 44"/>
                  <a:gd name="T34" fmla="*/ 9 w 43"/>
                  <a:gd name="T35" fmla="*/ 12 h 44"/>
                  <a:gd name="T36" fmla="*/ 7 w 43"/>
                  <a:gd name="T37" fmla="*/ 13 h 44"/>
                  <a:gd name="T38" fmla="*/ 8 w 43"/>
                  <a:gd name="T39" fmla="*/ 15 h 44"/>
                  <a:gd name="T40" fmla="*/ 8 w 43"/>
                  <a:gd name="T41" fmla="*/ 18 h 44"/>
                  <a:gd name="T42" fmla="*/ 4 w 43"/>
                  <a:gd name="T43" fmla="*/ 22 h 44"/>
                  <a:gd name="T44" fmla="*/ 3 w 43"/>
                  <a:gd name="T45" fmla="*/ 22 h 44"/>
                  <a:gd name="T46" fmla="*/ 0 w 43"/>
                  <a:gd name="T47" fmla="*/ 23 h 44"/>
                  <a:gd name="T48" fmla="*/ 1 w 43"/>
                  <a:gd name="T49" fmla="*/ 24 h 44"/>
                  <a:gd name="T50" fmla="*/ 8 w 43"/>
                  <a:gd name="T51" fmla="*/ 31 h 44"/>
                  <a:gd name="T52" fmla="*/ 15 w 43"/>
                  <a:gd name="T53" fmla="*/ 37 h 44"/>
                  <a:gd name="T54" fmla="*/ 19 w 43"/>
                  <a:gd name="T55" fmla="*/ 41 h 44"/>
                  <a:gd name="T56" fmla="*/ 20 w 43"/>
                  <a:gd name="T57" fmla="*/ 41 h 44"/>
                  <a:gd name="T58" fmla="*/ 21 w 43"/>
                  <a:gd name="T59" fmla="*/ 41 h 44"/>
                  <a:gd name="T60" fmla="*/ 22 w 43"/>
                  <a:gd name="T61" fmla="*/ 41 h 44"/>
                  <a:gd name="T62" fmla="*/ 23 w 43"/>
                  <a:gd name="T63" fmla="*/ 42 h 44"/>
                  <a:gd name="T64" fmla="*/ 25 w 43"/>
                  <a:gd name="T65" fmla="*/ 42 h 44"/>
                  <a:gd name="T66" fmla="*/ 29 w 43"/>
                  <a:gd name="T67" fmla="*/ 43 h 44"/>
                  <a:gd name="T68" fmla="*/ 36 w 43"/>
                  <a:gd name="T69" fmla="*/ 44 h 44"/>
                  <a:gd name="T70" fmla="*/ 36 w 43"/>
                  <a:gd name="T71" fmla="*/ 44 h 44"/>
                  <a:gd name="T72" fmla="*/ 36 w 43"/>
                  <a:gd name="T73" fmla="*/ 44 h 44"/>
                  <a:gd name="T74" fmla="*/ 37 w 43"/>
                  <a:gd name="T75" fmla="*/ 44 h 44"/>
                  <a:gd name="T76" fmla="*/ 37 w 43"/>
                  <a:gd name="T77" fmla="*/ 44 h 44"/>
                  <a:gd name="T78" fmla="*/ 39 w 43"/>
                  <a:gd name="T79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" h="44">
                    <a:moveTo>
                      <a:pt x="39" y="32"/>
                    </a:moveTo>
                    <a:cubicBezTo>
                      <a:pt x="39" y="31"/>
                      <a:pt x="39" y="30"/>
                      <a:pt x="40" y="29"/>
                    </a:cubicBezTo>
                    <a:cubicBezTo>
                      <a:pt x="40" y="27"/>
                      <a:pt x="40" y="24"/>
                      <a:pt x="40" y="21"/>
                    </a:cubicBezTo>
                    <a:cubicBezTo>
                      <a:pt x="40" y="16"/>
                      <a:pt x="40" y="11"/>
                      <a:pt x="42" y="9"/>
                    </a:cubicBezTo>
                    <a:cubicBezTo>
                      <a:pt x="43" y="7"/>
                      <a:pt x="43" y="7"/>
                      <a:pt x="43" y="4"/>
                    </a:cubicBezTo>
                    <a:cubicBezTo>
                      <a:pt x="43" y="3"/>
                      <a:pt x="43" y="2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2" y="0"/>
                      <a:pt x="42" y="0"/>
                      <a:pt x="41" y="0"/>
                    </a:cubicBezTo>
                    <a:cubicBezTo>
                      <a:pt x="41" y="0"/>
                      <a:pt x="41" y="1"/>
                      <a:pt x="40" y="1"/>
                    </a:cubicBezTo>
                    <a:cubicBezTo>
                      <a:pt x="40" y="1"/>
                      <a:pt x="39" y="1"/>
                      <a:pt x="39" y="1"/>
                    </a:cubicBezTo>
                    <a:cubicBezTo>
                      <a:pt x="39" y="2"/>
                      <a:pt x="38" y="2"/>
                      <a:pt x="38" y="2"/>
                    </a:cubicBezTo>
                    <a:cubicBezTo>
                      <a:pt x="38" y="2"/>
                      <a:pt x="37" y="2"/>
                      <a:pt x="36" y="3"/>
                    </a:cubicBezTo>
                    <a:cubicBezTo>
                      <a:pt x="35" y="4"/>
                      <a:pt x="34" y="4"/>
                      <a:pt x="33" y="5"/>
                    </a:cubicBezTo>
                    <a:cubicBezTo>
                      <a:pt x="32" y="5"/>
                      <a:pt x="31" y="5"/>
                      <a:pt x="30" y="4"/>
                    </a:cubicBezTo>
                    <a:cubicBezTo>
                      <a:pt x="29" y="4"/>
                      <a:pt x="28" y="4"/>
                      <a:pt x="27" y="4"/>
                    </a:cubicBezTo>
                    <a:cubicBezTo>
                      <a:pt x="26" y="4"/>
                      <a:pt x="24" y="5"/>
                      <a:pt x="24" y="5"/>
                    </a:cubicBezTo>
                    <a:cubicBezTo>
                      <a:pt x="22" y="11"/>
                      <a:pt x="15" y="12"/>
                      <a:pt x="9" y="12"/>
                    </a:cubicBezTo>
                    <a:cubicBezTo>
                      <a:pt x="8" y="12"/>
                      <a:pt x="8" y="13"/>
                      <a:pt x="7" y="13"/>
                    </a:cubicBezTo>
                    <a:cubicBezTo>
                      <a:pt x="7" y="13"/>
                      <a:pt x="7" y="15"/>
                      <a:pt x="8" y="15"/>
                    </a:cubicBezTo>
                    <a:cubicBezTo>
                      <a:pt x="8" y="16"/>
                      <a:pt x="8" y="17"/>
                      <a:pt x="8" y="18"/>
                    </a:cubicBezTo>
                    <a:cubicBezTo>
                      <a:pt x="7" y="19"/>
                      <a:pt x="5" y="21"/>
                      <a:pt x="4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4"/>
                      <a:pt x="1" y="24"/>
                    </a:cubicBezTo>
                    <a:cubicBezTo>
                      <a:pt x="3" y="25"/>
                      <a:pt x="5" y="28"/>
                      <a:pt x="8" y="31"/>
                    </a:cubicBezTo>
                    <a:cubicBezTo>
                      <a:pt x="10" y="33"/>
                      <a:pt x="13" y="36"/>
                      <a:pt x="15" y="37"/>
                    </a:cubicBezTo>
                    <a:cubicBezTo>
                      <a:pt x="16" y="38"/>
                      <a:pt x="18" y="40"/>
                      <a:pt x="19" y="41"/>
                    </a:cubicBezTo>
                    <a:cubicBezTo>
                      <a:pt x="19" y="41"/>
                      <a:pt x="20" y="41"/>
                      <a:pt x="20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2" y="41"/>
                      <a:pt x="22" y="41"/>
                    </a:cubicBezTo>
                    <a:cubicBezTo>
                      <a:pt x="22" y="41"/>
                      <a:pt x="23" y="42"/>
                      <a:pt x="23" y="42"/>
                    </a:cubicBezTo>
                    <a:cubicBezTo>
                      <a:pt x="24" y="42"/>
                      <a:pt x="24" y="42"/>
                      <a:pt x="25" y="42"/>
                    </a:cubicBezTo>
                    <a:cubicBezTo>
                      <a:pt x="25" y="42"/>
                      <a:pt x="27" y="42"/>
                      <a:pt x="29" y="43"/>
                    </a:cubicBezTo>
                    <a:cubicBezTo>
                      <a:pt x="31" y="43"/>
                      <a:pt x="34" y="43"/>
                      <a:pt x="36" y="44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5" y="41"/>
                      <a:pt x="37" y="36"/>
                      <a:pt x="39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9" name="Freeform 2151">
                <a:extLst>
                  <a:ext uri="{FF2B5EF4-FFF2-40B4-BE49-F238E27FC236}">
                    <a16:creationId xmlns:a16="http://schemas.microsoft.com/office/drawing/2014/main" id="{1842079D-1F11-2247-8ED9-13EE64401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7268" y="3800999"/>
                <a:ext cx="185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0" name="Freeform 2152">
                <a:extLst>
                  <a:ext uri="{FF2B5EF4-FFF2-40B4-BE49-F238E27FC236}">
                    <a16:creationId xmlns:a16="http://schemas.microsoft.com/office/drawing/2014/main" id="{B79B1C59-3025-B941-A8C8-69D1A2A5B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693" y="3802798"/>
                <a:ext cx="3717" cy="1798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1" name="Freeform 2153">
                <a:extLst>
                  <a:ext uri="{FF2B5EF4-FFF2-40B4-BE49-F238E27FC236}">
                    <a16:creationId xmlns:a16="http://schemas.microsoft.com/office/drawing/2014/main" id="{5D85AA3B-4781-0448-ABE8-D22727B78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8508" y="3836969"/>
                <a:ext cx="5575" cy="1798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3 w 3"/>
                  <a:gd name="T5" fmla="*/ 0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2" name="Freeform 2154">
                <a:extLst>
                  <a:ext uri="{FF2B5EF4-FFF2-40B4-BE49-F238E27FC236}">
                    <a16:creationId xmlns:a16="http://schemas.microsoft.com/office/drawing/2014/main" id="{9A79B1C1-370F-FF45-8CFC-ECDB29521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4702" y="37992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3" name="Freeform 2155">
                <a:extLst>
                  <a:ext uri="{FF2B5EF4-FFF2-40B4-BE49-F238E27FC236}">
                    <a16:creationId xmlns:a16="http://schemas.microsoft.com/office/drawing/2014/main" id="{EDDCD66D-8150-FB4C-829C-A203631F6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985" y="3799201"/>
                <a:ext cx="3717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4" name="Freeform 2156">
                <a:extLst>
                  <a:ext uri="{FF2B5EF4-FFF2-40B4-BE49-F238E27FC236}">
                    <a16:creationId xmlns:a16="http://schemas.microsoft.com/office/drawing/2014/main" id="{F63954D6-F8D9-8B42-B800-03AFBCA06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242" y="3876536"/>
                <a:ext cx="55752" cy="44962"/>
              </a:xfrm>
              <a:custGeom>
                <a:avLst/>
                <a:gdLst>
                  <a:gd name="T0" fmla="*/ 23 w 32"/>
                  <a:gd name="T1" fmla="*/ 3 h 26"/>
                  <a:gd name="T2" fmla="*/ 22 w 32"/>
                  <a:gd name="T3" fmla="*/ 3 h 26"/>
                  <a:gd name="T4" fmla="*/ 21 w 32"/>
                  <a:gd name="T5" fmla="*/ 4 h 26"/>
                  <a:gd name="T6" fmla="*/ 21 w 32"/>
                  <a:gd name="T7" fmla="*/ 3 h 26"/>
                  <a:gd name="T8" fmla="*/ 19 w 32"/>
                  <a:gd name="T9" fmla="*/ 3 h 26"/>
                  <a:gd name="T10" fmla="*/ 18 w 32"/>
                  <a:gd name="T11" fmla="*/ 3 h 26"/>
                  <a:gd name="T12" fmla="*/ 17 w 32"/>
                  <a:gd name="T13" fmla="*/ 2 h 26"/>
                  <a:gd name="T14" fmla="*/ 12 w 32"/>
                  <a:gd name="T15" fmla="*/ 2 h 26"/>
                  <a:gd name="T16" fmla="*/ 6 w 32"/>
                  <a:gd name="T17" fmla="*/ 1 h 26"/>
                  <a:gd name="T18" fmla="*/ 4 w 32"/>
                  <a:gd name="T19" fmla="*/ 0 h 26"/>
                  <a:gd name="T20" fmla="*/ 4 w 32"/>
                  <a:gd name="T21" fmla="*/ 0 h 26"/>
                  <a:gd name="T22" fmla="*/ 3 w 32"/>
                  <a:gd name="T23" fmla="*/ 0 h 26"/>
                  <a:gd name="T24" fmla="*/ 3 w 32"/>
                  <a:gd name="T25" fmla="*/ 0 h 26"/>
                  <a:gd name="T26" fmla="*/ 1 w 32"/>
                  <a:gd name="T27" fmla="*/ 5 h 26"/>
                  <a:gd name="T28" fmla="*/ 0 w 32"/>
                  <a:gd name="T29" fmla="*/ 7 h 26"/>
                  <a:gd name="T30" fmla="*/ 3 w 32"/>
                  <a:gd name="T31" fmla="*/ 11 h 26"/>
                  <a:gd name="T32" fmla="*/ 6 w 32"/>
                  <a:gd name="T33" fmla="*/ 11 h 26"/>
                  <a:gd name="T34" fmla="*/ 9 w 32"/>
                  <a:gd name="T35" fmla="*/ 9 h 26"/>
                  <a:gd name="T36" fmla="*/ 14 w 32"/>
                  <a:gd name="T37" fmla="*/ 13 h 26"/>
                  <a:gd name="T38" fmla="*/ 14 w 32"/>
                  <a:gd name="T39" fmla="*/ 14 h 26"/>
                  <a:gd name="T40" fmla="*/ 14 w 32"/>
                  <a:gd name="T41" fmla="*/ 14 h 26"/>
                  <a:gd name="T42" fmla="*/ 22 w 32"/>
                  <a:gd name="T43" fmla="*/ 17 h 26"/>
                  <a:gd name="T44" fmla="*/ 24 w 32"/>
                  <a:gd name="T45" fmla="*/ 23 h 26"/>
                  <a:gd name="T46" fmla="*/ 25 w 32"/>
                  <a:gd name="T47" fmla="*/ 25 h 26"/>
                  <a:gd name="T48" fmla="*/ 30 w 32"/>
                  <a:gd name="T49" fmla="*/ 26 h 26"/>
                  <a:gd name="T50" fmla="*/ 30 w 32"/>
                  <a:gd name="T51" fmla="*/ 26 h 26"/>
                  <a:gd name="T52" fmla="*/ 31 w 32"/>
                  <a:gd name="T53" fmla="*/ 23 h 26"/>
                  <a:gd name="T54" fmla="*/ 31 w 32"/>
                  <a:gd name="T55" fmla="*/ 21 h 26"/>
                  <a:gd name="T56" fmla="*/ 31 w 32"/>
                  <a:gd name="T57" fmla="*/ 21 h 26"/>
                  <a:gd name="T58" fmla="*/ 31 w 32"/>
                  <a:gd name="T59" fmla="*/ 19 h 26"/>
                  <a:gd name="T60" fmla="*/ 31 w 32"/>
                  <a:gd name="T61" fmla="*/ 18 h 26"/>
                  <a:gd name="T62" fmla="*/ 32 w 32"/>
                  <a:gd name="T63" fmla="*/ 17 h 26"/>
                  <a:gd name="T64" fmla="*/ 32 w 32"/>
                  <a:gd name="T65" fmla="*/ 16 h 26"/>
                  <a:gd name="T66" fmla="*/ 32 w 32"/>
                  <a:gd name="T67" fmla="*/ 15 h 26"/>
                  <a:gd name="T68" fmla="*/ 23 w 32"/>
                  <a:gd name="T69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26">
                    <a:moveTo>
                      <a:pt x="23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1" y="3"/>
                      <a:pt x="21" y="4"/>
                      <a:pt x="21" y="4"/>
                    </a:cubicBezTo>
                    <a:cubicBezTo>
                      <a:pt x="21" y="4"/>
                      <a:pt x="21" y="3"/>
                      <a:pt x="21" y="3"/>
                    </a:cubicBezTo>
                    <a:cubicBezTo>
                      <a:pt x="20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8" y="3"/>
                    </a:cubicBezTo>
                    <a:cubicBezTo>
                      <a:pt x="18" y="3"/>
                      <a:pt x="17" y="3"/>
                      <a:pt x="17" y="2"/>
                    </a:cubicBezTo>
                    <a:cubicBezTo>
                      <a:pt x="16" y="2"/>
                      <a:pt x="13" y="2"/>
                      <a:pt x="12" y="2"/>
                    </a:cubicBezTo>
                    <a:cubicBezTo>
                      <a:pt x="9" y="1"/>
                      <a:pt x="7" y="1"/>
                      <a:pt x="6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2" y="4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1" y="10"/>
                      <a:pt x="3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6" y="11"/>
                      <a:pt x="7" y="9"/>
                      <a:pt x="9" y="9"/>
                    </a:cubicBezTo>
                    <a:cubicBezTo>
                      <a:pt x="12" y="9"/>
                      <a:pt x="13" y="11"/>
                      <a:pt x="14" y="13"/>
                    </a:cubicBezTo>
                    <a:cubicBezTo>
                      <a:pt x="14" y="13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6" y="14"/>
                      <a:pt x="20" y="15"/>
                      <a:pt x="22" y="17"/>
                    </a:cubicBezTo>
                    <a:cubicBezTo>
                      <a:pt x="24" y="19"/>
                      <a:pt x="24" y="21"/>
                      <a:pt x="24" y="23"/>
                    </a:cubicBezTo>
                    <a:cubicBezTo>
                      <a:pt x="24" y="24"/>
                      <a:pt x="24" y="25"/>
                      <a:pt x="25" y="25"/>
                    </a:cubicBezTo>
                    <a:cubicBezTo>
                      <a:pt x="26" y="26"/>
                      <a:pt x="27" y="26"/>
                      <a:pt x="30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5"/>
                      <a:pt x="31" y="23"/>
                      <a:pt x="31" y="23"/>
                    </a:cubicBezTo>
                    <a:cubicBezTo>
                      <a:pt x="31" y="23"/>
                      <a:pt x="31" y="22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0"/>
                      <a:pt x="31" y="20"/>
                      <a:pt x="31" y="19"/>
                    </a:cubicBezTo>
                    <a:cubicBezTo>
                      <a:pt x="31" y="19"/>
                      <a:pt x="31" y="19"/>
                      <a:pt x="31" y="18"/>
                    </a:cubicBezTo>
                    <a:cubicBezTo>
                      <a:pt x="31" y="18"/>
                      <a:pt x="31" y="17"/>
                      <a:pt x="32" y="17"/>
                    </a:cubicBezTo>
                    <a:cubicBezTo>
                      <a:pt x="32" y="17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5"/>
                    </a:cubicBezTo>
                    <a:cubicBezTo>
                      <a:pt x="29" y="12"/>
                      <a:pt x="25" y="7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5" name="Freeform 2157">
                <a:extLst>
                  <a:ext uri="{FF2B5EF4-FFF2-40B4-BE49-F238E27FC236}">
                    <a16:creationId xmlns:a16="http://schemas.microsoft.com/office/drawing/2014/main" id="{5636D124-1B52-4B4C-A2C5-81E01F105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9835" y="3881931"/>
                <a:ext cx="185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6" name="Freeform 2158">
                <a:extLst>
                  <a:ext uri="{FF2B5EF4-FFF2-40B4-BE49-F238E27FC236}">
                    <a16:creationId xmlns:a16="http://schemas.microsoft.com/office/drawing/2014/main" id="{EF346D71-CE8B-7643-ABD8-D989546AA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3817" y="38765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7" name="Freeform 2159">
                <a:extLst>
                  <a:ext uri="{FF2B5EF4-FFF2-40B4-BE49-F238E27FC236}">
                    <a16:creationId xmlns:a16="http://schemas.microsoft.com/office/drawing/2014/main" id="{AC27428A-11E6-B941-B427-1255BCC57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675" y="38765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8" name="Freeform 2160">
                <a:extLst>
                  <a:ext uri="{FF2B5EF4-FFF2-40B4-BE49-F238E27FC236}">
                    <a16:creationId xmlns:a16="http://schemas.microsoft.com/office/drawing/2014/main" id="{EF855640-55EF-FB41-A804-E03F55FAB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410" y="3881931"/>
                <a:ext cx="1858" cy="179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9" name="Freeform 2161">
                <a:extLst>
                  <a:ext uri="{FF2B5EF4-FFF2-40B4-BE49-F238E27FC236}">
                    <a16:creationId xmlns:a16="http://schemas.microsoft.com/office/drawing/2014/main" id="{B8627B34-C234-1746-B7BC-0CF8B3D7F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711" y="3901714"/>
                <a:ext cx="109645" cy="43164"/>
              </a:xfrm>
              <a:custGeom>
                <a:avLst/>
                <a:gdLst>
                  <a:gd name="T0" fmla="*/ 54 w 61"/>
                  <a:gd name="T1" fmla="*/ 9 h 25"/>
                  <a:gd name="T2" fmla="*/ 45 w 61"/>
                  <a:gd name="T3" fmla="*/ 3 h 25"/>
                  <a:gd name="T4" fmla="*/ 40 w 61"/>
                  <a:gd name="T5" fmla="*/ 2 h 25"/>
                  <a:gd name="T6" fmla="*/ 26 w 61"/>
                  <a:gd name="T7" fmla="*/ 7 h 25"/>
                  <a:gd name="T8" fmla="*/ 17 w 61"/>
                  <a:gd name="T9" fmla="*/ 11 h 25"/>
                  <a:gd name="T10" fmla="*/ 5 w 61"/>
                  <a:gd name="T11" fmla="*/ 7 h 25"/>
                  <a:gd name="T12" fmla="*/ 1 w 61"/>
                  <a:gd name="T13" fmla="*/ 4 h 25"/>
                  <a:gd name="T14" fmla="*/ 1 w 61"/>
                  <a:gd name="T15" fmla="*/ 5 h 25"/>
                  <a:gd name="T16" fmla="*/ 1 w 61"/>
                  <a:gd name="T17" fmla="*/ 5 h 25"/>
                  <a:gd name="T18" fmla="*/ 1 w 61"/>
                  <a:gd name="T19" fmla="*/ 6 h 25"/>
                  <a:gd name="T20" fmla="*/ 1 w 61"/>
                  <a:gd name="T21" fmla="*/ 6 h 25"/>
                  <a:gd name="T22" fmla="*/ 1 w 61"/>
                  <a:gd name="T23" fmla="*/ 7 h 25"/>
                  <a:gd name="T24" fmla="*/ 0 w 61"/>
                  <a:gd name="T25" fmla="*/ 12 h 25"/>
                  <a:gd name="T26" fmla="*/ 0 w 61"/>
                  <a:gd name="T27" fmla="*/ 12 h 25"/>
                  <a:gd name="T28" fmla="*/ 13 w 61"/>
                  <a:gd name="T29" fmla="*/ 19 h 25"/>
                  <a:gd name="T30" fmla="*/ 17 w 61"/>
                  <a:gd name="T31" fmla="*/ 21 h 25"/>
                  <a:gd name="T32" fmla="*/ 22 w 61"/>
                  <a:gd name="T33" fmla="*/ 25 h 25"/>
                  <a:gd name="T34" fmla="*/ 23 w 61"/>
                  <a:gd name="T35" fmla="*/ 25 h 25"/>
                  <a:gd name="T36" fmla="*/ 27 w 61"/>
                  <a:gd name="T37" fmla="*/ 23 h 25"/>
                  <a:gd name="T38" fmla="*/ 26 w 61"/>
                  <a:gd name="T39" fmla="*/ 21 h 25"/>
                  <a:gd name="T40" fmla="*/ 24 w 61"/>
                  <a:gd name="T41" fmla="*/ 18 h 25"/>
                  <a:gd name="T42" fmla="*/ 27 w 61"/>
                  <a:gd name="T43" fmla="*/ 13 h 25"/>
                  <a:gd name="T44" fmla="*/ 30 w 61"/>
                  <a:gd name="T45" fmla="*/ 11 h 25"/>
                  <a:gd name="T46" fmla="*/ 45 w 61"/>
                  <a:gd name="T47" fmla="*/ 6 h 25"/>
                  <a:gd name="T48" fmla="*/ 51 w 61"/>
                  <a:gd name="T49" fmla="*/ 11 h 25"/>
                  <a:gd name="T50" fmla="*/ 49 w 61"/>
                  <a:gd name="T51" fmla="*/ 17 h 25"/>
                  <a:gd name="T52" fmla="*/ 54 w 61"/>
                  <a:gd name="T53" fmla="*/ 24 h 25"/>
                  <a:gd name="T54" fmla="*/ 55 w 61"/>
                  <a:gd name="T55" fmla="*/ 24 h 25"/>
                  <a:gd name="T56" fmla="*/ 56 w 61"/>
                  <a:gd name="T57" fmla="*/ 23 h 25"/>
                  <a:gd name="T58" fmla="*/ 57 w 61"/>
                  <a:gd name="T59" fmla="*/ 21 h 25"/>
                  <a:gd name="T60" fmla="*/ 58 w 61"/>
                  <a:gd name="T61" fmla="*/ 21 h 25"/>
                  <a:gd name="T62" fmla="*/ 59 w 61"/>
                  <a:gd name="T63" fmla="*/ 20 h 25"/>
                  <a:gd name="T64" fmla="*/ 59 w 61"/>
                  <a:gd name="T65" fmla="*/ 19 h 25"/>
                  <a:gd name="T66" fmla="*/ 60 w 61"/>
                  <a:gd name="T67" fmla="*/ 18 h 25"/>
                  <a:gd name="T68" fmla="*/ 61 w 61"/>
                  <a:gd name="T69" fmla="*/ 18 h 25"/>
                  <a:gd name="T70" fmla="*/ 61 w 61"/>
                  <a:gd name="T71" fmla="*/ 18 h 25"/>
                  <a:gd name="T72" fmla="*/ 61 w 61"/>
                  <a:gd name="T73" fmla="*/ 18 h 25"/>
                  <a:gd name="T74" fmla="*/ 61 w 61"/>
                  <a:gd name="T75" fmla="*/ 18 h 25"/>
                  <a:gd name="T76" fmla="*/ 61 w 61"/>
                  <a:gd name="T77" fmla="*/ 17 h 25"/>
                  <a:gd name="T78" fmla="*/ 55 w 61"/>
                  <a:gd name="T79" fmla="*/ 10 h 25"/>
                  <a:gd name="T80" fmla="*/ 54 w 61"/>
                  <a:gd name="T81" fmla="*/ 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1" h="25">
                    <a:moveTo>
                      <a:pt x="54" y="9"/>
                    </a:moveTo>
                    <a:cubicBezTo>
                      <a:pt x="52" y="5"/>
                      <a:pt x="48" y="4"/>
                      <a:pt x="45" y="3"/>
                    </a:cubicBezTo>
                    <a:cubicBezTo>
                      <a:pt x="43" y="3"/>
                      <a:pt x="41" y="2"/>
                      <a:pt x="40" y="2"/>
                    </a:cubicBezTo>
                    <a:cubicBezTo>
                      <a:pt x="36" y="0"/>
                      <a:pt x="31" y="2"/>
                      <a:pt x="26" y="7"/>
                    </a:cubicBezTo>
                    <a:cubicBezTo>
                      <a:pt x="23" y="10"/>
                      <a:pt x="20" y="11"/>
                      <a:pt x="17" y="11"/>
                    </a:cubicBezTo>
                    <a:cubicBezTo>
                      <a:pt x="13" y="11"/>
                      <a:pt x="8" y="9"/>
                      <a:pt x="5" y="7"/>
                    </a:cubicBezTo>
                    <a:cubicBezTo>
                      <a:pt x="4" y="7"/>
                      <a:pt x="3" y="5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10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13"/>
                      <a:pt x="10" y="15"/>
                      <a:pt x="13" y="19"/>
                    </a:cubicBezTo>
                    <a:cubicBezTo>
                      <a:pt x="15" y="21"/>
                      <a:pt x="16" y="21"/>
                      <a:pt x="17" y="21"/>
                    </a:cubicBezTo>
                    <a:cubicBezTo>
                      <a:pt x="19" y="22"/>
                      <a:pt x="20" y="22"/>
                      <a:pt x="22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4" y="25"/>
                      <a:pt x="27" y="24"/>
                      <a:pt x="27" y="23"/>
                    </a:cubicBezTo>
                    <a:cubicBezTo>
                      <a:pt x="27" y="22"/>
                      <a:pt x="27" y="22"/>
                      <a:pt x="26" y="21"/>
                    </a:cubicBezTo>
                    <a:cubicBezTo>
                      <a:pt x="25" y="21"/>
                      <a:pt x="24" y="19"/>
                      <a:pt x="24" y="18"/>
                    </a:cubicBezTo>
                    <a:cubicBezTo>
                      <a:pt x="23" y="15"/>
                      <a:pt x="26" y="14"/>
                      <a:pt x="27" y="13"/>
                    </a:cubicBezTo>
                    <a:cubicBezTo>
                      <a:pt x="29" y="12"/>
                      <a:pt x="29" y="12"/>
                      <a:pt x="30" y="11"/>
                    </a:cubicBezTo>
                    <a:cubicBezTo>
                      <a:pt x="31" y="6"/>
                      <a:pt x="41" y="4"/>
                      <a:pt x="45" y="6"/>
                    </a:cubicBezTo>
                    <a:cubicBezTo>
                      <a:pt x="48" y="7"/>
                      <a:pt x="50" y="9"/>
                      <a:pt x="51" y="11"/>
                    </a:cubicBezTo>
                    <a:cubicBezTo>
                      <a:pt x="51" y="13"/>
                      <a:pt x="51" y="15"/>
                      <a:pt x="49" y="17"/>
                    </a:cubicBezTo>
                    <a:cubicBezTo>
                      <a:pt x="48" y="17"/>
                      <a:pt x="49" y="19"/>
                      <a:pt x="54" y="24"/>
                    </a:cubicBezTo>
                    <a:cubicBezTo>
                      <a:pt x="54" y="24"/>
                      <a:pt x="54" y="24"/>
                      <a:pt x="55" y="24"/>
                    </a:cubicBezTo>
                    <a:cubicBezTo>
                      <a:pt x="55" y="23"/>
                      <a:pt x="55" y="23"/>
                      <a:pt x="56" y="23"/>
                    </a:cubicBezTo>
                    <a:cubicBezTo>
                      <a:pt x="56" y="22"/>
                      <a:pt x="57" y="22"/>
                      <a:pt x="57" y="21"/>
                    </a:cubicBezTo>
                    <a:cubicBezTo>
                      <a:pt x="57" y="21"/>
                      <a:pt x="57" y="21"/>
                      <a:pt x="58" y="21"/>
                    </a:cubicBezTo>
                    <a:cubicBezTo>
                      <a:pt x="58" y="20"/>
                      <a:pt x="58" y="20"/>
                      <a:pt x="59" y="20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19"/>
                      <a:pt x="60" y="18"/>
                      <a:pt x="60" y="18"/>
                    </a:cubicBezTo>
                    <a:cubicBezTo>
                      <a:pt x="60" y="18"/>
                      <a:pt x="60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7"/>
                      <a:pt x="61" y="17"/>
                    </a:cubicBezTo>
                    <a:cubicBezTo>
                      <a:pt x="59" y="16"/>
                      <a:pt x="57" y="13"/>
                      <a:pt x="55" y="10"/>
                    </a:cubicBezTo>
                    <a:lnTo>
                      <a:pt x="54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0" name="Freeform 2162">
                <a:extLst>
                  <a:ext uri="{FF2B5EF4-FFF2-40B4-BE49-F238E27FC236}">
                    <a16:creationId xmlns:a16="http://schemas.microsoft.com/office/drawing/2014/main" id="{E954FCAD-CDD3-1040-A9C6-51F32F0DB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569" y="3908908"/>
                <a:ext cx="0" cy="179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1" name="Freeform 2163">
                <a:extLst>
                  <a:ext uri="{FF2B5EF4-FFF2-40B4-BE49-F238E27FC236}">
                    <a16:creationId xmlns:a16="http://schemas.microsoft.com/office/drawing/2014/main" id="{70F4258D-3101-AD48-A9CC-747337DF5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569" y="3912505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2" name="Freeform 2164">
                <a:extLst>
                  <a:ext uri="{FF2B5EF4-FFF2-40B4-BE49-F238E27FC236}">
                    <a16:creationId xmlns:a16="http://schemas.microsoft.com/office/drawing/2014/main" id="{1CCA2ED4-3006-1B4A-839A-785BA9D63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569" y="3910707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3" name="Freeform 2165">
                <a:extLst>
                  <a:ext uri="{FF2B5EF4-FFF2-40B4-BE49-F238E27FC236}">
                    <a16:creationId xmlns:a16="http://schemas.microsoft.com/office/drawing/2014/main" id="{F0D2C9F1-72F5-724A-A076-3FCDD485F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711" y="39232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4" name="Freeform 2166">
                <a:extLst>
                  <a:ext uri="{FF2B5EF4-FFF2-40B4-BE49-F238E27FC236}">
                    <a16:creationId xmlns:a16="http://schemas.microsoft.com/office/drawing/2014/main" id="{57CF206B-E500-7042-B5B9-235F707FF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781" y="3944878"/>
                <a:ext cx="185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5" name="Freeform 2167">
                <a:extLst>
                  <a:ext uri="{FF2B5EF4-FFF2-40B4-BE49-F238E27FC236}">
                    <a16:creationId xmlns:a16="http://schemas.microsoft.com/office/drawing/2014/main" id="{6F119EAE-C30C-424B-86A9-72EC05D51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9214" y="39394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6" name="Freeform 2168">
                <a:extLst>
                  <a:ext uri="{FF2B5EF4-FFF2-40B4-BE49-F238E27FC236}">
                    <a16:creationId xmlns:a16="http://schemas.microsoft.com/office/drawing/2014/main" id="{1B313F2D-AE08-5A4A-BE10-76F07D488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498" y="39430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7" name="Freeform 2169">
                <a:extLst>
                  <a:ext uri="{FF2B5EF4-FFF2-40B4-BE49-F238E27FC236}">
                    <a16:creationId xmlns:a16="http://schemas.microsoft.com/office/drawing/2014/main" id="{4E9B112E-C6DC-A045-B933-9BFB73DA6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2931" y="3934087"/>
                <a:ext cx="0" cy="179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8" name="Freeform 2170">
                <a:extLst>
                  <a:ext uri="{FF2B5EF4-FFF2-40B4-BE49-F238E27FC236}">
                    <a16:creationId xmlns:a16="http://schemas.microsoft.com/office/drawing/2014/main" id="{F5FADB18-6D1A-AD4F-AEB2-B86F3DE8B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1073" y="3935886"/>
                <a:ext cx="1858" cy="179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9" name="Freeform 2171">
                <a:extLst>
                  <a:ext uri="{FF2B5EF4-FFF2-40B4-BE49-F238E27FC236}">
                    <a16:creationId xmlns:a16="http://schemas.microsoft.com/office/drawing/2014/main" id="{CBC977E3-FC17-534C-BA06-3586F984B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922" y="39484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0" name="Freeform 2172">
                <a:extLst>
                  <a:ext uri="{FF2B5EF4-FFF2-40B4-BE49-F238E27FC236}">
                    <a16:creationId xmlns:a16="http://schemas.microsoft.com/office/drawing/2014/main" id="{715781D1-9365-FF4D-816D-F2CBB70B9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144" y="3631941"/>
                <a:ext cx="157964" cy="59350"/>
              </a:xfrm>
              <a:custGeom>
                <a:avLst/>
                <a:gdLst>
                  <a:gd name="T0" fmla="*/ 70 w 89"/>
                  <a:gd name="T1" fmla="*/ 23 h 34"/>
                  <a:gd name="T2" fmla="*/ 52 w 89"/>
                  <a:gd name="T3" fmla="*/ 16 h 34"/>
                  <a:gd name="T4" fmla="*/ 15 w 89"/>
                  <a:gd name="T5" fmla="*/ 1 h 34"/>
                  <a:gd name="T6" fmla="*/ 0 w 89"/>
                  <a:gd name="T7" fmla="*/ 1 h 34"/>
                  <a:gd name="T8" fmla="*/ 8 w 89"/>
                  <a:gd name="T9" fmla="*/ 9 h 34"/>
                  <a:gd name="T10" fmla="*/ 25 w 89"/>
                  <a:gd name="T11" fmla="*/ 11 h 34"/>
                  <a:gd name="T12" fmla="*/ 40 w 89"/>
                  <a:gd name="T13" fmla="*/ 18 h 34"/>
                  <a:gd name="T14" fmla="*/ 50 w 89"/>
                  <a:gd name="T15" fmla="*/ 24 h 34"/>
                  <a:gd name="T16" fmla="*/ 56 w 89"/>
                  <a:gd name="T17" fmla="*/ 28 h 34"/>
                  <a:gd name="T18" fmla="*/ 56 w 89"/>
                  <a:gd name="T19" fmla="*/ 32 h 34"/>
                  <a:gd name="T20" fmla="*/ 55 w 89"/>
                  <a:gd name="T21" fmla="*/ 33 h 34"/>
                  <a:gd name="T22" fmla="*/ 56 w 89"/>
                  <a:gd name="T23" fmla="*/ 33 h 34"/>
                  <a:gd name="T24" fmla="*/ 70 w 89"/>
                  <a:gd name="T25" fmla="*/ 34 h 34"/>
                  <a:gd name="T26" fmla="*/ 89 w 89"/>
                  <a:gd name="T27" fmla="*/ 33 h 34"/>
                  <a:gd name="T28" fmla="*/ 70 w 89"/>
                  <a:gd name="T29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9" h="34">
                    <a:moveTo>
                      <a:pt x="70" y="23"/>
                    </a:moveTo>
                    <a:cubicBezTo>
                      <a:pt x="67" y="23"/>
                      <a:pt x="60" y="20"/>
                      <a:pt x="52" y="16"/>
                    </a:cubicBezTo>
                    <a:cubicBezTo>
                      <a:pt x="41" y="11"/>
                      <a:pt x="28" y="4"/>
                      <a:pt x="15" y="1"/>
                    </a:cubicBezTo>
                    <a:cubicBezTo>
                      <a:pt x="10" y="0"/>
                      <a:pt x="5" y="0"/>
                      <a:pt x="0" y="1"/>
                    </a:cubicBezTo>
                    <a:cubicBezTo>
                      <a:pt x="5" y="2"/>
                      <a:pt x="8" y="6"/>
                      <a:pt x="8" y="9"/>
                    </a:cubicBezTo>
                    <a:cubicBezTo>
                      <a:pt x="8" y="9"/>
                      <a:pt x="10" y="11"/>
                      <a:pt x="25" y="11"/>
                    </a:cubicBezTo>
                    <a:cubicBezTo>
                      <a:pt x="32" y="12"/>
                      <a:pt x="36" y="15"/>
                      <a:pt x="40" y="18"/>
                    </a:cubicBezTo>
                    <a:cubicBezTo>
                      <a:pt x="43" y="21"/>
                      <a:pt x="45" y="23"/>
                      <a:pt x="50" y="24"/>
                    </a:cubicBezTo>
                    <a:cubicBezTo>
                      <a:pt x="53" y="25"/>
                      <a:pt x="55" y="26"/>
                      <a:pt x="56" y="28"/>
                    </a:cubicBezTo>
                    <a:cubicBezTo>
                      <a:pt x="57" y="29"/>
                      <a:pt x="56" y="31"/>
                      <a:pt x="56" y="32"/>
                    </a:cubicBezTo>
                    <a:cubicBezTo>
                      <a:pt x="56" y="32"/>
                      <a:pt x="55" y="33"/>
                      <a:pt x="55" y="33"/>
                    </a:cubicBezTo>
                    <a:cubicBezTo>
                      <a:pt x="55" y="33"/>
                      <a:pt x="55" y="33"/>
                      <a:pt x="56" y="33"/>
                    </a:cubicBezTo>
                    <a:cubicBezTo>
                      <a:pt x="57" y="34"/>
                      <a:pt x="63" y="34"/>
                      <a:pt x="70" y="34"/>
                    </a:cubicBezTo>
                    <a:cubicBezTo>
                      <a:pt x="80" y="34"/>
                      <a:pt x="87" y="33"/>
                      <a:pt x="89" y="33"/>
                    </a:cubicBezTo>
                    <a:cubicBezTo>
                      <a:pt x="87" y="30"/>
                      <a:pt x="76" y="23"/>
                      <a:pt x="7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1" name="Freeform 2173">
                <a:extLst>
                  <a:ext uri="{FF2B5EF4-FFF2-40B4-BE49-F238E27FC236}">
                    <a16:creationId xmlns:a16="http://schemas.microsoft.com/office/drawing/2014/main" id="{DB2274C4-7F59-4D49-A789-6426755FC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118" y="3635538"/>
                <a:ext cx="29734" cy="17985"/>
              </a:xfrm>
              <a:custGeom>
                <a:avLst/>
                <a:gdLst>
                  <a:gd name="T0" fmla="*/ 0 w 17"/>
                  <a:gd name="T1" fmla="*/ 10 h 10"/>
                  <a:gd name="T2" fmla="*/ 0 w 17"/>
                  <a:gd name="T3" fmla="*/ 10 h 10"/>
                  <a:gd name="T4" fmla="*/ 14 w 17"/>
                  <a:gd name="T5" fmla="*/ 2 h 10"/>
                  <a:gd name="T6" fmla="*/ 16 w 17"/>
                  <a:gd name="T7" fmla="*/ 1 h 10"/>
                  <a:gd name="T8" fmla="*/ 17 w 17"/>
                  <a:gd name="T9" fmla="*/ 0 h 10"/>
                  <a:gd name="T10" fmla="*/ 0 w 17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0"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3" y="10"/>
                      <a:pt x="10" y="5"/>
                      <a:pt x="14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0"/>
                      <a:pt x="17" y="0"/>
                    </a:cubicBezTo>
                    <a:cubicBezTo>
                      <a:pt x="8" y="3"/>
                      <a:pt x="1" y="8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2" name="Freeform 2174">
                <a:extLst>
                  <a:ext uri="{FF2B5EF4-FFF2-40B4-BE49-F238E27FC236}">
                    <a16:creationId xmlns:a16="http://schemas.microsoft.com/office/drawing/2014/main" id="{DA1A97E0-6F94-0542-A792-047331B62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630" y="3729060"/>
                <a:ext cx="31593" cy="7194"/>
              </a:xfrm>
              <a:custGeom>
                <a:avLst/>
                <a:gdLst>
                  <a:gd name="T0" fmla="*/ 18 w 18"/>
                  <a:gd name="T1" fmla="*/ 3 h 4"/>
                  <a:gd name="T2" fmla="*/ 1 w 18"/>
                  <a:gd name="T3" fmla="*/ 0 h 4"/>
                  <a:gd name="T4" fmla="*/ 0 w 18"/>
                  <a:gd name="T5" fmla="*/ 0 h 4"/>
                  <a:gd name="T6" fmla="*/ 15 w 18"/>
                  <a:gd name="T7" fmla="*/ 4 h 4"/>
                  <a:gd name="T8" fmla="*/ 18 w 1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18" y="3"/>
                    </a:moveTo>
                    <a:cubicBezTo>
                      <a:pt x="15" y="2"/>
                      <a:pt x="8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3" y="2"/>
                      <a:pt x="10" y="4"/>
                      <a:pt x="15" y="4"/>
                    </a:cubicBezTo>
                    <a:cubicBezTo>
                      <a:pt x="16" y="4"/>
                      <a:pt x="17" y="4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3" name="Freeform 2175">
                <a:extLst>
                  <a:ext uri="{FF2B5EF4-FFF2-40B4-BE49-F238E27FC236}">
                    <a16:creationId xmlns:a16="http://schemas.microsoft.com/office/drawing/2014/main" id="{02F927CE-3AC0-2F4F-9D34-2EF9ECB99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5496" y="3725463"/>
                <a:ext cx="27876" cy="8992"/>
              </a:xfrm>
              <a:custGeom>
                <a:avLst/>
                <a:gdLst>
                  <a:gd name="T0" fmla="*/ 0 w 15"/>
                  <a:gd name="T1" fmla="*/ 1 h 5"/>
                  <a:gd name="T2" fmla="*/ 0 w 15"/>
                  <a:gd name="T3" fmla="*/ 2 h 5"/>
                  <a:gd name="T4" fmla="*/ 7 w 15"/>
                  <a:gd name="T5" fmla="*/ 5 h 5"/>
                  <a:gd name="T6" fmla="*/ 15 w 15"/>
                  <a:gd name="T7" fmla="*/ 2 h 5"/>
                  <a:gd name="T8" fmla="*/ 5 w 15"/>
                  <a:gd name="T9" fmla="*/ 0 h 5"/>
                  <a:gd name="T10" fmla="*/ 0 w 1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5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4"/>
                      <a:pt x="5" y="5"/>
                      <a:pt x="7" y="5"/>
                    </a:cubicBezTo>
                    <a:cubicBezTo>
                      <a:pt x="10" y="5"/>
                      <a:pt x="14" y="3"/>
                      <a:pt x="15" y="2"/>
                    </a:cubicBezTo>
                    <a:cubicBezTo>
                      <a:pt x="14" y="2"/>
                      <a:pt x="10" y="0"/>
                      <a:pt x="5" y="0"/>
                    </a:cubicBezTo>
                    <a:cubicBezTo>
                      <a:pt x="2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4" name="Freeform 2178">
                <a:extLst>
                  <a:ext uri="{FF2B5EF4-FFF2-40B4-BE49-F238E27FC236}">
                    <a16:creationId xmlns:a16="http://schemas.microsoft.com/office/drawing/2014/main" id="{F8E8441E-A15A-274D-A8FF-0DBE021CB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805" y="3000673"/>
                <a:ext cx="115221" cy="61149"/>
              </a:xfrm>
              <a:custGeom>
                <a:avLst/>
                <a:gdLst>
                  <a:gd name="T0" fmla="*/ 62 w 65"/>
                  <a:gd name="T1" fmla="*/ 35 h 36"/>
                  <a:gd name="T2" fmla="*/ 63 w 65"/>
                  <a:gd name="T3" fmla="*/ 35 h 36"/>
                  <a:gd name="T4" fmla="*/ 63 w 65"/>
                  <a:gd name="T5" fmla="*/ 32 h 36"/>
                  <a:gd name="T6" fmla="*/ 56 w 65"/>
                  <a:gd name="T7" fmla="*/ 28 h 36"/>
                  <a:gd name="T8" fmla="*/ 43 w 65"/>
                  <a:gd name="T9" fmla="*/ 22 h 36"/>
                  <a:gd name="T10" fmla="*/ 30 w 65"/>
                  <a:gd name="T11" fmla="*/ 7 h 36"/>
                  <a:gd name="T12" fmla="*/ 15 w 65"/>
                  <a:gd name="T13" fmla="*/ 4 h 36"/>
                  <a:gd name="T14" fmla="*/ 4 w 65"/>
                  <a:gd name="T15" fmla="*/ 2 h 36"/>
                  <a:gd name="T16" fmla="*/ 7 w 65"/>
                  <a:gd name="T17" fmla="*/ 7 h 36"/>
                  <a:gd name="T18" fmla="*/ 12 w 65"/>
                  <a:gd name="T19" fmla="*/ 11 h 36"/>
                  <a:gd name="T20" fmla="*/ 20 w 65"/>
                  <a:gd name="T21" fmla="*/ 17 h 36"/>
                  <a:gd name="T22" fmla="*/ 28 w 65"/>
                  <a:gd name="T23" fmla="*/ 22 h 36"/>
                  <a:gd name="T24" fmla="*/ 34 w 65"/>
                  <a:gd name="T25" fmla="*/ 28 h 36"/>
                  <a:gd name="T26" fmla="*/ 39 w 65"/>
                  <a:gd name="T27" fmla="*/ 30 h 36"/>
                  <a:gd name="T28" fmla="*/ 43 w 65"/>
                  <a:gd name="T29" fmla="*/ 35 h 36"/>
                  <a:gd name="T30" fmla="*/ 45 w 65"/>
                  <a:gd name="T31" fmla="*/ 35 h 36"/>
                  <a:gd name="T32" fmla="*/ 62 w 65"/>
                  <a:gd name="T33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36">
                    <a:moveTo>
                      <a:pt x="62" y="35"/>
                    </a:moveTo>
                    <a:cubicBezTo>
                      <a:pt x="63" y="35"/>
                      <a:pt x="63" y="35"/>
                      <a:pt x="63" y="35"/>
                    </a:cubicBezTo>
                    <a:cubicBezTo>
                      <a:pt x="63" y="34"/>
                      <a:pt x="63" y="33"/>
                      <a:pt x="63" y="32"/>
                    </a:cubicBezTo>
                    <a:cubicBezTo>
                      <a:pt x="65" y="29"/>
                      <a:pt x="60" y="31"/>
                      <a:pt x="56" y="28"/>
                    </a:cubicBezTo>
                    <a:cubicBezTo>
                      <a:pt x="53" y="24"/>
                      <a:pt x="45" y="25"/>
                      <a:pt x="43" y="22"/>
                    </a:cubicBezTo>
                    <a:cubicBezTo>
                      <a:pt x="42" y="18"/>
                      <a:pt x="34" y="7"/>
                      <a:pt x="30" y="7"/>
                    </a:cubicBezTo>
                    <a:cubicBezTo>
                      <a:pt x="26" y="7"/>
                      <a:pt x="20" y="7"/>
                      <a:pt x="15" y="4"/>
                    </a:cubicBezTo>
                    <a:cubicBezTo>
                      <a:pt x="10" y="0"/>
                      <a:pt x="7" y="0"/>
                      <a:pt x="4" y="2"/>
                    </a:cubicBezTo>
                    <a:cubicBezTo>
                      <a:pt x="0" y="4"/>
                      <a:pt x="7" y="5"/>
                      <a:pt x="7" y="7"/>
                    </a:cubicBezTo>
                    <a:cubicBezTo>
                      <a:pt x="7" y="10"/>
                      <a:pt x="9" y="11"/>
                      <a:pt x="12" y="11"/>
                    </a:cubicBezTo>
                    <a:cubicBezTo>
                      <a:pt x="15" y="10"/>
                      <a:pt x="17" y="16"/>
                      <a:pt x="20" y="17"/>
                    </a:cubicBezTo>
                    <a:cubicBezTo>
                      <a:pt x="23" y="17"/>
                      <a:pt x="24" y="22"/>
                      <a:pt x="28" y="22"/>
                    </a:cubicBezTo>
                    <a:cubicBezTo>
                      <a:pt x="31" y="22"/>
                      <a:pt x="32" y="26"/>
                      <a:pt x="34" y="28"/>
                    </a:cubicBezTo>
                    <a:cubicBezTo>
                      <a:pt x="35" y="30"/>
                      <a:pt x="39" y="28"/>
                      <a:pt x="39" y="30"/>
                    </a:cubicBezTo>
                    <a:cubicBezTo>
                      <a:pt x="39" y="32"/>
                      <a:pt x="41" y="33"/>
                      <a:pt x="43" y="35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52" y="36"/>
                      <a:pt x="58" y="36"/>
                      <a:pt x="62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5" name="Freeform 2179">
                <a:extLst>
                  <a:ext uri="{FF2B5EF4-FFF2-40B4-BE49-F238E27FC236}">
                    <a16:creationId xmlns:a16="http://schemas.microsoft.com/office/drawing/2014/main" id="{E02F45D6-68E5-6846-AD0F-4A7F36934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271" y="2166175"/>
                <a:ext cx="156105" cy="86327"/>
              </a:xfrm>
              <a:custGeom>
                <a:avLst/>
                <a:gdLst>
                  <a:gd name="T0" fmla="*/ 69 w 88"/>
                  <a:gd name="T1" fmla="*/ 8 h 50"/>
                  <a:gd name="T2" fmla="*/ 48 w 88"/>
                  <a:gd name="T3" fmla="*/ 4 h 50"/>
                  <a:gd name="T4" fmla="*/ 52 w 88"/>
                  <a:gd name="T5" fmla="*/ 17 h 50"/>
                  <a:gd name="T6" fmla="*/ 39 w 88"/>
                  <a:gd name="T7" fmla="*/ 13 h 50"/>
                  <a:gd name="T8" fmla="*/ 35 w 88"/>
                  <a:gd name="T9" fmla="*/ 21 h 50"/>
                  <a:gd name="T10" fmla="*/ 28 w 88"/>
                  <a:gd name="T11" fmla="*/ 22 h 50"/>
                  <a:gd name="T12" fmla="*/ 9 w 88"/>
                  <a:gd name="T13" fmla="*/ 5 h 50"/>
                  <a:gd name="T14" fmla="*/ 8 w 88"/>
                  <a:gd name="T15" fmla="*/ 19 h 50"/>
                  <a:gd name="T16" fmla="*/ 26 w 88"/>
                  <a:gd name="T17" fmla="*/ 31 h 50"/>
                  <a:gd name="T18" fmla="*/ 53 w 88"/>
                  <a:gd name="T19" fmla="*/ 31 h 50"/>
                  <a:gd name="T20" fmla="*/ 50 w 88"/>
                  <a:gd name="T21" fmla="*/ 45 h 50"/>
                  <a:gd name="T22" fmla="*/ 74 w 88"/>
                  <a:gd name="T23" fmla="*/ 46 h 50"/>
                  <a:gd name="T24" fmla="*/ 83 w 88"/>
                  <a:gd name="T25" fmla="*/ 37 h 50"/>
                  <a:gd name="T26" fmla="*/ 82 w 88"/>
                  <a:gd name="T27" fmla="*/ 25 h 50"/>
                  <a:gd name="T28" fmla="*/ 69 w 88"/>
                  <a:gd name="T29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50">
                    <a:moveTo>
                      <a:pt x="69" y="8"/>
                    </a:moveTo>
                    <a:cubicBezTo>
                      <a:pt x="69" y="13"/>
                      <a:pt x="57" y="7"/>
                      <a:pt x="48" y="4"/>
                    </a:cubicBezTo>
                    <a:cubicBezTo>
                      <a:pt x="39" y="0"/>
                      <a:pt x="45" y="11"/>
                      <a:pt x="52" y="17"/>
                    </a:cubicBezTo>
                    <a:cubicBezTo>
                      <a:pt x="59" y="23"/>
                      <a:pt x="48" y="20"/>
                      <a:pt x="39" y="13"/>
                    </a:cubicBezTo>
                    <a:cubicBezTo>
                      <a:pt x="29" y="7"/>
                      <a:pt x="30" y="18"/>
                      <a:pt x="35" y="21"/>
                    </a:cubicBezTo>
                    <a:cubicBezTo>
                      <a:pt x="39" y="25"/>
                      <a:pt x="34" y="30"/>
                      <a:pt x="28" y="22"/>
                    </a:cubicBezTo>
                    <a:cubicBezTo>
                      <a:pt x="22" y="14"/>
                      <a:pt x="19" y="5"/>
                      <a:pt x="9" y="5"/>
                    </a:cubicBezTo>
                    <a:cubicBezTo>
                      <a:pt x="0" y="4"/>
                      <a:pt x="4" y="14"/>
                      <a:pt x="8" y="19"/>
                    </a:cubicBezTo>
                    <a:cubicBezTo>
                      <a:pt x="13" y="25"/>
                      <a:pt x="18" y="27"/>
                      <a:pt x="26" y="31"/>
                    </a:cubicBezTo>
                    <a:cubicBezTo>
                      <a:pt x="34" y="36"/>
                      <a:pt x="47" y="29"/>
                      <a:pt x="53" y="31"/>
                    </a:cubicBezTo>
                    <a:cubicBezTo>
                      <a:pt x="59" y="32"/>
                      <a:pt x="46" y="40"/>
                      <a:pt x="50" y="45"/>
                    </a:cubicBezTo>
                    <a:cubicBezTo>
                      <a:pt x="54" y="50"/>
                      <a:pt x="65" y="46"/>
                      <a:pt x="74" y="46"/>
                    </a:cubicBezTo>
                    <a:cubicBezTo>
                      <a:pt x="82" y="45"/>
                      <a:pt x="78" y="40"/>
                      <a:pt x="83" y="37"/>
                    </a:cubicBezTo>
                    <a:cubicBezTo>
                      <a:pt x="88" y="33"/>
                      <a:pt x="78" y="34"/>
                      <a:pt x="82" y="25"/>
                    </a:cubicBezTo>
                    <a:cubicBezTo>
                      <a:pt x="86" y="17"/>
                      <a:pt x="70" y="3"/>
                      <a:pt x="6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6" name="Freeform 2180">
                <a:extLst>
                  <a:ext uri="{FF2B5EF4-FFF2-40B4-BE49-F238E27FC236}">
                    <a16:creationId xmlns:a16="http://schemas.microsoft.com/office/drawing/2014/main" id="{70654F32-9E26-0B44-B617-DEC605236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757" y="2027691"/>
                <a:ext cx="42743" cy="28776"/>
              </a:xfrm>
              <a:custGeom>
                <a:avLst/>
                <a:gdLst>
                  <a:gd name="T0" fmla="*/ 21 w 25"/>
                  <a:gd name="T1" fmla="*/ 11 h 17"/>
                  <a:gd name="T2" fmla="*/ 6 w 25"/>
                  <a:gd name="T3" fmla="*/ 5 h 17"/>
                  <a:gd name="T4" fmla="*/ 21 w 25"/>
                  <a:gd name="T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17">
                    <a:moveTo>
                      <a:pt x="21" y="11"/>
                    </a:moveTo>
                    <a:cubicBezTo>
                      <a:pt x="25" y="5"/>
                      <a:pt x="0" y="0"/>
                      <a:pt x="6" y="5"/>
                    </a:cubicBezTo>
                    <a:cubicBezTo>
                      <a:pt x="10" y="8"/>
                      <a:pt x="18" y="17"/>
                      <a:pt x="2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7" name="Freeform 2181">
                <a:extLst>
                  <a:ext uri="{FF2B5EF4-FFF2-40B4-BE49-F238E27FC236}">
                    <a16:creationId xmlns:a16="http://schemas.microsoft.com/office/drawing/2014/main" id="{5C38C42F-A48D-794A-A1C7-72D38D36A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6649" y="2563640"/>
                <a:ext cx="139380" cy="91723"/>
              </a:xfrm>
              <a:custGeom>
                <a:avLst/>
                <a:gdLst>
                  <a:gd name="T0" fmla="*/ 78 w 79"/>
                  <a:gd name="T1" fmla="*/ 42 h 53"/>
                  <a:gd name="T2" fmla="*/ 62 w 79"/>
                  <a:gd name="T3" fmla="*/ 29 h 53"/>
                  <a:gd name="T4" fmla="*/ 40 w 79"/>
                  <a:gd name="T5" fmla="*/ 16 h 53"/>
                  <a:gd name="T6" fmla="*/ 26 w 79"/>
                  <a:gd name="T7" fmla="*/ 6 h 53"/>
                  <a:gd name="T8" fmla="*/ 14 w 79"/>
                  <a:gd name="T9" fmla="*/ 13 h 53"/>
                  <a:gd name="T10" fmla="*/ 11 w 79"/>
                  <a:gd name="T11" fmla="*/ 29 h 53"/>
                  <a:gd name="T12" fmla="*/ 1 w 79"/>
                  <a:gd name="T13" fmla="*/ 44 h 53"/>
                  <a:gd name="T14" fmla="*/ 15 w 79"/>
                  <a:gd name="T15" fmla="*/ 43 h 53"/>
                  <a:gd name="T16" fmla="*/ 21 w 79"/>
                  <a:gd name="T17" fmla="*/ 52 h 53"/>
                  <a:gd name="T18" fmla="*/ 40 w 79"/>
                  <a:gd name="T19" fmla="*/ 42 h 53"/>
                  <a:gd name="T20" fmla="*/ 55 w 79"/>
                  <a:gd name="T21" fmla="*/ 41 h 53"/>
                  <a:gd name="T22" fmla="*/ 78 w 79"/>
                  <a:gd name="T2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53">
                    <a:moveTo>
                      <a:pt x="78" y="42"/>
                    </a:moveTo>
                    <a:cubicBezTo>
                      <a:pt x="79" y="37"/>
                      <a:pt x="61" y="35"/>
                      <a:pt x="62" y="29"/>
                    </a:cubicBezTo>
                    <a:cubicBezTo>
                      <a:pt x="63" y="24"/>
                      <a:pt x="46" y="19"/>
                      <a:pt x="40" y="16"/>
                    </a:cubicBezTo>
                    <a:cubicBezTo>
                      <a:pt x="35" y="13"/>
                      <a:pt x="26" y="12"/>
                      <a:pt x="26" y="6"/>
                    </a:cubicBezTo>
                    <a:cubicBezTo>
                      <a:pt x="26" y="0"/>
                      <a:pt x="14" y="4"/>
                      <a:pt x="14" y="13"/>
                    </a:cubicBezTo>
                    <a:cubicBezTo>
                      <a:pt x="13" y="22"/>
                      <a:pt x="8" y="20"/>
                      <a:pt x="11" y="29"/>
                    </a:cubicBezTo>
                    <a:cubicBezTo>
                      <a:pt x="13" y="37"/>
                      <a:pt x="0" y="39"/>
                      <a:pt x="1" y="44"/>
                    </a:cubicBezTo>
                    <a:cubicBezTo>
                      <a:pt x="3" y="48"/>
                      <a:pt x="9" y="43"/>
                      <a:pt x="15" y="43"/>
                    </a:cubicBezTo>
                    <a:cubicBezTo>
                      <a:pt x="21" y="43"/>
                      <a:pt x="14" y="52"/>
                      <a:pt x="21" y="52"/>
                    </a:cubicBezTo>
                    <a:cubicBezTo>
                      <a:pt x="27" y="53"/>
                      <a:pt x="38" y="46"/>
                      <a:pt x="40" y="42"/>
                    </a:cubicBezTo>
                    <a:cubicBezTo>
                      <a:pt x="43" y="38"/>
                      <a:pt x="48" y="36"/>
                      <a:pt x="55" y="41"/>
                    </a:cubicBezTo>
                    <a:cubicBezTo>
                      <a:pt x="62" y="46"/>
                      <a:pt x="77" y="47"/>
                      <a:pt x="78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8" name="Freeform 2182">
                <a:extLst>
                  <a:ext uri="{FF2B5EF4-FFF2-40B4-BE49-F238E27FC236}">
                    <a16:creationId xmlns:a16="http://schemas.microsoft.com/office/drawing/2014/main" id="{8E93BD61-A49F-8143-B1A6-A2EA53CC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2401" y="2655363"/>
                <a:ext cx="53893" cy="35970"/>
              </a:xfrm>
              <a:custGeom>
                <a:avLst/>
                <a:gdLst>
                  <a:gd name="T0" fmla="*/ 10 w 30"/>
                  <a:gd name="T1" fmla="*/ 16 h 21"/>
                  <a:gd name="T2" fmla="*/ 29 w 30"/>
                  <a:gd name="T3" fmla="*/ 4 h 21"/>
                  <a:gd name="T4" fmla="*/ 10 w 30"/>
                  <a:gd name="T5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1">
                    <a:moveTo>
                      <a:pt x="10" y="16"/>
                    </a:moveTo>
                    <a:cubicBezTo>
                      <a:pt x="18" y="21"/>
                      <a:pt x="30" y="8"/>
                      <a:pt x="29" y="4"/>
                    </a:cubicBezTo>
                    <a:cubicBezTo>
                      <a:pt x="28" y="0"/>
                      <a:pt x="0" y="10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9" name="Freeform 2183">
                <a:extLst>
                  <a:ext uri="{FF2B5EF4-FFF2-40B4-BE49-F238E27FC236}">
                    <a16:creationId xmlns:a16="http://schemas.microsoft.com/office/drawing/2014/main" id="{8656B74D-2278-E540-8C1E-AE040CF4A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518" y="2214734"/>
                <a:ext cx="83628" cy="46761"/>
              </a:xfrm>
              <a:custGeom>
                <a:avLst/>
                <a:gdLst>
                  <a:gd name="T0" fmla="*/ 38 w 47"/>
                  <a:gd name="T1" fmla="*/ 26 h 27"/>
                  <a:gd name="T2" fmla="*/ 33 w 47"/>
                  <a:gd name="T3" fmla="*/ 7 h 27"/>
                  <a:gd name="T4" fmla="*/ 4 w 47"/>
                  <a:gd name="T5" fmla="*/ 18 h 27"/>
                  <a:gd name="T6" fmla="*/ 38 w 47"/>
                  <a:gd name="T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27">
                    <a:moveTo>
                      <a:pt x="38" y="26"/>
                    </a:moveTo>
                    <a:cubicBezTo>
                      <a:pt x="47" y="26"/>
                      <a:pt x="43" y="15"/>
                      <a:pt x="33" y="7"/>
                    </a:cubicBezTo>
                    <a:cubicBezTo>
                      <a:pt x="23" y="0"/>
                      <a:pt x="0" y="15"/>
                      <a:pt x="4" y="18"/>
                    </a:cubicBezTo>
                    <a:cubicBezTo>
                      <a:pt x="9" y="22"/>
                      <a:pt x="29" y="27"/>
                      <a:pt x="38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0" name="Freeform 2184">
                <a:extLst>
                  <a:ext uri="{FF2B5EF4-FFF2-40B4-BE49-F238E27FC236}">
                    <a16:creationId xmlns:a16="http://schemas.microsoft.com/office/drawing/2014/main" id="{7E8726E3-476E-BC4F-A7A1-C3A504E18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518" y="2162578"/>
                <a:ext cx="351237" cy="104312"/>
              </a:xfrm>
              <a:custGeom>
                <a:avLst/>
                <a:gdLst>
                  <a:gd name="T0" fmla="*/ 56 w 198"/>
                  <a:gd name="T1" fmla="*/ 47 h 61"/>
                  <a:gd name="T2" fmla="*/ 69 w 198"/>
                  <a:gd name="T3" fmla="*/ 54 h 61"/>
                  <a:gd name="T4" fmla="*/ 87 w 198"/>
                  <a:gd name="T5" fmla="*/ 57 h 61"/>
                  <a:gd name="T6" fmla="*/ 95 w 198"/>
                  <a:gd name="T7" fmla="*/ 53 h 61"/>
                  <a:gd name="T8" fmla="*/ 133 w 198"/>
                  <a:gd name="T9" fmla="*/ 60 h 61"/>
                  <a:gd name="T10" fmla="*/ 158 w 198"/>
                  <a:gd name="T11" fmla="*/ 54 h 61"/>
                  <a:gd name="T12" fmla="*/ 188 w 198"/>
                  <a:gd name="T13" fmla="*/ 57 h 61"/>
                  <a:gd name="T14" fmla="*/ 198 w 198"/>
                  <a:gd name="T15" fmla="*/ 39 h 61"/>
                  <a:gd name="T16" fmla="*/ 134 w 198"/>
                  <a:gd name="T17" fmla="*/ 34 h 61"/>
                  <a:gd name="T18" fmla="*/ 102 w 198"/>
                  <a:gd name="T19" fmla="*/ 36 h 61"/>
                  <a:gd name="T20" fmla="*/ 84 w 198"/>
                  <a:gd name="T21" fmla="*/ 30 h 61"/>
                  <a:gd name="T22" fmla="*/ 87 w 198"/>
                  <a:gd name="T23" fmla="*/ 20 h 61"/>
                  <a:gd name="T24" fmla="*/ 57 w 198"/>
                  <a:gd name="T25" fmla="*/ 11 h 61"/>
                  <a:gd name="T26" fmla="*/ 33 w 198"/>
                  <a:gd name="T27" fmla="*/ 4 h 61"/>
                  <a:gd name="T28" fmla="*/ 5 w 198"/>
                  <a:gd name="T29" fmla="*/ 8 h 61"/>
                  <a:gd name="T30" fmla="*/ 40 w 198"/>
                  <a:gd name="T31" fmla="*/ 18 h 61"/>
                  <a:gd name="T32" fmla="*/ 55 w 198"/>
                  <a:gd name="T33" fmla="*/ 30 h 61"/>
                  <a:gd name="T34" fmla="*/ 56 w 198"/>
                  <a:gd name="T35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8" h="61">
                    <a:moveTo>
                      <a:pt x="56" y="47"/>
                    </a:moveTo>
                    <a:cubicBezTo>
                      <a:pt x="59" y="57"/>
                      <a:pt x="63" y="50"/>
                      <a:pt x="69" y="54"/>
                    </a:cubicBezTo>
                    <a:cubicBezTo>
                      <a:pt x="74" y="58"/>
                      <a:pt x="83" y="61"/>
                      <a:pt x="87" y="57"/>
                    </a:cubicBezTo>
                    <a:cubicBezTo>
                      <a:pt x="92" y="53"/>
                      <a:pt x="94" y="50"/>
                      <a:pt x="95" y="53"/>
                    </a:cubicBezTo>
                    <a:cubicBezTo>
                      <a:pt x="98" y="59"/>
                      <a:pt x="109" y="60"/>
                      <a:pt x="133" y="60"/>
                    </a:cubicBezTo>
                    <a:cubicBezTo>
                      <a:pt x="157" y="61"/>
                      <a:pt x="151" y="50"/>
                      <a:pt x="158" y="54"/>
                    </a:cubicBezTo>
                    <a:cubicBezTo>
                      <a:pt x="165" y="58"/>
                      <a:pt x="181" y="58"/>
                      <a:pt x="188" y="57"/>
                    </a:cubicBezTo>
                    <a:cubicBezTo>
                      <a:pt x="195" y="55"/>
                      <a:pt x="198" y="44"/>
                      <a:pt x="198" y="39"/>
                    </a:cubicBezTo>
                    <a:cubicBezTo>
                      <a:pt x="197" y="33"/>
                      <a:pt x="144" y="29"/>
                      <a:pt x="134" y="34"/>
                    </a:cubicBezTo>
                    <a:cubicBezTo>
                      <a:pt x="125" y="40"/>
                      <a:pt x="110" y="32"/>
                      <a:pt x="102" y="36"/>
                    </a:cubicBezTo>
                    <a:cubicBezTo>
                      <a:pt x="95" y="40"/>
                      <a:pt x="97" y="31"/>
                      <a:pt x="84" y="30"/>
                    </a:cubicBezTo>
                    <a:cubicBezTo>
                      <a:pt x="70" y="30"/>
                      <a:pt x="85" y="23"/>
                      <a:pt x="87" y="20"/>
                    </a:cubicBezTo>
                    <a:cubicBezTo>
                      <a:pt x="90" y="17"/>
                      <a:pt x="67" y="9"/>
                      <a:pt x="57" y="11"/>
                    </a:cubicBezTo>
                    <a:cubicBezTo>
                      <a:pt x="48" y="13"/>
                      <a:pt x="42" y="8"/>
                      <a:pt x="33" y="4"/>
                    </a:cubicBezTo>
                    <a:cubicBezTo>
                      <a:pt x="24" y="0"/>
                      <a:pt x="0" y="1"/>
                      <a:pt x="5" y="8"/>
                    </a:cubicBezTo>
                    <a:cubicBezTo>
                      <a:pt x="8" y="13"/>
                      <a:pt x="37" y="23"/>
                      <a:pt x="40" y="18"/>
                    </a:cubicBezTo>
                    <a:cubicBezTo>
                      <a:pt x="43" y="13"/>
                      <a:pt x="51" y="24"/>
                      <a:pt x="55" y="30"/>
                    </a:cubicBezTo>
                    <a:cubicBezTo>
                      <a:pt x="60" y="35"/>
                      <a:pt x="52" y="37"/>
                      <a:pt x="56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1" name="Freeform 2185">
                <a:extLst>
                  <a:ext uri="{FF2B5EF4-FFF2-40B4-BE49-F238E27FC236}">
                    <a16:creationId xmlns:a16="http://schemas.microsoft.com/office/drawing/2014/main" id="{72E639AB-9E16-B343-A003-F7939546A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644" y="2288472"/>
                <a:ext cx="371679" cy="192438"/>
              </a:xfrm>
              <a:custGeom>
                <a:avLst/>
                <a:gdLst>
                  <a:gd name="T0" fmla="*/ 193 w 209"/>
                  <a:gd name="T1" fmla="*/ 85 h 112"/>
                  <a:gd name="T2" fmla="*/ 209 w 209"/>
                  <a:gd name="T3" fmla="*/ 85 h 112"/>
                  <a:gd name="T4" fmla="*/ 189 w 209"/>
                  <a:gd name="T5" fmla="*/ 70 h 112"/>
                  <a:gd name="T6" fmla="*/ 171 w 209"/>
                  <a:gd name="T7" fmla="*/ 61 h 112"/>
                  <a:gd name="T8" fmla="*/ 166 w 209"/>
                  <a:gd name="T9" fmla="*/ 45 h 112"/>
                  <a:gd name="T10" fmla="*/ 162 w 209"/>
                  <a:gd name="T11" fmla="*/ 19 h 112"/>
                  <a:gd name="T12" fmla="*/ 163 w 209"/>
                  <a:gd name="T13" fmla="*/ 3 h 112"/>
                  <a:gd name="T14" fmla="*/ 141 w 209"/>
                  <a:gd name="T15" fmla="*/ 8 h 112"/>
                  <a:gd name="T16" fmla="*/ 155 w 209"/>
                  <a:gd name="T17" fmla="*/ 20 h 112"/>
                  <a:gd name="T18" fmla="*/ 140 w 209"/>
                  <a:gd name="T19" fmla="*/ 14 h 112"/>
                  <a:gd name="T20" fmla="*/ 128 w 209"/>
                  <a:gd name="T21" fmla="*/ 14 h 112"/>
                  <a:gd name="T22" fmla="*/ 135 w 209"/>
                  <a:gd name="T23" fmla="*/ 42 h 112"/>
                  <a:gd name="T24" fmla="*/ 128 w 209"/>
                  <a:gd name="T25" fmla="*/ 48 h 112"/>
                  <a:gd name="T26" fmla="*/ 120 w 209"/>
                  <a:gd name="T27" fmla="*/ 28 h 112"/>
                  <a:gd name="T28" fmla="*/ 99 w 209"/>
                  <a:gd name="T29" fmla="*/ 20 h 112"/>
                  <a:gd name="T30" fmla="*/ 107 w 209"/>
                  <a:gd name="T31" fmla="*/ 30 h 112"/>
                  <a:gd name="T32" fmla="*/ 94 w 209"/>
                  <a:gd name="T33" fmla="*/ 31 h 112"/>
                  <a:gd name="T34" fmla="*/ 91 w 209"/>
                  <a:gd name="T35" fmla="*/ 28 h 112"/>
                  <a:gd name="T36" fmla="*/ 73 w 209"/>
                  <a:gd name="T37" fmla="*/ 19 h 112"/>
                  <a:gd name="T38" fmla="*/ 65 w 209"/>
                  <a:gd name="T39" fmla="*/ 30 h 112"/>
                  <a:gd name="T40" fmla="*/ 57 w 209"/>
                  <a:gd name="T41" fmla="*/ 26 h 112"/>
                  <a:gd name="T42" fmla="*/ 59 w 209"/>
                  <a:gd name="T43" fmla="*/ 13 h 112"/>
                  <a:gd name="T44" fmla="*/ 30 w 209"/>
                  <a:gd name="T45" fmla="*/ 20 h 112"/>
                  <a:gd name="T46" fmla="*/ 10 w 209"/>
                  <a:gd name="T47" fmla="*/ 32 h 112"/>
                  <a:gd name="T48" fmla="*/ 6 w 209"/>
                  <a:gd name="T49" fmla="*/ 40 h 112"/>
                  <a:gd name="T50" fmla="*/ 12 w 209"/>
                  <a:gd name="T51" fmla="*/ 49 h 112"/>
                  <a:gd name="T52" fmla="*/ 16 w 209"/>
                  <a:gd name="T53" fmla="*/ 55 h 112"/>
                  <a:gd name="T54" fmla="*/ 43 w 209"/>
                  <a:gd name="T55" fmla="*/ 51 h 112"/>
                  <a:gd name="T56" fmla="*/ 13 w 209"/>
                  <a:gd name="T57" fmla="*/ 63 h 112"/>
                  <a:gd name="T58" fmla="*/ 46 w 209"/>
                  <a:gd name="T59" fmla="*/ 70 h 112"/>
                  <a:gd name="T60" fmla="*/ 85 w 209"/>
                  <a:gd name="T61" fmla="*/ 75 h 112"/>
                  <a:gd name="T62" fmla="*/ 56 w 209"/>
                  <a:gd name="T63" fmla="*/ 77 h 112"/>
                  <a:gd name="T64" fmla="*/ 23 w 209"/>
                  <a:gd name="T65" fmla="*/ 85 h 112"/>
                  <a:gd name="T66" fmla="*/ 38 w 209"/>
                  <a:gd name="T67" fmla="*/ 95 h 112"/>
                  <a:gd name="T68" fmla="*/ 64 w 209"/>
                  <a:gd name="T69" fmla="*/ 101 h 112"/>
                  <a:gd name="T70" fmla="*/ 89 w 209"/>
                  <a:gd name="T71" fmla="*/ 112 h 112"/>
                  <a:gd name="T72" fmla="*/ 123 w 209"/>
                  <a:gd name="T73" fmla="*/ 104 h 112"/>
                  <a:gd name="T74" fmla="*/ 139 w 209"/>
                  <a:gd name="T75" fmla="*/ 97 h 112"/>
                  <a:gd name="T76" fmla="*/ 148 w 209"/>
                  <a:gd name="T77" fmla="*/ 98 h 112"/>
                  <a:gd name="T78" fmla="*/ 162 w 209"/>
                  <a:gd name="T79" fmla="*/ 103 h 112"/>
                  <a:gd name="T80" fmla="*/ 198 w 209"/>
                  <a:gd name="T81" fmla="*/ 103 h 112"/>
                  <a:gd name="T82" fmla="*/ 190 w 209"/>
                  <a:gd name="T83" fmla="*/ 93 h 112"/>
                  <a:gd name="T84" fmla="*/ 182 w 209"/>
                  <a:gd name="T85" fmla="*/ 93 h 112"/>
                  <a:gd name="T86" fmla="*/ 193 w 209"/>
                  <a:gd name="T87" fmla="*/ 8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9" h="112">
                    <a:moveTo>
                      <a:pt x="193" y="85"/>
                    </a:moveTo>
                    <a:cubicBezTo>
                      <a:pt x="196" y="82"/>
                      <a:pt x="208" y="92"/>
                      <a:pt x="209" y="85"/>
                    </a:cubicBezTo>
                    <a:cubicBezTo>
                      <a:pt x="209" y="77"/>
                      <a:pt x="195" y="74"/>
                      <a:pt x="189" y="70"/>
                    </a:cubicBezTo>
                    <a:cubicBezTo>
                      <a:pt x="183" y="66"/>
                      <a:pt x="180" y="68"/>
                      <a:pt x="171" y="61"/>
                    </a:cubicBezTo>
                    <a:cubicBezTo>
                      <a:pt x="161" y="54"/>
                      <a:pt x="173" y="50"/>
                      <a:pt x="166" y="45"/>
                    </a:cubicBezTo>
                    <a:cubicBezTo>
                      <a:pt x="159" y="39"/>
                      <a:pt x="157" y="24"/>
                      <a:pt x="162" y="19"/>
                    </a:cubicBezTo>
                    <a:cubicBezTo>
                      <a:pt x="167" y="14"/>
                      <a:pt x="172" y="7"/>
                      <a:pt x="163" y="3"/>
                    </a:cubicBezTo>
                    <a:cubicBezTo>
                      <a:pt x="154" y="0"/>
                      <a:pt x="140" y="6"/>
                      <a:pt x="141" y="8"/>
                    </a:cubicBezTo>
                    <a:cubicBezTo>
                      <a:pt x="143" y="10"/>
                      <a:pt x="155" y="17"/>
                      <a:pt x="155" y="20"/>
                    </a:cubicBezTo>
                    <a:cubicBezTo>
                      <a:pt x="155" y="23"/>
                      <a:pt x="144" y="12"/>
                      <a:pt x="140" y="14"/>
                    </a:cubicBezTo>
                    <a:cubicBezTo>
                      <a:pt x="136" y="17"/>
                      <a:pt x="131" y="9"/>
                      <a:pt x="128" y="14"/>
                    </a:cubicBezTo>
                    <a:cubicBezTo>
                      <a:pt x="124" y="19"/>
                      <a:pt x="132" y="37"/>
                      <a:pt x="135" y="42"/>
                    </a:cubicBezTo>
                    <a:cubicBezTo>
                      <a:pt x="138" y="47"/>
                      <a:pt x="132" y="47"/>
                      <a:pt x="128" y="48"/>
                    </a:cubicBezTo>
                    <a:cubicBezTo>
                      <a:pt x="124" y="49"/>
                      <a:pt x="124" y="34"/>
                      <a:pt x="120" y="28"/>
                    </a:cubicBezTo>
                    <a:cubicBezTo>
                      <a:pt x="116" y="23"/>
                      <a:pt x="100" y="16"/>
                      <a:pt x="99" y="20"/>
                    </a:cubicBezTo>
                    <a:cubicBezTo>
                      <a:pt x="98" y="24"/>
                      <a:pt x="109" y="24"/>
                      <a:pt x="107" y="30"/>
                    </a:cubicBezTo>
                    <a:cubicBezTo>
                      <a:pt x="106" y="35"/>
                      <a:pt x="100" y="26"/>
                      <a:pt x="94" y="31"/>
                    </a:cubicBezTo>
                    <a:cubicBezTo>
                      <a:pt x="89" y="35"/>
                      <a:pt x="90" y="32"/>
                      <a:pt x="91" y="28"/>
                    </a:cubicBezTo>
                    <a:cubicBezTo>
                      <a:pt x="92" y="23"/>
                      <a:pt x="83" y="18"/>
                      <a:pt x="73" y="19"/>
                    </a:cubicBezTo>
                    <a:cubicBezTo>
                      <a:pt x="63" y="20"/>
                      <a:pt x="68" y="27"/>
                      <a:pt x="65" y="30"/>
                    </a:cubicBezTo>
                    <a:cubicBezTo>
                      <a:pt x="62" y="32"/>
                      <a:pt x="47" y="28"/>
                      <a:pt x="57" y="26"/>
                    </a:cubicBezTo>
                    <a:cubicBezTo>
                      <a:pt x="66" y="24"/>
                      <a:pt x="62" y="19"/>
                      <a:pt x="59" y="13"/>
                    </a:cubicBezTo>
                    <a:cubicBezTo>
                      <a:pt x="55" y="8"/>
                      <a:pt x="46" y="14"/>
                      <a:pt x="30" y="20"/>
                    </a:cubicBezTo>
                    <a:cubicBezTo>
                      <a:pt x="15" y="25"/>
                      <a:pt x="8" y="31"/>
                      <a:pt x="10" y="32"/>
                    </a:cubicBezTo>
                    <a:cubicBezTo>
                      <a:pt x="12" y="32"/>
                      <a:pt x="12" y="35"/>
                      <a:pt x="6" y="40"/>
                    </a:cubicBezTo>
                    <a:cubicBezTo>
                      <a:pt x="0" y="45"/>
                      <a:pt x="6" y="49"/>
                      <a:pt x="12" y="49"/>
                    </a:cubicBezTo>
                    <a:cubicBezTo>
                      <a:pt x="17" y="49"/>
                      <a:pt x="13" y="54"/>
                      <a:pt x="16" y="55"/>
                    </a:cubicBezTo>
                    <a:cubicBezTo>
                      <a:pt x="20" y="56"/>
                      <a:pt x="38" y="48"/>
                      <a:pt x="43" y="51"/>
                    </a:cubicBezTo>
                    <a:cubicBezTo>
                      <a:pt x="48" y="55"/>
                      <a:pt x="13" y="57"/>
                      <a:pt x="13" y="63"/>
                    </a:cubicBezTo>
                    <a:cubicBezTo>
                      <a:pt x="13" y="69"/>
                      <a:pt x="32" y="72"/>
                      <a:pt x="46" y="70"/>
                    </a:cubicBezTo>
                    <a:cubicBezTo>
                      <a:pt x="60" y="67"/>
                      <a:pt x="85" y="72"/>
                      <a:pt x="85" y="75"/>
                    </a:cubicBezTo>
                    <a:cubicBezTo>
                      <a:pt x="85" y="79"/>
                      <a:pt x="68" y="78"/>
                      <a:pt x="56" y="77"/>
                    </a:cubicBezTo>
                    <a:cubicBezTo>
                      <a:pt x="43" y="77"/>
                      <a:pt x="22" y="81"/>
                      <a:pt x="23" y="85"/>
                    </a:cubicBezTo>
                    <a:cubicBezTo>
                      <a:pt x="24" y="89"/>
                      <a:pt x="25" y="89"/>
                      <a:pt x="38" y="95"/>
                    </a:cubicBezTo>
                    <a:cubicBezTo>
                      <a:pt x="51" y="101"/>
                      <a:pt x="65" y="92"/>
                      <a:pt x="64" y="101"/>
                    </a:cubicBezTo>
                    <a:cubicBezTo>
                      <a:pt x="64" y="109"/>
                      <a:pt x="71" y="111"/>
                      <a:pt x="89" y="112"/>
                    </a:cubicBezTo>
                    <a:cubicBezTo>
                      <a:pt x="106" y="112"/>
                      <a:pt x="114" y="104"/>
                      <a:pt x="123" y="104"/>
                    </a:cubicBezTo>
                    <a:cubicBezTo>
                      <a:pt x="131" y="105"/>
                      <a:pt x="135" y="103"/>
                      <a:pt x="139" y="97"/>
                    </a:cubicBezTo>
                    <a:cubicBezTo>
                      <a:pt x="143" y="91"/>
                      <a:pt x="147" y="95"/>
                      <a:pt x="148" y="98"/>
                    </a:cubicBezTo>
                    <a:cubicBezTo>
                      <a:pt x="149" y="101"/>
                      <a:pt x="160" y="100"/>
                      <a:pt x="162" y="103"/>
                    </a:cubicBezTo>
                    <a:cubicBezTo>
                      <a:pt x="169" y="109"/>
                      <a:pt x="190" y="107"/>
                      <a:pt x="198" y="103"/>
                    </a:cubicBezTo>
                    <a:cubicBezTo>
                      <a:pt x="206" y="99"/>
                      <a:pt x="194" y="88"/>
                      <a:pt x="190" y="93"/>
                    </a:cubicBezTo>
                    <a:cubicBezTo>
                      <a:pt x="186" y="98"/>
                      <a:pt x="183" y="95"/>
                      <a:pt x="182" y="93"/>
                    </a:cubicBezTo>
                    <a:cubicBezTo>
                      <a:pt x="181" y="90"/>
                      <a:pt x="190" y="89"/>
                      <a:pt x="193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2" name="Freeform 2186">
                <a:extLst>
                  <a:ext uri="{FF2B5EF4-FFF2-40B4-BE49-F238E27FC236}">
                    <a16:creationId xmlns:a16="http://schemas.microsoft.com/office/drawing/2014/main" id="{C8BA9312-545B-3143-862C-A5DD6EF1B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439" y="2272286"/>
                <a:ext cx="135663" cy="120499"/>
              </a:xfrm>
              <a:custGeom>
                <a:avLst/>
                <a:gdLst>
                  <a:gd name="T0" fmla="*/ 40 w 77"/>
                  <a:gd name="T1" fmla="*/ 63 h 71"/>
                  <a:gd name="T2" fmla="*/ 60 w 77"/>
                  <a:gd name="T3" fmla="*/ 58 h 71"/>
                  <a:gd name="T4" fmla="*/ 75 w 77"/>
                  <a:gd name="T5" fmla="*/ 30 h 71"/>
                  <a:gd name="T6" fmla="*/ 68 w 77"/>
                  <a:gd name="T7" fmla="*/ 29 h 71"/>
                  <a:gd name="T8" fmla="*/ 67 w 77"/>
                  <a:gd name="T9" fmla="*/ 33 h 71"/>
                  <a:gd name="T10" fmla="*/ 53 w 77"/>
                  <a:gd name="T11" fmla="*/ 28 h 71"/>
                  <a:gd name="T12" fmla="*/ 67 w 77"/>
                  <a:gd name="T13" fmla="*/ 16 h 71"/>
                  <a:gd name="T14" fmla="*/ 59 w 77"/>
                  <a:gd name="T15" fmla="*/ 5 h 71"/>
                  <a:gd name="T16" fmla="*/ 45 w 77"/>
                  <a:gd name="T17" fmla="*/ 9 h 71"/>
                  <a:gd name="T18" fmla="*/ 38 w 77"/>
                  <a:gd name="T19" fmla="*/ 11 h 71"/>
                  <a:gd name="T20" fmla="*/ 19 w 77"/>
                  <a:gd name="T21" fmla="*/ 20 h 71"/>
                  <a:gd name="T22" fmla="*/ 31 w 77"/>
                  <a:gd name="T23" fmla="*/ 30 h 71"/>
                  <a:gd name="T24" fmla="*/ 9 w 77"/>
                  <a:gd name="T25" fmla="*/ 28 h 71"/>
                  <a:gd name="T26" fmla="*/ 17 w 77"/>
                  <a:gd name="T27" fmla="*/ 44 h 71"/>
                  <a:gd name="T28" fmla="*/ 40 w 77"/>
                  <a:gd name="T29" fmla="*/ 6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7" h="71">
                    <a:moveTo>
                      <a:pt x="40" y="63"/>
                    </a:moveTo>
                    <a:cubicBezTo>
                      <a:pt x="51" y="71"/>
                      <a:pt x="48" y="57"/>
                      <a:pt x="60" y="58"/>
                    </a:cubicBezTo>
                    <a:cubicBezTo>
                      <a:pt x="73" y="58"/>
                      <a:pt x="73" y="38"/>
                      <a:pt x="75" y="30"/>
                    </a:cubicBezTo>
                    <a:cubicBezTo>
                      <a:pt x="77" y="23"/>
                      <a:pt x="65" y="23"/>
                      <a:pt x="68" y="29"/>
                    </a:cubicBezTo>
                    <a:cubicBezTo>
                      <a:pt x="71" y="34"/>
                      <a:pt x="68" y="40"/>
                      <a:pt x="67" y="33"/>
                    </a:cubicBezTo>
                    <a:cubicBezTo>
                      <a:pt x="66" y="27"/>
                      <a:pt x="56" y="33"/>
                      <a:pt x="53" y="28"/>
                    </a:cubicBezTo>
                    <a:cubicBezTo>
                      <a:pt x="49" y="23"/>
                      <a:pt x="64" y="22"/>
                      <a:pt x="67" y="16"/>
                    </a:cubicBezTo>
                    <a:cubicBezTo>
                      <a:pt x="71" y="9"/>
                      <a:pt x="56" y="10"/>
                      <a:pt x="59" y="5"/>
                    </a:cubicBezTo>
                    <a:cubicBezTo>
                      <a:pt x="63" y="0"/>
                      <a:pt x="37" y="6"/>
                      <a:pt x="45" y="9"/>
                    </a:cubicBezTo>
                    <a:cubicBezTo>
                      <a:pt x="52" y="12"/>
                      <a:pt x="45" y="16"/>
                      <a:pt x="38" y="11"/>
                    </a:cubicBezTo>
                    <a:cubicBezTo>
                      <a:pt x="31" y="6"/>
                      <a:pt x="12" y="14"/>
                      <a:pt x="19" y="20"/>
                    </a:cubicBezTo>
                    <a:cubicBezTo>
                      <a:pt x="24" y="24"/>
                      <a:pt x="41" y="17"/>
                      <a:pt x="31" y="30"/>
                    </a:cubicBezTo>
                    <a:cubicBezTo>
                      <a:pt x="22" y="43"/>
                      <a:pt x="18" y="26"/>
                      <a:pt x="9" y="28"/>
                    </a:cubicBezTo>
                    <a:cubicBezTo>
                      <a:pt x="0" y="29"/>
                      <a:pt x="4" y="40"/>
                      <a:pt x="17" y="44"/>
                    </a:cubicBezTo>
                    <a:cubicBezTo>
                      <a:pt x="31" y="48"/>
                      <a:pt x="29" y="56"/>
                      <a:pt x="4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3" name="Freeform 2187">
                <a:extLst>
                  <a:ext uri="{FF2B5EF4-FFF2-40B4-BE49-F238E27FC236}">
                    <a16:creationId xmlns:a16="http://schemas.microsoft.com/office/drawing/2014/main" id="{3ED38527-5C6F-3E47-B0F8-49F5C4CE7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5412" y="2220129"/>
                <a:ext cx="29734" cy="26977"/>
              </a:xfrm>
              <a:custGeom>
                <a:avLst/>
                <a:gdLst>
                  <a:gd name="T0" fmla="*/ 14 w 17"/>
                  <a:gd name="T1" fmla="*/ 12 h 16"/>
                  <a:gd name="T2" fmla="*/ 3 w 17"/>
                  <a:gd name="T3" fmla="*/ 7 h 16"/>
                  <a:gd name="T4" fmla="*/ 14 w 17"/>
                  <a:gd name="T5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6">
                    <a:moveTo>
                      <a:pt x="14" y="12"/>
                    </a:moveTo>
                    <a:cubicBezTo>
                      <a:pt x="17" y="8"/>
                      <a:pt x="6" y="0"/>
                      <a:pt x="3" y="7"/>
                    </a:cubicBezTo>
                    <a:cubicBezTo>
                      <a:pt x="0" y="14"/>
                      <a:pt x="10" y="16"/>
                      <a:pt x="1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4" name="Freeform 2188">
                <a:extLst>
                  <a:ext uri="{FF2B5EF4-FFF2-40B4-BE49-F238E27FC236}">
                    <a16:creationId xmlns:a16="http://schemas.microsoft.com/office/drawing/2014/main" id="{59301F57-4E2A-B04D-95A5-A1CD31CE4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376" y="1962946"/>
                <a:ext cx="236016" cy="160065"/>
              </a:xfrm>
              <a:custGeom>
                <a:avLst/>
                <a:gdLst>
                  <a:gd name="T0" fmla="*/ 8 w 133"/>
                  <a:gd name="T1" fmla="*/ 48 h 94"/>
                  <a:gd name="T2" fmla="*/ 19 w 133"/>
                  <a:gd name="T3" fmla="*/ 60 h 94"/>
                  <a:gd name="T4" fmla="*/ 52 w 133"/>
                  <a:gd name="T5" fmla="*/ 61 h 94"/>
                  <a:gd name="T6" fmla="*/ 32 w 133"/>
                  <a:gd name="T7" fmla="*/ 71 h 94"/>
                  <a:gd name="T8" fmla="*/ 48 w 133"/>
                  <a:gd name="T9" fmla="*/ 83 h 94"/>
                  <a:gd name="T10" fmla="*/ 75 w 133"/>
                  <a:gd name="T11" fmla="*/ 90 h 94"/>
                  <a:gd name="T12" fmla="*/ 91 w 133"/>
                  <a:gd name="T13" fmla="*/ 90 h 94"/>
                  <a:gd name="T14" fmla="*/ 102 w 133"/>
                  <a:gd name="T15" fmla="*/ 77 h 94"/>
                  <a:gd name="T16" fmla="*/ 114 w 133"/>
                  <a:gd name="T17" fmla="*/ 68 h 94"/>
                  <a:gd name="T18" fmla="*/ 133 w 133"/>
                  <a:gd name="T19" fmla="*/ 61 h 94"/>
                  <a:gd name="T20" fmla="*/ 122 w 133"/>
                  <a:gd name="T21" fmla="*/ 56 h 94"/>
                  <a:gd name="T22" fmla="*/ 111 w 133"/>
                  <a:gd name="T23" fmla="*/ 49 h 94"/>
                  <a:gd name="T24" fmla="*/ 106 w 133"/>
                  <a:gd name="T25" fmla="*/ 38 h 94"/>
                  <a:gd name="T26" fmla="*/ 98 w 133"/>
                  <a:gd name="T27" fmla="*/ 36 h 94"/>
                  <a:gd name="T28" fmla="*/ 87 w 133"/>
                  <a:gd name="T29" fmla="*/ 31 h 94"/>
                  <a:gd name="T30" fmla="*/ 52 w 133"/>
                  <a:gd name="T31" fmla="*/ 12 h 94"/>
                  <a:gd name="T32" fmla="*/ 32 w 133"/>
                  <a:gd name="T33" fmla="*/ 9 h 94"/>
                  <a:gd name="T34" fmla="*/ 33 w 133"/>
                  <a:gd name="T35" fmla="*/ 14 h 94"/>
                  <a:gd name="T36" fmla="*/ 26 w 133"/>
                  <a:gd name="T37" fmla="*/ 19 h 94"/>
                  <a:gd name="T38" fmla="*/ 16 w 133"/>
                  <a:gd name="T39" fmla="*/ 24 h 94"/>
                  <a:gd name="T40" fmla="*/ 18 w 133"/>
                  <a:gd name="T41" fmla="*/ 37 h 94"/>
                  <a:gd name="T42" fmla="*/ 12 w 133"/>
                  <a:gd name="T43" fmla="*/ 42 h 94"/>
                  <a:gd name="T44" fmla="*/ 8 w 133"/>
                  <a:gd name="T45" fmla="*/ 4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94">
                    <a:moveTo>
                      <a:pt x="8" y="48"/>
                    </a:moveTo>
                    <a:cubicBezTo>
                      <a:pt x="16" y="52"/>
                      <a:pt x="11" y="57"/>
                      <a:pt x="19" y="60"/>
                    </a:cubicBezTo>
                    <a:cubicBezTo>
                      <a:pt x="27" y="64"/>
                      <a:pt x="50" y="56"/>
                      <a:pt x="52" y="61"/>
                    </a:cubicBezTo>
                    <a:cubicBezTo>
                      <a:pt x="54" y="67"/>
                      <a:pt x="29" y="67"/>
                      <a:pt x="32" y="71"/>
                    </a:cubicBezTo>
                    <a:cubicBezTo>
                      <a:pt x="36" y="74"/>
                      <a:pt x="50" y="80"/>
                      <a:pt x="48" y="83"/>
                    </a:cubicBezTo>
                    <a:cubicBezTo>
                      <a:pt x="46" y="86"/>
                      <a:pt x="72" y="94"/>
                      <a:pt x="75" y="90"/>
                    </a:cubicBezTo>
                    <a:cubicBezTo>
                      <a:pt x="77" y="86"/>
                      <a:pt x="84" y="87"/>
                      <a:pt x="91" y="90"/>
                    </a:cubicBezTo>
                    <a:cubicBezTo>
                      <a:pt x="97" y="92"/>
                      <a:pt x="98" y="74"/>
                      <a:pt x="102" y="77"/>
                    </a:cubicBezTo>
                    <a:cubicBezTo>
                      <a:pt x="107" y="80"/>
                      <a:pt x="106" y="71"/>
                      <a:pt x="114" y="68"/>
                    </a:cubicBezTo>
                    <a:cubicBezTo>
                      <a:pt x="121" y="65"/>
                      <a:pt x="132" y="65"/>
                      <a:pt x="133" y="61"/>
                    </a:cubicBezTo>
                    <a:cubicBezTo>
                      <a:pt x="133" y="59"/>
                      <a:pt x="131" y="55"/>
                      <a:pt x="122" y="56"/>
                    </a:cubicBezTo>
                    <a:cubicBezTo>
                      <a:pt x="113" y="57"/>
                      <a:pt x="107" y="54"/>
                      <a:pt x="111" y="49"/>
                    </a:cubicBezTo>
                    <a:cubicBezTo>
                      <a:pt x="115" y="44"/>
                      <a:pt x="101" y="42"/>
                      <a:pt x="106" y="38"/>
                    </a:cubicBezTo>
                    <a:cubicBezTo>
                      <a:pt x="111" y="34"/>
                      <a:pt x="96" y="30"/>
                      <a:pt x="98" y="36"/>
                    </a:cubicBezTo>
                    <a:cubicBezTo>
                      <a:pt x="99" y="42"/>
                      <a:pt x="89" y="37"/>
                      <a:pt x="87" y="31"/>
                    </a:cubicBezTo>
                    <a:cubicBezTo>
                      <a:pt x="86" y="26"/>
                      <a:pt x="65" y="24"/>
                      <a:pt x="52" y="12"/>
                    </a:cubicBezTo>
                    <a:cubicBezTo>
                      <a:pt x="38" y="0"/>
                      <a:pt x="24" y="8"/>
                      <a:pt x="32" y="9"/>
                    </a:cubicBezTo>
                    <a:cubicBezTo>
                      <a:pt x="40" y="11"/>
                      <a:pt x="40" y="15"/>
                      <a:pt x="33" y="14"/>
                    </a:cubicBezTo>
                    <a:cubicBezTo>
                      <a:pt x="27" y="14"/>
                      <a:pt x="15" y="15"/>
                      <a:pt x="26" y="19"/>
                    </a:cubicBezTo>
                    <a:cubicBezTo>
                      <a:pt x="36" y="23"/>
                      <a:pt x="25" y="24"/>
                      <a:pt x="16" y="24"/>
                    </a:cubicBezTo>
                    <a:cubicBezTo>
                      <a:pt x="8" y="24"/>
                      <a:pt x="7" y="35"/>
                      <a:pt x="18" y="37"/>
                    </a:cubicBezTo>
                    <a:cubicBezTo>
                      <a:pt x="29" y="38"/>
                      <a:pt x="21" y="45"/>
                      <a:pt x="12" y="42"/>
                    </a:cubicBezTo>
                    <a:cubicBezTo>
                      <a:pt x="3" y="40"/>
                      <a:pt x="0" y="44"/>
                      <a:pt x="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5" name="Freeform 2189">
                <a:extLst>
                  <a:ext uri="{FF2B5EF4-FFF2-40B4-BE49-F238E27FC236}">
                    <a16:creationId xmlns:a16="http://schemas.microsoft.com/office/drawing/2014/main" id="{7886C30F-5319-BC45-B336-FB8B3C9A6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810" y="2128407"/>
                <a:ext cx="70619" cy="30574"/>
              </a:xfrm>
              <a:custGeom>
                <a:avLst/>
                <a:gdLst>
                  <a:gd name="T0" fmla="*/ 39 w 40"/>
                  <a:gd name="T1" fmla="*/ 3 h 17"/>
                  <a:gd name="T2" fmla="*/ 6 w 40"/>
                  <a:gd name="T3" fmla="*/ 9 h 17"/>
                  <a:gd name="T4" fmla="*/ 39 w 40"/>
                  <a:gd name="T5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17">
                    <a:moveTo>
                      <a:pt x="39" y="3"/>
                    </a:moveTo>
                    <a:cubicBezTo>
                      <a:pt x="38" y="0"/>
                      <a:pt x="0" y="5"/>
                      <a:pt x="6" y="9"/>
                    </a:cubicBezTo>
                    <a:cubicBezTo>
                      <a:pt x="16" y="17"/>
                      <a:pt x="40" y="6"/>
                      <a:pt x="3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6" name="Freeform 2190">
                <a:extLst>
                  <a:ext uri="{FF2B5EF4-FFF2-40B4-BE49-F238E27FC236}">
                    <a16:creationId xmlns:a16="http://schemas.microsoft.com/office/drawing/2014/main" id="{C2F74216-6C65-9446-B48B-9D7DB7A45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1253" y="2123011"/>
                <a:ext cx="39026" cy="44962"/>
              </a:xfrm>
              <a:custGeom>
                <a:avLst/>
                <a:gdLst>
                  <a:gd name="T0" fmla="*/ 18 w 22"/>
                  <a:gd name="T1" fmla="*/ 21 h 27"/>
                  <a:gd name="T2" fmla="*/ 1 w 22"/>
                  <a:gd name="T3" fmla="*/ 8 h 27"/>
                  <a:gd name="T4" fmla="*/ 18 w 22"/>
                  <a:gd name="T5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7">
                    <a:moveTo>
                      <a:pt x="18" y="21"/>
                    </a:moveTo>
                    <a:cubicBezTo>
                      <a:pt x="22" y="16"/>
                      <a:pt x="2" y="0"/>
                      <a:pt x="1" y="8"/>
                    </a:cubicBezTo>
                    <a:cubicBezTo>
                      <a:pt x="0" y="15"/>
                      <a:pt x="14" y="27"/>
                      <a:pt x="18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7" name="Freeform 2191">
                <a:extLst>
                  <a:ext uri="{FF2B5EF4-FFF2-40B4-BE49-F238E27FC236}">
                    <a16:creationId xmlns:a16="http://schemas.microsoft.com/office/drawing/2014/main" id="{3BA3B392-6390-5341-A00D-CA711921D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500" y="2081646"/>
                <a:ext cx="78053" cy="48559"/>
              </a:xfrm>
              <a:custGeom>
                <a:avLst/>
                <a:gdLst>
                  <a:gd name="T0" fmla="*/ 17 w 44"/>
                  <a:gd name="T1" fmla="*/ 29 h 29"/>
                  <a:gd name="T2" fmla="*/ 37 w 44"/>
                  <a:gd name="T3" fmla="*/ 25 h 29"/>
                  <a:gd name="T4" fmla="*/ 38 w 44"/>
                  <a:gd name="T5" fmla="*/ 17 h 29"/>
                  <a:gd name="T6" fmla="*/ 26 w 44"/>
                  <a:gd name="T7" fmla="*/ 12 h 29"/>
                  <a:gd name="T8" fmla="*/ 3 w 44"/>
                  <a:gd name="T9" fmla="*/ 5 h 29"/>
                  <a:gd name="T10" fmla="*/ 17 w 44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29">
                    <a:moveTo>
                      <a:pt x="17" y="29"/>
                    </a:moveTo>
                    <a:cubicBezTo>
                      <a:pt x="25" y="29"/>
                      <a:pt x="31" y="28"/>
                      <a:pt x="37" y="25"/>
                    </a:cubicBezTo>
                    <a:cubicBezTo>
                      <a:pt x="44" y="23"/>
                      <a:pt x="34" y="23"/>
                      <a:pt x="38" y="17"/>
                    </a:cubicBezTo>
                    <a:cubicBezTo>
                      <a:pt x="43" y="11"/>
                      <a:pt x="27" y="10"/>
                      <a:pt x="26" y="12"/>
                    </a:cubicBezTo>
                    <a:cubicBezTo>
                      <a:pt x="25" y="14"/>
                      <a:pt x="6" y="0"/>
                      <a:pt x="3" y="5"/>
                    </a:cubicBezTo>
                    <a:cubicBezTo>
                      <a:pt x="0" y="9"/>
                      <a:pt x="10" y="29"/>
                      <a:pt x="17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8" name="Freeform 2192">
                <a:extLst>
                  <a:ext uri="{FF2B5EF4-FFF2-40B4-BE49-F238E27FC236}">
                    <a16:creationId xmlns:a16="http://schemas.microsoft.com/office/drawing/2014/main" id="{01061B77-B7BD-FD4F-B3C1-CB2068E23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305" y="2133802"/>
                <a:ext cx="52035" cy="28776"/>
              </a:xfrm>
              <a:custGeom>
                <a:avLst/>
                <a:gdLst>
                  <a:gd name="T0" fmla="*/ 20 w 29"/>
                  <a:gd name="T1" fmla="*/ 4 h 16"/>
                  <a:gd name="T2" fmla="*/ 9 w 29"/>
                  <a:gd name="T3" fmla="*/ 13 h 16"/>
                  <a:gd name="T4" fmla="*/ 20 w 29"/>
                  <a:gd name="T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16">
                    <a:moveTo>
                      <a:pt x="20" y="4"/>
                    </a:moveTo>
                    <a:cubicBezTo>
                      <a:pt x="11" y="0"/>
                      <a:pt x="0" y="9"/>
                      <a:pt x="9" y="13"/>
                    </a:cubicBezTo>
                    <a:cubicBezTo>
                      <a:pt x="17" y="16"/>
                      <a:pt x="29" y="9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9" name="Freeform 2193">
                <a:extLst>
                  <a:ext uri="{FF2B5EF4-FFF2-40B4-BE49-F238E27FC236}">
                    <a16:creationId xmlns:a16="http://schemas.microsoft.com/office/drawing/2014/main" id="{5BB668D3-E37F-6845-B188-16AFCF729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112" y="2061863"/>
                <a:ext cx="146813" cy="73738"/>
              </a:xfrm>
              <a:custGeom>
                <a:avLst/>
                <a:gdLst>
                  <a:gd name="T0" fmla="*/ 14 w 82"/>
                  <a:gd name="T1" fmla="*/ 14 h 43"/>
                  <a:gd name="T2" fmla="*/ 29 w 82"/>
                  <a:gd name="T3" fmla="*/ 21 h 43"/>
                  <a:gd name="T4" fmla="*/ 11 w 82"/>
                  <a:gd name="T5" fmla="*/ 24 h 43"/>
                  <a:gd name="T6" fmla="*/ 25 w 82"/>
                  <a:gd name="T7" fmla="*/ 28 h 43"/>
                  <a:gd name="T8" fmla="*/ 55 w 82"/>
                  <a:gd name="T9" fmla="*/ 34 h 43"/>
                  <a:gd name="T10" fmla="*/ 76 w 82"/>
                  <a:gd name="T11" fmla="*/ 36 h 43"/>
                  <a:gd name="T12" fmla="*/ 72 w 82"/>
                  <a:gd name="T13" fmla="*/ 24 h 43"/>
                  <a:gd name="T14" fmla="*/ 58 w 82"/>
                  <a:gd name="T15" fmla="*/ 16 h 43"/>
                  <a:gd name="T16" fmla="*/ 46 w 82"/>
                  <a:gd name="T17" fmla="*/ 8 h 43"/>
                  <a:gd name="T18" fmla="*/ 39 w 82"/>
                  <a:gd name="T19" fmla="*/ 7 h 43"/>
                  <a:gd name="T20" fmla="*/ 6 w 82"/>
                  <a:gd name="T21" fmla="*/ 2 h 43"/>
                  <a:gd name="T22" fmla="*/ 14 w 82"/>
                  <a:gd name="T23" fmla="*/ 1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43">
                    <a:moveTo>
                      <a:pt x="14" y="14"/>
                    </a:moveTo>
                    <a:cubicBezTo>
                      <a:pt x="20" y="10"/>
                      <a:pt x="31" y="17"/>
                      <a:pt x="29" y="21"/>
                    </a:cubicBezTo>
                    <a:cubicBezTo>
                      <a:pt x="27" y="26"/>
                      <a:pt x="10" y="21"/>
                      <a:pt x="11" y="24"/>
                    </a:cubicBezTo>
                    <a:cubicBezTo>
                      <a:pt x="11" y="26"/>
                      <a:pt x="13" y="32"/>
                      <a:pt x="25" y="28"/>
                    </a:cubicBezTo>
                    <a:cubicBezTo>
                      <a:pt x="37" y="25"/>
                      <a:pt x="47" y="27"/>
                      <a:pt x="55" y="34"/>
                    </a:cubicBezTo>
                    <a:cubicBezTo>
                      <a:pt x="63" y="40"/>
                      <a:pt x="71" y="43"/>
                      <a:pt x="76" y="36"/>
                    </a:cubicBezTo>
                    <a:cubicBezTo>
                      <a:pt x="82" y="30"/>
                      <a:pt x="69" y="29"/>
                      <a:pt x="72" y="24"/>
                    </a:cubicBezTo>
                    <a:cubicBezTo>
                      <a:pt x="74" y="19"/>
                      <a:pt x="64" y="16"/>
                      <a:pt x="58" y="16"/>
                    </a:cubicBezTo>
                    <a:cubicBezTo>
                      <a:pt x="53" y="16"/>
                      <a:pt x="51" y="6"/>
                      <a:pt x="46" y="8"/>
                    </a:cubicBezTo>
                    <a:cubicBezTo>
                      <a:pt x="42" y="10"/>
                      <a:pt x="39" y="13"/>
                      <a:pt x="39" y="7"/>
                    </a:cubicBezTo>
                    <a:cubicBezTo>
                      <a:pt x="39" y="0"/>
                      <a:pt x="13" y="0"/>
                      <a:pt x="6" y="2"/>
                    </a:cubicBezTo>
                    <a:cubicBezTo>
                      <a:pt x="0" y="5"/>
                      <a:pt x="8" y="18"/>
                      <a:pt x="1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0" name="Freeform 2194">
                <a:extLst>
                  <a:ext uri="{FF2B5EF4-FFF2-40B4-BE49-F238E27FC236}">
                    <a16:creationId xmlns:a16="http://schemas.microsoft.com/office/drawing/2014/main" id="{B801520B-95B3-034D-96AC-BAB7D2F9F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162" y="2283076"/>
                <a:ext cx="94778" cy="53955"/>
              </a:xfrm>
              <a:custGeom>
                <a:avLst/>
                <a:gdLst>
                  <a:gd name="T0" fmla="*/ 3 w 54"/>
                  <a:gd name="T1" fmla="*/ 7 h 31"/>
                  <a:gd name="T2" fmla="*/ 10 w 54"/>
                  <a:gd name="T3" fmla="*/ 21 h 31"/>
                  <a:gd name="T4" fmla="*/ 27 w 54"/>
                  <a:gd name="T5" fmla="*/ 26 h 31"/>
                  <a:gd name="T6" fmla="*/ 54 w 54"/>
                  <a:gd name="T7" fmla="*/ 22 h 31"/>
                  <a:gd name="T8" fmla="*/ 26 w 54"/>
                  <a:gd name="T9" fmla="*/ 8 h 31"/>
                  <a:gd name="T10" fmla="*/ 3 w 54"/>
                  <a:gd name="T11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31">
                    <a:moveTo>
                      <a:pt x="3" y="7"/>
                    </a:moveTo>
                    <a:cubicBezTo>
                      <a:pt x="0" y="13"/>
                      <a:pt x="10" y="13"/>
                      <a:pt x="10" y="21"/>
                    </a:cubicBezTo>
                    <a:cubicBezTo>
                      <a:pt x="11" y="28"/>
                      <a:pt x="20" y="31"/>
                      <a:pt x="27" y="26"/>
                    </a:cubicBezTo>
                    <a:cubicBezTo>
                      <a:pt x="34" y="22"/>
                      <a:pt x="54" y="28"/>
                      <a:pt x="54" y="22"/>
                    </a:cubicBezTo>
                    <a:cubicBezTo>
                      <a:pt x="54" y="16"/>
                      <a:pt x="33" y="6"/>
                      <a:pt x="26" y="8"/>
                    </a:cubicBezTo>
                    <a:cubicBezTo>
                      <a:pt x="18" y="9"/>
                      <a:pt x="6" y="0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1" name="Freeform 2195">
                <a:extLst>
                  <a:ext uri="{FF2B5EF4-FFF2-40B4-BE49-F238E27FC236}">
                    <a16:creationId xmlns:a16="http://schemas.microsoft.com/office/drawing/2014/main" id="{07D0FB30-9A96-2A4A-B623-EDFB6E6B1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9928" y="2196749"/>
                <a:ext cx="40885" cy="28776"/>
              </a:xfrm>
              <a:custGeom>
                <a:avLst/>
                <a:gdLst>
                  <a:gd name="T0" fmla="*/ 5 w 23"/>
                  <a:gd name="T1" fmla="*/ 16 h 17"/>
                  <a:gd name="T2" fmla="*/ 22 w 23"/>
                  <a:gd name="T3" fmla="*/ 5 h 17"/>
                  <a:gd name="T4" fmla="*/ 5 w 23"/>
                  <a:gd name="T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17">
                    <a:moveTo>
                      <a:pt x="5" y="16"/>
                    </a:moveTo>
                    <a:cubicBezTo>
                      <a:pt x="14" y="17"/>
                      <a:pt x="23" y="9"/>
                      <a:pt x="22" y="5"/>
                    </a:cubicBezTo>
                    <a:cubicBezTo>
                      <a:pt x="22" y="0"/>
                      <a:pt x="0" y="16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2" name="Freeform 2196">
                <a:extLst>
                  <a:ext uri="{FF2B5EF4-FFF2-40B4-BE49-F238E27FC236}">
                    <a16:creationId xmlns:a16="http://schemas.microsoft.com/office/drawing/2014/main" id="{EB4607DD-CCA3-E64A-B904-C87D01768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4170" y="2678743"/>
                <a:ext cx="31593" cy="23380"/>
              </a:xfrm>
              <a:custGeom>
                <a:avLst/>
                <a:gdLst>
                  <a:gd name="T0" fmla="*/ 8 w 18"/>
                  <a:gd name="T1" fmla="*/ 13 h 14"/>
                  <a:gd name="T2" fmla="*/ 9 w 18"/>
                  <a:gd name="T3" fmla="*/ 1 h 14"/>
                  <a:gd name="T4" fmla="*/ 8 w 18"/>
                  <a:gd name="T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4">
                    <a:moveTo>
                      <a:pt x="8" y="13"/>
                    </a:moveTo>
                    <a:cubicBezTo>
                      <a:pt x="11" y="13"/>
                      <a:pt x="18" y="0"/>
                      <a:pt x="9" y="1"/>
                    </a:cubicBezTo>
                    <a:cubicBezTo>
                      <a:pt x="0" y="1"/>
                      <a:pt x="2" y="14"/>
                      <a:pt x="8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3" name="Freeform 2197">
                <a:extLst>
                  <a:ext uri="{FF2B5EF4-FFF2-40B4-BE49-F238E27FC236}">
                    <a16:creationId xmlns:a16="http://schemas.microsoft.com/office/drawing/2014/main" id="{6B1F2CF1-536F-3944-A050-3B51802458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8780" y="2277681"/>
                <a:ext cx="1719016" cy="931616"/>
              </a:xfrm>
              <a:custGeom>
                <a:avLst/>
                <a:gdLst>
                  <a:gd name="T0" fmla="*/ 537 w 969"/>
                  <a:gd name="T1" fmla="*/ 453 h 543"/>
                  <a:gd name="T2" fmla="*/ 569 w 969"/>
                  <a:gd name="T3" fmla="*/ 458 h 543"/>
                  <a:gd name="T4" fmla="*/ 640 w 969"/>
                  <a:gd name="T5" fmla="*/ 482 h 543"/>
                  <a:gd name="T6" fmla="*/ 670 w 969"/>
                  <a:gd name="T7" fmla="*/ 518 h 543"/>
                  <a:gd name="T8" fmla="*/ 698 w 969"/>
                  <a:gd name="T9" fmla="*/ 535 h 543"/>
                  <a:gd name="T10" fmla="*/ 731 w 969"/>
                  <a:gd name="T11" fmla="*/ 516 h 543"/>
                  <a:gd name="T12" fmla="*/ 831 w 969"/>
                  <a:gd name="T13" fmla="*/ 475 h 543"/>
                  <a:gd name="T14" fmla="*/ 875 w 969"/>
                  <a:gd name="T15" fmla="*/ 501 h 543"/>
                  <a:gd name="T16" fmla="*/ 904 w 969"/>
                  <a:gd name="T17" fmla="*/ 498 h 543"/>
                  <a:gd name="T18" fmla="*/ 876 w 969"/>
                  <a:gd name="T19" fmla="*/ 493 h 543"/>
                  <a:gd name="T20" fmla="*/ 794 w 969"/>
                  <a:gd name="T21" fmla="*/ 478 h 543"/>
                  <a:gd name="T22" fmla="*/ 933 w 969"/>
                  <a:gd name="T23" fmla="*/ 416 h 543"/>
                  <a:gd name="T24" fmla="*/ 949 w 969"/>
                  <a:gd name="T25" fmla="*/ 380 h 543"/>
                  <a:gd name="T26" fmla="*/ 947 w 969"/>
                  <a:gd name="T27" fmla="*/ 365 h 543"/>
                  <a:gd name="T28" fmla="*/ 902 w 969"/>
                  <a:gd name="T29" fmla="*/ 325 h 543"/>
                  <a:gd name="T30" fmla="*/ 867 w 969"/>
                  <a:gd name="T31" fmla="*/ 268 h 543"/>
                  <a:gd name="T32" fmla="*/ 831 w 969"/>
                  <a:gd name="T33" fmla="*/ 304 h 543"/>
                  <a:gd name="T34" fmla="*/ 804 w 969"/>
                  <a:gd name="T35" fmla="*/ 259 h 543"/>
                  <a:gd name="T36" fmla="*/ 750 w 969"/>
                  <a:gd name="T37" fmla="*/ 237 h 543"/>
                  <a:gd name="T38" fmla="*/ 712 w 969"/>
                  <a:gd name="T39" fmla="*/ 259 h 543"/>
                  <a:gd name="T40" fmla="*/ 728 w 969"/>
                  <a:gd name="T41" fmla="*/ 338 h 543"/>
                  <a:gd name="T42" fmla="*/ 705 w 969"/>
                  <a:gd name="T43" fmla="*/ 410 h 543"/>
                  <a:gd name="T44" fmla="*/ 663 w 969"/>
                  <a:gd name="T45" fmla="*/ 370 h 543"/>
                  <a:gd name="T46" fmla="*/ 592 w 969"/>
                  <a:gd name="T47" fmla="*/ 329 h 543"/>
                  <a:gd name="T48" fmla="*/ 524 w 969"/>
                  <a:gd name="T49" fmla="*/ 293 h 543"/>
                  <a:gd name="T50" fmla="*/ 556 w 969"/>
                  <a:gd name="T51" fmla="*/ 226 h 543"/>
                  <a:gd name="T52" fmla="*/ 594 w 969"/>
                  <a:gd name="T53" fmla="*/ 203 h 543"/>
                  <a:gd name="T54" fmla="*/ 615 w 969"/>
                  <a:gd name="T55" fmla="*/ 161 h 543"/>
                  <a:gd name="T56" fmla="*/ 656 w 969"/>
                  <a:gd name="T57" fmla="*/ 157 h 543"/>
                  <a:gd name="T58" fmla="*/ 672 w 969"/>
                  <a:gd name="T59" fmla="*/ 109 h 543"/>
                  <a:gd name="T60" fmla="*/ 632 w 969"/>
                  <a:gd name="T61" fmla="*/ 115 h 543"/>
                  <a:gd name="T62" fmla="*/ 603 w 969"/>
                  <a:gd name="T63" fmla="*/ 140 h 543"/>
                  <a:gd name="T64" fmla="*/ 573 w 969"/>
                  <a:gd name="T65" fmla="*/ 123 h 543"/>
                  <a:gd name="T66" fmla="*/ 560 w 969"/>
                  <a:gd name="T67" fmla="*/ 86 h 543"/>
                  <a:gd name="T68" fmla="*/ 537 w 969"/>
                  <a:gd name="T69" fmla="*/ 34 h 543"/>
                  <a:gd name="T70" fmla="*/ 520 w 969"/>
                  <a:gd name="T71" fmla="*/ 11 h 543"/>
                  <a:gd name="T72" fmla="*/ 507 w 969"/>
                  <a:gd name="T73" fmla="*/ 61 h 543"/>
                  <a:gd name="T74" fmla="*/ 532 w 969"/>
                  <a:gd name="T75" fmla="*/ 110 h 543"/>
                  <a:gd name="T76" fmla="*/ 507 w 969"/>
                  <a:gd name="T77" fmla="*/ 125 h 543"/>
                  <a:gd name="T78" fmla="*/ 516 w 969"/>
                  <a:gd name="T79" fmla="*/ 102 h 543"/>
                  <a:gd name="T80" fmla="*/ 485 w 969"/>
                  <a:gd name="T81" fmla="*/ 122 h 543"/>
                  <a:gd name="T82" fmla="*/ 408 w 969"/>
                  <a:gd name="T83" fmla="*/ 122 h 543"/>
                  <a:gd name="T84" fmla="*/ 379 w 969"/>
                  <a:gd name="T85" fmla="*/ 128 h 543"/>
                  <a:gd name="T86" fmla="*/ 346 w 969"/>
                  <a:gd name="T87" fmla="*/ 132 h 543"/>
                  <a:gd name="T88" fmla="*/ 249 w 969"/>
                  <a:gd name="T89" fmla="*/ 104 h 543"/>
                  <a:gd name="T90" fmla="*/ 153 w 969"/>
                  <a:gd name="T91" fmla="*/ 80 h 543"/>
                  <a:gd name="T92" fmla="*/ 87 w 969"/>
                  <a:gd name="T93" fmla="*/ 116 h 543"/>
                  <a:gd name="T94" fmla="*/ 82 w 969"/>
                  <a:gd name="T95" fmla="*/ 102 h 543"/>
                  <a:gd name="T96" fmla="*/ 19 w 969"/>
                  <a:gd name="T97" fmla="*/ 99 h 543"/>
                  <a:gd name="T98" fmla="*/ 17 w 969"/>
                  <a:gd name="T99" fmla="*/ 267 h 543"/>
                  <a:gd name="T100" fmla="*/ 45 w 969"/>
                  <a:gd name="T101" fmla="*/ 288 h 543"/>
                  <a:gd name="T102" fmla="*/ 113 w 969"/>
                  <a:gd name="T103" fmla="*/ 334 h 543"/>
                  <a:gd name="T104" fmla="*/ 122 w 969"/>
                  <a:gd name="T105" fmla="*/ 369 h 543"/>
                  <a:gd name="T106" fmla="*/ 148 w 969"/>
                  <a:gd name="T107" fmla="*/ 403 h 543"/>
                  <a:gd name="T108" fmla="*/ 192 w 969"/>
                  <a:gd name="T109" fmla="*/ 436 h 543"/>
                  <a:gd name="T110" fmla="*/ 241 w 969"/>
                  <a:gd name="T111" fmla="*/ 177 h 543"/>
                  <a:gd name="T112" fmla="*/ 210 w 969"/>
                  <a:gd name="T113" fmla="*/ 176 h 543"/>
                  <a:gd name="T114" fmla="*/ 239 w 969"/>
                  <a:gd name="T115" fmla="*/ 162 h 543"/>
                  <a:gd name="T116" fmla="*/ 285 w 969"/>
                  <a:gd name="T117" fmla="*/ 252 h 543"/>
                  <a:gd name="T118" fmla="*/ 501 w 969"/>
                  <a:gd name="T119" fmla="*/ 426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69" h="543">
                    <a:moveTo>
                      <a:pt x="521" y="441"/>
                    </a:moveTo>
                    <a:cubicBezTo>
                      <a:pt x="522" y="441"/>
                      <a:pt x="523" y="441"/>
                      <a:pt x="524" y="442"/>
                    </a:cubicBezTo>
                    <a:cubicBezTo>
                      <a:pt x="526" y="443"/>
                      <a:pt x="526" y="446"/>
                      <a:pt x="526" y="448"/>
                    </a:cubicBezTo>
                    <a:cubicBezTo>
                      <a:pt x="527" y="449"/>
                      <a:pt x="527" y="450"/>
                      <a:pt x="528" y="450"/>
                    </a:cubicBezTo>
                    <a:cubicBezTo>
                      <a:pt x="529" y="451"/>
                      <a:pt x="531" y="451"/>
                      <a:pt x="532" y="452"/>
                    </a:cubicBezTo>
                    <a:cubicBezTo>
                      <a:pt x="533" y="453"/>
                      <a:pt x="535" y="453"/>
                      <a:pt x="536" y="453"/>
                    </a:cubicBezTo>
                    <a:cubicBezTo>
                      <a:pt x="536" y="453"/>
                      <a:pt x="537" y="453"/>
                      <a:pt x="537" y="453"/>
                    </a:cubicBezTo>
                    <a:cubicBezTo>
                      <a:pt x="538" y="452"/>
                      <a:pt x="540" y="451"/>
                      <a:pt x="542" y="451"/>
                    </a:cubicBezTo>
                    <a:cubicBezTo>
                      <a:pt x="545" y="451"/>
                      <a:pt x="547" y="452"/>
                      <a:pt x="549" y="454"/>
                    </a:cubicBezTo>
                    <a:cubicBezTo>
                      <a:pt x="550" y="456"/>
                      <a:pt x="551" y="456"/>
                      <a:pt x="552" y="456"/>
                    </a:cubicBezTo>
                    <a:cubicBezTo>
                      <a:pt x="554" y="456"/>
                      <a:pt x="554" y="456"/>
                      <a:pt x="554" y="456"/>
                    </a:cubicBezTo>
                    <a:cubicBezTo>
                      <a:pt x="555" y="456"/>
                      <a:pt x="557" y="456"/>
                      <a:pt x="558" y="458"/>
                    </a:cubicBezTo>
                    <a:cubicBezTo>
                      <a:pt x="560" y="461"/>
                      <a:pt x="563" y="462"/>
                      <a:pt x="565" y="460"/>
                    </a:cubicBezTo>
                    <a:cubicBezTo>
                      <a:pt x="566" y="458"/>
                      <a:pt x="567" y="458"/>
                      <a:pt x="569" y="458"/>
                    </a:cubicBezTo>
                    <a:cubicBezTo>
                      <a:pt x="573" y="458"/>
                      <a:pt x="579" y="460"/>
                      <a:pt x="582" y="461"/>
                    </a:cubicBezTo>
                    <a:cubicBezTo>
                      <a:pt x="584" y="462"/>
                      <a:pt x="584" y="462"/>
                      <a:pt x="584" y="462"/>
                    </a:cubicBezTo>
                    <a:cubicBezTo>
                      <a:pt x="589" y="457"/>
                      <a:pt x="593" y="449"/>
                      <a:pt x="597" y="449"/>
                    </a:cubicBezTo>
                    <a:cubicBezTo>
                      <a:pt x="603" y="449"/>
                      <a:pt x="620" y="451"/>
                      <a:pt x="621" y="459"/>
                    </a:cubicBezTo>
                    <a:cubicBezTo>
                      <a:pt x="622" y="468"/>
                      <a:pt x="632" y="460"/>
                      <a:pt x="633" y="468"/>
                    </a:cubicBezTo>
                    <a:cubicBezTo>
                      <a:pt x="634" y="473"/>
                      <a:pt x="638" y="478"/>
                      <a:pt x="639" y="481"/>
                    </a:cubicBezTo>
                    <a:cubicBezTo>
                      <a:pt x="640" y="482"/>
                      <a:pt x="640" y="482"/>
                      <a:pt x="640" y="482"/>
                    </a:cubicBezTo>
                    <a:cubicBezTo>
                      <a:pt x="643" y="484"/>
                      <a:pt x="645" y="485"/>
                      <a:pt x="647" y="487"/>
                    </a:cubicBezTo>
                    <a:cubicBezTo>
                      <a:pt x="648" y="488"/>
                      <a:pt x="648" y="488"/>
                      <a:pt x="648" y="488"/>
                    </a:cubicBezTo>
                    <a:cubicBezTo>
                      <a:pt x="652" y="488"/>
                      <a:pt x="659" y="489"/>
                      <a:pt x="663" y="490"/>
                    </a:cubicBezTo>
                    <a:cubicBezTo>
                      <a:pt x="670" y="493"/>
                      <a:pt x="680" y="487"/>
                      <a:pt x="684" y="496"/>
                    </a:cubicBezTo>
                    <a:cubicBezTo>
                      <a:pt x="687" y="504"/>
                      <a:pt x="696" y="511"/>
                      <a:pt x="688" y="511"/>
                    </a:cubicBezTo>
                    <a:cubicBezTo>
                      <a:pt x="681" y="512"/>
                      <a:pt x="673" y="503"/>
                      <a:pt x="673" y="508"/>
                    </a:cubicBezTo>
                    <a:cubicBezTo>
                      <a:pt x="674" y="513"/>
                      <a:pt x="670" y="510"/>
                      <a:pt x="670" y="518"/>
                    </a:cubicBezTo>
                    <a:cubicBezTo>
                      <a:pt x="670" y="524"/>
                      <a:pt x="667" y="532"/>
                      <a:pt x="664" y="535"/>
                    </a:cubicBezTo>
                    <a:cubicBezTo>
                      <a:pt x="664" y="536"/>
                      <a:pt x="664" y="536"/>
                      <a:pt x="664" y="536"/>
                    </a:cubicBezTo>
                    <a:cubicBezTo>
                      <a:pt x="663" y="538"/>
                      <a:pt x="663" y="541"/>
                      <a:pt x="665" y="543"/>
                    </a:cubicBezTo>
                    <a:cubicBezTo>
                      <a:pt x="665" y="543"/>
                      <a:pt x="665" y="543"/>
                      <a:pt x="665" y="543"/>
                    </a:cubicBezTo>
                    <a:cubicBezTo>
                      <a:pt x="669" y="540"/>
                      <a:pt x="673" y="537"/>
                      <a:pt x="677" y="537"/>
                    </a:cubicBezTo>
                    <a:cubicBezTo>
                      <a:pt x="685" y="537"/>
                      <a:pt x="687" y="542"/>
                      <a:pt x="692" y="538"/>
                    </a:cubicBezTo>
                    <a:cubicBezTo>
                      <a:pt x="696" y="536"/>
                      <a:pt x="697" y="534"/>
                      <a:pt x="698" y="535"/>
                    </a:cubicBezTo>
                    <a:cubicBezTo>
                      <a:pt x="700" y="534"/>
                      <a:pt x="700" y="534"/>
                      <a:pt x="700" y="534"/>
                    </a:cubicBezTo>
                    <a:cubicBezTo>
                      <a:pt x="700" y="534"/>
                      <a:pt x="700" y="532"/>
                      <a:pt x="700" y="530"/>
                    </a:cubicBezTo>
                    <a:cubicBezTo>
                      <a:pt x="699" y="530"/>
                      <a:pt x="699" y="530"/>
                      <a:pt x="699" y="530"/>
                    </a:cubicBezTo>
                    <a:cubicBezTo>
                      <a:pt x="696" y="531"/>
                      <a:pt x="695" y="530"/>
                      <a:pt x="693" y="527"/>
                    </a:cubicBezTo>
                    <a:cubicBezTo>
                      <a:pt x="691" y="522"/>
                      <a:pt x="708" y="517"/>
                      <a:pt x="716" y="518"/>
                    </a:cubicBezTo>
                    <a:cubicBezTo>
                      <a:pt x="723" y="519"/>
                      <a:pt x="727" y="516"/>
                      <a:pt x="730" y="516"/>
                    </a:cubicBezTo>
                    <a:cubicBezTo>
                      <a:pt x="731" y="516"/>
                      <a:pt x="731" y="516"/>
                      <a:pt x="731" y="516"/>
                    </a:cubicBezTo>
                    <a:cubicBezTo>
                      <a:pt x="744" y="504"/>
                      <a:pt x="746" y="504"/>
                      <a:pt x="747" y="504"/>
                    </a:cubicBezTo>
                    <a:cubicBezTo>
                      <a:pt x="750" y="504"/>
                      <a:pt x="781" y="504"/>
                      <a:pt x="785" y="504"/>
                    </a:cubicBezTo>
                    <a:cubicBezTo>
                      <a:pt x="789" y="501"/>
                      <a:pt x="797" y="495"/>
                      <a:pt x="798" y="490"/>
                    </a:cubicBezTo>
                    <a:cubicBezTo>
                      <a:pt x="799" y="485"/>
                      <a:pt x="806" y="468"/>
                      <a:pt x="813" y="468"/>
                    </a:cubicBezTo>
                    <a:cubicBezTo>
                      <a:pt x="814" y="468"/>
                      <a:pt x="815" y="469"/>
                      <a:pt x="815" y="469"/>
                    </a:cubicBezTo>
                    <a:cubicBezTo>
                      <a:pt x="817" y="471"/>
                      <a:pt x="820" y="471"/>
                      <a:pt x="823" y="471"/>
                    </a:cubicBezTo>
                    <a:cubicBezTo>
                      <a:pt x="827" y="471"/>
                      <a:pt x="831" y="472"/>
                      <a:pt x="831" y="475"/>
                    </a:cubicBezTo>
                    <a:cubicBezTo>
                      <a:pt x="831" y="476"/>
                      <a:pt x="831" y="476"/>
                      <a:pt x="831" y="478"/>
                    </a:cubicBezTo>
                    <a:cubicBezTo>
                      <a:pt x="831" y="482"/>
                      <a:pt x="830" y="492"/>
                      <a:pt x="840" y="505"/>
                    </a:cubicBezTo>
                    <a:cubicBezTo>
                      <a:pt x="840" y="506"/>
                      <a:pt x="840" y="506"/>
                      <a:pt x="840" y="506"/>
                    </a:cubicBezTo>
                    <a:cubicBezTo>
                      <a:pt x="844" y="503"/>
                      <a:pt x="848" y="502"/>
                      <a:pt x="850" y="502"/>
                    </a:cubicBezTo>
                    <a:cubicBezTo>
                      <a:pt x="855" y="502"/>
                      <a:pt x="862" y="496"/>
                      <a:pt x="864" y="492"/>
                    </a:cubicBezTo>
                    <a:cubicBezTo>
                      <a:pt x="866" y="488"/>
                      <a:pt x="868" y="496"/>
                      <a:pt x="864" y="497"/>
                    </a:cubicBezTo>
                    <a:cubicBezTo>
                      <a:pt x="860" y="498"/>
                      <a:pt x="868" y="501"/>
                      <a:pt x="875" y="501"/>
                    </a:cubicBezTo>
                    <a:cubicBezTo>
                      <a:pt x="882" y="501"/>
                      <a:pt x="871" y="503"/>
                      <a:pt x="866" y="503"/>
                    </a:cubicBezTo>
                    <a:cubicBezTo>
                      <a:pt x="861" y="503"/>
                      <a:pt x="859" y="504"/>
                      <a:pt x="852" y="511"/>
                    </a:cubicBezTo>
                    <a:cubicBezTo>
                      <a:pt x="845" y="518"/>
                      <a:pt x="846" y="520"/>
                      <a:pt x="850" y="523"/>
                    </a:cubicBezTo>
                    <a:cubicBezTo>
                      <a:pt x="854" y="527"/>
                      <a:pt x="860" y="525"/>
                      <a:pt x="865" y="520"/>
                    </a:cubicBezTo>
                    <a:cubicBezTo>
                      <a:pt x="871" y="516"/>
                      <a:pt x="870" y="511"/>
                      <a:pt x="876" y="511"/>
                    </a:cubicBezTo>
                    <a:cubicBezTo>
                      <a:pt x="881" y="511"/>
                      <a:pt x="896" y="506"/>
                      <a:pt x="902" y="504"/>
                    </a:cubicBezTo>
                    <a:cubicBezTo>
                      <a:pt x="908" y="502"/>
                      <a:pt x="904" y="501"/>
                      <a:pt x="904" y="498"/>
                    </a:cubicBezTo>
                    <a:cubicBezTo>
                      <a:pt x="904" y="496"/>
                      <a:pt x="915" y="496"/>
                      <a:pt x="919" y="493"/>
                    </a:cubicBezTo>
                    <a:cubicBezTo>
                      <a:pt x="923" y="490"/>
                      <a:pt x="918" y="488"/>
                      <a:pt x="915" y="488"/>
                    </a:cubicBezTo>
                    <a:cubicBezTo>
                      <a:pt x="911" y="489"/>
                      <a:pt x="914" y="483"/>
                      <a:pt x="915" y="481"/>
                    </a:cubicBezTo>
                    <a:cubicBezTo>
                      <a:pt x="915" y="478"/>
                      <a:pt x="907" y="482"/>
                      <a:pt x="907" y="485"/>
                    </a:cubicBezTo>
                    <a:cubicBezTo>
                      <a:pt x="907" y="488"/>
                      <a:pt x="901" y="490"/>
                      <a:pt x="901" y="492"/>
                    </a:cubicBezTo>
                    <a:cubicBezTo>
                      <a:pt x="901" y="498"/>
                      <a:pt x="900" y="494"/>
                      <a:pt x="896" y="496"/>
                    </a:cubicBezTo>
                    <a:cubicBezTo>
                      <a:pt x="892" y="498"/>
                      <a:pt x="877" y="496"/>
                      <a:pt x="876" y="493"/>
                    </a:cubicBezTo>
                    <a:cubicBezTo>
                      <a:pt x="876" y="489"/>
                      <a:pt x="865" y="488"/>
                      <a:pt x="864" y="483"/>
                    </a:cubicBezTo>
                    <a:cubicBezTo>
                      <a:pt x="864" y="478"/>
                      <a:pt x="858" y="477"/>
                      <a:pt x="863" y="471"/>
                    </a:cubicBezTo>
                    <a:cubicBezTo>
                      <a:pt x="867" y="466"/>
                      <a:pt x="862" y="464"/>
                      <a:pt x="858" y="468"/>
                    </a:cubicBezTo>
                    <a:cubicBezTo>
                      <a:pt x="853" y="472"/>
                      <a:pt x="851" y="465"/>
                      <a:pt x="857" y="463"/>
                    </a:cubicBezTo>
                    <a:cubicBezTo>
                      <a:pt x="862" y="461"/>
                      <a:pt x="873" y="459"/>
                      <a:pt x="868" y="449"/>
                    </a:cubicBezTo>
                    <a:cubicBezTo>
                      <a:pt x="862" y="439"/>
                      <a:pt x="828" y="452"/>
                      <a:pt x="819" y="457"/>
                    </a:cubicBezTo>
                    <a:cubicBezTo>
                      <a:pt x="810" y="462"/>
                      <a:pt x="799" y="478"/>
                      <a:pt x="794" y="478"/>
                    </a:cubicBezTo>
                    <a:cubicBezTo>
                      <a:pt x="790" y="478"/>
                      <a:pt x="803" y="469"/>
                      <a:pt x="805" y="466"/>
                    </a:cubicBezTo>
                    <a:cubicBezTo>
                      <a:pt x="807" y="463"/>
                      <a:pt x="804" y="459"/>
                      <a:pt x="807" y="461"/>
                    </a:cubicBezTo>
                    <a:cubicBezTo>
                      <a:pt x="810" y="462"/>
                      <a:pt x="817" y="450"/>
                      <a:pt x="823" y="446"/>
                    </a:cubicBezTo>
                    <a:cubicBezTo>
                      <a:pt x="828" y="442"/>
                      <a:pt x="834" y="446"/>
                      <a:pt x="834" y="442"/>
                    </a:cubicBezTo>
                    <a:cubicBezTo>
                      <a:pt x="835" y="439"/>
                      <a:pt x="838" y="437"/>
                      <a:pt x="843" y="432"/>
                    </a:cubicBezTo>
                    <a:cubicBezTo>
                      <a:pt x="848" y="428"/>
                      <a:pt x="907" y="429"/>
                      <a:pt x="913" y="429"/>
                    </a:cubicBezTo>
                    <a:cubicBezTo>
                      <a:pt x="919" y="429"/>
                      <a:pt x="930" y="421"/>
                      <a:pt x="933" y="416"/>
                    </a:cubicBezTo>
                    <a:cubicBezTo>
                      <a:pt x="937" y="411"/>
                      <a:pt x="941" y="411"/>
                      <a:pt x="949" y="412"/>
                    </a:cubicBezTo>
                    <a:cubicBezTo>
                      <a:pt x="957" y="412"/>
                      <a:pt x="961" y="405"/>
                      <a:pt x="965" y="402"/>
                    </a:cubicBezTo>
                    <a:cubicBezTo>
                      <a:pt x="969" y="400"/>
                      <a:pt x="967" y="398"/>
                      <a:pt x="964" y="398"/>
                    </a:cubicBezTo>
                    <a:cubicBezTo>
                      <a:pt x="960" y="397"/>
                      <a:pt x="957" y="395"/>
                      <a:pt x="960" y="394"/>
                    </a:cubicBezTo>
                    <a:cubicBezTo>
                      <a:pt x="964" y="394"/>
                      <a:pt x="966" y="392"/>
                      <a:pt x="967" y="388"/>
                    </a:cubicBezTo>
                    <a:cubicBezTo>
                      <a:pt x="969" y="383"/>
                      <a:pt x="966" y="385"/>
                      <a:pt x="961" y="379"/>
                    </a:cubicBezTo>
                    <a:cubicBezTo>
                      <a:pt x="956" y="373"/>
                      <a:pt x="954" y="381"/>
                      <a:pt x="949" y="380"/>
                    </a:cubicBezTo>
                    <a:cubicBezTo>
                      <a:pt x="944" y="380"/>
                      <a:pt x="952" y="374"/>
                      <a:pt x="948" y="371"/>
                    </a:cubicBezTo>
                    <a:cubicBezTo>
                      <a:pt x="944" y="369"/>
                      <a:pt x="937" y="371"/>
                      <a:pt x="931" y="376"/>
                    </a:cubicBezTo>
                    <a:cubicBezTo>
                      <a:pt x="925" y="381"/>
                      <a:pt x="925" y="375"/>
                      <a:pt x="920" y="380"/>
                    </a:cubicBezTo>
                    <a:cubicBezTo>
                      <a:pt x="915" y="385"/>
                      <a:pt x="915" y="378"/>
                      <a:pt x="917" y="376"/>
                    </a:cubicBezTo>
                    <a:cubicBezTo>
                      <a:pt x="920" y="374"/>
                      <a:pt x="922" y="376"/>
                      <a:pt x="924" y="373"/>
                    </a:cubicBezTo>
                    <a:cubicBezTo>
                      <a:pt x="926" y="370"/>
                      <a:pt x="928" y="373"/>
                      <a:pt x="934" y="369"/>
                    </a:cubicBezTo>
                    <a:cubicBezTo>
                      <a:pt x="940" y="366"/>
                      <a:pt x="945" y="367"/>
                      <a:pt x="947" y="365"/>
                    </a:cubicBezTo>
                    <a:cubicBezTo>
                      <a:pt x="948" y="362"/>
                      <a:pt x="944" y="358"/>
                      <a:pt x="938" y="359"/>
                    </a:cubicBezTo>
                    <a:cubicBezTo>
                      <a:pt x="933" y="361"/>
                      <a:pt x="929" y="352"/>
                      <a:pt x="926" y="354"/>
                    </a:cubicBezTo>
                    <a:cubicBezTo>
                      <a:pt x="922" y="357"/>
                      <a:pt x="923" y="351"/>
                      <a:pt x="919" y="353"/>
                    </a:cubicBezTo>
                    <a:cubicBezTo>
                      <a:pt x="915" y="356"/>
                      <a:pt x="913" y="352"/>
                      <a:pt x="911" y="348"/>
                    </a:cubicBezTo>
                    <a:cubicBezTo>
                      <a:pt x="909" y="343"/>
                      <a:pt x="898" y="335"/>
                      <a:pt x="892" y="333"/>
                    </a:cubicBezTo>
                    <a:cubicBezTo>
                      <a:pt x="885" y="331"/>
                      <a:pt x="890" y="328"/>
                      <a:pt x="893" y="330"/>
                    </a:cubicBezTo>
                    <a:cubicBezTo>
                      <a:pt x="897" y="333"/>
                      <a:pt x="901" y="328"/>
                      <a:pt x="902" y="325"/>
                    </a:cubicBezTo>
                    <a:cubicBezTo>
                      <a:pt x="904" y="323"/>
                      <a:pt x="900" y="320"/>
                      <a:pt x="898" y="320"/>
                    </a:cubicBezTo>
                    <a:cubicBezTo>
                      <a:pt x="896" y="320"/>
                      <a:pt x="896" y="317"/>
                      <a:pt x="896" y="314"/>
                    </a:cubicBezTo>
                    <a:cubicBezTo>
                      <a:pt x="897" y="312"/>
                      <a:pt x="889" y="308"/>
                      <a:pt x="889" y="306"/>
                    </a:cubicBezTo>
                    <a:cubicBezTo>
                      <a:pt x="889" y="303"/>
                      <a:pt x="884" y="302"/>
                      <a:pt x="885" y="299"/>
                    </a:cubicBezTo>
                    <a:cubicBezTo>
                      <a:pt x="885" y="297"/>
                      <a:pt x="880" y="294"/>
                      <a:pt x="880" y="291"/>
                    </a:cubicBezTo>
                    <a:cubicBezTo>
                      <a:pt x="880" y="288"/>
                      <a:pt x="873" y="282"/>
                      <a:pt x="873" y="278"/>
                    </a:cubicBezTo>
                    <a:cubicBezTo>
                      <a:pt x="872" y="275"/>
                      <a:pt x="868" y="272"/>
                      <a:pt x="867" y="268"/>
                    </a:cubicBezTo>
                    <a:cubicBezTo>
                      <a:pt x="865" y="264"/>
                      <a:pt x="863" y="266"/>
                      <a:pt x="862" y="272"/>
                    </a:cubicBezTo>
                    <a:cubicBezTo>
                      <a:pt x="860" y="278"/>
                      <a:pt x="855" y="278"/>
                      <a:pt x="857" y="280"/>
                    </a:cubicBezTo>
                    <a:cubicBezTo>
                      <a:pt x="860" y="284"/>
                      <a:pt x="857" y="284"/>
                      <a:pt x="855" y="286"/>
                    </a:cubicBezTo>
                    <a:cubicBezTo>
                      <a:pt x="853" y="289"/>
                      <a:pt x="857" y="293"/>
                      <a:pt x="853" y="293"/>
                    </a:cubicBezTo>
                    <a:cubicBezTo>
                      <a:pt x="849" y="293"/>
                      <a:pt x="851" y="300"/>
                      <a:pt x="849" y="297"/>
                    </a:cubicBezTo>
                    <a:cubicBezTo>
                      <a:pt x="847" y="293"/>
                      <a:pt x="842" y="294"/>
                      <a:pt x="842" y="298"/>
                    </a:cubicBezTo>
                    <a:cubicBezTo>
                      <a:pt x="842" y="301"/>
                      <a:pt x="834" y="305"/>
                      <a:pt x="831" y="304"/>
                    </a:cubicBezTo>
                    <a:cubicBezTo>
                      <a:pt x="828" y="304"/>
                      <a:pt x="828" y="297"/>
                      <a:pt x="825" y="299"/>
                    </a:cubicBezTo>
                    <a:cubicBezTo>
                      <a:pt x="822" y="301"/>
                      <a:pt x="823" y="294"/>
                      <a:pt x="818" y="294"/>
                    </a:cubicBezTo>
                    <a:cubicBezTo>
                      <a:pt x="814" y="294"/>
                      <a:pt x="811" y="294"/>
                      <a:pt x="812" y="290"/>
                    </a:cubicBezTo>
                    <a:cubicBezTo>
                      <a:pt x="814" y="286"/>
                      <a:pt x="805" y="284"/>
                      <a:pt x="808" y="282"/>
                    </a:cubicBezTo>
                    <a:cubicBezTo>
                      <a:pt x="811" y="280"/>
                      <a:pt x="807" y="276"/>
                      <a:pt x="807" y="269"/>
                    </a:cubicBezTo>
                    <a:cubicBezTo>
                      <a:pt x="806" y="263"/>
                      <a:pt x="810" y="262"/>
                      <a:pt x="810" y="260"/>
                    </a:cubicBezTo>
                    <a:cubicBezTo>
                      <a:pt x="810" y="257"/>
                      <a:pt x="807" y="257"/>
                      <a:pt x="804" y="259"/>
                    </a:cubicBezTo>
                    <a:cubicBezTo>
                      <a:pt x="801" y="261"/>
                      <a:pt x="801" y="257"/>
                      <a:pt x="798" y="257"/>
                    </a:cubicBezTo>
                    <a:cubicBezTo>
                      <a:pt x="795" y="257"/>
                      <a:pt x="785" y="257"/>
                      <a:pt x="785" y="252"/>
                    </a:cubicBezTo>
                    <a:cubicBezTo>
                      <a:pt x="784" y="248"/>
                      <a:pt x="781" y="250"/>
                      <a:pt x="779" y="246"/>
                    </a:cubicBezTo>
                    <a:cubicBezTo>
                      <a:pt x="778" y="241"/>
                      <a:pt x="774" y="245"/>
                      <a:pt x="774" y="242"/>
                    </a:cubicBezTo>
                    <a:cubicBezTo>
                      <a:pt x="774" y="239"/>
                      <a:pt x="772" y="237"/>
                      <a:pt x="769" y="237"/>
                    </a:cubicBezTo>
                    <a:cubicBezTo>
                      <a:pt x="766" y="237"/>
                      <a:pt x="765" y="234"/>
                      <a:pt x="761" y="233"/>
                    </a:cubicBezTo>
                    <a:cubicBezTo>
                      <a:pt x="757" y="233"/>
                      <a:pt x="752" y="236"/>
                      <a:pt x="750" y="237"/>
                    </a:cubicBezTo>
                    <a:cubicBezTo>
                      <a:pt x="748" y="238"/>
                      <a:pt x="742" y="233"/>
                      <a:pt x="740" y="235"/>
                    </a:cubicBezTo>
                    <a:cubicBezTo>
                      <a:pt x="737" y="237"/>
                      <a:pt x="737" y="234"/>
                      <a:pt x="731" y="232"/>
                    </a:cubicBezTo>
                    <a:cubicBezTo>
                      <a:pt x="724" y="230"/>
                      <a:pt x="716" y="230"/>
                      <a:pt x="716" y="232"/>
                    </a:cubicBezTo>
                    <a:cubicBezTo>
                      <a:pt x="715" y="234"/>
                      <a:pt x="710" y="235"/>
                      <a:pt x="711" y="240"/>
                    </a:cubicBezTo>
                    <a:cubicBezTo>
                      <a:pt x="712" y="246"/>
                      <a:pt x="717" y="245"/>
                      <a:pt x="718" y="248"/>
                    </a:cubicBezTo>
                    <a:cubicBezTo>
                      <a:pt x="719" y="252"/>
                      <a:pt x="716" y="250"/>
                      <a:pt x="715" y="254"/>
                    </a:cubicBezTo>
                    <a:cubicBezTo>
                      <a:pt x="715" y="257"/>
                      <a:pt x="712" y="257"/>
                      <a:pt x="712" y="259"/>
                    </a:cubicBezTo>
                    <a:cubicBezTo>
                      <a:pt x="712" y="261"/>
                      <a:pt x="714" y="261"/>
                      <a:pt x="715" y="265"/>
                    </a:cubicBezTo>
                    <a:cubicBezTo>
                      <a:pt x="717" y="270"/>
                      <a:pt x="719" y="269"/>
                      <a:pt x="720" y="275"/>
                    </a:cubicBezTo>
                    <a:cubicBezTo>
                      <a:pt x="721" y="281"/>
                      <a:pt x="718" y="280"/>
                      <a:pt x="715" y="281"/>
                    </a:cubicBezTo>
                    <a:cubicBezTo>
                      <a:pt x="713" y="282"/>
                      <a:pt x="716" y="285"/>
                      <a:pt x="712" y="289"/>
                    </a:cubicBezTo>
                    <a:cubicBezTo>
                      <a:pt x="709" y="293"/>
                      <a:pt x="706" y="297"/>
                      <a:pt x="708" y="299"/>
                    </a:cubicBezTo>
                    <a:cubicBezTo>
                      <a:pt x="711" y="302"/>
                      <a:pt x="721" y="306"/>
                      <a:pt x="725" y="313"/>
                    </a:cubicBezTo>
                    <a:cubicBezTo>
                      <a:pt x="729" y="320"/>
                      <a:pt x="729" y="330"/>
                      <a:pt x="728" y="338"/>
                    </a:cubicBezTo>
                    <a:cubicBezTo>
                      <a:pt x="727" y="345"/>
                      <a:pt x="718" y="347"/>
                      <a:pt x="712" y="353"/>
                    </a:cubicBezTo>
                    <a:cubicBezTo>
                      <a:pt x="706" y="360"/>
                      <a:pt x="699" y="359"/>
                      <a:pt x="696" y="359"/>
                    </a:cubicBezTo>
                    <a:cubicBezTo>
                      <a:pt x="693" y="359"/>
                      <a:pt x="695" y="365"/>
                      <a:pt x="699" y="370"/>
                    </a:cubicBezTo>
                    <a:cubicBezTo>
                      <a:pt x="703" y="375"/>
                      <a:pt x="700" y="376"/>
                      <a:pt x="702" y="381"/>
                    </a:cubicBezTo>
                    <a:cubicBezTo>
                      <a:pt x="704" y="386"/>
                      <a:pt x="702" y="390"/>
                      <a:pt x="705" y="395"/>
                    </a:cubicBezTo>
                    <a:cubicBezTo>
                      <a:pt x="709" y="399"/>
                      <a:pt x="707" y="401"/>
                      <a:pt x="703" y="404"/>
                    </a:cubicBezTo>
                    <a:cubicBezTo>
                      <a:pt x="699" y="408"/>
                      <a:pt x="704" y="406"/>
                      <a:pt x="705" y="410"/>
                    </a:cubicBezTo>
                    <a:cubicBezTo>
                      <a:pt x="705" y="414"/>
                      <a:pt x="703" y="412"/>
                      <a:pt x="700" y="410"/>
                    </a:cubicBezTo>
                    <a:cubicBezTo>
                      <a:pt x="696" y="407"/>
                      <a:pt x="693" y="414"/>
                      <a:pt x="693" y="417"/>
                    </a:cubicBezTo>
                    <a:cubicBezTo>
                      <a:pt x="693" y="419"/>
                      <a:pt x="686" y="413"/>
                      <a:pt x="684" y="413"/>
                    </a:cubicBezTo>
                    <a:cubicBezTo>
                      <a:pt x="682" y="413"/>
                      <a:pt x="684" y="409"/>
                      <a:pt x="680" y="405"/>
                    </a:cubicBezTo>
                    <a:cubicBezTo>
                      <a:pt x="675" y="402"/>
                      <a:pt x="672" y="401"/>
                      <a:pt x="672" y="398"/>
                    </a:cubicBezTo>
                    <a:cubicBezTo>
                      <a:pt x="672" y="394"/>
                      <a:pt x="664" y="392"/>
                      <a:pt x="664" y="388"/>
                    </a:cubicBezTo>
                    <a:cubicBezTo>
                      <a:pt x="664" y="384"/>
                      <a:pt x="665" y="373"/>
                      <a:pt x="663" y="370"/>
                    </a:cubicBezTo>
                    <a:cubicBezTo>
                      <a:pt x="662" y="367"/>
                      <a:pt x="663" y="364"/>
                      <a:pt x="665" y="361"/>
                    </a:cubicBezTo>
                    <a:cubicBezTo>
                      <a:pt x="666" y="359"/>
                      <a:pt x="663" y="354"/>
                      <a:pt x="658" y="354"/>
                    </a:cubicBezTo>
                    <a:cubicBezTo>
                      <a:pt x="654" y="354"/>
                      <a:pt x="648" y="353"/>
                      <a:pt x="641" y="353"/>
                    </a:cubicBezTo>
                    <a:cubicBezTo>
                      <a:pt x="635" y="354"/>
                      <a:pt x="632" y="353"/>
                      <a:pt x="630" y="351"/>
                    </a:cubicBezTo>
                    <a:cubicBezTo>
                      <a:pt x="628" y="349"/>
                      <a:pt x="622" y="346"/>
                      <a:pt x="614" y="344"/>
                    </a:cubicBezTo>
                    <a:cubicBezTo>
                      <a:pt x="606" y="342"/>
                      <a:pt x="603" y="338"/>
                      <a:pt x="602" y="335"/>
                    </a:cubicBezTo>
                    <a:cubicBezTo>
                      <a:pt x="601" y="333"/>
                      <a:pt x="594" y="331"/>
                      <a:pt x="592" y="329"/>
                    </a:cubicBezTo>
                    <a:cubicBezTo>
                      <a:pt x="590" y="327"/>
                      <a:pt x="583" y="326"/>
                      <a:pt x="580" y="326"/>
                    </a:cubicBezTo>
                    <a:cubicBezTo>
                      <a:pt x="577" y="327"/>
                      <a:pt x="569" y="320"/>
                      <a:pt x="565" y="320"/>
                    </a:cubicBezTo>
                    <a:cubicBezTo>
                      <a:pt x="560" y="320"/>
                      <a:pt x="550" y="325"/>
                      <a:pt x="548" y="325"/>
                    </a:cubicBezTo>
                    <a:cubicBezTo>
                      <a:pt x="546" y="325"/>
                      <a:pt x="548" y="321"/>
                      <a:pt x="549" y="320"/>
                    </a:cubicBezTo>
                    <a:cubicBezTo>
                      <a:pt x="551" y="318"/>
                      <a:pt x="546" y="310"/>
                      <a:pt x="544" y="305"/>
                    </a:cubicBezTo>
                    <a:cubicBezTo>
                      <a:pt x="543" y="300"/>
                      <a:pt x="541" y="295"/>
                      <a:pt x="536" y="296"/>
                    </a:cubicBezTo>
                    <a:cubicBezTo>
                      <a:pt x="531" y="296"/>
                      <a:pt x="525" y="294"/>
                      <a:pt x="524" y="293"/>
                    </a:cubicBezTo>
                    <a:cubicBezTo>
                      <a:pt x="522" y="292"/>
                      <a:pt x="522" y="277"/>
                      <a:pt x="523" y="271"/>
                    </a:cubicBezTo>
                    <a:cubicBezTo>
                      <a:pt x="524" y="265"/>
                      <a:pt x="531" y="256"/>
                      <a:pt x="531" y="253"/>
                    </a:cubicBezTo>
                    <a:cubicBezTo>
                      <a:pt x="531" y="249"/>
                      <a:pt x="535" y="247"/>
                      <a:pt x="539" y="246"/>
                    </a:cubicBezTo>
                    <a:cubicBezTo>
                      <a:pt x="543" y="245"/>
                      <a:pt x="540" y="238"/>
                      <a:pt x="543" y="237"/>
                    </a:cubicBezTo>
                    <a:cubicBezTo>
                      <a:pt x="547" y="237"/>
                      <a:pt x="547" y="235"/>
                      <a:pt x="548" y="232"/>
                    </a:cubicBezTo>
                    <a:cubicBezTo>
                      <a:pt x="549" y="229"/>
                      <a:pt x="553" y="231"/>
                      <a:pt x="551" y="229"/>
                    </a:cubicBezTo>
                    <a:cubicBezTo>
                      <a:pt x="548" y="226"/>
                      <a:pt x="550" y="226"/>
                      <a:pt x="556" y="226"/>
                    </a:cubicBezTo>
                    <a:cubicBezTo>
                      <a:pt x="562" y="226"/>
                      <a:pt x="570" y="224"/>
                      <a:pt x="569" y="218"/>
                    </a:cubicBezTo>
                    <a:cubicBezTo>
                      <a:pt x="568" y="212"/>
                      <a:pt x="553" y="216"/>
                      <a:pt x="553" y="212"/>
                    </a:cubicBezTo>
                    <a:cubicBezTo>
                      <a:pt x="553" y="207"/>
                      <a:pt x="534" y="207"/>
                      <a:pt x="535" y="204"/>
                    </a:cubicBezTo>
                    <a:cubicBezTo>
                      <a:pt x="536" y="201"/>
                      <a:pt x="554" y="206"/>
                      <a:pt x="561" y="208"/>
                    </a:cubicBezTo>
                    <a:cubicBezTo>
                      <a:pt x="567" y="211"/>
                      <a:pt x="569" y="211"/>
                      <a:pt x="574" y="210"/>
                    </a:cubicBezTo>
                    <a:cubicBezTo>
                      <a:pt x="579" y="210"/>
                      <a:pt x="576" y="203"/>
                      <a:pt x="577" y="201"/>
                    </a:cubicBezTo>
                    <a:cubicBezTo>
                      <a:pt x="578" y="198"/>
                      <a:pt x="588" y="205"/>
                      <a:pt x="594" y="203"/>
                    </a:cubicBezTo>
                    <a:cubicBezTo>
                      <a:pt x="599" y="202"/>
                      <a:pt x="605" y="190"/>
                      <a:pt x="610" y="187"/>
                    </a:cubicBezTo>
                    <a:cubicBezTo>
                      <a:pt x="614" y="184"/>
                      <a:pt x="610" y="181"/>
                      <a:pt x="601" y="181"/>
                    </a:cubicBezTo>
                    <a:cubicBezTo>
                      <a:pt x="592" y="182"/>
                      <a:pt x="586" y="179"/>
                      <a:pt x="581" y="175"/>
                    </a:cubicBezTo>
                    <a:cubicBezTo>
                      <a:pt x="576" y="171"/>
                      <a:pt x="577" y="168"/>
                      <a:pt x="582" y="169"/>
                    </a:cubicBezTo>
                    <a:cubicBezTo>
                      <a:pt x="587" y="169"/>
                      <a:pt x="600" y="179"/>
                      <a:pt x="605" y="180"/>
                    </a:cubicBezTo>
                    <a:cubicBezTo>
                      <a:pt x="609" y="180"/>
                      <a:pt x="618" y="170"/>
                      <a:pt x="622" y="167"/>
                    </a:cubicBezTo>
                    <a:cubicBezTo>
                      <a:pt x="626" y="164"/>
                      <a:pt x="618" y="163"/>
                      <a:pt x="615" y="161"/>
                    </a:cubicBezTo>
                    <a:cubicBezTo>
                      <a:pt x="612" y="159"/>
                      <a:pt x="620" y="157"/>
                      <a:pt x="624" y="157"/>
                    </a:cubicBezTo>
                    <a:cubicBezTo>
                      <a:pt x="628" y="157"/>
                      <a:pt x="630" y="161"/>
                      <a:pt x="631" y="162"/>
                    </a:cubicBezTo>
                    <a:cubicBezTo>
                      <a:pt x="633" y="164"/>
                      <a:pt x="640" y="161"/>
                      <a:pt x="643" y="161"/>
                    </a:cubicBezTo>
                    <a:cubicBezTo>
                      <a:pt x="647" y="161"/>
                      <a:pt x="643" y="155"/>
                      <a:pt x="637" y="153"/>
                    </a:cubicBezTo>
                    <a:cubicBezTo>
                      <a:pt x="631" y="151"/>
                      <a:pt x="637" y="147"/>
                      <a:pt x="639" y="150"/>
                    </a:cubicBezTo>
                    <a:cubicBezTo>
                      <a:pt x="641" y="154"/>
                      <a:pt x="645" y="153"/>
                      <a:pt x="647" y="157"/>
                    </a:cubicBezTo>
                    <a:cubicBezTo>
                      <a:pt x="650" y="163"/>
                      <a:pt x="651" y="159"/>
                      <a:pt x="656" y="157"/>
                    </a:cubicBezTo>
                    <a:cubicBezTo>
                      <a:pt x="661" y="155"/>
                      <a:pt x="664" y="152"/>
                      <a:pt x="667" y="149"/>
                    </a:cubicBezTo>
                    <a:cubicBezTo>
                      <a:pt x="669" y="146"/>
                      <a:pt x="670" y="150"/>
                      <a:pt x="673" y="145"/>
                    </a:cubicBezTo>
                    <a:cubicBezTo>
                      <a:pt x="676" y="140"/>
                      <a:pt x="672" y="136"/>
                      <a:pt x="668" y="133"/>
                    </a:cubicBezTo>
                    <a:cubicBezTo>
                      <a:pt x="664" y="130"/>
                      <a:pt x="668" y="127"/>
                      <a:pt x="664" y="125"/>
                    </a:cubicBezTo>
                    <a:cubicBezTo>
                      <a:pt x="660" y="123"/>
                      <a:pt x="659" y="119"/>
                      <a:pt x="664" y="120"/>
                    </a:cubicBezTo>
                    <a:cubicBezTo>
                      <a:pt x="669" y="121"/>
                      <a:pt x="673" y="120"/>
                      <a:pt x="675" y="116"/>
                    </a:cubicBezTo>
                    <a:cubicBezTo>
                      <a:pt x="678" y="113"/>
                      <a:pt x="668" y="112"/>
                      <a:pt x="672" y="109"/>
                    </a:cubicBezTo>
                    <a:cubicBezTo>
                      <a:pt x="677" y="107"/>
                      <a:pt x="673" y="104"/>
                      <a:pt x="669" y="104"/>
                    </a:cubicBezTo>
                    <a:cubicBezTo>
                      <a:pt x="664" y="104"/>
                      <a:pt x="660" y="102"/>
                      <a:pt x="660" y="98"/>
                    </a:cubicBezTo>
                    <a:cubicBezTo>
                      <a:pt x="660" y="95"/>
                      <a:pt x="652" y="97"/>
                      <a:pt x="647" y="95"/>
                    </a:cubicBezTo>
                    <a:cubicBezTo>
                      <a:pt x="643" y="93"/>
                      <a:pt x="632" y="93"/>
                      <a:pt x="630" y="93"/>
                    </a:cubicBezTo>
                    <a:cubicBezTo>
                      <a:pt x="627" y="94"/>
                      <a:pt x="627" y="104"/>
                      <a:pt x="631" y="104"/>
                    </a:cubicBezTo>
                    <a:cubicBezTo>
                      <a:pt x="634" y="104"/>
                      <a:pt x="637" y="108"/>
                      <a:pt x="634" y="110"/>
                    </a:cubicBezTo>
                    <a:cubicBezTo>
                      <a:pt x="631" y="111"/>
                      <a:pt x="635" y="115"/>
                      <a:pt x="632" y="115"/>
                    </a:cubicBezTo>
                    <a:cubicBezTo>
                      <a:pt x="630" y="114"/>
                      <a:pt x="626" y="113"/>
                      <a:pt x="625" y="120"/>
                    </a:cubicBezTo>
                    <a:cubicBezTo>
                      <a:pt x="624" y="126"/>
                      <a:pt x="624" y="129"/>
                      <a:pt x="619" y="131"/>
                    </a:cubicBezTo>
                    <a:cubicBezTo>
                      <a:pt x="615" y="133"/>
                      <a:pt x="618" y="124"/>
                      <a:pt x="614" y="124"/>
                    </a:cubicBezTo>
                    <a:cubicBezTo>
                      <a:pt x="610" y="124"/>
                      <a:pt x="610" y="132"/>
                      <a:pt x="613" y="133"/>
                    </a:cubicBezTo>
                    <a:cubicBezTo>
                      <a:pt x="616" y="133"/>
                      <a:pt x="616" y="136"/>
                      <a:pt x="617" y="140"/>
                    </a:cubicBezTo>
                    <a:cubicBezTo>
                      <a:pt x="618" y="143"/>
                      <a:pt x="612" y="141"/>
                      <a:pt x="609" y="145"/>
                    </a:cubicBezTo>
                    <a:cubicBezTo>
                      <a:pt x="607" y="150"/>
                      <a:pt x="606" y="143"/>
                      <a:pt x="603" y="140"/>
                    </a:cubicBezTo>
                    <a:cubicBezTo>
                      <a:pt x="599" y="137"/>
                      <a:pt x="595" y="132"/>
                      <a:pt x="595" y="128"/>
                    </a:cubicBezTo>
                    <a:cubicBezTo>
                      <a:pt x="596" y="125"/>
                      <a:pt x="597" y="124"/>
                      <a:pt x="600" y="123"/>
                    </a:cubicBezTo>
                    <a:cubicBezTo>
                      <a:pt x="603" y="123"/>
                      <a:pt x="600" y="120"/>
                      <a:pt x="600" y="116"/>
                    </a:cubicBezTo>
                    <a:cubicBezTo>
                      <a:pt x="600" y="111"/>
                      <a:pt x="596" y="113"/>
                      <a:pt x="592" y="108"/>
                    </a:cubicBezTo>
                    <a:cubicBezTo>
                      <a:pt x="588" y="103"/>
                      <a:pt x="584" y="103"/>
                      <a:pt x="582" y="106"/>
                    </a:cubicBezTo>
                    <a:cubicBezTo>
                      <a:pt x="580" y="108"/>
                      <a:pt x="581" y="112"/>
                      <a:pt x="578" y="114"/>
                    </a:cubicBezTo>
                    <a:cubicBezTo>
                      <a:pt x="574" y="115"/>
                      <a:pt x="576" y="122"/>
                      <a:pt x="573" y="123"/>
                    </a:cubicBezTo>
                    <a:cubicBezTo>
                      <a:pt x="570" y="123"/>
                      <a:pt x="571" y="110"/>
                      <a:pt x="569" y="109"/>
                    </a:cubicBezTo>
                    <a:cubicBezTo>
                      <a:pt x="566" y="108"/>
                      <a:pt x="567" y="105"/>
                      <a:pt x="570" y="104"/>
                    </a:cubicBezTo>
                    <a:cubicBezTo>
                      <a:pt x="574" y="104"/>
                      <a:pt x="576" y="100"/>
                      <a:pt x="573" y="100"/>
                    </a:cubicBezTo>
                    <a:cubicBezTo>
                      <a:pt x="570" y="100"/>
                      <a:pt x="564" y="96"/>
                      <a:pt x="562" y="95"/>
                    </a:cubicBezTo>
                    <a:cubicBezTo>
                      <a:pt x="560" y="94"/>
                      <a:pt x="556" y="100"/>
                      <a:pt x="553" y="98"/>
                    </a:cubicBezTo>
                    <a:cubicBezTo>
                      <a:pt x="551" y="96"/>
                      <a:pt x="554" y="91"/>
                      <a:pt x="554" y="88"/>
                    </a:cubicBezTo>
                    <a:cubicBezTo>
                      <a:pt x="554" y="85"/>
                      <a:pt x="558" y="89"/>
                      <a:pt x="560" y="86"/>
                    </a:cubicBezTo>
                    <a:cubicBezTo>
                      <a:pt x="563" y="82"/>
                      <a:pt x="553" y="82"/>
                      <a:pt x="553" y="78"/>
                    </a:cubicBezTo>
                    <a:cubicBezTo>
                      <a:pt x="553" y="75"/>
                      <a:pt x="546" y="74"/>
                      <a:pt x="543" y="72"/>
                    </a:cubicBezTo>
                    <a:cubicBezTo>
                      <a:pt x="541" y="71"/>
                      <a:pt x="545" y="65"/>
                      <a:pt x="544" y="62"/>
                    </a:cubicBezTo>
                    <a:cubicBezTo>
                      <a:pt x="543" y="60"/>
                      <a:pt x="533" y="52"/>
                      <a:pt x="529" y="52"/>
                    </a:cubicBezTo>
                    <a:cubicBezTo>
                      <a:pt x="525" y="53"/>
                      <a:pt x="524" y="47"/>
                      <a:pt x="527" y="47"/>
                    </a:cubicBezTo>
                    <a:cubicBezTo>
                      <a:pt x="529" y="48"/>
                      <a:pt x="531" y="46"/>
                      <a:pt x="535" y="41"/>
                    </a:cubicBezTo>
                    <a:cubicBezTo>
                      <a:pt x="539" y="37"/>
                      <a:pt x="540" y="35"/>
                      <a:pt x="537" y="34"/>
                    </a:cubicBezTo>
                    <a:cubicBezTo>
                      <a:pt x="534" y="33"/>
                      <a:pt x="532" y="30"/>
                      <a:pt x="537" y="30"/>
                    </a:cubicBezTo>
                    <a:cubicBezTo>
                      <a:pt x="543" y="31"/>
                      <a:pt x="552" y="34"/>
                      <a:pt x="555" y="32"/>
                    </a:cubicBezTo>
                    <a:cubicBezTo>
                      <a:pt x="558" y="30"/>
                      <a:pt x="567" y="15"/>
                      <a:pt x="571" y="10"/>
                    </a:cubicBezTo>
                    <a:cubicBezTo>
                      <a:pt x="575" y="4"/>
                      <a:pt x="568" y="4"/>
                      <a:pt x="559" y="5"/>
                    </a:cubicBezTo>
                    <a:cubicBezTo>
                      <a:pt x="550" y="5"/>
                      <a:pt x="548" y="1"/>
                      <a:pt x="541" y="1"/>
                    </a:cubicBezTo>
                    <a:cubicBezTo>
                      <a:pt x="533" y="0"/>
                      <a:pt x="519" y="2"/>
                      <a:pt x="517" y="4"/>
                    </a:cubicBezTo>
                    <a:cubicBezTo>
                      <a:pt x="515" y="7"/>
                      <a:pt x="521" y="9"/>
                      <a:pt x="520" y="11"/>
                    </a:cubicBezTo>
                    <a:cubicBezTo>
                      <a:pt x="520" y="14"/>
                      <a:pt x="515" y="9"/>
                      <a:pt x="513" y="10"/>
                    </a:cubicBezTo>
                    <a:cubicBezTo>
                      <a:pt x="511" y="11"/>
                      <a:pt x="514" y="15"/>
                      <a:pt x="513" y="23"/>
                    </a:cubicBezTo>
                    <a:cubicBezTo>
                      <a:pt x="512" y="32"/>
                      <a:pt x="515" y="33"/>
                      <a:pt x="517" y="36"/>
                    </a:cubicBezTo>
                    <a:cubicBezTo>
                      <a:pt x="520" y="39"/>
                      <a:pt x="519" y="43"/>
                      <a:pt x="519" y="49"/>
                    </a:cubicBezTo>
                    <a:cubicBezTo>
                      <a:pt x="519" y="54"/>
                      <a:pt x="514" y="54"/>
                      <a:pt x="512" y="55"/>
                    </a:cubicBezTo>
                    <a:cubicBezTo>
                      <a:pt x="511" y="57"/>
                      <a:pt x="517" y="59"/>
                      <a:pt x="516" y="62"/>
                    </a:cubicBezTo>
                    <a:cubicBezTo>
                      <a:pt x="515" y="66"/>
                      <a:pt x="510" y="60"/>
                      <a:pt x="507" y="61"/>
                    </a:cubicBezTo>
                    <a:cubicBezTo>
                      <a:pt x="504" y="62"/>
                      <a:pt x="501" y="71"/>
                      <a:pt x="504" y="73"/>
                    </a:cubicBezTo>
                    <a:cubicBezTo>
                      <a:pt x="508" y="76"/>
                      <a:pt x="509" y="76"/>
                      <a:pt x="506" y="79"/>
                    </a:cubicBezTo>
                    <a:cubicBezTo>
                      <a:pt x="504" y="82"/>
                      <a:pt x="501" y="87"/>
                      <a:pt x="507" y="92"/>
                    </a:cubicBezTo>
                    <a:cubicBezTo>
                      <a:pt x="513" y="96"/>
                      <a:pt x="524" y="96"/>
                      <a:pt x="530" y="100"/>
                    </a:cubicBezTo>
                    <a:cubicBezTo>
                      <a:pt x="536" y="103"/>
                      <a:pt x="527" y="101"/>
                      <a:pt x="530" y="105"/>
                    </a:cubicBezTo>
                    <a:cubicBezTo>
                      <a:pt x="532" y="110"/>
                      <a:pt x="526" y="111"/>
                      <a:pt x="526" y="114"/>
                    </a:cubicBezTo>
                    <a:cubicBezTo>
                      <a:pt x="526" y="118"/>
                      <a:pt x="529" y="116"/>
                      <a:pt x="532" y="110"/>
                    </a:cubicBezTo>
                    <a:cubicBezTo>
                      <a:pt x="535" y="105"/>
                      <a:pt x="537" y="112"/>
                      <a:pt x="537" y="117"/>
                    </a:cubicBezTo>
                    <a:cubicBezTo>
                      <a:pt x="536" y="121"/>
                      <a:pt x="532" y="119"/>
                      <a:pt x="529" y="123"/>
                    </a:cubicBezTo>
                    <a:cubicBezTo>
                      <a:pt x="526" y="128"/>
                      <a:pt x="523" y="129"/>
                      <a:pt x="518" y="128"/>
                    </a:cubicBezTo>
                    <a:cubicBezTo>
                      <a:pt x="513" y="127"/>
                      <a:pt x="516" y="135"/>
                      <a:pt x="518" y="139"/>
                    </a:cubicBezTo>
                    <a:cubicBezTo>
                      <a:pt x="520" y="143"/>
                      <a:pt x="517" y="145"/>
                      <a:pt x="512" y="143"/>
                    </a:cubicBezTo>
                    <a:cubicBezTo>
                      <a:pt x="506" y="142"/>
                      <a:pt x="503" y="138"/>
                      <a:pt x="506" y="134"/>
                    </a:cubicBezTo>
                    <a:cubicBezTo>
                      <a:pt x="509" y="130"/>
                      <a:pt x="511" y="125"/>
                      <a:pt x="507" y="125"/>
                    </a:cubicBezTo>
                    <a:cubicBezTo>
                      <a:pt x="504" y="126"/>
                      <a:pt x="497" y="125"/>
                      <a:pt x="494" y="121"/>
                    </a:cubicBezTo>
                    <a:cubicBezTo>
                      <a:pt x="492" y="118"/>
                      <a:pt x="496" y="119"/>
                      <a:pt x="503" y="120"/>
                    </a:cubicBezTo>
                    <a:cubicBezTo>
                      <a:pt x="509" y="121"/>
                      <a:pt x="504" y="116"/>
                      <a:pt x="509" y="116"/>
                    </a:cubicBezTo>
                    <a:cubicBezTo>
                      <a:pt x="514" y="116"/>
                      <a:pt x="517" y="118"/>
                      <a:pt x="522" y="115"/>
                    </a:cubicBezTo>
                    <a:cubicBezTo>
                      <a:pt x="526" y="111"/>
                      <a:pt x="519" y="104"/>
                      <a:pt x="515" y="105"/>
                    </a:cubicBezTo>
                    <a:cubicBezTo>
                      <a:pt x="512" y="106"/>
                      <a:pt x="506" y="108"/>
                      <a:pt x="506" y="104"/>
                    </a:cubicBezTo>
                    <a:cubicBezTo>
                      <a:pt x="506" y="101"/>
                      <a:pt x="512" y="103"/>
                      <a:pt x="516" y="102"/>
                    </a:cubicBezTo>
                    <a:cubicBezTo>
                      <a:pt x="519" y="102"/>
                      <a:pt x="514" y="97"/>
                      <a:pt x="509" y="98"/>
                    </a:cubicBezTo>
                    <a:cubicBezTo>
                      <a:pt x="504" y="100"/>
                      <a:pt x="500" y="100"/>
                      <a:pt x="496" y="96"/>
                    </a:cubicBezTo>
                    <a:cubicBezTo>
                      <a:pt x="492" y="91"/>
                      <a:pt x="485" y="89"/>
                      <a:pt x="483" y="99"/>
                    </a:cubicBezTo>
                    <a:cubicBezTo>
                      <a:pt x="482" y="108"/>
                      <a:pt x="475" y="103"/>
                      <a:pt x="472" y="106"/>
                    </a:cubicBezTo>
                    <a:cubicBezTo>
                      <a:pt x="469" y="110"/>
                      <a:pt x="475" y="112"/>
                      <a:pt x="482" y="112"/>
                    </a:cubicBezTo>
                    <a:cubicBezTo>
                      <a:pt x="489" y="112"/>
                      <a:pt x="494" y="119"/>
                      <a:pt x="490" y="119"/>
                    </a:cubicBezTo>
                    <a:cubicBezTo>
                      <a:pt x="487" y="119"/>
                      <a:pt x="489" y="123"/>
                      <a:pt x="485" y="122"/>
                    </a:cubicBezTo>
                    <a:cubicBezTo>
                      <a:pt x="482" y="120"/>
                      <a:pt x="478" y="122"/>
                      <a:pt x="481" y="125"/>
                    </a:cubicBezTo>
                    <a:cubicBezTo>
                      <a:pt x="483" y="128"/>
                      <a:pt x="480" y="129"/>
                      <a:pt x="480" y="132"/>
                    </a:cubicBezTo>
                    <a:cubicBezTo>
                      <a:pt x="480" y="135"/>
                      <a:pt x="475" y="132"/>
                      <a:pt x="469" y="132"/>
                    </a:cubicBezTo>
                    <a:cubicBezTo>
                      <a:pt x="464" y="131"/>
                      <a:pt x="454" y="133"/>
                      <a:pt x="447" y="134"/>
                    </a:cubicBezTo>
                    <a:cubicBezTo>
                      <a:pt x="440" y="136"/>
                      <a:pt x="433" y="133"/>
                      <a:pt x="430" y="130"/>
                    </a:cubicBezTo>
                    <a:cubicBezTo>
                      <a:pt x="427" y="127"/>
                      <a:pt x="423" y="127"/>
                      <a:pt x="418" y="127"/>
                    </a:cubicBezTo>
                    <a:cubicBezTo>
                      <a:pt x="413" y="127"/>
                      <a:pt x="414" y="123"/>
                      <a:pt x="408" y="122"/>
                    </a:cubicBezTo>
                    <a:cubicBezTo>
                      <a:pt x="401" y="122"/>
                      <a:pt x="403" y="117"/>
                      <a:pt x="402" y="113"/>
                    </a:cubicBezTo>
                    <a:cubicBezTo>
                      <a:pt x="401" y="110"/>
                      <a:pt x="388" y="111"/>
                      <a:pt x="383" y="114"/>
                    </a:cubicBezTo>
                    <a:cubicBezTo>
                      <a:pt x="379" y="117"/>
                      <a:pt x="369" y="116"/>
                      <a:pt x="367" y="121"/>
                    </a:cubicBezTo>
                    <a:cubicBezTo>
                      <a:pt x="364" y="127"/>
                      <a:pt x="369" y="126"/>
                      <a:pt x="372" y="126"/>
                    </a:cubicBezTo>
                    <a:cubicBezTo>
                      <a:pt x="376" y="126"/>
                      <a:pt x="375" y="122"/>
                      <a:pt x="382" y="123"/>
                    </a:cubicBezTo>
                    <a:cubicBezTo>
                      <a:pt x="389" y="124"/>
                      <a:pt x="394" y="115"/>
                      <a:pt x="397" y="118"/>
                    </a:cubicBezTo>
                    <a:cubicBezTo>
                      <a:pt x="400" y="121"/>
                      <a:pt x="385" y="127"/>
                      <a:pt x="379" y="128"/>
                    </a:cubicBezTo>
                    <a:cubicBezTo>
                      <a:pt x="372" y="129"/>
                      <a:pt x="374" y="134"/>
                      <a:pt x="380" y="144"/>
                    </a:cubicBezTo>
                    <a:cubicBezTo>
                      <a:pt x="386" y="153"/>
                      <a:pt x="377" y="148"/>
                      <a:pt x="377" y="152"/>
                    </a:cubicBezTo>
                    <a:cubicBezTo>
                      <a:pt x="377" y="157"/>
                      <a:pt x="366" y="151"/>
                      <a:pt x="370" y="149"/>
                    </a:cubicBezTo>
                    <a:cubicBezTo>
                      <a:pt x="375" y="148"/>
                      <a:pt x="373" y="143"/>
                      <a:pt x="369" y="140"/>
                    </a:cubicBezTo>
                    <a:cubicBezTo>
                      <a:pt x="365" y="137"/>
                      <a:pt x="363" y="140"/>
                      <a:pt x="363" y="137"/>
                    </a:cubicBezTo>
                    <a:cubicBezTo>
                      <a:pt x="364" y="133"/>
                      <a:pt x="359" y="137"/>
                      <a:pt x="356" y="134"/>
                    </a:cubicBezTo>
                    <a:cubicBezTo>
                      <a:pt x="352" y="131"/>
                      <a:pt x="351" y="129"/>
                      <a:pt x="346" y="132"/>
                    </a:cubicBezTo>
                    <a:cubicBezTo>
                      <a:pt x="341" y="134"/>
                      <a:pt x="336" y="133"/>
                      <a:pt x="325" y="135"/>
                    </a:cubicBezTo>
                    <a:cubicBezTo>
                      <a:pt x="315" y="137"/>
                      <a:pt x="295" y="136"/>
                      <a:pt x="292" y="133"/>
                    </a:cubicBezTo>
                    <a:cubicBezTo>
                      <a:pt x="288" y="129"/>
                      <a:pt x="301" y="123"/>
                      <a:pt x="305" y="124"/>
                    </a:cubicBezTo>
                    <a:cubicBezTo>
                      <a:pt x="308" y="125"/>
                      <a:pt x="306" y="120"/>
                      <a:pt x="300" y="116"/>
                    </a:cubicBezTo>
                    <a:cubicBezTo>
                      <a:pt x="295" y="111"/>
                      <a:pt x="282" y="108"/>
                      <a:pt x="282" y="111"/>
                    </a:cubicBezTo>
                    <a:cubicBezTo>
                      <a:pt x="282" y="114"/>
                      <a:pt x="275" y="111"/>
                      <a:pt x="266" y="110"/>
                    </a:cubicBezTo>
                    <a:cubicBezTo>
                      <a:pt x="256" y="108"/>
                      <a:pt x="255" y="105"/>
                      <a:pt x="249" y="104"/>
                    </a:cubicBezTo>
                    <a:cubicBezTo>
                      <a:pt x="243" y="104"/>
                      <a:pt x="234" y="102"/>
                      <a:pt x="227" y="97"/>
                    </a:cubicBezTo>
                    <a:cubicBezTo>
                      <a:pt x="220" y="91"/>
                      <a:pt x="204" y="93"/>
                      <a:pt x="202" y="98"/>
                    </a:cubicBezTo>
                    <a:cubicBezTo>
                      <a:pt x="200" y="103"/>
                      <a:pt x="194" y="103"/>
                      <a:pt x="189" y="103"/>
                    </a:cubicBezTo>
                    <a:cubicBezTo>
                      <a:pt x="183" y="103"/>
                      <a:pt x="191" y="96"/>
                      <a:pt x="189" y="95"/>
                    </a:cubicBezTo>
                    <a:cubicBezTo>
                      <a:pt x="187" y="94"/>
                      <a:pt x="189" y="87"/>
                      <a:pt x="185" y="87"/>
                    </a:cubicBezTo>
                    <a:cubicBezTo>
                      <a:pt x="181" y="86"/>
                      <a:pt x="178" y="103"/>
                      <a:pt x="170" y="103"/>
                    </a:cubicBezTo>
                    <a:cubicBezTo>
                      <a:pt x="163" y="102"/>
                      <a:pt x="159" y="85"/>
                      <a:pt x="153" y="80"/>
                    </a:cubicBezTo>
                    <a:cubicBezTo>
                      <a:pt x="147" y="76"/>
                      <a:pt x="141" y="75"/>
                      <a:pt x="146" y="82"/>
                    </a:cubicBezTo>
                    <a:cubicBezTo>
                      <a:pt x="152" y="89"/>
                      <a:pt x="142" y="84"/>
                      <a:pt x="142" y="89"/>
                    </a:cubicBezTo>
                    <a:cubicBezTo>
                      <a:pt x="143" y="93"/>
                      <a:pt x="134" y="98"/>
                      <a:pt x="134" y="96"/>
                    </a:cubicBezTo>
                    <a:cubicBezTo>
                      <a:pt x="134" y="93"/>
                      <a:pt x="129" y="91"/>
                      <a:pt x="123" y="98"/>
                    </a:cubicBezTo>
                    <a:cubicBezTo>
                      <a:pt x="117" y="105"/>
                      <a:pt x="113" y="104"/>
                      <a:pt x="112" y="101"/>
                    </a:cubicBezTo>
                    <a:cubicBezTo>
                      <a:pt x="112" y="99"/>
                      <a:pt x="94" y="108"/>
                      <a:pt x="95" y="111"/>
                    </a:cubicBezTo>
                    <a:cubicBezTo>
                      <a:pt x="96" y="114"/>
                      <a:pt x="92" y="116"/>
                      <a:pt x="87" y="116"/>
                    </a:cubicBezTo>
                    <a:cubicBezTo>
                      <a:pt x="83" y="115"/>
                      <a:pt x="86" y="111"/>
                      <a:pt x="90" y="109"/>
                    </a:cubicBezTo>
                    <a:cubicBezTo>
                      <a:pt x="94" y="107"/>
                      <a:pt x="106" y="98"/>
                      <a:pt x="112" y="97"/>
                    </a:cubicBezTo>
                    <a:cubicBezTo>
                      <a:pt x="118" y="96"/>
                      <a:pt x="129" y="91"/>
                      <a:pt x="130" y="88"/>
                    </a:cubicBezTo>
                    <a:cubicBezTo>
                      <a:pt x="130" y="86"/>
                      <a:pt x="124" y="88"/>
                      <a:pt x="120" y="87"/>
                    </a:cubicBezTo>
                    <a:cubicBezTo>
                      <a:pt x="116" y="86"/>
                      <a:pt x="109" y="91"/>
                      <a:pt x="102" y="94"/>
                    </a:cubicBezTo>
                    <a:cubicBezTo>
                      <a:pt x="95" y="97"/>
                      <a:pt x="88" y="96"/>
                      <a:pt x="90" y="100"/>
                    </a:cubicBezTo>
                    <a:cubicBezTo>
                      <a:pt x="92" y="104"/>
                      <a:pt x="83" y="99"/>
                      <a:pt x="82" y="102"/>
                    </a:cubicBezTo>
                    <a:cubicBezTo>
                      <a:pt x="80" y="105"/>
                      <a:pt x="77" y="102"/>
                      <a:pt x="79" y="100"/>
                    </a:cubicBezTo>
                    <a:cubicBezTo>
                      <a:pt x="82" y="99"/>
                      <a:pt x="73" y="96"/>
                      <a:pt x="73" y="98"/>
                    </a:cubicBezTo>
                    <a:cubicBezTo>
                      <a:pt x="73" y="100"/>
                      <a:pt x="72" y="102"/>
                      <a:pt x="66" y="102"/>
                    </a:cubicBezTo>
                    <a:cubicBezTo>
                      <a:pt x="60" y="102"/>
                      <a:pt x="54" y="106"/>
                      <a:pt x="58" y="109"/>
                    </a:cubicBezTo>
                    <a:cubicBezTo>
                      <a:pt x="62" y="112"/>
                      <a:pt x="64" y="114"/>
                      <a:pt x="62" y="116"/>
                    </a:cubicBezTo>
                    <a:cubicBezTo>
                      <a:pt x="60" y="118"/>
                      <a:pt x="54" y="110"/>
                      <a:pt x="45" y="111"/>
                    </a:cubicBezTo>
                    <a:cubicBezTo>
                      <a:pt x="36" y="112"/>
                      <a:pt x="19" y="101"/>
                      <a:pt x="19" y="99"/>
                    </a:cubicBezTo>
                    <a:cubicBezTo>
                      <a:pt x="19" y="97"/>
                      <a:pt x="8" y="98"/>
                      <a:pt x="0" y="97"/>
                    </a:cubicBezTo>
                    <a:cubicBezTo>
                      <a:pt x="0" y="269"/>
                      <a:pt x="0" y="269"/>
                      <a:pt x="0" y="269"/>
                    </a:cubicBezTo>
                    <a:cubicBezTo>
                      <a:pt x="1" y="269"/>
                      <a:pt x="2" y="270"/>
                      <a:pt x="3" y="270"/>
                    </a:cubicBezTo>
                    <a:cubicBezTo>
                      <a:pt x="4" y="269"/>
                      <a:pt x="5" y="268"/>
                      <a:pt x="6" y="268"/>
                    </a:cubicBezTo>
                    <a:cubicBezTo>
                      <a:pt x="7" y="268"/>
                      <a:pt x="7" y="268"/>
                      <a:pt x="7" y="268"/>
                    </a:cubicBezTo>
                    <a:cubicBezTo>
                      <a:pt x="9" y="269"/>
                      <a:pt x="11" y="269"/>
                      <a:pt x="14" y="267"/>
                    </a:cubicBezTo>
                    <a:cubicBezTo>
                      <a:pt x="15" y="267"/>
                      <a:pt x="16" y="267"/>
                      <a:pt x="17" y="267"/>
                    </a:cubicBezTo>
                    <a:cubicBezTo>
                      <a:pt x="22" y="267"/>
                      <a:pt x="24" y="271"/>
                      <a:pt x="24" y="275"/>
                    </a:cubicBezTo>
                    <a:cubicBezTo>
                      <a:pt x="24" y="276"/>
                      <a:pt x="27" y="278"/>
                      <a:pt x="29" y="279"/>
                    </a:cubicBezTo>
                    <a:cubicBezTo>
                      <a:pt x="31" y="281"/>
                      <a:pt x="33" y="283"/>
                      <a:pt x="35" y="285"/>
                    </a:cubicBezTo>
                    <a:cubicBezTo>
                      <a:pt x="36" y="286"/>
                      <a:pt x="36" y="286"/>
                      <a:pt x="36" y="287"/>
                    </a:cubicBezTo>
                    <a:cubicBezTo>
                      <a:pt x="38" y="289"/>
                      <a:pt x="39" y="291"/>
                      <a:pt x="40" y="291"/>
                    </a:cubicBezTo>
                    <a:cubicBezTo>
                      <a:pt x="40" y="291"/>
                      <a:pt x="41" y="290"/>
                      <a:pt x="41" y="290"/>
                    </a:cubicBezTo>
                    <a:cubicBezTo>
                      <a:pt x="42" y="289"/>
                      <a:pt x="44" y="289"/>
                      <a:pt x="45" y="288"/>
                    </a:cubicBezTo>
                    <a:cubicBezTo>
                      <a:pt x="48" y="287"/>
                      <a:pt x="50" y="286"/>
                      <a:pt x="50" y="284"/>
                    </a:cubicBezTo>
                    <a:cubicBezTo>
                      <a:pt x="50" y="280"/>
                      <a:pt x="55" y="278"/>
                      <a:pt x="60" y="278"/>
                    </a:cubicBezTo>
                    <a:cubicBezTo>
                      <a:pt x="66" y="278"/>
                      <a:pt x="70" y="281"/>
                      <a:pt x="70" y="285"/>
                    </a:cubicBezTo>
                    <a:cubicBezTo>
                      <a:pt x="70" y="286"/>
                      <a:pt x="73" y="289"/>
                      <a:pt x="77" y="292"/>
                    </a:cubicBezTo>
                    <a:cubicBezTo>
                      <a:pt x="82" y="297"/>
                      <a:pt x="89" y="303"/>
                      <a:pt x="94" y="311"/>
                    </a:cubicBezTo>
                    <a:cubicBezTo>
                      <a:pt x="96" y="315"/>
                      <a:pt x="97" y="318"/>
                      <a:pt x="99" y="320"/>
                    </a:cubicBezTo>
                    <a:cubicBezTo>
                      <a:pt x="103" y="328"/>
                      <a:pt x="104" y="330"/>
                      <a:pt x="113" y="334"/>
                    </a:cubicBezTo>
                    <a:cubicBezTo>
                      <a:pt x="125" y="339"/>
                      <a:pt x="127" y="342"/>
                      <a:pt x="125" y="349"/>
                    </a:cubicBezTo>
                    <a:cubicBezTo>
                      <a:pt x="124" y="349"/>
                      <a:pt x="125" y="350"/>
                      <a:pt x="126" y="351"/>
                    </a:cubicBezTo>
                    <a:cubicBezTo>
                      <a:pt x="128" y="353"/>
                      <a:pt x="129" y="354"/>
                      <a:pt x="129" y="356"/>
                    </a:cubicBezTo>
                    <a:cubicBezTo>
                      <a:pt x="129" y="358"/>
                      <a:pt x="128" y="359"/>
                      <a:pt x="126" y="360"/>
                    </a:cubicBezTo>
                    <a:cubicBezTo>
                      <a:pt x="124" y="361"/>
                      <a:pt x="121" y="363"/>
                      <a:pt x="119" y="365"/>
                    </a:cubicBezTo>
                    <a:cubicBezTo>
                      <a:pt x="118" y="366"/>
                      <a:pt x="118" y="366"/>
                      <a:pt x="118" y="366"/>
                    </a:cubicBezTo>
                    <a:cubicBezTo>
                      <a:pt x="119" y="367"/>
                      <a:pt x="120" y="368"/>
                      <a:pt x="122" y="369"/>
                    </a:cubicBezTo>
                    <a:cubicBezTo>
                      <a:pt x="125" y="372"/>
                      <a:pt x="117" y="372"/>
                      <a:pt x="119" y="374"/>
                    </a:cubicBezTo>
                    <a:cubicBezTo>
                      <a:pt x="122" y="376"/>
                      <a:pt x="119" y="380"/>
                      <a:pt x="121" y="383"/>
                    </a:cubicBezTo>
                    <a:cubicBezTo>
                      <a:pt x="124" y="385"/>
                      <a:pt x="128" y="384"/>
                      <a:pt x="131" y="382"/>
                    </a:cubicBezTo>
                    <a:cubicBezTo>
                      <a:pt x="134" y="380"/>
                      <a:pt x="136" y="385"/>
                      <a:pt x="133" y="389"/>
                    </a:cubicBezTo>
                    <a:cubicBezTo>
                      <a:pt x="131" y="392"/>
                      <a:pt x="136" y="395"/>
                      <a:pt x="138" y="392"/>
                    </a:cubicBezTo>
                    <a:cubicBezTo>
                      <a:pt x="140" y="390"/>
                      <a:pt x="145" y="397"/>
                      <a:pt x="147" y="398"/>
                    </a:cubicBezTo>
                    <a:cubicBezTo>
                      <a:pt x="150" y="399"/>
                      <a:pt x="152" y="403"/>
                      <a:pt x="148" y="403"/>
                    </a:cubicBezTo>
                    <a:cubicBezTo>
                      <a:pt x="144" y="403"/>
                      <a:pt x="145" y="410"/>
                      <a:pt x="148" y="410"/>
                    </a:cubicBezTo>
                    <a:cubicBezTo>
                      <a:pt x="150" y="410"/>
                      <a:pt x="150" y="414"/>
                      <a:pt x="150" y="416"/>
                    </a:cubicBezTo>
                    <a:cubicBezTo>
                      <a:pt x="150" y="418"/>
                      <a:pt x="159" y="421"/>
                      <a:pt x="162" y="420"/>
                    </a:cubicBezTo>
                    <a:cubicBezTo>
                      <a:pt x="165" y="419"/>
                      <a:pt x="168" y="422"/>
                      <a:pt x="170" y="425"/>
                    </a:cubicBezTo>
                    <a:cubicBezTo>
                      <a:pt x="171" y="428"/>
                      <a:pt x="177" y="430"/>
                      <a:pt x="180" y="428"/>
                    </a:cubicBezTo>
                    <a:cubicBezTo>
                      <a:pt x="182" y="426"/>
                      <a:pt x="183" y="431"/>
                      <a:pt x="184" y="435"/>
                    </a:cubicBezTo>
                    <a:cubicBezTo>
                      <a:pt x="184" y="438"/>
                      <a:pt x="189" y="436"/>
                      <a:pt x="192" y="436"/>
                    </a:cubicBezTo>
                    <a:cubicBezTo>
                      <a:pt x="195" y="436"/>
                      <a:pt x="197" y="440"/>
                      <a:pt x="199" y="439"/>
                    </a:cubicBezTo>
                    <a:cubicBezTo>
                      <a:pt x="203" y="438"/>
                      <a:pt x="204" y="444"/>
                      <a:pt x="207" y="448"/>
                    </a:cubicBezTo>
                    <a:cubicBezTo>
                      <a:pt x="517" y="446"/>
                      <a:pt x="517" y="446"/>
                      <a:pt x="517" y="446"/>
                    </a:cubicBezTo>
                    <a:cubicBezTo>
                      <a:pt x="517" y="444"/>
                      <a:pt x="518" y="441"/>
                      <a:pt x="521" y="441"/>
                    </a:cubicBezTo>
                    <a:close/>
                    <a:moveTo>
                      <a:pt x="264" y="164"/>
                    </a:moveTo>
                    <a:cubicBezTo>
                      <a:pt x="258" y="173"/>
                      <a:pt x="255" y="174"/>
                      <a:pt x="249" y="173"/>
                    </a:cubicBezTo>
                    <a:cubicBezTo>
                      <a:pt x="242" y="171"/>
                      <a:pt x="238" y="175"/>
                      <a:pt x="241" y="177"/>
                    </a:cubicBezTo>
                    <a:cubicBezTo>
                      <a:pt x="245" y="179"/>
                      <a:pt x="245" y="181"/>
                      <a:pt x="238" y="183"/>
                    </a:cubicBezTo>
                    <a:cubicBezTo>
                      <a:pt x="231" y="185"/>
                      <a:pt x="226" y="190"/>
                      <a:pt x="223" y="189"/>
                    </a:cubicBezTo>
                    <a:cubicBezTo>
                      <a:pt x="221" y="189"/>
                      <a:pt x="235" y="178"/>
                      <a:pt x="232" y="176"/>
                    </a:cubicBezTo>
                    <a:cubicBezTo>
                      <a:pt x="228" y="173"/>
                      <a:pt x="218" y="180"/>
                      <a:pt x="218" y="184"/>
                    </a:cubicBezTo>
                    <a:cubicBezTo>
                      <a:pt x="218" y="187"/>
                      <a:pt x="212" y="187"/>
                      <a:pt x="208" y="187"/>
                    </a:cubicBezTo>
                    <a:cubicBezTo>
                      <a:pt x="204" y="187"/>
                      <a:pt x="199" y="183"/>
                      <a:pt x="203" y="183"/>
                    </a:cubicBezTo>
                    <a:cubicBezTo>
                      <a:pt x="207" y="182"/>
                      <a:pt x="204" y="178"/>
                      <a:pt x="210" y="176"/>
                    </a:cubicBezTo>
                    <a:cubicBezTo>
                      <a:pt x="215" y="174"/>
                      <a:pt x="209" y="171"/>
                      <a:pt x="210" y="169"/>
                    </a:cubicBezTo>
                    <a:cubicBezTo>
                      <a:pt x="212" y="167"/>
                      <a:pt x="222" y="171"/>
                      <a:pt x="222" y="167"/>
                    </a:cubicBezTo>
                    <a:cubicBezTo>
                      <a:pt x="223" y="163"/>
                      <a:pt x="212" y="160"/>
                      <a:pt x="208" y="162"/>
                    </a:cubicBezTo>
                    <a:cubicBezTo>
                      <a:pt x="205" y="165"/>
                      <a:pt x="196" y="170"/>
                      <a:pt x="186" y="166"/>
                    </a:cubicBezTo>
                    <a:cubicBezTo>
                      <a:pt x="183" y="165"/>
                      <a:pt x="212" y="162"/>
                      <a:pt x="216" y="157"/>
                    </a:cubicBezTo>
                    <a:cubicBezTo>
                      <a:pt x="221" y="153"/>
                      <a:pt x="243" y="148"/>
                      <a:pt x="244" y="152"/>
                    </a:cubicBezTo>
                    <a:cubicBezTo>
                      <a:pt x="246" y="156"/>
                      <a:pt x="233" y="158"/>
                      <a:pt x="239" y="162"/>
                    </a:cubicBezTo>
                    <a:cubicBezTo>
                      <a:pt x="245" y="166"/>
                      <a:pt x="256" y="163"/>
                      <a:pt x="258" y="159"/>
                    </a:cubicBezTo>
                    <a:cubicBezTo>
                      <a:pt x="260" y="156"/>
                      <a:pt x="271" y="156"/>
                      <a:pt x="264" y="164"/>
                    </a:cubicBezTo>
                    <a:close/>
                    <a:moveTo>
                      <a:pt x="327" y="245"/>
                    </a:moveTo>
                    <a:cubicBezTo>
                      <a:pt x="320" y="251"/>
                      <a:pt x="320" y="250"/>
                      <a:pt x="314" y="251"/>
                    </a:cubicBezTo>
                    <a:cubicBezTo>
                      <a:pt x="307" y="252"/>
                      <a:pt x="312" y="259"/>
                      <a:pt x="304" y="259"/>
                    </a:cubicBezTo>
                    <a:cubicBezTo>
                      <a:pt x="296" y="260"/>
                      <a:pt x="276" y="261"/>
                      <a:pt x="273" y="256"/>
                    </a:cubicBezTo>
                    <a:cubicBezTo>
                      <a:pt x="272" y="255"/>
                      <a:pt x="284" y="256"/>
                      <a:pt x="285" y="252"/>
                    </a:cubicBezTo>
                    <a:cubicBezTo>
                      <a:pt x="286" y="249"/>
                      <a:pt x="289" y="244"/>
                      <a:pt x="294" y="244"/>
                    </a:cubicBezTo>
                    <a:cubicBezTo>
                      <a:pt x="299" y="244"/>
                      <a:pt x="298" y="237"/>
                      <a:pt x="290" y="233"/>
                    </a:cubicBezTo>
                    <a:cubicBezTo>
                      <a:pt x="282" y="229"/>
                      <a:pt x="302" y="227"/>
                      <a:pt x="307" y="233"/>
                    </a:cubicBezTo>
                    <a:cubicBezTo>
                      <a:pt x="311" y="239"/>
                      <a:pt x="319" y="244"/>
                      <a:pt x="324" y="239"/>
                    </a:cubicBezTo>
                    <a:cubicBezTo>
                      <a:pt x="328" y="235"/>
                      <a:pt x="354" y="222"/>
                      <a:pt x="354" y="228"/>
                    </a:cubicBezTo>
                    <a:cubicBezTo>
                      <a:pt x="354" y="234"/>
                      <a:pt x="335" y="238"/>
                      <a:pt x="327" y="245"/>
                    </a:cubicBezTo>
                    <a:close/>
                    <a:moveTo>
                      <a:pt x="501" y="426"/>
                    </a:moveTo>
                    <a:cubicBezTo>
                      <a:pt x="496" y="427"/>
                      <a:pt x="502" y="412"/>
                      <a:pt x="492" y="406"/>
                    </a:cubicBezTo>
                    <a:cubicBezTo>
                      <a:pt x="480" y="400"/>
                      <a:pt x="475" y="388"/>
                      <a:pt x="475" y="381"/>
                    </a:cubicBezTo>
                    <a:cubicBezTo>
                      <a:pt x="475" y="375"/>
                      <a:pt x="485" y="372"/>
                      <a:pt x="489" y="377"/>
                    </a:cubicBezTo>
                    <a:cubicBezTo>
                      <a:pt x="493" y="382"/>
                      <a:pt x="499" y="402"/>
                      <a:pt x="502" y="409"/>
                    </a:cubicBezTo>
                    <a:cubicBezTo>
                      <a:pt x="506" y="415"/>
                      <a:pt x="506" y="426"/>
                      <a:pt x="501" y="4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4" name="Freeform 2198">
                <a:extLst>
                  <a:ext uri="{FF2B5EF4-FFF2-40B4-BE49-F238E27FC236}">
                    <a16:creationId xmlns:a16="http://schemas.microsoft.com/office/drawing/2014/main" id="{7C9FECE0-0EEF-1844-A330-0EECC0C27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0989" y="2123011"/>
                <a:ext cx="33451" cy="21582"/>
              </a:xfrm>
              <a:custGeom>
                <a:avLst/>
                <a:gdLst>
                  <a:gd name="T0" fmla="*/ 16 w 19"/>
                  <a:gd name="T1" fmla="*/ 6 h 12"/>
                  <a:gd name="T2" fmla="*/ 1 w 19"/>
                  <a:gd name="T3" fmla="*/ 3 h 12"/>
                  <a:gd name="T4" fmla="*/ 16 w 19"/>
                  <a:gd name="T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2">
                    <a:moveTo>
                      <a:pt x="16" y="6"/>
                    </a:moveTo>
                    <a:cubicBezTo>
                      <a:pt x="19" y="0"/>
                      <a:pt x="0" y="1"/>
                      <a:pt x="1" y="3"/>
                    </a:cubicBezTo>
                    <a:cubicBezTo>
                      <a:pt x="5" y="7"/>
                      <a:pt x="14" y="12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5" name="Freeform 2199">
                <a:extLst>
                  <a:ext uri="{FF2B5EF4-FFF2-40B4-BE49-F238E27FC236}">
                    <a16:creationId xmlns:a16="http://schemas.microsoft.com/office/drawing/2014/main" id="{02694086-9776-C14D-9D61-BDCEF988A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308" y="2137399"/>
                <a:ext cx="157964" cy="77335"/>
              </a:xfrm>
              <a:custGeom>
                <a:avLst/>
                <a:gdLst>
                  <a:gd name="T0" fmla="*/ 3 w 89"/>
                  <a:gd name="T1" fmla="*/ 36 h 45"/>
                  <a:gd name="T2" fmla="*/ 7 w 89"/>
                  <a:gd name="T3" fmla="*/ 43 h 45"/>
                  <a:gd name="T4" fmla="*/ 15 w 89"/>
                  <a:gd name="T5" fmla="*/ 41 h 45"/>
                  <a:gd name="T6" fmla="*/ 24 w 89"/>
                  <a:gd name="T7" fmla="*/ 36 h 45"/>
                  <a:gd name="T8" fmla="*/ 32 w 89"/>
                  <a:gd name="T9" fmla="*/ 45 h 45"/>
                  <a:gd name="T10" fmla="*/ 42 w 89"/>
                  <a:gd name="T11" fmla="*/ 36 h 45"/>
                  <a:gd name="T12" fmla="*/ 49 w 89"/>
                  <a:gd name="T13" fmla="*/ 31 h 45"/>
                  <a:gd name="T14" fmla="*/ 56 w 89"/>
                  <a:gd name="T15" fmla="*/ 21 h 45"/>
                  <a:gd name="T16" fmla="*/ 59 w 89"/>
                  <a:gd name="T17" fmla="*/ 31 h 45"/>
                  <a:gd name="T18" fmla="*/ 70 w 89"/>
                  <a:gd name="T19" fmla="*/ 28 h 45"/>
                  <a:gd name="T20" fmla="*/ 79 w 89"/>
                  <a:gd name="T21" fmla="*/ 24 h 45"/>
                  <a:gd name="T22" fmla="*/ 79 w 89"/>
                  <a:gd name="T23" fmla="*/ 15 h 45"/>
                  <a:gd name="T24" fmla="*/ 86 w 89"/>
                  <a:gd name="T25" fmla="*/ 9 h 45"/>
                  <a:gd name="T26" fmla="*/ 77 w 89"/>
                  <a:gd name="T27" fmla="*/ 4 h 45"/>
                  <a:gd name="T28" fmla="*/ 70 w 89"/>
                  <a:gd name="T29" fmla="*/ 9 h 45"/>
                  <a:gd name="T30" fmla="*/ 55 w 89"/>
                  <a:gd name="T31" fmla="*/ 7 h 45"/>
                  <a:gd name="T32" fmla="*/ 34 w 89"/>
                  <a:gd name="T33" fmla="*/ 18 h 45"/>
                  <a:gd name="T34" fmla="*/ 18 w 89"/>
                  <a:gd name="T35" fmla="*/ 28 h 45"/>
                  <a:gd name="T36" fmla="*/ 3 w 89"/>
                  <a:gd name="T37" fmla="*/ 3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9" h="45">
                    <a:moveTo>
                      <a:pt x="3" y="36"/>
                    </a:moveTo>
                    <a:cubicBezTo>
                      <a:pt x="7" y="38"/>
                      <a:pt x="3" y="45"/>
                      <a:pt x="7" y="43"/>
                    </a:cubicBezTo>
                    <a:cubicBezTo>
                      <a:pt x="11" y="41"/>
                      <a:pt x="12" y="40"/>
                      <a:pt x="15" y="41"/>
                    </a:cubicBezTo>
                    <a:cubicBezTo>
                      <a:pt x="21" y="43"/>
                      <a:pt x="22" y="38"/>
                      <a:pt x="24" y="36"/>
                    </a:cubicBezTo>
                    <a:cubicBezTo>
                      <a:pt x="27" y="33"/>
                      <a:pt x="26" y="45"/>
                      <a:pt x="32" y="45"/>
                    </a:cubicBezTo>
                    <a:cubicBezTo>
                      <a:pt x="38" y="45"/>
                      <a:pt x="37" y="33"/>
                      <a:pt x="42" y="36"/>
                    </a:cubicBezTo>
                    <a:cubicBezTo>
                      <a:pt x="47" y="40"/>
                      <a:pt x="48" y="35"/>
                      <a:pt x="49" y="31"/>
                    </a:cubicBezTo>
                    <a:cubicBezTo>
                      <a:pt x="50" y="28"/>
                      <a:pt x="50" y="22"/>
                      <a:pt x="56" y="21"/>
                    </a:cubicBezTo>
                    <a:cubicBezTo>
                      <a:pt x="61" y="20"/>
                      <a:pt x="57" y="26"/>
                      <a:pt x="59" y="31"/>
                    </a:cubicBezTo>
                    <a:cubicBezTo>
                      <a:pt x="63" y="37"/>
                      <a:pt x="69" y="31"/>
                      <a:pt x="70" y="28"/>
                    </a:cubicBezTo>
                    <a:cubicBezTo>
                      <a:pt x="70" y="25"/>
                      <a:pt x="79" y="27"/>
                      <a:pt x="79" y="24"/>
                    </a:cubicBezTo>
                    <a:cubicBezTo>
                      <a:pt x="78" y="20"/>
                      <a:pt x="81" y="19"/>
                      <a:pt x="79" y="15"/>
                    </a:cubicBezTo>
                    <a:cubicBezTo>
                      <a:pt x="76" y="11"/>
                      <a:pt x="83" y="12"/>
                      <a:pt x="86" y="9"/>
                    </a:cubicBezTo>
                    <a:cubicBezTo>
                      <a:pt x="89" y="6"/>
                      <a:pt x="82" y="9"/>
                      <a:pt x="77" y="4"/>
                    </a:cubicBezTo>
                    <a:cubicBezTo>
                      <a:pt x="72" y="0"/>
                      <a:pt x="70" y="6"/>
                      <a:pt x="70" y="9"/>
                    </a:cubicBezTo>
                    <a:cubicBezTo>
                      <a:pt x="70" y="12"/>
                      <a:pt x="60" y="9"/>
                      <a:pt x="55" y="7"/>
                    </a:cubicBezTo>
                    <a:cubicBezTo>
                      <a:pt x="49" y="5"/>
                      <a:pt x="42" y="14"/>
                      <a:pt x="34" y="18"/>
                    </a:cubicBezTo>
                    <a:cubicBezTo>
                      <a:pt x="26" y="22"/>
                      <a:pt x="26" y="29"/>
                      <a:pt x="18" y="28"/>
                    </a:cubicBezTo>
                    <a:cubicBezTo>
                      <a:pt x="11" y="28"/>
                      <a:pt x="0" y="35"/>
                      <a:pt x="3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6" name="Freeform 2200">
                <a:extLst>
                  <a:ext uri="{FF2B5EF4-FFF2-40B4-BE49-F238E27FC236}">
                    <a16:creationId xmlns:a16="http://schemas.microsoft.com/office/drawing/2014/main" id="{45971BB1-1D73-CC4D-897D-7D0B5CDF5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0812" y="2171570"/>
                <a:ext cx="245308" cy="104312"/>
              </a:xfrm>
              <a:custGeom>
                <a:avLst/>
                <a:gdLst>
                  <a:gd name="T0" fmla="*/ 18 w 138"/>
                  <a:gd name="T1" fmla="*/ 14 h 60"/>
                  <a:gd name="T2" fmla="*/ 20 w 138"/>
                  <a:gd name="T3" fmla="*/ 21 h 60"/>
                  <a:gd name="T4" fmla="*/ 19 w 138"/>
                  <a:gd name="T5" fmla="*/ 23 h 60"/>
                  <a:gd name="T6" fmla="*/ 10 w 138"/>
                  <a:gd name="T7" fmla="*/ 31 h 60"/>
                  <a:gd name="T8" fmla="*/ 22 w 138"/>
                  <a:gd name="T9" fmla="*/ 31 h 60"/>
                  <a:gd name="T10" fmla="*/ 2 w 138"/>
                  <a:gd name="T11" fmla="*/ 37 h 60"/>
                  <a:gd name="T12" fmla="*/ 16 w 138"/>
                  <a:gd name="T13" fmla="*/ 41 h 60"/>
                  <a:gd name="T14" fmla="*/ 32 w 138"/>
                  <a:gd name="T15" fmla="*/ 40 h 60"/>
                  <a:gd name="T16" fmla="*/ 41 w 138"/>
                  <a:gd name="T17" fmla="*/ 36 h 60"/>
                  <a:gd name="T18" fmla="*/ 62 w 138"/>
                  <a:gd name="T19" fmla="*/ 38 h 60"/>
                  <a:gd name="T20" fmla="*/ 46 w 138"/>
                  <a:gd name="T21" fmla="*/ 47 h 60"/>
                  <a:gd name="T22" fmla="*/ 45 w 138"/>
                  <a:gd name="T23" fmla="*/ 57 h 60"/>
                  <a:gd name="T24" fmla="*/ 85 w 138"/>
                  <a:gd name="T25" fmla="*/ 45 h 60"/>
                  <a:gd name="T26" fmla="*/ 101 w 138"/>
                  <a:gd name="T27" fmla="*/ 44 h 60"/>
                  <a:gd name="T28" fmla="*/ 127 w 138"/>
                  <a:gd name="T29" fmla="*/ 42 h 60"/>
                  <a:gd name="T30" fmla="*/ 131 w 138"/>
                  <a:gd name="T31" fmla="*/ 19 h 60"/>
                  <a:gd name="T32" fmla="*/ 118 w 138"/>
                  <a:gd name="T33" fmla="*/ 24 h 60"/>
                  <a:gd name="T34" fmla="*/ 105 w 138"/>
                  <a:gd name="T35" fmla="*/ 13 h 60"/>
                  <a:gd name="T36" fmla="*/ 97 w 138"/>
                  <a:gd name="T37" fmla="*/ 1 h 60"/>
                  <a:gd name="T38" fmla="*/ 85 w 138"/>
                  <a:gd name="T39" fmla="*/ 14 h 60"/>
                  <a:gd name="T40" fmla="*/ 86 w 138"/>
                  <a:gd name="T41" fmla="*/ 21 h 60"/>
                  <a:gd name="T42" fmla="*/ 95 w 138"/>
                  <a:gd name="T43" fmla="*/ 30 h 60"/>
                  <a:gd name="T44" fmla="*/ 69 w 138"/>
                  <a:gd name="T45" fmla="*/ 25 h 60"/>
                  <a:gd name="T46" fmla="*/ 42 w 138"/>
                  <a:gd name="T47" fmla="*/ 13 h 60"/>
                  <a:gd name="T48" fmla="*/ 30 w 138"/>
                  <a:gd name="T49" fmla="*/ 7 h 60"/>
                  <a:gd name="T50" fmla="*/ 18 w 138"/>
                  <a:gd name="T51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8" h="60">
                    <a:moveTo>
                      <a:pt x="18" y="14"/>
                    </a:moveTo>
                    <a:cubicBezTo>
                      <a:pt x="11" y="14"/>
                      <a:pt x="12" y="21"/>
                      <a:pt x="20" y="21"/>
                    </a:cubicBezTo>
                    <a:cubicBezTo>
                      <a:pt x="28" y="21"/>
                      <a:pt x="30" y="24"/>
                      <a:pt x="19" y="23"/>
                    </a:cubicBezTo>
                    <a:cubicBezTo>
                      <a:pt x="7" y="23"/>
                      <a:pt x="2" y="33"/>
                      <a:pt x="10" y="31"/>
                    </a:cubicBezTo>
                    <a:cubicBezTo>
                      <a:pt x="18" y="29"/>
                      <a:pt x="28" y="29"/>
                      <a:pt x="22" y="31"/>
                    </a:cubicBezTo>
                    <a:cubicBezTo>
                      <a:pt x="16" y="33"/>
                      <a:pt x="0" y="34"/>
                      <a:pt x="2" y="37"/>
                    </a:cubicBezTo>
                    <a:cubicBezTo>
                      <a:pt x="3" y="39"/>
                      <a:pt x="10" y="39"/>
                      <a:pt x="16" y="41"/>
                    </a:cubicBezTo>
                    <a:cubicBezTo>
                      <a:pt x="23" y="44"/>
                      <a:pt x="27" y="45"/>
                      <a:pt x="32" y="40"/>
                    </a:cubicBezTo>
                    <a:cubicBezTo>
                      <a:pt x="37" y="34"/>
                      <a:pt x="43" y="29"/>
                      <a:pt x="41" y="36"/>
                    </a:cubicBezTo>
                    <a:cubicBezTo>
                      <a:pt x="38" y="44"/>
                      <a:pt x="49" y="38"/>
                      <a:pt x="62" y="38"/>
                    </a:cubicBezTo>
                    <a:cubicBezTo>
                      <a:pt x="76" y="37"/>
                      <a:pt x="60" y="46"/>
                      <a:pt x="46" y="47"/>
                    </a:cubicBezTo>
                    <a:cubicBezTo>
                      <a:pt x="32" y="48"/>
                      <a:pt x="34" y="55"/>
                      <a:pt x="45" y="57"/>
                    </a:cubicBezTo>
                    <a:cubicBezTo>
                      <a:pt x="56" y="60"/>
                      <a:pt x="80" y="50"/>
                      <a:pt x="85" y="45"/>
                    </a:cubicBezTo>
                    <a:cubicBezTo>
                      <a:pt x="91" y="39"/>
                      <a:pt x="96" y="48"/>
                      <a:pt x="101" y="44"/>
                    </a:cubicBezTo>
                    <a:cubicBezTo>
                      <a:pt x="107" y="40"/>
                      <a:pt x="117" y="44"/>
                      <a:pt x="127" y="42"/>
                    </a:cubicBezTo>
                    <a:cubicBezTo>
                      <a:pt x="136" y="40"/>
                      <a:pt x="138" y="22"/>
                      <a:pt x="131" y="19"/>
                    </a:cubicBezTo>
                    <a:cubicBezTo>
                      <a:pt x="124" y="16"/>
                      <a:pt x="124" y="23"/>
                      <a:pt x="118" y="24"/>
                    </a:cubicBezTo>
                    <a:cubicBezTo>
                      <a:pt x="113" y="25"/>
                      <a:pt x="110" y="18"/>
                      <a:pt x="105" y="13"/>
                    </a:cubicBezTo>
                    <a:cubicBezTo>
                      <a:pt x="101" y="9"/>
                      <a:pt x="104" y="0"/>
                      <a:pt x="97" y="1"/>
                    </a:cubicBezTo>
                    <a:cubicBezTo>
                      <a:pt x="91" y="2"/>
                      <a:pt x="77" y="13"/>
                      <a:pt x="85" y="14"/>
                    </a:cubicBezTo>
                    <a:cubicBezTo>
                      <a:pt x="94" y="15"/>
                      <a:pt x="91" y="19"/>
                      <a:pt x="86" y="21"/>
                    </a:cubicBezTo>
                    <a:cubicBezTo>
                      <a:pt x="82" y="23"/>
                      <a:pt x="97" y="27"/>
                      <a:pt x="95" y="30"/>
                    </a:cubicBezTo>
                    <a:cubicBezTo>
                      <a:pt x="93" y="33"/>
                      <a:pt x="70" y="30"/>
                      <a:pt x="69" y="25"/>
                    </a:cubicBezTo>
                    <a:cubicBezTo>
                      <a:pt x="68" y="20"/>
                      <a:pt x="50" y="11"/>
                      <a:pt x="42" y="13"/>
                    </a:cubicBezTo>
                    <a:cubicBezTo>
                      <a:pt x="35" y="15"/>
                      <a:pt x="38" y="7"/>
                      <a:pt x="30" y="7"/>
                    </a:cubicBezTo>
                    <a:cubicBezTo>
                      <a:pt x="23" y="6"/>
                      <a:pt x="25" y="13"/>
                      <a:pt x="1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7" name="Freeform 2201">
                <a:extLst>
                  <a:ext uri="{FF2B5EF4-FFF2-40B4-BE49-F238E27FC236}">
                    <a16:creationId xmlns:a16="http://schemas.microsoft.com/office/drawing/2014/main" id="{30713403-118E-CF4C-B92E-99E18B8BA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5593" y="2912547"/>
                <a:ext cx="50177" cy="55753"/>
              </a:xfrm>
              <a:custGeom>
                <a:avLst/>
                <a:gdLst>
                  <a:gd name="T0" fmla="*/ 9 w 29"/>
                  <a:gd name="T1" fmla="*/ 4 h 32"/>
                  <a:gd name="T2" fmla="*/ 26 w 29"/>
                  <a:gd name="T3" fmla="*/ 29 h 32"/>
                  <a:gd name="T4" fmla="*/ 21 w 29"/>
                  <a:gd name="T5" fmla="*/ 12 h 32"/>
                  <a:gd name="T6" fmla="*/ 9 w 29"/>
                  <a:gd name="T7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2">
                    <a:moveTo>
                      <a:pt x="9" y="4"/>
                    </a:moveTo>
                    <a:cubicBezTo>
                      <a:pt x="0" y="9"/>
                      <a:pt x="22" y="32"/>
                      <a:pt x="26" y="29"/>
                    </a:cubicBezTo>
                    <a:cubicBezTo>
                      <a:pt x="29" y="27"/>
                      <a:pt x="21" y="18"/>
                      <a:pt x="21" y="12"/>
                    </a:cubicBezTo>
                    <a:cubicBezTo>
                      <a:pt x="21" y="6"/>
                      <a:pt x="18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8" name="Freeform 2202">
                <a:extLst>
                  <a:ext uri="{FF2B5EF4-FFF2-40B4-BE49-F238E27FC236}">
                    <a16:creationId xmlns:a16="http://schemas.microsoft.com/office/drawing/2014/main" id="{1EA30328-05B2-4E4B-988D-581FE077F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531" y="3020456"/>
                <a:ext cx="57610" cy="32373"/>
              </a:xfrm>
              <a:custGeom>
                <a:avLst/>
                <a:gdLst>
                  <a:gd name="T0" fmla="*/ 1 w 33"/>
                  <a:gd name="T1" fmla="*/ 3 h 19"/>
                  <a:gd name="T2" fmla="*/ 32 w 33"/>
                  <a:gd name="T3" fmla="*/ 14 h 19"/>
                  <a:gd name="T4" fmla="*/ 1 w 33"/>
                  <a:gd name="T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19">
                    <a:moveTo>
                      <a:pt x="1" y="3"/>
                    </a:moveTo>
                    <a:cubicBezTo>
                      <a:pt x="2" y="7"/>
                      <a:pt x="31" y="19"/>
                      <a:pt x="32" y="14"/>
                    </a:cubicBezTo>
                    <a:cubicBezTo>
                      <a:pt x="33" y="8"/>
                      <a:pt x="0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9" name="Freeform 2203">
                <a:extLst>
                  <a:ext uri="{FF2B5EF4-FFF2-40B4-BE49-F238E27FC236}">
                    <a16:creationId xmlns:a16="http://schemas.microsoft.com/office/drawing/2014/main" id="{851B1E3E-2DAC-984D-A6EC-A267565D2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123" y="2257898"/>
                <a:ext cx="223007" cy="136685"/>
              </a:xfrm>
              <a:custGeom>
                <a:avLst/>
                <a:gdLst>
                  <a:gd name="T0" fmla="*/ 21 w 126"/>
                  <a:gd name="T1" fmla="*/ 62 h 80"/>
                  <a:gd name="T2" fmla="*/ 37 w 126"/>
                  <a:gd name="T3" fmla="*/ 80 h 80"/>
                  <a:gd name="T4" fmla="*/ 44 w 126"/>
                  <a:gd name="T5" fmla="*/ 75 h 80"/>
                  <a:gd name="T6" fmla="*/ 55 w 126"/>
                  <a:gd name="T7" fmla="*/ 72 h 80"/>
                  <a:gd name="T8" fmla="*/ 66 w 126"/>
                  <a:gd name="T9" fmla="*/ 64 h 80"/>
                  <a:gd name="T10" fmla="*/ 77 w 126"/>
                  <a:gd name="T11" fmla="*/ 53 h 80"/>
                  <a:gd name="T12" fmla="*/ 86 w 126"/>
                  <a:gd name="T13" fmla="*/ 42 h 80"/>
                  <a:gd name="T14" fmla="*/ 122 w 126"/>
                  <a:gd name="T15" fmla="*/ 27 h 80"/>
                  <a:gd name="T16" fmla="*/ 108 w 126"/>
                  <a:gd name="T17" fmla="*/ 14 h 80"/>
                  <a:gd name="T18" fmla="*/ 85 w 126"/>
                  <a:gd name="T19" fmla="*/ 12 h 80"/>
                  <a:gd name="T20" fmla="*/ 78 w 126"/>
                  <a:gd name="T21" fmla="*/ 9 h 80"/>
                  <a:gd name="T22" fmla="*/ 55 w 126"/>
                  <a:gd name="T23" fmla="*/ 3 h 80"/>
                  <a:gd name="T24" fmla="*/ 20 w 126"/>
                  <a:gd name="T25" fmla="*/ 8 h 80"/>
                  <a:gd name="T26" fmla="*/ 25 w 126"/>
                  <a:gd name="T27" fmla="*/ 19 h 80"/>
                  <a:gd name="T28" fmla="*/ 17 w 126"/>
                  <a:gd name="T29" fmla="*/ 36 h 80"/>
                  <a:gd name="T30" fmla="*/ 7 w 126"/>
                  <a:gd name="T31" fmla="*/ 53 h 80"/>
                  <a:gd name="T32" fmla="*/ 21 w 126"/>
                  <a:gd name="T33" fmla="*/ 6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6" h="80">
                    <a:moveTo>
                      <a:pt x="21" y="62"/>
                    </a:moveTo>
                    <a:cubicBezTo>
                      <a:pt x="30" y="64"/>
                      <a:pt x="31" y="80"/>
                      <a:pt x="37" y="80"/>
                    </a:cubicBezTo>
                    <a:cubicBezTo>
                      <a:pt x="41" y="80"/>
                      <a:pt x="38" y="75"/>
                      <a:pt x="44" y="75"/>
                    </a:cubicBezTo>
                    <a:cubicBezTo>
                      <a:pt x="51" y="75"/>
                      <a:pt x="49" y="72"/>
                      <a:pt x="55" y="72"/>
                    </a:cubicBezTo>
                    <a:cubicBezTo>
                      <a:pt x="61" y="73"/>
                      <a:pt x="66" y="71"/>
                      <a:pt x="66" y="64"/>
                    </a:cubicBezTo>
                    <a:cubicBezTo>
                      <a:pt x="66" y="57"/>
                      <a:pt x="71" y="54"/>
                      <a:pt x="77" y="53"/>
                    </a:cubicBezTo>
                    <a:cubicBezTo>
                      <a:pt x="83" y="51"/>
                      <a:pt x="77" y="44"/>
                      <a:pt x="86" y="42"/>
                    </a:cubicBezTo>
                    <a:cubicBezTo>
                      <a:pt x="94" y="40"/>
                      <a:pt x="118" y="30"/>
                      <a:pt x="122" y="27"/>
                    </a:cubicBezTo>
                    <a:cubicBezTo>
                      <a:pt x="126" y="24"/>
                      <a:pt x="117" y="20"/>
                      <a:pt x="108" y="14"/>
                    </a:cubicBezTo>
                    <a:cubicBezTo>
                      <a:pt x="99" y="9"/>
                      <a:pt x="92" y="7"/>
                      <a:pt x="85" y="12"/>
                    </a:cubicBezTo>
                    <a:cubicBezTo>
                      <a:pt x="78" y="16"/>
                      <a:pt x="83" y="7"/>
                      <a:pt x="78" y="9"/>
                    </a:cubicBezTo>
                    <a:cubicBezTo>
                      <a:pt x="72" y="12"/>
                      <a:pt x="57" y="5"/>
                      <a:pt x="55" y="3"/>
                    </a:cubicBezTo>
                    <a:cubicBezTo>
                      <a:pt x="53" y="0"/>
                      <a:pt x="26" y="8"/>
                      <a:pt x="20" y="8"/>
                    </a:cubicBezTo>
                    <a:cubicBezTo>
                      <a:pt x="13" y="8"/>
                      <a:pt x="20" y="15"/>
                      <a:pt x="25" y="19"/>
                    </a:cubicBezTo>
                    <a:cubicBezTo>
                      <a:pt x="29" y="22"/>
                      <a:pt x="14" y="33"/>
                      <a:pt x="17" y="36"/>
                    </a:cubicBezTo>
                    <a:cubicBezTo>
                      <a:pt x="20" y="38"/>
                      <a:pt x="14" y="45"/>
                      <a:pt x="7" y="53"/>
                    </a:cubicBezTo>
                    <a:cubicBezTo>
                      <a:pt x="0" y="61"/>
                      <a:pt x="12" y="60"/>
                      <a:pt x="21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0" name="Freeform 2204">
                <a:extLst>
                  <a:ext uri="{FF2B5EF4-FFF2-40B4-BE49-F238E27FC236}">
                    <a16:creationId xmlns:a16="http://schemas.microsoft.com/office/drawing/2014/main" id="{8A480AD9-E578-0345-8B9E-B9DE85986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322" y="2286673"/>
                <a:ext cx="596545" cy="413652"/>
              </a:xfrm>
              <a:custGeom>
                <a:avLst/>
                <a:gdLst>
                  <a:gd name="T0" fmla="*/ 215 w 336"/>
                  <a:gd name="T1" fmla="*/ 54 h 241"/>
                  <a:gd name="T2" fmla="*/ 185 w 336"/>
                  <a:gd name="T3" fmla="*/ 44 h 241"/>
                  <a:gd name="T4" fmla="*/ 147 w 336"/>
                  <a:gd name="T5" fmla="*/ 27 h 241"/>
                  <a:gd name="T6" fmla="*/ 127 w 336"/>
                  <a:gd name="T7" fmla="*/ 34 h 241"/>
                  <a:gd name="T8" fmla="*/ 109 w 336"/>
                  <a:gd name="T9" fmla="*/ 21 h 241"/>
                  <a:gd name="T10" fmla="*/ 79 w 336"/>
                  <a:gd name="T11" fmla="*/ 7 h 241"/>
                  <a:gd name="T12" fmla="*/ 59 w 336"/>
                  <a:gd name="T13" fmla="*/ 33 h 241"/>
                  <a:gd name="T14" fmla="*/ 65 w 336"/>
                  <a:gd name="T15" fmla="*/ 52 h 241"/>
                  <a:gd name="T16" fmla="*/ 43 w 336"/>
                  <a:gd name="T17" fmla="*/ 30 h 241"/>
                  <a:gd name="T18" fmla="*/ 61 w 336"/>
                  <a:gd name="T19" fmla="*/ 4 h 241"/>
                  <a:gd name="T20" fmla="*/ 6 w 336"/>
                  <a:gd name="T21" fmla="*/ 54 h 241"/>
                  <a:gd name="T22" fmla="*/ 27 w 336"/>
                  <a:gd name="T23" fmla="*/ 64 h 241"/>
                  <a:gd name="T24" fmla="*/ 32 w 336"/>
                  <a:gd name="T25" fmla="*/ 76 h 241"/>
                  <a:gd name="T26" fmla="*/ 66 w 336"/>
                  <a:gd name="T27" fmla="*/ 82 h 241"/>
                  <a:gd name="T28" fmla="*/ 103 w 336"/>
                  <a:gd name="T29" fmla="*/ 82 h 241"/>
                  <a:gd name="T30" fmla="*/ 127 w 336"/>
                  <a:gd name="T31" fmla="*/ 78 h 241"/>
                  <a:gd name="T32" fmla="*/ 143 w 336"/>
                  <a:gd name="T33" fmla="*/ 81 h 241"/>
                  <a:gd name="T34" fmla="*/ 166 w 336"/>
                  <a:gd name="T35" fmla="*/ 98 h 241"/>
                  <a:gd name="T36" fmla="*/ 172 w 336"/>
                  <a:gd name="T37" fmla="*/ 103 h 241"/>
                  <a:gd name="T38" fmla="*/ 200 w 336"/>
                  <a:gd name="T39" fmla="*/ 125 h 241"/>
                  <a:gd name="T40" fmla="*/ 218 w 336"/>
                  <a:gd name="T41" fmla="*/ 143 h 241"/>
                  <a:gd name="T42" fmla="*/ 219 w 336"/>
                  <a:gd name="T43" fmla="*/ 159 h 241"/>
                  <a:gd name="T44" fmla="*/ 188 w 336"/>
                  <a:gd name="T45" fmla="*/ 168 h 241"/>
                  <a:gd name="T46" fmla="*/ 146 w 336"/>
                  <a:gd name="T47" fmla="*/ 176 h 241"/>
                  <a:gd name="T48" fmla="*/ 165 w 336"/>
                  <a:gd name="T49" fmla="*/ 191 h 241"/>
                  <a:gd name="T50" fmla="*/ 193 w 336"/>
                  <a:gd name="T51" fmla="*/ 188 h 241"/>
                  <a:gd name="T52" fmla="*/ 212 w 336"/>
                  <a:gd name="T53" fmla="*/ 214 h 241"/>
                  <a:gd name="T54" fmla="*/ 274 w 336"/>
                  <a:gd name="T55" fmla="*/ 236 h 241"/>
                  <a:gd name="T56" fmla="*/ 262 w 336"/>
                  <a:gd name="T57" fmla="*/ 209 h 241"/>
                  <a:gd name="T58" fmla="*/ 286 w 336"/>
                  <a:gd name="T59" fmla="*/ 198 h 241"/>
                  <a:gd name="T60" fmla="*/ 256 w 336"/>
                  <a:gd name="T61" fmla="*/ 166 h 241"/>
                  <a:gd name="T62" fmla="*/ 275 w 336"/>
                  <a:gd name="T63" fmla="*/ 159 h 241"/>
                  <a:gd name="T64" fmla="*/ 304 w 336"/>
                  <a:gd name="T65" fmla="*/ 172 h 241"/>
                  <a:gd name="T66" fmla="*/ 330 w 336"/>
                  <a:gd name="T67" fmla="*/ 151 h 241"/>
                  <a:gd name="T68" fmla="*/ 307 w 336"/>
                  <a:gd name="T69" fmla="*/ 134 h 241"/>
                  <a:gd name="T70" fmla="*/ 267 w 336"/>
                  <a:gd name="T71" fmla="*/ 117 h 241"/>
                  <a:gd name="T72" fmla="*/ 268 w 336"/>
                  <a:gd name="T73" fmla="*/ 101 h 241"/>
                  <a:gd name="T74" fmla="*/ 261 w 336"/>
                  <a:gd name="T75" fmla="*/ 89 h 241"/>
                  <a:gd name="T76" fmla="*/ 247 w 336"/>
                  <a:gd name="T77" fmla="*/ 84 h 241"/>
                  <a:gd name="T78" fmla="*/ 232 w 336"/>
                  <a:gd name="T79" fmla="*/ 69 h 241"/>
                  <a:gd name="T80" fmla="*/ 209 w 336"/>
                  <a:gd name="T81" fmla="*/ 6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36" h="241">
                    <a:moveTo>
                      <a:pt x="205" y="63"/>
                    </a:moveTo>
                    <a:cubicBezTo>
                      <a:pt x="210" y="63"/>
                      <a:pt x="216" y="59"/>
                      <a:pt x="215" y="54"/>
                    </a:cubicBezTo>
                    <a:cubicBezTo>
                      <a:pt x="213" y="50"/>
                      <a:pt x="200" y="49"/>
                      <a:pt x="198" y="55"/>
                    </a:cubicBezTo>
                    <a:cubicBezTo>
                      <a:pt x="195" y="60"/>
                      <a:pt x="185" y="49"/>
                      <a:pt x="185" y="44"/>
                    </a:cubicBezTo>
                    <a:cubicBezTo>
                      <a:pt x="185" y="40"/>
                      <a:pt x="169" y="44"/>
                      <a:pt x="171" y="36"/>
                    </a:cubicBezTo>
                    <a:cubicBezTo>
                      <a:pt x="173" y="29"/>
                      <a:pt x="152" y="27"/>
                      <a:pt x="147" y="27"/>
                    </a:cubicBezTo>
                    <a:cubicBezTo>
                      <a:pt x="141" y="27"/>
                      <a:pt x="133" y="31"/>
                      <a:pt x="134" y="36"/>
                    </a:cubicBezTo>
                    <a:cubicBezTo>
                      <a:pt x="135" y="41"/>
                      <a:pt x="128" y="39"/>
                      <a:pt x="127" y="34"/>
                    </a:cubicBezTo>
                    <a:cubicBezTo>
                      <a:pt x="126" y="28"/>
                      <a:pt x="113" y="40"/>
                      <a:pt x="109" y="40"/>
                    </a:cubicBezTo>
                    <a:cubicBezTo>
                      <a:pt x="105" y="40"/>
                      <a:pt x="111" y="25"/>
                      <a:pt x="109" y="21"/>
                    </a:cubicBezTo>
                    <a:cubicBezTo>
                      <a:pt x="107" y="16"/>
                      <a:pt x="104" y="15"/>
                      <a:pt x="101" y="7"/>
                    </a:cubicBezTo>
                    <a:cubicBezTo>
                      <a:pt x="98" y="0"/>
                      <a:pt x="83" y="3"/>
                      <a:pt x="79" y="7"/>
                    </a:cubicBezTo>
                    <a:cubicBezTo>
                      <a:pt x="75" y="12"/>
                      <a:pt x="62" y="10"/>
                      <a:pt x="55" y="17"/>
                    </a:cubicBezTo>
                    <a:cubicBezTo>
                      <a:pt x="48" y="24"/>
                      <a:pt x="56" y="31"/>
                      <a:pt x="59" y="33"/>
                    </a:cubicBezTo>
                    <a:cubicBezTo>
                      <a:pt x="62" y="36"/>
                      <a:pt x="48" y="40"/>
                      <a:pt x="53" y="44"/>
                    </a:cubicBezTo>
                    <a:cubicBezTo>
                      <a:pt x="57" y="48"/>
                      <a:pt x="64" y="46"/>
                      <a:pt x="65" y="52"/>
                    </a:cubicBezTo>
                    <a:cubicBezTo>
                      <a:pt x="65" y="59"/>
                      <a:pt x="48" y="50"/>
                      <a:pt x="46" y="45"/>
                    </a:cubicBezTo>
                    <a:cubicBezTo>
                      <a:pt x="43" y="39"/>
                      <a:pt x="47" y="34"/>
                      <a:pt x="43" y="30"/>
                    </a:cubicBezTo>
                    <a:cubicBezTo>
                      <a:pt x="40" y="26"/>
                      <a:pt x="43" y="21"/>
                      <a:pt x="49" y="14"/>
                    </a:cubicBezTo>
                    <a:cubicBezTo>
                      <a:pt x="56" y="7"/>
                      <a:pt x="61" y="8"/>
                      <a:pt x="61" y="4"/>
                    </a:cubicBezTo>
                    <a:cubicBezTo>
                      <a:pt x="61" y="0"/>
                      <a:pt x="33" y="0"/>
                      <a:pt x="16" y="15"/>
                    </a:cubicBezTo>
                    <a:cubicBezTo>
                      <a:pt x="0" y="30"/>
                      <a:pt x="5" y="50"/>
                      <a:pt x="6" y="54"/>
                    </a:cubicBezTo>
                    <a:cubicBezTo>
                      <a:pt x="7" y="58"/>
                      <a:pt x="21" y="56"/>
                      <a:pt x="30" y="59"/>
                    </a:cubicBezTo>
                    <a:cubicBezTo>
                      <a:pt x="38" y="61"/>
                      <a:pt x="34" y="65"/>
                      <a:pt x="27" y="64"/>
                    </a:cubicBezTo>
                    <a:cubicBezTo>
                      <a:pt x="21" y="63"/>
                      <a:pt x="10" y="61"/>
                      <a:pt x="10" y="65"/>
                    </a:cubicBezTo>
                    <a:cubicBezTo>
                      <a:pt x="11" y="70"/>
                      <a:pt x="24" y="78"/>
                      <a:pt x="32" y="76"/>
                    </a:cubicBezTo>
                    <a:cubicBezTo>
                      <a:pt x="40" y="74"/>
                      <a:pt x="40" y="74"/>
                      <a:pt x="44" y="79"/>
                    </a:cubicBezTo>
                    <a:cubicBezTo>
                      <a:pt x="47" y="83"/>
                      <a:pt x="57" y="82"/>
                      <a:pt x="66" y="82"/>
                    </a:cubicBezTo>
                    <a:cubicBezTo>
                      <a:pt x="76" y="83"/>
                      <a:pt x="87" y="86"/>
                      <a:pt x="91" y="87"/>
                    </a:cubicBezTo>
                    <a:cubicBezTo>
                      <a:pt x="96" y="87"/>
                      <a:pt x="101" y="84"/>
                      <a:pt x="103" y="82"/>
                    </a:cubicBezTo>
                    <a:cubicBezTo>
                      <a:pt x="104" y="79"/>
                      <a:pt x="123" y="86"/>
                      <a:pt x="128" y="85"/>
                    </a:cubicBezTo>
                    <a:cubicBezTo>
                      <a:pt x="134" y="85"/>
                      <a:pt x="130" y="80"/>
                      <a:pt x="127" y="78"/>
                    </a:cubicBezTo>
                    <a:cubicBezTo>
                      <a:pt x="123" y="77"/>
                      <a:pt x="125" y="70"/>
                      <a:pt x="129" y="73"/>
                    </a:cubicBezTo>
                    <a:cubicBezTo>
                      <a:pt x="134" y="75"/>
                      <a:pt x="141" y="77"/>
                      <a:pt x="143" y="81"/>
                    </a:cubicBezTo>
                    <a:cubicBezTo>
                      <a:pt x="144" y="85"/>
                      <a:pt x="148" y="83"/>
                      <a:pt x="149" y="87"/>
                    </a:cubicBezTo>
                    <a:cubicBezTo>
                      <a:pt x="149" y="90"/>
                      <a:pt x="165" y="94"/>
                      <a:pt x="166" y="98"/>
                    </a:cubicBezTo>
                    <a:cubicBezTo>
                      <a:pt x="166" y="102"/>
                      <a:pt x="150" y="104"/>
                      <a:pt x="155" y="108"/>
                    </a:cubicBezTo>
                    <a:cubicBezTo>
                      <a:pt x="159" y="111"/>
                      <a:pt x="166" y="103"/>
                      <a:pt x="172" y="103"/>
                    </a:cubicBezTo>
                    <a:cubicBezTo>
                      <a:pt x="178" y="102"/>
                      <a:pt x="178" y="116"/>
                      <a:pt x="183" y="114"/>
                    </a:cubicBezTo>
                    <a:cubicBezTo>
                      <a:pt x="189" y="111"/>
                      <a:pt x="194" y="116"/>
                      <a:pt x="200" y="125"/>
                    </a:cubicBezTo>
                    <a:cubicBezTo>
                      <a:pt x="206" y="133"/>
                      <a:pt x="199" y="141"/>
                      <a:pt x="200" y="144"/>
                    </a:cubicBezTo>
                    <a:cubicBezTo>
                      <a:pt x="200" y="147"/>
                      <a:pt x="212" y="146"/>
                      <a:pt x="218" y="143"/>
                    </a:cubicBezTo>
                    <a:cubicBezTo>
                      <a:pt x="225" y="139"/>
                      <a:pt x="231" y="147"/>
                      <a:pt x="236" y="151"/>
                    </a:cubicBezTo>
                    <a:cubicBezTo>
                      <a:pt x="241" y="156"/>
                      <a:pt x="217" y="163"/>
                      <a:pt x="219" y="159"/>
                    </a:cubicBezTo>
                    <a:cubicBezTo>
                      <a:pt x="221" y="155"/>
                      <a:pt x="205" y="143"/>
                      <a:pt x="191" y="149"/>
                    </a:cubicBezTo>
                    <a:cubicBezTo>
                      <a:pt x="176" y="154"/>
                      <a:pt x="186" y="163"/>
                      <a:pt x="188" y="168"/>
                    </a:cubicBezTo>
                    <a:cubicBezTo>
                      <a:pt x="189" y="173"/>
                      <a:pt x="175" y="178"/>
                      <a:pt x="161" y="173"/>
                    </a:cubicBezTo>
                    <a:cubicBezTo>
                      <a:pt x="148" y="169"/>
                      <a:pt x="152" y="176"/>
                      <a:pt x="146" y="176"/>
                    </a:cubicBezTo>
                    <a:cubicBezTo>
                      <a:pt x="141" y="176"/>
                      <a:pt x="135" y="185"/>
                      <a:pt x="140" y="190"/>
                    </a:cubicBezTo>
                    <a:cubicBezTo>
                      <a:pt x="145" y="196"/>
                      <a:pt x="156" y="191"/>
                      <a:pt x="165" y="191"/>
                    </a:cubicBezTo>
                    <a:cubicBezTo>
                      <a:pt x="174" y="192"/>
                      <a:pt x="175" y="194"/>
                      <a:pt x="176" y="189"/>
                    </a:cubicBezTo>
                    <a:cubicBezTo>
                      <a:pt x="177" y="184"/>
                      <a:pt x="186" y="187"/>
                      <a:pt x="193" y="188"/>
                    </a:cubicBezTo>
                    <a:cubicBezTo>
                      <a:pt x="199" y="190"/>
                      <a:pt x="198" y="199"/>
                      <a:pt x="206" y="200"/>
                    </a:cubicBezTo>
                    <a:cubicBezTo>
                      <a:pt x="214" y="201"/>
                      <a:pt x="207" y="209"/>
                      <a:pt x="212" y="214"/>
                    </a:cubicBezTo>
                    <a:cubicBezTo>
                      <a:pt x="217" y="220"/>
                      <a:pt x="233" y="217"/>
                      <a:pt x="239" y="223"/>
                    </a:cubicBezTo>
                    <a:cubicBezTo>
                      <a:pt x="245" y="229"/>
                      <a:pt x="271" y="241"/>
                      <a:pt x="274" y="236"/>
                    </a:cubicBezTo>
                    <a:cubicBezTo>
                      <a:pt x="278" y="231"/>
                      <a:pt x="252" y="208"/>
                      <a:pt x="245" y="206"/>
                    </a:cubicBezTo>
                    <a:cubicBezTo>
                      <a:pt x="237" y="204"/>
                      <a:pt x="252" y="202"/>
                      <a:pt x="262" y="209"/>
                    </a:cubicBezTo>
                    <a:cubicBezTo>
                      <a:pt x="271" y="217"/>
                      <a:pt x="285" y="220"/>
                      <a:pt x="292" y="211"/>
                    </a:cubicBezTo>
                    <a:cubicBezTo>
                      <a:pt x="299" y="202"/>
                      <a:pt x="286" y="205"/>
                      <a:pt x="286" y="198"/>
                    </a:cubicBezTo>
                    <a:cubicBezTo>
                      <a:pt x="286" y="192"/>
                      <a:pt x="282" y="183"/>
                      <a:pt x="275" y="183"/>
                    </a:cubicBezTo>
                    <a:cubicBezTo>
                      <a:pt x="268" y="183"/>
                      <a:pt x="250" y="169"/>
                      <a:pt x="256" y="166"/>
                    </a:cubicBezTo>
                    <a:cubicBezTo>
                      <a:pt x="263" y="163"/>
                      <a:pt x="254" y="159"/>
                      <a:pt x="259" y="153"/>
                    </a:cubicBezTo>
                    <a:cubicBezTo>
                      <a:pt x="264" y="148"/>
                      <a:pt x="269" y="158"/>
                      <a:pt x="275" y="159"/>
                    </a:cubicBezTo>
                    <a:cubicBezTo>
                      <a:pt x="281" y="159"/>
                      <a:pt x="282" y="167"/>
                      <a:pt x="292" y="175"/>
                    </a:cubicBezTo>
                    <a:cubicBezTo>
                      <a:pt x="301" y="183"/>
                      <a:pt x="302" y="177"/>
                      <a:pt x="304" y="172"/>
                    </a:cubicBezTo>
                    <a:cubicBezTo>
                      <a:pt x="305" y="166"/>
                      <a:pt x="316" y="171"/>
                      <a:pt x="315" y="165"/>
                    </a:cubicBezTo>
                    <a:cubicBezTo>
                      <a:pt x="315" y="160"/>
                      <a:pt x="324" y="153"/>
                      <a:pt x="330" y="151"/>
                    </a:cubicBezTo>
                    <a:cubicBezTo>
                      <a:pt x="336" y="148"/>
                      <a:pt x="325" y="142"/>
                      <a:pt x="317" y="143"/>
                    </a:cubicBezTo>
                    <a:cubicBezTo>
                      <a:pt x="309" y="143"/>
                      <a:pt x="307" y="138"/>
                      <a:pt x="307" y="134"/>
                    </a:cubicBezTo>
                    <a:cubicBezTo>
                      <a:pt x="307" y="131"/>
                      <a:pt x="292" y="122"/>
                      <a:pt x="287" y="124"/>
                    </a:cubicBezTo>
                    <a:cubicBezTo>
                      <a:pt x="282" y="125"/>
                      <a:pt x="274" y="117"/>
                      <a:pt x="267" y="117"/>
                    </a:cubicBezTo>
                    <a:cubicBezTo>
                      <a:pt x="261" y="116"/>
                      <a:pt x="251" y="111"/>
                      <a:pt x="252" y="104"/>
                    </a:cubicBezTo>
                    <a:cubicBezTo>
                      <a:pt x="253" y="97"/>
                      <a:pt x="265" y="106"/>
                      <a:pt x="268" y="101"/>
                    </a:cubicBezTo>
                    <a:cubicBezTo>
                      <a:pt x="270" y="95"/>
                      <a:pt x="255" y="98"/>
                      <a:pt x="255" y="94"/>
                    </a:cubicBezTo>
                    <a:cubicBezTo>
                      <a:pt x="254" y="90"/>
                      <a:pt x="258" y="92"/>
                      <a:pt x="261" y="89"/>
                    </a:cubicBezTo>
                    <a:cubicBezTo>
                      <a:pt x="264" y="87"/>
                      <a:pt x="259" y="82"/>
                      <a:pt x="255" y="80"/>
                    </a:cubicBezTo>
                    <a:cubicBezTo>
                      <a:pt x="252" y="78"/>
                      <a:pt x="251" y="84"/>
                      <a:pt x="247" y="84"/>
                    </a:cubicBezTo>
                    <a:cubicBezTo>
                      <a:pt x="244" y="84"/>
                      <a:pt x="247" y="78"/>
                      <a:pt x="249" y="75"/>
                    </a:cubicBezTo>
                    <a:cubicBezTo>
                      <a:pt x="252" y="71"/>
                      <a:pt x="238" y="67"/>
                      <a:pt x="232" y="69"/>
                    </a:cubicBezTo>
                    <a:cubicBezTo>
                      <a:pt x="226" y="71"/>
                      <a:pt x="224" y="68"/>
                      <a:pt x="224" y="64"/>
                    </a:cubicBezTo>
                    <a:cubicBezTo>
                      <a:pt x="224" y="60"/>
                      <a:pt x="213" y="64"/>
                      <a:pt x="209" y="67"/>
                    </a:cubicBezTo>
                    <a:cubicBezTo>
                      <a:pt x="205" y="70"/>
                      <a:pt x="200" y="64"/>
                      <a:pt x="2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1" name="Freeform 2205">
                <a:extLst>
                  <a:ext uri="{FF2B5EF4-FFF2-40B4-BE49-F238E27FC236}">
                    <a16:creationId xmlns:a16="http://schemas.microsoft.com/office/drawing/2014/main" id="{DBE8D199-94FD-FE45-B012-9E9F64EC7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6026" y="2980889"/>
                <a:ext cx="143096" cy="124096"/>
              </a:xfrm>
              <a:custGeom>
                <a:avLst/>
                <a:gdLst>
                  <a:gd name="T0" fmla="*/ 44 w 81"/>
                  <a:gd name="T1" fmla="*/ 5 h 72"/>
                  <a:gd name="T2" fmla="*/ 39 w 81"/>
                  <a:gd name="T3" fmla="*/ 2 h 72"/>
                  <a:gd name="T4" fmla="*/ 21 w 81"/>
                  <a:gd name="T5" fmla="*/ 27 h 72"/>
                  <a:gd name="T6" fmla="*/ 16 w 81"/>
                  <a:gd name="T7" fmla="*/ 38 h 72"/>
                  <a:gd name="T8" fmla="*/ 9 w 81"/>
                  <a:gd name="T9" fmla="*/ 44 h 72"/>
                  <a:gd name="T10" fmla="*/ 6 w 81"/>
                  <a:gd name="T11" fmla="*/ 58 h 72"/>
                  <a:gd name="T12" fmla="*/ 23 w 81"/>
                  <a:gd name="T13" fmla="*/ 58 h 72"/>
                  <a:gd name="T14" fmla="*/ 39 w 81"/>
                  <a:gd name="T15" fmla="*/ 55 h 72"/>
                  <a:gd name="T16" fmla="*/ 50 w 81"/>
                  <a:gd name="T17" fmla="*/ 58 h 72"/>
                  <a:gd name="T18" fmla="*/ 47 w 81"/>
                  <a:gd name="T19" fmla="*/ 66 h 72"/>
                  <a:gd name="T20" fmla="*/ 57 w 81"/>
                  <a:gd name="T21" fmla="*/ 62 h 72"/>
                  <a:gd name="T22" fmla="*/ 64 w 81"/>
                  <a:gd name="T23" fmla="*/ 65 h 72"/>
                  <a:gd name="T24" fmla="*/ 78 w 81"/>
                  <a:gd name="T25" fmla="*/ 66 h 72"/>
                  <a:gd name="T26" fmla="*/ 73 w 81"/>
                  <a:gd name="T27" fmla="*/ 56 h 72"/>
                  <a:gd name="T28" fmla="*/ 72 w 81"/>
                  <a:gd name="T29" fmla="*/ 50 h 72"/>
                  <a:gd name="T30" fmla="*/ 67 w 81"/>
                  <a:gd name="T31" fmla="*/ 48 h 72"/>
                  <a:gd name="T32" fmla="*/ 68 w 81"/>
                  <a:gd name="T33" fmla="*/ 37 h 72"/>
                  <a:gd name="T34" fmla="*/ 59 w 81"/>
                  <a:gd name="T35" fmla="*/ 34 h 72"/>
                  <a:gd name="T36" fmla="*/ 49 w 81"/>
                  <a:gd name="T37" fmla="*/ 32 h 72"/>
                  <a:gd name="T38" fmla="*/ 44 w 81"/>
                  <a:gd name="T39" fmla="*/ 26 h 72"/>
                  <a:gd name="T40" fmla="*/ 35 w 81"/>
                  <a:gd name="T41" fmla="*/ 26 h 72"/>
                  <a:gd name="T42" fmla="*/ 36 w 81"/>
                  <a:gd name="T43" fmla="*/ 18 h 72"/>
                  <a:gd name="T44" fmla="*/ 44 w 81"/>
                  <a:gd name="T45" fmla="*/ 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72">
                    <a:moveTo>
                      <a:pt x="44" y="5"/>
                    </a:moveTo>
                    <a:cubicBezTo>
                      <a:pt x="49" y="3"/>
                      <a:pt x="44" y="0"/>
                      <a:pt x="39" y="2"/>
                    </a:cubicBezTo>
                    <a:cubicBezTo>
                      <a:pt x="34" y="4"/>
                      <a:pt x="21" y="22"/>
                      <a:pt x="21" y="27"/>
                    </a:cubicBezTo>
                    <a:cubicBezTo>
                      <a:pt x="21" y="32"/>
                      <a:pt x="20" y="38"/>
                      <a:pt x="16" y="38"/>
                    </a:cubicBezTo>
                    <a:cubicBezTo>
                      <a:pt x="11" y="37"/>
                      <a:pt x="6" y="42"/>
                      <a:pt x="9" y="44"/>
                    </a:cubicBezTo>
                    <a:cubicBezTo>
                      <a:pt x="13" y="47"/>
                      <a:pt x="0" y="54"/>
                      <a:pt x="6" y="58"/>
                    </a:cubicBezTo>
                    <a:cubicBezTo>
                      <a:pt x="10" y="60"/>
                      <a:pt x="17" y="57"/>
                      <a:pt x="23" y="58"/>
                    </a:cubicBezTo>
                    <a:cubicBezTo>
                      <a:pt x="29" y="58"/>
                      <a:pt x="34" y="59"/>
                      <a:pt x="39" y="55"/>
                    </a:cubicBezTo>
                    <a:cubicBezTo>
                      <a:pt x="44" y="51"/>
                      <a:pt x="44" y="58"/>
                      <a:pt x="50" y="58"/>
                    </a:cubicBezTo>
                    <a:cubicBezTo>
                      <a:pt x="55" y="57"/>
                      <a:pt x="47" y="62"/>
                      <a:pt x="47" y="66"/>
                    </a:cubicBezTo>
                    <a:cubicBezTo>
                      <a:pt x="47" y="69"/>
                      <a:pt x="53" y="64"/>
                      <a:pt x="57" y="62"/>
                    </a:cubicBezTo>
                    <a:cubicBezTo>
                      <a:pt x="61" y="60"/>
                      <a:pt x="66" y="62"/>
                      <a:pt x="64" y="65"/>
                    </a:cubicBezTo>
                    <a:cubicBezTo>
                      <a:pt x="62" y="68"/>
                      <a:pt x="75" y="72"/>
                      <a:pt x="78" y="66"/>
                    </a:cubicBezTo>
                    <a:cubicBezTo>
                      <a:pt x="81" y="61"/>
                      <a:pt x="75" y="53"/>
                      <a:pt x="73" y="56"/>
                    </a:cubicBezTo>
                    <a:cubicBezTo>
                      <a:pt x="71" y="60"/>
                      <a:pt x="68" y="54"/>
                      <a:pt x="72" y="50"/>
                    </a:cubicBezTo>
                    <a:cubicBezTo>
                      <a:pt x="76" y="47"/>
                      <a:pt x="71" y="46"/>
                      <a:pt x="67" y="48"/>
                    </a:cubicBezTo>
                    <a:cubicBezTo>
                      <a:pt x="63" y="50"/>
                      <a:pt x="64" y="39"/>
                      <a:pt x="68" y="37"/>
                    </a:cubicBezTo>
                    <a:cubicBezTo>
                      <a:pt x="72" y="35"/>
                      <a:pt x="59" y="31"/>
                      <a:pt x="59" y="34"/>
                    </a:cubicBezTo>
                    <a:cubicBezTo>
                      <a:pt x="59" y="38"/>
                      <a:pt x="50" y="36"/>
                      <a:pt x="49" y="32"/>
                    </a:cubicBezTo>
                    <a:cubicBezTo>
                      <a:pt x="48" y="29"/>
                      <a:pt x="42" y="28"/>
                      <a:pt x="44" y="26"/>
                    </a:cubicBezTo>
                    <a:cubicBezTo>
                      <a:pt x="46" y="23"/>
                      <a:pt x="36" y="22"/>
                      <a:pt x="35" y="26"/>
                    </a:cubicBezTo>
                    <a:cubicBezTo>
                      <a:pt x="34" y="30"/>
                      <a:pt x="31" y="23"/>
                      <a:pt x="36" y="18"/>
                    </a:cubicBezTo>
                    <a:cubicBezTo>
                      <a:pt x="41" y="13"/>
                      <a:pt x="40" y="8"/>
                      <a:pt x="4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2" name="Freeform 2206">
                <a:extLst>
                  <a:ext uri="{FF2B5EF4-FFF2-40B4-BE49-F238E27FC236}">
                    <a16:creationId xmlns:a16="http://schemas.microsoft.com/office/drawing/2014/main" id="{AB59511E-FD49-F14F-8345-A44CD0410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064" y="2486305"/>
                <a:ext cx="59469" cy="44962"/>
              </a:xfrm>
              <a:custGeom>
                <a:avLst/>
                <a:gdLst>
                  <a:gd name="T0" fmla="*/ 28 w 34"/>
                  <a:gd name="T1" fmla="*/ 19 h 26"/>
                  <a:gd name="T2" fmla="*/ 29 w 34"/>
                  <a:gd name="T3" fmla="*/ 4 h 26"/>
                  <a:gd name="T4" fmla="*/ 15 w 34"/>
                  <a:gd name="T5" fmla="*/ 0 h 26"/>
                  <a:gd name="T6" fmla="*/ 5 w 34"/>
                  <a:gd name="T7" fmla="*/ 18 h 26"/>
                  <a:gd name="T8" fmla="*/ 28 w 34"/>
                  <a:gd name="T9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6">
                    <a:moveTo>
                      <a:pt x="28" y="19"/>
                    </a:moveTo>
                    <a:cubicBezTo>
                      <a:pt x="34" y="18"/>
                      <a:pt x="33" y="9"/>
                      <a:pt x="29" y="4"/>
                    </a:cubicBezTo>
                    <a:cubicBezTo>
                      <a:pt x="27" y="0"/>
                      <a:pt x="20" y="0"/>
                      <a:pt x="15" y="0"/>
                    </a:cubicBezTo>
                    <a:cubicBezTo>
                      <a:pt x="9" y="1"/>
                      <a:pt x="0" y="9"/>
                      <a:pt x="5" y="18"/>
                    </a:cubicBezTo>
                    <a:cubicBezTo>
                      <a:pt x="10" y="26"/>
                      <a:pt x="22" y="20"/>
                      <a:pt x="2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3" name="Freeform 2207">
                <a:extLst>
                  <a:ext uri="{FF2B5EF4-FFF2-40B4-BE49-F238E27FC236}">
                    <a16:creationId xmlns:a16="http://schemas.microsoft.com/office/drawing/2014/main" id="{056C8778-1707-C34A-9BA5-9A04E6937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0721" y="1882014"/>
                <a:ext cx="650438" cy="318332"/>
              </a:xfrm>
              <a:custGeom>
                <a:avLst/>
                <a:gdLst>
                  <a:gd name="T0" fmla="*/ 25 w 366"/>
                  <a:gd name="T1" fmla="*/ 47 h 186"/>
                  <a:gd name="T2" fmla="*/ 26 w 366"/>
                  <a:gd name="T3" fmla="*/ 59 h 186"/>
                  <a:gd name="T4" fmla="*/ 65 w 366"/>
                  <a:gd name="T5" fmla="*/ 67 h 186"/>
                  <a:gd name="T6" fmla="*/ 101 w 366"/>
                  <a:gd name="T7" fmla="*/ 75 h 186"/>
                  <a:gd name="T8" fmla="*/ 149 w 366"/>
                  <a:gd name="T9" fmla="*/ 62 h 186"/>
                  <a:gd name="T10" fmla="*/ 112 w 366"/>
                  <a:gd name="T11" fmla="*/ 80 h 186"/>
                  <a:gd name="T12" fmla="*/ 107 w 366"/>
                  <a:gd name="T13" fmla="*/ 89 h 186"/>
                  <a:gd name="T14" fmla="*/ 72 w 366"/>
                  <a:gd name="T15" fmla="*/ 99 h 186"/>
                  <a:gd name="T16" fmla="*/ 115 w 366"/>
                  <a:gd name="T17" fmla="*/ 126 h 186"/>
                  <a:gd name="T18" fmla="*/ 55 w 366"/>
                  <a:gd name="T19" fmla="*/ 133 h 186"/>
                  <a:gd name="T20" fmla="*/ 80 w 366"/>
                  <a:gd name="T21" fmla="*/ 141 h 186"/>
                  <a:gd name="T22" fmla="*/ 78 w 366"/>
                  <a:gd name="T23" fmla="*/ 154 h 186"/>
                  <a:gd name="T24" fmla="*/ 57 w 366"/>
                  <a:gd name="T25" fmla="*/ 155 h 186"/>
                  <a:gd name="T26" fmla="*/ 33 w 366"/>
                  <a:gd name="T27" fmla="*/ 174 h 186"/>
                  <a:gd name="T28" fmla="*/ 90 w 366"/>
                  <a:gd name="T29" fmla="*/ 179 h 186"/>
                  <a:gd name="T30" fmla="*/ 130 w 366"/>
                  <a:gd name="T31" fmla="*/ 182 h 186"/>
                  <a:gd name="T32" fmla="*/ 161 w 366"/>
                  <a:gd name="T33" fmla="*/ 176 h 186"/>
                  <a:gd name="T34" fmla="*/ 152 w 366"/>
                  <a:gd name="T35" fmla="*/ 166 h 186"/>
                  <a:gd name="T36" fmla="*/ 129 w 366"/>
                  <a:gd name="T37" fmla="*/ 155 h 186"/>
                  <a:gd name="T38" fmla="*/ 161 w 366"/>
                  <a:gd name="T39" fmla="*/ 143 h 186"/>
                  <a:gd name="T40" fmla="*/ 204 w 366"/>
                  <a:gd name="T41" fmla="*/ 119 h 186"/>
                  <a:gd name="T42" fmla="*/ 200 w 366"/>
                  <a:gd name="T43" fmla="*/ 106 h 186"/>
                  <a:gd name="T44" fmla="*/ 236 w 366"/>
                  <a:gd name="T45" fmla="*/ 97 h 186"/>
                  <a:gd name="T46" fmla="*/ 281 w 366"/>
                  <a:gd name="T47" fmla="*/ 68 h 186"/>
                  <a:gd name="T48" fmla="*/ 285 w 366"/>
                  <a:gd name="T49" fmla="*/ 50 h 186"/>
                  <a:gd name="T50" fmla="*/ 346 w 366"/>
                  <a:gd name="T51" fmla="*/ 34 h 186"/>
                  <a:gd name="T52" fmla="*/ 331 w 366"/>
                  <a:gd name="T53" fmla="*/ 16 h 186"/>
                  <a:gd name="T54" fmla="*/ 293 w 366"/>
                  <a:gd name="T55" fmla="*/ 16 h 186"/>
                  <a:gd name="T56" fmla="*/ 258 w 366"/>
                  <a:gd name="T57" fmla="*/ 5 h 186"/>
                  <a:gd name="T58" fmla="*/ 218 w 366"/>
                  <a:gd name="T59" fmla="*/ 10 h 186"/>
                  <a:gd name="T60" fmla="*/ 182 w 366"/>
                  <a:gd name="T61" fmla="*/ 8 h 186"/>
                  <a:gd name="T62" fmla="*/ 144 w 366"/>
                  <a:gd name="T63" fmla="*/ 11 h 186"/>
                  <a:gd name="T64" fmla="*/ 131 w 366"/>
                  <a:gd name="T65" fmla="*/ 19 h 186"/>
                  <a:gd name="T66" fmla="*/ 99 w 366"/>
                  <a:gd name="T67" fmla="*/ 27 h 186"/>
                  <a:gd name="T68" fmla="*/ 68 w 366"/>
                  <a:gd name="T69" fmla="*/ 31 h 186"/>
                  <a:gd name="T70" fmla="*/ 43 w 366"/>
                  <a:gd name="T71" fmla="*/ 34 h 186"/>
                  <a:gd name="T72" fmla="*/ 10 w 366"/>
                  <a:gd name="T73" fmla="*/ 4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66" h="186">
                    <a:moveTo>
                      <a:pt x="19" y="46"/>
                    </a:moveTo>
                    <a:cubicBezTo>
                      <a:pt x="26" y="41"/>
                      <a:pt x="31" y="44"/>
                      <a:pt x="25" y="47"/>
                    </a:cubicBezTo>
                    <a:cubicBezTo>
                      <a:pt x="19" y="50"/>
                      <a:pt x="21" y="52"/>
                      <a:pt x="30" y="52"/>
                    </a:cubicBezTo>
                    <a:cubicBezTo>
                      <a:pt x="38" y="51"/>
                      <a:pt x="26" y="54"/>
                      <a:pt x="26" y="59"/>
                    </a:cubicBezTo>
                    <a:cubicBezTo>
                      <a:pt x="26" y="64"/>
                      <a:pt x="36" y="61"/>
                      <a:pt x="37" y="66"/>
                    </a:cubicBezTo>
                    <a:cubicBezTo>
                      <a:pt x="37" y="71"/>
                      <a:pt x="59" y="73"/>
                      <a:pt x="65" y="67"/>
                    </a:cubicBezTo>
                    <a:cubicBezTo>
                      <a:pt x="72" y="61"/>
                      <a:pt x="69" y="69"/>
                      <a:pt x="69" y="73"/>
                    </a:cubicBezTo>
                    <a:cubicBezTo>
                      <a:pt x="68" y="77"/>
                      <a:pt x="99" y="80"/>
                      <a:pt x="101" y="75"/>
                    </a:cubicBezTo>
                    <a:cubicBezTo>
                      <a:pt x="102" y="70"/>
                      <a:pt x="107" y="72"/>
                      <a:pt x="113" y="74"/>
                    </a:cubicBezTo>
                    <a:cubicBezTo>
                      <a:pt x="119" y="75"/>
                      <a:pt x="148" y="68"/>
                      <a:pt x="149" y="62"/>
                    </a:cubicBezTo>
                    <a:cubicBezTo>
                      <a:pt x="149" y="56"/>
                      <a:pt x="158" y="65"/>
                      <a:pt x="149" y="72"/>
                    </a:cubicBezTo>
                    <a:cubicBezTo>
                      <a:pt x="139" y="78"/>
                      <a:pt x="120" y="77"/>
                      <a:pt x="112" y="80"/>
                    </a:cubicBezTo>
                    <a:cubicBezTo>
                      <a:pt x="103" y="82"/>
                      <a:pt x="117" y="88"/>
                      <a:pt x="126" y="95"/>
                    </a:cubicBezTo>
                    <a:cubicBezTo>
                      <a:pt x="134" y="101"/>
                      <a:pt x="115" y="98"/>
                      <a:pt x="107" y="89"/>
                    </a:cubicBezTo>
                    <a:cubicBezTo>
                      <a:pt x="99" y="81"/>
                      <a:pt x="81" y="81"/>
                      <a:pt x="71" y="81"/>
                    </a:cubicBezTo>
                    <a:cubicBezTo>
                      <a:pt x="62" y="82"/>
                      <a:pt x="65" y="99"/>
                      <a:pt x="72" y="99"/>
                    </a:cubicBezTo>
                    <a:cubicBezTo>
                      <a:pt x="79" y="99"/>
                      <a:pt x="86" y="102"/>
                      <a:pt x="93" y="113"/>
                    </a:cubicBezTo>
                    <a:cubicBezTo>
                      <a:pt x="100" y="124"/>
                      <a:pt x="115" y="121"/>
                      <a:pt x="115" y="126"/>
                    </a:cubicBezTo>
                    <a:cubicBezTo>
                      <a:pt x="115" y="131"/>
                      <a:pt x="95" y="122"/>
                      <a:pt x="84" y="120"/>
                    </a:cubicBezTo>
                    <a:cubicBezTo>
                      <a:pt x="73" y="118"/>
                      <a:pt x="56" y="125"/>
                      <a:pt x="55" y="133"/>
                    </a:cubicBezTo>
                    <a:cubicBezTo>
                      <a:pt x="55" y="141"/>
                      <a:pt x="71" y="140"/>
                      <a:pt x="82" y="134"/>
                    </a:cubicBezTo>
                    <a:cubicBezTo>
                      <a:pt x="93" y="127"/>
                      <a:pt x="85" y="136"/>
                      <a:pt x="80" y="141"/>
                    </a:cubicBezTo>
                    <a:cubicBezTo>
                      <a:pt x="74" y="146"/>
                      <a:pt x="93" y="150"/>
                      <a:pt x="93" y="156"/>
                    </a:cubicBezTo>
                    <a:cubicBezTo>
                      <a:pt x="93" y="162"/>
                      <a:pt x="79" y="160"/>
                      <a:pt x="78" y="154"/>
                    </a:cubicBezTo>
                    <a:cubicBezTo>
                      <a:pt x="76" y="149"/>
                      <a:pt x="71" y="143"/>
                      <a:pt x="58" y="144"/>
                    </a:cubicBezTo>
                    <a:cubicBezTo>
                      <a:pt x="45" y="145"/>
                      <a:pt x="49" y="154"/>
                      <a:pt x="57" y="155"/>
                    </a:cubicBezTo>
                    <a:cubicBezTo>
                      <a:pt x="65" y="156"/>
                      <a:pt x="65" y="162"/>
                      <a:pt x="56" y="162"/>
                    </a:cubicBezTo>
                    <a:cubicBezTo>
                      <a:pt x="47" y="162"/>
                      <a:pt x="27" y="168"/>
                      <a:pt x="33" y="174"/>
                    </a:cubicBezTo>
                    <a:cubicBezTo>
                      <a:pt x="40" y="180"/>
                      <a:pt x="66" y="174"/>
                      <a:pt x="70" y="178"/>
                    </a:cubicBezTo>
                    <a:cubicBezTo>
                      <a:pt x="75" y="182"/>
                      <a:pt x="87" y="183"/>
                      <a:pt x="90" y="179"/>
                    </a:cubicBezTo>
                    <a:cubicBezTo>
                      <a:pt x="93" y="174"/>
                      <a:pt x="103" y="176"/>
                      <a:pt x="113" y="176"/>
                    </a:cubicBezTo>
                    <a:cubicBezTo>
                      <a:pt x="123" y="176"/>
                      <a:pt x="126" y="178"/>
                      <a:pt x="130" y="182"/>
                    </a:cubicBezTo>
                    <a:cubicBezTo>
                      <a:pt x="135" y="186"/>
                      <a:pt x="143" y="184"/>
                      <a:pt x="148" y="180"/>
                    </a:cubicBezTo>
                    <a:cubicBezTo>
                      <a:pt x="154" y="176"/>
                      <a:pt x="154" y="176"/>
                      <a:pt x="161" y="176"/>
                    </a:cubicBezTo>
                    <a:cubicBezTo>
                      <a:pt x="168" y="176"/>
                      <a:pt x="169" y="172"/>
                      <a:pt x="166" y="166"/>
                    </a:cubicBezTo>
                    <a:cubicBezTo>
                      <a:pt x="162" y="161"/>
                      <a:pt x="153" y="170"/>
                      <a:pt x="152" y="166"/>
                    </a:cubicBezTo>
                    <a:cubicBezTo>
                      <a:pt x="151" y="161"/>
                      <a:pt x="143" y="160"/>
                      <a:pt x="129" y="162"/>
                    </a:cubicBezTo>
                    <a:cubicBezTo>
                      <a:pt x="115" y="164"/>
                      <a:pt x="121" y="153"/>
                      <a:pt x="129" y="155"/>
                    </a:cubicBezTo>
                    <a:cubicBezTo>
                      <a:pt x="138" y="158"/>
                      <a:pt x="149" y="157"/>
                      <a:pt x="159" y="154"/>
                    </a:cubicBezTo>
                    <a:cubicBezTo>
                      <a:pt x="168" y="152"/>
                      <a:pt x="161" y="147"/>
                      <a:pt x="161" y="143"/>
                    </a:cubicBezTo>
                    <a:cubicBezTo>
                      <a:pt x="161" y="139"/>
                      <a:pt x="173" y="142"/>
                      <a:pt x="182" y="142"/>
                    </a:cubicBezTo>
                    <a:cubicBezTo>
                      <a:pt x="191" y="142"/>
                      <a:pt x="204" y="127"/>
                      <a:pt x="204" y="119"/>
                    </a:cubicBezTo>
                    <a:cubicBezTo>
                      <a:pt x="205" y="110"/>
                      <a:pt x="184" y="112"/>
                      <a:pt x="174" y="112"/>
                    </a:cubicBezTo>
                    <a:cubicBezTo>
                      <a:pt x="164" y="112"/>
                      <a:pt x="181" y="105"/>
                      <a:pt x="200" y="106"/>
                    </a:cubicBezTo>
                    <a:cubicBezTo>
                      <a:pt x="219" y="107"/>
                      <a:pt x="210" y="98"/>
                      <a:pt x="214" y="95"/>
                    </a:cubicBezTo>
                    <a:cubicBezTo>
                      <a:pt x="217" y="92"/>
                      <a:pt x="226" y="99"/>
                      <a:pt x="236" y="97"/>
                    </a:cubicBezTo>
                    <a:cubicBezTo>
                      <a:pt x="245" y="95"/>
                      <a:pt x="239" y="87"/>
                      <a:pt x="245" y="87"/>
                    </a:cubicBezTo>
                    <a:cubicBezTo>
                      <a:pt x="250" y="87"/>
                      <a:pt x="260" y="80"/>
                      <a:pt x="281" y="68"/>
                    </a:cubicBezTo>
                    <a:cubicBezTo>
                      <a:pt x="301" y="57"/>
                      <a:pt x="317" y="59"/>
                      <a:pt x="318" y="52"/>
                    </a:cubicBezTo>
                    <a:cubicBezTo>
                      <a:pt x="319" y="46"/>
                      <a:pt x="290" y="52"/>
                      <a:pt x="285" y="50"/>
                    </a:cubicBezTo>
                    <a:cubicBezTo>
                      <a:pt x="280" y="48"/>
                      <a:pt x="305" y="43"/>
                      <a:pt x="311" y="44"/>
                    </a:cubicBezTo>
                    <a:cubicBezTo>
                      <a:pt x="317" y="46"/>
                      <a:pt x="325" y="44"/>
                      <a:pt x="346" y="34"/>
                    </a:cubicBezTo>
                    <a:cubicBezTo>
                      <a:pt x="366" y="24"/>
                      <a:pt x="357" y="22"/>
                      <a:pt x="349" y="23"/>
                    </a:cubicBezTo>
                    <a:cubicBezTo>
                      <a:pt x="340" y="25"/>
                      <a:pt x="331" y="22"/>
                      <a:pt x="331" y="16"/>
                    </a:cubicBezTo>
                    <a:cubicBezTo>
                      <a:pt x="332" y="11"/>
                      <a:pt x="319" y="16"/>
                      <a:pt x="318" y="13"/>
                    </a:cubicBezTo>
                    <a:cubicBezTo>
                      <a:pt x="318" y="10"/>
                      <a:pt x="306" y="11"/>
                      <a:pt x="293" y="16"/>
                    </a:cubicBezTo>
                    <a:cubicBezTo>
                      <a:pt x="280" y="21"/>
                      <a:pt x="292" y="11"/>
                      <a:pt x="297" y="9"/>
                    </a:cubicBezTo>
                    <a:cubicBezTo>
                      <a:pt x="303" y="7"/>
                      <a:pt x="264" y="9"/>
                      <a:pt x="258" y="5"/>
                    </a:cubicBezTo>
                    <a:cubicBezTo>
                      <a:pt x="251" y="0"/>
                      <a:pt x="244" y="12"/>
                      <a:pt x="238" y="6"/>
                    </a:cubicBezTo>
                    <a:cubicBezTo>
                      <a:pt x="232" y="0"/>
                      <a:pt x="216" y="5"/>
                      <a:pt x="218" y="10"/>
                    </a:cubicBezTo>
                    <a:cubicBezTo>
                      <a:pt x="220" y="14"/>
                      <a:pt x="216" y="14"/>
                      <a:pt x="210" y="9"/>
                    </a:cubicBezTo>
                    <a:cubicBezTo>
                      <a:pt x="204" y="4"/>
                      <a:pt x="192" y="10"/>
                      <a:pt x="182" y="8"/>
                    </a:cubicBezTo>
                    <a:cubicBezTo>
                      <a:pt x="171" y="7"/>
                      <a:pt x="176" y="17"/>
                      <a:pt x="164" y="12"/>
                    </a:cubicBezTo>
                    <a:cubicBezTo>
                      <a:pt x="153" y="7"/>
                      <a:pt x="140" y="9"/>
                      <a:pt x="144" y="11"/>
                    </a:cubicBezTo>
                    <a:cubicBezTo>
                      <a:pt x="147" y="12"/>
                      <a:pt x="143" y="15"/>
                      <a:pt x="138" y="14"/>
                    </a:cubicBezTo>
                    <a:cubicBezTo>
                      <a:pt x="133" y="12"/>
                      <a:pt x="128" y="14"/>
                      <a:pt x="131" y="19"/>
                    </a:cubicBezTo>
                    <a:cubicBezTo>
                      <a:pt x="133" y="24"/>
                      <a:pt x="112" y="18"/>
                      <a:pt x="112" y="23"/>
                    </a:cubicBezTo>
                    <a:cubicBezTo>
                      <a:pt x="112" y="29"/>
                      <a:pt x="105" y="32"/>
                      <a:pt x="99" y="27"/>
                    </a:cubicBezTo>
                    <a:cubicBezTo>
                      <a:pt x="93" y="22"/>
                      <a:pt x="74" y="20"/>
                      <a:pt x="79" y="25"/>
                    </a:cubicBezTo>
                    <a:cubicBezTo>
                      <a:pt x="85" y="29"/>
                      <a:pt x="62" y="27"/>
                      <a:pt x="68" y="31"/>
                    </a:cubicBezTo>
                    <a:cubicBezTo>
                      <a:pt x="74" y="36"/>
                      <a:pt x="61" y="39"/>
                      <a:pt x="61" y="37"/>
                    </a:cubicBezTo>
                    <a:cubicBezTo>
                      <a:pt x="61" y="34"/>
                      <a:pt x="48" y="30"/>
                      <a:pt x="43" y="34"/>
                    </a:cubicBezTo>
                    <a:cubicBezTo>
                      <a:pt x="38" y="39"/>
                      <a:pt x="37" y="44"/>
                      <a:pt x="34" y="41"/>
                    </a:cubicBezTo>
                    <a:cubicBezTo>
                      <a:pt x="32" y="38"/>
                      <a:pt x="21" y="39"/>
                      <a:pt x="10" y="43"/>
                    </a:cubicBezTo>
                    <a:cubicBezTo>
                      <a:pt x="0" y="47"/>
                      <a:pt x="12" y="50"/>
                      <a:pt x="1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4" name="Freeform 2208">
                <a:extLst>
                  <a:ext uri="{FF2B5EF4-FFF2-40B4-BE49-F238E27FC236}">
                    <a16:creationId xmlns:a16="http://schemas.microsoft.com/office/drawing/2014/main" id="{5A1104A7-B242-C045-B843-7272EB6E1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290" y="2090638"/>
                <a:ext cx="94778" cy="30574"/>
              </a:xfrm>
              <a:custGeom>
                <a:avLst/>
                <a:gdLst>
                  <a:gd name="T0" fmla="*/ 20 w 53"/>
                  <a:gd name="T1" fmla="*/ 13 h 17"/>
                  <a:gd name="T2" fmla="*/ 34 w 53"/>
                  <a:gd name="T3" fmla="*/ 11 h 17"/>
                  <a:gd name="T4" fmla="*/ 53 w 53"/>
                  <a:gd name="T5" fmla="*/ 9 h 17"/>
                  <a:gd name="T6" fmla="*/ 28 w 53"/>
                  <a:gd name="T7" fmla="*/ 3 h 17"/>
                  <a:gd name="T8" fmla="*/ 7 w 53"/>
                  <a:gd name="T9" fmla="*/ 12 h 17"/>
                  <a:gd name="T10" fmla="*/ 20 w 53"/>
                  <a:gd name="T11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17">
                    <a:moveTo>
                      <a:pt x="20" y="13"/>
                    </a:moveTo>
                    <a:cubicBezTo>
                      <a:pt x="25" y="15"/>
                      <a:pt x="30" y="8"/>
                      <a:pt x="34" y="11"/>
                    </a:cubicBezTo>
                    <a:cubicBezTo>
                      <a:pt x="37" y="14"/>
                      <a:pt x="53" y="17"/>
                      <a:pt x="53" y="9"/>
                    </a:cubicBezTo>
                    <a:cubicBezTo>
                      <a:pt x="53" y="1"/>
                      <a:pt x="33" y="0"/>
                      <a:pt x="28" y="3"/>
                    </a:cubicBezTo>
                    <a:cubicBezTo>
                      <a:pt x="23" y="6"/>
                      <a:pt x="0" y="7"/>
                      <a:pt x="7" y="12"/>
                    </a:cubicBezTo>
                    <a:cubicBezTo>
                      <a:pt x="11" y="15"/>
                      <a:pt x="15" y="11"/>
                      <a:pt x="2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5" name="Freeform 2209">
                <a:extLst>
                  <a:ext uri="{FF2B5EF4-FFF2-40B4-BE49-F238E27FC236}">
                    <a16:creationId xmlns:a16="http://schemas.microsoft.com/office/drawing/2014/main" id="{E314F492-0637-AE42-B48C-41A806807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0015" y="2119414"/>
                <a:ext cx="74336" cy="37768"/>
              </a:xfrm>
              <a:custGeom>
                <a:avLst/>
                <a:gdLst>
                  <a:gd name="T0" fmla="*/ 36 w 42"/>
                  <a:gd name="T1" fmla="*/ 6 h 22"/>
                  <a:gd name="T2" fmla="*/ 29 w 42"/>
                  <a:gd name="T3" fmla="*/ 2 h 22"/>
                  <a:gd name="T4" fmla="*/ 0 w 42"/>
                  <a:gd name="T5" fmla="*/ 11 h 22"/>
                  <a:gd name="T6" fmla="*/ 15 w 42"/>
                  <a:gd name="T7" fmla="*/ 21 h 22"/>
                  <a:gd name="T8" fmla="*/ 31 w 42"/>
                  <a:gd name="T9" fmla="*/ 11 h 22"/>
                  <a:gd name="T10" fmla="*/ 36 w 42"/>
                  <a:gd name="T11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2">
                    <a:moveTo>
                      <a:pt x="36" y="6"/>
                    </a:moveTo>
                    <a:cubicBezTo>
                      <a:pt x="42" y="5"/>
                      <a:pt x="39" y="0"/>
                      <a:pt x="29" y="2"/>
                    </a:cubicBezTo>
                    <a:cubicBezTo>
                      <a:pt x="18" y="3"/>
                      <a:pt x="0" y="3"/>
                      <a:pt x="0" y="11"/>
                    </a:cubicBezTo>
                    <a:cubicBezTo>
                      <a:pt x="0" y="17"/>
                      <a:pt x="4" y="20"/>
                      <a:pt x="15" y="21"/>
                    </a:cubicBezTo>
                    <a:cubicBezTo>
                      <a:pt x="27" y="22"/>
                      <a:pt x="37" y="11"/>
                      <a:pt x="31" y="11"/>
                    </a:cubicBezTo>
                    <a:cubicBezTo>
                      <a:pt x="26" y="11"/>
                      <a:pt x="29" y="7"/>
                      <a:pt x="3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6" name="Freeform 2210">
                <a:extLst>
                  <a:ext uri="{FF2B5EF4-FFF2-40B4-BE49-F238E27FC236}">
                    <a16:creationId xmlns:a16="http://schemas.microsoft.com/office/drawing/2014/main" id="{66B330DC-2095-1D4A-837B-405B77A4A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433" y="3042038"/>
                <a:ext cx="1150347" cy="544941"/>
              </a:xfrm>
              <a:custGeom>
                <a:avLst/>
                <a:gdLst>
                  <a:gd name="T0" fmla="*/ 307 w 649"/>
                  <a:gd name="T1" fmla="*/ 283 h 318"/>
                  <a:gd name="T2" fmla="*/ 323 w 649"/>
                  <a:gd name="T3" fmla="*/ 273 h 318"/>
                  <a:gd name="T4" fmla="*/ 342 w 649"/>
                  <a:gd name="T5" fmla="*/ 260 h 318"/>
                  <a:gd name="T6" fmla="*/ 353 w 649"/>
                  <a:gd name="T7" fmla="*/ 257 h 318"/>
                  <a:gd name="T8" fmla="*/ 376 w 649"/>
                  <a:gd name="T9" fmla="*/ 264 h 318"/>
                  <a:gd name="T10" fmla="*/ 387 w 649"/>
                  <a:gd name="T11" fmla="*/ 264 h 318"/>
                  <a:gd name="T12" fmla="*/ 393 w 649"/>
                  <a:gd name="T13" fmla="*/ 260 h 318"/>
                  <a:gd name="T14" fmla="*/ 409 w 649"/>
                  <a:gd name="T15" fmla="*/ 252 h 318"/>
                  <a:gd name="T16" fmla="*/ 431 w 649"/>
                  <a:gd name="T17" fmla="*/ 251 h 318"/>
                  <a:gd name="T18" fmla="*/ 461 w 649"/>
                  <a:gd name="T19" fmla="*/ 257 h 318"/>
                  <a:gd name="T20" fmla="*/ 475 w 649"/>
                  <a:gd name="T21" fmla="*/ 288 h 318"/>
                  <a:gd name="T22" fmla="*/ 494 w 649"/>
                  <a:gd name="T23" fmla="*/ 318 h 318"/>
                  <a:gd name="T24" fmla="*/ 492 w 649"/>
                  <a:gd name="T25" fmla="*/ 277 h 318"/>
                  <a:gd name="T26" fmla="*/ 507 w 649"/>
                  <a:gd name="T27" fmla="*/ 219 h 318"/>
                  <a:gd name="T28" fmla="*/ 537 w 649"/>
                  <a:gd name="T29" fmla="*/ 198 h 318"/>
                  <a:gd name="T30" fmla="*/ 543 w 649"/>
                  <a:gd name="T31" fmla="*/ 188 h 318"/>
                  <a:gd name="T32" fmla="*/ 547 w 649"/>
                  <a:gd name="T33" fmla="*/ 175 h 318"/>
                  <a:gd name="T34" fmla="*/ 536 w 649"/>
                  <a:gd name="T35" fmla="*/ 158 h 318"/>
                  <a:gd name="T36" fmla="*/ 546 w 649"/>
                  <a:gd name="T37" fmla="*/ 133 h 318"/>
                  <a:gd name="T38" fmla="*/ 552 w 649"/>
                  <a:gd name="T39" fmla="*/ 158 h 318"/>
                  <a:gd name="T40" fmla="*/ 559 w 649"/>
                  <a:gd name="T41" fmla="*/ 140 h 318"/>
                  <a:gd name="T42" fmla="*/ 576 w 649"/>
                  <a:gd name="T43" fmla="*/ 119 h 318"/>
                  <a:gd name="T44" fmla="*/ 573 w 649"/>
                  <a:gd name="T45" fmla="*/ 116 h 318"/>
                  <a:gd name="T46" fmla="*/ 608 w 649"/>
                  <a:gd name="T47" fmla="*/ 105 h 318"/>
                  <a:gd name="T48" fmla="*/ 605 w 649"/>
                  <a:gd name="T49" fmla="*/ 93 h 318"/>
                  <a:gd name="T50" fmla="*/ 624 w 649"/>
                  <a:gd name="T51" fmla="*/ 70 h 318"/>
                  <a:gd name="T52" fmla="*/ 642 w 649"/>
                  <a:gd name="T53" fmla="*/ 66 h 318"/>
                  <a:gd name="T54" fmla="*/ 626 w 649"/>
                  <a:gd name="T55" fmla="*/ 27 h 318"/>
                  <a:gd name="T56" fmla="*/ 560 w 649"/>
                  <a:gd name="T57" fmla="*/ 63 h 318"/>
                  <a:gd name="T58" fmla="*/ 517 w 649"/>
                  <a:gd name="T59" fmla="*/ 89 h 318"/>
                  <a:gd name="T60" fmla="*/ 461 w 649"/>
                  <a:gd name="T61" fmla="*/ 103 h 318"/>
                  <a:gd name="T62" fmla="*/ 472 w 649"/>
                  <a:gd name="T63" fmla="*/ 85 h 318"/>
                  <a:gd name="T64" fmla="*/ 456 w 649"/>
                  <a:gd name="T65" fmla="*/ 78 h 318"/>
                  <a:gd name="T66" fmla="*/ 440 w 649"/>
                  <a:gd name="T67" fmla="*/ 62 h 318"/>
                  <a:gd name="T68" fmla="*/ 412 w 649"/>
                  <a:gd name="T69" fmla="*/ 83 h 318"/>
                  <a:gd name="T70" fmla="*/ 447 w 649"/>
                  <a:gd name="T71" fmla="*/ 45 h 318"/>
                  <a:gd name="T72" fmla="*/ 449 w 649"/>
                  <a:gd name="T73" fmla="*/ 43 h 318"/>
                  <a:gd name="T74" fmla="*/ 413 w 649"/>
                  <a:gd name="T75" fmla="*/ 36 h 318"/>
                  <a:gd name="T76" fmla="*/ 385 w 649"/>
                  <a:gd name="T77" fmla="*/ 41 h 318"/>
                  <a:gd name="T78" fmla="*/ 365 w 649"/>
                  <a:gd name="T79" fmla="*/ 32 h 318"/>
                  <a:gd name="T80" fmla="*/ 368 w 649"/>
                  <a:gd name="T81" fmla="*/ 15 h 318"/>
                  <a:gd name="T82" fmla="*/ 352 w 649"/>
                  <a:gd name="T83" fmla="*/ 11 h 318"/>
                  <a:gd name="T84" fmla="*/ 334 w 649"/>
                  <a:gd name="T85" fmla="*/ 0 h 318"/>
                  <a:gd name="T86" fmla="*/ 26 w 649"/>
                  <a:gd name="T87" fmla="*/ 13 h 318"/>
                  <a:gd name="T88" fmla="*/ 18 w 649"/>
                  <a:gd name="T89" fmla="*/ 22 h 318"/>
                  <a:gd name="T90" fmla="*/ 0 w 649"/>
                  <a:gd name="T91" fmla="*/ 15 h 318"/>
                  <a:gd name="T92" fmla="*/ 8 w 649"/>
                  <a:gd name="T93" fmla="*/ 45 h 318"/>
                  <a:gd name="T94" fmla="*/ 5 w 649"/>
                  <a:gd name="T95" fmla="*/ 87 h 318"/>
                  <a:gd name="T96" fmla="*/ 11 w 649"/>
                  <a:gd name="T97" fmla="*/ 144 h 318"/>
                  <a:gd name="T98" fmla="*/ 32 w 649"/>
                  <a:gd name="T99" fmla="*/ 176 h 318"/>
                  <a:gd name="T100" fmla="*/ 47 w 649"/>
                  <a:gd name="T101" fmla="*/ 199 h 318"/>
                  <a:gd name="T102" fmla="*/ 72 w 649"/>
                  <a:gd name="T103" fmla="*/ 207 h 318"/>
                  <a:gd name="T104" fmla="*/ 123 w 649"/>
                  <a:gd name="T105" fmla="*/ 230 h 318"/>
                  <a:gd name="T106" fmla="*/ 207 w 649"/>
                  <a:gd name="T107" fmla="*/ 235 h 318"/>
                  <a:gd name="T108" fmla="*/ 234 w 649"/>
                  <a:gd name="T109" fmla="*/ 265 h 318"/>
                  <a:gd name="T110" fmla="*/ 273 w 649"/>
                  <a:gd name="T111" fmla="*/ 272 h 318"/>
                  <a:gd name="T112" fmla="*/ 288 w 649"/>
                  <a:gd name="T113" fmla="*/ 301 h 318"/>
                  <a:gd name="T114" fmla="*/ 306 w 649"/>
                  <a:gd name="T115" fmla="*/ 307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9" h="318">
                    <a:moveTo>
                      <a:pt x="303" y="303"/>
                    </a:moveTo>
                    <a:cubicBezTo>
                      <a:pt x="302" y="301"/>
                      <a:pt x="301" y="300"/>
                      <a:pt x="301" y="298"/>
                    </a:cubicBezTo>
                    <a:cubicBezTo>
                      <a:pt x="301" y="296"/>
                      <a:pt x="302" y="295"/>
                      <a:pt x="304" y="294"/>
                    </a:cubicBezTo>
                    <a:cubicBezTo>
                      <a:pt x="306" y="292"/>
                      <a:pt x="306" y="291"/>
                      <a:pt x="305" y="289"/>
                    </a:cubicBezTo>
                    <a:cubicBezTo>
                      <a:pt x="305" y="287"/>
                      <a:pt x="304" y="285"/>
                      <a:pt x="307" y="283"/>
                    </a:cubicBezTo>
                    <a:cubicBezTo>
                      <a:pt x="307" y="283"/>
                      <a:pt x="308" y="282"/>
                      <a:pt x="309" y="282"/>
                    </a:cubicBezTo>
                    <a:cubicBezTo>
                      <a:pt x="311" y="281"/>
                      <a:pt x="314" y="279"/>
                      <a:pt x="314" y="278"/>
                    </a:cubicBezTo>
                    <a:cubicBezTo>
                      <a:pt x="314" y="276"/>
                      <a:pt x="315" y="273"/>
                      <a:pt x="320" y="273"/>
                    </a:cubicBezTo>
                    <a:cubicBezTo>
                      <a:pt x="321" y="273"/>
                      <a:pt x="322" y="273"/>
                      <a:pt x="323" y="273"/>
                    </a:cubicBezTo>
                    <a:cubicBezTo>
                      <a:pt x="323" y="273"/>
                      <a:pt x="323" y="273"/>
                      <a:pt x="323" y="273"/>
                    </a:cubicBezTo>
                    <a:cubicBezTo>
                      <a:pt x="326" y="273"/>
                      <a:pt x="332" y="268"/>
                      <a:pt x="332" y="266"/>
                    </a:cubicBezTo>
                    <a:cubicBezTo>
                      <a:pt x="331" y="265"/>
                      <a:pt x="331" y="264"/>
                      <a:pt x="332" y="263"/>
                    </a:cubicBezTo>
                    <a:cubicBezTo>
                      <a:pt x="333" y="261"/>
                      <a:pt x="335" y="261"/>
                      <a:pt x="336" y="261"/>
                    </a:cubicBezTo>
                    <a:cubicBezTo>
                      <a:pt x="337" y="261"/>
                      <a:pt x="338" y="262"/>
                      <a:pt x="340" y="262"/>
                    </a:cubicBezTo>
                    <a:cubicBezTo>
                      <a:pt x="341" y="262"/>
                      <a:pt x="341" y="262"/>
                      <a:pt x="342" y="260"/>
                    </a:cubicBezTo>
                    <a:cubicBezTo>
                      <a:pt x="342" y="259"/>
                      <a:pt x="343" y="257"/>
                      <a:pt x="346" y="257"/>
                    </a:cubicBezTo>
                    <a:cubicBezTo>
                      <a:pt x="346" y="257"/>
                      <a:pt x="346" y="257"/>
                      <a:pt x="347" y="258"/>
                    </a:cubicBezTo>
                    <a:cubicBezTo>
                      <a:pt x="348" y="258"/>
                      <a:pt x="348" y="258"/>
                      <a:pt x="349" y="258"/>
                    </a:cubicBezTo>
                    <a:cubicBezTo>
                      <a:pt x="349" y="258"/>
                      <a:pt x="350" y="259"/>
                      <a:pt x="350" y="259"/>
                    </a:cubicBezTo>
                    <a:cubicBezTo>
                      <a:pt x="351" y="257"/>
                      <a:pt x="352" y="257"/>
                      <a:pt x="353" y="257"/>
                    </a:cubicBezTo>
                    <a:cubicBezTo>
                      <a:pt x="355" y="257"/>
                      <a:pt x="357" y="258"/>
                      <a:pt x="359" y="260"/>
                    </a:cubicBezTo>
                    <a:cubicBezTo>
                      <a:pt x="360" y="261"/>
                      <a:pt x="362" y="262"/>
                      <a:pt x="363" y="262"/>
                    </a:cubicBezTo>
                    <a:cubicBezTo>
                      <a:pt x="363" y="262"/>
                      <a:pt x="365" y="262"/>
                      <a:pt x="365" y="261"/>
                    </a:cubicBezTo>
                    <a:cubicBezTo>
                      <a:pt x="365" y="259"/>
                      <a:pt x="367" y="258"/>
                      <a:pt x="368" y="258"/>
                    </a:cubicBezTo>
                    <a:cubicBezTo>
                      <a:pt x="370" y="258"/>
                      <a:pt x="372" y="259"/>
                      <a:pt x="376" y="264"/>
                    </a:cubicBezTo>
                    <a:cubicBezTo>
                      <a:pt x="378" y="266"/>
                      <a:pt x="378" y="266"/>
                      <a:pt x="380" y="266"/>
                    </a:cubicBezTo>
                    <a:cubicBezTo>
                      <a:pt x="382" y="266"/>
                      <a:pt x="382" y="266"/>
                      <a:pt x="382" y="266"/>
                    </a:cubicBezTo>
                    <a:cubicBezTo>
                      <a:pt x="382" y="266"/>
                      <a:pt x="383" y="266"/>
                      <a:pt x="384" y="266"/>
                    </a:cubicBezTo>
                    <a:cubicBezTo>
                      <a:pt x="386" y="266"/>
                      <a:pt x="386" y="266"/>
                      <a:pt x="386" y="265"/>
                    </a:cubicBezTo>
                    <a:cubicBezTo>
                      <a:pt x="387" y="265"/>
                      <a:pt x="387" y="264"/>
                      <a:pt x="387" y="264"/>
                    </a:cubicBezTo>
                    <a:cubicBezTo>
                      <a:pt x="387" y="262"/>
                      <a:pt x="388" y="261"/>
                      <a:pt x="389" y="261"/>
                    </a:cubicBezTo>
                    <a:cubicBezTo>
                      <a:pt x="390" y="261"/>
                      <a:pt x="391" y="262"/>
                      <a:pt x="393" y="264"/>
                    </a:cubicBezTo>
                    <a:cubicBezTo>
                      <a:pt x="392" y="263"/>
                      <a:pt x="393" y="262"/>
                      <a:pt x="393" y="261"/>
                    </a:cubicBezTo>
                    <a:cubicBezTo>
                      <a:pt x="393" y="261"/>
                      <a:pt x="393" y="261"/>
                      <a:pt x="393" y="261"/>
                    </a:cubicBezTo>
                    <a:cubicBezTo>
                      <a:pt x="393" y="261"/>
                      <a:pt x="393" y="260"/>
                      <a:pt x="393" y="260"/>
                    </a:cubicBezTo>
                    <a:cubicBezTo>
                      <a:pt x="391" y="259"/>
                      <a:pt x="391" y="258"/>
                      <a:pt x="391" y="256"/>
                    </a:cubicBezTo>
                    <a:cubicBezTo>
                      <a:pt x="392" y="253"/>
                      <a:pt x="399" y="252"/>
                      <a:pt x="403" y="252"/>
                    </a:cubicBezTo>
                    <a:cubicBezTo>
                      <a:pt x="404" y="252"/>
                      <a:pt x="404" y="252"/>
                      <a:pt x="404" y="252"/>
                    </a:cubicBezTo>
                    <a:cubicBezTo>
                      <a:pt x="406" y="252"/>
                      <a:pt x="407" y="252"/>
                      <a:pt x="408" y="252"/>
                    </a:cubicBezTo>
                    <a:cubicBezTo>
                      <a:pt x="408" y="252"/>
                      <a:pt x="409" y="252"/>
                      <a:pt x="409" y="252"/>
                    </a:cubicBezTo>
                    <a:cubicBezTo>
                      <a:pt x="409" y="252"/>
                      <a:pt x="409" y="252"/>
                      <a:pt x="410" y="251"/>
                    </a:cubicBezTo>
                    <a:cubicBezTo>
                      <a:pt x="411" y="249"/>
                      <a:pt x="413" y="248"/>
                      <a:pt x="414" y="248"/>
                    </a:cubicBezTo>
                    <a:cubicBezTo>
                      <a:pt x="416" y="248"/>
                      <a:pt x="418" y="251"/>
                      <a:pt x="418" y="254"/>
                    </a:cubicBezTo>
                    <a:cubicBezTo>
                      <a:pt x="419" y="254"/>
                      <a:pt x="421" y="253"/>
                      <a:pt x="423" y="253"/>
                    </a:cubicBezTo>
                    <a:cubicBezTo>
                      <a:pt x="426" y="252"/>
                      <a:pt x="429" y="251"/>
                      <a:pt x="431" y="251"/>
                    </a:cubicBezTo>
                    <a:cubicBezTo>
                      <a:pt x="437" y="251"/>
                      <a:pt x="443" y="256"/>
                      <a:pt x="444" y="260"/>
                    </a:cubicBezTo>
                    <a:cubicBezTo>
                      <a:pt x="444" y="262"/>
                      <a:pt x="446" y="262"/>
                      <a:pt x="448" y="260"/>
                    </a:cubicBezTo>
                    <a:cubicBezTo>
                      <a:pt x="449" y="259"/>
                      <a:pt x="449" y="259"/>
                      <a:pt x="449" y="259"/>
                    </a:cubicBezTo>
                    <a:cubicBezTo>
                      <a:pt x="452" y="257"/>
                      <a:pt x="454" y="255"/>
                      <a:pt x="457" y="255"/>
                    </a:cubicBezTo>
                    <a:cubicBezTo>
                      <a:pt x="459" y="255"/>
                      <a:pt x="460" y="256"/>
                      <a:pt x="461" y="257"/>
                    </a:cubicBezTo>
                    <a:cubicBezTo>
                      <a:pt x="463" y="259"/>
                      <a:pt x="465" y="261"/>
                      <a:pt x="467" y="263"/>
                    </a:cubicBezTo>
                    <a:cubicBezTo>
                      <a:pt x="468" y="265"/>
                      <a:pt x="470" y="267"/>
                      <a:pt x="473" y="270"/>
                    </a:cubicBezTo>
                    <a:cubicBezTo>
                      <a:pt x="476" y="273"/>
                      <a:pt x="475" y="277"/>
                      <a:pt x="474" y="279"/>
                    </a:cubicBezTo>
                    <a:cubicBezTo>
                      <a:pt x="473" y="281"/>
                      <a:pt x="473" y="282"/>
                      <a:pt x="473" y="283"/>
                    </a:cubicBezTo>
                    <a:cubicBezTo>
                      <a:pt x="474" y="284"/>
                      <a:pt x="474" y="286"/>
                      <a:pt x="475" y="288"/>
                    </a:cubicBezTo>
                    <a:cubicBezTo>
                      <a:pt x="475" y="290"/>
                      <a:pt x="475" y="292"/>
                      <a:pt x="477" y="293"/>
                    </a:cubicBezTo>
                    <a:cubicBezTo>
                      <a:pt x="481" y="296"/>
                      <a:pt x="481" y="300"/>
                      <a:pt x="481" y="302"/>
                    </a:cubicBezTo>
                    <a:cubicBezTo>
                      <a:pt x="481" y="303"/>
                      <a:pt x="481" y="304"/>
                      <a:pt x="481" y="305"/>
                    </a:cubicBezTo>
                    <a:cubicBezTo>
                      <a:pt x="486" y="306"/>
                      <a:pt x="490" y="313"/>
                      <a:pt x="490" y="316"/>
                    </a:cubicBezTo>
                    <a:cubicBezTo>
                      <a:pt x="491" y="317"/>
                      <a:pt x="493" y="318"/>
                      <a:pt x="494" y="318"/>
                    </a:cubicBezTo>
                    <a:cubicBezTo>
                      <a:pt x="495" y="318"/>
                      <a:pt x="495" y="318"/>
                      <a:pt x="495" y="318"/>
                    </a:cubicBezTo>
                    <a:cubicBezTo>
                      <a:pt x="495" y="315"/>
                      <a:pt x="496" y="313"/>
                      <a:pt x="498" y="310"/>
                    </a:cubicBezTo>
                    <a:cubicBezTo>
                      <a:pt x="499" y="308"/>
                      <a:pt x="500" y="306"/>
                      <a:pt x="500" y="304"/>
                    </a:cubicBezTo>
                    <a:cubicBezTo>
                      <a:pt x="500" y="301"/>
                      <a:pt x="497" y="287"/>
                      <a:pt x="494" y="283"/>
                    </a:cubicBezTo>
                    <a:cubicBezTo>
                      <a:pt x="492" y="280"/>
                      <a:pt x="492" y="278"/>
                      <a:pt x="492" y="277"/>
                    </a:cubicBezTo>
                    <a:cubicBezTo>
                      <a:pt x="492" y="276"/>
                      <a:pt x="492" y="275"/>
                      <a:pt x="491" y="272"/>
                    </a:cubicBezTo>
                    <a:cubicBezTo>
                      <a:pt x="487" y="267"/>
                      <a:pt x="484" y="257"/>
                      <a:pt x="484" y="249"/>
                    </a:cubicBezTo>
                    <a:cubicBezTo>
                      <a:pt x="484" y="241"/>
                      <a:pt x="494" y="228"/>
                      <a:pt x="498" y="224"/>
                    </a:cubicBezTo>
                    <a:cubicBezTo>
                      <a:pt x="500" y="222"/>
                      <a:pt x="503" y="222"/>
                      <a:pt x="505" y="221"/>
                    </a:cubicBezTo>
                    <a:cubicBezTo>
                      <a:pt x="507" y="221"/>
                      <a:pt x="507" y="220"/>
                      <a:pt x="507" y="219"/>
                    </a:cubicBezTo>
                    <a:cubicBezTo>
                      <a:pt x="509" y="215"/>
                      <a:pt x="514" y="209"/>
                      <a:pt x="519" y="209"/>
                    </a:cubicBezTo>
                    <a:cubicBezTo>
                      <a:pt x="519" y="209"/>
                      <a:pt x="520" y="209"/>
                      <a:pt x="520" y="209"/>
                    </a:cubicBezTo>
                    <a:cubicBezTo>
                      <a:pt x="521" y="209"/>
                      <a:pt x="521" y="209"/>
                      <a:pt x="521" y="209"/>
                    </a:cubicBezTo>
                    <a:cubicBezTo>
                      <a:pt x="523" y="209"/>
                      <a:pt x="523" y="209"/>
                      <a:pt x="523" y="208"/>
                    </a:cubicBezTo>
                    <a:cubicBezTo>
                      <a:pt x="524" y="204"/>
                      <a:pt x="530" y="199"/>
                      <a:pt x="537" y="198"/>
                    </a:cubicBezTo>
                    <a:cubicBezTo>
                      <a:pt x="539" y="198"/>
                      <a:pt x="539" y="198"/>
                      <a:pt x="539" y="198"/>
                    </a:cubicBezTo>
                    <a:cubicBezTo>
                      <a:pt x="539" y="197"/>
                      <a:pt x="538" y="196"/>
                      <a:pt x="538" y="195"/>
                    </a:cubicBezTo>
                    <a:cubicBezTo>
                      <a:pt x="537" y="195"/>
                      <a:pt x="537" y="194"/>
                      <a:pt x="537" y="194"/>
                    </a:cubicBezTo>
                    <a:cubicBezTo>
                      <a:pt x="536" y="192"/>
                      <a:pt x="536" y="190"/>
                      <a:pt x="537" y="188"/>
                    </a:cubicBezTo>
                    <a:cubicBezTo>
                      <a:pt x="538" y="186"/>
                      <a:pt x="541" y="185"/>
                      <a:pt x="543" y="188"/>
                    </a:cubicBezTo>
                    <a:cubicBezTo>
                      <a:pt x="543" y="188"/>
                      <a:pt x="546" y="189"/>
                      <a:pt x="548" y="188"/>
                    </a:cubicBezTo>
                    <a:cubicBezTo>
                      <a:pt x="549" y="186"/>
                      <a:pt x="551" y="185"/>
                      <a:pt x="551" y="184"/>
                    </a:cubicBezTo>
                    <a:cubicBezTo>
                      <a:pt x="546" y="184"/>
                      <a:pt x="545" y="182"/>
                      <a:pt x="544" y="181"/>
                    </a:cubicBezTo>
                    <a:cubicBezTo>
                      <a:pt x="544" y="180"/>
                      <a:pt x="544" y="178"/>
                      <a:pt x="547" y="177"/>
                    </a:cubicBezTo>
                    <a:cubicBezTo>
                      <a:pt x="548" y="177"/>
                      <a:pt x="548" y="176"/>
                      <a:pt x="547" y="175"/>
                    </a:cubicBezTo>
                    <a:cubicBezTo>
                      <a:pt x="547" y="174"/>
                      <a:pt x="546" y="173"/>
                      <a:pt x="544" y="173"/>
                    </a:cubicBezTo>
                    <a:cubicBezTo>
                      <a:pt x="543" y="173"/>
                      <a:pt x="540" y="172"/>
                      <a:pt x="539" y="170"/>
                    </a:cubicBezTo>
                    <a:cubicBezTo>
                      <a:pt x="539" y="168"/>
                      <a:pt x="541" y="166"/>
                      <a:pt x="542" y="164"/>
                    </a:cubicBezTo>
                    <a:cubicBezTo>
                      <a:pt x="543" y="163"/>
                      <a:pt x="541" y="162"/>
                      <a:pt x="536" y="158"/>
                    </a:cubicBezTo>
                    <a:cubicBezTo>
                      <a:pt x="536" y="158"/>
                      <a:pt x="536" y="158"/>
                      <a:pt x="536" y="158"/>
                    </a:cubicBezTo>
                    <a:cubicBezTo>
                      <a:pt x="534" y="156"/>
                      <a:pt x="533" y="155"/>
                      <a:pt x="534" y="154"/>
                    </a:cubicBezTo>
                    <a:cubicBezTo>
                      <a:pt x="534" y="152"/>
                      <a:pt x="537" y="151"/>
                      <a:pt x="540" y="150"/>
                    </a:cubicBezTo>
                    <a:cubicBezTo>
                      <a:pt x="541" y="149"/>
                      <a:pt x="541" y="146"/>
                      <a:pt x="540" y="144"/>
                    </a:cubicBezTo>
                    <a:cubicBezTo>
                      <a:pt x="540" y="140"/>
                      <a:pt x="540" y="138"/>
                      <a:pt x="541" y="136"/>
                    </a:cubicBezTo>
                    <a:cubicBezTo>
                      <a:pt x="542" y="134"/>
                      <a:pt x="544" y="133"/>
                      <a:pt x="546" y="133"/>
                    </a:cubicBezTo>
                    <a:cubicBezTo>
                      <a:pt x="547" y="133"/>
                      <a:pt x="548" y="134"/>
                      <a:pt x="549" y="135"/>
                    </a:cubicBezTo>
                    <a:cubicBezTo>
                      <a:pt x="549" y="135"/>
                      <a:pt x="549" y="137"/>
                      <a:pt x="548" y="138"/>
                    </a:cubicBezTo>
                    <a:cubicBezTo>
                      <a:pt x="546" y="142"/>
                      <a:pt x="545" y="145"/>
                      <a:pt x="547" y="147"/>
                    </a:cubicBezTo>
                    <a:cubicBezTo>
                      <a:pt x="550" y="150"/>
                      <a:pt x="552" y="154"/>
                      <a:pt x="551" y="159"/>
                    </a:cubicBezTo>
                    <a:cubicBezTo>
                      <a:pt x="551" y="159"/>
                      <a:pt x="552" y="158"/>
                      <a:pt x="552" y="158"/>
                    </a:cubicBezTo>
                    <a:cubicBezTo>
                      <a:pt x="555" y="151"/>
                      <a:pt x="555" y="146"/>
                      <a:pt x="555" y="145"/>
                    </a:cubicBezTo>
                    <a:cubicBezTo>
                      <a:pt x="552" y="145"/>
                      <a:pt x="551" y="141"/>
                      <a:pt x="552" y="139"/>
                    </a:cubicBezTo>
                    <a:cubicBezTo>
                      <a:pt x="552" y="137"/>
                      <a:pt x="553" y="136"/>
                      <a:pt x="555" y="136"/>
                    </a:cubicBezTo>
                    <a:cubicBezTo>
                      <a:pt x="556" y="136"/>
                      <a:pt x="557" y="137"/>
                      <a:pt x="557" y="138"/>
                    </a:cubicBezTo>
                    <a:cubicBezTo>
                      <a:pt x="558" y="139"/>
                      <a:pt x="559" y="140"/>
                      <a:pt x="559" y="140"/>
                    </a:cubicBezTo>
                    <a:cubicBezTo>
                      <a:pt x="560" y="140"/>
                      <a:pt x="560" y="139"/>
                      <a:pt x="562" y="137"/>
                    </a:cubicBezTo>
                    <a:cubicBezTo>
                      <a:pt x="567" y="133"/>
                      <a:pt x="569" y="127"/>
                      <a:pt x="569" y="126"/>
                    </a:cubicBezTo>
                    <a:cubicBezTo>
                      <a:pt x="567" y="125"/>
                      <a:pt x="567" y="123"/>
                      <a:pt x="567" y="122"/>
                    </a:cubicBezTo>
                    <a:cubicBezTo>
                      <a:pt x="568" y="119"/>
                      <a:pt x="574" y="119"/>
                      <a:pt x="575" y="119"/>
                    </a:cubicBezTo>
                    <a:cubicBezTo>
                      <a:pt x="576" y="119"/>
                      <a:pt x="576" y="119"/>
                      <a:pt x="576" y="119"/>
                    </a:cubicBezTo>
                    <a:cubicBezTo>
                      <a:pt x="577" y="119"/>
                      <a:pt x="577" y="119"/>
                      <a:pt x="577" y="119"/>
                    </a:cubicBezTo>
                    <a:cubicBezTo>
                      <a:pt x="579" y="119"/>
                      <a:pt x="583" y="118"/>
                      <a:pt x="586" y="117"/>
                    </a:cubicBezTo>
                    <a:cubicBezTo>
                      <a:pt x="585" y="118"/>
                      <a:pt x="585" y="118"/>
                      <a:pt x="584" y="118"/>
                    </a:cubicBezTo>
                    <a:cubicBezTo>
                      <a:pt x="580" y="119"/>
                      <a:pt x="577" y="119"/>
                      <a:pt x="575" y="119"/>
                    </a:cubicBezTo>
                    <a:cubicBezTo>
                      <a:pt x="574" y="118"/>
                      <a:pt x="573" y="117"/>
                      <a:pt x="573" y="116"/>
                    </a:cubicBezTo>
                    <a:cubicBezTo>
                      <a:pt x="573" y="110"/>
                      <a:pt x="593" y="108"/>
                      <a:pt x="594" y="108"/>
                    </a:cubicBezTo>
                    <a:cubicBezTo>
                      <a:pt x="595" y="108"/>
                      <a:pt x="595" y="108"/>
                      <a:pt x="596" y="106"/>
                    </a:cubicBezTo>
                    <a:cubicBezTo>
                      <a:pt x="596" y="105"/>
                      <a:pt x="596" y="103"/>
                      <a:pt x="598" y="103"/>
                    </a:cubicBezTo>
                    <a:cubicBezTo>
                      <a:pt x="600" y="103"/>
                      <a:pt x="600" y="104"/>
                      <a:pt x="601" y="104"/>
                    </a:cubicBezTo>
                    <a:cubicBezTo>
                      <a:pt x="602" y="107"/>
                      <a:pt x="605" y="106"/>
                      <a:pt x="608" y="105"/>
                    </a:cubicBezTo>
                    <a:cubicBezTo>
                      <a:pt x="608" y="105"/>
                      <a:pt x="608" y="104"/>
                      <a:pt x="608" y="103"/>
                    </a:cubicBezTo>
                    <a:cubicBezTo>
                      <a:pt x="608" y="102"/>
                      <a:pt x="607" y="100"/>
                      <a:pt x="605" y="100"/>
                    </a:cubicBezTo>
                    <a:cubicBezTo>
                      <a:pt x="604" y="99"/>
                      <a:pt x="603" y="98"/>
                      <a:pt x="603" y="97"/>
                    </a:cubicBezTo>
                    <a:cubicBezTo>
                      <a:pt x="602" y="96"/>
                      <a:pt x="603" y="95"/>
                      <a:pt x="604" y="94"/>
                    </a:cubicBezTo>
                    <a:cubicBezTo>
                      <a:pt x="605" y="93"/>
                      <a:pt x="605" y="93"/>
                      <a:pt x="605" y="93"/>
                    </a:cubicBezTo>
                    <a:cubicBezTo>
                      <a:pt x="604" y="90"/>
                      <a:pt x="606" y="87"/>
                      <a:pt x="606" y="85"/>
                    </a:cubicBezTo>
                    <a:cubicBezTo>
                      <a:pt x="607" y="84"/>
                      <a:pt x="610" y="79"/>
                      <a:pt x="614" y="78"/>
                    </a:cubicBezTo>
                    <a:cubicBezTo>
                      <a:pt x="616" y="77"/>
                      <a:pt x="616" y="77"/>
                      <a:pt x="616" y="76"/>
                    </a:cubicBezTo>
                    <a:cubicBezTo>
                      <a:pt x="617" y="75"/>
                      <a:pt x="618" y="74"/>
                      <a:pt x="621" y="74"/>
                    </a:cubicBezTo>
                    <a:cubicBezTo>
                      <a:pt x="622" y="74"/>
                      <a:pt x="623" y="73"/>
                      <a:pt x="624" y="70"/>
                    </a:cubicBezTo>
                    <a:cubicBezTo>
                      <a:pt x="625" y="69"/>
                      <a:pt x="626" y="67"/>
                      <a:pt x="628" y="66"/>
                    </a:cubicBezTo>
                    <a:cubicBezTo>
                      <a:pt x="629" y="65"/>
                      <a:pt x="630" y="65"/>
                      <a:pt x="631" y="65"/>
                    </a:cubicBezTo>
                    <a:cubicBezTo>
                      <a:pt x="633" y="65"/>
                      <a:pt x="634" y="65"/>
                      <a:pt x="636" y="66"/>
                    </a:cubicBezTo>
                    <a:cubicBezTo>
                      <a:pt x="637" y="67"/>
                      <a:pt x="638" y="67"/>
                      <a:pt x="639" y="67"/>
                    </a:cubicBezTo>
                    <a:cubicBezTo>
                      <a:pt x="640" y="67"/>
                      <a:pt x="641" y="67"/>
                      <a:pt x="642" y="66"/>
                    </a:cubicBezTo>
                    <a:cubicBezTo>
                      <a:pt x="644" y="65"/>
                      <a:pt x="646" y="63"/>
                      <a:pt x="649" y="61"/>
                    </a:cubicBezTo>
                    <a:cubicBezTo>
                      <a:pt x="639" y="47"/>
                      <a:pt x="640" y="37"/>
                      <a:pt x="640" y="32"/>
                    </a:cubicBezTo>
                    <a:cubicBezTo>
                      <a:pt x="640" y="32"/>
                      <a:pt x="640" y="31"/>
                      <a:pt x="640" y="31"/>
                    </a:cubicBezTo>
                    <a:cubicBezTo>
                      <a:pt x="639" y="30"/>
                      <a:pt x="637" y="30"/>
                      <a:pt x="636" y="30"/>
                    </a:cubicBezTo>
                    <a:cubicBezTo>
                      <a:pt x="633" y="30"/>
                      <a:pt x="629" y="30"/>
                      <a:pt x="626" y="27"/>
                    </a:cubicBezTo>
                    <a:cubicBezTo>
                      <a:pt x="623" y="27"/>
                      <a:pt x="617" y="39"/>
                      <a:pt x="615" y="46"/>
                    </a:cubicBezTo>
                    <a:cubicBezTo>
                      <a:pt x="613" y="54"/>
                      <a:pt x="601" y="61"/>
                      <a:pt x="600" y="62"/>
                    </a:cubicBezTo>
                    <a:cubicBezTo>
                      <a:pt x="599" y="63"/>
                      <a:pt x="599" y="63"/>
                      <a:pt x="599" y="63"/>
                    </a:cubicBezTo>
                    <a:cubicBezTo>
                      <a:pt x="599" y="63"/>
                      <a:pt x="599" y="63"/>
                      <a:pt x="599" y="63"/>
                    </a:cubicBezTo>
                    <a:cubicBezTo>
                      <a:pt x="599" y="63"/>
                      <a:pt x="563" y="63"/>
                      <a:pt x="560" y="63"/>
                    </a:cubicBezTo>
                    <a:cubicBezTo>
                      <a:pt x="560" y="63"/>
                      <a:pt x="558" y="64"/>
                      <a:pt x="548" y="73"/>
                    </a:cubicBezTo>
                    <a:cubicBezTo>
                      <a:pt x="548" y="75"/>
                      <a:pt x="548" y="77"/>
                      <a:pt x="547" y="78"/>
                    </a:cubicBezTo>
                    <a:cubicBezTo>
                      <a:pt x="544" y="83"/>
                      <a:pt x="533" y="86"/>
                      <a:pt x="523" y="86"/>
                    </a:cubicBezTo>
                    <a:cubicBezTo>
                      <a:pt x="521" y="86"/>
                      <a:pt x="519" y="86"/>
                      <a:pt x="517" y="86"/>
                    </a:cubicBezTo>
                    <a:cubicBezTo>
                      <a:pt x="517" y="88"/>
                      <a:pt x="517" y="89"/>
                      <a:pt x="517" y="89"/>
                    </a:cubicBezTo>
                    <a:cubicBezTo>
                      <a:pt x="517" y="91"/>
                      <a:pt x="516" y="92"/>
                      <a:pt x="513" y="94"/>
                    </a:cubicBezTo>
                    <a:cubicBezTo>
                      <a:pt x="511" y="97"/>
                      <a:pt x="502" y="102"/>
                      <a:pt x="491" y="108"/>
                    </a:cubicBezTo>
                    <a:cubicBezTo>
                      <a:pt x="487" y="110"/>
                      <a:pt x="487" y="110"/>
                      <a:pt x="487" y="110"/>
                    </a:cubicBezTo>
                    <a:cubicBezTo>
                      <a:pt x="480" y="113"/>
                      <a:pt x="471" y="113"/>
                      <a:pt x="466" y="110"/>
                    </a:cubicBezTo>
                    <a:cubicBezTo>
                      <a:pt x="463" y="109"/>
                      <a:pt x="461" y="106"/>
                      <a:pt x="461" y="103"/>
                    </a:cubicBezTo>
                    <a:cubicBezTo>
                      <a:pt x="461" y="97"/>
                      <a:pt x="465" y="96"/>
                      <a:pt x="467" y="96"/>
                    </a:cubicBezTo>
                    <a:cubicBezTo>
                      <a:pt x="470" y="96"/>
                      <a:pt x="472" y="97"/>
                      <a:pt x="473" y="99"/>
                    </a:cubicBezTo>
                    <a:cubicBezTo>
                      <a:pt x="473" y="99"/>
                      <a:pt x="473" y="99"/>
                      <a:pt x="474" y="99"/>
                    </a:cubicBezTo>
                    <a:cubicBezTo>
                      <a:pt x="472" y="97"/>
                      <a:pt x="472" y="94"/>
                      <a:pt x="472" y="91"/>
                    </a:cubicBezTo>
                    <a:cubicBezTo>
                      <a:pt x="471" y="90"/>
                      <a:pt x="472" y="87"/>
                      <a:pt x="472" y="85"/>
                    </a:cubicBezTo>
                    <a:cubicBezTo>
                      <a:pt x="472" y="81"/>
                      <a:pt x="472" y="78"/>
                      <a:pt x="470" y="78"/>
                    </a:cubicBezTo>
                    <a:cubicBezTo>
                      <a:pt x="468" y="77"/>
                      <a:pt x="465" y="79"/>
                      <a:pt x="463" y="80"/>
                    </a:cubicBezTo>
                    <a:cubicBezTo>
                      <a:pt x="461" y="81"/>
                      <a:pt x="460" y="82"/>
                      <a:pt x="459" y="82"/>
                    </a:cubicBezTo>
                    <a:cubicBezTo>
                      <a:pt x="458" y="82"/>
                      <a:pt x="458" y="82"/>
                      <a:pt x="457" y="81"/>
                    </a:cubicBezTo>
                    <a:cubicBezTo>
                      <a:pt x="456" y="80"/>
                      <a:pt x="456" y="79"/>
                      <a:pt x="456" y="78"/>
                    </a:cubicBezTo>
                    <a:cubicBezTo>
                      <a:pt x="457" y="75"/>
                      <a:pt x="458" y="73"/>
                      <a:pt x="460" y="70"/>
                    </a:cubicBezTo>
                    <a:cubicBezTo>
                      <a:pt x="462" y="66"/>
                      <a:pt x="464" y="63"/>
                      <a:pt x="461" y="59"/>
                    </a:cubicBezTo>
                    <a:cubicBezTo>
                      <a:pt x="458" y="54"/>
                      <a:pt x="455" y="53"/>
                      <a:pt x="452" y="53"/>
                    </a:cubicBezTo>
                    <a:cubicBezTo>
                      <a:pt x="450" y="53"/>
                      <a:pt x="448" y="54"/>
                      <a:pt x="447" y="56"/>
                    </a:cubicBezTo>
                    <a:cubicBezTo>
                      <a:pt x="446" y="61"/>
                      <a:pt x="442" y="62"/>
                      <a:pt x="440" y="62"/>
                    </a:cubicBezTo>
                    <a:cubicBezTo>
                      <a:pt x="438" y="63"/>
                      <a:pt x="436" y="63"/>
                      <a:pt x="436" y="65"/>
                    </a:cubicBezTo>
                    <a:cubicBezTo>
                      <a:pt x="433" y="70"/>
                      <a:pt x="431" y="80"/>
                      <a:pt x="433" y="87"/>
                    </a:cubicBezTo>
                    <a:cubicBezTo>
                      <a:pt x="435" y="97"/>
                      <a:pt x="431" y="102"/>
                      <a:pt x="424" y="106"/>
                    </a:cubicBezTo>
                    <a:cubicBezTo>
                      <a:pt x="420" y="108"/>
                      <a:pt x="417" y="108"/>
                      <a:pt x="415" y="105"/>
                    </a:cubicBezTo>
                    <a:cubicBezTo>
                      <a:pt x="411" y="101"/>
                      <a:pt x="411" y="92"/>
                      <a:pt x="412" y="83"/>
                    </a:cubicBezTo>
                    <a:cubicBezTo>
                      <a:pt x="413" y="79"/>
                      <a:pt x="414" y="76"/>
                      <a:pt x="415" y="73"/>
                    </a:cubicBezTo>
                    <a:cubicBezTo>
                      <a:pt x="416" y="70"/>
                      <a:pt x="417" y="66"/>
                      <a:pt x="417" y="65"/>
                    </a:cubicBezTo>
                    <a:cubicBezTo>
                      <a:pt x="415" y="65"/>
                      <a:pt x="414" y="64"/>
                      <a:pt x="414" y="63"/>
                    </a:cubicBezTo>
                    <a:cubicBezTo>
                      <a:pt x="413" y="58"/>
                      <a:pt x="425" y="49"/>
                      <a:pt x="433" y="47"/>
                    </a:cubicBezTo>
                    <a:cubicBezTo>
                      <a:pt x="438" y="46"/>
                      <a:pt x="443" y="45"/>
                      <a:pt x="447" y="45"/>
                    </a:cubicBezTo>
                    <a:cubicBezTo>
                      <a:pt x="450" y="45"/>
                      <a:pt x="454" y="44"/>
                      <a:pt x="455" y="44"/>
                    </a:cubicBezTo>
                    <a:cubicBezTo>
                      <a:pt x="455" y="44"/>
                      <a:pt x="456" y="44"/>
                      <a:pt x="456" y="43"/>
                    </a:cubicBezTo>
                    <a:cubicBezTo>
                      <a:pt x="455" y="43"/>
                      <a:pt x="454" y="42"/>
                      <a:pt x="453" y="41"/>
                    </a:cubicBezTo>
                    <a:cubicBezTo>
                      <a:pt x="453" y="42"/>
                      <a:pt x="452" y="42"/>
                      <a:pt x="452" y="42"/>
                    </a:cubicBezTo>
                    <a:cubicBezTo>
                      <a:pt x="451" y="43"/>
                      <a:pt x="450" y="43"/>
                      <a:pt x="449" y="43"/>
                    </a:cubicBezTo>
                    <a:cubicBezTo>
                      <a:pt x="447" y="43"/>
                      <a:pt x="446" y="42"/>
                      <a:pt x="445" y="41"/>
                    </a:cubicBezTo>
                    <a:cubicBezTo>
                      <a:pt x="444" y="39"/>
                      <a:pt x="443" y="38"/>
                      <a:pt x="440" y="38"/>
                    </a:cubicBezTo>
                    <a:cubicBezTo>
                      <a:pt x="438" y="38"/>
                      <a:pt x="435" y="39"/>
                      <a:pt x="432" y="40"/>
                    </a:cubicBezTo>
                    <a:cubicBezTo>
                      <a:pt x="427" y="42"/>
                      <a:pt x="422" y="44"/>
                      <a:pt x="419" y="42"/>
                    </a:cubicBezTo>
                    <a:cubicBezTo>
                      <a:pt x="415" y="40"/>
                      <a:pt x="414" y="38"/>
                      <a:pt x="413" y="36"/>
                    </a:cubicBezTo>
                    <a:cubicBezTo>
                      <a:pt x="413" y="35"/>
                      <a:pt x="413" y="35"/>
                      <a:pt x="411" y="35"/>
                    </a:cubicBezTo>
                    <a:cubicBezTo>
                      <a:pt x="409" y="35"/>
                      <a:pt x="408" y="34"/>
                      <a:pt x="408" y="33"/>
                    </a:cubicBezTo>
                    <a:cubicBezTo>
                      <a:pt x="407" y="32"/>
                      <a:pt x="407" y="30"/>
                      <a:pt x="408" y="29"/>
                    </a:cubicBezTo>
                    <a:cubicBezTo>
                      <a:pt x="406" y="30"/>
                      <a:pt x="404" y="31"/>
                      <a:pt x="402" y="33"/>
                    </a:cubicBezTo>
                    <a:cubicBezTo>
                      <a:pt x="396" y="37"/>
                      <a:pt x="390" y="41"/>
                      <a:pt x="385" y="41"/>
                    </a:cubicBezTo>
                    <a:cubicBezTo>
                      <a:pt x="383" y="41"/>
                      <a:pt x="381" y="40"/>
                      <a:pt x="380" y="39"/>
                    </a:cubicBezTo>
                    <a:cubicBezTo>
                      <a:pt x="378" y="37"/>
                      <a:pt x="376" y="37"/>
                      <a:pt x="374" y="38"/>
                    </a:cubicBezTo>
                    <a:cubicBezTo>
                      <a:pt x="373" y="38"/>
                      <a:pt x="371" y="38"/>
                      <a:pt x="370" y="38"/>
                    </a:cubicBezTo>
                    <a:cubicBezTo>
                      <a:pt x="368" y="38"/>
                      <a:pt x="367" y="38"/>
                      <a:pt x="365" y="36"/>
                    </a:cubicBezTo>
                    <a:cubicBezTo>
                      <a:pt x="364" y="35"/>
                      <a:pt x="364" y="33"/>
                      <a:pt x="365" y="32"/>
                    </a:cubicBezTo>
                    <a:cubicBezTo>
                      <a:pt x="367" y="26"/>
                      <a:pt x="382" y="18"/>
                      <a:pt x="390" y="18"/>
                    </a:cubicBezTo>
                    <a:cubicBezTo>
                      <a:pt x="390" y="18"/>
                      <a:pt x="390" y="18"/>
                      <a:pt x="390" y="18"/>
                    </a:cubicBezTo>
                    <a:cubicBezTo>
                      <a:pt x="387" y="18"/>
                      <a:pt x="384" y="17"/>
                      <a:pt x="382" y="17"/>
                    </a:cubicBezTo>
                    <a:cubicBezTo>
                      <a:pt x="381" y="17"/>
                      <a:pt x="381" y="17"/>
                      <a:pt x="381" y="17"/>
                    </a:cubicBezTo>
                    <a:cubicBezTo>
                      <a:pt x="377" y="21"/>
                      <a:pt x="372" y="20"/>
                      <a:pt x="368" y="15"/>
                    </a:cubicBezTo>
                    <a:cubicBezTo>
                      <a:pt x="368" y="15"/>
                      <a:pt x="367" y="15"/>
                      <a:pt x="367" y="15"/>
                    </a:cubicBezTo>
                    <a:cubicBezTo>
                      <a:pt x="366" y="15"/>
                      <a:pt x="366" y="15"/>
                      <a:pt x="366" y="15"/>
                    </a:cubicBezTo>
                    <a:cubicBezTo>
                      <a:pt x="364" y="15"/>
                      <a:pt x="361" y="15"/>
                      <a:pt x="359" y="12"/>
                    </a:cubicBezTo>
                    <a:cubicBezTo>
                      <a:pt x="357" y="10"/>
                      <a:pt x="356" y="10"/>
                      <a:pt x="355" y="10"/>
                    </a:cubicBezTo>
                    <a:cubicBezTo>
                      <a:pt x="354" y="10"/>
                      <a:pt x="353" y="11"/>
                      <a:pt x="352" y="11"/>
                    </a:cubicBezTo>
                    <a:cubicBezTo>
                      <a:pt x="351" y="12"/>
                      <a:pt x="351" y="12"/>
                      <a:pt x="351" y="12"/>
                    </a:cubicBezTo>
                    <a:cubicBezTo>
                      <a:pt x="348" y="13"/>
                      <a:pt x="346" y="12"/>
                      <a:pt x="343" y="11"/>
                    </a:cubicBezTo>
                    <a:cubicBezTo>
                      <a:pt x="342" y="10"/>
                      <a:pt x="341" y="9"/>
                      <a:pt x="339" y="9"/>
                    </a:cubicBezTo>
                    <a:cubicBezTo>
                      <a:pt x="336" y="7"/>
                      <a:pt x="336" y="5"/>
                      <a:pt x="335" y="3"/>
                    </a:cubicBezTo>
                    <a:cubicBezTo>
                      <a:pt x="335" y="1"/>
                      <a:pt x="335" y="1"/>
                      <a:pt x="334" y="0"/>
                    </a:cubicBezTo>
                    <a:cubicBezTo>
                      <a:pt x="334" y="0"/>
                      <a:pt x="334" y="0"/>
                      <a:pt x="334" y="0"/>
                    </a:cubicBezTo>
                    <a:cubicBezTo>
                      <a:pt x="334" y="0"/>
                      <a:pt x="334" y="2"/>
                      <a:pt x="334" y="3"/>
                    </a:cubicBezTo>
                    <a:cubicBezTo>
                      <a:pt x="333" y="5"/>
                      <a:pt x="333" y="5"/>
                      <a:pt x="333" y="5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6" y="9"/>
                      <a:pt x="26" y="11"/>
                      <a:pt x="26" y="13"/>
                    </a:cubicBezTo>
                    <a:cubicBezTo>
                      <a:pt x="26" y="15"/>
                      <a:pt x="25" y="16"/>
                      <a:pt x="26" y="18"/>
                    </a:cubicBezTo>
                    <a:cubicBezTo>
                      <a:pt x="27" y="21"/>
                      <a:pt x="27" y="27"/>
                      <a:pt x="24" y="30"/>
                    </a:cubicBezTo>
                    <a:cubicBezTo>
                      <a:pt x="23" y="31"/>
                      <a:pt x="22" y="32"/>
                      <a:pt x="20" y="32"/>
                    </a:cubicBezTo>
                    <a:cubicBezTo>
                      <a:pt x="18" y="32"/>
                      <a:pt x="16" y="30"/>
                      <a:pt x="15" y="28"/>
                    </a:cubicBezTo>
                    <a:cubicBezTo>
                      <a:pt x="15" y="26"/>
                      <a:pt x="16" y="23"/>
                      <a:pt x="18" y="22"/>
                    </a:cubicBezTo>
                    <a:cubicBezTo>
                      <a:pt x="18" y="22"/>
                      <a:pt x="18" y="21"/>
                      <a:pt x="18" y="20"/>
                    </a:cubicBezTo>
                    <a:cubicBezTo>
                      <a:pt x="18" y="19"/>
                      <a:pt x="18" y="19"/>
                      <a:pt x="17" y="19"/>
                    </a:cubicBezTo>
                    <a:cubicBezTo>
                      <a:pt x="16" y="19"/>
                      <a:pt x="15" y="19"/>
                      <a:pt x="15" y="18"/>
                    </a:cubicBezTo>
                    <a:cubicBezTo>
                      <a:pt x="14" y="17"/>
                      <a:pt x="14" y="16"/>
                      <a:pt x="13" y="15"/>
                    </a:cubicBezTo>
                    <a:cubicBezTo>
                      <a:pt x="10" y="16"/>
                      <a:pt x="5" y="16"/>
                      <a:pt x="0" y="15"/>
                    </a:cubicBezTo>
                    <a:cubicBezTo>
                      <a:pt x="0" y="18"/>
                      <a:pt x="2" y="23"/>
                      <a:pt x="5" y="27"/>
                    </a:cubicBezTo>
                    <a:cubicBezTo>
                      <a:pt x="7" y="30"/>
                      <a:pt x="8" y="33"/>
                      <a:pt x="8" y="35"/>
                    </a:cubicBezTo>
                    <a:cubicBezTo>
                      <a:pt x="8" y="36"/>
                      <a:pt x="8" y="37"/>
                      <a:pt x="9" y="37"/>
                    </a:cubicBezTo>
                    <a:cubicBezTo>
                      <a:pt x="13" y="40"/>
                      <a:pt x="13" y="42"/>
                      <a:pt x="13" y="43"/>
                    </a:cubicBezTo>
                    <a:cubicBezTo>
                      <a:pt x="13" y="43"/>
                      <a:pt x="12" y="45"/>
                      <a:pt x="8" y="45"/>
                    </a:cubicBezTo>
                    <a:cubicBezTo>
                      <a:pt x="8" y="45"/>
                      <a:pt x="8" y="46"/>
                      <a:pt x="8" y="46"/>
                    </a:cubicBezTo>
                    <a:cubicBezTo>
                      <a:pt x="9" y="48"/>
                      <a:pt x="9" y="50"/>
                      <a:pt x="8" y="53"/>
                    </a:cubicBezTo>
                    <a:cubicBezTo>
                      <a:pt x="7" y="58"/>
                      <a:pt x="7" y="64"/>
                      <a:pt x="7" y="70"/>
                    </a:cubicBezTo>
                    <a:cubicBezTo>
                      <a:pt x="7" y="75"/>
                      <a:pt x="7" y="79"/>
                      <a:pt x="6" y="81"/>
                    </a:cubicBezTo>
                    <a:cubicBezTo>
                      <a:pt x="6" y="83"/>
                      <a:pt x="5" y="85"/>
                      <a:pt x="5" y="87"/>
                    </a:cubicBezTo>
                    <a:cubicBezTo>
                      <a:pt x="3" y="91"/>
                      <a:pt x="1" y="95"/>
                      <a:pt x="3" y="97"/>
                    </a:cubicBezTo>
                    <a:cubicBezTo>
                      <a:pt x="7" y="104"/>
                      <a:pt x="9" y="111"/>
                      <a:pt x="7" y="117"/>
                    </a:cubicBezTo>
                    <a:cubicBezTo>
                      <a:pt x="5" y="123"/>
                      <a:pt x="6" y="126"/>
                      <a:pt x="8" y="130"/>
                    </a:cubicBezTo>
                    <a:cubicBezTo>
                      <a:pt x="10" y="133"/>
                      <a:pt x="10" y="137"/>
                      <a:pt x="10" y="139"/>
                    </a:cubicBezTo>
                    <a:cubicBezTo>
                      <a:pt x="10" y="141"/>
                      <a:pt x="10" y="144"/>
                      <a:pt x="11" y="144"/>
                    </a:cubicBezTo>
                    <a:cubicBezTo>
                      <a:pt x="14" y="146"/>
                      <a:pt x="17" y="150"/>
                      <a:pt x="20" y="155"/>
                    </a:cubicBezTo>
                    <a:cubicBezTo>
                      <a:pt x="21" y="156"/>
                      <a:pt x="22" y="157"/>
                      <a:pt x="23" y="157"/>
                    </a:cubicBezTo>
                    <a:cubicBezTo>
                      <a:pt x="24" y="158"/>
                      <a:pt x="26" y="159"/>
                      <a:pt x="26" y="162"/>
                    </a:cubicBezTo>
                    <a:cubicBezTo>
                      <a:pt x="27" y="166"/>
                      <a:pt x="27" y="166"/>
                      <a:pt x="29" y="167"/>
                    </a:cubicBezTo>
                    <a:cubicBezTo>
                      <a:pt x="34" y="169"/>
                      <a:pt x="33" y="174"/>
                      <a:pt x="32" y="176"/>
                    </a:cubicBezTo>
                    <a:cubicBezTo>
                      <a:pt x="32" y="177"/>
                      <a:pt x="32" y="177"/>
                      <a:pt x="32" y="178"/>
                    </a:cubicBezTo>
                    <a:cubicBezTo>
                      <a:pt x="32" y="179"/>
                      <a:pt x="38" y="184"/>
                      <a:pt x="42" y="188"/>
                    </a:cubicBezTo>
                    <a:cubicBezTo>
                      <a:pt x="43" y="189"/>
                      <a:pt x="43" y="189"/>
                      <a:pt x="43" y="189"/>
                    </a:cubicBezTo>
                    <a:cubicBezTo>
                      <a:pt x="47" y="193"/>
                      <a:pt x="47" y="196"/>
                      <a:pt x="47" y="198"/>
                    </a:cubicBezTo>
                    <a:cubicBezTo>
                      <a:pt x="47" y="199"/>
                      <a:pt x="47" y="199"/>
                      <a:pt x="47" y="199"/>
                    </a:cubicBezTo>
                    <a:cubicBezTo>
                      <a:pt x="48" y="199"/>
                      <a:pt x="48" y="199"/>
                      <a:pt x="48" y="199"/>
                    </a:cubicBezTo>
                    <a:cubicBezTo>
                      <a:pt x="53" y="199"/>
                      <a:pt x="58" y="202"/>
                      <a:pt x="63" y="205"/>
                    </a:cubicBezTo>
                    <a:cubicBezTo>
                      <a:pt x="65" y="207"/>
                      <a:pt x="66" y="207"/>
                      <a:pt x="67" y="207"/>
                    </a:cubicBezTo>
                    <a:cubicBezTo>
                      <a:pt x="68" y="207"/>
                      <a:pt x="68" y="207"/>
                      <a:pt x="68" y="207"/>
                    </a:cubicBezTo>
                    <a:cubicBezTo>
                      <a:pt x="69" y="207"/>
                      <a:pt x="71" y="207"/>
                      <a:pt x="72" y="207"/>
                    </a:cubicBezTo>
                    <a:cubicBezTo>
                      <a:pt x="76" y="208"/>
                      <a:pt x="82" y="216"/>
                      <a:pt x="84" y="221"/>
                    </a:cubicBezTo>
                    <a:cubicBezTo>
                      <a:pt x="84" y="223"/>
                      <a:pt x="85" y="225"/>
                      <a:pt x="85" y="226"/>
                    </a:cubicBezTo>
                    <a:cubicBezTo>
                      <a:pt x="111" y="223"/>
                      <a:pt x="111" y="223"/>
                      <a:pt x="111" y="223"/>
                    </a:cubicBezTo>
                    <a:cubicBezTo>
                      <a:pt x="111" y="223"/>
                      <a:pt x="111" y="223"/>
                      <a:pt x="111" y="223"/>
                    </a:cubicBezTo>
                    <a:cubicBezTo>
                      <a:pt x="113" y="225"/>
                      <a:pt x="120" y="229"/>
                      <a:pt x="123" y="230"/>
                    </a:cubicBezTo>
                    <a:cubicBezTo>
                      <a:pt x="127" y="231"/>
                      <a:pt x="149" y="239"/>
                      <a:pt x="152" y="240"/>
                    </a:cubicBezTo>
                    <a:cubicBezTo>
                      <a:pt x="183" y="240"/>
                      <a:pt x="183" y="240"/>
                      <a:pt x="183" y="240"/>
                    </a:cubicBezTo>
                    <a:cubicBezTo>
                      <a:pt x="187" y="235"/>
                      <a:pt x="187" y="235"/>
                      <a:pt x="187" y="235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7" y="235"/>
                      <a:pt x="207" y="235"/>
                      <a:pt x="207" y="235"/>
                    </a:cubicBezTo>
                    <a:cubicBezTo>
                      <a:pt x="212" y="240"/>
                      <a:pt x="218" y="246"/>
                      <a:pt x="219" y="247"/>
                    </a:cubicBezTo>
                    <a:cubicBezTo>
                      <a:pt x="221" y="247"/>
                      <a:pt x="227" y="253"/>
                      <a:pt x="227" y="257"/>
                    </a:cubicBezTo>
                    <a:cubicBezTo>
                      <a:pt x="227" y="259"/>
                      <a:pt x="228" y="261"/>
                      <a:pt x="230" y="263"/>
                    </a:cubicBezTo>
                    <a:cubicBezTo>
                      <a:pt x="231" y="263"/>
                      <a:pt x="232" y="263"/>
                      <a:pt x="232" y="264"/>
                    </a:cubicBezTo>
                    <a:cubicBezTo>
                      <a:pt x="233" y="264"/>
                      <a:pt x="233" y="264"/>
                      <a:pt x="234" y="265"/>
                    </a:cubicBezTo>
                    <a:cubicBezTo>
                      <a:pt x="235" y="266"/>
                      <a:pt x="238" y="267"/>
                      <a:pt x="240" y="268"/>
                    </a:cubicBezTo>
                    <a:cubicBezTo>
                      <a:pt x="240" y="268"/>
                      <a:pt x="241" y="269"/>
                      <a:pt x="241" y="269"/>
                    </a:cubicBezTo>
                    <a:cubicBezTo>
                      <a:pt x="242" y="268"/>
                      <a:pt x="242" y="268"/>
                      <a:pt x="242" y="267"/>
                    </a:cubicBezTo>
                    <a:cubicBezTo>
                      <a:pt x="244" y="264"/>
                      <a:pt x="247" y="259"/>
                      <a:pt x="251" y="259"/>
                    </a:cubicBezTo>
                    <a:cubicBezTo>
                      <a:pt x="256" y="259"/>
                      <a:pt x="271" y="263"/>
                      <a:pt x="273" y="272"/>
                    </a:cubicBezTo>
                    <a:cubicBezTo>
                      <a:pt x="275" y="279"/>
                      <a:pt x="281" y="284"/>
                      <a:pt x="283" y="286"/>
                    </a:cubicBezTo>
                    <a:cubicBezTo>
                      <a:pt x="285" y="287"/>
                      <a:pt x="285" y="290"/>
                      <a:pt x="285" y="292"/>
                    </a:cubicBezTo>
                    <a:cubicBezTo>
                      <a:pt x="286" y="293"/>
                      <a:pt x="286" y="294"/>
                      <a:pt x="286" y="295"/>
                    </a:cubicBezTo>
                    <a:cubicBezTo>
                      <a:pt x="287" y="296"/>
                      <a:pt x="287" y="298"/>
                      <a:pt x="288" y="299"/>
                    </a:cubicBezTo>
                    <a:cubicBezTo>
                      <a:pt x="288" y="300"/>
                      <a:pt x="288" y="300"/>
                      <a:pt x="288" y="301"/>
                    </a:cubicBezTo>
                    <a:cubicBezTo>
                      <a:pt x="289" y="301"/>
                      <a:pt x="289" y="301"/>
                      <a:pt x="289" y="301"/>
                    </a:cubicBezTo>
                    <a:cubicBezTo>
                      <a:pt x="290" y="301"/>
                      <a:pt x="291" y="302"/>
                      <a:pt x="293" y="303"/>
                    </a:cubicBezTo>
                    <a:cubicBezTo>
                      <a:pt x="296" y="304"/>
                      <a:pt x="301" y="306"/>
                      <a:pt x="303" y="306"/>
                    </a:cubicBezTo>
                    <a:cubicBezTo>
                      <a:pt x="304" y="306"/>
                      <a:pt x="304" y="306"/>
                      <a:pt x="304" y="306"/>
                    </a:cubicBezTo>
                    <a:cubicBezTo>
                      <a:pt x="304" y="306"/>
                      <a:pt x="305" y="307"/>
                      <a:pt x="306" y="307"/>
                    </a:cubicBezTo>
                    <a:cubicBezTo>
                      <a:pt x="306" y="307"/>
                      <a:pt x="306" y="307"/>
                      <a:pt x="306" y="307"/>
                    </a:cubicBezTo>
                    <a:cubicBezTo>
                      <a:pt x="305" y="305"/>
                      <a:pt x="304" y="304"/>
                      <a:pt x="303" y="3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7" name="Freeform 2211">
                <a:extLst>
                  <a:ext uri="{FF2B5EF4-FFF2-40B4-BE49-F238E27FC236}">
                    <a16:creationId xmlns:a16="http://schemas.microsoft.com/office/drawing/2014/main" id="{94A3440D-DDAC-8A42-9ED8-AE3E35E93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845" y="2389187"/>
                <a:ext cx="761942" cy="507173"/>
              </a:xfrm>
              <a:custGeom>
                <a:avLst/>
                <a:gdLst>
                  <a:gd name="T0" fmla="*/ 251 w 429"/>
                  <a:gd name="T1" fmla="*/ 27 h 296"/>
                  <a:gd name="T2" fmla="*/ 182 w 429"/>
                  <a:gd name="T3" fmla="*/ 20 h 296"/>
                  <a:gd name="T4" fmla="*/ 169 w 429"/>
                  <a:gd name="T5" fmla="*/ 10 h 296"/>
                  <a:gd name="T6" fmla="*/ 142 w 429"/>
                  <a:gd name="T7" fmla="*/ 7 h 296"/>
                  <a:gd name="T8" fmla="*/ 128 w 429"/>
                  <a:gd name="T9" fmla="*/ 1 h 296"/>
                  <a:gd name="T10" fmla="*/ 95 w 429"/>
                  <a:gd name="T11" fmla="*/ 11 h 296"/>
                  <a:gd name="T12" fmla="*/ 84 w 429"/>
                  <a:gd name="T13" fmla="*/ 20 h 296"/>
                  <a:gd name="T14" fmla="*/ 53 w 429"/>
                  <a:gd name="T15" fmla="*/ 33 h 296"/>
                  <a:gd name="T16" fmla="*/ 18 w 429"/>
                  <a:gd name="T17" fmla="*/ 53 h 296"/>
                  <a:gd name="T18" fmla="*/ 65 w 429"/>
                  <a:gd name="T19" fmla="*/ 82 h 296"/>
                  <a:gd name="T20" fmla="*/ 82 w 429"/>
                  <a:gd name="T21" fmla="*/ 99 h 296"/>
                  <a:gd name="T22" fmla="*/ 46 w 429"/>
                  <a:gd name="T23" fmla="*/ 104 h 296"/>
                  <a:gd name="T24" fmla="*/ 30 w 429"/>
                  <a:gd name="T25" fmla="*/ 97 h 296"/>
                  <a:gd name="T26" fmla="*/ 7 w 429"/>
                  <a:gd name="T27" fmla="*/ 108 h 296"/>
                  <a:gd name="T28" fmla="*/ 15 w 429"/>
                  <a:gd name="T29" fmla="*/ 123 h 296"/>
                  <a:gd name="T30" fmla="*/ 50 w 429"/>
                  <a:gd name="T31" fmla="*/ 132 h 296"/>
                  <a:gd name="T32" fmla="*/ 74 w 429"/>
                  <a:gd name="T33" fmla="*/ 133 h 296"/>
                  <a:gd name="T34" fmla="*/ 59 w 429"/>
                  <a:gd name="T35" fmla="*/ 152 h 296"/>
                  <a:gd name="T36" fmla="*/ 37 w 429"/>
                  <a:gd name="T37" fmla="*/ 158 h 296"/>
                  <a:gd name="T38" fmla="*/ 19 w 429"/>
                  <a:gd name="T39" fmla="*/ 184 h 296"/>
                  <a:gd name="T40" fmla="*/ 43 w 429"/>
                  <a:gd name="T41" fmla="*/ 214 h 296"/>
                  <a:gd name="T42" fmla="*/ 68 w 429"/>
                  <a:gd name="T43" fmla="*/ 220 h 296"/>
                  <a:gd name="T44" fmla="*/ 82 w 429"/>
                  <a:gd name="T45" fmla="*/ 227 h 296"/>
                  <a:gd name="T46" fmla="*/ 115 w 429"/>
                  <a:gd name="T47" fmla="*/ 229 h 296"/>
                  <a:gd name="T48" fmla="*/ 112 w 429"/>
                  <a:gd name="T49" fmla="*/ 256 h 296"/>
                  <a:gd name="T50" fmla="*/ 89 w 429"/>
                  <a:gd name="T51" fmla="*/ 281 h 296"/>
                  <a:gd name="T52" fmla="*/ 126 w 429"/>
                  <a:gd name="T53" fmla="*/ 257 h 296"/>
                  <a:gd name="T54" fmla="*/ 155 w 429"/>
                  <a:gd name="T55" fmla="*/ 234 h 296"/>
                  <a:gd name="T56" fmla="*/ 161 w 429"/>
                  <a:gd name="T57" fmla="*/ 215 h 296"/>
                  <a:gd name="T58" fmla="*/ 186 w 429"/>
                  <a:gd name="T59" fmla="*/ 191 h 296"/>
                  <a:gd name="T60" fmla="*/ 194 w 429"/>
                  <a:gd name="T61" fmla="*/ 197 h 296"/>
                  <a:gd name="T62" fmla="*/ 187 w 429"/>
                  <a:gd name="T63" fmla="*/ 218 h 296"/>
                  <a:gd name="T64" fmla="*/ 219 w 429"/>
                  <a:gd name="T65" fmla="*/ 210 h 296"/>
                  <a:gd name="T66" fmla="*/ 218 w 429"/>
                  <a:gd name="T67" fmla="*/ 195 h 296"/>
                  <a:gd name="T68" fmla="*/ 237 w 429"/>
                  <a:gd name="T69" fmla="*/ 196 h 296"/>
                  <a:gd name="T70" fmla="*/ 251 w 429"/>
                  <a:gd name="T71" fmla="*/ 203 h 296"/>
                  <a:gd name="T72" fmla="*/ 271 w 429"/>
                  <a:gd name="T73" fmla="*/ 208 h 296"/>
                  <a:gd name="T74" fmla="*/ 307 w 429"/>
                  <a:gd name="T75" fmla="*/ 214 h 296"/>
                  <a:gd name="T76" fmla="*/ 320 w 429"/>
                  <a:gd name="T77" fmla="*/ 219 h 296"/>
                  <a:gd name="T78" fmla="*/ 351 w 429"/>
                  <a:gd name="T79" fmla="*/ 238 h 296"/>
                  <a:gd name="T80" fmla="*/ 366 w 429"/>
                  <a:gd name="T81" fmla="*/ 237 h 296"/>
                  <a:gd name="T82" fmla="*/ 373 w 429"/>
                  <a:gd name="T83" fmla="*/ 246 h 296"/>
                  <a:gd name="T84" fmla="*/ 369 w 429"/>
                  <a:gd name="T85" fmla="*/ 261 h 296"/>
                  <a:gd name="T86" fmla="*/ 377 w 429"/>
                  <a:gd name="T87" fmla="*/ 256 h 296"/>
                  <a:gd name="T88" fmla="*/ 383 w 429"/>
                  <a:gd name="T89" fmla="*/ 242 h 296"/>
                  <a:gd name="T90" fmla="*/ 380 w 429"/>
                  <a:gd name="T91" fmla="*/ 271 h 296"/>
                  <a:gd name="T92" fmla="*/ 393 w 429"/>
                  <a:gd name="T93" fmla="*/ 267 h 296"/>
                  <a:gd name="T94" fmla="*/ 402 w 429"/>
                  <a:gd name="T95" fmla="*/ 284 h 296"/>
                  <a:gd name="T96" fmla="*/ 393 w 429"/>
                  <a:gd name="T97" fmla="*/ 292 h 296"/>
                  <a:gd name="T98" fmla="*/ 402 w 429"/>
                  <a:gd name="T99" fmla="*/ 293 h 296"/>
                  <a:gd name="T100" fmla="*/ 419 w 429"/>
                  <a:gd name="T101" fmla="*/ 288 h 296"/>
                  <a:gd name="T102" fmla="*/ 427 w 429"/>
                  <a:gd name="T103" fmla="*/ 289 h 296"/>
                  <a:gd name="T104" fmla="*/ 370 w 429"/>
                  <a:gd name="T105" fmla="*/ 220 h 296"/>
                  <a:gd name="T106" fmla="*/ 337 w 429"/>
                  <a:gd name="T107" fmla="*/ 224 h 296"/>
                  <a:gd name="T108" fmla="*/ 313 w 429"/>
                  <a:gd name="T109" fmla="*/ 208 h 296"/>
                  <a:gd name="T110" fmla="*/ 300 w 429"/>
                  <a:gd name="T11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29" h="296">
                    <a:moveTo>
                      <a:pt x="296" y="33"/>
                    </a:moveTo>
                    <a:cubicBezTo>
                      <a:pt x="295" y="33"/>
                      <a:pt x="294" y="32"/>
                      <a:pt x="292" y="31"/>
                    </a:cubicBezTo>
                    <a:cubicBezTo>
                      <a:pt x="287" y="29"/>
                      <a:pt x="280" y="26"/>
                      <a:pt x="275" y="26"/>
                    </a:cubicBezTo>
                    <a:cubicBezTo>
                      <a:pt x="275" y="26"/>
                      <a:pt x="274" y="27"/>
                      <a:pt x="274" y="27"/>
                    </a:cubicBezTo>
                    <a:cubicBezTo>
                      <a:pt x="270" y="27"/>
                      <a:pt x="264" y="28"/>
                      <a:pt x="258" y="28"/>
                    </a:cubicBezTo>
                    <a:cubicBezTo>
                      <a:pt x="255" y="28"/>
                      <a:pt x="253" y="28"/>
                      <a:pt x="251" y="27"/>
                    </a:cubicBezTo>
                    <a:cubicBezTo>
                      <a:pt x="249" y="26"/>
                      <a:pt x="245" y="24"/>
                      <a:pt x="239" y="24"/>
                    </a:cubicBezTo>
                    <a:cubicBezTo>
                      <a:pt x="238" y="24"/>
                      <a:pt x="236" y="25"/>
                      <a:pt x="234" y="25"/>
                    </a:cubicBezTo>
                    <a:cubicBezTo>
                      <a:pt x="229" y="26"/>
                      <a:pt x="225" y="24"/>
                      <a:pt x="220" y="22"/>
                    </a:cubicBezTo>
                    <a:cubicBezTo>
                      <a:pt x="217" y="20"/>
                      <a:pt x="214" y="19"/>
                      <a:pt x="210" y="18"/>
                    </a:cubicBezTo>
                    <a:cubicBezTo>
                      <a:pt x="207" y="17"/>
                      <a:pt x="204" y="17"/>
                      <a:pt x="201" y="17"/>
                    </a:cubicBezTo>
                    <a:cubicBezTo>
                      <a:pt x="193" y="17"/>
                      <a:pt x="184" y="19"/>
                      <a:pt x="182" y="20"/>
                    </a:cubicBezTo>
                    <a:cubicBezTo>
                      <a:pt x="179" y="21"/>
                      <a:pt x="178" y="19"/>
                      <a:pt x="177" y="18"/>
                    </a:cubicBezTo>
                    <a:cubicBezTo>
                      <a:pt x="176" y="17"/>
                      <a:pt x="176" y="17"/>
                      <a:pt x="175" y="17"/>
                    </a:cubicBezTo>
                    <a:cubicBezTo>
                      <a:pt x="174" y="17"/>
                      <a:pt x="174" y="17"/>
                      <a:pt x="173" y="17"/>
                    </a:cubicBezTo>
                    <a:cubicBezTo>
                      <a:pt x="173" y="17"/>
                      <a:pt x="171" y="17"/>
                      <a:pt x="170" y="16"/>
                    </a:cubicBezTo>
                    <a:cubicBezTo>
                      <a:pt x="170" y="15"/>
                      <a:pt x="170" y="14"/>
                      <a:pt x="170" y="13"/>
                    </a:cubicBezTo>
                    <a:cubicBezTo>
                      <a:pt x="170" y="12"/>
                      <a:pt x="170" y="11"/>
                      <a:pt x="169" y="10"/>
                    </a:cubicBezTo>
                    <a:cubicBezTo>
                      <a:pt x="169" y="10"/>
                      <a:pt x="168" y="9"/>
                      <a:pt x="165" y="9"/>
                    </a:cubicBezTo>
                    <a:cubicBezTo>
                      <a:pt x="162" y="9"/>
                      <a:pt x="159" y="10"/>
                      <a:pt x="155" y="10"/>
                    </a:cubicBezTo>
                    <a:cubicBezTo>
                      <a:pt x="154" y="11"/>
                      <a:pt x="152" y="11"/>
                      <a:pt x="151" y="11"/>
                    </a:cubicBezTo>
                    <a:cubicBezTo>
                      <a:pt x="148" y="12"/>
                      <a:pt x="146" y="10"/>
                      <a:pt x="145" y="9"/>
                    </a:cubicBezTo>
                    <a:cubicBezTo>
                      <a:pt x="144" y="8"/>
                      <a:pt x="144" y="7"/>
                      <a:pt x="144" y="6"/>
                    </a:cubicBezTo>
                    <a:cubicBezTo>
                      <a:pt x="143" y="6"/>
                      <a:pt x="142" y="6"/>
                      <a:pt x="142" y="7"/>
                    </a:cubicBezTo>
                    <a:cubicBezTo>
                      <a:pt x="140" y="9"/>
                      <a:pt x="138" y="11"/>
                      <a:pt x="135" y="11"/>
                    </a:cubicBezTo>
                    <a:cubicBezTo>
                      <a:pt x="133" y="11"/>
                      <a:pt x="131" y="10"/>
                      <a:pt x="130" y="9"/>
                    </a:cubicBezTo>
                    <a:cubicBezTo>
                      <a:pt x="129" y="8"/>
                      <a:pt x="129" y="7"/>
                      <a:pt x="129" y="6"/>
                    </a:cubicBezTo>
                    <a:cubicBezTo>
                      <a:pt x="129" y="5"/>
                      <a:pt x="131" y="4"/>
                      <a:pt x="132" y="3"/>
                    </a:cubicBezTo>
                    <a:cubicBezTo>
                      <a:pt x="132" y="3"/>
                      <a:pt x="133" y="3"/>
                      <a:pt x="133" y="3"/>
                    </a:cubicBezTo>
                    <a:cubicBezTo>
                      <a:pt x="132" y="2"/>
                      <a:pt x="129" y="1"/>
                      <a:pt x="128" y="1"/>
                    </a:cubicBezTo>
                    <a:cubicBezTo>
                      <a:pt x="127" y="1"/>
                      <a:pt x="127" y="0"/>
                      <a:pt x="126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4" y="0"/>
                      <a:pt x="119" y="5"/>
                      <a:pt x="116" y="7"/>
                    </a:cubicBezTo>
                    <a:cubicBezTo>
                      <a:pt x="113" y="10"/>
                      <a:pt x="108" y="12"/>
                      <a:pt x="102" y="12"/>
                    </a:cubicBezTo>
                    <a:cubicBezTo>
                      <a:pt x="100" y="12"/>
                      <a:pt x="98" y="12"/>
                      <a:pt x="97" y="11"/>
                    </a:cubicBezTo>
                    <a:cubicBezTo>
                      <a:pt x="96" y="11"/>
                      <a:pt x="95" y="11"/>
                      <a:pt x="95" y="11"/>
                    </a:cubicBezTo>
                    <a:cubicBezTo>
                      <a:pt x="91" y="11"/>
                      <a:pt x="89" y="12"/>
                      <a:pt x="89" y="13"/>
                    </a:cubicBezTo>
                    <a:cubicBezTo>
                      <a:pt x="89" y="13"/>
                      <a:pt x="89" y="13"/>
                      <a:pt x="90" y="13"/>
                    </a:cubicBezTo>
                    <a:cubicBezTo>
                      <a:pt x="91" y="14"/>
                      <a:pt x="92" y="15"/>
                      <a:pt x="92" y="16"/>
                    </a:cubicBezTo>
                    <a:cubicBezTo>
                      <a:pt x="92" y="18"/>
                      <a:pt x="91" y="19"/>
                      <a:pt x="91" y="20"/>
                    </a:cubicBezTo>
                    <a:cubicBezTo>
                      <a:pt x="90" y="21"/>
                      <a:pt x="89" y="22"/>
                      <a:pt x="87" y="22"/>
                    </a:cubicBezTo>
                    <a:cubicBezTo>
                      <a:pt x="86" y="22"/>
                      <a:pt x="85" y="20"/>
                      <a:pt x="84" y="20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2" y="19"/>
                    </a:cubicBezTo>
                    <a:cubicBezTo>
                      <a:pt x="79" y="22"/>
                      <a:pt x="72" y="23"/>
                      <a:pt x="68" y="23"/>
                    </a:cubicBezTo>
                    <a:cubicBezTo>
                      <a:pt x="67" y="23"/>
                      <a:pt x="65" y="23"/>
                      <a:pt x="64" y="23"/>
                    </a:cubicBezTo>
                    <a:cubicBezTo>
                      <a:pt x="63" y="23"/>
                      <a:pt x="60" y="26"/>
                      <a:pt x="54" y="32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2" y="33"/>
                      <a:pt x="52" y="33"/>
                      <a:pt x="52" y="35"/>
                    </a:cubicBezTo>
                    <a:cubicBezTo>
                      <a:pt x="52" y="37"/>
                      <a:pt x="52" y="40"/>
                      <a:pt x="48" y="45"/>
                    </a:cubicBezTo>
                    <a:cubicBezTo>
                      <a:pt x="44" y="49"/>
                      <a:pt x="36" y="52"/>
                      <a:pt x="24" y="52"/>
                    </a:cubicBezTo>
                    <a:cubicBezTo>
                      <a:pt x="22" y="52"/>
                      <a:pt x="21" y="51"/>
                      <a:pt x="20" y="51"/>
                    </a:cubicBezTo>
                    <a:cubicBezTo>
                      <a:pt x="19" y="51"/>
                      <a:pt x="18" y="51"/>
                      <a:pt x="18" y="51"/>
                    </a:cubicBezTo>
                    <a:cubicBezTo>
                      <a:pt x="18" y="51"/>
                      <a:pt x="18" y="52"/>
                      <a:pt x="18" y="53"/>
                    </a:cubicBezTo>
                    <a:cubicBezTo>
                      <a:pt x="18" y="54"/>
                      <a:pt x="18" y="56"/>
                      <a:pt x="17" y="58"/>
                    </a:cubicBezTo>
                    <a:cubicBezTo>
                      <a:pt x="16" y="58"/>
                      <a:pt x="17" y="60"/>
                      <a:pt x="28" y="62"/>
                    </a:cubicBezTo>
                    <a:cubicBezTo>
                      <a:pt x="40" y="66"/>
                      <a:pt x="47" y="82"/>
                      <a:pt x="48" y="83"/>
                    </a:cubicBezTo>
                    <a:cubicBezTo>
                      <a:pt x="48" y="83"/>
                      <a:pt x="48" y="83"/>
                      <a:pt x="50" y="83"/>
                    </a:cubicBezTo>
                    <a:cubicBezTo>
                      <a:pt x="52" y="83"/>
                      <a:pt x="54" y="83"/>
                      <a:pt x="57" y="83"/>
                    </a:cubicBezTo>
                    <a:cubicBezTo>
                      <a:pt x="60" y="82"/>
                      <a:pt x="63" y="82"/>
                      <a:pt x="65" y="82"/>
                    </a:cubicBezTo>
                    <a:cubicBezTo>
                      <a:pt x="70" y="83"/>
                      <a:pt x="69" y="87"/>
                      <a:pt x="69" y="89"/>
                    </a:cubicBezTo>
                    <a:cubicBezTo>
                      <a:pt x="69" y="91"/>
                      <a:pt x="69" y="92"/>
                      <a:pt x="70" y="92"/>
                    </a:cubicBezTo>
                    <a:cubicBezTo>
                      <a:pt x="71" y="93"/>
                      <a:pt x="73" y="93"/>
                      <a:pt x="75" y="93"/>
                    </a:cubicBezTo>
                    <a:cubicBezTo>
                      <a:pt x="75" y="93"/>
                      <a:pt x="76" y="93"/>
                      <a:pt x="77" y="93"/>
                    </a:cubicBezTo>
                    <a:cubicBezTo>
                      <a:pt x="78" y="93"/>
                      <a:pt x="81" y="93"/>
                      <a:pt x="83" y="96"/>
                    </a:cubicBezTo>
                    <a:cubicBezTo>
                      <a:pt x="83" y="97"/>
                      <a:pt x="83" y="98"/>
                      <a:pt x="82" y="99"/>
                    </a:cubicBezTo>
                    <a:cubicBezTo>
                      <a:pt x="81" y="100"/>
                      <a:pt x="79" y="100"/>
                      <a:pt x="76" y="100"/>
                    </a:cubicBezTo>
                    <a:cubicBezTo>
                      <a:pt x="74" y="100"/>
                      <a:pt x="70" y="101"/>
                      <a:pt x="68" y="102"/>
                    </a:cubicBezTo>
                    <a:cubicBezTo>
                      <a:pt x="65" y="105"/>
                      <a:pt x="62" y="107"/>
                      <a:pt x="60" y="107"/>
                    </a:cubicBezTo>
                    <a:cubicBezTo>
                      <a:pt x="58" y="107"/>
                      <a:pt x="57" y="106"/>
                      <a:pt x="56" y="104"/>
                    </a:cubicBezTo>
                    <a:cubicBezTo>
                      <a:pt x="56" y="104"/>
                      <a:pt x="56" y="104"/>
                      <a:pt x="53" y="104"/>
                    </a:cubicBezTo>
                    <a:cubicBezTo>
                      <a:pt x="50" y="104"/>
                      <a:pt x="48" y="104"/>
                      <a:pt x="46" y="104"/>
                    </a:cubicBezTo>
                    <a:cubicBezTo>
                      <a:pt x="45" y="104"/>
                      <a:pt x="44" y="105"/>
                      <a:pt x="43" y="105"/>
                    </a:cubicBezTo>
                    <a:cubicBezTo>
                      <a:pt x="41" y="105"/>
                      <a:pt x="40" y="104"/>
                      <a:pt x="40" y="103"/>
                    </a:cubicBezTo>
                    <a:cubicBezTo>
                      <a:pt x="39" y="102"/>
                      <a:pt x="40" y="99"/>
                      <a:pt x="40" y="97"/>
                    </a:cubicBezTo>
                    <a:cubicBezTo>
                      <a:pt x="41" y="96"/>
                      <a:pt x="41" y="95"/>
                      <a:pt x="41" y="95"/>
                    </a:cubicBezTo>
                    <a:cubicBezTo>
                      <a:pt x="41" y="95"/>
                      <a:pt x="40" y="94"/>
                      <a:pt x="39" y="94"/>
                    </a:cubicBezTo>
                    <a:cubicBezTo>
                      <a:pt x="37" y="94"/>
                      <a:pt x="34" y="95"/>
                      <a:pt x="30" y="97"/>
                    </a:cubicBezTo>
                    <a:cubicBezTo>
                      <a:pt x="28" y="99"/>
                      <a:pt x="26" y="100"/>
                      <a:pt x="25" y="100"/>
                    </a:cubicBezTo>
                    <a:cubicBezTo>
                      <a:pt x="25" y="101"/>
                      <a:pt x="25" y="102"/>
                      <a:pt x="25" y="103"/>
                    </a:cubicBezTo>
                    <a:cubicBezTo>
                      <a:pt x="24" y="105"/>
                      <a:pt x="22" y="105"/>
                      <a:pt x="22" y="105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18" y="104"/>
                      <a:pt x="16" y="104"/>
                      <a:pt x="14" y="105"/>
                    </a:cubicBezTo>
                    <a:cubicBezTo>
                      <a:pt x="12" y="106"/>
                      <a:pt x="10" y="107"/>
                      <a:pt x="7" y="108"/>
                    </a:cubicBezTo>
                    <a:cubicBezTo>
                      <a:pt x="4" y="110"/>
                      <a:pt x="1" y="111"/>
                      <a:pt x="0" y="112"/>
                    </a:cubicBezTo>
                    <a:cubicBezTo>
                      <a:pt x="1" y="113"/>
                      <a:pt x="6" y="115"/>
                      <a:pt x="13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16" y="117"/>
                      <a:pt x="17" y="118"/>
                      <a:pt x="17" y="119"/>
                    </a:cubicBezTo>
                    <a:cubicBezTo>
                      <a:pt x="18" y="121"/>
                      <a:pt x="16" y="122"/>
                      <a:pt x="15" y="123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16" y="124"/>
                      <a:pt x="17" y="125"/>
                      <a:pt x="17" y="126"/>
                    </a:cubicBezTo>
                    <a:cubicBezTo>
                      <a:pt x="18" y="127"/>
                      <a:pt x="19" y="129"/>
                      <a:pt x="22" y="130"/>
                    </a:cubicBezTo>
                    <a:cubicBezTo>
                      <a:pt x="23" y="131"/>
                      <a:pt x="26" y="132"/>
                      <a:pt x="29" y="132"/>
                    </a:cubicBezTo>
                    <a:cubicBezTo>
                      <a:pt x="33" y="132"/>
                      <a:pt x="37" y="131"/>
                      <a:pt x="40" y="131"/>
                    </a:cubicBezTo>
                    <a:cubicBezTo>
                      <a:pt x="42" y="130"/>
                      <a:pt x="44" y="130"/>
                      <a:pt x="45" y="130"/>
                    </a:cubicBezTo>
                    <a:cubicBezTo>
                      <a:pt x="47" y="130"/>
                      <a:pt x="48" y="131"/>
                      <a:pt x="50" y="132"/>
                    </a:cubicBezTo>
                    <a:cubicBezTo>
                      <a:pt x="51" y="132"/>
                      <a:pt x="52" y="133"/>
                      <a:pt x="52" y="133"/>
                    </a:cubicBezTo>
                    <a:cubicBezTo>
                      <a:pt x="53" y="133"/>
                      <a:pt x="53" y="133"/>
                      <a:pt x="53" y="132"/>
                    </a:cubicBezTo>
                    <a:cubicBezTo>
                      <a:pt x="56" y="129"/>
                      <a:pt x="64" y="123"/>
                      <a:pt x="71" y="123"/>
                    </a:cubicBezTo>
                    <a:cubicBezTo>
                      <a:pt x="73" y="123"/>
                      <a:pt x="75" y="124"/>
                      <a:pt x="76" y="125"/>
                    </a:cubicBezTo>
                    <a:cubicBezTo>
                      <a:pt x="77" y="126"/>
                      <a:pt x="79" y="127"/>
                      <a:pt x="78" y="129"/>
                    </a:cubicBezTo>
                    <a:cubicBezTo>
                      <a:pt x="78" y="132"/>
                      <a:pt x="76" y="133"/>
                      <a:pt x="74" y="133"/>
                    </a:cubicBezTo>
                    <a:cubicBezTo>
                      <a:pt x="74" y="133"/>
                      <a:pt x="74" y="133"/>
                      <a:pt x="74" y="133"/>
                    </a:cubicBezTo>
                    <a:cubicBezTo>
                      <a:pt x="76" y="136"/>
                      <a:pt x="78" y="140"/>
                      <a:pt x="78" y="145"/>
                    </a:cubicBezTo>
                    <a:cubicBezTo>
                      <a:pt x="77" y="147"/>
                      <a:pt x="76" y="149"/>
                      <a:pt x="74" y="151"/>
                    </a:cubicBezTo>
                    <a:cubicBezTo>
                      <a:pt x="72" y="152"/>
                      <a:pt x="69" y="153"/>
                      <a:pt x="66" y="153"/>
                    </a:cubicBezTo>
                    <a:cubicBezTo>
                      <a:pt x="64" y="153"/>
                      <a:pt x="63" y="153"/>
                      <a:pt x="61" y="153"/>
                    </a:cubicBezTo>
                    <a:cubicBezTo>
                      <a:pt x="60" y="152"/>
                      <a:pt x="60" y="152"/>
                      <a:pt x="59" y="152"/>
                    </a:cubicBezTo>
                    <a:cubicBezTo>
                      <a:pt x="59" y="153"/>
                      <a:pt x="59" y="153"/>
                      <a:pt x="59" y="154"/>
                    </a:cubicBezTo>
                    <a:cubicBezTo>
                      <a:pt x="58" y="156"/>
                      <a:pt x="57" y="159"/>
                      <a:pt x="54" y="161"/>
                    </a:cubicBezTo>
                    <a:cubicBezTo>
                      <a:pt x="53" y="162"/>
                      <a:pt x="52" y="162"/>
                      <a:pt x="50" y="162"/>
                    </a:cubicBezTo>
                    <a:cubicBezTo>
                      <a:pt x="48" y="162"/>
                      <a:pt x="46" y="161"/>
                      <a:pt x="44" y="160"/>
                    </a:cubicBezTo>
                    <a:cubicBezTo>
                      <a:pt x="43" y="159"/>
                      <a:pt x="41" y="157"/>
                      <a:pt x="39" y="157"/>
                    </a:cubicBezTo>
                    <a:cubicBezTo>
                      <a:pt x="38" y="157"/>
                      <a:pt x="37" y="158"/>
                      <a:pt x="37" y="158"/>
                    </a:cubicBezTo>
                    <a:cubicBezTo>
                      <a:pt x="36" y="159"/>
                      <a:pt x="36" y="163"/>
                      <a:pt x="36" y="166"/>
                    </a:cubicBezTo>
                    <a:cubicBezTo>
                      <a:pt x="36" y="167"/>
                      <a:pt x="36" y="167"/>
                      <a:pt x="36" y="167"/>
                    </a:cubicBezTo>
                    <a:cubicBezTo>
                      <a:pt x="37" y="170"/>
                      <a:pt x="33" y="171"/>
                      <a:pt x="32" y="171"/>
                    </a:cubicBezTo>
                    <a:cubicBezTo>
                      <a:pt x="29" y="171"/>
                      <a:pt x="26" y="172"/>
                      <a:pt x="25" y="176"/>
                    </a:cubicBezTo>
                    <a:cubicBezTo>
                      <a:pt x="24" y="181"/>
                      <a:pt x="20" y="182"/>
                      <a:pt x="18" y="182"/>
                    </a:cubicBezTo>
                    <a:cubicBezTo>
                      <a:pt x="18" y="183"/>
                      <a:pt x="19" y="183"/>
                      <a:pt x="19" y="184"/>
                    </a:cubicBezTo>
                    <a:cubicBezTo>
                      <a:pt x="23" y="189"/>
                      <a:pt x="23" y="189"/>
                      <a:pt x="24" y="189"/>
                    </a:cubicBezTo>
                    <a:cubicBezTo>
                      <a:pt x="25" y="189"/>
                      <a:pt x="27" y="189"/>
                      <a:pt x="29" y="190"/>
                    </a:cubicBezTo>
                    <a:cubicBezTo>
                      <a:pt x="33" y="193"/>
                      <a:pt x="30" y="198"/>
                      <a:pt x="29" y="200"/>
                    </a:cubicBezTo>
                    <a:cubicBezTo>
                      <a:pt x="29" y="200"/>
                      <a:pt x="29" y="200"/>
                      <a:pt x="28" y="201"/>
                    </a:cubicBezTo>
                    <a:cubicBezTo>
                      <a:pt x="32" y="202"/>
                      <a:pt x="36" y="206"/>
                      <a:pt x="39" y="210"/>
                    </a:cubicBezTo>
                    <a:cubicBezTo>
                      <a:pt x="41" y="212"/>
                      <a:pt x="42" y="214"/>
                      <a:pt x="43" y="214"/>
                    </a:cubicBezTo>
                    <a:cubicBezTo>
                      <a:pt x="44" y="216"/>
                      <a:pt x="46" y="215"/>
                      <a:pt x="48" y="214"/>
                    </a:cubicBezTo>
                    <a:cubicBezTo>
                      <a:pt x="50" y="213"/>
                      <a:pt x="52" y="212"/>
                      <a:pt x="55" y="212"/>
                    </a:cubicBezTo>
                    <a:cubicBezTo>
                      <a:pt x="56" y="212"/>
                      <a:pt x="56" y="211"/>
                      <a:pt x="57" y="210"/>
                    </a:cubicBezTo>
                    <a:cubicBezTo>
                      <a:pt x="57" y="208"/>
                      <a:pt x="57" y="207"/>
                      <a:pt x="59" y="207"/>
                    </a:cubicBezTo>
                    <a:cubicBezTo>
                      <a:pt x="60" y="207"/>
                      <a:pt x="61" y="207"/>
                      <a:pt x="62" y="208"/>
                    </a:cubicBezTo>
                    <a:cubicBezTo>
                      <a:pt x="64" y="210"/>
                      <a:pt x="68" y="216"/>
                      <a:pt x="68" y="220"/>
                    </a:cubicBezTo>
                    <a:cubicBezTo>
                      <a:pt x="68" y="222"/>
                      <a:pt x="67" y="223"/>
                      <a:pt x="66" y="224"/>
                    </a:cubicBezTo>
                    <a:cubicBezTo>
                      <a:pt x="65" y="224"/>
                      <a:pt x="66" y="227"/>
                      <a:pt x="66" y="229"/>
                    </a:cubicBezTo>
                    <a:cubicBezTo>
                      <a:pt x="66" y="230"/>
                      <a:pt x="66" y="232"/>
                      <a:pt x="66" y="233"/>
                    </a:cubicBezTo>
                    <a:cubicBezTo>
                      <a:pt x="66" y="233"/>
                      <a:pt x="67" y="233"/>
                      <a:pt x="68" y="233"/>
                    </a:cubicBezTo>
                    <a:cubicBezTo>
                      <a:pt x="71" y="233"/>
                      <a:pt x="74" y="232"/>
                      <a:pt x="74" y="231"/>
                    </a:cubicBezTo>
                    <a:cubicBezTo>
                      <a:pt x="75" y="229"/>
                      <a:pt x="78" y="227"/>
                      <a:pt x="82" y="227"/>
                    </a:cubicBezTo>
                    <a:cubicBezTo>
                      <a:pt x="86" y="227"/>
                      <a:pt x="90" y="229"/>
                      <a:pt x="93" y="232"/>
                    </a:cubicBezTo>
                    <a:cubicBezTo>
                      <a:pt x="95" y="233"/>
                      <a:pt x="96" y="235"/>
                      <a:pt x="97" y="235"/>
                    </a:cubicBezTo>
                    <a:cubicBezTo>
                      <a:pt x="97" y="231"/>
                      <a:pt x="100" y="226"/>
                      <a:pt x="103" y="226"/>
                    </a:cubicBezTo>
                    <a:cubicBezTo>
                      <a:pt x="104" y="226"/>
                      <a:pt x="105" y="227"/>
                      <a:pt x="105" y="229"/>
                    </a:cubicBezTo>
                    <a:cubicBezTo>
                      <a:pt x="105" y="230"/>
                      <a:pt x="106" y="231"/>
                      <a:pt x="108" y="231"/>
                    </a:cubicBezTo>
                    <a:cubicBezTo>
                      <a:pt x="109" y="231"/>
                      <a:pt x="111" y="230"/>
                      <a:pt x="115" y="229"/>
                    </a:cubicBezTo>
                    <a:cubicBezTo>
                      <a:pt x="118" y="227"/>
                      <a:pt x="119" y="227"/>
                      <a:pt x="120" y="227"/>
                    </a:cubicBezTo>
                    <a:cubicBezTo>
                      <a:pt x="121" y="227"/>
                      <a:pt x="122" y="228"/>
                      <a:pt x="122" y="229"/>
                    </a:cubicBezTo>
                    <a:cubicBezTo>
                      <a:pt x="123" y="230"/>
                      <a:pt x="122" y="232"/>
                      <a:pt x="118" y="236"/>
                    </a:cubicBezTo>
                    <a:cubicBezTo>
                      <a:pt x="117" y="237"/>
                      <a:pt x="117" y="237"/>
                      <a:pt x="117" y="237"/>
                    </a:cubicBezTo>
                    <a:cubicBezTo>
                      <a:pt x="115" y="240"/>
                      <a:pt x="115" y="245"/>
                      <a:pt x="115" y="248"/>
                    </a:cubicBezTo>
                    <a:cubicBezTo>
                      <a:pt x="116" y="251"/>
                      <a:pt x="116" y="255"/>
                      <a:pt x="112" y="256"/>
                    </a:cubicBezTo>
                    <a:cubicBezTo>
                      <a:pt x="111" y="256"/>
                      <a:pt x="110" y="258"/>
                      <a:pt x="109" y="260"/>
                    </a:cubicBezTo>
                    <a:cubicBezTo>
                      <a:pt x="106" y="263"/>
                      <a:pt x="103" y="267"/>
                      <a:pt x="98" y="268"/>
                    </a:cubicBezTo>
                    <a:cubicBezTo>
                      <a:pt x="93" y="268"/>
                      <a:pt x="84" y="278"/>
                      <a:pt x="81" y="282"/>
                    </a:cubicBezTo>
                    <a:cubicBezTo>
                      <a:pt x="83" y="281"/>
                      <a:pt x="86" y="281"/>
                      <a:pt x="88" y="281"/>
                    </a:cubicBezTo>
                    <a:cubicBezTo>
                      <a:pt x="89" y="281"/>
                      <a:pt x="89" y="281"/>
                      <a:pt x="89" y="281"/>
                    </a:cubicBezTo>
                    <a:cubicBezTo>
                      <a:pt x="89" y="281"/>
                      <a:pt x="89" y="281"/>
                      <a:pt x="89" y="281"/>
                    </a:cubicBezTo>
                    <a:cubicBezTo>
                      <a:pt x="89" y="281"/>
                      <a:pt x="89" y="281"/>
                      <a:pt x="90" y="281"/>
                    </a:cubicBezTo>
                    <a:cubicBezTo>
                      <a:pt x="92" y="280"/>
                      <a:pt x="94" y="278"/>
                      <a:pt x="98" y="277"/>
                    </a:cubicBezTo>
                    <a:cubicBezTo>
                      <a:pt x="102" y="277"/>
                      <a:pt x="102" y="276"/>
                      <a:pt x="103" y="274"/>
                    </a:cubicBezTo>
                    <a:cubicBezTo>
                      <a:pt x="103" y="274"/>
                      <a:pt x="103" y="273"/>
                      <a:pt x="103" y="272"/>
                    </a:cubicBezTo>
                    <a:cubicBezTo>
                      <a:pt x="105" y="267"/>
                      <a:pt x="122" y="260"/>
                      <a:pt x="125" y="259"/>
                    </a:cubicBezTo>
                    <a:cubicBezTo>
                      <a:pt x="125" y="259"/>
                      <a:pt x="126" y="258"/>
                      <a:pt x="126" y="257"/>
                    </a:cubicBezTo>
                    <a:cubicBezTo>
                      <a:pt x="126" y="256"/>
                      <a:pt x="127" y="253"/>
                      <a:pt x="130" y="253"/>
                    </a:cubicBezTo>
                    <a:cubicBezTo>
                      <a:pt x="133" y="253"/>
                      <a:pt x="138" y="248"/>
                      <a:pt x="141" y="246"/>
                    </a:cubicBezTo>
                    <a:cubicBezTo>
                      <a:pt x="145" y="243"/>
                      <a:pt x="146" y="243"/>
                      <a:pt x="148" y="243"/>
                    </a:cubicBezTo>
                    <a:cubicBezTo>
                      <a:pt x="149" y="242"/>
                      <a:pt x="150" y="242"/>
                      <a:pt x="150" y="242"/>
                    </a:cubicBezTo>
                    <a:cubicBezTo>
                      <a:pt x="151" y="242"/>
                      <a:pt x="151" y="240"/>
                      <a:pt x="151" y="239"/>
                    </a:cubicBezTo>
                    <a:cubicBezTo>
                      <a:pt x="151" y="237"/>
                      <a:pt x="152" y="234"/>
                      <a:pt x="155" y="234"/>
                    </a:cubicBezTo>
                    <a:cubicBezTo>
                      <a:pt x="157" y="233"/>
                      <a:pt x="159" y="232"/>
                      <a:pt x="159" y="230"/>
                    </a:cubicBezTo>
                    <a:cubicBezTo>
                      <a:pt x="158" y="230"/>
                      <a:pt x="156" y="229"/>
                      <a:pt x="155" y="229"/>
                    </a:cubicBezTo>
                    <a:cubicBezTo>
                      <a:pt x="153" y="228"/>
                      <a:pt x="151" y="228"/>
                      <a:pt x="150" y="226"/>
                    </a:cubicBezTo>
                    <a:cubicBezTo>
                      <a:pt x="149" y="225"/>
                      <a:pt x="150" y="223"/>
                      <a:pt x="151" y="223"/>
                    </a:cubicBezTo>
                    <a:cubicBezTo>
                      <a:pt x="152" y="220"/>
                      <a:pt x="158" y="215"/>
                      <a:pt x="161" y="215"/>
                    </a:cubicBezTo>
                    <a:cubicBezTo>
                      <a:pt x="161" y="215"/>
                      <a:pt x="161" y="215"/>
                      <a:pt x="161" y="215"/>
                    </a:cubicBezTo>
                    <a:cubicBezTo>
                      <a:pt x="163" y="215"/>
                      <a:pt x="166" y="213"/>
                      <a:pt x="167" y="211"/>
                    </a:cubicBezTo>
                    <a:cubicBezTo>
                      <a:pt x="167" y="207"/>
                      <a:pt x="169" y="205"/>
                      <a:pt x="171" y="204"/>
                    </a:cubicBezTo>
                    <a:cubicBezTo>
                      <a:pt x="173" y="203"/>
                      <a:pt x="174" y="202"/>
                      <a:pt x="175" y="201"/>
                    </a:cubicBezTo>
                    <a:cubicBezTo>
                      <a:pt x="176" y="200"/>
                      <a:pt x="176" y="199"/>
                      <a:pt x="177" y="198"/>
                    </a:cubicBezTo>
                    <a:cubicBezTo>
                      <a:pt x="178" y="196"/>
                      <a:pt x="179" y="194"/>
                      <a:pt x="182" y="194"/>
                    </a:cubicBezTo>
                    <a:cubicBezTo>
                      <a:pt x="183" y="194"/>
                      <a:pt x="185" y="192"/>
                      <a:pt x="186" y="191"/>
                    </a:cubicBezTo>
                    <a:cubicBezTo>
                      <a:pt x="188" y="189"/>
                      <a:pt x="189" y="188"/>
                      <a:pt x="191" y="187"/>
                    </a:cubicBezTo>
                    <a:cubicBezTo>
                      <a:pt x="194" y="185"/>
                      <a:pt x="195" y="188"/>
                      <a:pt x="196" y="188"/>
                    </a:cubicBezTo>
                    <a:cubicBezTo>
                      <a:pt x="196" y="189"/>
                      <a:pt x="196" y="190"/>
                      <a:pt x="198" y="190"/>
                    </a:cubicBezTo>
                    <a:cubicBezTo>
                      <a:pt x="203" y="190"/>
                      <a:pt x="205" y="192"/>
                      <a:pt x="205" y="195"/>
                    </a:cubicBezTo>
                    <a:cubicBezTo>
                      <a:pt x="205" y="198"/>
                      <a:pt x="201" y="199"/>
                      <a:pt x="198" y="198"/>
                    </a:cubicBezTo>
                    <a:cubicBezTo>
                      <a:pt x="196" y="197"/>
                      <a:pt x="195" y="197"/>
                      <a:pt x="194" y="197"/>
                    </a:cubicBezTo>
                    <a:cubicBezTo>
                      <a:pt x="192" y="197"/>
                      <a:pt x="191" y="197"/>
                      <a:pt x="188" y="200"/>
                    </a:cubicBezTo>
                    <a:cubicBezTo>
                      <a:pt x="186" y="201"/>
                      <a:pt x="186" y="202"/>
                      <a:pt x="186" y="204"/>
                    </a:cubicBezTo>
                    <a:cubicBezTo>
                      <a:pt x="186" y="205"/>
                      <a:pt x="186" y="207"/>
                      <a:pt x="184" y="210"/>
                    </a:cubicBezTo>
                    <a:cubicBezTo>
                      <a:pt x="181" y="213"/>
                      <a:pt x="182" y="214"/>
                      <a:pt x="182" y="214"/>
                    </a:cubicBezTo>
                    <a:cubicBezTo>
                      <a:pt x="182" y="214"/>
                      <a:pt x="182" y="215"/>
                      <a:pt x="183" y="215"/>
                    </a:cubicBezTo>
                    <a:cubicBezTo>
                      <a:pt x="186" y="215"/>
                      <a:pt x="187" y="217"/>
                      <a:pt x="187" y="218"/>
                    </a:cubicBezTo>
                    <a:cubicBezTo>
                      <a:pt x="187" y="220"/>
                      <a:pt x="183" y="222"/>
                      <a:pt x="181" y="223"/>
                    </a:cubicBezTo>
                    <a:cubicBezTo>
                      <a:pt x="182" y="223"/>
                      <a:pt x="183" y="223"/>
                      <a:pt x="184" y="223"/>
                    </a:cubicBezTo>
                    <a:cubicBezTo>
                      <a:pt x="187" y="223"/>
                      <a:pt x="191" y="220"/>
                      <a:pt x="196" y="217"/>
                    </a:cubicBezTo>
                    <a:cubicBezTo>
                      <a:pt x="199" y="215"/>
                      <a:pt x="202" y="213"/>
                      <a:pt x="205" y="211"/>
                    </a:cubicBezTo>
                    <a:cubicBezTo>
                      <a:pt x="208" y="210"/>
                      <a:pt x="210" y="209"/>
                      <a:pt x="213" y="209"/>
                    </a:cubicBezTo>
                    <a:cubicBezTo>
                      <a:pt x="216" y="209"/>
                      <a:pt x="218" y="210"/>
                      <a:pt x="219" y="210"/>
                    </a:cubicBezTo>
                    <a:cubicBezTo>
                      <a:pt x="220" y="210"/>
                      <a:pt x="220" y="210"/>
                      <a:pt x="220" y="210"/>
                    </a:cubicBezTo>
                    <a:cubicBezTo>
                      <a:pt x="220" y="209"/>
                      <a:pt x="219" y="208"/>
                      <a:pt x="220" y="207"/>
                    </a:cubicBezTo>
                    <a:cubicBezTo>
                      <a:pt x="220" y="207"/>
                      <a:pt x="220" y="206"/>
                      <a:pt x="220" y="206"/>
                    </a:cubicBezTo>
                    <a:cubicBezTo>
                      <a:pt x="219" y="205"/>
                      <a:pt x="217" y="203"/>
                      <a:pt x="216" y="201"/>
                    </a:cubicBezTo>
                    <a:cubicBezTo>
                      <a:pt x="215" y="199"/>
                      <a:pt x="215" y="198"/>
                      <a:pt x="215" y="197"/>
                    </a:cubicBezTo>
                    <a:cubicBezTo>
                      <a:pt x="216" y="195"/>
                      <a:pt x="217" y="195"/>
                      <a:pt x="218" y="195"/>
                    </a:cubicBezTo>
                    <a:cubicBezTo>
                      <a:pt x="219" y="195"/>
                      <a:pt x="219" y="194"/>
                      <a:pt x="219" y="194"/>
                    </a:cubicBezTo>
                    <a:cubicBezTo>
                      <a:pt x="220" y="191"/>
                      <a:pt x="222" y="190"/>
                      <a:pt x="223" y="190"/>
                    </a:cubicBezTo>
                    <a:cubicBezTo>
                      <a:pt x="225" y="190"/>
                      <a:pt x="227" y="191"/>
                      <a:pt x="229" y="192"/>
                    </a:cubicBezTo>
                    <a:cubicBezTo>
                      <a:pt x="229" y="192"/>
                      <a:pt x="230" y="192"/>
                      <a:pt x="230" y="192"/>
                    </a:cubicBezTo>
                    <a:cubicBezTo>
                      <a:pt x="231" y="192"/>
                      <a:pt x="231" y="192"/>
                      <a:pt x="232" y="192"/>
                    </a:cubicBezTo>
                    <a:cubicBezTo>
                      <a:pt x="234" y="192"/>
                      <a:pt x="236" y="194"/>
                      <a:pt x="237" y="196"/>
                    </a:cubicBezTo>
                    <a:cubicBezTo>
                      <a:pt x="238" y="197"/>
                      <a:pt x="238" y="197"/>
                      <a:pt x="238" y="197"/>
                    </a:cubicBezTo>
                    <a:cubicBezTo>
                      <a:pt x="238" y="197"/>
                      <a:pt x="239" y="197"/>
                      <a:pt x="239" y="197"/>
                    </a:cubicBezTo>
                    <a:cubicBezTo>
                      <a:pt x="241" y="196"/>
                      <a:pt x="243" y="196"/>
                      <a:pt x="246" y="197"/>
                    </a:cubicBezTo>
                    <a:cubicBezTo>
                      <a:pt x="246" y="198"/>
                      <a:pt x="248" y="200"/>
                      <a:pt x="248" y="201"/>
                    </a:cubicBezTo>
                    <a:cubicBezTo>
                      <a:pt x="248" y="202"/>
                      <a:pt x="248" y="202"/>
                      <a:pt x="248" y="202"/>
                    </a:cubicBezTo>
                    <a:cubicBezTo>
                      <a:pt x="249" y="202"/>
                      <a:pt x="250" y="203"/>
                      <a:pt x="251" y="203"/>
                    </a:cubicBezTo>
                    <a:cubicBezTo>
                      <a:pt x="252" y="204"/>
                      <a:pt x="253" y="204"/>
                      <a:pt x="253" y="204"/>
                    </a:cubicBezTo>
                    <a:cubicBezTo>
                      <a:pt x="253" y="204"/>
                      <a:pt x="254" y="203"/>
                      <a:pt x="255" y="202"/>
                    </a:cubicBezTo>
                    <a:cubicBezTo>
                      <a:pt x="256" y="202"/>
                      <a:pt x="257" y="201"/>
                      <a:pt x="258" y="201"/>
                    </a:cubicBezTo>
                    <a:cubicBezTo>
                      <a:pt x="259" y="201"/>
                      <a:pt x="260" y="201"/>
                      <a:pt x="261" y="204"/>
                    </a:cubicBezTo>
                    <a:cubicBezTo>
                      <a:pt x="261" y="204"/>
                      <a:pt x="261" y="205"/>
                      <a:pt x="261" y="206"/>
                    </a:cubicBezTo>
                    <a:cubicBezTo>
                      <a:pt x="262" y="207"/>
                      <a:pt x="267" y="207"/>
                      <a:pt x="271" y="208"/>
                    </a:cubicBezTo>
                    <a:cubicBezTo>
                      <a:pt x="272" y="208"/>
                      <a:pt x="272" y="208"/>
                      <a:pt x="272" y="208"/>
                    </a:cubicBezTo>
                    <a:cubicBezTo>
                      <a:pt x="277" y="209"/>
                      <a:pt x="288" y="208"/>
                      <a:pt x="293" y="208"/>
                    </a:cubicBezTo>
                    <a:cubicBezTo>
                      <a:pt x="294" y="208"/>
                      <a:pt x="295" y="207"/>
                      <a:pt x="296" y="207"/>
                    </a:cubicBezTo>
                    <a:cubicBezTo>
                      <a:pt x="296" y="207"/>
                      <a:pt x="296" y="207"/>
                      <a:pt x="296" y="207"/>
                    </a:cubicBezTo>
                    <a:cubicBezTo>
                      <a:pt x="299" y="207"/>
                      <a:pt x="300" y="209"/>
                      <a:pt x="301" y="210"/>
                    </a:cubicBezTo>
                    <a:cubicBezTo>
                      <a:pt x="302" y="212"/>
                      <a:pt x="303" y="213"/>
                      <a:pt x="307" y="214"/>
                    </a:cubicBezTo>
                    <a:cubicBezTo>
                      <a:pt x="310" y="215"/>
                      <a:pt x="312" y="213"/>
                      <a:pt x="313" y="211"/>
                    </a:cubicBezTo>
                    <a:cubicBezTo>
                      <a:pt x="315" y="210"/>
                      <a:pt x="316" y="209"/>
                      <a:pt x="318" y="209"/>
                    </a:cubicBezTo>
                    <a:cubicBezTo>
                      <a:pt x="319" y="209"/>
                      <a:pt x="320" y="209"/>
                      <a:pt x="321" y="210"/>
                    </a:cubicBezTo>
                    <a:cubicBezTo>
                      <a:pt x="323" y="211"/>
                      <a:pt x="324" y="213"/>
                      <a:pt x="324" y="214"/>
                    </a:cubicBezTo>
                    <a:cubicBezTo>
                      <a:pt x="324" y="216"/>
                      <a:pt x="322" y="217"/>
                      <a:pt x="321" y="219"/>
                    </a:cubicBezTo>
                    <a:cubicBezTo>
                      <a:pt x="320" y="219"/>
                      <a:pt x="320" y="219"/>
                      <a:pt x="320" y="219"/>
                    </a:cubicBezTo>
                    <a:cubicBezTo>
                      <a:pt x="320" y="220"/>
                      <a:pt x="321" y="220"/>
                      <a:pt x="321" y="220"/>
                    </a:cubicBezTo>
                    <a:cubicBezTo>
                      <a:pt x="322" y="220"/>
                      <a:pt x="323" y="220"/>
                      <a:pt x="324" y="221"/>
                    </a:cubicBezTo>
                    <a:cubicBezTo>
                      <a:pt x="325" y="221"/>
                      <a:pt x="325" y="221"/>
                      <a:pt x="326" y="222"/>
                    </a:cubicBezTo>
                    <a:cubicBezTo>
                      <a:pt x="330" y="223"/>
                      <a:pt x="335" y="225"/>
                      <a:pt x="338" y="228"/>
                    </a:cubicBezTo>
                    <a:cubicBezTo>
                      <a:pt x="339" y="228"/>
                      <a:pt x="339" y="229"/>
                      <a:pt x="340" y="230"/>
                    </a:cubicBezTo>
                    <a:cubicBezTo>
                      <a:pt x="342" y="232"/>
                      <a:pt x="345" y="235"/>
                      <a:pt x="351" y="238"/>
                    </a:cubicBezTo>
                    <a:cubicBezTo>
                      <a:pt x="351" y="238"/>
                      <a:pt x="351" y="238"/>
                      <a:pt x="352" y="239"/>
                    </a:cubicBezTo>
                    <a:cubicBezTo>
                      <a:pt x="352" y="238"/>
                      <a:pt x="352" y="237"/>
                      <a:pt x="352" y="237"/>
                    </a:cubicBezTo>
                    <a:cubicBezTo>
                      <a:pt x="351" y="235"/>
                      <a:pt x="351" y="233"/>
                      <a:pt x="352" y="232"/>
                    </a:cubicBezTo>
                    <a:cubicBezTo>
                      <a:pt x="353" y="231"/>
                      <a:pt x="355" y="231"/>
                      <a:pt x="357" y="233"/>
                    </a:cubicBezTo>
                    <a:cubicBezTo>
                      <a:pt x="360" y="235"/>
                      <a:pt x="361" y="235"/>
                      <a:pt x="361" y="235"/>
                    </a:cubicBezTo>
                    <a:cubicBezTo>
                      <a:pt x="363" y="235"/>
                      <a:pt x="364" y="235"/>
                      <a:pt x="366" y="237"/>
                    </a:cubicBezTo>
                    <a:cubicBezTo>
                      <a:pt x="366" y="235"/>
                      <a:pt x="365" y="232"/>
                      <a:pt x="364" y="230"/>
                    </a:cubicBezTo>
                    <a:cubicBezTo>
                      <a:pt x="363" y="227"/>
                      <a:pt x="363" y="226"/>
                      <a:pt x="364" y="225"/>
                    </a:cubicBezTo>
                    <a:cubicBezTo>
                      <a:pt x="365" y="224"/>
                      <a:pt x="365" y="224"/>
                      <a:pt x="365" y="224"/>
                    </a:cubicBezTo>
                    <a:cubicBezTo>
                      <a:pt x="366" y="224"/>
                      <a:pt x="366" y="224"/>
                      <a:pt x="366" y="224"/>
                    </a:cubicBezTo>
                    <a:cubicBezTo>
                      <a:pt x="368" y="224"/>
                      <a:pt x="371" y="227"/>
                      <a:pt x="372" y="230"/>
                    </a:cubicBezTo>
                    <a:cubicBezTo>
                      <a:pt x="375" y="234"/>
                      <a:pt x="375" y="241"/>
                      <a:pt x="373" y="246"/>
                    </a:cubicBezTo>
                    <a:cubicBezTo>
                      <a:pt x="373" y="248"/>
                      <a:pt x="371" y="250"/>
                      <a:pt x="368" y="250"/>
                    </a:cubicBezTo>
                    <a:cubicBezTo>
                      <a:pt x="366" y="250"/>
                      <a:pt x="363" y="248"/>
                      <a:pt x="362" y="246"/>
                    </a:cubicBezTo>
                    <a:cubicBezTo>
                      <a:pt x="361" y="246"/>
                      <a:pt x="361" y="245"/>
                      <a:pt x="361" y="244"/>
                    </a:cubicBezTo>
                    <a:cubicBezTo>
                      <a:pt x="359" y="244"/>
                      <a:pt x="357" y="245"/>
                      <a:pt x="357" y="246"/>
                    </a:cubicBezTo>
                    <a:cubicBezTo>
                      <a:pt x="357" y="248"/>
                      <a:pt x="362" y="254"/>
                      <a:pt x="365" y="255"/>
                    </a:cubicBezTo>
                    <a:cubicBezTo>
                      <a:pt x="369" y="255"/>
                      <a:pt x="369" y="259"/>
                      <a:pt x="369" y="261"/>
                    </a:cubicBezTo>
                    <a:cubicBezTo>
                      <a:pt x="369" y="262"/>
                      <a:pt x="369" y="262"/>
                      <a:pt x="369" y="263"/>
                    </a:cubicBezTo>
                    <a:cubicBezTo>
                      <a:pt x="371" y="263"/>
                      <a:pt x="372" y="265"/>
                      <a:pt x="373" y="266"/>
                    </a:cubicBezTo>
                    <a:cubicBezTo>
                      <a:pt x="372" y="264"/>
                      <a:pt x="372" y="261"/>
                      <a:pt x="371" y="260"/>
                    </a:cubicBezTo>
                    <a:cubicBezTo>
                      <a:pt x="369" y="257"/>
                      <a:pt x="369" y="254"/>
                      <a:pt x="370" y="251"/>
                    </a:cubicBezTo>
                    <a:cubicBezTo>
                      <a:pt x="371" y="249"/>
                      <a:pt x="373" y="249"/>
                      <a:pt x="375" y="249"/>
                    </a:cubicBezTo>
                    <a:cubicBezTo>
                      <a:pt x="378" y="250"/>
                      <a:pt x="378" y="254"/>
                      <a:pt x="377" y="256"/>
                    </a:cubicBezTo>
                    <a:cubicBezTo>
                      <a:pt x="377" y="256"/>
                      <a:pt x="377" y="257"/>
                      <a:pt x="377" y="257"/>
                    </a:cubicBezTo>
                    <a:cubicBezTo>
                      <a:pt x="377" y="257"/>
                      <a:pt x="378" y="257"/>
                      <a:pt x="378" y="257"/>
                    </a:cubicBezTo>
                    <a:cubicBezTo>
                      <a:pt x="379" y="256"/>
                      <a:pt x="380" y="255"/>
                      <a:pt x="381" y="254"/>
                    </a:cubicBezTo>
                    <a:cubicBezTo>
                      <a:pt x="382" y="253"/>
                      <a:pt x="382" y="252"/>
                      <a:pt x="381" y="250"/>
                    </a:cubicBezTo>
                    <a:cubicBezTo>
                      <a:pt x="380" y="248"/>
                      <a:pt x="379" y="246"/>
                      <a:pt x="380" y="244"/>
                    </a:cubicBezTo>
                    <a:cubicBezTo>
                      <a:pt x="381" y="242"/>
                      <a:pt x="383" y="242"/>
                      <a:pt x="383" y="242"/>
                    </a:cubicBezTo>
                    <a:cubicBezTo>
                      <a:pt x="387" y="242"/>
                      <a:pt x="390" y="249"/>
                      <a:pt x="391" y="252"/>
                    </a:cubicBezTo>
                    <a:cubicBezTo>
                      <a:pt x="392" y="256"/>
                      <a:pt x="389" y="258"/>
                      <a:pt x="388" y="259"/>
                    </a:cubicBezTo>
                    <a:cubicBezTo>
                      <a:pt x="388" y="260"/>
                      <a:pt x="387" y="260"/>
                      <a:pt x="387" y="260"/>
                    </a:cubicBezTo>
                    <a:cubicBezTo>
                      <a:pt x="387" y="264"/>
                      <a:pt x="384" y="264"/>
                      <a:pt x="382" y="264"/>
                    </a:cubicBezTo>
                    <a:cubicBezTo>
                      <a:pt x="382" y="264"/>
                      <a:pt x="381" y="264"/>
                      <a:pt x="380" y="265"/>
                    </a:cubicBezTo>
                    <a:cubicBezTo>
                      <a:pt x="380" y="265"/>
                      <a:pt x="380" y="269"/>
                      <a:pt x="380" y="271"/>
                    </a:cubicBezTo>
                    <a:cubicBezTo>
                      <a:pt x="381" y="271"/>
                      <a:pt x="381" y="271"/>
                      <a:pt x="381" y="271"/>
                    </a:cubicBezTo>
                    <a:cubicBezTo>
                      <a:pt x="381" y="269"/>
                      <a:pt x="382" y="268"/>
                      <a:pt x="384" y="268"/>
                    </a:cubicBezTo>
                    <a:cubicBezTo>
                      <a:pt x="385" y="268"/>
                      <a:pt x="386" y="268"/>
                      <a:pt x="386" y="269"/>
                    </a:cubicBezTo>
                    <a:cubicBezTo>
                      <a:pt x="386" y="269"/>
                      <a:pt x="387" y="269"/>
                      <a:pt x="387" y="269"/>
                    </a:cubicBezTo>
                    <a:cubicBezTo>
                      <a:pt x="388" y="268"/>
                      <a:pt x="389" y="266"/>
                      <a:pt x="391" y="266"/>
                    </a:cubicBezTo>
                    <a:cubicBezTo>
                      <a:pt x="391" y="266"/>
                      <a:pt x="392" y="267"/>
                      <a:pt x="393" y="267"/>
                    </a:cubicBezTo>
                    <a:cubicBezTo>
                      <a:pt x="393" y="265"/>
                      <a:pt x="395" y="263"/>
                      <a:pt x="397" y="263"/>
                    </a:cubicBezTo>
                    <a:cubicBezTo>
                      <a:pt x="397" y="263"/>
                      <a:pt x="397" y="263"/>
                      <a:pt x="397" y="263"/>
                    </a:cubicBezTo>
                    <a:cubicBezTo>
                      <a:pt x="399" y="263"/>
                      <a:pt x="401" y="264"/>
                      <a:pt x="403" y="266"/>
                    </a:cubicBezTo>
                    <a:cubicBezTo>
                      <a:pt x="405" y="269"/>
                      <a:pt x="408" y="274"/>
                      <a:pt x="408" y="277"/>
                    </a:cubicBezTo>
                    <a:cubicBezTo>
                      <a:pt x="408" y="279"/>
                      <a:pt x="406" y="281"/>
                      <a:pt x="404" y="281"/>
                    </a:cubicBezTo>
                    <a:cubicBezTo>
                      <a:pt x="403" y="282"/>
                      <a:pt x="403" y="283"/>
                      <a:pt x="402" y="284"/>
                    </a:cubicBezTo>
                    <a:cubicBezTo>
                      <a:pt x="401" y="285"/>
                      <a:pt x="400" y="285"/>
                      <a:pt x="399" y="285"/>
                    </a:cubicBezTo>
                    <a:cubicBezTo>
                      <a:pt x="397" y="285"/>
                      <a:pt x="395" y="283"/>
                      <a:pt x="393" y="282"/>
                    </a:cubicBezTo>
                    <a:cubicBezTo>
                      <a:pt x="393" y="281"/>
                      <a:pt x="392" y="280"/>
                      <a:pt x="391" y="280"/>
                    </a:cubicBezTo>
                    <a:cubicBezTo>
                      <a:pt x="392" y="281"/>
                      <a:pt x="392" y="282"/>
                      <a:pt x="393" y="283"/>
                    </a:cubicBezTo>
                    <a:cubicBezTo>
                      <a:pt x="393" y="284"/>
                      <a:pt x="393" y="285"/>
                      <a:pt x="394" y="285"/>
                    </a:cubicBezTo>
                    <a:cubicBezTo>
                      <a:pt x="395" y="288"/>
                      <a:pt x="394" y="290"/>
                      <a:pt x="393" y="292"/>
                    </a:cubicBezTo>
                    <a:cubicBezTo>
                      <a:pt x="392" y="294"/>
                      <a:pt x="392" y="295"/>
                      <a:pt x="393" y="295"/>
                    </a:cubicBezTo>
                    <a:cubicBezTo>
                      <a:pt x="393" y="296"/>
                      <a:pt x="393" y="296"/>
                      <a:pt x="394" y="296"/>
                    </a:cubicBezTo>
                    <a:cubicBezTo>
                      <a:pt x="394" y="296"/>
                      <a:pt x="394" y="295"/>
                      <a:pt x="394" y="295"/>
                    </a:cubicBezTo>
                    <a:cubicBezTo>
                      <a:pt x="394" y="294"/>
                      <a:pt x="394" y="294"/>
                      <a:pt x="394" y="293"/>
                    </a:cubicBezTo>
                    <a:cubicBezTo>
                      <a:pt x="395" y="291"/>
                      <a:pt x="396" y="291"/>
                      <a:pt x="397" y="291"/>
                    </a:cubicBezTo>
                    <a:cubicBezTo>
                      <a:pt x="399" y="291"/>
                      <a:pt x="400" y="292"/>
                      <a:pt x="402" y="293"/>
                    </a:cubicBezTo>
                    <a:cubicBezTo>
                      <a:pt x="403" y="292"/>
                      <a:pt x="403" y="291"/>
                      <a:pt x="403" y="289"/>
                    </a:cubicBezTo>
                    <a:cubicBezTo>
                      <a:pt x="403" y="288"/>
                      <a:pt x="404" y="286"/>
                      <a:pt x="406" y="286"/>
                    </a:cubicBezTo>
                    <a:cubicBezTo>
                      <a:pt x="408" y="286"/>
                      <a:pt x="410" y="287"/>
                      <a:pt x="411" y="289"/>
                    </a:cubicBezTo>
                    <a:cubicBezTo>
                      <a:pt x="412" y="288"/>
                      <a:pt x="413" y="287"/>
                      <a:pt x="415" y="287"/>
                    </a:cubicBezTo>
                    <a:cubicBezTo>
                      <a:pt x="416" y="287"/>
                      <a:pt x="416" y="287"/>
                      <a:pt x="416" y="287"/>
                    </a:cubicBezTo>
                    <a:cubicBezTo>
                      <a:pt x="417" y="287"/>
                      <a:pt x="418" y="287"/>
                      <a:pt x="419" y="288"/>
                    </a:cubicBezTo>
                    <a:cubicBezTo>
                      <a:pt x="420" y="290"/>
                      <a:pt x="419" y="292"/>
                      <a:pt x="419" y="294"/>
                    </a:cubicBezTo>
                    <a:cubicBezTo>
                      <a:pt x="419" y="295"/>
                      <a:pt x="419" y="295"/>
                      <a:pt x="419" y="295"/>
                    </a:cubicBezTo>
                    <a:cubicBezTo>
                      <a:pt x="420" y="294"/>
                      <a:pt x="422" y="294"/>
                      <a:pt x="423" y="295"/>
                    </a:cubicBezTo>
                    <a:cubicBezTo>
                      <a:pt x="425" y="294"/>
                      <a:pt x="427" y="293"/>
                      <a:pt x="428" y="292"/>
                    </a:cubicBezTo>
                    <a:cubicBezTo>
                      <a:pt x="429" y="291"/>
                      <a:pt x="429" y="291"/>
                      <a:pt x="429" y="291"/>
                    </a:cubicBezTo>
                    <a:cubicBezTo>
                      <a:pt x="429" y="291"/>
                      <a:pt x="428" y="290"/>
                      <a:pt x="427" y="289"/>
                    </a:cubicBezTo>
                    <a:cubicBezTo>
                      <a:pt x="426" y="288"/>
                      <a:pt x="424" y="285"/>
                      <a:pt x="425" y="282"/>
                    </a:cubicBezTo>
                    <a:cubicBezTo>
                      <a:pt x="426" y="279"/>
                      <a:pt x="427" y="277"/>
                      <a:pt x="415" y="273"/>
                    </a:cubicBezTo>
                    <a:cubicBezTo>
                      <a:pt x="405" y="269"/>
                      <a:pt x="403" y="265"/>
                      <a:pt x="399" y="257"/>
                    </a:cubicBezTo>
                    <a:cubicBezTo>
                      <a:pt x="398" y="255"/>
                      <a:pt x="396" y="252"/>
                      <a:pt x="394" y="248"/>
                    </a:cubicBezTo>
                    <a:cubicBezTo>
                      <a:pt x="390" y="240"/>
                      <a:pt x="383" y="235"/>
                      <a:pt x="378" y="230"/>
                    </a:cubicBezTo>
                    <a:cubicBezTo>
                      <a:pt x="373" y="226"/>
                      <a:pt x="370" y="223"/>
                      <a:pt x="370" y="220"/>
                    </a:cubicBezTo>
                    <a:cubicBezTo>
                      <a:pt x="370" y="218"/>
                      <a:pt x="367" y="217"/>
                      <a:pt x="364" y="217"/>
                    </a:cubicBezTo>
                    <a:cubicBezTo>
                      <a:pt x="361" y="217"/>
                      <a:pt x="359" y="218"/>
                      <a:pt x="358" y="219"/>
                    </a:cubicBezTo>
                    <a:cubicBezTo>
                      <a:pt x="358" y="223"/>
                      <a:pt x="354" y="225"/>
                      <a:pt x="350" y="227"/>
                    </a:cubicBezTo>
                    <a:cubicBezTo>
                      <a:pt x="349" y="227"/>
                      <a:pt x="348" y="228"/>
                      <a:pt x="347" y="229"/>
                    </a:cubicBezTo>
                    <a:cubicBezTo>
                      <a:pt x="346" y="229"/>
                      <a:pt x="345" y="230"/>
                      <a:pt x="344" y="230"/>
                    </a:cubicBezTo>
                    <a:cubicBezTo>
                      <a:pt x="341" y="230"/>
                      <a:pt x="339" y="227"/>
                      <a:pt x="337" y="224"/>
                    </a:cubicBezTo>
                    <a:cubicBezTo>
                      <a:pt x="337" y="224"/>
                      <a:pt x="336" y="223"/>
                      <a:pt x="336" y="222"/>
                    </a:cubicBezTo>
                    <a:cubicBezTo>
                      <a:pt x="335" y="221"/>
                      <a:pt x="332" y="219"/>
                      <a:pt x="330" y="217"/>
                    </a:cubicBezTo>
                    <a:cubicBezTo>
                      <a:pt x="327" y="215"/>
                      <a:pt x="324" y="212"/>
                      <a:pt x="324" y="210"/>
                    </a:cubicBezTo>
                    <a:cubicBezTo>
                      <a:pt x="324" y="209"/>
                      <a:pt x="323" y="206"/>
                      <a:pt x="321" y="206"/>
                    </a:cubicBezTo>
                    <a:cubicBezTo>
                      <a:pt x="321" y="206"/>
                      <a:pt x="320" y="206"/>
                      <a:pt x="319" y="206"/>
                    </a:cubicBezTo>
                    <a:cubicBezTo>
                      <a:pt x="316" y="207"/>
                      <a:pt x="314" y="208"/>
                      <a:pt x="313" y="208"/>
                    </a:cubicBezTo>
                    <a:cubicBezTo>
                      <a:pt x="312" y="208"/>
                      <a:pt x="312" y="208"/>
                      <a:pt x="311" y="207"/>
                    </a:cubicBezTo>
                    <a:cubicBezTo>
                      <a:pt x="310" y="207"/>
                      <a:pt x="310" y="207"/>
                      <a:pt x="310" y="207"/>
                    </a:cubicBezTo>
                    <a:cubicBezTo>
                      <a:pt x="309" y="208"/>
                      <a:pt x="308" y="209"/>
                      <a:pt x="307" y="209"/>
                    </a:cubicBezTo>
                    <a:cubicBezTo>
                      <a:pt x="304" y="209"/>
                      <a:pt x="301" y="207"/>
                      <a:pt x="301" y="207"/>
                    </a:cubicBezTo>
                    <a:cubicBezTo>
                      <a:pt x="300" y="206"/>
                      <a:pt x="300" y="206"/>
                      <a:pt x="300" y="206"/>
                    </a:cubicBezTo>
                    <a:cubicBezTo>
                      <a:pt x="300" y="34"/>
                      <a:pt x="300" y="34"/>
                      <a:pt x="300" y="34"/>
                    </a:cubicBezTo>
                    <a:cubicBezTo>
                      <a:pt x="299" y="34"/>
                      <a:pt x="297" y="33"/>
                      <a:pt x="296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8" name="Freeform 2212">
                <a:extLst>
                  <a:ext uri="{FF2B5EF4-FFF2-40B4-BE49-F238E27FC236}">
                    <a16:creationId xmlns:a16="http://schemas.microsoft.com/office/drawing/2014/main" id="{43129616-4AC3-8D46-B5BD-26D2D26BB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340" y="2872980"/>
                <a:ext cx="39026" cy="19783"/>
              </a:xfrm>
              <a:custGeom>
                <a:avLst/>
                <a:gdLst>
                  <a:gd name="T0" fmla="*/ 17 w 22"/>
                  <a:gd name="T1" fmla="*/ 1 h 11"/>
                  <a:gd name="T2" fmla="*/ 11 w 22"/>
                  <a:gd name="T3" fmla="*/ 0 h 11"/>
                  <a:gd name="T4" fmla="*/ 8 w 22"/>
                  <a:gd name="T5" fmla="*/ 1 h 11"/>
                  <a:gd name="T6" fmla="*/ 2 w 22"/>
                  <a:gd name="T7" fmla="*/ 9 h 11"/>
                  <a:gd name="T8" fmla="*/ 0 w 22"/>
                  <a:gd name="T9" fmla="*/ 11 h 11"/>
                  <a:gd name="T10" fmla="*/ 9 w 22"/>
                  <a:gd name="T11" fmla="*/ 5 h 11"/>
                  <a:gd name="T12" fmla="*/ 12 w 22"/>
                  <a:gd name="T13" fmla="*/ 2 h 11"/>
                  <a:gd name="T14" fmla="*/ 16 w 22"/>
                  <a:gd name="T15" fmla="*/ 4 h 11"/>
                  <a:gd name="T16" fmla="*/ 22 w 22"/>
                  <a:gd name="T17" fmla="*/ 1 h 11"/>
                  <a:gd name="T18" fmla="*/ 22 w 22"/>
                  <a:gd name="T19" fmla="*/ 1 h 11"/>
                  <a:gd name="T20" fmla="*/ 17 w 22"/>
                  <a:gd name="T2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1">
                    <a:moveTo>
                      <a:pt x="17" y="1"/>
                    </a:moveTo>
                    <a:cubicBezTo>
                      <a:pt x="15" y="0"/>
                      <a:pt x="13" y="0"/>
                      <a:pt x="11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6" y="5"/>
                      <a:pt x="4" y="7"/>
                      <a:pt x="2" y="9"/>
                    </a:cubicBezTo>
                    <a:cubicBezTo>
                      <a:pt x="1" y="10"/>
                      <a:pt x="1" y="10"/>
                      <a:pt x="0" y="11"/>
                    </a:cubicBezTo>
                    <a:cubicBezTo>
                      <a:pt x="3" y="10"/>
                      <a:pt x="8" y="7"/>
                      <a:pt x="9" y="5"/>
                    </a:cubicBezTo>
                    <a:cubicBezTo>
                      <a:pt x="9" y="2"/>
                      <a:pt x="11" y="2"/>
                      <a:pt x="12" y="2"/>
                    </a:cubicBezTo>
                    <a:cubicBezTo>
                      <a:pt x="14" y="2"/>
                      <a:pt x="15" y="2"/>
                      <a:pt x="16" y="4"/>
                    </a:cubicBezTo>
                    <a:cubicBezTo>
                      <a:pt x="18" y="4"/>
                      <a:pt x="21" y="3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0" y="1"/>
                      <a:pt x="19" y="1"/>
                      <a:pt x="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9" name="Freeform 2213">
                <a:extLst>
                  <a:ext uri="{FF2B5EF4-FFF2-40B4-BE49-F238E27FC236}">
                    <a16:creationId xmlns:a16="http://schemas.microsoft.com/office/drawing/2014/main" id="{042B9527-0AAA-1D40-9CBF-EEFE930F9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879" y="2797444"/>
                <a:ext cx="46460" cy="41365"/>
              </a:xfrm>
              <a:custGeom>
                <a:avLst/>
                <a:gdLst>
                  <a:gd name="T0" fmla="*/ 24 w 26"/>
                  <a:gd name="T1" fmla="*/ 0 h 24"/>
                  <a:gd name="T2" fmla="*/ 19 w 26"/>
                  <a:gd name="T3" fmla="*/ 4 h 24"/>
                  <a:gd name="T4" fmla="*/ 14 w 26"/>
                  <a:gd name="T5" fmla="*/ 9 h 24"/>
                  <a:gd name="T6" fmla="*/ 9 w 26"/>
                  <a:gd name="T7" fmla="*/ 14 h 24"/>
                  <a:gd name="T8" fmla="*/ 5 w 26"/>
                  <a:gd name="T9" fmla="*/ 17 h 24"/>
                  <a:gd name="T10" fmla="*/ 3 w 26"/>
                  <a:gd name="T11" fmla="*/ 17 h 24"/>
                  <a:gd name="T12" fmla="*/ 1 w 26"/>
                  <a:gd name="T13" fmla="*/ 18 h 24"/>
                  <a:gd name="T14" fmla="*/ 1 w 26"/>
                  <a:gd name="T15" fmla="*/ 23 h 24"/>
                  <a:gd name="T16" fmla="*/ 3 w 26"/>
                  <a:gd name="T17" fmla="*/ 24 h 24"/>
                  <a:gd name="T18" fmla="*/ 3 w 26"/>
                  <a:gd name="T19" fmla="*/ 24 h 24"/>
                  <a:gd name="T20" fmla="*/ 9 w 26"/>
                  <a:gd name="T21" fmla="*/ 23 h 24"/>
                  <a:gd name="T22" fmla="*/ 10 w 26"/>
                  <a:gd name="T23" fmla="*/ 24 h 24"/>
                  <a:gd name="T24" fmla="*/ 23 w 26"/>
                  <a:gd name="T25" fmla="*/ 14 h 24"/>
                  <a:gd name="T26" fmla="*/ 23 w 26"/>
                  <a:gd name="T27" fmla="*/ 14 h 24"/>
                  <a:gd name="T28" fmla="*/ 21 w 26"/>
                  <a:gd name="T29" fmla="*/ 12 h 24"/>
                  <a:gd name="T30" fmla="*/ 18 w 26"/>
                  <a:gd name="T31" fmla="*/ 9 h 24"/>
                  <a:gd name="T32" fmla="*/ 24 w 26"/>
                  <a:gd name="T33" fmla="*/ 4 h 24"/>
                  <a:gd name="T34" fmla="*/ 26 w 26"/>
                  <a:gd name="T35" fmla="*/ 3 h 24"/>
                  <a:gd name="T36" fmla="*/ 24 w 26"/>
                  <a:gd name="T3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24">
                    <a:moveTo>
                      <a:pt x="24" y="0"/>
                    </a:moveTo>
                    <a:cubicBezTo>
                      <a:pt x="23" y="0"/>
                      <a:pt x="21" y="1"/>
                      <a:pt x="19" y="4"/>
                    </a:cubicBezTo>
                    <a:cubicBezTo>
                      <a:pt x="17" y="6"/>
                      <a:pt x="15" y="8"/>
                      <a:pt x="14" y="9"/>
                    </a:cubicBezTo>
                    <a:cubicBezTo>
                      <a:pt x="11" y="11"/>
                      <a:pt x="10" y="13"/>
                      <a:pt x="9" y="14"/>
                    </a:cubicBezTo>
                    <a:cubicBezTo>
                      <a:pt x="9" y="17"/>
                      <a:pt x="6" y="17"/>
                      <a:pt x="5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1" y="17"/>
                      <a:pt x="1" y="17"/>
                      <a:pt x="1" y="18"/>
                    </a:cubicBezTo>
                    <a:cubicBezTo>
                      <a:pt x="0" y="19"/>
                      <a:pt x="1" y="21"/>
                      <a:pt x="1" y="23"/>
                    </a:cubicBezTo>
                    <a:cubicBezTo>
                      <a:pt x="2" y="24"/>
                      <a:pt x="2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6" y="22"/>
                      <a:pt x="8" y="23"/>
                      <a:pt x="9" y="23"/>
                    </a:cubicBezTo>
                    <a:cubicBezTo>
                      <a:pt x="9" y="24"/>
                      <a:pt x="10" y="24"/>
                      <a:pt x="10" y="24"/>
                    </a:cubicBezTo>
                    <a:cubicBezTo>
                      <a:pt x="12" y="23"/>
                      <a:pt x="21" y="17"/>
                      <a:pt x="23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3"/>
                      <a:pt x="22" y="13"/>
                      <a:pt x="21" y="12"/>
                    </a:cubicBezTo>
                    <a:cubicBezTo>
                      <a:pt x="20" y="11"/>
                      <a:pt x="19" y="10"/>
                      <a:pt x="18" y="9"/>
                    </a:cubicBezTo>
                    <a:cubicBezTo>
                      <a:pt x="18" y="5"/>
                      <a:pt x="22" y="5"/>
                      <a:pt x="24" y="4"/>
                    </a:cubicBezTo>
                    <a:cubicBezTo>
                      <a:pt x="25" y="4"/>
                      <a:pt x="26" y="4"/>
                      <a:pt x="26" y="3"/>
                    </a:cubicBezTo>
                    <a:cubicBezTo>
                      <a:pt x="25" y="3"/>
                      <a:pt x="24" y="1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0" name="Freeform 2214">
                <a:extLst>
                  <a:ext uri="{FF2B5EF4-FFF2-40B4-BE49-F238E27FC236}">
                    <a16:creationId xmlns:a16="http://schemas.microsoft.com/office/drawing/2014/main" id="{F6A09A92-BE34-EE45-9CAE-A51A4DE8F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279" y="2921539"/>
                <a:ext cx="14867" cy="14388"/>
              </a:xfrm>
              <a:custGeom>
                <a:avLst/>
                <a:gdLst>
                  <a:gd name="T0" fmla="*/ 6 w 9"/>
                  <a:gd name="T1" fmla="*/ 0 h 9"/>
                  <a:gd name="T2" fmla="*/ 6 w 9"/>
                  <a:gd name="T3" fmla="*/ 1 h 9"/>
                  <a:gd name="T4" fmla="*/ 2 w 9"/>
                  <a:gd name="T5" fmla="*/ 8 h 9"/>
                  <a:gd name="T6" fmla="*/ 0 w 9"/>
                  <a:gd name="T7" fmla="*/ 8 h 9"/>
                  <a:gd name="T8" fmla="*/ 0 w 9"/>
                  <a:gd name="T9" fmla="*/ 9 h 9"/>
                  <a:gd name="T10" fmla="*/ 1 w 9"/>
                  <a:gd name="T11" fmla="*/ 8 h 9"/>
                  <a:gd name="T12" fmla="*/ 7 w 9"/>
                  <a:gd name="T13" fmla="*/ 0 h 9"/>
                  <a:gd name="T14" fmla="*/ 6 w 9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6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2" y="6"/>
                      <a:pt x="2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8"/>
                    </a:cubicBezTo>
                    <a:cubicBezTo>
                      <a:pt x="7" y="6"/>
                      <a:pt x="9" y="3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1" name="Freeform 2215">
                <a:extLst>
                  <a:ext uri="{FF2B5EF4-FFF2-40B4-BE49-F238E27FC236}">
                    <a16:creationId xmlns:a16="http://schemas.microsoft.com/office/drawing/2014/main" id="{6838AF2E-3CB5-3949-9289-B8DC1F70C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279" y="2932330"/>
                <a:ext cx="3717" cy="179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2" name="Freeform 2216">
                <a:extLst>
                  <a:ext uri="{FF2B5EF4-FFF2-40B4-BE49-F238E27FC236}">
                    <a16:creationId xmlns:a16="http://schemas.microsoft.com/office/drawing/2014/main" id="{008CEA3E-B098-BE4B-8726-B2B5690F3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322" y="2899957"/>
                <a:ext cx="9292" cy="0"/>
              </a:xfrm>
              <a:custGeom>
                <a:avLst/>
                <a:gdLst>
                  <a:gd name="T0" fmla="*/ 0 w 5"/>
                  <a:gd name="T1" fmla="*/ 5 w 5"/>
                  <a:gd name="T2" fmla="*/ 4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3" name="Freeform 2217">
                <a:extLst>
                  <a:ext uri="{FF2B5EF4-FFF2-40B4-BE49-F238E27FC236}">
                    <a16:creationId xmlns:a16="http://schemas.microsoft.com/office/drawing/2014/main" id="{9AE1E5E4-A3D9-5948-BDB5-29DA7120F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854" y="2745287"/>
                <a:ext cx="27876" cy="10791"/>
              </a:xfrm>
              <a:custGeom>
                <a:avLst/>
                <a:gdLst>
                  <a:gd name="T0" fmla="*/ 12 w 16"/>
                  <a:gd name="T1" fmla="*/ 2 h 6"/>
                  <a:gd name="T2" fmla="*/ 9 w 16"/>
                  <a:gd name="T3" fmla="*/ 3 h 6"/>
                  <a:gd name="T4" fmla="*/ 6 w 16"/>
                  <a:gd name="T5" fmla="*/ 0 h 6"/>
                  <a:gd name="T6" fmla="*/ 5 w 16"/>
                  <a:gd name="T7" fmla="*/ 0 h 6"/>
                  <a:gd name="T8" fmla="*/ 0 w 16"/>
                  <a:gd name="T9" fmla="*/ 3 h 6"/>
                  <a:gd name="T10" fmla="*/ 10 w 16"/>
                  <a:gd name="T11" fmla="*/ 6 h 6"/>
                  <a:gd name="T12" fmla="*/ 13 w 16"/>
                  <a:gd name="T13" fmla="*/ 6 h 6"/>
                  <a:gd name="T14" fmla="*/ 15 w 16"/>
                  <a:gd name="T15" fmla="*/ 4 h 6"/>
                  <a:gd name="T16" fmla="*/ 15 w 16"/>
                  <a:gd name="T17" fmla="*/ 2 h 6"/>
                  <a:gd name="T18" fmla="*/ 12 w 16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6">
                    <a:moveTo>
                      <a:pt x="12" y="2"/>
                    </a:moveTo>
                    <a:cubicBezTo>
                      <a:pt x="11" y="3"/>
                      <a:pt x="10" y="3"/>
                      <a:pt x="9" y="3"/>
                    </a:cubicBezTo>
                    <a:cubicBezTo>
                      <a:pt x="8" y="3"/>
                      <a:pt x="6" y="3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0" y="4"/>
                      <a:pt x="6" y="6"/>
                      <a:pt x="10" y="6"/>
                    </a:cubicBezTo>
                    <a:cubicBezTo>
                      <a:pt x="12" y="6"/>
                      <a:pt x="13" y="6"/>
                      <a:pt x="13" y="6"/>
                    </a:cubicBezTo>
                    <a:cubicBezTo>
                      <a:pt x="14" y="6"/>
                      <a:pt x="15" y="5"/>
                      <a:pt x="15" y="4"/>
                    </a:cubicBezTo>
                    <a:cubicBezTo>
                      <a:pt x="16" y="3"/>
                      <a:pt x="15" y="2"/>
                      <a:pt x="15" y="2"/>
                    </a:cubicBezTo>
                    <a:cubicBezTo>
                      <a:pt x="14" y="2"/>
                      <a:pt x="13" y="2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4" name="Freeform 2218">
                <a:extLst>
                  <a:ext uri="{FF2B5EF4-FFF2-40B4-BE49-F238E27FC236}">
                    <a16:creationId xmlns:a16="http://schemas.microsoft.com/office/drawing/2014/main" id="{87F7365A-A265-974B-A785-9AE634D7D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963" y="3425115"/>
                <a:ext cx="46460" cy="5395"/>
              </a:xfrm>
              <a:custGeom>
                <a:avLst/>
                <a:gdLst>
                  <a:gd name="T0" fmla="*/ 0 w 25"/>
                  <a:gd name="T1" fmla="*/ 3 h 3"/>
                  <a:gd name="T2" fmla="*/ 25 w 25"/>
                  <a:gd name="T3" fmla="*/ 0 h 3"/>
                  <a:gd name="T4" fmla="*/ 0 w 25"/>
                  <a:gd name="T5" fmla="*/ 3 h 3"/>
                  <a:gd name="T6" fmla="*/ 0 w 2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3">
                    <a:moveTo>
                      <a:pt x="0" y="3"/>
                    </a:moveTo>
                    <a:lnTo>
                      <a:pt x="25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5" name="Freeform 2219">
                <a:extLst>
                  <a:ext uri="{FF2B5EF4-FFF2-40B4-BE49-F238E27FC236}">
                    <a16:creationId xmlns:a16="http://schemas.microsoft.com/office/drawing/2014/main" id="{60521189-9C07-864D-B86A-90064D0CB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2138" y="3495256"/>
                <a:ext cx="14867" cy="7194"/>
              </a:xfrm>
              <a:custGeom>
                <a:avLst/>
                <a:gdLst>
                  <a:gd name="T0" fmla="*/ 0 w 8"/>
                  <a:gd name="T1" fmla="*/ 0 h 4"/>
                  <a:gd name="T2" fmla="*/ 2 w 8"/>
                  <a:gd name="T3" fmla="*/ 1 h 4"/>
                  <a:gd name="T4" fmla="*/ 8 w 8"/>
                  <a:gd name="T5" fmla="*/ 4 h 4"/>
                  <a:gd name="T6" fmla="*/ 2 w 8"/>
                  <a:gd name="T7" fmla="*/ 1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1" y="0"/>
                      <a:pt x="1" y="0"/>
                      <a:pt x="2" y="1"/>
                    </a:cubicBezTo>
                    <a:cubicBezTo>
                      <a:pt x="3" y="2"/>
                      <a:pt x="6" y="3"/>
                      <a:pt x="8" y="4"/>
                    </a:cubicBezTo>
                    <a:cubicBezTo>
                      <a:pt x="6" y="3"/>
                      <a:pt x="3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6" name="Freeform 2220">
                <a:extLst>
                  <a:ext uri="{FF2B5EF4-FFF2-40B4-BE49-F238E27FC236}">
                    <a16:creationId xmlns:a16="http://schemas.microsoft.com/office/drawing/2014/main" id="{C29F6304-8B24-B740-BD09-7400C3937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0722" y="3486264"/>
                <a:ext cx="14867" cy="14388"/>
              </a:xfrm>
              <a:custGeom>
                <a:avLst/>
                <a:gdLst>
                  <a:gd name="T0" fmla="*/ 0 w 9"/>
                  <a:gd name="T1" fmla="*/ 8 h 8"/>
                  <a:gd name="T2" fmla="*/ 9 w 9"/>
                  <a:gd name="T3" fmla="*/ 0 h 8"/>
                  <a:gd name="T4" fmla="*/ 0 w 9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8">
                    <a:moveTo>
                      <a:pt x="0" y="8"/>
                    </a:moveTo>
                    <a:cubicBezTo>
                      <a:pt x="2" y="5"/>
                      <a:pt x="5" y="0"/>
                      <a:pt x="9" y="0"/>
                    </a:cubicBezTo>
                    <a:cubicBezTo>
                      <a:pt x="5" y="0"/>
                      <a:pt x="2" y="5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7" name="Freeform 2221">
                <a:extLst>
                  <a:ext uri="{FF2B5EF4-FFF2-40B4-BE49-F238E27FC236}">
                    <a16:creationId xmlns:a16="http://schemas.microsoft.com/office/drawing/2014/main" id="{8017F2E4-0A77-C74B-9DE3-8F80B3597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367" y="3567196"/>
                <a:ext cx="3717" cy="1798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8" name="Freeform 2222">
                <a:extLst>
                  <a:ext uri="{FF2B5EF4-FFF2-40B4-BE49-F238E27FC236}">
                    <a16:creationId xmlns:a16="http://schemas.microsoft.com/office/drawing/2014/main" id="{7992CE7F-6A6D-2348-A677-F403569BC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3199" y="3533025"/>
                <a:ext cx="3717" cy="10791"/>
              </a:xfrm>
              <a:custGeom>
                <a:avLst/>
                <a:gdLst>
                  <a:gd name="T0" fmla="*/ 2 w 2"/>
                  <a:gd name="T1" fmla="*/ 6 h 6"/>
                  <a:gd name="T2" fmla="*/ 0 w 2"/>
                  <a:gd name="T3" fmla="*/ 0 h 6"/>
                  <a:gd name="T4" fmla="*/ 2 w 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cubicBezTo>
                      <a:pt x="2" y="4"/>
                      <a:pt x="2" y="1"/>
                      <a:pt x="0" y="0"/>
                    </a:cubicBezTo>
                    <a:cubicBezTo>
                      <a:pt x="2" y="1"/>
                      <a:pt x="2" y="4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9" name="Freeform 2223">
                <a:extLst>
                  <a:ext uri="{FF2B5EF4-FFF2-40B4-BE49-F238E27FC236}">
                    <a16:creationId xmlns:a16="http://schemas.microsoft.com/office/drawing/2014/main" id="{50A219E9-AA00-394D-B3A0-32833D10A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4350" y="3558203"/>
                <a:ext cx="24159" cy="8992"/>
              </a:xfrm>
              <a:custGeom>
                <a:avLst/>
                <a:gdLst>
                  <a:gd name="T0" fmla="*/ 0 w 14"/>
                  <a:gd name="T1" fmla="*/ 0 h 5"/>
                  <a:gd name="T2" fmla="*/ 4 w 14"/>
                  <a:gd name="T3" fmla="*/ 2 h 5"/>
                  <a:gd name="T4" fmla="*/ 14 w 14"/>
                  <a:gd name="T5" fmla="*/ 5 h 5"/>
                  <a:gd name="T6" fmla="*/ 4 w 14"/>
                  <a:gd name="T7" fmla="*/ 2 h 5"/>
                  <a:gd name="T8" fmla="*/ 0 w 1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0" y="0"/>
                    </a:moveTo>
                    <a:cubicBezTo>
                      <a:pt x="1" y="0"/>
                      <a:pt x="2" y="1"/>
                      <a:pt x="4" y="2"/>
                    </a:cubicBezTo>
                    <a:cubicBezTo>
                      <a:pt x="7" y="3"/>
                      <a:pt x="12" y="5"/>
                      <a:pt x="14" y="5"/>
                    </a:cubicBezTo>
                    <a:cubicBezTo>
                      <a:pt x="12" y="5"/>
                      <a:pt x="7" y="3"/>
                      <a:pt x="4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73" name="Group 18">
              <a:extLst>
                <a:ext uri="{FF2B5EF4-FFF2-40B4-BE49-F238E27FC236}">
                  <a16:creationId xmlns:a16="http://schemas.microsoft.com/office/drawing/2014/main" id="{0768C458-6D6E-2342-B22C-DFFF29689A34}"/>
                </a:ext>
              </a:extLst>
            </p:cNvPr>
            <p:cNvGrpSpPr/>
            <p:nvPr/>
          </p:nvGrpSpPr>
          <p:grpSpPr>
            <a:xfrm>
              <a:off x="4397898" y="2120605"/>
              <a:ext cx="1219108" cy="875863"/>
              <a:chOff x="2863992" y="1871223"/>
              <a:chExt cx="1219108" cy="875863"/>
            </a:xfrm>
            <a:grpFill/>
          </p:grpSpPr>
          <p:sp>
            <p:nvSpPr>
              <p:cNvPr id="74" name="Freeform 2176">
                <a:extLst>
                  <a:ext uri="{FF2B5EF4-FFF2-40B4-BE49-F238E27FC236}">
                    <a16:creationId xmlns:a16="http://schemas.microsoft.com/office/drawing/2014/main" id="{D574F9AF-4C90-894D-AF8E-8C12551B9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992" y="1871223"/>
                <a:ext cx="1219108" cy="875863"/>
              </a:xfrm>
              <a:custGeom>
                <a:avLst/>
                <a:gdLst>
                  <a:gd name="T0" fmla="*/ 532 w 687"/>
                  <a:gd name="T1" fmla="*/ 311 h 510"/>
                  <a:gd name="T2" fmla="*/ 552 w 687"/>
                  <a:gd name="T3" fmla="*/ 307 h 510"/>
                  <a:gd name="T4" fmla="*/ 548 w 687"/>
                  <a:gd name="T5" fmla="*/ 276 h 510"/>
                  <a:gd name="T6" fmla="*/ 551 w 687"/>
                  <a:gd name="T7" fmla="*/ 267 h 510"/>
                  <a:gd name="T8" fmla="*/ 548 w 687"/>
                  <a:gd name="T9" fmla="*/ 247 h 510"/>
                  <a:gd name="T10" fmla="*/ 593 w 687"/>
                  <a:gd name="T11" fmla="*/ 249 h 510"/>
                  <a:gd name="T12" fmla="*/ 604 w 687"/>
                  <a:gd name="T13" fmla="*/ 233 h 510"/>
                  <a:gd name="T14" fmla="*/ 585 w 687"/>
                  <a:gd name="T15" fmla="*/ 219 h 510"/>
                  <a:gd name="T16" fmla="*/ 607 w 687"/>
                  <a:gd name="T17" fmla="*/ 201 h 510"/>
                  <a:gd name="T18" fmla="*/ 578 w 687"/>
                  <a:gd name="T19" fmla="*/ 175 h 510"/>
                  <a:gd name="T20" fmla="*/ 612 w 687"/>
                  <a:gd name="T21" fmla="*/ 165 h 510"/>
                  <a:gd name="T22" fmla="*/ 606 w 687"/>
                  <a:gd name="T23" fmla="*/ 155 h 510"/>
                  <a:gd name="T24" fmla="*/ 581 w 687"/>
                  <a:gd name="T25" fmla="*/ 130 h 510"/>
                  <a:gd name="T26" fmla="*/ 622 w 687"/>
                  <a:gd name="T27" fmla="*/ 100 h 510"/>
                  <a:gd name="T28" fmla="*/ 611 w 687"/>
                  <a:gd name="T29" fmla="*/ 89 h 510"/>
                  <a:gd name="T30" fmla="*/ 639 w 687"/>
                  <a:gd name="T31" fmla="*/ 74 h 510"/>
                  <a:gd name="T32" fmla="*/ 629 w 687"/>
                  <a:gd name="T33" fmla="*/ 55 h 510"/>
                  <a:gd name="T34" fmla="*/ 597 w 687"/>
                  <a:gd name="T35" fmla="*/ 54 h 510"/>
                  <a:gd name="T36" fmla="*/ 553 w 687"/>
                  <a:gd name="T37" fmla="*/ 82 h 510"/>
                  <a:gd name="T38" fmla="*/ 551 w 687"/>
                  <a:gd name="T39" fmla="*/ 51 h 510"/>
                  <a:gd name="T40" fmla="*/ 515 w 687"/>
                  <a:gd name="T41" fmla="*/ 45 h 510"/>
                  <a:gd name="T42" fmla="*/ 517 w 687"/>
                  <a:gd name="T43" fmla="*/ 37 h 510"/>
                  <a:gd name="T44" fmla="*/ 557 w 687"/>
                  <a:gd name="T45" fmla="*/ 21 h 510"/>
                  <a:gd name="T46" fmla="*/ 498 w 687"/>
                  <a:gd name="T47" fmla="*/ 4 h 510"/>
                  <a:gd name="T48" fmla="*/ 402 w 687"/>
                  <a:gd name="T49" fmla="*/ 4 h 510"/>
                  <a:gd name="T50" fmla="*/ 381 w 687"/>
                  <a:gd name="T51" fmla="*/ 11 h 510"/>
                  <a:gd name="T52" fmla="*/ 339 w 687"/>
                  <a:gd name="T53" fmla="*/ 9 h 510"/>
                  <a:gd name="T54" fmla="*/ 299 w 687"/>
                  <a:gd name="T55" fmla="*/ 26 h 510"/>
                  <a:gd name="T56" fmla="*/ 302 w 687"/>
                  <a:gd name="T57" fmla="*/ 46 h 510"/>
                  <a:gd name="T58" fmla="*/ 263 w 687"/>
                  <a:gd name="T59" fmla="*/ 44 h 510"/>
                  <a:gd name="T60" fmla="*/ 237 w 687"/>
                  <a:gd name="T61" fmla="*/ 42 h 510"/>
                  <a:gd name="T62" fmla="*/ 212 w 687"/>
                  <a:gd name="T63" fmla="*/ 58 h 510"/>
                  <a:gd name="T64" fmla="*/ 174 w 687"/>
                  <a:gd name="T65" fmla="*/ 39 h 510"/>
                  <a:gd name="T66" fmla="*/ 152 w 687"/>
                  <a:gd name="T67" fmla="*/ 49 h 510"/>
                  <a:gd name="T68" fmla="*/ 121 w 687"/>
                  <a:gd name="T69" fmla="*/ 68 h 510"/>
                  <a:gd name="T70" fmla="*/ 87 w 687"/>
                  <a:gd name="T71" fmla="*/ 94 h 510"/>
                  <a:gd name="T72" fmla="*/ 0 w 687"/>
                  <a:gd name="T73" fmla="*/ 140 h 510"/>
                  <a:gd name="T74" fmla="*/ 72 w 687"/>
                  <a:gd name="T75" fmla="*/ 156 h 510"/>
                  <a:gd name="T76" fmla="*/ 26 w 687"/>
                  <a:gd name="T77" fmla="*/ 169 h 510"/>
                  <a:gd name="T78" fmla="*/ 37 w 687"/>
                  <a:gd name="T79" fmla="*/ 184 h 510"/>
                  <a:gd name="T80" fmla="*/ 79 w 687"/>
                  <a:gd name="T81" fmla="*/ 191 h 510"/>
                  <a:gd name="T82" fmla="*/ 123 w 687"/>
                  <a:gd name="T83" fmla="*/ 189 h 510"/>
                  <a:gd name="T84" fmla="*/ 193 w 687"/>
                  <a:gd name="T85" fmla="*/ 248 h 510"/>
                  <a:gd name="T86" fmla="*/ 197 w 687"/>
                  <a:gd name="T87" fmla="*/ 286 h 510"/>
                  <a:gd name="T88" fmla="*/ 222 w 687"/>
                  <a:gd name="T89" fmla="*/ 292 h 510"/>
                  <a:gd name="T90" fmla="*/ 219 w 687"/>
                  <a:gd name="T91" fmla="*/ 312 h 510"/>
                  <a:gd name="T92" fmla="*/ 250 w 687"/>
                  <a:gd name="T93" fmla="*/ 338 h 510"/>
                  <a:gd name="T94" fmla="*/ 225 w 687"/>
                  <a:gd name="T95" fmla="*/ 361 h 510"/>
                  <a:gd name="T96" fmla="*/ 223 w 687"/>
                  <a:gd name="T97" fmla="*/ 394 h 510"/>
                  <a:gd name="T98" fmla="*/ 238 w 687"/>
                  <a:gd name="T99" fmla="*/ 434 h 510"/>
                  <a:gd name="T100" fmla="*/ 256 w 687"/>
                  <a:gd name="T101" fmla="*/ 461 h 510"/>
                  <a:gd name="T102" fmla="*/ 287 w 687"/>
                  <a:gd name="T103" fmla="*/ 493 h 510"/>
                  <a:gd name="T104" fmla="*/ 330 w 687"/>
                  <a:gd name="T105" fmla="*/ 510 h 510"/>
                  <a:gd name="T106" fmla="*/ 341 w 687"/>
                  <a:gd name="T107" fmla="*/ 470 h 510"/>
                  <a:gd name="T108" fmla="*/ 361 w 687"/>
                  <a:gd name="T109" fmla="*/ 444 h 510"/>
                  <a:gd name="T110" fmla="*/ 363 w 687"/>
                  <a:gd name="T111" fmla="*/ 426 h 510"/>
                  <a:gd name="T112" fmla="*/ 369 w 687"/>
                  <a:gd name="T113" fmla="*/ 414 h 510"/>
                  <a:gd name="T114" fmla="*/ 399 w 687"/>
                  <a:gd name="T115" fmla="*/ 401 h 510"/>
                  <a:gd name="T116" fmla="*/ 453 w 687"/>
                  <a:gd name="T117" fmla="*/ 371 h 510"/>
                  <a:gd name="T118" fmla="*/ 481 w 687"/>
                  <a:gd name="T119" fmla="*/ 358 h 510"/>
                  <a:gd name="T120" fmla="*/ 570 w 687"/>
                  <a:gd name="T121" fmla="*/ 326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87" h="510">
                    <a:moveTo>
                      <a:pt x="554" y="326"/>
                    </a:moveTo>
                    <a:cubicBezTo>
                      <a:pt x="552" y="325"/>
                      <a:pt x="551" y="325"/>
                      <a:pt x="549" y="324"/>
                    </a:cubicBezTo>
                    <a:cubicBezTo>
                      <a:pt x="545" y="323"/>
                      <a:pt x="540" y="321"/>
                      <a:pt x="536" y="321"/>
                    </a:cubicBezTo>
                    <a:cubicBezTo>
                      <a:pt x="534" y="321"/>
                      <a:pt x="532" y="321"/>
                      <a:pt x="530" y="322"/>
                    </a:cubicBezTo>
                    <a:cubicBezTo>
                      <a:pt x="526" y="325"/>
                      <a:pt x="524" y="324"/>
                      <a:pt x="523" y="321"/>
                    </a:cubicBezTo>
                    <a:cubicBezTo>
                      <a:pt x="523" y="317"/>
                      <a:pt x="528" y="312"/>
                      <a:pt x="532" y="311"/>
                    </a:cubicBezTo>
                    <a:cubicBezTo>
                      <a:pt x="534" y="311"/>
                      <a:pt x="535" y="311"/>
                      <a:pt x="535" y="311"/>
                    </a:cubicBezTo>
                    <a:cubicBezTo>
                      <a:pt x="535" y="310"/>
                      <a:pt x="534" y="308"/>
                      <a:pt x="534" y="307"/>
                    </a:cubicBezTo>
                    <a:cubicBezTo>
                      <a:pt x="534" y="306"/>
                      <a:pt x="533" y="304"/>
                      <a:pt x="533" y="303"/>
                    </a:cubicBezTo>
                    <a:cubicBezTo>
                      <a:pt x="532" y="301"/>
                      <a:pt x="533" y="300"/>
                      <a:pt x="533" y="299"/>
                    </a:cubicBezTo>
                    <a:cubicBezTo>
                      <a:pt x="534" y="298"/>
                      <a:pt x="535" y="297"/>
                      <a:pt x="537" y="297"/>
                    </a:cubicBezTo>
                    <a:cubicBezTo>
                      <a:pt x="541" y="297"/>
                      <a:pt x="548" y="301"/>
                      <a:pt x="552" y="307"/>
                    </a:cubicBezTo>
                    <a:cubicBezTo>
                      <a:pt x="556" y="312"/>
                      <a:pt x="562" y="315"/>
                      <a:pt x="569" y="315"/>
                    </a:cubicBezTo>
                    <a:cubicBezTo>
                      <a:pt x="571" y="315"/>
                      <a:pt x="573" y="315"/>
                      <a:pt x="575" y="314"/>
                    </a:cubicBezTo>
                    <a:cubicBezTo>
                      <a:pt x="578" y="313"/>
                      <a:pt x="578" y="312"/>
                      <a:pt x="577" y="309"/>
                    </a:cubicBezTo>
                    <a:cubicBezTo>
                      <a:pt x="577" y="306"/>
                      <a:pt x="576" y="303"/>
                      <a:pt x="578" y="300"/>
                    </a:cubicBezTo>
                    <a:cubicBezTo>
                      <a:pt x="578" y="298"/>
                      <a:pt x="568" y="291"/>
                      <a:pt x="562" y="288"/>
                    </a:cubicBezTo>
                    <a:cubicBezTo>
                      <a:pt x="554" y="282"/>
                      <a:pt x="549" y="279"/>
                      <a:pt x="548" y="276"/>
                    </a:cubicBezTo>
                    <a:cubicBezTo>
                      <a:pt x="548" y="274"/>
                      <a:pt x="548" y="273"/>
                      <a:pt x="549" y="272"/>
                    </a:cubicBezTo>
                    <a:cubicBezTo>
                      <a:pt x="551" y="269"/>
                      <a:pt x="557" y="271"/>
                      <a:pt x="568" y="275"/>
                    </a:cubicBezTo>
                    <a:cubicBezTo>
                      <a:pt x="568" y="276"/>
                      <a:pt x="569" y="276"/>
                      <a:pt x="570" y="276"/>
                    </a:cubicBezTo>
                    <a:cubicBezTo>
                      <a:pt x="574" y="276"/>
                      <a:pt x="575" y="268"/>
                      <a:pt x="575" y="266"/>
                    </a:cubicBezTo>
                    <a:cubicBezTo>
                      <a:pt x="575" y="265"/>
                      <a:pt x="572" y="264"/>
                      <a:pt x="566" y="264"/>
                    </a:cubicBezTo>
                    <a:cubicBezTo>
                      <a:pt x="561" y="264"/>
                      <a:pt x="555" y="265"/>
                      <a:pt x="551" y="267"/>
                    </a:cubicBezTo>
                    <a:cubicBezTo>
                      <a:pt x="550" y="268"/>
                      <a:pt x="548" y="268"/>
                      <a:pt x="546" y="268"/>
                    </a:cubicBezTo>
                    <a:cubicBezTo>
                      <a:pt x="542" y="268"/>
                      <a:pt x="538" y="266"/>
                      <a:pt x="538" y="262"/>
                    </a:cubicBezTo>
                    <a:cubicBezTo>
                      <a:pt x="538" y="261"/>
                      <a:pt x="538" y="257"/>
                      <a:pt x="545" y="256"/>
                    </a:cubicBezTo>
                    <a:cubicBezTo>
                      <a:pt x="548" y="256"/>
                      <a:pt x="549" y="255"/>
                      <a:pt x="549" y="255"/>
                    </a:cubicBezTo>
                    <a:cubicBezTo>
                      <a:pt x="549" y="255"/>
                      <a:pt x="548" y="254"/>
                      <a:pt x="548" y="254"/>
                    </a:cubicBezTo>
                    <a:cubicBezTo>
                      <a:pt x="547" y="252"/>
                      <a:pt x="546" y="250"/>
                      <a:pt x="548" y="247"/>
                    </a:cubicBezTo>
                    <a:cubicBezTo>
                      <a:pt x="549" y="247"/>
                      <a:pt x="550" y="246"/>
                      <a:pt x="551" y="246"/>
                    </a:cubicBezTo>
                    <a:cubicBezTo>
                      <a:pt x="554" y="246"/>
                      <a:pt x="557" y="248"/>
                      <a:pt x="561" y="250"/>
                    </a:cubicBezTo>
                    <a:cubicBezTo>
                      <a:pt x="566" y="252"/>
                      <a:pt x="571" y="255"/>
                      <a:pt x="574" y="254"/>
                    </a:cubicBezTo>
                    <a:cubicBezTo>
                      <a:pt x="577" y="253"/>
                      <a:pt x="580" y="253"/>
                      <a:pt x="582" y="253"/>
                    </a:cubicBezTo>
                    <a:cubicBezTo>
                      <a:pt x="586" y="253"/>
                      <a:pt x="589" y="252"/>
                      <a:pt x="593" y="250"/>
                    </a:cubicBezTo>
                    <a:cubicBezTo>
                      <a:pt x="593" y="249"/>
                      <a:pt x="593" y="249"/>
                      <a:pt x="593" y="249"/>
                    </a:cubicBezTo>
                    <a:cubicBezTo>
                      <a:pt x="593" y="248"/>
                      <a:pt x="588" y="245"/>
                      <a:pt x="585" y="244"/>
                    </a:cubicBezTo>
                    <a:cubicBezTo>
                      <a:pt x="582" y="242"/>
                      <a:pt x="579" y="240"/>
                      <a:pt x="577" y="239"/>
                    </a:cubicBezTo>
                    <a:cubicBezTo>
                      <a:pt x="576" y="237"/>
                      <a:pt x="576" y="236"/>
                      <a:pt x="577" y="235"/>
                    </a:cubicBezTo>
                    <a:cubicBezTo>
                      <a:pt x="577" y="233"/>
                      <a:pt x="580" y="232"/>
                      <a:pt x="589" y="232"/>
                    </a:cubicBezTo>
                    <a:cubicBezTo>
                      <a:pt x="593" y="232"/>
                      <a:pt x="598" y="233"/>
                      <a:pt x="602" y="233"/>
                    </a:cubicBezTo>
                    <a:cubicBezTo>
                      <a:pt x="604" y="233"/>
                      <a:pt x="604" y="233"/>
                      <a:pt x="604" y="233"/>
                    </a:cubicBezTo>
                    <a:cubicBezTo>
                      <a:pt x="604" y="233"/>
                      <a:pt x="604" y="233"/>
                      <a:pt x="604" y="233"/>
                    </a:cubicBezTo>
                    <a:cubicBezTo>
                      <a:pt x="606" y="233"/>
                      <a:pt x="607" y="232"/>
                      <a:pt x="607" y="231"/>
                    </a:cubicBezTo>
                    <a:cubicBezTo>
                      <a:pt x="608" y="230"/>
                      <a:pt x="608" y="229"/>
                      <a:pt x="608" y="229"/>
                    </a:cubicBezTo>
                    <a:cubicBezTo>
                      <a:pt x="608" y="229"/>
                      <a:pt x="608" y="229"/>
                      <a:pt x="607" y="229"/>
                    </a:cubicBezTo>
                    <a:cubicBezTo>
                      <a:pt x="607" y="229"/>
                      <a:pt x="606" y="230"/>
                      <a:pt x="605" y="230"/>
                    </a:cubicBezTo>
                    <a:cubicBezTo>
                      <a:pt x="599" y="230"/>
                      <a:pt x="588" y="225"/>
                      <a:pt x="585" y="219"/>
                    </a:cubicBezTo>
                    <a:cubicBezTo>
                      <a:pt x="584" y="217"/>
                      <a:pt x="584" y="215"/>
                      <a:pt x="585" y="213"/>
                    </a:cubicBezTo>
                    <a:cubicBezTo>
                      <a:pt x="587" y="210"/>
                      <a:pt x="590" y="210"/>
                      <a:pt x="591" y="210"/>
                    </a:cubicBezTo>
                    <a:cubicBezTo>
                      <a:pt x="593" y="210"/>
                      <a:pt x="594" y="210"/>
                      <a:pt x="595" y="210"/>
                    </a:cubicBezTo>
                    <a:cubicBezTo>
                      <a:pt x="597" y="211"/>
                      <a:pt x="598" y="211"/>
                      <a:pt x="600" y="211"/>
                    </a:cubicBezTo>
                    <a:cubicBezTo>
                      <a:pt x="602" y="211"/>
                      <a:pt x="603" y="210"/>
                      <a:pt x="605" y="209"/>
                    </a:cubicBezTo>
                    <a:cubicBezTo>
                      <a:pt x="608" y="208"/>
                      <a:pt x="608" y="204"/>
                      <a:pt x="607" y="201"/>
                    </a:cubicBezTo>
                    <a:cubicBezTo>
                      <a:pt x="606" y="197"/>
                      <a:pt x="603" y="193"/>
                      <a:pt x="601" y="193"/>
                    </a:cubicBezTo>
                    <a:cubicBezTo>
                      <a:pt x="601" y="193"/>
                      <a:pt x="579" y="192"/>
                      <a:pt x="579" y="186"/>
                    </a:cubicBezTo>
                    <a:cubicBezTo>
                      <a:pt x="578" y="185"/>
                      <a:pt x="576" y="184"/>
                      <a:pt x="575" y="184"/>
                    </a:cubicBezTo>
                    <a:cubicBezTo>
                      <a:pt x="573" y="182"/>
                      <a:pt x="570" y="181"/>
                      <a:pt x="570" y="178"/>
                    </a:cubicBezTo>
                    <a:cubicBezTo>
                      <a:pt x="570" y="178"/>
                      <a:pt x="570" y="176"/>
                      <a:pt x="571" y="175"/>
                    </a:cubicBezTo>
                    <a:cubicBezTo>
                      <a:pt x="573" y="174"/>
                      <a:pt x="575" y="174"/>
                      <a:pt x="578" y="175"/>
                    </a:cubicBezTo>
                    <a:cubicBezTo>
                      <a:pt x="580" y="175"/>
                      <a:pt x="583" y="176"/>
                      <a:pt x="587" y="173"/>
                    </a:cubicBezTo>
                    <a:cubicBezTo>
                      <a:pt x="589" y="172"/>
                      <a:pt x="592" y="171"/>
                      <a:pt x="596" y="171"/>
                    </a:cubicBezTo>
                    <a:cubicBezTo>
                      <a:pt x="600" y="171"/>
                      <a:pt x="604" y="171"/>
                      <a:pt x="608" y="172"/>
                    </a:cubicBezTo>
                    <a:cubicBezTo>
                      <a:pt x="612" y="173"/>
                      <a:pt x="616" y="173"/>
                      <a:pt x="618" y="173"/>
                    </a:cubicBezTo>
                    <a:cubicBezTo>
                      <a:pt x="619" y="173"/>
                      <a:pt x="619" y="173"/>
                      <a:pt x="619" y="172"/>
                    </a:cubicBezTo>
                    <a:cubicBezTo>
                      <a:pt x="619" y="169"/>
                      <a:pt x="614" y="165"/>
                      <a:pt x="612" y="165"/>
                    </a:cubicBezTo>
                    <a:cubicBezTo>
                      <a:pt x="610" y="166"/>
                      <a:pt x="607" y="167"/>
                      <a:pt x="603" y="167"/>
                    </a:cubicBezTo>
                    <a:cubicBezTo>
                      <a:pt x="596" y="167"/>
                      <a:pt x="591" y="164"/>
                      <a:pt x="591" y="159"/>
                    </a:cubicBezTo>
                    <a:cubicBezTo>
                      <a:pt x="591" y="158"/>
                      <a:pt x="591" y="156"/>
                      <a:pt x="592" y="155"/>
                    </a:cubicBezTo>
                    <a:cubicBezTo>
                      <a:pt x="593" y="154"/>
                      <a:pt x="596" y="154"/>
                      <a:pt x="596" y="154"/>
                    </a:cubicBezTo>
                    <a:cubicBezTo>
                      <a:pt x="598" y="154"/>
                      <a:pt x="600" y="154"/>
                      <a:pt x="601" y="154"/>
                    </a:cubicBezTo>
                    <a:cubicBezTo>
                      <a:pt x="603" y="154"/>
                      <a:pt x="605" y="155"/>
                      <a:pt x="606" y="155"/>
                    </a:cubicBezTo>
                    <a:cubicBezTo>
                      <a:pt x="603" y="153"/>
                      <a:pt x="597" y="150"/>
                      <a:pt x="591" y="150"/>
                    </a:cubicBezTo>
                    <a:cubicBezTo>
                      <a:pt x="590" y="150"/>
                      <a:pt x="588" y="150"/>
                      <a:pt x="587" y="151"/>
                    </a:cubicBezTo>
                    <a:cubicBezTo>
                      <a:pt x="585" y="156"/>
                      <a:pt x="581" y="157"/>
                      <a:pt x="578" y="157"/>
                    </a:cubicBezTo>
                    <a:cubicBezTo>
                      <a:pt x="575" y="157"/>
                      <a:pt x="573" y="156"/>
                      <a:pt x="573" y="154"/>
                    </a:cubicBezTo>
                    <a:cubicBezTo>
                      <a:pt x="572" y="153"/>
                      <a:pt x="572" y="151"/>
                      <a:pt x="575" y="150"/>
                    </a:cubicBezTo>
                    <a:cubicBezTo>
                      <a:pt x="581" y="146"/>
                      <a:pt x="582" y="135"/>
                      <a:pt x="581" y="130"/>
                    </a:cubicBezTo>
                    <a:cubicBezTo>
                      <a:pt x="581" y="126"/>
                      <a:pt x="586" y="125"/>
                      <a:pt x="591" y="123"/>
                    </a:cubicBezTo>
                    <a:cubicBezTo>
                      <a:pt x="598" y="121"/>
                      <a:pt x="602" y="119"/>
                      <a:pt x="601" y="115"/>
                    </a:cubicBezTo>
                    <a:cubicBezTo>
                      <a:pt x="601" y="113"/>
                      <a:pt x="601" y="110"/>
                      <a:pt x="603" y="108"/>
                    </a:cubicBezTo>
                    <a:cubicBezTo>
                      <a:pt x="607" y="102"/>
                      <a:pt x="619" y="102"/>
                      <a:pt x="622" y="102"/>
                    </a:cubicBezTo>
                    <a:cubicBezTo>
                      <a:pt x="623" y="102"/>
                      <a:pt x="623" y="101"/>
                      <a:pt x="623" y="101"/>
                    </a:cubicBezTo>
                    <a:cubicBezTo>
                      <a:pt x="623" y="101"/>
                      <a:pt x="623" y="101"/>
                      <a:pt x="622" y="100"/>
                    </a:cubicBezTo>
                    <a:cubicBezTo>
                      <a:pt x="620" y="98"/>
                      <a:pt x="617" y="96"/>
                      <a:pt x="615" y="97"/>
                    </a:cubicBezTo>
                    <a:cubicBezTo>
                      <a:pt x="612" y="97"/>
                      <a:pt x="609" y="99"/>
                      <a:pt x="606" y="100"/>
                    </a:cubicBezTo>
                    <a:cubicBezTo>
                      <a:pt x="603" y="102"/>
                      <a:pt x="600" y="103"/>
                      <a:pt x="598" y="103"/>
                    </a:cubicBezTo>
                    <a:cubicBezTo>
                      <a:pt x="597" y="103"/>
                      <a:pt x="595" y="103"/>
                      <a:pt x="594" y="102"/>
                    </a:cubicBezTo>
                    <a:cubicBezTo>
                      <a:pt x="593" y="101"/>
                      <a:pt x="593" y="99"/>
                      <a:pt x="593" y="98"/>
                    </a:cubicBezTo>
                    <a:cubicBezTo>
                      <a:pt x="595" y="93"/>
                      <a:pt x="606" y="89"/>
                      <a:pt x="611" y="89"/>
                    </a:cubicBezTo>
                    <a:cubicBezTo>
                      <a:pt x="618" y="89"/>
                      <a:pt x="632" y="89"/>
                      <a:pt x="638" y="86"/>
                    </a:cubicBezTo>
                    <a:cubicBezTo>
                      <a:pt x="636" y="85"/>
                      <a:pt x="631" y="84"/>
                      <a:pt x="624" y="84"/>
                    </a:cubicBezTo>
                    <a:cubicBezTo>
                      <a:pt x="622" y="84"/>
                      <a:pt x="621" y="84"/>
                      <a:pt x="619" y="84"/>
                    </a:cubicBezTo>
                    <a:cubicBezTo>
                      <a:pt x="611" y="85"/>
                      <a:pt x="609" y="83"/>
                      <a:pt x="609" y="81"/>
                    </a:cubicBezTo>
                    <a:cubicBezTo>
                      <a:pt x="609" y="78"/>
                      <a:pt x="614" y="77"/>
                      <a:pt x="624" y="77"/>
                    </a:cubicBezTo>
                    <a:cubicBezTo>
                      <a:pt x="633" y="76"/>
                      <a:pt x="636" y="75"/>
                      <a:pt x="639" y="74"/>
                    </a:cubicBezTo>
                    <a:cubicBezTo>
                      <a:pt x="641" y="73"/>
                      <a:pt x="643" y="72"/>
                      <a:pt x="649" y="72"/>
                    </a:cubicBezTo>
                    <a:cubicBezTo>
                      <a:pt x="654" y="71"/>
                      <a:pt x="655" y="70"/>
                      <a:pt x="657" y="68"/>
                    </a:cubicBezTo>
                    <a:cubicBezTo>
                      <a:pt x="658" y="67"/>
                      <a:pt x="659" y="65"/>
                      <a:pt x="663" y="65"/>
                    </a:cubicBezTo>
                    <a:cubicBezTo>
                      <a:pt x="670" y="65"/>
                      <a:pt x="684" y="59"/>
                      <a:pt x="687" y="56"/>
                    </a:cubicBezTo>
                    <a:cubicBezTo>
                      <a:pt x="683" y="53"/>
                      <a:pt x="662" y="47"/>
                      <a:pt x="650" y="47"/>
                    </a:cubicBezTo>
                    <a:cubicBezTo>
                      <a:pt x="636" y="47"/>
                      <a:pt x="630" y="49"/>
                      <a:pt x="629" y="55"/>
                    </a:cubicBezTo>
                    <a:cubicBezTo>
                      <a:pt x="629" y="57"/>
                      <a:pt x="628" y="61"/>
                      <a:pt x="623" y="61"/>
                    </a:cubicBezTo>
                    <a:cubicBezTo>
                      <a:pt x="621" y="61"/>
                      <a:pt x="618" y="60"/>
                      <a:pt x="615" y="59"/>
                    </a:cubicBezTo>
                    <a:cubicBezTo>
                      <a:pt x="611" y="58"/>
                      <a:pt x="607" y="58"/>
                      <a:pt x="605" y="58"/>
                    </a:cubicBezTo>
                    <a:cubicBezTo>
                      <a:pt x="604" y="59"/>
                      <a:pt x="603" y="59"/>
                      <a:pt x="602" y="59"/>
                    </a:cubicBezTo>
                    <a:cubicBezTo>
                      <a:pt x="599" y="59"/>
                      <a:pt x="598" y="57"/>
                      <a:pt x="597" y="56"/>
                    </a:cubicBezTo>
                    <a:cubicBezTo>
                      <a:pt x="597" y="55"/>
                      <a:pt x="597" y="54"/>
                      <a:pt x="597" y="54"/>
                    </a:cubicBezTo>
                    <a:cubicBezTo>
                      <a:pt x="596" y="54"/>
                      <a:pt x="596" y="54"/>
                      <a:pt x="595" y="55"/>
                    </a:cubicBezTo>
                    <a:cubicBezTo>
                      <a:pt x="592" y="56"/>
                      <a:pt x="589" y="58"/>
                      <a:pt x="586" y="61"/>
                    </a:cubicBezTo>
                    <a:cubicBezTo>
                      <a:pt x="582" y="64"/>
                      <a:pt x="578" y="67"/>
                      <a:pt x="573" y="69"/>
                    </a:cubicBezTo>
                    <a:cubicBezTo>
                      <a:pt x="569" y="71"/>
                      <a:pt x="566" y="74"/>
                      <a:pt x="563" y="76"/>
                    </a:cubicBezTo>
                    <a:cubicBezTo>
                      <a:pt x="559" y="79"/>
                      <a:pt x="556" y="81"/>
                      <a:pt x="553" y="82"/>
                    </a:cubicBezTo>
                    <a:cubicBezTo>
                      <a:pt x="553" y="82"/>
                      <a:pt x="553" y="82"/>
                      <a:pt x="553" y="82"/>
                    </a:cubicBezTo>
                    <a:cubicBezTo>
                      <a:pt x="552" y="82"/>
                      <a:pt x="551" y="81"/>
                      <a:pt x="550" y="80"/>
                    </a:cubicBezTo>
                    <a:cubicBezTo>
                      <a:pt x="550" y="79"/>
                      <a:pt x="549" y="77"/>
                      <a:pt x="570" y="55"/>
                    </a:cubicBezTo>
                    <a:cubicBezTo>
                      <a:pt x="573" y="52"/>
                      <a:pt x="575" y="49"/>
                      <a:pt x="573" y="46"/>
                    </a:cubicBezTo>
                    <a:cubicBezTo>
                      <a:pt x="572" y="43"/>
                      <a:pt x="569" y="42"/>
                      <a:pt x="565" y="42"/>
                    </a:cubicBezTo>
                    <a:cubicBezTo>
                      <a:pt x="560" y="43"/>
                      <a:pt x="558" y="45"/>
                      <a:pt x="557" y="47"/>
                    </a:cubicBezTo>
                    <a:cubicBezTo>
                      <a:pt x="555" y="49"/>
                      <a:pt x="554" y="50"/>
                      <a:pt x="551" y="51"/>
                    </a:cubicBezTo>
                    <a:cubicBezTo>
                      <a:pt x="549" y="52"/>
                      <a:pt x="545" y="53"/>
                      <a:pt x="540" y="55"/>
                    </a:cubicBezTo>
                    <a:cubicBezTo>
                      <a:pt x="531" y="59"/>
                      <a:pt x="521" y="63"/>
                      <a:pt x="516" y="63"/>
                    </a:cubicBezTo>
                    <a:cubicBezTo>
                      <a:pt x="514" y="63"/>
                      <a:pt x="513" y="62"/>
                      <a:pt x="512" y="61"/>
                    </a:cubicBezTo>
                    <a:cubicBezTo>
                      <a:pt x="511" y="57"/>
                      <a:pt x="517" y="54"/>
                      <a:pt x="527" y="50"/>
                    </a:cubicBezTo>
                    <a:cubicBezTo>
                      <a:pt x="529" y="49"/>
                      <a:pt x="532" y="48"/>
                      <a:pt x="534" y="46"/>
                    </a:cubicBezTo>
                    <a:cubicBezTo>
                      <a:pt x="531" y="46"/>
                      <a:pt x="525" y="45"/>
                      <a:pt x="515" y="45"/>
                    </a:cubicBezTo>
                    <a:cubicBezTo>
                      <a:pt x="506" y="45"/>
                      <a:pt x="498" y="46"/>
                      <a:pt x="492" y="47"/>
                    </a:cubicBezTo>
                    <a:cubicBezTo>
                      <a:pt x="487" y="47"/>
                      <a:pt x="481" y="49"/>
                      <a:pt x="475" y="50"/>
                    </a:cubicBezTo>
                    <a:cubicBezTo>
                      <a:pt x="467" y="52"/>
                      <a:pt x="460" y="54"/>
                      <a:pt x="456" y="54"/>
                    </a:cubicBezTo>
                    <a:cubicBezTo>
                      <a:pt x="452" y="54"/>
                      <a:pt x="451" y="52"/>
                      <a:pt x="451" y="51"/>
                    </a:cubicBezTo>
                    <a:cubicBezTo>
                      <a:pt x="450" y="43"/>
                      <a:pt x="496" y="37"/>
                      <a:pt x="496" y="37"/>
                    </a:cubicBezTo>
                    <a:cubicBezTo>
                      <a:pt x="502" y="37"/>
                      <a:pt x="509" y="37"/>
                      <a:pt x="517" y="37"/>
                    </a:cubicBezTo>
                    <a:cubicBezTo>
                      <a:pt x="529" y="37"/>
                      <a:pt x="542" y="37"/>
                      <a:pt x="549" y="34"/>
                    </a:cubicBezTo>
                    <a:cubicBezTo>
                      <a:pt x="554" y="31"/>
                      <a:pt x="561" y="30"/>
                      <a:pt x="567" y="29"/>
                    </a:cubicBezTo>
                    <a:cubicBezTo>
                      <a:pt x="572" y="28"/>
                      <a:pt x="577" y="27"/>
                      <a:pt x="579" y="26"/>
                    </a:cubicBezTo>
                    <a:cubicBezTo>
                      <a:pt x="577" y="24"/>
                      <a:pt x="568" y="21"/>
                      <a:pt x="561" y="21"/>
                    </a:cubicBezTo>
                    <a:cubicBezTo>
                      <a:pt x="560" y="21"/>
                      <a:pt x="560" y="21"/>
                      <a:pt x="560" y="21"/>
                    </a:cubicBezTo>
                    <a:cubicBezTo>
                      <a:pt x="559" y="21"/>
                      <a:pt x="558" y="21"/>
                      <a:pt x="557" y="21"/>
                    </a:cubicBezTo>
                    <a:cubicBezTo>
                      <a:pt x="550" y="21"/>
                      <a:pt x="545" y="20"/>
                      <a:pt x="543" y="17"/>
                    </a:cubicBezTo>
                    <a:cubicBezTo>
                      <a:pt x="543" y="16"/>
                      <a:pt x="542" y="15"/>
                      <a:pt x="542" y="14"/>
                    </a:cubicBezTo>
                    <a:cubicBezTo>
                      <a:pt x="542" y="13"/>
                      <a:pt x="538" y="12"/>
                      <a:pt x="536" y="11"/>
                    </a:cubicBezTo>
                    <a:cubicBezTo>
                      <a:pt x="533" y="10"/>
                      <a:pt x="530" y="9"/>
                      <a:pt x="529" y="7"/>
                    </a:cubicBezTo>
                    <a:cubicBezTo>
                      <a:pt x="528" y="6"/>
                      <a:pt x="521" y="6"/>
                      <a:pt x="517" y="6"/>
                    </a:cubicBezTo>
                    <a:cubicBezTo>
                      <a:pt x="507" y="6"/>
                      <a:pt x="501" y="5"/>
                      <a:pt x="498" y="4"/>
                    </a:cubicBezTo>
                    <a:cubicBezTo>
                      <a:pt x="494" y="1"/>
                      <a:pt x="484" y="0"/>
                      <a:pt x="473" y="0"/>
                    </a:cubicBezTo>
                    <a:cubicBezTo>
                      <a:pt x="470" y="0"/>
                      <a:pt x="467" y="0"/>
                      <a:pt x="465" y="0"/>
                    </a:cubicBezTo>
                    <a:cubicBezTo>
                      <a:pt x="458" y="0"/>
                      <a:pt x="446" y="1"/>
                      <a:pt x="436" y="1"/>
                    </a:cubicBezTo>
                    <a:cubicBezTo>
                      <a:pt x="428" y="1"/>
                      <a:pt x="421" y="1"/>
                      <a:pt x="418" y="1"/>
                    </a:cubicBezTo>
                    <a:cubicBezTo>
                      <a:pt x="415" y="2"/>
                      <a:pt x="413" y="2"/>
                      <a:pt x="411" y="3"/>
                    </a:cubicBezTo>
                    <a:cubicBezTo>
                      <a:pt x="408" y="3"/>
                      <a:pt x="405" y="4"/>
                      <a:pt x="402" y="4"/>
                    </a:cubicBezTo>
                    <a:cubicBezTo>
                      <a:pt x="401" y="4"/>
                      <a:pt x="401" y="4"/>
                      <a:pt x="400" y="4"/>
                    </a:cubicBezTo>
                    <a:cubicBezTo>
                      <a:pt x="396" y="4"/>
                      <a:pt x="392" y="5"/>
                      <a:pt x="392" y="6"/>
                    </a:cubicBezTo>
                    <a:cubicBezTo>
                      <a:pt x="395" y="9"/>
                      <a:pt x="394" y="11"/>
                      <a:pt x="394" y="12"/>
                    </a:cubicBezTo>
                    <a:cubicBezTo>
                      <a:pt x="393" y="15"/>
                      <a:pt x="389" y="16"/>
                      <a:pt x="386" y="16"/>
                    </a:cubicBezTo>
                    <a:cubicBezTo>
                      <a:pt x="384" y="16"/>
                      <a:pt x="382" y="16"/>
                      <a:pt x="382" y="14"/>
                    </a:cubicBezTo>
                    <a:cubicBezTo>
                      <a:pt x="381" y="14"/>
                      <a:pt x="381" y="12"/>
                      <a:pt x="381" y="11"/>
                    </a:cubicBezTo>
                    <a:cubicBezTo>
                      <a:pt x="381" y="11"/>
                      <a:pt x="381" y="11"/>
                      <a:pt x="381" y="11"/>
                    </a:cubicBezTo>
                    <a:cubicBezTo>
                      <a:pt x="380" y="9"/>
                      <a:pt x="376" y="8"/>
                      <a:pt x="372" y="8"/>
                    </a:cubicBezTo>
                    <a:cubicBezTo>
                      <a:pt x="370" y="8"/>
                      <a:pt x="368" y="9"/>
                      <a:pt x="367" y="9"/>
                    </a:cubicBezTo>
                    <a:cubicBezTo>
                      <a:pt x="365" y="11"/>
                      <a:pt x="363" y="11"/>
                      <a:pt x="360" y="11"/>
                    </a:cubicBezTo>
                    <a:cubicBezTo>
                      <a:pt x="357" y="11"/>
                      <a:pt x="353" y="10"/>
                      <a:pt x="349" y="10"/>
                    </a:cubicBezTo>
                    <a:cubicBezTo>
                      <a:pt x="345" y="9"/>
                      <a:pt x="342" y="9"/>
                      <a:pt x="339" y="9"/>
                    </a:cubicBezTo>
                    <a:cubicBezTo>
                      <a:pt x="337" y="9"/>
                      <a:pt x="336" y="9"/>
                      <a:pt x="336" y="9"/>
                    </a:cubicBezTo>
                    <a:cubicBezTo>
                      <a:pt x="334" y="13"/>
                      <a:pt x="324" y="13"/>
                      <a:pt x="310" y="13"/>
                    </a:cubicBezTo>
                    <a:cubicBezTo>
                      <a:pt x="306" y="14"/>
                      <a:pt x="302" y="14"/>
                      <a:pt x="300" y="14"/>
                    </a:cubicBezTo>
                    <a:cubicBezTo>
                      <a:pt x="301" y="14"/>
                      <a:pt x="302" y="15"/>
                      <a:pt x="302" y="15"/>
                    </a:cubicBezTo>
                    <a:cubicBezTo>
                      <a:pt x="307" y="18"/>
                      <a:pt x="311" y="20"/>
                      <a:pt x="311" y="23"/>
                    </a:cubicBezTo>
                    <a:cubicBezTo>
                      <a:pt x="310" y="26"/>
                      <a:pt x="306" y="26"/>
                      <a:pt x="299" y="26"/>
                    </a:cubicBezTo>
                    <a:cubicBezTo>
                      <a:pt x="297" y="27"/>
                      <a:pt x="292" y="27"/>
                      <a:pt x="290" y="27"/>
                    </a:cubicBezTo>
                    <a:cubicBezTo>
                      <a:pt x="293" y="30"/>
                      <a:pt x="297" y="32"/>
                      <a:pt x="303" y="35"/>
                    </a:cubicBezTo>
                    <a:cubicBezTo>
                      <a:pt x="309" y="38"/>
                      <a:pt x="315" y="41"/>
                      <a:pt x="319" y="45"/>
                    </a:cubicBezTo>
                    <a:cubicBezTo>
                      <a:pt x="321" y="47"/>
                      <a:pt x="322" y="49"/>
                      <a:pt x="321" y="51"/>
                    </a:cubicBezTo>
                    <a:cubicBezTo>
                      <a:pt x="321" y="52"/>
                      <a:pt x="320" y="53"/>
                      <a:pt x="318" y="53"/>
                    </a:cubicBezTo>
                    <a:cubicBezTo>
                      <a:pt x="315" y="53"/>
                      <a:pt x="307" y="49"/>
                      <a:pt x="302" y="46"/>
                    </a:cubicBezTo>
                    <a:cubicBezTo>
                      <a:pt x="298" y="43"/>
                      <a:pt x="293" y="42"/>
                      <a:pt x="289" y="41"/>
                    </a:cubicBezTo>
                    <a:cubicBezTo>
                      <a:pt x="284" y="40"/>
                      <a:pt x="279" y="39"/>
                      <a:pt x="276" y="36"/>
                    </a:cubicBezTo>
                    <a:cubicBezTo>
                      <a:pt x="273" y="32"/>
                      <a:pt x="261" y="29"/>
                      <a:pt x="253" y="29"/>
                    </a:cubicBezTo>
                    <a:cubicBezTo>
                      <a:pt x="250" y="29"/>
                      <a:pt x="249" y="29"/>
                      <a:pt x="249" y="30"/>
                    </a:cubicBezTo>
                    <a:cubicBezTo>
                      <a:pt x="248" y="31"/>
                      <a:pt x="253" y="34"/>
                      <a:pt x="255" y="35"/>
                    </a:cubicBezTo>
                    <a:cubicBezTo>
                      <a:pt x="260" y="38"/>
                      <a:pt x="263" y="41"/>
                      <a:pt x="263" y="44"/>
                    </a:cubicBezTo>
                    <a:cubicBezTo>
                      <a:pt x="263" y="45"/>
                      <a:pt x="263" y="47"/>
                      <a:pt x="258" y="47"/>
                    </a:cubicBezTo>
                    <a:cubicBezTo>
                      <a:pt x="256" y="47"/>
                      <a:pt x="254" y="47"/>
                      <a:pt x="252" y="47"/>
                    </a:cubicBezTo>
                    <a:cubicBezTo>
                      <a:pt x="250" y="46"/>
                      <a:pt x="248" y="46"/>
                      <a:pt x="247" y="46"/>
                    </a:cubicBezTo>
                    <a:cubicBezTo>
                      <a:pt x="247" y="46"/>
                      <a:pt x="246" y="46"/>
                      <a:pt x="246" y="46"/>
                    </a:cubicBezTo>
                    <a:cubicBezTo>
                      <a:pt x="246" y="46"/>
                      <a:pt x="246" y="46"/>
                      <a:pt x="245" y="46"/>
                    </a:cubicBezTo>
                    <a:cubicBezTo>
                      <a:pt x="243" y="46"/>
                      <a:pt x="241" y="45"/>
                      <a:pt x="237" y="42"/>
                    </a:cubicBezTo>
                    <a:cubicBezTo>
                      <a:pt x="233" y="39"/>
                      <a:pt x="228" y="35"/>
                      <a:pt x="225" y="35"/>
                    </a:cubicBezTo>
                    <a:cubicBezTo>
                      <a:pt x="224" y="35"/>
                      <a:pt x="223" y="35"/>
                      <a:pt x="223" y="35"/>
                    </a:cubicBezTo>
                    <a:cubicBezTo>
                      <a:pt x="223" y="35"/>
                      <a:pt x="224" y="37"/>
                      <a:pt x="224" y="39"/>
                    </a:cubicBezTo>
                    <a:cubicBezTo>
                      <a:pt x="225" y="41"/>
                      <a:pt x="226" y="44"/>
                      <a:pt x="226" y="47"/>
                    </a:cubicBezTo>
                    <a:cubicBezTo>
                      <a:pt x="226" y="54"/>
                      <a:pt x="219" y="59"/>
                      <a:pt x="215" y="59"/>
                    </a:cubicBezTo>
                    <a:cubicBezTo>
                      <a:pt x="214" y="59"/>
                      <a:pt x="213" y="59"/>
                      <a:pt x="212" y="58"/>
                    </a:cubicBezTo>
                    <a:cubicBezTo>
                      <a:pt x="211" y="57"/>
                      <a:pt x="212" y="55"/>
                      <a:pt x="213" y="54"/>
                    </a:cubicBezTo>
                    <a:cubicBezTo>
                      <a:pt x="214" y="51"/>
                      <a:pt x="214" y="46"/>
                      <a:pt x="213" y="41"/>
                    </a:cubicBezTo>
                    <a:cubicBezTo>
                      <a:pt x="212" y="37"/>
                      <a:pt x="210" y="35"/>
                      <a:pt x="208" y="34"/>
                    </a:cubicBezTo>
                    <a:cubicBezTo>
                      <a:pt x="205" y="33"/>
                      <a:pt x="197" y="34"/>
                      <a:pt x="190" y="36"/>
                    </a:cubicBezTo>
                    <a:cubicBezTo>
                      <a:pt x="185" y="38"/>
                      <a:pt x="179" y="39"/>
                      <a:pt x="175" y="39"/>
                    </a:cubicBezTo>
                    <a:cubicBezTo>
                      <a:pt x="174" y="39"/>
                      <a:pt x="174" y="39"/>
                      <a:pt x="174" y="39"/>
                    </a:cubicBezTo>
                    <a:cubicBezTo>
                      <a:pt x="174" y="39"/>
                      <a:pt x="173" y="39"/>
                      <a:pt x="173" y="39"/>
                    </a:cubicBezTo>
                    <a:cubicBezTo>
                      <a:pt x="166" y="39"/>
                      <a:pt x="161" y="41"/>
                      <a:pt x="160" y="42"/>
                    </a:cubicBezTo>
                    <a:cubicBezTo>
                      <a:pt x="160" y="42"/>
                      <a:pt x="160" y="42"/>
                      <a:pt x="161" y="43"/>
                    </a:cubicBezTo>
                    <a:cubicBezTo>
                      <a:pt x="165" y="45"/>
                      <a:pt x="166" y="47"/>
                      <a:pt x="166" y="49"/>
                    </a:cubicBezTo>
                    <a:cubicBezTo>
                      <a:pt x="165" y="51"/>
                      <a:pt x="163" y="52"/>
                      <a:pt x="161" y="52"/>
                    </a:cubicBezTo>
                    <a:cubicBezTo>
                      <a:pt x="158" y="52"/>
                      <a:pt x="155" y="50"/>
                      <a:pt x="152" y="49"/>
                    </a:cubicBezTo>
                    <a:cubicBezTo>
                      <a:pt x="150" y="47"/>
                      <a:pt x="147" y="47"/>
                      <a:pt x="143" y="47"/>
                    </a:cubicBezTo>
                    <a:cubicBezTo>
                      <a:pt x="138" y="47"/>
                      <a:pt x="132" y="48"/>
                      <a:pt x="130" y="49"/>
                    </a:cubicBezTo>
                    <a:cubicBezTo>
                      <a:pt x="132" y="51"/>
                      <a:pt x="134" y="55"/>
                      <a:pt x="134" y="59"/>
                    </a:cubicBezTo>
                    <a:cubicBezTo>
                      <a:pt x="135" y="63"/>
                      <a:pt x="134" y="66"/>
                      <a:pt x="133" y="68"/>
                    </a:cubicBezTo>
                    <a:cubicBezTo>
                      <a:pt x="132" y="69"/>
                      <a:pt x="131" y="70"/>
                      <a:pt x="129" y="70"/>
                    </a:cubicBezTo>
                    <a:cubicBezTo>
                      <a:pt x="126" y="70"/>
                      <a:pt x="124" y="69"/>
                      <a:pt x="121" y="68"/>
                    </a:cubicBezTo>
                    <a:cubicBezTo>
                      <a:pt x="117" y="67"/>
                      <a:pt x="113" y="66"/>
                      <a:pt x="110" y="66"/>
                    </a:cubicBezTo>
                    <a:cubicBezTo>
                      <a:pt x="100" y="67"/>
                      <a:pt x="61" y="86"/>
                      <a:pt x="60" y="91"/>
                    </a:cubicBezTo>
                    <a:cubicBezTo>
                      <a:pt x="61" y="93"/>
                      <a:pt x="68" y="93"/>
                      <a:pt x="70" y="93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5" y="93"/>
                      <a:pt x="76" y="93"/>
                    </a:cubicBezTo>
                    <a:cubicBezTo>
                      <a:pt x="81" y="93"/>
                      <a:pt x="85" y="93"/>
                      <a:pt x="87" y="94"/>
                    </a:cubicBezTo>
                    <a:cubicBezTo>
                      <a:pt x="89" y="95"/>
                      <a:pt x="90" y="97"/>
                      <a:pt x="90" y="99"/>
                    </a:cubicBezTo>
                    <a:cubicBezTo>
                      <a:pt x="90" y="105"/>
                      <a:pt x="84" y="114"/>
                      <a:pt x="78" y="118"/>
                    </a:cubicBezTo>
                    <a:cubicBezTo>
                      <a:pt x="74" y="121"/>
                      <a:pt x="66" y="121"/>
                      <a:pt x="58" y="121"/>
                    </a:cubicBezTo>
                    <a:cubicBezTo>
                      <a:pt x="53" y="121"/>
                      <a:pt x="44" y="122"/>
                      <a:pt x="43" y="123"/>
                    </a:cubicBezTo>
                    <a:cubicBezTo>
                      <a:pt x="43" y="127"/>
                      <a:pt x="36" y="129"/>
                      <a:pt x="24" y="131"/>
                    </a:cubicBezTo>
                    <a:cubicBezTo>
                      <a:pt x="15" y="133"/>
                      <a:pt x="0" y="136"/>
                      <a:pt x="0" y="140"/>
                    </a:cubicBezTo>
                    <a:cubicBezTo>
                      <a:pt x="0" y="141"/>
                      <a:pt x="1" y="145"/>
                      <a:pt x="5" y="146"/>
                    </a:cubicBezTo>
                    <a:cubicBezTo>
                      <a:pt x="7" y="146"/>
                      <a:pt x="9" y="146"/>
                      <a:pt x="11" y="146"/>
                    </a:cubicBezTo>
                    <a:cubicBezTo>
                      <a:pt x="15" y="147"/>
                      <a:pt x="21" y="147"/>
                      <a:pt x="25" y="152"/>
                    </a:cubicBezTo>
                    <a:cubicBezTo>
                      <a:pt x="28" y="155"/>
                      <a:pt x="33" y="156"/>
                      <a:pt x="40" y="156"/>
                    </a:cubicBezTo>
                    <a:cubicBezTo>
                      <a:pt x="44" y="156"/>
                      <a:pt x="49" y="155"/>
                      <a:pt x="54" y="154"/>
                    </a:cubicBezTo>
                    <a:cubicBezTo>
                      <a:pt x="61" y="151"/>
                      <a:pt x="68" y="152"/>
                      <a:pt x="72" y="156"/>
                    </a:cubicBezTo>
                    <a:cubicBezTo>
                      <a:pt x="73" y="158"/>
                      <a:pt x="74" y="160"/>
                      <a:pt x="74" y="162"/>
                    </a:cubicBezTo>
                    <a:cubicBezTo>
                      <a:pt x="74" y="165"/>
                      <a:pt x="72" y="167"/>
                      <a:pt x="67" y="167"/>
                    </a:cubicBezTo>
                    <a:cubicBezTo>
                      <a:pt x="65" y="167"/>
                      <a:pt x="62" y="166"/>
                      <a:pt x="58" y="166"/>
                    </a:cubicBezTo>
                    <a:cubicBezTo>
                      <a:pt x="55" y="165"/>
                      <a:pt x="51" y="165"/>
                      <a:pt x="48" y="165"/>
                    </a:cubicBezTo>
                    <a:cubicBezTo>
                      <a:pt x="46" y="165"/>
                      <a:pt x="44" y="165"/>
                      <a:pt x="43" y="166"/>
                    </a:cubicBezTo>
                    <a:cubicBezTo>
                      <a:pt x="39" y="168"/>
                      <a:pt x="32" y="169"/>
                      <a:pt x="26" y="169"/>
                    </a:cubicBezTo>
                    <a:cubicBezTo>
                      <a:pt x="22" y="169"/>
                      <a:pt x="18" y="169"/>
                      <a:pt x="16" y="170"/>
                    </a:cubicBezTo>
                    <a:cubicBezTo>
                      <a:pt x="17" y="171"/>
                      <a:pt x="22" y="172"/>
                      <a:pt x="26" y="172"/>
                    </a:cubicBezTo>
                    <a:cubicBezTo>
                      <a:pt x="29" y="172"/>
                      <a:pt x="32" y="172"/>
                      <a:pt x="35" y="173"/>
                    </a:cubicBezTo>
                    <a:cubicBezTo>
                      <a:pt x="37" y="173"/>
                      <a:pt x="39" y="174"/>
                      <a:pt x="40" y="176"/>
                    </a:cubicBezTo>
                    <a:cubicBezTo>
                      <a:pt x="41" y="178"/>
                      <a:pt x="40" y="180"/>
                      <a:pt x="38" y="182"/>
                    </a:cubicBezTo>
                    <a:cubicBezTo>
                      <a:pt x="38" y="182"/>
                      <a:pt x="37" y="183"/>
                      <a:pt x="37" y="184"/>
                    </a:cubicBezTo>
                    <a:cubicBezTo>
                      <a:pt x="37" y="185"/>
                      <a:pt x="37" y="185"/>
                      <a:pt x="40" y="186"/>
                    </a:cubicBezTo>
                    <a:cubicBezTo>
                      <a:pt x="43" y="187"/>
                      <a:pt x="46" y="188"/>
                      <a:pt x="49" y="189"/>
                    </a:cubicBezTo>
                    <a:cubicBezTo>
                      <a:pt x="54" y="192"/>
                      <a:pt x="61" y="194"/>
                      <a:pt x="64" y="194"/>
                    </a:cubicBezTo>
                    <a:cubicBezTo>
                      <a:pt x="63" y="192"/>
                      <a:pt x="63" y="191"/>
                      <a:pt x="64" y="190"/>
                    </a:cubicBezTo>
                    <a:cubicBezTo>
                      <a:pt x="64" y="188"/>
                      <a:pt x="67" y="188"/>
                      <a:pt x="70" y="188"/>
                    </a:cubicBezTo>
                    <a:cubicBezTo>
                      <a:pt x="72" y="188"/>
                      <a:pt x="77" y="188"/>
                      <a:pt x="79" y="191"/>
                    </a:cubicBezTo>
                    <a:cubicBezTo>
                      <a:pt x="80" y="191"/>
                      <a:pt x="81" y="190"/>
                      <a:pt x="83" y="189"/>
                    </a:cubicBezTo>
                    <a:cubicBezTo>
                      <a:pt x="86" y="188"/>
                      <a:pt x="90" y="186"/>
                      <a:pt x="93" y="187"/>
                    </a:cubicBezTo>
                    <a:cubicBezTo>
                      <a:pt x="95" y="188"/>
                      <a:pt x="97" y="187"/>
                      <a:pt x="99" y="186"/>
                    </a:cubicBezTo>
                    <a:cubicBezTo>
                      <a:pt x="100" y="185"/>
                      <a:pt x="102" y="184"/>
                      <a:pt x="104" y="184"/>
                    </a:cubicBezTo>
                    <a:cubicBezTo>
                      <a:pt x="105" y="184"/>
                      <a:pt x="106" y="184"/>
                      <a:pt x="108" y="185"/>
                    </a:cubicBezTo>
                    <a:cubicBezTo>
                      <a:pt x="110" y="186"/>
                      <a:pt x="116" y="188"/>
                      <a:pt x="123" y="189"/>
                    </a:cubicBezTo>
                    <a:cubicBezTo>
                      <a:pt x="131" y="190"/>
                      <a:pt x="139" y="192"/>
                      <a:pt x="144" y="194"/>
                    </a:cubicBezTo>
                    <a:cubicBezTo>
                      <a:pt x="146" y="196"/>
                      <a:pt x="149" y="197"/>
                      <a:pt x="151" y="198"/>
                    </a:cubicBezTo>
                    <a:cubicBezTo>
                      <a:pt x="157" y="200"/>
                      <a:pt x="164" y="202"/>
                      <a:pt x="163" y="208"/>
                    </a:cubicBezTo>
                    <a:cubicBezTo>
                      <a:pt x="162" y="212"/>
                      <a:pt x="167" y="216"/>
                      <a:pt x="177" y="221"/>
                    </a:cubicBezTo>
                    <a:cubicBezTo>
                      <a:pt x="189" y="226"/>
                      <a:pt x="189" y="238"/>
                      <a:pt x="189" y="241"/>
                    </a:cubicBezTo>
                    <a:cubicBezTo>
                      <a:pt x="189" y="243"/>
                      <a:pt x="191" y="246"/>
                      <a:pt x="193" y="248"/>
                    </a:cubicBezTo>
                    <a:cubicBezTo>
                      <a:pt x="195" y="250"/>
                      <a:pt x="198" y="252"/>
                      <a:pt x="196" y="255"/>
                    </a:cubicBezTo>
                    <a:cubicBezTo>
                      <a:pt x="195" y="257"/>
                      <a:pt x="199" y="261"/>
                      <a:pt x="202" y="264"/>
                    </a:cubicBezTo>
                    <a:cubicBezTo>
                      <a:pt x="203" y="265"/>
                      <a:pt x="204" y="266"/>
                      <a:pt x="204" y="268"/>
                    </a:cubicBezTo>
                    <a:cubicBezTo>
                      <a:pt x="204" y="271"/>
                      <a:pt x="201" y="273"/>
                      <a:pt x="199" y="275"/>
                    </a:cubicBezTo>
                    <a:cubicBezTo>
                      <a:pt x="197" y="276"/>
                      <a:pt x="196" y="277"/>
                      <a:pt x="196" y="278"/>
                    </a:cubicBezTo>
                    <a:cubicBezTo>
                      <a:pt x="198" y="281"/>
                      <a:pt x="198" y="284"/>
                      <a:pt x="197" y="286"/>
                    </a:cubicBezTo>
                    <a:cubicBezTo>
                      <a:pt x="197" y="288"/>
                      <a:pt x="196" y="290"/>
                      <a:pt x="197" y="291"/>
                    </a:cubicBezTo>
                    <a:cubicBezTo>
                      <a:pt x="198" y="292"/>
                      <a:pt x="199" y="292"/>
                      <a:pt x="200" y="293"/>
                    </a:cubicBezTo>
                    <a:cubicBezTo>
                      <a:pt x="205" y="293"/>
                      <a:pt x="207" y="292"/>
                      <a:pt x="209" y="290"/>
                    </a:cubicBezTo>
                    <a:cubicBezTo>
                      <a:pt x="210" y="288"/>
                      <a:pt x="213" y="285"/>
                      <a:pt x="217" y="285"/>
                    </a:cubicBezTo>
                    <a:cubicBezTo>
                      <a:pt x="219" y="285"/>
                      <a:pt x="221" y="285"/>
                      <a:pt x="222" y="287"/>
                    </a:cubicBezTo>
                    <a:cubicBezTo>
                      <a:pt x="223" y="289"/>
                      <a:pt x="223" y="291"/>
                      <a:pt x="222" y="292"/>
                    </a:cubicBezTo>
                    <a:cubicBezTo>
                      <a:pt x="222" y="295"/>
                      <a:pt x="221" y="296"/>
                      <a:pt x="222" y="297"/>
                    </a:cubicBezTo>
                    <a:cubicBezTo>
                      <a:pt x="224" y="299"/>
                      <a:pt x="227" y="300"/>
                      <a:pt x="230" y="300"/>
                    </a:cubicBezTo>
                    <a:cubicBezTo>
                      <a:pt x="234" y="302"/>
                      <a:pt x="239" y="303"/>
                      <a:pt x="244" y="307"/>
                    </a:cubicBezTo>
                    <a:cubicBezTo>
                      <a:pt x="249" y="312"/>
                      <a:pt x="249" y="314"/>
                      <a:pt x="249" y="316"/>
                    </a:cubicBezTo>
                    <a:cubicBezTo>
                      <a:pt x="248" y="319"/>
                      <a:pt x="242" y="319"/>
                      <a:pt x="237" y="315"/>
                    </a:cubicBezTo>
                    <a:cubicBezTo>
                      <a:pt x="234" y="313"/>
                      <a:pt x="227" y="312"/>
                      <a:pt x="219" y="312"/>
                    </a:cubicBezTo>
                    <a:cubicBezTo>
                      <a:pt x="216" y="312"/>
                      <a:pt x="213" y="312"/>
                      <a:pt x="212" y="312"/>
                    </a:cubicBezTo>
                    <a:cubicBezTo>
                      <a:pt x="217" y="316"/>
                      <a:pt x="232" y="323"/>
                      <a:pt x="237" y="323"/>
                    </a:cubicBezTo>
                    <a:cubicBezTo>
                      <a:pt x="237" y="323"/>
                      <a:pt x="238" y="323"/>
                      <a:pt x="238" y="323"/>
                    </a:cubicBezTo>
                    <a:cubicBezTo>
                      <a:pt x="238" y="323"/>
                      <a:pt x="239" y="323"/>
                      <a:pt x="240" y="323"/>
                    </a:cubicBezTo>
                    <a:cubicBezTo>
                      <a:pt x="244" y="323"/>
                      <a:pt x="249" y="327"/>
                      <a:pt x="250" y="331"/>
                    </a:cubicBezTo>
                    <a:cubicBezTo>
                      <a:pt x="252" y="334"/>
                      <a:pt x="251" y="337"/>
                      <a:pt x="250" y="338"/>
                    </a:cubicBezTo>
                    <a:cubicBezTo>
                      <a:pt x="248" y="340"/>
                      <a:pt x="248" y="344"/>
                      <a:pt x="248" y="348"/>
                    </a:cubicBezTo>
                    <a:cubicBezTo>
                      <a:pt x="248" y="350"/>
                      <a:pt x="248" y="351"/>
                      <a:pt x="248" y="353"/>
                    </a:cubicBezTo>
                    <a:cubicBezTo>
                      <a:pt x="248" y="354"/>
                      <a:pt x="247" y="356"/>
                      <a:pt x="243" y="356"/>
                    </a:cubicBezTo>
                    <a:cubicBezTo>
                      <a:pt x="242" y="356"/>
                      <a:pt x="240" y="356"/>
                      <a:pt x="238" y="356"/>
                    </a:cubicBezTo>
                    <a:cubicBezTo>
                      <a:pt x="236" y="355"/>
                      <a:pt x="234" y="355"/>
                      <a:pt x="232" y="355"/>
                    </a:cubicBezTo>
                    <a:cubicBezTo>
                      <a:pt x="227" y="356"/>
                      <a:pt x="225" y="357"/>
                      <a:pt x="225" y="361"/>
                    </a:cubicBezTo>
                    <a:cubicBezTo>
                      <a:pt x="225" y="365"/>
                      <a:pt x="222" y="368"/>
                      <a:pt x="220" y="370"/>
                    </a:cubicBezTo>
                    <a:cubicBezTo>
                      <a:pt x="218" y="373"/>
                      <a:pt x="216" y="375"/>
                      <a:pt x="215" y="378"/>
                    </a:cubicBezTo>
                    <a:cubicBezTo>
                      <a:pt x="215" y="381"/>
                      <a:pt x="216" y="382"/>
                      <a:pt x="221" y="384"/>
                    </a:cubicBezTo>
                    <a:cubicBezTo>
                      <a:pt x="222" y="384"/>
                      <a:pt x="224" y="385"/>
                      <a:pt x="226" y="386"/>
                    </a:cubicBezTo>
                    <a:cubicBezTo>
                      <a:pt x="227" y="387"/>
                      <a:pt x="227" y="388"/>
                      <a:pt x="227" y="389"/>
                    </a:cubicBezTo>
                    <a:cubicBezTo>
                      <a:pt x="227" y="391"/>
                      <a:pt x="225" y="392"/>
                      <a:pt x="223" y="394"/>
                    </a:cubicBezTo>
                    <a:cubicBezTo>
                      <a:pt x="221" y="395"/>
                      <a:pt x="218" y="396"/>
                      <a:pt x="218" y="398"/>
                    </a:cubicBezTo>
                    <a:cubicBezTo>
                      <a:pt x="217" y="401"/>
                      <a:pt x="227" y="409"/>
                      <a:pt x="232" y="412"/>
                    </a:cubicBezTo>
                    <a:cubicBezTo>
                      <a:pt x="236" y="414"/>
                      <a:pt x="236" y="420"/>
                      <a:pt x="235" y="425"/>
                    </a:cubicBezTo>
                    <a:cubicBezTo>
                      <a:pt x="235" y="428"/>
                      <a:pt x="235" y="431"/>
                      <a:pt x="235" y="433"/>
                    </a:cubicBezTo>
                    <a:cubicBezTo>
                      <a:pt x="236" y="434"/>
                      <a:pt x="236" y="434"/>
                      <a:pt x="237" y="434"/>
                    </a:cubicBezTo>
                    <a:cubicBezTo>
                      <a:pt x="238" y="434"/>
                      <a:pt x="238" y="434"/>
                      <a:pt x="238" y="434"/>
                    </a:cubicBezTo>
                    <a:cubicBezTo>
                      <a:pt x="239" y="434"/>
                      <a:pt x="240" y="434"/>
                      <a:pt x="241" y="435"/>
                    </a:cubicBezTo>
                    <a:cubicBezTo>
                      <a:pt x="242" y="436"/>
                      <a:pt x="242" y="438"/>
                      <a:pt x="242" y="439"/>
                    </a:cubicBezTo>
                    <a:cubicBezTo>
                      <a:pt x="242" y="443"/>
                      <a:pt x="243" y="444"/>
                      <a:pt x="245" y="445"/>
                    </a:cubicBezTo>
                    <a:cubicBezTo>
                      <a:pt x="246" y="446"/>
                      <a:pt x="248" y="448"/>
                      <a:pt x="248" y="450"/>
                    </a:cubicBezTo>
                    <a:cubicBezTo>
                      <a:pt x="248" y="451"/>
                      <a:pt x="250" y="452"/>
                      <a:pt x="251" y="453"/>
                    </a:cubicBezTo>
                    <a:cubicBezTo>
                      <a:pt x="254" y="454"/>
                      <a:pt x="258" y="456"/>
                      <a:pt x="256" y="461"/>
                    </a:cubicBezTo>
                    <a:cubicBezTo>
                      <a:pt x="255" y="465"/>
                      <a:pt x="257" y="468"/>
                      <a:pt x="260" y="471"/>
                    </a:cubicBezTo>
                    <a:cubicBezTo>
                      <a:pt x="260" y="471"/>
                      <a:pt x="261" y="472"/>
                      <a:pt x="261" y="473"/>
                    </a:cubicBezTo>
                    <a:cubicBezTo>
                      <a:pt x="262" y="474"/>
                      <a:pt x="264" y="476"/>
                      <a:pt x="266" y="477"/>
                    </a:cubicBezTo>
                    <a:cubicBezTo>
                      <a:pt x="270" y="480"/>
                      <a:pt x="273" y="483"/>
                      <a:pt x="274" y="487"/>
                    </a:cubicBezTo>
                    <a:cubicBezTo>
                      <a:pt x="276" y="490"/>
                      <a:pt x="280" y="495"/>
                      <a:pt x="285" y="494"/>
                    </a:cubicBezTo>
                    <a:cubicBezTo>
                      <a:pt x="285" y="493"/>
                      <a:pt x="286" y="493"/>
                      <a:pt x="287" y="493"/>
                    </a:cubicBezTo>
                    <a:cubicBezTo>
                      <a:pt x="290" y="493"/>
                      <a:pt x="291" y="495"/>
                      <a:pt x="293" y="496"/>
                    </a:cubicBezTo>
                    <a:cubicBezTo>
                      <a:pt x="294" y="497"/>
                      <a:pt x="295" y="497"/>
                      <a:pt x="296" y="497"/>
                    </a:cubicBezTo>
                    <a:cubicBezTo>
                      <a:pt x="296" y="497"/>
                      <a:pt x="297" y="497"/>
                      <a:pt x="298" y="497"/>
                    </a:cubicBezTo>
                    <a:cubicBezTo>
                      <a:pt x="303" y="497"/>
                      <a:pt x="310" y="500"/>
                      <a:pt x="311" y="504"/>
                    </a:cubicBezTo>
                    <a:cubicBezTo>
                      <a:pt x="312" y="506"/>
                      <a:pt x="322" y="509"/>
                      <a:pt x="329" y="510"/>
                    </a:cubicBezTo>
                    <a:cubicBezTo>
                      <a:pt x="330" y="510"/>
                      <a:pt x="330" y="510"/>
                      <a:pt x="330" y="510"/>
                    </a:cubicBezTo>
                    <a:cubicBezTo>
                      <a:pt x="330" y="510"/>
                      <a:pt x="331" y="509"/>
                      <a:pt x="332" y="507"/>
                    </a:cubicBezTo>
                    <a:cubicBezTo>
                      <a:pt x="333" y="505"/>
                      <a:pt x="334" y="503"/>
                      <a:pt x="336" y="502"/>
                    </a:cubicBezTo>
                    <a:cubicBezTo>
                      <a:pt x="337" y="501"/>
                      <a:pt x="338" y="496"/>
                      <a:pt x="338" y="494"/>
                    </a:cubicBezTo>
                    <a:cubicBezTo>
                      <a:pt x="339" y="489"/>
                      <a:pt x="340" y="485"/>
                      <a:pt x="342" y="484"/>
                    </a:cubicBezTo>
                    <a:cubicBezTo>
                      <a:pt x="343" y="484"/>
                      <a:pt x="343" y="481"/>
                      <a:pt x="343" y="477"/>
                    </a:cubicBezTo>
                    <a:cubicBezTo>
                      <a:pt x="343" y="473"/>
                      <a:pt x="342" y="470"/>
                      <a:pt x="341" y="470"/>
                    </a:cubicBezTo>
                    <a:cubicBezTo>
                      <a:pt x="339" y="469"/>
                      <a:pt x="338" y="467"/>
                      <a:pt x="338" y="465"/>
                    </a:cubicBezTo>
                    <a:cubicBezTo>
                      <a:pt x="339" y="463"/>
                      <a:pt x="342" y="460"/>
                      <a:pt x="348" y="461"/>
                    </a:cubicBezTo>
                    <a:cubicBezTo>
                      <a:pt x="351" y="461"/>
                      <a:pt x="351" y="460"/>
                      <a:pt x="352" y="458"/>
                    </a:cubicBezTo>
                    <a:cubicBezTo>
                      <a:pt x="353" y="456"/>
                      <a:pt x="353" y="454"/>
                      <a:pt x="356" y="453"/>
                    </a:cubicBezTo>
                    <a:cubicBezTo>
                      <a:pt x="357" y="453"/>
                      <a:pt x="357" y="451"/>
                      <a:pt x="357" y="450"/>
                    </a:cubicBezTo>
                    <a:cubicBezTo>
                      <a:pt x="358" y="448"/>
                      <a:pt x="358" y="445"/>
                      <a:pt x="361" y="444"/>
                    </a:cubicBezTo>
                    <a:cubicBezTo>
                      <a:pt x="361" y="444"/>
                      <a:pt x="361" y="444"/>
                      <a:pt x="361" y="444"/>
                    </a:cubicBezTo>
                    <a:cubicBezTo>
                      <a:pt x="361" y="443"/>
                      <a:pt x="361" y="441"/>
                      <a:pt x="360" y="439"/>
                    </a:cubicBezTo>
                    <a:cubicBezTo>
                      <a:pt x="358" y="437"/>
                      <a:pt x="359" y="436"/>
                      <a:pt x="359" y="435"/>
                    </a:cubicBezTo>
                    <a:cubicBezTo>
                      <a:pt x="360" y="433"/>
                      <a:pt x="362" y="432"/>
                      <a:pt x="365" y="431"/>
                    </a:cubicBezTo>
                    <a:cubicBezTo>
                      <a:pt x="366" y="431"/>
                      <a:pt x="366" y="431"/>
                      <a:pt x="366" y="430"/>
                    </a:cubicBezTo>
                    <a:cubicBezTo>
                      <a:pt x="366" y="429"/>
                      <a:pt x="365" y="427"/>
                      <a:pt x="363" y="426"/>
                    </a:cubicBezTo>
                    <a:cubicBezTo>
                      <a:pt x="359" y="425"/>
                      <a:pt x="358" y="422"/>
                      <a:pt x="358" y="420"/>
                    </a:cubicBezTo>
                    <a:cubicBezTo>
                      <a:pt x="359" y="417"/>
                      <a:pt x="363" y="416"/>
                      <a:pt x="366" y="419"/>
                    </a:cubicBezTo>
                    <a:cubicBezTo>
                      <a:pt x="367" y="419"/>
                      <a:pt x="369" y="420"/>
                      <a:pt x="370" y="420"/>
                    </a:cubicBezTo>
                    <a:cubicBezTo>
                      <a:pt x="370" y="420"/>
                      <a:pt x="370" y="420"/>
                      <a:pt x="370" y="420"/>
                    </a:cubicBezTo>
                    <a:cubicBezTo>
                      <a:pt x="370" y="420"/>
                      <a:pt x="370" y="419"/>
                      <a:pt x="370" y="418"/>
                    </a:cubicBezTo>
                    <a:cubicBezTo>
                      <a:pt x="368" y="416"/>
                      <a:pt x="369" y="415"/>
                      <a:pt x="369" y="414"/>
                    </a:cubicBezTo>
                    <a:cubicBezTo>
                      <a:pt x="370" y="411"/>
                      <a:pt x="375" y="409"/>
                      <a:pt x="382" y="409"/>
                    </a:cubicBezTo>
                    <a:cubicBezTo>
                      <a:pt x="385" y="408"/>
                      <a:pt x="388" y="407"/>
                      <a:pt x="389" y="406"/>
                    </a:cubicBezTo>
                    <a:cubicBezTo>
                      <a:pt x="390" y="404"/>
                      <a:pt x="390" y="403"/>
                      <a:pt x="389" y="401"/>
                    </a:cubicBezTo>
                    <a:cubicBezTo>
                      <a:pt x="389" y="400"/>
                      <a:pt x="389" y="398"/>
                      <a:pt x="390" y="397"/>
                    </a:cubicBezTo>
                    <a:cubicBezTo>
                      <a:pt x="392" y="394"/>
                      <a:pt x="397" y="395"/>
                      <a:pt x="399" y="397"/>
                    </a:cubicBezTo>
                    <a:cubicBezTo>
                      <a:pt x="399" y="398"/>
                      <a:pt x="400" y="399"/>
                      <a:pt x="399" y="401"/>
                    </a:cubicBezTo>
                    <a:cubicBezTo>
                      <a:pt x="398" y="403"/>
                      <a:pt x="398" y="404"/>
                      <a:pt x="398" y="405"/>
                    </a:cubicBezTo>
                    <a:cubicBezTo>
                      <a:pt x="398" y="405"/>
                      <a:pt x="398" y="405"/>
                      <a:pt x="398" y="405"/>
                    </a:cubicBezTo>
                    <a:cubicBezTo>
                      <a:pt x="400" y="403"/>
                      <a:pt x="403" y="403"/>
                      <a:pt x="407" y="402"/>
                    </a:cubicBezTo>
                    <a:cubicBezTo>
                      <a:pt x="411" y="402"/>
                      <a:pt x="415" y="402"/>
                      <a:pt x="420" y="400"/>
                    </a:cubicBezTo>
                    <a:cubicBezTo>
                      <a:pt x="431" y="397"/>
                      <a:pt x="441" y="388"/>
                      <a:pt x="443" y="380"/>
                    </a:cubicBezTo>
                    <a:cubicBezTo>
                      <a:pt x="445" y="375"/>
                      <a:pt x="450" y="372"/>
                      <a:pt x="453" y="371"/>
                    </a:cubicBezTo>
                    <a:cubicBezTo>
                      <a:pt x="457" y="369"/>
                      <a:pt x="458" y="368"/>
                      <a:pt x="457" y="367"/>
                    </a:cubicBezTo>
                    <a:cubicBezTo>
                      <a:pt x="457" y="364"/>
                      <a:pt x="457" y="362"/>
                      <a:pt x="458" y="360"/>
                    </a:cubicBezTo>
                    <a:cubicBezTo>
                      <a:pt x="459" y="359"/>
                      <a:pt x="460" y="358"/>
                      <a:pt x="463" y="358"/>
                    </a:cubicBezTo>
                    <a:cubicBezTo>
                      <a:pt x="465" y="358"/>
                      <a:pt x="468" y="359"/>
                      <a:pt x="471" y="360"/>
                    </a:cubicBezTo>
                    <a:cubicBezTo>
                      <a:pt x="472" y="361"/>
                      <a:pt x="473" y="361"/>
                      <a:pt x="473" y="361"/>
                    </a:cubicBezTo>
                    <a:cubicBezTo>
                      <a:pt x="474" y="359"/>
                      <a:pt x="476" y="358"/>
                      <a:pt x="481" y="358"/>
                    </a:cubicBezTo>
                    <a:cubicBezTo>
                      <a:pt x="485" y="358"/>
                      <a:pt x="487" y="357"/>
                      <a:pt x="489" y="356"/>
                    </a:cubicBezTo>
                    <a:cubicBezTo>
                      <a:pt x="491" y="355"/>
                      <a:pt x="493" y="354"/>
                      <a:pt x="498" y="354"/>
                    </a:cubicBezTo>
                    <a:cubicBezTo>
                      <a:pt x="507" y="354"/>
                      <a:pt x="529" y="350"/>
                      <a:pt x="537" y="343"/>
                    </a:cubicBezTo>
                    <a:cubicBezTo>
                      <a:pt x="542" y="339"/>
                      <a:pt x="550" y="335"/>
                      <a:pt x="558" y="332"/>
                    </a:cubicBezTo>
                    <a:cubicBezTo>
                      <a:pt x="562" y="330"/>
                      <a:pt x="566" y="328"/>
                      <a:pt x="569" y="327"/>
                    </a:cubicBezTo>
                    <a:cubicBezTo>
                      <a:pt x="569" y="326"/>
                      <a:pt x="569" y="326"/>
                      <a:pt x="570" y="326"/>
                    </a:cubicBezTo>
                    <a:cubicBezTo>
                      <a:pt x="565" y="327"/>
                      <a:pt x="559" y="327"/>
                      <a:pt x="554" y="3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5" name="Freeform 2177">
                <a:extLst>
                  <a:ext uri="{FF2B5EF4-FFF2-40B4-BE49-F238E27FC236}">
                    <a16:creationId xmlns:a16="http://schemas.microsoft.com/office/drawing/2014/main" id="{947CA57E-D6FC-7C40-8F29-DC1263857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2663" y="2425157"/>
                <a:ext cx="55752" cy="30574"/>
              </a:xfrm>
              <a:custGeom>
                <a:avLst/>
                <a:gdLst>
                  <a:gd name="T0" fmla="*/ 22 w 31"/>
                  <a:gd name="T1" fmla="*/ 6 h 18"/>
                  <a:gd name="T2" fmla="*/ 8 w 31"/>
                  <a:gd name="T3" fmla="*/ 0 h 18"/>
                  <a:gd name="T4" fmla="*/ 4 w 31"/>
                  <a:gd name="T5" fmla="*/ 1 h 18"/>
                  <a:gd name="T6" fmla="*/ 2 w 31"/>
                  <a:gd name="T7" fmla="*/ 4 h 18"/>
                  <a:gd name="T8" fmla="*/ 2 w 31"/>
                  <a:gd name="T9" fmla="*/ 9 h 18"/>
                  <a:gd name="T10" fmla="*/ 7 w 31"/>
                  <a:gd name="T11" fmla="*/ 12 h 18"/>
                  <a:gd name="T12" fmla="*/ 14 w 31"/>
                  <a:gd name="T13" fmla="*/ 16 h 18"/>
                  <a:gd name="T14" fmla="*/ 19 w 31"/>
                  <a:gd name="T15" fmla="*/ 18 h 18"/>
                  <a:gd name="T16" fmla="*/ 31 w 31"/>
                  <a:gd name="T17" fmla="*/ 13 h 18"/>
                  <a:gd name="T18" fmla="*/ 29 w 31"/>
                  <a:gd name="T19" fmla="*/ 11 h 18"/>
                  <a:gd name="T20" fmla="*/ 22 w 31"/>
                  <a:gd name="T2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18">
                    <a:moveTo>
                      <a:pt x="22" y="6"/>
                    </a:moveTo>
                    <a:cubicBezTo>
                      <a:pt x="20" y="2"/>
                      <a:pt x="13" y="0"/>
                      <a:pt x="8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0" y="6"/>
                      <a:pt x="0" y="7"/>
                      <a:pt x="2" y="9"/>
                    </a:cubicBezTo>
                    <a:cubicBezTo>
                      <a:pt x="3" y="11"/>
                      <a:pt x="5" y="11"/>
                      <a:pt x="7" y="12"/>
                    </a:cubicBezTo>
                    <a:cubicBezTo>
                      <a:pt x="9" y="13"/>
                      <a:pt x="11" y="14"/>
                      <a:pt x="14" y="16"/>
                    </a:cubicBezTo>
                    <a:cubicBezTo>
                      <a:pt x="15" y="17"/>
                      <a:pt x="17" y="18"/>
                      <a:pt x="19" y="18"/>
                    </a:cubicBezTo>
                    <a:cubicBezTo>
                      <a:pt x="25" y="18"/>
                      <a:pt x="31" y="15"/>
                      <a:pt x="31" y="13"/>
                    </a:cubicBezTo>
                    <a:cubicBezTo>
                      <a:pt x="31" y="12"/>
                      <a:pt x="31" y="12"/>
                      <a:pt x="29" y="11"/>
                    </a:cubicBezTo>
                    <a:cubicBezTo>
                      <a:pt x="27" y="10"/>
                      <a:pt x="24" y="9"/>
                      <a:pt x="2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6" name="Freeform 2224">
                <a:extLst>
                  <a:ext uri="{FF2B5EF4-FFF2-40B4-BE49-F238E27FC236}">
                    <a16:creationId xmlns:a16="http://schemas.microsoft.com/office/drawing/2014/main" id="{BC4E3577-B41D-E747-9AAC-F239651B8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084" y="2551051"/>
                <a:ext cx="204424" cy="93521"/>
              </a:xfrm>
              <a:custGeom>
                <a:avLst/>
                <a:gdLst>
                  <a:gd name="T0" fmla="*/ 108 w 115"/>
                  <a:gd name="T1" fmla="*/ 31 h 54"/>
                  <a:gd name="T2" fmla="*/ 115 w 115"/>
                  <a:gd name="T3" fmla="*/ 24 h 54"/>
                  <a:gd name="T4" fmla="*/ 111 w 115"/>
                  <a:gd name="T5" fmla="*/ 17 h 54"/>
                  <a:gd name="T6" fmla="*/ 103 w 115"/>
                  <a:gd name="T7" fmla="*/ 9 h 54"/>
                  <a:gd name="T8" fmla="*/ 101 w 115"/>
                  <a:gd name="T9" fmla="*/ 4 h 54"/>
                  <a:gd name="T10" fmla="*/ 95 w 115"/>
                  <a:gd name="T11" fmla="*/ 5 h 54"/>
                  <a:gd name="T12" fmla="*/ 85 w 115"/>
                  <a:gd name="T13" fmla="*/ 0 h 54"/>
                  <a:gd name="T14" fmla="*/ 85 w 115"/>
                  <a:gd name="T15" fmla="*/ 5 h 54"/>
                  <a:gd name="T16" fmla="*/ 79 w 115"/>
                  <a:gd name="T17" fmla="*/ 7 h 54"/>
                  <a:gd name="T18" fmla="*/ 70 w 115"/>
                  <a:gd name="T19" fmla="*/ 7 h 54"/>
                  <a:gd name="T20" fmla="*/ 67 w 115"/>
                  <a:gd name="T21" fmla="*/ 7 h 54"/>
                  <a:gd name="T22" fmla="*/ 66 w 115"/>
                  <a:gd name="T23" fmla="*/ 9 h 54"/>
                  <a:gd name="T24" fmla="*/ 60 w 115"/>
                  <a:gd name="T25" fmla="*/ 7 h 54"/>
                  <a:gd name="T26" fmla="*/ 55 w 115"/>
                  <a:gd name="T27" fmla="*/ 7 h 54"/>
                  <a:gd name="T28" fmla="*/ 53 w 115"/>
                  <a:gd name="T29" fmla="*/ 13 h 54"/>
                  <a:gd name="T30" fmla="*/ 46 w 115"/>
                  <a:gd name="T31" fmla="*/ 8 h 54"/>
                  <a:gd name="T32" fmla="*/ 44 w 115"/>
                  <a:gd name="T33" fmla="*/ 8 h 54"/>
                  <a:gd name="T34" fmla="*/ 45 w 115"/>
                  <a:gd name="T35" fmla="*/ 17 h 54"/>
                  <a:gd name="T36" fmla="*/ 35 w 115"/>
                  <a:gd name="T37" fmla="*/ 20 h 54"/>
                  <a:gd name="T38" fmla="*/ 27 w 115"/>
                  <a:gd name="T39" fmla="*/ 15 h 54"/>
                  <a:gd name="T40" fmla="*/ 13 w 115"/>
                  <a:gd name="T41" fmla="*/ 1 h 54"/>
                  <a:gd name="T42" fmla="*/ 16 w 115"/>
                  <a:gd name="T43" fmla="*/ 4 h 54"/>
                  <a:gd name="T44" fmla="*/ 15 w 115"/>
                  <a:gd name="T45" fmla="*/ 9 h 54"/>
                  <a:gd name="T46" fmla="*/ 9 w 115"/>
                  <a:gd name="T47" fmla="*/ 6 h 54"/>
                  <a:gd name="T48" fmla="*/ 2 w 115"/>
                  <a:gd name="T49" fmla="*/ 13 h 54"/>
                  <a:gd name="T50" fmla="*/ 4 w 115"/>
                  <a:gd name="T51" fmla="*/ 17 h 54"/>
                  <a:gd name="T52" fmla="*/ 24 w 115"/>
                  <a:gd name="T53" fmla="*/ 16 h 54"/>
                  <a:gd name="T54" fmla="*/ 22 w 115"/>
                  <a:gd name="T55" fmla="*/ 23 h 54"/>
                  <a:gd name="T56" fmla="*/ 23 w 115"/>
                  <a:gd name="T57" fmla="*/ 26 h 54"/>
                  <a:gd name="T58" fmla="*/ 20 w 115"/>
                  <a:gd name="T59" fmla="*/ 30 h 54"/>
                  <a:gd name="T60" fmla="*/ 20 w 115"/>
                  <a:gd name="T61" fmla="*/ 33 h 54"/>
                  <a:gd name="T62" fmla="*/ 26 w 115"/>
                  <a:gd name="T63" fmla="*/ 36 h 54"/>
                  <a:gd name="T64" fmla="*/ 28 w 115"/>
                  <a:gd name="T65" fmla="*/ 41 h 54"/>
                  <a:gd name="T66" fmla="*/ 17 w 115"/>
                  <a:gd name="T67" fmla="*/ 46 h 54"/>
                  <a:gd name="T68" fmla="*/ 29 w 115"/>
                  <a:gd name="T69" fmla="*/ 45 h 54"/>
                  <a:gd name="T70" fmla="*/ 44 w 115"/>
                  <a:gd name="T71" fmla="*/ 50 h 54"/>
                  <a:gd name="T72" fmla="*/ 56 w 115"/>
                  <a:gd name="T73" fmla="*/ 54 h 54"/>
                  <a:gd name="T74" fmla="*/ 68 w 115"/>
                  <a:gd name="T75" fmla="*/ 50 h 54"/>
                  <a:gd name="T76" fmla="*/ 83 w 115"/>
                  <a:gd name="T77" fmla="*/ 44 h 54"/>
                  <a:gd name="T78" fmla="*/ 104 w 115"/>
                  <a:gd name="T79" fmla="*/ 3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" h="54">
                    <a:moveTo>
                      <a:pt x="104" y="34"/>
                    </a:moveTo>
                    <a:cubicBezTo>
                      <a:pt x="105" y="33"/>
                      <a:pt x="106" y="31"/>
                      <a:pt x="108" y="31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10" y="31"/>
                      <a:pt x="113" y="27"/>
                      <a:pt x="115" y="24"/>
                    </a:cubicBezTo>
                    <a:cubicBezTo>
                      <a:pt x="115" y="23"/>
                      <a:pt x="115" y="21"/>
                      <a:pt x="114" y="20"/>
                    </a:cubicBezTo>
                    <a:cubicBezTo>
                      <a:pt x="113" y="18"/>
                      <a:pt x="112" y="17"/>
                      <a:pt x="111" y="17"/>
                    </a:cubicBezTo>
                    <a:cubicBezTo>
                      <a:pt x="108" y="17"/>
                      <a:pt x="105" y="16"/>
                      <a:pt x="104" y="14"/>
                    </a:cubicBezTo>
                    <a:cubicBezTo>
                      <a:pt x="103" y="12"/>
                      <a:pt x="102" y="10"/>
                      <a:pt x="103" y="9"/>
                    </a:cubicBezTo>
                    <a:cubicBezTo>
                      <a:pt x="103" y="8"/>
                      <a:pt x="102" y="7"/>
                      <a:pt x="102" y="6"/>
                    </a:cubicBezTo>
                    <a:cubicBezTo>
                      <a:pt x="101" y="5"/>
                      <a:pt x="101" y="5"/>
                      <a:pt x="101" y="4"/>
                    </a:cubicBezTo>
                    <a:cubicBezTo>
                      <a:pt x="99" y="4"/>
                      <a:pt x="98" y="4"/>
                      <a:pt x="96" y="5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3" y="5"/>
                      <a:pt x="91" y="4"/>
                      <a:pt x="89" y="2"/>
                    </a:cubicBezTo>
                    <a:cubicBezTo>
                      <a:pt x="88" y="1"/>
                      <a:pt x="86" y="0"/>
                      <a:pt x="85" y="0"/>
                    </a:cubicBezTo>
                    <a:cubicBezTo>
                      <a:pt x="85" y="0"/>
                      <a:pt x="85" y="0"/>
                      <a:pt x="85" y="2"/>
                    </a:cubicBezTo>
                    <a:cubicBezTo>
                      <a:pt x="85" y="3"/>
                      <a:pt x="85" y="4"/>
                      <a:pt x="85" y="5"/>
                    </a:cubicBezTo>
                    <a:cubicBezTo>
                      <a:pt x="85" y="6"/>
                      <a:pt x="84" y="7"/>
                      <a:pt x="82" y="7"/>
                    </a:cubicBezTo>
                    <a:cubicBezTo>
                      <a:pt x="81" y="7"/>
                      <a:pt x="80" y="7"/>
                      <a:pt x="79" y="7"/>
                    </a:cubicBezTo>
                    <a:cubicBezTo>
                      <a:pt x="79" y="7"/>
                      <a:pt x="78" y="7"/>
                      <a:pt x="78" y="7"/>
                    </a:cubicBezTo>
                    <a:cubicBezTo>
                      <a:pt x="77" y="10"/>
                      <a:pt x="73" y="10"/>
                      <a:pt x="70" y="7"/>
                    </a:cubicBezTo>
                    <a:cubicBezTo>
                      <a:pt x="70" y="6"/>
                      <a:pt x="69" y="6"/>
                      <a:pt x="69" y="6"/>
                    </a:cubicBezTo>
                    <a:cubicBezTo>
                      <a:pt x="68" y="6"/>
                      <a:pt x="67" y="6"/>
                      <a:pt x="67" y="7"/>
                    </a:cubicBezTo>
                    <a:cubicBezTo>
                      <a:pt x="67" y="7"/>
                      <a:pt x="67" y="8"/>
                      <a:pt x="67" y="9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3" y="9"/>
                      <a:pt x="62" y="9"/>
                      <a:pt x="60" y="7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7" y="5"/>
                      <a:pt x="56" y="6"/>
                      <a:pt x="55" y="7"/>
                    </a:cubicBezTo>
                    <a:cubicBezTo>
                      <a:pt x="54" y="8"/>
                      <a:pt x="54" y="9"/>
                      <a:pt x="54" y="9"/>
                    </a:cubicBezTo>
                    <a:cubicBezTo>
                      <a:pt x="54" y="11"/>
                      <a:pt x="54" y="12"/>
                      <a:pt x="53" y="13"/>
                    </a:cubicBezTo>
                    <a:cubicBezTo>
                      <a:pt x="53" y="13"/>
                      <a:pt x="52" y="13"/>
                      <a:pt x="51" y="13"/>
                    </a:cubicBezTo>
                    <a:cubicBezTo>
                      <a:pt x="49" y="13"/>
                      <a:pt x="48" y="12"/>
                      <a:pt x="46" y="8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7"/>
                      <a:pt x="44" y="7"/>
                      <a:pt x="44" y="8"/>
                    </a:cubicBezTo>
                    <a:cubicBezTo>
                      <a:pt x="44" y="9"/>
                      <a:pt x="44" y="9"/>
                      <a:pt x="44" y="10"/>
                    </a:cubicBezTo>
                    <a:cubicBezTo>
                      <a:pt x="45" y="12"/>
                      <a:pt x="46" y="15"/>
                      <a:pt x="45" y="17"/>
                    </a:cubicBezTo>
                    <a:cubicBezTo>
                      <a:pt x="44" y="18"/>
                      <a:pt x="42" y="19"/>
                      <a:pt x="40" y="18"/>
                    </a:cubicBezTo>
                    <a:cubicBezTo>
                      <a:pt x="39" y="17"/>
                      <a:pt x="36" y="18"/>
                      <a:pt x="35" y="20"/>
                    </a:cubicBezTo>
                    <a:cubicBezTo>
                      <a:pt x="35" y="21"/>
                      <a:pt x="34" y="22"/>
                      <a:pt x="33" y="22"/>
                    </a:cubicBezTo>
                    <a:cubicBezTo>
                      <a:pt x="30" y="22"/>
                      <a:pt x="28" y="18"/>
                      <a:pt x="27" y="15"/>
                    </a:cubicBezTo>
                    <a:cubicBezTo>
                      <a:pt x="27" y="13"/>
                      <a:pt x="27" y="10"/>
                      <a:pt x="29" y="9"/>
                    </a:cubicBezTo>
                    <a:cubicBezTo>
                      <a:pt x="27" y="6"/>
                      <a:pt x="17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2"/>
                      <a:pt x="15" y="2"/>
                      <a:pt x="16" y="4"/>
                    </a:cubicBezTo>
                    <a:cubicBezTo>
                      <a:pt x="17" y="4"/>
                      <a:pt x="18" y="6"/>
                      <a:pt x="18" y="7"/>
                    </a:cubicBezTo>
                    <a:cubicBezTo>
                      <a:pt x="18" y="8"/>
                      <a:pt x="17" y="9"/>
                      <a:pt x="15" y="9"/>
                    </a:cubicBezTo>
                    <a:cubicBezTo>
                      <a:pt x="13" y="9"/>
                      <a:pt x="11" y="8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6" y="7"/>
                      <a:pt x="5" y="9"/>
                    </a:cubicBezTo>
                    <a:cubicBezTo>
                      <a:pt x="4" y="10"/>
                      <a:pt x="3" y="12"/>
                      <a:pt x="2" y="13"/>
                    </a:cubicBezTo>
                    <a:cubicBezTo>
                      <a:pt x="1" y="14"/>
                      <a:pt x="0" y="15"/>
                      <a:pt x="0" y="16"/>
                    </a:cubicBezTo>
                    <a:cubicBezTo>
                      <a:pt x="0" y="16"/>
                      <a:pt x="2" y="17"/>
                      <a:pt x="4" y="17"/>
                    </a:cubicBezTo>
                    <a:cubicBezTo>
                      <a:pt x="6" y="17"/>
                      <a:pt x="7" y="17"/>
                      <a:pt x="8" y="16"/>
                    </a:cubicBezTo>
                    <a:cubicBezTo>
                      <a:pt x="14" y="13"/>
                      <a:pt x="21" y="14"/>
                      <a:pt x="24" y="16"/>
                    </a:cubicBezTo>
                    <a:cubicBezTo>
                      <a:pt x="25" y="17"/>
                      <a:pt x="25" y="19"/>
                      <a:pt x="25" y="19"/>
                    </a:cubicBezTo>
                    <a:cubicBezTo>
                      <a:pt x="25" y="21"/>
                      <a:pt x="23" y="22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3" y="24"/>
                      <a:pt x="23" y="25"/>
                      <a:pt x="23" y="26"/>
                    </a:cubicBezTo>
                    <a:cubicBezTo>
                      <a:pt x="23" y="27"/>
                      <a:pt x="21" y="28"/>
                      <a:pt x="19" y="29"/>
                    </a:cubicBezTo>
                    <a:cubicBezTo>
                      <a:pt x="19" y="29"/>
                      <a:pt x="20" y="30"/>
                      <a:pt x="20" y="30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1" y="33"/>
                    </a:cubicBezTo>
                    <a:cubicBezTo>
                      <a:pt x="24" y="31"/>
                      <a:pt x="26" y="33"/>
                      <a:pt x="26" y="36"/>
                    </a:cubicBezTo>
                    <a:cubicBezTo>
                      <a:pt x="26" y="36"/>
                      <a:pt x="26" y="37"/>
                      <a:pt x="26" y="37"/>
                    </a:cubicBezTo>
                    <a:cubicBezTo>
                      <a:pt x="28" y="38"/>
                      <a:pt x="28" y="39"/>
                      <a:pt x="28" y="41"/>
                    </a:cubicBezTo>
                    <a:cubicBezTo>
                      <a:pt x="28" y="43"/>
                      <a:pt x="26" y="45"/>
                      <a:pt x="21" y="46"/>
                    </a:cubicBezTo>
                    <a:cubicBezTo>
                      <a:pt x="19" y="46"/>
                      <a:pt x="18" y="46"/>
                      <a:pt x="17" y="46"/>
                    </a:cubicBezTo>
                    <a:cubicBezTo>
                      <a:pt x="19" y="47"/>
                      <a:pt x="23" y="46"/>
                      <a:pt x="27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1" y="45"/>
                      <a:pt x="31" y="45"/>
                    </a:cubicBezTo>
                    <a:cubicBezTo>
                      <a:pt x="36" y="45"/>
                      <a:pt x="40" y="47"/>
                      <a:pt x="44" y="50"/>
                    </a:cubicBezTo>
                    <a:cubicBezTo>
                      <a:pt x="47" y="51"/>
                      <a:pt x="49" y="52"/>
                      <a:pt x="51" y="53"/>
                    </a:cubicBezTo>
                    <a:cubicBezTo>
                      <a:pt x="52" y="54"/>
                      <a:pt x="54" y="54"/>
                      <a:pt x="56" y="54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62" y="54"/>
                      <a:pt x="68" y="51"/>
                      <a:pt x="68" y="50"/>
                    </a:cubicBezTo>
                    <a:cubicBezTo>
                      <a:pt x="69" y="47"/>
                      <a:pt x="73" y="46"/>
                      <a:pt x="77" y="46"/>
                    </a:cubicBezTo>
                    <a:cubicBezTo>
                      <a:pt x="79" y="45"/>
                      <a:pt x="82" y="45"/>
                      <a:pt x="83" y="44"/>
                    </a:cubicBezTo>
                    <a:cubicBezTo>
                      <a:pt x="87" y="41"/>
                      <a:pt x="92" y="38"/>
                      <a:pt x="99" y="38"/>
                    </a:cubicBezTo>
                    <a:cubicBezTo>
                      <a:pt x="102" y="38"/>
                      <a:pt x="103" y="36"/>
                      <a:pt x="10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aphicFrame>
        <p:nvGraphicFramePr>
          <p:cNvPr id="35" name="Chart 1123">
            <a:extLst>
              <a:ext uri="{FF2B5EF4-FFF2-40B4-BE49-F238E27FC236}">
                <a16:creationId xmlns:a16="http://schemas.microsoft.com/office/drawing/2014/main" id="{C7FA380B-0E51-7E48-8ACE-DA24E02B86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5509489"/>
              </p:ext>
            </p:extLst>
          </p:nvPr>
        </p:nvGraphicFramePr>
        <p:xfrm>
          <a:off x="0" y="3513252"/>
          <a:ext cx="3082994" cy="2055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6" name="Group 1124">
            <a:extLst>
              <a:ext uri="{FF2B5EF4-FFF2-40B4-BE49-F238E27FC236}">
                <a16:creationId xmlns:a16="http://schemas.microsoft.com/office/drawing/2014/main" id="{9D649DEF-E3AD-1741-A380-0BF58210C2BE}"/>
              </a:ext>
            </a:extLst>
          </p:cNvPr>
          <p:cNvGrpSpPr/>
          <p:nvPr/>
        </p:nvGrpSpPr>
        <p:grpSpPr>
          <a:xfrm>
            <a:off x="992693" y="4045247"/>
            <a:ext cx="1097609" cy="764407"/>
            <a:chOff x="8468650" y="6770073"/>
            <a:chExt cx="2166678" cy="1508938"/>
          </a:xfrm>
        </p:grpSpPr>
        <p:sp>
          <p:nvSpPr>
            <p:cNvPr id="42" name="TextBox 1125">
              <a:extLst>
                <a:ext uri="{FF2B5EF4-FFF2-40B4-BE49-F238E27FC236}">
                  <a16:creationId xmlns:a16="http://schemas.microsoft.com/office/drawing/2014/main" id="{F3A8DE1B-4CEF-7942-BB58-E15937EDFF32}"/>
                </a:ext>
              </a:extLst>
            </p:cNvPr>
            <p:cNvSpPr txBox="1"/>
            <p:nvPr/>
          </p:nvSpPr>
          <p:spPr>
            <a:xfrm>
              <a:off x="8468650" y="6770073"/>
              <a:ext cx="2166678" cy="894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000" b="1" i="0" spc="300">
                  <a:solidFill>
                    <a:schemeClr val="accent1"/>
                  </a:solidFill>
                  <a:latin typeface="Barlow" pitchFamily="2" charset="77"/>
                </a:rPr>
                <a:t>740</a:t>
              </a:r>
              <a:endParaRPr lang="ru-RU" sz="2000" b="1" i="0" spc="300">
                <a:solidFill>
                  <a:schemeClr val="accent1"/>
                </a:solidFill>
                <a:latin typeface="Montserrat SemiBold" panose="00000700000000000000" pitchFamily="50" charset="-52"/>
              </a:endParaRPr>
            </a:p>
          </p:txBody>
        </p:sp>
        <p:sp>
          <p:nvSpPr>
            <p:cNvPr id="43" name="TextBox 1126">
              <a:extLst>
                <a:ext uri="{FF2B5EF4-FFF2-40B4-BE49-F238E27FC236}">
                  <a16:creationId xmlns:a16="http://schemas.microsoft.com/office/drawing/2014/main" id="{EF8F8411-CCF2-B944-9829-0250E4C19031}"/>
                </a:ext>
              </a:extLst>
            </p:cNvPr>
            <p:cNvSpPr txBox="1"/>
            <p:nvPr/>
          </p:nvSpPr>
          <p:spPr>
            <a:xfrm>
              <a:off x="8551507" y="7647284"/>
              <a:ext cx="2083821" cy="631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b="0" i="0">
                  <a:solidFill>
                    <a:schemeClr val="accent4"/>
                  </a:solidFill>
                  <a:latin typeface="Barlow" pitchFamily="2" charset="77"/>
                </a:rPr>
                <a:t>Integer sedes</a:t>
              </a:r>
            </a:p>
          </p:txBody>
        </p:sp>
      </p:grpSp>
      <p:grpSp>
        <p:nvGrpSpPr>
          <p:cNvPr id="37" name="Group 1137">
            <a:extLst>
              <a:ext uri="{FF2B5EF4-FFF2-40B4-BE49-F238E27FC236}">
                <a16:creationId xmlns:a16="http://schemas.microsoft.com/office/drawing/2014/main" id="{5CFD64E9-266A-4248-ACE3-8C28F9BAF10C}"/>
              </a:ext>
            </a:extLst>
          </p:cNvPr>
          <p:cNvGrpSpPr/>
          <p:nvPr/>
        </p:nvGrpSpPr>
        <p:grpSpPr>
          <a:xfrm>
            <a:off x="6460847" y="1522992"/>
            <a:ext cx="1826544" cy="874573"/>
            <a:chOff x="13018715" y="2569369"/>
            <a:chExt cx="3605596" cy="1726406"/>
          </a:xfrm>
        </p:grpSpPr>
        <p:cxnSp>
          <p:nvCxnSpPr>
            <p:cNvPr id="39" name="Straight Connector 1128">
              <a:extLst>
                <a:ext uri="{FF2B5EF4-FFF2-40B4-BE49-F238E27FC236}">
                  <a16:creationId xmlns:a16="http://schemas.microsoft.com/office/drawing/2014/main" id="{E32086FF-1D01-2043-BC48-F2B9FF606A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68957" y="2569369"/>
              <a:ext cx="0" cy="167616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130">
              <a:extLst>
                <a:ext uri="{FF2B5EF4-FFF2-40B4-BE49-F238E27FC236}">
                  <a16:creationId xmlns:a16="http://schemas.microsoft.com/office/drawing/2014/main" id="{BF19FCF6-E88A-5945-8DB7-7338E2D595B1}"/>
                </a:ext>
              </a:extLst>
            </p:cNvPr>
            <p:cNvCxnSpPr>
              <a:cxnSpLocks/>
            </p:cNvCxnSpPr>
            <p:nvPr/>
          </p:nvCxnSpPr>
          <p:spPr>
            <a:xfrm>
              <a:off x="13068957" y="2569369"/>
              <a:ext cx="3555354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1132">
              <a:extLst>
                <a:ext uri="{FF2B5EF4-FFF2-40B4-BE49-F238E27FC236}">
                  <a16:creationId xmlns:a16="http://schemas.microsoft.com/office/drawing/2014/main" id="{760C539B-99DB-1F4D-ABC1-01BA65197AA8}"/>
                </a:ext>
              </a:extLst>
            </p:cNvPr>
            <p:cNvSpPr/>
            <p:nvPr/>
          </p:nvSpPr>
          <p:spPr>
            <a:xfrm>
              <a:off x="13018715" y="4195291"/>
              <a:ext cx="100484" cy="1004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TextBox 1133">
            <a:extLst>
              <a:ext uri="{FF2B5EF4-FFF2-40B4-BE49-F238E27FC236}">
                <a16:creationId xmlns:a16="http://schemas.microsoft.com/office/drawing/2014/main" id="{12AAA41E-6436-894B-A352-7CF03D700AF5}"/>
              </a:ext>
            </a:extLst>
          </p:cNvPr>
          <p:cNvSpPr txBox="1"/>
          <p:nvPr/>
        </p:nvSpPr>
        <p:spPr>
          <a:xfrm>
            <a:off x="8287390" y="1111455"/>
            <a:ext cx="2374867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b="1" i="0">
                <a:solidFill>
                  <a:schemeClr val="accent1"/>
                </a:solidFill>
                <a:latin typeface="Barlow" pitchFamily="2" charset="77"/>
              </a:rPr>
              <a:t>Titoletto</a:t>
            </a:r>
          </a:p>
        </p:txBody>
      </p:sp>
      <p:sp>
        <p:nvSpPr>
          <p:cNvPr id="1172" name="Segnaposto numero diapositiva 5">
            <a:extLst>
              <a:ext uri="{FF2B5EF4-FFF2-40B4-BE49-F238E27FC236}">
                <a16:creationId xmlns:a16="http://schemas.microsoft.com/office/drawing/2014/main" id="{CC999CF3-F4BA-D645-95CC-D39AAEC7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6364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7205C23-ACFA-CD48-B4CC-AFF05CE0B65C}"/>
              </a:ext>
            </a:extLst>
          </p:cNvPr>
          <p:cNvSpPr/>
          <p:nvPr userDrawn="1"/>
        </p:nvSpPr>
        <p:spPr>
          <a:xfrm>
            <a:off x="-1" y="-3705"/>
            <a:ext cx="12192001" cy="935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5224713-357D-264B-AC81-C52926AD95F5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1B221DC1-8A48-F04B-9E1D-90169BF8D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243" y="6029961"/>
            <a:ext cx="1296758" cy="512030"/>
          </a:xfrm>
          <a:prstGeom prst="rect">
            <a:avLst/>
          </a:prstGeom>
        </p:spPr>
      </p:pic>
      <p:sp>
        <p:nvSpPr>
          <p:cNvPr id="30" name="Segnaposto testo 2">
            <a:extLst>
              <a:ext uri="{FF2B5EF4-FFF2-40B4-BE49-F238E27FC236}">
                <a16:creationId xmlns:a16="http://schemas.microsoft.com/office/drawing/2014/main" id="{22B1960D-F417-324E-A584-54C69E703D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12192000" cy="935964"/>
          </a:xfrm>
        </p:spPr>
        <p:txBody>
          <a:bodyPr lIns="648000" tIns="288000" rIns="648000" bIns="0">
            <a:normAutofit/>
          </a:bodyPr>
          <a:lstStyle>
            <a:lvl1pPr marL="0" indent="0">
              <a:buNone/>
              <a:defRPr sz="3200" b="0" i="0" cap="none" baseline="0">
                <a:solidFill>
                  <a:schemeClr val="bg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grpSp>
        <p:nvGrpSpPr>
          <p:cNvPr id="1172" name="Gruppo 1171">
            <a:extLst>
              <a:ext uri="{FF2B5EF4-FFF2-40B4-BE49-F238E27FC236}">
                <a16:creationId xmlns:a16="http://schemas.microsoft.com/office/drawing/2014/main" id="{507F4C81-DA7F-6A4A-B8A6-1338F31898E0}"/>
              </a:ext>
            </a:extLst>
          </p:cNvPr>
          <p:cNvGrpSpPr/>
          <p:nvPr userDrawn="1"/>
        </p:nvGrpSpPr>
        <p:grpSpPr>
          <a:xfrm>
            <a:off x="1428898" y="1612273"/>
            <a:ext cx="9334201" cy="3633454"/>
            <a:chOff x="2264569" y="2628900"/>
            <a:chExt cx="19982656" cy="7778498"/>
          </a:xfrm>
        </p:grpSpPr>
        <p:cxnSp>
          <p:nvCxnSpPr>
            <p:cNvPr id="1182" name="Straight Connector 44">
              <a:extLst>
                <a:ext uri="{FF2B5EF4-FFF2-40B4-BE49-F238E27FC236}">
                  <a16:creationId xmlns:a16="http://schemas.microsoft.com/office/drawing/2014/main" id="{B4987094-72D8-C347-96F8-D8E3DE534C2C}"/>
                </a:ext>
              </a:extLst>
            </p:cNvPr>
            <p:cNvCxnSpPr>
              <a:cxnSpLocks/>
              <a:stCxn id="1173" idx="2"/>
            </p:cNvCxnSpPr>
            <p:nvPr/>
          </p:nvCxnSpPr>
          <p:spPr>
            <a:xfrm>
              <a:off x="12255897" y="3742372"/>
              <a:ext cx="0" cy="2775777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3" name="Straight Connector 45">
              <a:extLst>
                <a:ext uri="{FF2B5EF4-FFF2-40B4-BE49-F238E27FC236}">
                  <a16:creationId xmlns:a16="http://schemas.microsoft.com/office/drawing/2014/main" id="{1151C263-685F-BD43-A3CA-F53FE08B2768}"/>
                </a:ext>
              </a:extLst>
            </p:cNvPr>
            <p:cNvCxnSpPr>
              <a:cxnSpLocks/>
            </p:cNvCxnSpPr>
            <p:nvPr/>
          </p:nvCxnSpPr>
          <p:spPr>
            <a:xfrm>
              <a:off x="4336804" y="6518149"/>
              <a:ext cx="15838187" cy="0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4" name="Straight Connector 46">
              <a:extLst>
                <a:ext uri="{FF2B5EF4-FFF2-40B4-BE49-F238E27FC236}">
                  <a16:creationId xmlns:a16="http://schemas.microsoft.com/office/drawing/2014/main" id="{E39800F0-C5E1-844B-BC74-5EE065DF3DDC}"/>
                </a:ext>
              </a:extLst>
            </p:cNvPr>
            <p:cNvCxnSpPr>
              <a:cxnSpLocks/>
            </p:cNvCxnSpPr>
            <p:nvPr/>
          </p:nvCxnSpPr>
          <p:spPr>
            <a:xfrm>
              <a:off x="11704607" y="5407311"/>
              <a:ext cx="1380362" cy="0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5" name="Straight Connector 47">
              <a:extLst>
                <a:ext uri="{FF2B5EF4-FFF2-40B4-BE49-F238E27FC236}">
                  <a16:creationId xmlns:a16="http://schemas.microsoft.com/office/drawing/2014/main" id="{03E106EB-FF13-644B-A5B3-44D2127742F9}"/>
                </a:ext>
              </a:extLst>
            </p:cNvPr>
            <p:cNvCxnSpPr>
              <a:cxnSpLocks/>
            </p:cNvCxnSpPr>
            <p:nvPr/>
          </p:nvCxnSpPr>
          <p:spPr>
            <a:xfrm>
              <a:off x="4336804" y="6518149"/>
              <a:ext cx="0" cy="2775777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6" name="Straight Connector 48">
              <a:extLst>
                <a:ext uri="{FF2B5EF4-FFF2-40B4-BE49-F238E27FC236}">
                  <a16:creationId xmlns:a16="http://schemas.microsoft.com/office/drawing/2014/main" id="{F19D1A7E-3D9C-E64B-BFBC-15B0E3BC526E}"/>
                </a:ext>
              </a:extLst>
            </p:cNvPr>
            <p:cNvCxnSpPr>
              <a:cxnSpLocks/>
            </p:cNvCxnSpPr>
            <p:nvPr/>
          </p:nvCxnSpPr>
          <p:spPr>
            <a:xfrm>
              <a:off x="14927938" y="6518149"/>
              <a:ext cx="0" cy="2775777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7" name="Straight Connector 59">
              <a:extLst>
                <a:ext uri="{FF2B5EF4-FFF2-40B4-BE49-F238E27FC236}">
                  <a16:creationId xmlns:a16="http://schemas.microsoft.com/office/drawing/2014/main" id="{8B7CC848-B7B9-9D47-BE63-19AC5E60BAE6}"/>
                </a:ext>
              </a:extLst>
            </p:cNvPr>
            <p:cNvCxnSpPr>
              <a:cxnSpLocks/>
            </p:cNvCxnSpPr>
            <p:nvPr/>
          </p:nvCxnSpPr>
          <p:spPr>
            <a:xfrm>
              <a:off x="9658058" y="6518149"/>
              <a:ext cx="0" cy="554101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3" name="Rectangle 37">
              <a:extLst>
                <a:ext uri="{FF2B5EF4-FFF2-40B4-BE49-F238E27FC236}">
                  <a16:creationId xmlns:a16="http://schemas.microsoft.com/office/drawing/2014/main" id="{4ED3EC91-2281-BD45-BF5B-88962D2E36D7}"/>
                </a:ext>
              </a:extLst>
            </p:cNvPr>
            <p:cNvSpPr/>
            <p:nvPr/>
          </p:nvSpPr>
          <p:spPr>
            <a:xfrm>
              <a:off x="10183661" y="2628900"/>
              <a:ext cx="4144471" cy="11134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4" name="Rectangle 62">
              <a:extLst>
                <a:ext uri="{FF2B5EF4-FFF2-40B4-BE49-F238E27FC236}">
                  <a16:creationId xmlns:a16="http://schemas.microsoft.com/office/drawing/2014/main" id="{6D196BC4-6FFE-AE48-B3AC-65ED4557C457}"/>
                </a:ext>
              </a:extLst>
            </p:cNvPr>
            <p:cNvSpPr/>
            <p:nvPr/>
          </p:nvSpPr>
          <p:spPr>
            <a:xfrm>
              <a:off x="12807186" y="4850575"/>
              <a:ext cx="4695710" cy="111347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5" name="Rectangle 63">
              <a:extLst>
                <a:ext uri="{FF2B5EF4-FFF2-40B4-BE49-F238E27FC236}">
                  <a16:creationId xmlns:a16="http://schemas.microsoft.com/office/drawing/2014/main" id="{B3BD5277-83EE-1F47-A60A-6D108E152633}"/>
                </a:ext>
              </a:extLst>
            </p:cNvPr>
            <p:cNvSpPr/>
            <p:nvPr/>
          </p:nvSpPr>
          <p:spPr>
            <a:xfrm>
              <a:off x="7560136" y="4850575"/>
              <a:ext cx="4144471" cy="11134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6" name="Rectangle 39">
              <a:extLst>
                <a:ext uri="{FF2B5EF4-FFF2-40B4-BE49-F238E27FC236}">
                  <a16:creationId xmlns:a16="http://schemas.microsoft.com/office/drawing/2014/main" id="{80E164F9-56CB-864D-8AA5-CF226912BA47}"/>
                </a:ext>
              </a:extLst>
            </p:cNvPr>
            <p:cNvSpPr/>
            <p:nvPr/>
          </p:nvSpPr>
          <p:spPr>
            <a:xfrm>
              <a:off x="7560136" y="7072250"/>
              <a:ext cx="4144471" cy="11134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7" name="Rectangle 40">
              <a:extLst>
                <a:ext uri="{FF2B5EF4-FFF2-40B4-BE49-F238E27FC236}">
                  <a16:creationId xmlns:a16="http://schemas.microsoft.com/office/drawing/2014/main" id="{8CE84FDA-F6B8-D746-BBAD-BE72779A2A4C}"/>
                </a:ext>
              </a:extLst>
            </p:cNvPr>
            <p:cNvSpPr/>
            <p:nvPr/>
          </p:nvSpPr>
          <p:spPr>
            <a:xfrm>
              <a:off x="2264569" y="7072250"/>
              <a:ext cx="4144471" cy="11134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8" name="Rectangle 41">
              <a:extLst>
                <a:ext uri="{FF2B5EF4-FFF2-40B4-BE49-F238E27FC236}">
                  <a16:creationId xmlns:a16="http://schemas.microsoft.com/office/drawing/2014/main" id="{CDD45E8D-C1ED-7E49-BA96-2DB803DB0CE0}"/>
                </a:ext>
              </a:extLst>
            </p:cNvPr>
            <p:cNvSpPr/>
            <p:nvPr/>
          </p:nvSpPr>
          <p:spPr>
            <a:xfrm>
              <a:off x="18102754" y="7072250"/>
              <a:ext cx="4144471" cy="11134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9" name="Rectangle 42">
              <a:extLst>
                <a:ext uri="{FF2B5EF4-FFF2-40B4-BE49-F238E27FC236}">
                  <a16:creationId xmlns:a16="http://schemas.microsoft.com/office/drawing/2014/main" id="{1D7C66EB-2B75-A54B-914B-63366A778E99}"/>
                </a:ext>
              </a:extLst>
            </p:cNvPr>
            <p:cNvSpPr/>
            <p:nvPr/>
          </p:nvSpPr>
          <p:spPr>
            <a:xfrm>
              <a:off x="12855703" y="7072250"/>
              <a:ext cx="4144471" cy="11134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0" name="Rectangle 60">
              <a:extLst>
                <a:ext uri="{FF2B5EF4-FFF2-40B4-BE49-F238E27FC236}">
                  <a16:creationId xmlns:a16="http://schemas.microsoft.com/office/drawing/2014/main" id="{44397CA3-CC66-874F-99E8-E40B70101AD1}"/>
                </a:ext>
              </a:extLst>
            </p:cNvPr>
            <p:cNvSpPr/>
            <p:nvPr/>
          </p:nvSpPr>
          <p:spPr>
            <a:xfrm>
              <a:off x="2264569" y="9293926"/>
              <a:ext cx="4144471" cy="111347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1" name="Rectangle 61">
              <a:extLst>
                <a:ext uri="{FF2B5EF4-FFF2-40B4-BE49-F238E27FC236}">
                  <a16:creationId xmlns:a16="http://schemas.microsoft.com/office/drawing/2014/main" id="{AAC0C02C-B861-0849-A258-E2EEDA260651}"/>
                </a:ext>
              </a:extLst>
            </p:cNvPr>
            <p:cNvSpPr/>
            <p:nvPr/>
          </p:nvSpPr>
          <p:spPr>
            <a:xfrm>
              <a:off x="12855703" y="9293926"/>
              <a:ext cx="4144471" cy="111347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87" name="Straight Connector 49">
              <a:extLst>
                <a:ext uri="{FF2B5EF4-FFF2-40B4-BE49-F238E27FC236}">
                  <a16:creationId xmlns:a16="http://schemas.microsoft.com/office/drawing/2014/main" id="{C6653E45-CD60-4940-AB12-D40405B2C881}"/>
                </a:ext>
              </a:extLst>
            </p:cNvPr>
            <p:cNvCxnSpPr>
              <a:cxnSpLocks/>
            </p:cNvCxnSpPr>
            <p:nvPr/>
          </p:nvCxnSpPr>
          <p:spPr>
            <a:xfrm>
              <a:off x="20174989" y="6518149"/>
              <a:ext cx="0" cy="554101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8" name="TextBox 50">
              <a:extLst>
                <a:ext uri="{FF2B5EF4-FFF2-40B4-BE49-F238E27FC236}">
                  <a16:creationId xmlns:a16="http://schemas.microsoft.com/office/drawing/2014/main" id="{1FC65EF4-5EE1-0446-9569-A9D5EC480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3662" y="2774900"/>
              <a:ext cx="4144471" cy="780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lvl="0" algn="ctr">
                <a:lnSpc>
                  <a:spcPct val="120000"/>
                </a:lnSpc>
              </a:pPr>
              <a:r>
                <a:rPr lang="en-US" sz="1600" b="1" i="0">
                  <a:solidFill>
                    <a:schemeClr val="bg1"/>
                  </a:solidFill>
                  <a:latin typeface="Barlow" pitchFamily="2" charset="77"/>
                </a:rPr>
                <a:t>CEO</a:t>
              </a:r>
              <a:endParaRPr lang="en-US" altLang="ru-RU" sz="1600" b="1" i="0">
                <a:solidFill>
                  <a:schemeClr val="bg1"/>
                </a:solidFill>
                <a:latin typeface="Barlow" pitchFamily="2" charset="77"/>
              </a:endParaRPr>
            </a:p>
          </p:txBody>
        </p:sp>
        <p:sp>
          <p:nvSpPr>
            <p:cNvPr id="1189" name="TextBox 51">
              <a:extLst>
                <a:ext uri="{FF2B5EF4-FFF2-40B4-BE49-F238E27FC236}">
                  <a16:creationId xmlns:a16="http://schemas.microsoft.com/office/drawing/2014/main" id="{1ABFD2A3-53BA-1B43-BF41-4912FC57F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1522" y="5030811"/>
              <a:ext cx="4123086" cy="780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lvl="0" algn="ctr">
                <a:lnSpc>
                  <a:spcPct val="120000"/>
                </a:lnSpc>
              </a:pPr>
              <a:r>
                <a:rPr lang="en-US" sz="1600" b="0" i="0">
                  <a:solidFill>
                    <a:schemeClr val="bg1"/>
                  </a:solidFill>
                  <a:latin typeface="Barlow" pitchFamily="2" charset="77"/>
                </a:rPr>
                <a:t>Creative Director</a:t>
              </a:r>
              <a:endParaRPr lang="en-US" altLang="ru-RU" sz="1600" b="0" i="0">
                <a:solidFill>
                  <a:schemeClr val="bg1"/>
                </a:solidFill>
                <a:latin typeface="Barlow" pitchFamily="2" charset="77"/>
              </a:endParaRPr>
            </a:p>
          </p:txBody>
        </p:sp>
        <p:sp>
          <p:nvSpPr>
            <p:cNvPr id="1190" name="TextBox 52">
              <a:extLst>
                <a:ext uri="{FF2B5EF4-FFF2-40B4-BE49-F238E27FC236}">
                  <a16:creationId xmlns:a16="http://schemas.microsoft.com/office/drawing/2014/main" id="{0341C229-4369-1D41-B008-447EEAF8E7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07184" y="5030811"/>
              <a:ext cx="4695740" cy="759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lvl="0" algn="ctr">
                <a:lnSpc>
                  <a:spcPct val="120000"/>
                </a:lnSpc>
              </a:pPr>
              <a:r>
                <a:rPr lang="en-US" sz="1600" b="0" i="0">
                  <a:solidFill>
                    <a:schemeClr val="bg1"/>
                  </a:solidFill>
                  <a:latin typeface="Barlow" pitchFamily="2" charset="77"/>
                </a:rPr>
                <a:t>Operational Director</a:t>
              </a:r>
              <a:endParaRPr lang="en-US" altLang="ru-RU" sz="1600" b="0" i="0">
                <a:solidFill>
                  <a:schemeClr val="bg1"/>
                </a:solidFill>
                <a:latin typeface="Barlow" pitchFamily="2" charset="77"/>
              </a:endParaRPr>
            </a:p>
          </p:txBody>
        </p:sp>
        <p:sp>
          <p:nvSpPr>
            <p:cNvPr id="1191" name="TextBox 53">
              <a:extLst>
                <a:ext uri="{FF2B5EF4-FFF2-40B4-BE49-F238E27FC236}">
                  <a16:creationId xmlns:a16="http://schemas.microsoft.com/office/drawing/2014/main" id="{8B94AC15-BB2E-7449-8D5E-803C307ED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1522" y="7226640"/>
              <a:ext cx="4123086" cy="780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lvl="0" algn="ctr">
                <a:lnSpc>
                  <a:spcPct val="120000"/>
                </a:lnSpc>
              </a:pPr>
              <a:r>
                <a:rPr lang="en-US" sz="1600" b="0" i="0">
                  <a:solidFill>
                    <a:schemeClr val="bg1"/>
                  </a:solidFill>
                  <a:latin typeface="Barlow" pitchFamily="2" charset="77"/>
                </a:rPr>
                <a:t>Manager</a:t>
              </a:r>
              <a:endParaRPr lang="en-US" altLang="ru-RU" sz="1600" b="0" i="0">
                <a:solidFill>
                  <a:schemeClr val="bg1"/>
                </a:solidFill>
                <a:latin typeface="Barlow" pitchFamily="2" charset="77"/>
              </a:endParaRPr>
            </a:p>
          </p:txBody>
        </p:sp>
        <p:sp>
          <p:nvSpPr>
            <p:cNvPr id="1192" name="TextBox 54">
              <a:extLst>
                <a:ext uri="{FF2B5EF4-FFF2-40B4-BE49-F238E27FC236}">
                  <a16:creationId xmlns:a16="http://schemas.microsoft.com/office/drawing/2014/main" id="{831EFE66-7E9F-E448-8E42-A4A5D61154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07186" y="7226640"/>
              <a:ext cx="4123086" cy="780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lvl="0" algn="ctr">
                <a:lnSpc>
                  <a:spcPct val="120000"/>
                </a:lnSpc>
              </a:pPr>
              <a:r>
                <a:rPr lang="en-US" sz="1600" b="0" i="0">
                  <a:solidFill>
                    <a:schemeClr val="bg1"/>
                  </a:solidFill>
                  <a:latin typeface="Barlow" pitchFamily="2" charset="77"/>
                </a:rPr>
                <a:t>Designer</a:t>
              </a:r>
              <a:endParaRPr lang="en-US" altLang="ru-RU" sz="1600" b="0" i="0">
                <a:solidFill>
                  <a:schemeClr val="bg1"/>
                </a:solidFill>
                <a:latin typeface="Barlow" pitchFamily="2" charset="77"/>
              </a:endParaRPr>
            </a:p>
          </p:txBody>
        </p:sp>
        <p:sp>
          <p:nvSpPr>
            <p:cNvPr id="1193" name="TextBox 55">
              <a:extLst>
                <a:ext uri="{FF2B5EF4-FFF2-40B4-BE49-F238E27FC236}">
                  <a16:creationId xmlns:a16="http://schemas.microsoft.com/office/drawing/2014/main" id="{8331A770-50EB-F945-8002-930DBEF6FC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90374" y="7226640"/>
              <a:ext cx="4123086" cy="780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lvl="0" algn="ctr">
                <a:lnSpc>
                  <a:spcPct val="120000"/>
                </a:lnSpc>
              </a:pPr>
              <a:r>
                <a:rPr lang="en-US" sz="1600" b="0" i="0">
                  <a:solidFill>
                    <a:schemeClr val="bg1"/>
                  </a:solidFill>
                  <a:latin typeface="Barlow" pitchFamily="2" charset="77"/>
                </a:rPr>
                <a:t>Photograph</a:t>
              </a:r>
              <a:endParaRPr lang="en-US" altLang="ru-RU" sz="1600" b="0" i="0">
                <a:solidFill>
                  <a:schemeClr val="bg1"/>
                </a:solidFill>
                <a:latin typeface="Barlow" pitchFamily="2" charset="77"/>
              </a:endParaRPr>
            </a:p>
          </p:txBody>
        </p:sp>
        <p:sp>
          <p:nvSpPr>
            <p:cNvPr id="1194" name="TextBox 56">
              <a:extLst>
                <a:ext uri="{FF2B5EF4-FFF2-40B4-BE49-F238E27FC236}">
                  <a16:creationId xmlns:a16="http://schemas.microsoft.com/office/drawing/2014/main" id="{DE5D71C1-0494-0849-B608-30C250482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1993" y="7226640"/>
              <a:ext cx="4123086" cy="780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lvl="0" algn="ctr">
                <a:lnSpc>
                  <a:spcPct val="120000"/>
                </a:lnSpc>
              </a:pPr>
              <a:r>
                <a:rPr lang="en-US" altLang="ru-RU" sz="1600" b="0" i="0">
                  <a:solidFill>
                    <a:schemeClr val="bg1"/>
                  </a:solidFill>
                  <a:latin typeface="Barlow" pitchFamily="2" charset="77"/>
                </a:rPr>
                <a:t>Developer</a:t>
              </a:r>
            </a:p>
          </p:txBody>
        </p:sp>
        <p:sp>
          <p:nvSpPr>
            <p:cNvPr id="1195" name="TextBox 57">
              <a:extLst>
                <a:ext uri="{FF2B5EF4-FFF2-40B4-BE49-F238E27FC236}">
                  <a16:creationId xmlns:a16="http://schemas.microsoft.com/office/drawing/2014/main" id="{B69D738B-D909-A745-86FE-45EF53E3F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1993" y="9445935"/>
              <a:ext cx="4123086" cy="780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lvl="0" algn="ctr">
                <a:lnSpc>
                  <a:spcPct val="120000"/>
                </a:lnSpc>
              </a:pPr>
              <a:r>
                <a:rPr lang="en-US" altLang="ru-RU" sz="1600" b="0" i="0">
                  <a:solidFill>
                    <a:schemeClr val="bg1"/>
                  </a:solidFill>
                  <a:latin typeface="Barlow" pitchFamily="2" charset="77"/>
                </a:rPr>
                <a:t>Jr. Developer</a:t>
              </a:r>
            </a:p>
          </p:txBody>
        </p:sp>
        <p:sp>
          <p:nvSpPr>
            <p:cNvPr id="1196" name="TextBox 58">
              <a:extLst>
                <a:ext uri="{FF2B5EF4-FFF2-40B4-BE49-F238E27FC236}">
                  <a16:creationId xmlns:a16="http://schemas.microsoft.com/office/drawing/2014/main" id="{A1E1F83E-1C07-AD49-9185-D2331293C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28573" y="9445935"/>
              <a:ext cx="4123086" cy="780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lvl="0" algn="ctr">
                <a:lnSpc>
                  <a:spcPct val="120000"/>
                </a:lnSpc>
              </a:pPr>
              <a:r>
                <a:rPr lang="en-US" altLang="ru-RU" sz="1600" b="0" i="0">
                  <a:solidFill>
                    <a:schemeClr val="bg1"/>
                  </a:solidFill>
                  <a:latin typeface="Barlow" pitchFamily="2" charset="77"/>
                </a:rPr>
                <a:t>Jr. Designer</a:t>
              </a:r>
            </a:p>
          </p:txBody>
        </p:sp>
      </p:grpSp>
      <p:sp>
        <p:nvSpPr>
          <p:cNvPr id="35" name="Segnaposto numero diapositiva 5">
            <a:extLst>
              <a:ext uri="{FF2B5EF4-FFF2-40B4-BE49-F238E27FC236}">
                <a16:creationId xmlns:a16="http://schemas.microsoft.com/office/drawing/2014/main" id="{8A9291CC-C9A2-DC41-B863-A16CA035E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6754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E69A4C84-815A-6B42-906D-961DE97E856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6BA9C9B-4BE7-8B4A-AE31-BC6331C80B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5205" y="12258"/>
            <a:ext cx="4963946" cy="6858000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DF15AA8A-192B-3D41-A202-26A1A1994DC7}"/>
              </a:ext>
            </a:extLst>
          </p:cNvPr>
          <p:cNvCxnSpPr>
            <a:cxnSpLocks/>
          </p:cNvCxnSpPr>
          <p:nvPr userDrawn="1"/>
        </p:nvCxnSpPr>
        <p:spPr>
          <a:xfrm flipV="1">
            <a:off x="648000" y="5497590"/>
            <a:ext cx="0" cy="70231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3AD423B-D39C-014C-BD9A-75A232BD4906}"/>
              </a:ext>
            </a:extLst>
          </p:cNvPr>
          <p:cNvSpPr txBox="1"/>
          <p:nvPr userDrawn="1"/>
        </p:nvSpPr>
        <p:spPr>
          <a:xfrm>
            <a:off x="747422" y="5545296"/>
            <a:ext cx="4898004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100" b="1" i="0" dirty="0">
                <a:solidFill>
                  <a:schemeClr val="bg1"/>
                </a:solidFill>
                <a:latin typeface="Barlow" pitchFamily="2" charset="77"/>
                <a:cs typeface="Calibri" panose="020F0502020204030204" pitchFamily="34" charset="0"/>
              </a:rPr>
              <a:t>ENIT Agenzia Nazionale del Turismo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0" i="0" dirty="0">
                <a:solidFill>
                  <a:schemeClr val="bg1"/>
                </a:solidFill>
                <a:latin typeface="Barlow" pitchFamily="2" charset="77"/>
                <a:cs typeface="Calibri" panose="020F0502020204030204" pitchFamily="34" charset="0"/>
              </a:rPr>
              <a:t>Via Marghera, 2 - 00185 Rome - </a:t>
            </a:r>
            <a:r>
              <a:rPr lang="it-IT" sz="1100" b="0" i="0" dirty="0" err="1">
                <a:solidFill>
                  <a:schemeClr val="bg1"/>
                </a:solidFill>
                <a:latin typeface="Barlow" pitchFamily="2" charset="77"/>
                <a:cs typeface="Calibri" panose="020F0502020204030204" pitchFamily="34" charset="0"/>
              </a:rPr>
              <a:t>Ph</a:t>
            </a:r>
            <a:r>
              <a:rPr lang="it-IT" sz="1100" b="0" i="0" dirty="0">
                <a:solidFill>
                  <a:schemeClr val="bg1"/>
                </a:solidFill>
                <a:latin typeface="Barlow" pitchFamily="2" charset="77"/>
                <a:cs typeface="Calibri" panose="020F0502020204030204" pitchFamily="34" charset="0"/>
              </a:rPr>
              <a:t> +39 06 4971. 440 268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0" i="0" dirty="0" err="1">
                <a:solidFill>
                  <a:schemeClr val="bg1"/>
                </a:solidFill>
                <a:latin typeface="Barlow" pitchFamily="2" charset="77"/>
                <a:cs typeface="Calibri" panose="020F0502020204030204" pitchFamily="34" charset="0"/>
              </a:rPr>
              <a:t>mail@enit.it</a:t>
            </a:r>
            <a:r>
              <a:rPr lang="it-IT" sz="1100" b="0" i="0" dirty="0">
                <a:solidFill>
                  <a:schemeClr val="bg1"/>
                </a:solidFill>
                <a:latin typeface="Barlow" pitchFamily="2" charset="77"/>
                <a:cs typeface="Calibri" panose="020F0502020204030204" pitchFamily="34" charset="0"/>
              </a:rPr>
              <a:t> - </a:t>
            </a:r>
            <a:r>
              <a:rPr lang="it-IT" sz="1100" b="0" i="0" dirty="0" err="1">
                <a:solidFill>
                  <a:schemeClr val="bg1"/>
                </a:solidFill>
                <a:latin typeface="Barlow" pitchFamily="2" charset="77"/>
                <a:cs typeface="Calibri" panose="020F0502020204030204" pitchFamily="34" charset="0"/>
              </a:rPr>
              <a:t>www.enit.it</a:t>
            </a:r>
            <a:endParaRPr lang="it-IT" sz="1100" b="0" i="0" dirty="0">
              <a:solidFill>
                <a:schemeClr val="bg1"/>
              </a:solidFill>
              <a:latin typeface="Barlow" pitchFamily="2" charset="77"/>
              <a:cs typeface="Calibri" panose="020F0502020204030204" pitchFamily="34" charset="0"/>
            </a:endParaRPr>
          </a:p>
          <a:p>
            <a:pPr lvl="0"/>
            <a:endParaRPr lang="it-IT" sz="1200" b="0" i="0" dirty="0">
              <a:solidFill>
                <a:schemeClr val="bg1"/>
              </a:solidFill>
              <a:latin typeface="Barlow" pitchFamily="2" charset="77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40E251B7-8065-A347-855D-429541FAE1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0" y="1818891"/>
            <a:ext cx="1942877" cy="76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1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C44AD9-98AC-4042-90B4-CCC408CCF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90E9032-9F51-CE4E-A6D9-3CBCA8511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50172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0057A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57A4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3490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81803" y="5240717"/>
            <a:ext cx="5410200" cy="695751"/>
          </a:xfrm>
        </p:spPr>
        <p:txBody>
          <a:bodyPr/>
          <a:lstStyle>
            <a:lvl1pPr marL="0" marR="0" indent="0" algn="r" defTabSz="3819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74" b="1">
                <a:solidFill>
                  <a:srgbClr val="B4303F"/>
                </a:solidFill>
                <a:latin typeface="Century Gothic"/>
                <a:cs typeface="Century Gothic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781803" y="6033110"/>
            <a:ext cx="5410200" cy="441783"/>
          </a:xfrm>
        </p:spPr>
        <p:txBody>
          <a:bodyPr/>
          <a:lstStyle>
            <a:lvl1pPr marL="0" indent="0" algn="r">
              <a:buNone/>
              <a:defRPr sz="1671">
                <a:latin typeface="Arial"/>
                <a:cs typeface="Arial"/>
              </a:defRPr>
            </a:lvl1pPr>
            <a:lvl2pPr>
              <a:defRPr sz="2005"/>
            </a:lvl2pPr>
            <a:lvl3pPr>
              <a:defRPr sz="1671"/>
            </a:lvl3pPr>
            <a:lvl4pPr>
              <a:defRPr sz="1504"/>
            </a:lvl4pPr>
            <a:lvl5pPr>
              <a:defRPr sz="1504"/>
            </a:lvl5pPr>
            <a:lvl6pPr>
              <a:defRPr sz="1504"/>
            </a:lvl6pPr>
            <a:lvl7pPr>
              <a:defRPr sz="1504"/>
            </a:lvl7pPr>
            <a:lvl8pPr>
              <a:defRPr sz="1504"/>
            </a:lvl8pPr>
            <a:lvl9pPr>
              <a:defRPr sz="1504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96628" y="0"/>
            <a:ext cx="12095375" cy="4942454"/>
          </a:xfrm>
        </p:spPr>
        <p:txBody>
          <a:bodyPr/>
          <a:lstStyle>
            <a:lvl1pPr marL="0" indent="0">
              <a:buNone/>
              <a:defRPr sz="2340"/>
            </a:lvl1pPr>
            <a:lvl2pPr>
              <a:defRPr sz="2005"/>
            </a:lvl2pPr>
            <a:lvl3pPr>
              <a:defRPr sz="1671"/>
            </a:lvl3pPr>
            <a:lvl4pPr>
              <a:defRPr sz="1504"/>
            </a:lvl4pPr>
            <a:lvl5pPr>
              <a:defRPr sz="1504"/>
            </a:lvl5pPr>
            <a:lvl6pPr>
              <a:defRPr sz="1504"/>
            </a:lvl6pPr>
            <a:lvl7pPr>
              <a:defRPr sz="1504"/>
            </a:lvl7pPr>
            <a:lvl8pPr>
              <a:defRPr sz="1504"/>
            </a:lvl8pPr>
            <a:lvl9pPr>
              <a:defRPr sz="1504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40779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5410200" cy="1143000"/>
          </a:xfrm>
        </p:spPr>
        <p:txBody>
          <a:bodyPr/>
          <a:lstStyle>
            <a:lvl1pPr marL="0" marR="0" indent="0" algn="l" defTabSz="3819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40">
                <a:solidFill>
                  <a:srgbClr val="B4303F"/>
                </a:solidFill>
                <a:latin typeface="Century Gothic"/>
                <a:cs typeface="Century Gothic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410200" cy="4525963"/>
          </a:xfrm>
        </p:spPr>
        <p:txBody>
          <a:bodyPr/>
          <a:lstStyle>
            <a:lvl1pPr marL="0" indent="0">
              <a:buNone/>
              <a:defRPr sz="1336">
                <a:latin typeface="Arial"/>
                <a:cs typeface="Arial"/>
              </a:defRPr>
            </a:lvl1pPr>
            <a:lvl2pPr>
              <a:defRPr sz="2005"/>
            </a:lvl2pPr>
            <a:lvl3pPr>
              <a:defRPr sz="1671"/>
            </a:lvl3pPr>
            <a:lvl4pPr>
              <a:defRPr sz="1504"/>
            </a:lvl4pPr>
            <a:lvl5pPr>
              <a:defRPr sz="1504"/>
            </a:lvl5pPr>
            <a:lvl6pPr>
              <a:defRPr sz="1504"/>
            </a:lvl6pPr>
            <a:lvl7pPr>
              <a:defRPr sz="1504"/>
            </a:lvl7pPr>
            <a:lvl8pPr>
              <a:defRPr sz="1504"/>
            </a:lvl8pPr>
            <a:lvl9pPr>
              <a:defRPr sz="1504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2" y="3"/>
            <a:ext cx="6019801" cy="6858000"/>
          </a:xfrm>
        </p:spPr>
        <p:txBody>
          <a:bodyPr/>
          <a:lstStyle>
            <a:lvl1pPr marL="0" indent="0">
              <a:buNone/>
              <a:defRPr sz="2340"/>
            </a:lvl1pPr>
            <a:lvl2pPr>
              <a:defRPr sz="2005"/>
            </a:lvl2pPr>
            <a:lvl3pPr>
              <a:defRPr sz="1671"/>
            </a:lvl3pPr>
            <a:lvl4pPr>
              <a:defRPr sz="1504"/>
            </a:lvl4pPr>
            <a:lvl5pPr>
              <a:defRPr sz="1504"/>
            </a:lvl5pPr>
            <a:lvl6pPr>
              <a:defRPr sz="1504"/>
            </a:lvl6pPr>
            <a:lvl7pPr>
              <a:defRPr sz="1504"/>
            </a:lvl7pPr>
            <a:lvl8pPr>
              <a:defRPr sz="1504"/>
            </a:lvl8pPr>
            <a:lvl9pPr>
              <a:defRPr sz="1504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ACCF5F-FEF1-4B60-95AA-FABC4CB601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1" y="6348413"/>
            <a:ext cx="5410200" cy="365125"/>
          </a:xfrm>
        </p:spPr>
        <p:txBody>
          <a:bodyPr/>
          <a:lstStyle>
            <a:lvl1pPr algn="l">
              <a:defRPr sz="836" dirty="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46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2" y="274639"/>
            <a:ext cx="11222063" cy="1143000"/>
          </a:xfrm>
        </p:spPr>
        <p:txBody>
          <a:bodyPr/>
          <a:lstStyle>
            <a:lvl1pPr marL="0" marR="0" indent="0" algn="l" defTabSz="3819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40">
                <a:solidFill>
                  <a:srgbClr val="B4303F"/>
                </a:solidFill>
                <a:latin typeface="Century Gothic"/>
                <a:cs typeface="Century Gothic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1" y="1544068"/>
            <a:ext cx="5410200" cy="4613293"/>
          </a:xfrm>
        </p:spPr>
        <p:txBody>
          <a:bodyPr/>
          <a:lstStyle>
            <a:lvl1pPr marL="0" indent="0">
              <a:buNone/>
              <a:defRPr sz="1336" baseline="0">
                <a:latin typeface="Arial"/>
                <a:cs typeface="Arial"/>
              </a:defRPr>
            </a:lvl1pPr>
            <a:lvl2pPr>
              <a:defRPr sz="2005"/>
            </a:lvl2pPr>
            <a:lvl3pPr>
              <a:defRPr sz="1671"/>
            </a:lvl3pPr>
            <a:lvl4pPr>
              <a:defRPr sz="1504"/>
            </a:lvl4pPr>
            <a:lvl5pPr>
              <a:defRPr sz="1504"/>
            </a:lvl5pPr>
            <a:lvl6pPr>
              <a:defRPr sz="1504"/>
            </a:lvl6pPr>
            <a:lvl7pPr>
              <a:defRPr sz="1504"/>
            </a:lvl7pPr>
            <a:lvl8pPr>
              <a:defRPr sz="1504"/>
            </a:lvl8pPr>
            <a:lvl9pPr>
              <a:defRPr sz="1504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sz="half" idx="10"/>
          </p:nvPr>
        </p:nvSpPr>
        <p:spPr>
          <a:xfrm>
            <a:off x="6421465" y="1945344"/>
            <a:ext cx="5410200" cy="4768036"/>
          </a:xfrm>
        </p:spPr>
        <p:txBody>
          <a:bodyPr/>
          <a:lstStyle>
            <a:lvl1pPr marL="0" indent="0">
              <a:buNone/>
              <a:defRPr sz="1336">
                <a:latin typeface="Arial"/>
                <a:cs typeface="Arial"/>
              </a:defRPr>
            </a:lvl1pPr>
            <a:lvl2pPr>
              <a:defRPr sz="2005"/>
            </a:lvl2pPr>
            <a:lvl3pPr>
              <a:defRPr sz="1671"/>
            </a:lvl3pPr>
            <a:lvl4pPr>
              <a:defRPr sz="1504"/>
            </a:lvl4pPr>
            <a:lvl5pPr>
              <a:defRPr sz="1504"/>
            </a:lvl5pPr>
            <a:lvl6pPr>
              <a:defRPr sz="1504"/>
            </a:lvl6pPr>
            <a:lvl7pPr>
              <a:defRPr sz="1504"/>
            </a:lvl7pPr>
            <a:lvl8pPr>
              <a:defRPr sz="1504"/>
            </a:lvl8pPr>
            <a:lvl9pPr>
              <a:defRPr sz="1504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Segnaposto contenuto 2"/>
          <p:cNvSpPr>
            <a:spLocks noGrp="1"/>
          </p:cNvSpPr>
          <p:nvPr>
            <p:ph sz="half" idx="12"/>
          </p:nvPr>
        </p:nvSpPr>
        <p:spPr>
          <a:xfrm>
            <a:off x="6421465" y="1544066"/>
            <a:ext cx="5410200" cy="401278"/>
          </a:xfrm>
        </p:spPr>
        <p:txBody>
          <a:bodyPr/>
          <a:lstStyle>
            <a:lvl1pPr marL="0" indent="0">
              <a:buNone/>
              <a:defRPr sz="1336" baseline="0">
                <a:solidFill>
                  <a:srgbClr val="B4303F"/>
                </a:solidFill>
                <a:latin typeface="Arial"/>
                <a:cs typeface="Arial"/>
              </a:defRPr>
            </a:lvl1pPr>
            <a:lvl2pPr>
              <a:defRPr sz="2005"/>
            </a:lvl2pPr>
            <a:lvl3pPr>
              <a:defRPr sz="1671"/>
            </a:lvl3pPr>
            <a:lvl4pPr>
              <a:defRPr sz="1504"/>
            </a:lvl4pPr>
            <a:lvl5pPr>
              <a:defRPr sz="1504"/>
            </a:lvl5pPr>
            <a:lvl6pPr>
              <a:defRPr sz="1504"/>
            </a:lvl6pPr>
            <a:lvl7pPr>
              <a:defRPr sz="1504"/>
            </a:lvl7pPr>
            <a:lvl8pPr>
              <a:defRPr sz="1504"/>
            </a:lvl8pPr>
            <a:lvl9pPr>
              <a:defRPr sz="1504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7D413353-FC37-418C-9E21-3DEBFDC74CB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09601" y="6348413"/>
            <a:ext cx="5410200" cy="365125"/>
          </a:xfrm>
        </p:spPr>
        <p:txBody>
          <a:bodyPr/>
          <a:lstStyle>
            <a:lvl1pPr algn="l">
              <a:defRPr sz="836" dirty="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9685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3772" y="274639"/>
            <a:ext cx="4986767" cy="1143000"/>
          </a:xfrm>
        </p:spPr>
        <p:txBody>
          <a:bodyPr/>
          <a:lstStyle>
            <a:lvl1pPr marL="0" marR="0" indent="0" algn="l" defTabSz="3819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5" b="1">
                <a:solidFill>
                  <a:srgbClr val="B4303F"/>
                </a:solidFill>
                <a:latin typeface="Century Gothic"/>
                <a:cs typeface="Century Gothic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83772" y="1544068"/>
            <a:ext cx="4986767" cy="4613293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169" baseline="0">
                <a:latin typeface="Arial"/>
                <a:cs typeface="Arial"/>
              </a:defRPr>
            </a:lvl1pPr>
            <a:lvl2pPr>
              <a:defRPr sz="2005"/>
            </a:lvl2pPr>
            <a:lvl3pPr>
              <a:defRPr sz="1671"/>
            </a:lvl3pPr>
            <a:lvl4pPr>
              <a:defRPr sz="1504"/>
            </a:lvl4pPr>
            <a:lvl5pPr>
              <a:defRPr sz="1504"/>
            </a:lvl5pPr>
            <a:lvl6pPr>
              <a:defRPr sz="1504"/>
            </a:lvl6pPr>
            <a:lvl7pPr>
              <a:defRPr sz="1504"/>
            </a:lvl7pPr>
            <a:lvl8pPr>
              <a:defRPr sz="1504"/>
            </a:lvl8pPr>
            <a:lvl9pPr>
              <a:defRPr sz="1504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sz="half" idx="10"/>
          </p:nvPr>
        </p:nvSpPr>
        <p:spPr>
          <a:xfrm>
            <a:off x="6421466" y="3"/>
            <a:ext cx="5770537" cy="6858000"/>
          </a:xfrm>
        </p:spPr>
        <p:txBody>
          <a:bodyPr/>
          <a:lstStyle>
            <a:lvl1pPr marL="0" indent="0">
              <a:buNone/>
              <a:defRPr sz="1336">
                <a:latin typeface="Arial"/>
                <a:cs typeface="Arial"/>
              </a:defRPr>
            </a:lvl1pPr>
            <a:lvl2pPr>
              <a:defRPr sz="2005"/>
            </a:lvl2pPr>
            <a:lvl3pPr>
              <a:defRPr sz="1671"/>
            </a:lvl3pPr>
            <a:lvl4pPr>
              <a:defRPr sz="1504"/>
            </a:lvl4pPr>
            <a:lvl5pPr>
              <a:defRPr sz="1504"/>
            </a:lvl5pPr>
            <a:lvl6pPr>
              <a:defRPr sz="1504"/>
            </a:lvl6pPr>
            <a:lvl7pPr>
              <a:defRPr sz="1504"/>
            </a:lvl7pPr>
            <a:lvl8pPr>
              <a:defRPr sz="1504"/>
            </a:lvl8pPr>
            <a:lvl9pPr>
              <a:defRPr sz="1504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66E25BFB-13E7-49B8-B2F4-66E43C1CE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4225" y="6348413"/>
            <a:ext cx="4986338" cy="365125"/>
          </a:xfrm>
        </p:spPr>
        <p:txBody>
          <a:bodyPr/>
          <a:lstStyle>
            <a:lvl1pPr algn="l">
              <a:defRPr sz="669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5158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cielo, esterni, natura, scogliera&#10;&#10;Descrizione generata automaticamente">
            <a:extLst>
              <a:ext uri="{FF2B5EF4-FFF2-40B4-BE49-F238E27FC236}">
                <a16:creationId xmlns:a16="http://schemas.microsoft.com/office/drawing/2014/main" id="{1A18072E-75B6-4045-8C84-8EA30CDFF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99" y="12258"/>
            <a:ext cx="12197699" cy="684574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F6716A5-64AF-FC45-BABC-D04EA4563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699" y="0"/>
            <a:ext cx="12192000" cy="684574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B47A0D1-D0EF-FB42-97D8-FBD31E3257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25205" y="12258"/>
            <a:ext cx="4963946" cy="6858000"/>
          </a:xfrm>
          <a:prstGeom prst="rect">
            <a:avLst/>
          </a:prstGeom>
        </p:spPr>
      </p:pic>
      <p:sp>
        <p:nvSpPr>
          <p:cNvPr id="21" name="Titolo 20">
            <a:extLst>
              <a:ext uri="{FF2B5EF4-FFF2-40B4-BE49-F238E27FC236}">
                <a16:creationId xmlns:a16="http://schemas.microsoft.com/office/drawing/2014/main" id="{1DDAE6E6-2B9C-1145-9BDF-87BB6085FF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3" y="3603759"/>
            <a:ext cx="8150090" cy="559900"/>
          </a:xfrm>
        </p:spPr>
        <p:txBody>
          <a:bodyPr wrap="square" lIns="648000" tIns="0" rIns="0" bIns="0" anchor="t" anchorCtr="0">
            <a:noAutofit/>
          </a:bodyPr>
          <a:lstStyle>
            <a:lvl1pPr>
              <a:defRPr sz="4200" b="0" i="0" cap="all" baseline="0">
                <a:solidFill>
                  <a:schemeClr val="bg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IL TITOLO</a:t>
            </a:r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90CA95CC-699D-E845-8569-16215D66A5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2849" y="4276699"/>
            <a:ext cx="8150090" cy="478971"/>
          </a:xfrm>
        </p:spPr>
        <p:txBody>
          <a:bodyPr lIns="64800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 dirty="0"/>
              <a:t>Fare clic per modificare il sottotitolo</a:t>
            </a:r>
          </a:p>
        </p:txBody>
      </p:sp>
      <p:sp>
        <p:nvSpPr>
          <p:cNvPr id="30" name="Segnaposto testo 29">
            <a:extLst>
              <a:ext uri="{FF2B5EF4-FFF2-40B4-BE49-F238E27FC236}">
                <a16:creationId xmlns:a16="http://schemas.microsoft.com/office/drawing/2014/main" id="{CE4495A8-E3C1-8640-B7BE-0D28552717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2849" y="5995018"/>
            <a:ext cx="8150090" cy="293881"/>
          </a:xfrm>
        </p:spPr>
        <p:txBody>
          <a:bodyPr lIns="648000" tIns="0" rIns="0" bIns="0">
            <a:no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la data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21A1E18-B3F6-364E-A61D-4F69D57AF91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56" y="1744565"/>
            <a:ext cx="2025626" cy="799828"/>
          </a:xfrm>
          <a:prstGeom prst="rect">
            <a:avLst/>
          </a:prstGeom>
        </p:spPr>
      </p:pic>
      <p:sp>
        <p:nvSpPr>
          <p:cNvPr id="16" name="Segnaposto testo 23">
            <a:extLst>
              <a:ext uri="{FF2B5EF4-FFF2-40B4-BE49-F238E27FC236}">
                <a16:creationId xmlns:a16="http://schemas.microsoft.com/office/drawing/2014/main" id="{08827203-EAC7-384E-96E0-D1010593C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906" y="5109126"/>
            <a:ext cx="3632451" cy="293881"/>
          </a:xfrm>
          <a:solidFill>
            <a:schemeClr val="bg1"/>
          </a:solidFill>
        </p:spPr>
        <p:txBody>
          <a:bodyPr lIns="72000" tIns="0" rIns="0" bIns="0" anchor="ctr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 dirty="0"/>
              <a:t>Fare clic per inserire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84374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erba, esterni, montagna, natura&#10;&#10;Descrizione generata automaticamente">
            <a:extLst>
              <a:ext uri="{FF2B5EF4-FFF2-40B4-BE49-F238E27FC236}">
                <a16:creationId xmlns:a16="http://schemas.microsoft.com/office/drawing/2014/main" id="{FEF57385-F161-E44E-91FF-614C3E2343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392070"/>
            <a:ext cx="6095999" cy="346593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365BD81-F66B-3043-B7FC-E19ADDEA7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344"/>
            <a:ext cx="6095999" cy="1568425"/>
          </a:xfrm>
        </p:spPr>
        <p:txBody>
          <a:bodyPr wrap="square" lIns="648000" tIns="648000" rIns="0" bIns="0">
            <a:spAutoFit/>
          </a:bodyPr>
          <a:lstStyle>
            <a:lvl1pPr>
              <a:defRPr sz="3300" b="0" i="0">
                <a:solidFill>
                  <a:schemeClr val="accent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</a:t>
            </a:r>
            <a:br>
              <a:rPr lang="it-IT" dirty="0"/>
            </a:br>
            <a:r>
              <a:rPr lang="it-IT" dirty="0"/>
              <a:t>modificare 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79600B-1C17-CA4F-BAEB-953CAF0A9A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99" y="1867976"/>
            <a:ext cx="5447072" cy="3871164"/>
          </a:xfrm>
        </p:spPr>
        <p:txBody>
          <a:bodyPr lIns="648000" tIns="0" rIns="0" bIns="0" numCol="1" spcCol="36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smtClean="0">
                <a:effectLst/>
                <a:latin typeface="Barlow" pitchFamily="2" charset="77"/>
                <a:cs typeface="Calibri Light" panose="020F0302020204030204" pitchFamily="34" charset="0"/>
              </a:defRPr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Fare clic per modificare il testo.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utatenist</a:t>
            </a:r>
            <a:r>
              <a:rPr lang="it-IT" dirty="0"/>
              <a:t>, </a:t>
            </a:r>
            <a:r>
              <a:rPr lang="it-IT" dirty="0" err="1"/>
              <a:t>coris</a:t>
            </a:r>
            <a:r>
              <a:rPr lang="it-IT" dirty="0"/>
              <a:t> </a:t>
            </a:r>
            <a:r>
              <a:rPr lang="it-IT" dirty="0" err="1"/>
              <a:t>eatectur</a:t>
            </a:r>
            <a:r>
              <a:rPr lang="it-IT" dirty="0"/>
              <a:t>, </a:t>
            </a:r>
            <a:r>
              <a:rPr lang="it-IT" dirty="0" err="1"/>
              <a:t>sinis</a:t>
            </a:r>
            <a:r>
              <a:rPr lang="it-IT" dirty="0"/>
              <a:t> ea di </a:t>
            </a:r>
            <a:r>
              <a:rPr lang="it-IT" dirty="0" err="1"/>
              <a:t>quas</a:t>
            </a:r>
            <a:r>
              <a:rPr lang="it-IT" dirty="0"/>
              <a:t> es ea es </a:t>
            </a:r>
            <a:r>
              <a:rPr lang="it-IT" dirty="0" err="1"/>
              <a:t>volendi</a:t>
            </a:r>
            <a:r>
              <a:rPr lang="it-IT" dirty="0"/>
              <a:t> </a:t>
            </a:r>
            <a:r>
              <a:rPr lang="it-IT" dirty="0" err="1"/>
              <a:t>taspeles</a:t>
            </a:r>
            <a:r>
              <a:rPr lang="it-IT" dirty="0"/>
              <a:t> </a:t>
            </a:r>
            <a:r>
              <a:rPr lang="it-IT" dirty="0" err="1"/>
              <a:t>pre</a:t>
            </a:r>
            <a:r>
              <a:rPr lang="it-IT" dirty="0"/>
              <a:t> </a:t>
            </a:r>
            <a:r>
              <a:rPr lang="it-IT" dirty="0" err="1"/>
              <a:t>num</a:t>
            </a:r>
            <a:r>
              <a:rPr lang="it-IT" dirty="0"/>
              <a:t> </a:t>
            </a:r>
            <a:r>
              <a:rPr lang="it-IT" dirty="0" err="1"/>
              <a:t>recerumet</a:t>
            </a:r>
            <a:r>
              <a:rPr lang="it-IT" dirty="0"/>
              <a:t> </a:t>
            </a:r>
            <a:r>
              <a:rPr lang="it-IT" dirty="0" err="1"/>
              <a:t>eium</a:t>
            </a:r>
            <a:r>
              <a:rPr lang="it-IT" dirty="0"/>
              <a:t> qui </a:t>
            </a:r>
            <a:r>
              <a:rPr lang="it-IT" dirty="0" err="1"/>
              <a:t>dolumet</a:t>
            </a:r>
            <a:r>
              <a:rPr lang="it-IT" dirty="0"/>
              <a:t> quo mi, </a:t>
            </a:r>
            <a:r>
              <a:rPr lang="it-IT" dirty="0" err="1"/>
              <a:t>coria</a:t>
            </a:r>
            <a:r>
              <a:rPr lang="it-IT" dirty="0"/>
              <a:t> </a:t>
            </a:r>
            <a:r>
              <a:rPr lang="it-IT" dirty="0" err="1"/>
              <a:t>aliqui</a:t>
            </a:r>
            <a:r>
              <a:rPr lang="it-IT" dirty="0"/>
              <a:t> </a:t>
            </a:r>
            <a:r>
              <a:rPr lang="it-IT" dirty="0" err="1"/>
              <a:t>berspicia</a:t>
            </a:r>
            <a:r>
              <a:rPr lang="it-IT" dirty="0"/>
              <a:t> </a:t>
            </a:r>
            <a:r>
              <a:rPr lang="it-IT" dirty="0" err="1"/>
              <a:t>iur</a:t>
            </a:r>
            <a:r>
              <a:rPr lang="it-IT" dirty="0"/>
              <a:t> </a:t>
            </a:r>
            <a:r>
              <a:rPr lang="it-IT" dirty="0" err="1"/>
              <a:t>ratem</a:t>
            </a:r>
            <a:r>
              <a:rPr lang="it-IT" dirty="0"/>
              <a:t>. Te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ipsapitem</a:t>
            </a:r>
            <a:r>
              <a:rPr lang="it-IT" dirty="0"/>
              <a:t> </a:t>
            </a:r>
            <a:r>
              <a:rPr lang="it-IT" dirty="0" err="1"/>
              <a:t>essum</a:t>
            </a:r>
            <a:r>
              <a:rPr lang="it-IT" dirty="0"/>
              <a:t>, </a:t>
            </a:r>
            <a:r>
              <a:rPr lang="it-IT" dirty="0" err="1"/>
              <a:t>consend</a:t>
            </a:r>
            <a:r>
              <a:rPr lang="it-IT" dirty="0"/>
              <a:t> </a:t>
            </a:r>
            <a:r>
              <a:rPr lang="it-IT" dirty="0" err="1"/>
              <a:t>aecernam</a:t>
            </a:r>
            <a:r>
              <a:rPr lang="it-IT" dirty="0"/>
              <a:t>, </a:t>
            </a:r>
            <a:r>
              <a:rPr lang="it-IT" dirty="0" err="1"/>
              <a:t>necae</a:t>
            </a:r>
            <a:r>
              <a:rPr lang="it-IT" dirty="0"/>
              <a:t> </a:t>
            </a:r>
            <a:r>
              <a:rPr lang="it-IT" dirty="0" err="1"/>
              <a:t>pelit</a:t>
            </a:r>
            <a:r>
              <a:rPr lang="it-IT" dirty="0"/>
              <a:t> </a:t>
            </a:r>
            <a:r>
              <a:rPr lang="it-IT" dirty="0" err="1"/>
              <a:t>officim</a:t>
            </a:r>
            <a:r>
              <a:rPr lang="it-IT" dirty="0"/>
              <a:t> </a:t>
            </a:r>
            <a:r>
              <a:rPr lang="it-IT" dirty="0" err="1"/>
              <a:t>ilicate</a:t>
            </a:r>
            <a:r>
              <a:rPr lang="it-IT" dirty="0"/>
              <a:t> </a:t>
            </a:r>
            <a:r>
              <a:rPr lang="it-IT" dirty="0" err="1"/>
              <a:t>volorepres</a:t>
            </a:r>
            <a:r>
              <a:rPr lang="it-IT" dirty="0"/>
              <a:t> ut ad ex et </a:t>
            </a:r>
            <a:r>
              <a:rPr lang="it-IT" dirty="0" err="1"/>
              <a:t>optatem</a:t>
            </a:r>
            <a:r>
              <a:rPr lang="it-IT" dirty="0"/>
              <a:t> </a:t>
            </a:r>
            <a:r>
              <a:rPr lang="it-IT" dirty="0" err="1"/>
              <a:t>expel</a:t>
            </a:r>
            <a:r>
              <a:rPr lang="it-IT" dirty="0"/>
              <a:t> </a:t>
            </a:r>
            <a:r>
              <a:rPr lang="it-IT" dirty="0" err="1"/>
              <a:t>ipiciis</a:t>
            </a:r>
            <a:r>
              <a:rPr lang="it-IT" dirty="0"/>
              <a:t> </a:t>
            </a:r>
            <a:r>
              <a:rPr lang="it-IT" dirty="0" err="1"/>
              <a:t>eosam</a:t>
            </a:r>
            <a:r>
              <a:rPr lang="it-IT" dirty="0"/>
              <a:t> alita in con </a:t>
            </a:r>
            <a:r>
              <a:rPr lang="it-IT" dirty="0" err="1"/>
              <a:t>nimaio</a:t>
            </a:r>
            <a:r>
              <a:rPr lang="it-IT" dirty="0"/>
              <a:t> </a:t>
            </a:r>
            <a:r>
              <a:rPr lang="it-IT" dirty="0" err="1"/>
              <a:t>voluptam</a:t>
            </a:r>
            <a:r>
              <a:rPr lang="it-IT" dirty="0"/>
              <a:t> </a:t>
            </a:r>
            <a:r>
              <a:rPr lang="it-IT" dirty="0" err="1"/>
              <a:t>quunt</a:t>
            </a:r>
            <a:r>
              <a:rPr lang="it-IT" dirty="0"/>
              <a:t>, ut </a:t>
            </a:r>
            <a:r>
              <a:rPr lang="it-IT" dirty="0" err="1"/>
              <a:t>ullum</a:t>
            </a:r>
            <a:r>
              <a:rPr lang="it-IT" dirty="0"/>
              <a:t> res </a:t>
            </a:r>
            <a:r>
              <a:rPr lang="it-IT" dirty="0" err="1"/>
              <a:t>eos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ut </a:t>
            </a:r>
            <a:r>
              <a:rPr lang="it-IT" dirty="0" err="1"/>
              <a:t>quiaturis</a:t>
            </a:r>
            <a:r>
              <a:rPr lang="it-IT" dirty="0"/>
              <a:t> </a:t>
            </a:r>
            <a:r>
              <a:rPr lang="it-IT" dirty="0" err="1"/>
              <a:t>dolorupmoluptaest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taquam</a:t>
            </a:r>
            <a:r>
              <a:rPr lang="it-IT" dirty="0"/>
              <a:t> et </a:t>
            </a:r>
            <a:r>
              <a:rPr lang="it-IT" dirty="0" err="1"/>
              <a:t>ligenimpore</a:t>
            </a:r>
            <a:r>
              <a:rPr lang="it-IT" dirty="0"/>
              <a:t> et aut </a:t>
            </a:r>
            <a:r>
              <a:rPr lang="it-IT" dirty="0" err="1"/>
              <a:t>faccab</a:t>
            </a:r>
            <a:r>
              <a:rPr lang="it-IT" dirty="0"/>
              <a:t> </a:t>
            </a:r>
            <a:r>
              <a:rPr lang="it-IT" dirty="0" err="1"/>
              <a:t>iumquis</a:t>
            </a:r>
            <a:r>
              <a:rPr lang="it-IT" dirty="0"/>
              <a:t> </a:t>
            </a:r>
            <a:r>
              <a:rPr lang="it-IT" dirty="0" err="1"/>
              <a:t>eniende</a:t>
            </a:r>
            <a:r>
              <a:rPr lang="it-IT" dirty="0"/>
              <a:t> </a:t>
            </a:r>
            <a:r>
              <a:rPr lang="it-IT" dirty="0" err="1"/>
              <a:t>lessum</a:t>
            </a:r>
            <a:r>
              <a:rPr lang="it-IT" dirty="0"/>
              <a:t>, volo </a:t>
            </a:r>
            <a:r>
              <a:rPr lang="it-IT" dirty="0" err="1"/>
              <a:t>consend</a:t>
            </a:r>
            <a:r>
              <a:rPr lang="it-IT" dirty="0"/>
              <a:t> </a:t>
            </a:r>
            <a:r>
              <a:rPr lang="it-IT" dirty="0" err="1"/>
              <a:t>aecernam</a:t>
            </a:r>
            <a:r>
              <a:rPr lang="it-IT" dirty="0"/>
              <a:t>, </a:t>
            </a:r>
            <a:r>
              <a:rPr lang="it-IT" dirty="0" err="1"/>
              <a:t>necae</a:t>
            </a:r>
            <a:r>
              <a:rPr lang="it-IT" dirty="0"/>
              <a:t> </a:t>
            </a:r>
            <a:r>
              <a:rPr lang="it-IT" dirty="0" err="1"/>
              <a:t>pelit</a:t>
            </a:r>
            <a:r>
              <a:rPr lang="it-IT" dirty="0"/>
              <a:t> </a:t>
            </a:r>
            <a:r>
              <a:rPr lang="it-IT" dirty="0" err="1"/>
              <a:t>officim</a:t>
            </a:r>
            <a:r>
              <a:rPr lang="it-IT" dirty="0"/>
              <a:t> </a:t>
            </a:r>
            <a:r>
              <a:rPr lang="it-IT" dirty="0" err="1"/>
              <a:t>ilicate</a:t>
            </a:r>
            <a:r>
              <a:rPr lang="it-IT" dirty="0"/>
              <a:t> </a:t>
            </a:r>
            <a:r>
              <a:rPr lang="it-IT" dirty="0" err="1"/>
              <a:t>volorepres</a:t>
            </a:r>
            <a:r>
              <a:rPr lang="it-IT" dirty="0"/>
              <a:t> sa si </a:t>
            </a:r>
            <a:r>
              <a:rPr lang="it-IT" dirty="0" err="1"/>
              <a:t>nis</a:t>
            </a:r>
            <a:r>
              <a:rPr lang="it-IT" dirty="0"/>
              <a:t> </a:t>
            </a:r>
            <a:r>
              <a:rPr lang="it-IT" dirty="0" err="1"/>
              <a:t>maioremporit</a:t>
            </a:r>
            <a:r>
              <a:rPr lang="it-IT" dirty="0"/>
              <a:t> </a:t>
            </a:r>
            <a:r>
              <a:rPr lang="it-IT" dirty="0" err="1"/>
              <a:t>berspicia</a:t>
            </a:r>
            <a:r>
              <a:rPr lang="it-IT" dirty="0"/>
              <a:t> </a:t>
            </a:r>
            <a:r>
              <a:rPr lang="it-IT" dirty="0" err="1"/>
              <a:t>iur</a:t>
            </a:r>
            <a:r>
              <a:rPr lang="it-IT" dirty="0"/>
              <a:t> </a:t>
            </a:r>
            <a:r>
              <a:rPr lang="it-IT" dirty="0" err="1"/>
              <a:t>ratem</a:t>
            </a:r>
            <a:r>
              <a:rPr lang="it-IT" dirty="0"/>
              <a:t>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</a:t>
            </a:r>
            <a:r>
              <a:rPr lang="it-IT" dirty="0" err="1"/>
              <a:t>piet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ilit</a:t>
            </a:r>
            <a:r>
              <a:rPr lang="it-IT" dirty="0"/>
              <a:t>, </a:t>
            </a:r>
            <a:r>
              <a:rPr lang="it-IT" dirty="0" err="1"/>
              <a:t>sequi</a:t>
            </a:r>
            <a:r>
              <a:rPr lang="it-IT" dirty="0"/>
              <a:t> od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mollorp</a:t>
            </a:r>
            <a:r>
              <a:rPr lang="it-IT" dirty="0"/>
              <a:t> </a:t>
            </a:r>
            <a:r>
              <a:rPr lang="it-IT" dirty="0" err="1"/>
              <a:t>oreptam</a:t>
            </a:r>
            <a:r>
              <a:rPr lang="it-IT" dirty="0"/>
              <a:t> et aut. </a:t>
            </a:r>
            <a:r>
              <a:rPr lang="it-IT" dirty="0" err="1"/>
              <a:t>Leat</a:t>
            </a:r>
            <a:r>
              <a:rPr lang="it-IT" dirty="0"/>
              <a:t> ut qui temo </a:t>
            </a:r>
            <a:r>
              <a:rPr lang="it-IT" dirty="0" err="1"/>
              <a:t>quuntio</a:t>
            </a:r>
            <a:r>
              <a:rPr lang="it-IT" dirty="0"/>
              <a:t> </a:t>
            </a:r>
            <a:r>
              <a:rPr lang="it-IT" dirty="0" err="1"/>
              <a:t>cus</a:t>
            </a:r>
            <a:r>
              <a:rPr lang="it-IT" dirty="0"/>
              <a:t> se </a:t>
            </a:r>
            <a:r>
              <a:rPr lang="it-IT" dirty="0" err="1"/>
              <a:t>simolup</a:t>
            </a:r>
            <a:r>
              <a:rPr lang="it-IT" dirty="0"/>
              <a:t> </a:t>
            </a:r>
            <a:r>
              <a:rPr lang="it-IT" dirty="0" err="1"/>
              <a:t>tatur</a:t>
            </a:r>
            <a:r>
              <a:rPr lang="it-IT" dirty="0"/>
              <a:t>, </a:t>
            </a:r>
            <a:r>
              <a:rPr lang="it-IT" dirty="0" err="1"/>
              <a:t>nobit</a:t>
            </a:r>
            <a:r>
              <a:rPr lang="it-IT" dirty="0"/>
              <a:t> </a:t>
            </a:r>
            <a:r>
              <a:rPr lang="it-IT" dirty="0" err="1"/>
              <a:t>quae</a:t>
            </a:r>
            <a:r>
              <a:rPr lang="it-IT" dirty="0"/>
              <a:t> </a:t>
            </a:r>
            <a:r>
              <a:rPr lang="it-IT" dirty="0" err="1"/>
              <a:t>volesecto</a:t>
            </a:r>
            <a:r>
              <a:rPr lang="it-IT" dirty="0"/>
              <a:t> </a:t>
            </a:r>
            <a:r>
              <a:rPr lang="it-IT" dirty="0" err="1"/>
              <a:t>doloreiunto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incto</a:t>
            </a:r>
            <a:r>
              <a:rPr lang="it-IT" dirty="0"/>
              <a:t> </a:t>
            </a:r>
            <a:r>
              <a:rPr lang="it-IT" dirty="0" err="1"/>
              <a:t>inctum</a:t>
            </a:r>
            <a:r>
              <a:rPr lang="it-IT" dirty="0"/>
              <a:t> </a:t>
            </a:r>
            <a:r>
              <a:rPr lang="it-IT" dirty="0" err="1"/>
              <a:t>necus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, </a:t>
            </a:r>
            <a:r>
              <a:rPr lang="it-IT" dirty="0" err="1"/>
              <a:t>officipient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doluptatem</a:t>
            </a:r>
            <a:r>
              <a:rPr lang="it-IT" dirty="0"/>
              <a:t> </a:t>
            </a:r>
            <a:r>
              <a:rPr lang="it-IT" dirty="0" err="1"/>
              <a:t>necta</a:t>
            </a:r>
            <a:r>
              <a:rPr lang="it-IT" dirty="0"/>
              <a:t> </a:t>
            </a:r>
            <a:r>
              <a:rPr lang="it-IT" dirty="0" err="1"/>
              <a:t>aspersp</a:t>
            </a:r>
            <a:r>
              <a:rPr lang="it-IT" dirty="0"/>
              <a:t> </a:t>
            </a:r>
            <a:r>
              <a:rPr lang="it-IT" dirty="0" err="1"/>
              <a:t>eritent</a:t>
            </a:r>
            <a:r>
              <a:rPr lang="it-IT" dirty="0"/>
              <a:t> </a:t>
            </a:r>
            <a:r>
              <a:rPr lang="it-IT" dirty="0" err="1"/>
              <a:t>eaqui</a:t>
            </a:r>
            <a:r>
              <a:rPr lang="it-IT" dirty="0"/>
              <a:t> </a:t>
            </a:r>
            <a:r>
              <a:rPr lang="it-IT" dirty="0" err="1"/>
              <a:t>ommodi</a:t>
            </a:r>
            <a:r>
              <a:rPr lang="it-IT" dirty="0"/>
              <a:t> </a:t>
            </a:r>
            <a:r>
              <a:rPr lang="it-IT" dirty="0" err="1"/>
              <a:t>ommo</a:t>
            </a:r>
            <a:r>
              <a:rPr lang="it-IT" dirty="0"/>
              <a:t> od.</a:t>
            </a:r>
          </a:p>
        </p:txBody>
      </p:sp>
      <p:sp>
        <p:nvSpPr>
          <p:cNvPr id="27" name="Segnaposto numero diapositiva 5">
            <a:extLst>
              <a:ext uri="{FF2B5EF4-FFF2-40B4-BE49-F238E27FC236}">
                <a16:creationId xmlns:a16="http://schemas.microsoft.com/office/drawing/2014/main" id="{ACE8B488-245F-1048-A896-A485399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bg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28" name="Connettore 1 27">
            <a:extLst>
              <a:ext uri="{FF2B5EF4-FFF2-40B4-BE49-F238E27FC236}">
                <a16:creationId xmlns:a16="http://schemas.microsoft.com/office/drawing/2014/main" id="{5C7671AB-3D3D-F84A-AB8E-29D71FA4CE6C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magine 28">
            <a:extLst>
              <a:ext uri="{FF2B5EF4-FFF2-40B4-BE49-F238E27FC236}">
                <a16:creationId xmlns:a16="http://schemas.microsoft.com/office/drawing/2014/main" id="{0740B862-83FE-DA49-B773-2D9E971CC2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851" y="5990715"/>
            <a:ext cx="1396149" cy="551275"/>
          </a:xfrm>
          <a:prstGeom prst="rect">
            <a:avLst/>
          </a:prstGeom>
        </p:spPr>
      </p:pic>
      <p:pic>
        <p:nvPicPr>
          <p:cNvPr id="5" name="Immagine 4" descr="Immagine che contiene cielo, erba, esterni, natura&#10;&#10;Descrizione generata automaticamente">
            <a:extLst>
              <a:ext uri="{FF2B5EF4-FFF2-40B4-BE49-F238E27FC236}">
                <a16:creationId xmlns:a16="http://schemas.microsoft.com/office/drawing/2014/main" id="{C8324FDD-43D8-1E44-9122-C185C7CF1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344"/>
            <a:ext cx="6095999" cy="335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467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acqua, esterni, scena, fiume&#10;&#10;Descrizione generata automaticamente">
            <a:extLst>
              <a:ext uri="{FF2B5EF4-FFF2-40B4-BE49-F238E27FC236}">
                <a16:creationId xmlns:a16="http://schemas.microsoft.com/office/drawing/2014/main" id="{4388E30E-D66D-CA47-BDAF-66D050FC01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5999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365BD81-F66B-3043-B7FC-E19ADDEA7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344"/>
            <a:ext cx="6095999" cy="1568425"/>
          </a:xfrm>
        </p:spPr>
        <p:txBody>
          <a:bodyPr wrap="square" lIns="648000" tIns="648000" rIns="0" bIns="0">
            <a:spAutoFit/>
          </a:bodyPr>
          <a:lstStyle>
            <a:lvl1pPr>
              <a:defRPr sz="3300" b="0" i="0">
                <a:solidFill>
                  <a:schemeClr val="accent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</a:t>
            </a:r>
            <a:br>
              <a:rPr lang="it-IT" dirty="0"/>
            </a:br>
            <a:r>
              <a:rPr lang="it-IT" dirty="0"/>
              <a:t>modificare 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79600B-1C17-CA4F-BAEB-953CAF0A9A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99" y="1867976"/>
            <a:ext cx="5447072" cy="3871164"/>
          </a:xfrm>
        </p:spPr>
        <p:txBody>
          <a:bodyPr lIns="648000" tIns="0" rIns="0" bIns="0" numCol="1" spcCol="36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smtClean="0">
                <a:effectLst/>
                <a:latin typeface="Barlow" pitchFamily="2" charset="77"/>
                <a:cs typeface="Calibri Light" panose="020F0302020204030204" pitchFamily="34" charset="0"/>
              </a:defRPr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Fare clic per modificare il testo.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utatenist</a:t>
            </a:r>
            <a:r>
              <a:rPr lang="it-IT" dirty="0"/>
              <a:t>, </a:t>
            </a:r>
            <a:r>
              <a:rPr lang="it-IT" dirty="0" err="1"/>
              <a:t>coris</a:t>
            </a:r>
            <a:r>
              <a:rPr lang="it-IT" dirty="0"/>
              <a:t> </a:t>
            </a:r>
            <a:r>
              <a:rPr lang="it-IT" dirty="0" err="1"/>
              <a:t>eatectur</a:t>
            </a:r>
            <a:r>
              <a:rPr lang="it-IT" dirty="0"/>
              <a:t>, </a:t>
            </a:r>
            <a:r>
              <a:rPr lang="it-IT" dirty="0" err="1"/>
              <a:t>sinis</a:t>
            </a:r>
            <a:r>
              <a:rPr lang="it-IT" dirty="0"/>
              <a:t> ea di </a:t>
            </a:r>
            <a:r>
              <a:rPr lang="it-IT" dirty="0" err="1"/>
              <a:t>quas</a:t>
            </a:r>
            <a:r>
              <a:rPr lang="it-IT" dirty="0"/>
              <a:t> es ea es </a:t>
            </a:r>
            <a:r>
              <a:rPr lang="it-IT" dirty="0" err="1"/>
              <a:t>volendi</a:t>
            </a:r>
            <a:r>
              <a:rPr lang="it-IT" dirty="0"/>
              <a:t> </a:t>
            </a:r>
            <a:r>
              <a:rPr lang="it-IT" dirty="0" err="1"/>
              <a:t>taspeles</a:t>
            </a:r>
            <a:r>
              <a:rPr lang="it-IT" dirty="0"/>
              <a:t> </a:t>
            </a:r>
            <a:r>
              <a:rPr lang="it-IT" dirty="0" err="1"/>
              <a:t>pre</a:t>
            </a:r>
            <a:r>
              <a:rPr lang="it-IT" dirty="0"/>
              <a:t> </a:t>
            </a:r>
            <a:r>
              <a:rPr lang="it-IT" dirty="0" err="1"/>
              <a:t>num</a:t>
            </a:r>
            <a:r>
              <a:rPr lang="it-IT" dirty="0"/>
              <a:t> </a:t>
            </a:r>
            <a:r>
              <a:rPr lang="it-IT" dirty="0" err="1"/>
              <a:t>recerumet</a:t>
            </a:r>
            <a:r>
              <a:rPr lang="it-IT" dirty="0"/>
              <a:t> </a:t>
            </a:r>
            <a:r>
              <a:rPr lang="it-IT" dirty="0" err="1"/>
              <a:t>eium</a:t>
            </a:r>
            <a:r>
              <a:rPr lang="it-IT" dirty="0"/>
              <a:t> qui </a:t>
            </a:r>
            <a:r>
              <a:rPr lang="it-IT" dirty="0" err="1"/>
              <a:t>dolumet</a:t>
            </a:r>
            <a:r>
              <a:rPr lang="it-IT" dirty="0"/>
              <a:t> quo mi, </a:t>
            </a:r>
            <a:r>
              <a:rPr lang="it-IT" dirty="0" err="1"/>
              <a:t>coria</a:t>
            </a:r>
            <a:r>
              <a:rPr lang="it-IT" dirty="0"/>
              <a:t> </a:t>
            </a:r>
            <a:r>
              <a:rPr lang="it-IT" dirty="0" err="1"/>
              <a:t>aliqui</a:t>
            </a:r>
            <a:r>
              <a:rPr lang="it-IT" dirty="0"/>
              <a:t> </a:t>
            </a:r>
            <a:r>
              <a:rPr lang="it-IT" dirty="0" err="1"/>
              <a:t>berspicia</a:t>
            </a:r>
            <a:r>
              <a:rPr lang="it-IT" dirty="0"/>
              <a:t> </a:t>
            </a:r>
            <a:r>
              <a:rPr lang="it-IT" dirty="0" err="1"/>
              <a:t>iur</a:t>
            </a:r>
            <a:r>
              <a:rPr lang="it-IT" dirty="0"/>
              <a:t> </a:t>
            </a:r>
            <a:r>
              <a:rPr lang="it-IT" dirty="0" err="1"/>
              <a:t>ratem</a:t>
            </a:r>
            <a:r>
              <a:rPr lang="it-IT" dirty="0"/>
              <a:t>. Te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ipsapitem</a:t>
            </a:r>
            <a:r>
              <a:rPr lang="it-IT" dirty="0"/>
              <a:t> </a:t>
            </a:r>
            <a:r>
              <a:rPr lang="it-IT" dirty="0" err="1"/>
              <a:t>essum</a:t>
            </a:r>
            <a:r>
              <a:rPr lang="it-IT" dirty="0"/>
              <a:t>, </a:t>
            </a:r>
            <a:r>
              <a:rPr lang="it-IT" dirty="0" err="1"/>
              <a:t>consend</a:t>
            </a:r>
            <a:r>
              <a:rPr lang="it-IT" dirty="0"/>
              <a:t> </a:t>
            </a:r>
            <a:r>
              <a:rPr lang="it-IT" dirty="0" err="1"/>
              <a:t>aecernam</a:t>
            </a:r>
            <a:r>
              <a:rPr lang="it-IT" dirty="0"/>
              <a:t>, </a:t>
            </a:r>
            <a:r>
              <a:rPr lang="it-IT" dirty="0" err="1"/>
              <a:t>necae</a:t>
            </a:r>
            <a:r>
              <a:rPr lang="it-IT" dirty="0"/>
              <a:t> </a:t>
            </a:r>
            <a:r>
              <a:rPr lang="it-IT" dirty="0" err="1"/>
              <a:t>pelit</a:t>
            </a:r>
            <a:r>
              <a:rPr lang="it-IT" dirty="0"/>
              <a:t> </a:t>
            </a:r>
            <a:r>
              <a:rPr lang="it-IT" dirty="0" err="1"/>
              <a:t>officim</a:t>
            </a:r>
            <a:r>
              <a:rPr lang="it-IT" dirty="0"/>
              <a:t> </a:t>
            </a:r>
            <a:r>
              <a:rPr lang="it-IT" dirty="0" err="1"/>
              <a:t>ilicate</a:t>
            </a:r>
            <a:r>
              <a:rPr lang="it-IT" dirty="0"/>
              <a:t> </a:t>
            </a:r>
            <a:r>
              <a:rPr lang="it-IT" dirty="0" err="1"/>
              <a:t>volorepres</a:t>
            </a:r>
            <a:r>
              <a:rPr lang="it-IT" dirty="0"/>
              <a:t> ut ad ex et </a:t>
            </a:r>
            <a:r>
              <a:rPr lang="it-IT" dirty="0" err="1"/>
              <a:t>optatem</a:t>
            </a:r>
            <a:r>
              <a:rPr lang="it-IT" dirty="0"/>
              <a:t> </a:t>
            </a:r>
            <a:r>
              <a:rPr lang="it-IT" dirty="0" err="1"/>
              <a:t>expel</a:t>
            </a:r>
            <a:r>
              <a:rPr lang="it-IT" dirty="0"/>
              <a:t> </a:t>
            </a:r>
            <a:r>
              <a:rPr lang="it-IT" dirty="0" err="1"/>
              <a:t>ipiciis</a:t>
            </a:r>
            <a:r>
              <a:rPr lang="it-IT" dirty="0"/>
              <a:t> </a:t>
            </a:r>
            <a:r>
              <a:rPr lang="it-IT" dirty="0" err="1"/>
              <a:t>eosam</a:t>
            </a:r>
            <a:r>
              <a:rPr lang="it-IT" dirty="0"/>
              <a:t> alita in con </a:t>
            </a:r>
            <a:r>
              <a:rPr lang="it-IT" dirty="0" err="1"/>
              <a:t>nimaio</a:t>
            </a:r>
            <a:r>
              <a:rPr lang="it-IT" dirty="0"/>
              <a:t> </a:t>
            </a:r>
            <a:r>
              <a:rPr lang="it-IT" dirty="0" err="1"/>
              <a:t>voluptam</a:t>
            </a:r>
            <a:r>
              <a:rPr lang="it-IT" dirty="0"/>
              <a:t> </a:t>
            </a:r>
            <a:r>
              <a:rPr lang="it-IT" dirty="0" err="1"/>
              <a:t>quunt</a:t>
            </a:r>
            <a:r>
              <a:rPr lang="it-IT" dirty="0"/>
              <a:t>, ut </a:t>
            </a:r>
            <a:r>
              <a:rPr lang="it-IT" dirty="0" err="1"/>
              <a:t>ullum</a:t>
            </a:r>
            <a:r>
              <a:rPr lang="it-IT" dirty="0"/>
              <a:t> res </a:t>
            </a:r>
            <a:r>
              <a:rPr lang="it-IT" dirty="0" err="1"/>
              <a:t>eos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ut </a:t>
            </a:r>
            <a:r>
              <a:rPr lang="it-IT" dirty="0" err="1"/>
              <a:t>quiaturis</a:t>
            </a:r>
            <a:r>
              <a:rPr lang="it-IT" dirty="0"/>
              <a:t> </a:t>
            </a:r>
            <a:r>
              <a:rPr lang="it-IT" dirty="0" err="1"/>
              <a:t>dolorupmoluptaest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taquam</a:t>
            </a:r>
            <a:r>
              <a:rPr lang="it-IT" dirty="0"/>
              <a:t> et </a:t>
            </a:r>
            <a:r>
              <a:rPr lang="it-IT" dirty="0" err="1"/>
              <a:t>ligenimpore</a:t>
            </a:r>
            <a:r>
              <a:rPr lang="it-IT" dirty="0"/>
              <a:t> et aut </a:t>
            </a:r>
            <a:r>
              <a:rPr lang="it-IT" dirty="0" err="1"/>
              <a:t>faccab</a:t>
            </a:r>
            <a:r>
              <a:rPr lang="it-IT" dirty="0"/>
              <a:t> </a:t>
            </a:r>
            <a:r>
              <a:rPr lang="it-IT" dirty="0" err="1"/>
              <a:t>iumquis</a:t>
            </a:r>
            <a:r>
              <a:rPr lang="it-IT" dirty="0"/>
              <a:t> </a:t>
            </a:r>
            <a:r>
              <a:rPr lang="it-IT" dirty="0" err="1"/>
              <a:t>eniende</a:t>
            </a:r>
            <a:r>
              <a:rPr lang="it-IT" dirty="0"/>
              <a:t> </a:t>
            </a:r>
            <a:r>
              <a:rPr lang="it-IT" dirty="0" err="1"/>
              <a:t>lessum</a:t>
            </a:r>
            <a:r>
              <a:rPr lang="it-IT" dirty="0"/>
              <a:t>, volo </a:t>
            </a:r>
            <a:r>
              <a:rPr lang="it-IT" dirty="0" err="1"/>
              <a:t>consend</a:t>
            </a:r>
            <a:r>
              <a:rPr lang="it-IT" dirty="0"/>
              <a:t> </a:t>
            </a:r>
            <a:r>
              <a:rPr lang="it-IT" dirty="0" err="1"/>
              <a:t>aecernam</a:t>
            </a:r>
            <a:r>
              <a:rPr lang="it-IT" dirty="0"/>
              <a:t>, </a:t>
            </a:r>
            <a:r>
              <a:rPr lang="it-IT" dirty="0" err="1"/>
              <a:t>necae</a:t>
            </a:r>
            <a:r>
              <a:rPr lang="it-IT" dirty="0"/>
              <a:t> </a:t>
            </a:r>
            <a:r>
              <a:rPr lang="it-IT" dirty="0" err="1"/>
              <a:t>pelit</a:t>
            </a:r>
            <a:r>
              <a:rPr lang="it-IT" dirty="0"/>
              <a:t> </a:t>
            </a:r>
            <a:r>
              <a:rPr lang="it-IT" dirty="0" err="1"/>
              <a:t>officim</a:t>
            </a:r>
            <a:r>
              <a:rPr lang="it-IT" dirty="0"/>
              <a:t> </a:t>
            </a:r>
            <a:r>
              <a:rPr lang="it-IT" dirty="0" err="1"/>
              <a:t>ilicate</a:t>
            </a:r>
            <a:r>
              <a:rPr lang="it-IT" dirty="0"/>
              <a:t> </a:t>
            </a:r>
            <a:r>
              <a:rPr lang="it-IT" dirty="0" err="1"/>
              <a:t>volorepres</a:t>
            </a:r>
            <a:r>
              <a:rPr lang="it-IT" dirty="0"/>
              <a:t> sa si </a:t>
            </a:r>
            <a:r>
              <a:rPr lang="it-IT" dirty="0" err="1"/>
              <a:t>nis</a:t>
            </a:r>
            <a:r>
              <a:rPr lang="it-IT" dirty="0"/>
              <a:t> </a:t>
            </a:r>
            <a:r>
              <a:rPr lang="it-IT" dirty="0" err="1"/>
              <a:t>maioremporit</a:t>
            </a:r>
            <a:r>
              <a:rPr lang="it-IT" dirty="0"/>
              <a:t> </a:t>
            </a:r>
            <a:r>
              <a:rPr lang="it-IT" dirty="0" err="1"/>
              <a:t>berspicia</a:t>
            </a:r>
            <a:r>
              <a:rPr lang="it-IT" dirty="0"/>
              <a:t> </a:t>
            </a:r>
            <a:r>
              <a:rPr lang="it-IT" dirty="0" err="1"/>
              <a:t>iur</a:t>
            </a:r>
            <a:r>
              <a:rPr lang="it-IT" dirty="0"/>
              <a:t> </a:t>
            </a:r>
            <a:r>
              <a:rPr lang="it-IT" dirty="0" err="1"/>
              <a:t>ratem</a:t>
            </a:r>
            <a:r>
              <a:rPr lang="it-IT" dirty="0"/>
              <a:t>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</a:t>
            </a:r>
            <a:r>
              <a:rPr lang="it-IT" dirty="0" err="1"/>
              <a:t>piet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ilit</a:t>
            </a:r>
            <a:r>
              <a:rPr lang="it-IT" dirty="0"/>
              <a:t>, </a:t>
            </a:r>
            <a:r>
              <a:rPr lang="it-IT" dirty="0" err="1"/>
              <a:t>sequi</a:t>
            </a:r>
            <a:r>
              <a:rPr lang="it-IT" dirty="0"/>
              <a:t> od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mollorp</a:t>
            </a:r>
            <a:r>
              <a:rPr lang="it-IT" dirty="0"/>
              <a:t> </a:t>
            </a:r>
            <a:r>
              <a:rPr lang="it-IT" dirty="0" err="1"/>
              <a:t>oreptam</a:t>
            </a:r>
            <a:r>
              <a:rPr lang="it-IT" dirty="0"/>
              <a:t> et aut. </a:t>
            </a:r>
            <a:r>
              <a:rPr lang="it-IT" dirty="0" err="1"/>
              <a:t>Leat</a:t>
            </a:r>
            <a:r>
              <a:rPr lang="it-IT" dirty="0"/>
              <a:t> ut qui temo </a:t>
            </a:r>
            <a:r>
              <a:rPr lang="it-IT" dirty="0" err="1"/>
              <a:t>quuntio</a:t>
            </a:r>
            <a:r>
              <a:rPr lang="it-IT" dirty="0"/>
              <a:t> </a:t>
            </a:r>
            <a:r>
              <a:rPr lang="it-IT" dirty="0" err="1"/>
              <a:t>cus</a:t>
            </a:r>
            <a:r>
              <a:rPr lang="it-IT" dirty="0"/>
              <a:t> se </a:t>
            </a:r>
            <a:r>
              <a:rPr lang="it-IT" dirty="0" err="1"/>
              <a:t>simolup</a:t>
            </a:r>
            <a:r>
              <a:rPr lang="it-IT" dirty="0"/>
              <a:t> </a:t>
            </a:r>
            <a:r>
              <a:rPr lang="it-IT" dirty="0" err="1"/>
              <a:t>tatur</a:t>
            </a:r>
            <a:r>
              <a:rPr lang="it-IT" dirty="0"/>
              <a:t>, </a:t>
            </a:r>
            <a:r>
              <a:rPr lang="it-IT" dirty="0" err="1"/>
              <a:t>nobit</a:t>
            </a:r>
            <a:r>
              <a:rPr lang="it-IT" dirty="0"/>
              <a:t> </a:t>
            </a:r>
            <a:r>
              <a:rPr lang="it-IT" dirty="0" err="1"/>
              <a:t>quae</a:t>
            </a:r>
            <a:r>
              <a:rPr lang="it-IT" dirty="0"/>
              <a:t> </a:t>
            </a:r>
            <a:r>
              <a:rPr lang="it-IT" dirty="0" err="1"/>
              <a:t>volesecto</a:t>
            </a:r>
            <a:r>
              <a:rPr lang="it-IT" dirty="0"/>
              <a:t> </a:t>
            </a:r>
            <a:r>
              <a:rPr lang="it-IT" dirty="0" err="1"/>
              <a:t>doloreiunto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incto</a:t>
            </a:r>
            <a:r>
              <a:rPr lang="it-IT" dirty="0"/>
              <a:t> </a:t>
            </a:r>
            <a:r>
              <a:rPr lang="it-IT" dirty="0" err="1"/>
              <a:t>inctum</a:t>
            </a:r>
            <a:r>
              <a:rPr lang="it-IT" dirty="0"/>
              <a:t> </a:t>
            </a:r>
            <a:r>
              <a:rPr lang="it-IT" dirty="0" err="1"/>
              <a:t>necus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, </a:t>
            </a:r>
            <a:r>
              <a:rPr lang="it-IT" dirty="0" err="1"/>
              <a:t>officipient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doluptatem</a:t>
            </a:r>
            <a:r>
              <a:rPr lang="it-IT" dirty="0"/>
              <a:t> </a:t>
            </a:r>
            <a:r>
              <a:rPr lang="it-IT" dirty="0" err="1"/>
              <a:t>necta</a:t>
            </a:r>
            <a:r>
              <a:rPr lang="it-IT" dirty="0"/>
              <a:t> </a:t>
            </a:r>
            <a:r>
              <a:rPr lang="it-IT" dirty="0" err="1"/>
              <a:t>aspersp</a:t>
            </a:r>
            <a:r>
              <a:rPr lang="it-IT" dirty="0"/>
              <a:t> </a:t>
            </a:r>
            <a:r>
              <a:rPr lang="it-IT" dirty="0" err="1"/>
              <a:t>eritent</a:t>
            </a:r>
            <a:r>
              <a:rPr lang="it-IT" dirty="0"/>
              <a:t> </a:t>
            </a:r>
            <a:r>
              <a:rPr lang="it-IT" dirty="0" err="1"/>
              <a:t>eaqui</a:t>
            </a:r>
            <a:r>
              <a:rPr lang="it-IT" dirty="0"/>
              <a:t> </a:t>
            </a:r>
            <a:r>
              <a:rPr lang="it-IT" dirty="0" err="1"/>
              <a:t>ommodi</a:t>
            </a:r>
            <a:r>
              <a:rPr lang="it-IT" dirty="0"/>
              <a:t> </a:t>
            </a:r>
            <a:r>
              <a:rPr lang="it-IT" dirty="0" err="1"/>
              <a:t>ommo</a:t>
            </a:r>
            <a:r>
              <a:rPr lang="it-IT" dirty="0"/>
              <a:t> od.</a:t>
            </a:r>
          </a:p>
        </p:txBody>
      </p:sp>
      <p:sp>
        <p:nvSpPr>
          <p:cNvPr id="27" name="Segnaposto numero diapositiva 5">
            <a:extLst>
              <a:ext uri="{FF2B5EF4-FFF2-40B4-BE49-F238E27FC236}">
                <a16:creationId xmlns:a16="http://schemas.microsoft.com/office/drawing/2014/main" id="{ACE8B488-245F-1048-A896-A485399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bg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28" name="Connettore 1 27">
            <a:extLst>
              <a:ext uri="{FF2B5EF4-FFF2-40B4-BE49-F238E27FC236}">
                <a16:creationId xmlns:a16="http://schemas.microsoft.com/office/drawing/2014/main" id="{5C7671AB-3D3D-F84A-AB8E-29D71FA4CE6C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magine 28">
            <a:extLst>
              <a:ext uri="{FF2B5EF4-FFF2-40B4-BE49-F238E27FC236}">
                <a16:creationId xmlns:a16="http://schemas.microsoft.com/office/drawing/2014/main" id="{0740B862-83FE-DA49-B773-2D9E971CC2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851" y="5990715"/>
            <a:ext cx="1396149" cy="55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6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erba, esterni, montagna, natura&#10;&#10;Descrizione generata automaticamente">
            <a:extLst>
              <a:ext uri="{FF2B5EF4-FFF2-40B4-BE49-F238E27FC236}">
                <a16:creationId xmlns:a16="http://schemas.microsoft.com/office/drawing/2014/main" id="{FEF57385-F161-E44E-91FF-614C3E2343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392070"/>
            <a:ext cx="6095999" cy="346593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365BD81-F66B-3043-B7FC-E19ADDEA7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344"/>
            <a:ext cx="6095999" cy="1568425"/>
          </a:xfrm>
        </p:spPr>
        <p:txBody>
          <a:bodyPr wrap="square" lIns="648000" tIns="648000" rIns="0" bIns="0">
            <a:spAutoFit/>
          </a:bodyPr>
          <a:lstStyle>
            <a:lvl1pPr>
              <a:defRPr sz="3300" b="0" i="0">
                <a:solidFill>
                  <a:schemeClr val="accent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</a:t>
            </a:r>
            <a:br>
              <a:rPr lang="it-IT" dirty="0"/>
            </a:br>
            <a:r>
              <a:rPr lang="it-IT" dirty="0"/>
              <a:t>modificare 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79600B-1C17-CA4F-BAEB-953CAF0A9A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99" y="1867976"/>
            <a:ext cx="5447072" cy="3871164"/>
          </a:xfrm>
        </p:spPr>
        <p:txBody>
          <a:bodyPr lIns="648000" tIns="0" rIns="0" bIns="0" numCol="1" spcCol="36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smtClean="0">
                <a:effectLst/>
                <a:latin typeface="Barlow" pitchFamily="2" charset="77"/>
                <a:cs typeface="Calibri Light" panose="020F0302020204030204" pitchFamily="34" charset="0"/>
              </a:defRPr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Fare clic per modificare il testo.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utatenist</a:t>
            </a:r>
            <a:r>
              <a:rPr lang="it-IT" dirty="0"/>
              <a:t>, </a:t>
            </a:r>
            <a:r>
              <a:rPr lang="it-IT" dirty="0" err="1"/>
              <a:t>coris</a:t>
            </a:r>
            <a:r>
              <a:rPr lang="it-IT" dirty="0"/>
              <a:t> </a:t>
            </a:r>
            <a:r>
              <a:rPr lang="it-IT" dirty="0" err="1"/>
              <a:t>eatectur</a:t>
            </a:r>
            <a:r>
              <a:rPr lang="it-IT" dirty="0"/>
              <a:t>, </a:t>
            </a:r>
            <a:r>
              <a:rPr lang="it-IT" dirty="0" err="1"/>
              <a:t>sinis</a:t>
            </a:r>
            <a:r>
              <a:rPr lang="it-IT" dirty="0"/>
              <a:t> ea di </a:t>
            </a:r>
            <a:r>
              <a:rPr lang="it-IT" dirty="0" err="1"/>
              <a:t>quas</a:t>
            </a:r>
            <a:r>
              <a:rPr lang="it-IT" dirty="0"/>
              <a:t> es ea es </a:t>
            </a:r>
            <a:r>
              <a:rPr lang="it-IT" dirty="0" err="1"/>
              <a:t>volendi</a:t>
            </a:r>
            <a:r>
              <a:rPr lang="it-IT" dirty="0"/>
              <a:t> </a:t>
            </a:r>
            <a:r>
              <a:rPr lang="it-IT" dirty="0" err="1"/>
              <a:t>taspeles</a:t>
            </a:r>
            <a:r>
              <a:rPr lang="it-IT" dirty="0"/>
              <a:t> </a:t>
            </a:r>
            <a:r>
              <a:rPr lang="it-IT" dirty="0" err="1"/>
              <a:t>pre</a:t>
            </a:r>
            <a:r>
              <a:rPr lang="it-IT" dirty="0"/>
              <a:t> </a:t>
            </a:r>
            <a:r>
              <a:rPr lang="it-IT" dirty="0" err="1"/>
              <a:t>num</a:t>
            </a:r>
            <a:r>
              <a:rPr lang="it-IT" dirty="0"/>
              <a:t> </a:t>
            </a:r>
            <a:r>
              <a:rPr lang="it-IT" dirty="0" err="1"/>
              <a:t>recerumet</a:t>
            </a:r>
            <a:r>
              <a:rPr lang="it-IT" dirty="0"/>
              <a:t> </a:t>
            </a:r>
            <a:r>
              <a:rPr lang="it-IT" dirty="0" err="1"/>
              <a:t>eium</a:t>
            </a:r>
            <a:r>
              <a:rPr lang="it-IT" dirty="0"/>
              <a:t> qui </a:t>
            </a:r>
            <a:r>
              <a:rPr lang="it-IT" dirty="0" err="1"/>
              <a:t>dolumet</a:t>
            </a:r>
            <a:r>
              <a:rPr lang="it-IT" dirty="0"/>
              <a:t> quo mi, </a:t>
            </a:r>
            <a:r>
              <a:rPr lang="it-IT" dirty="0" err="1"/>
              <a:t>coria</a:t>
            </a:r>
            <a:r>
              <a:rPr lang="it-IT" dirty="0"/>
              <a:t> </a:t>
            </a:r>
            <a:r>
              <a:rPr lang="it-IT" dirty="0" err="1"/>
              <a:t>aliqui</a:t>
            </a:r>
            <a:r>
              <a:rPr lang="it-IT" dirty="0"/>
              <a:t> </a:t>
            </a:r>
            <a:r>
              <a:rPr lang="it-IT" dirty="0" err="1"/>
              <a:t>berspicia</a:t>
            </a:r>
            <a:r>
              <a:rPr lang="it-IT" dirty="0"/>
              <a:t> </a:t>
            </a:r>
            <a:r>
              <a:rPr lang="it-IT" dirty="0" err="1"/>
              <a:t>iur</a:t>
            </a:r>
            <a:r>
              <a:rPr lang="it-IT" dirty="0"/>
              <a:t> </a:t>
            </a:r>
            <a:r>
              <a:rPr lang="it-IT" dirty="0" err="1"/>
              <a:t>ratem</a:t>
            </a:r>
            <a:r>
              <a:rPr lang="it-IT" dirty="0"/>
              <a:t>. Te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ipsapitem</a:t>
            </a:r>
            <a:r>
              <a:rPr lang="it-IT" dirty="0"/>
              <a:t> </a:t>
            </a:r>
            <a:r>
              <a:rPr lang="it-IT" dirty="0" err="1"/>
              <a:t>essum</a:t>
            </a:r>
            <a:r>
              <a:rPr lang="it-IT" dirty="0"/>
              <a:t>, </a:t>
            </a:r>
            <a:r>
              <a:rPr lang="it-IT" dirty="0" err="1"/>
              <a:t>consend</a:t>
            </a:r>
            <a:r>
              <a:rPr lang="it-IT" dirty="0"/>
              <a:t> </a:t>
            </a:r>
            <a:r>
              <a:rPr lang="it-IT" dirty="0" err="1"/>
              <a:t>aecernam</a:t>
            </a:r>
            <a:r>
              <a:rPr lang="it-IT" dirty="0"/>
              <a:t>, </a:t>
            </a:r>
            <a:r>
              <a:rPr lang="it-IT" dirty="0" err="1"/>
              <a:t>necae</a:t>
            </a:r>
            <a:r>
              <a:rPr lang="it-IT" dirty="0"/>
              <a:t> </a:t>
            </a:r>
            <a:r>
              <a:rPr lang="it-IT" dirty="0" err="1"/>
              <a:t>pelit</a:t>
            </a:r>
            <a:r>
              <a:rPr lang="it-IT" dirty="0"/>
              <a:t> </a:t>
            </a:r>
            <a:r>
              <a:rPr lang="it-IT" dirty="0" err="1"/>
              <a:t>officim</a:t>
            </a:r>
            <a:r>
              <a:rPr lang="it-IT" dirty="0"/>
              <a:t> </a:t>
            </a:r>
            <a:r>
              <a:rPr lang="it-IT" dirty="0" err="1"/>
              <a:t>ilicate</a:t>
            </a:r>
            <a:r>
              <a:rPr lang="it-IT" dirty="0"/>
              <a:t> </a:t>
            </a:r>
            <a:r>
              <a:rPr lang="it-IT" dirty="0" err="1"/>
              <a:t>volorepres</a:t>
            </a:r>
            <a:r>
              <a:rPr lang="it-IT" dirty="0"/>
              <a:t> ut ad ex et </a:t>
            </a:r>
            <a:r>
              <a:rPr lang="it-IT" dirty="0" err="1"/>
              <a:t>optatem</a:t>
            </a:r>
            <a:r>
              <a:rPr lang="it-IT" dirty="0"/>
              <a:t> </a:t>
            </a:r>
            <a:r>
              <a:rPr lang="it-IT" dirty="0" err="1"/>
              <a:t>expel</a:t>
            </a:r>
            <a:r>
              <a:rPr lang="it-IT" dirty="0"/>
              <a:t> </a:t>
            </a:r>
            <a:r>
              <a:rPr lang="it-IT" dirty="0" err="1"/>
              <a:t>ipiciis</a:t>
            </a:r>
            <a:r>
              <a:rPr lang="it-IT" dirty="0"/>
              <a:t> </a:t>
            </a:r>
            <a:r>
              <a:rPr lang="it-IT" dirty="0" err="1"/>
              <a:t>eosam</a:t>
            </a:r>
            <a:r>
              <a:rPr lang="it-IT" dirty="0"/>
              <a:t> alita in con </a:t>
            </a:r>
            <a:r>
              <a:rPr lang="it-IT" dirty="0" err="1"/>
              <a:t>nimaio</a:t>
            </a:r>
            <a:r>
              <a:rPr lang="it-IT" dirty="0"/>
              <a:t> </a:t>
            </a:r>
            <a:r>
              <a:rPr lang="it-IT" dirty="0" err="1"/>
              <a:t>voluptam</a:t>
            </a:r>
            <a:r>
              <a:rPr lang="it-IT" dirty="0"/>
              <a:t> </a:t>
            </a:r>
            <a:r>
              <a:rPr lang="it-IT" dirty="0" err="1"/>
              <a:t>quunt</a:t>
            </a:r>
            <a:r>
              <a:rPr lang="it-IT" dirty="0"/>
              <a:t>, ut </a:t>
            </a:r>
            <a:r>
              <a:rPr lang="it-IT" dirty="0" err="1"/>
              <a:t>ullum</a:t>
            </a:r>
            <a:r>
              <a:rPr lang="it-IT" dirty="0"/>
              <a:t> res </a:t>
            </a:r>
            <a:r>
              <a:rPr lang="it-IT" dirty="0" err="1"/>
              <a:t>eos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ut </a:t>
            </a:r>
            <a:r>
              <a:rPr lang="it-IT" dirty="0" err="1"/>
              <a:t>quiaturis</a:t>
            </a:r>
            <a:r>
              <a:rPr lang="it-IT" dirty="0"/>
              <a:t> </a:t>
            </a:r>
            <a:r>
              <a:rPr lang="it-IT" dirty="0" err="1"/>
              <a:t>dolorupmoluptaest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taquam</a:t>
            </a:r>
            <a:r>
              <a:rPr lang="it-IT" dirty="0"/>
              <a:t> et </a:t>
            </a:r>
            <a:r>
              <a:rPr lang="it-IT" dirty="0" err="1"/>
              <a:t>ligenimpore</a:t>
            </a:r>
            <a:r>
              <a:rPr lang="it-IT" dirty="0"/>
              <a:t> et aut </a:t>
            </a:r>
            <a:r>
              <a:rPr lang="it-IT" dirty="0" err="1"/>
              <a:t>faccab</a:t>
            </a:r>
            <a:r>
              <a:rPr lang="it-IT" dirty="0"/>
              <a:t> </a:t>
            </a:r>
            <a:r>
              <a:rPr lang="it-IT" dirty="0" err="1"/>
              <a:t>iumquis</a:t>
            </a:r>
            <a:r>
              <a:rPr lang="it-IT" dirty="0"/>
              <a:t> </a:t>
            </a:r>
            <a:r>
              <a:rPr lang="it-IT" dirty="0" err="1"/>
              <a:t>eniende</a:t>
            </a:r>
            <a:r>
              <a:rPr lang="it-IT" dirty="0"/>
              <a:t> </a:t>
            </a:r>
            <a:r>
              <a:rPr lang="it-IT" dirty="0" err="1"/>
              <a:t>lessum</a:t>
            </a:r>
            <a:r>
              <a:rPr lang="it-IT" dirty="0"/>
              <a:t>, volo </a:t>
            </a:r>
            <a:r>
              <a:rPr lang="it-IT" dirty="0" err="1"/>
              <a:t>consend</a:t>
            </a:r>
            <a:r>
              <a:rPr lang="it-IT" dirty="0"/>
              <a:t> </a:t>
            </a:r>
            <a:r>
              <a:rPr lang="it-IT" dirty="0" err="1"/>
              <a:t>aecernam</a:t>
            </a:r>
            <a:r>
              <a:rPr lang="it-IT" dirty="0"/>
              <a:t>, </a:t>
            </a:r>
            <a:r>
              <a:rPr lang="it-IT" dirty="0" err="1"/>
              <a:t>necae</a:t>
            </a:r>
            <a:r>
              <a:rPr lang="it-IT" dirty="0"/>
              <a:t> </a:t>
            </a:r>
            <a:r>
              <a:rPr lang="it-IT" dirty="0" err="1"/>
              <a:t>pelit</a:t>
            </a:r>
            <a:r>
              <a:rPr lang="it-IT" dirty="0"/>
              <a:t> </a:t>
            </a:r>
            <a:r>
              <a:rPr lang="it-IT" dirty="0" err="1"/>
              <a:t>officim</a:t>
            </a:r>
            <a:r>
              <a:rPr lang="it-IT" dirty="0"/>
              <a:t> </a:t>
            </a:r>
            <a:r>
              <a:rPr lang="it-IT" dirty="0" err="1"/>
              <a:t>ilicate</a:t>
            </a:r>
            <a:r>
              <a:rPr lang="it-IT" dirty="0"/>
              <a:t> </a:t>
            </a:r>
            <a:r>
              <a:rPr lang="it-IT" dirty="0" err="1"/>
              <a:t>volorepres</a:t>
            </a:r>
            <a:r>
              <a:rPr lang="it-IT" dirty="0"/>
              <a:t> sa si </a:t>
            </a:r>
            <a:r>
              <a:rPr lang="it-IT" dirty="0" err="1"/>
              <a:t>nis</a:t>
            </a:r>
            <a:r>
              <a:rPr lang="it-IT" dirty="0"/>
              <a:t> </a:t>
            </a:r>
            <a:r>
              <a:rPr lang="it-IT" dirty="0" err="1"/>
              <a:t>maioremporit</a:t>
            </a:r>
            <a:r>
              <a:rPr lang="it-IT" dirty="0"/>
              <a:t> </a:t>
            </a:r>
            <a:r>
              <a:rPr lang="it-IT" dirty="0" err="1"/>
              <a:t>berspicia</a:t>
            </a:r>
            <a:r>
              <a:rPr lang="it-IT" dirty="0"/>
              <a:t> </a:t>
            </a:r>
            <a:r>
              <a:rPr lang="it-IT" dirty="0" err="1"/>
              <a:t>iur</a:t>
            </a:r>
            <a:r>
              <a:rPr lang="it-IT" dirty="0"/>
              <a:t> </a:t>
            </a:r>
            <a:r>
              <a:rPr lang="it-IT" dirty="0" err="1"/>
              <a:t>ratem</a:t>
            </a:r>
            <a:r>
              <a:rPr lang="it-IT" dirty="0"/>
              <a:t>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</a:t>
            </a:r>
            <a:r>
              <a:rPr lang="it-IT" dirty="0" err="1"/>
              <a:t>piet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ilit</a:t>
            </a:r>
            <a:r>
              <a:rPr lang="it-IT" dirty="0"/>
              <a:t>, </a:t>
            </a:r>
            <a:r>
              <a:rPr lang="it-IT" dirty="0" err="1"/>
              <a:t>sequi</a:t>
            </a:r>
            <a:r>
              <a:rPr lang="it-IT" dirty="0"/>
              <a:t> od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mollorp</a:t>
            </a:r>
            <a:r>
              <a:rPr lang="it-IT" dirty="0"/>
              <a:t> </a:t>
            </a:r>
            <a:r>
              <a:rPr lang="it-IT" dirty="0" err="1"/>
              <a:t>oreptam</a:t>
            </a:r>
            <a:r>
              <a:rPr lang="it-IT" dirty="0"/>
              <a:t> et aut. </a:t>
            </a:r>
            <a:r>
              <a:rPr lang="it-IT" dirty="0" err="1"/>
              <a:t>Leat</a:t>
            </a:r>
            <a:r>
              <a:rPr lang="it-IT" dirty="0"/>
              <a:t> ut qui temo </a:t>
            </a:r>
            <a:r>
              <a:rPr lang="it-IT" dirty="0" err="1"/>
              <a:t>quuntio</a:t>
            </a:r>
            <a:r>
              <a:rPr lang="it-IT" dirty="0"/>
              <a:t> </a:t>
            </a:r>
            <a:r>
              <a:rPr lang="it-IT" dirty="0" err="1"/>
              <a:t>cus</a:t>
            </a:r>
            <a:r>
              <a:rPr lang="it-IT" dirty="0"/>
              <a:t> se </a:t>
            </a:r>
            <a:r>
              <a:rPr lang="it-IT" dirty="0" err="1"/>
              <a:t>simolup</a:t>
            </a:r>
            <a:r>
              <a:rPr lang="it-IT" dirty="0"/>
              <a:t> </a:t>
            </a:r>
            <a:r>
              <a:rPr lang="it-IT" dirty="0" err="1"/>
              <a:t>tatur</a:t>
            </a:r>
            <a:r>
              <a:rPr lang="it-IT" dirty="0"/>
              <a:t>, </a:t>
            </a:r>
            <a:r>
              <a:rPr lang="it-IT" dirty="0" err="1"/>
              <a:t>nobit</a:t>
            </a:r>
            <a:r>
              <a:rPr lang="it-IT" dirty="0"/>
              <a:t> </a:t>
            </a:r>
            <a:r>
              <a:rPr lang="it-IT" dirty="0" err="1"/>
              <a:t>quae</a:t>
            </a:r>
            <a:r>
              <a:rPr lang="it-IT" dirty="0"/>
              <a:t> </a:t>
            </a:r>
            <a:r>
              <a:rPr lang="it-IT" dirty="0" err="1"/>
              <a:t>volesecto</a:t>
            </a:r>
            <a:r>
              <a:rPr lang="it-IT" dirty="0"/>
              <a:t> </a:t>
            </a:r>
            <a:r>
              <a:rPr lang="it-IT" dirty="0" err="1"/>
              <a:t>doloreiunto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incto</a:t>
            </a:r>
            <a:r>
              <a:rPr lang="it-IT" dirty="0"/>
              <a:t> </a:t>
            </a:r>
            <a:r>
              <a:rPr lang="it-IT" dirty="0" err="1"/>
              <a:t>inctum</a:t>
            </a:r>
            <a:r>
              <a:rPr lang="it-IT" dirty="0"/>
              <a:t> </a:t>
            </a:r>
            <a:r>
              <a:rPr lang="it-IT" dirty="0" err="1"/>
              <a:t>necus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, </a:t>
            </a:r>
            <a:r>
              <a:rPr lang="it-IT" dirty="0" err="1"/>
              <a:t>officipient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doluptatem</a:t>
            </a:r>
            <a:r>
              <a:rPr lang="it-IT" dirty="0"/>
              <a:t> </a:t>
            </a:r>
            <a:r>
              <a:rPr lang="it-IT" dirty="0" err="1"/>
              <a:t>necta</a:t>
            </a:r>
            <a:r>
              <a:rPr lang="it-IT" dirty="0"/>
              <a:t> </a:t>
            </a:r>
            <a:r>
              <a:rPr lang="it-IT" dirty="0" err="1"/>
              <a:t>aspersp</a:t>
            </a:r>
            <a:r>
              <a:rPr lang="it-IT" dirty="0"/>
              <a:t> </a:t>
            </a:r>
            <a:r>
              <a:rPr lang="it-IT" dirty="0" err="1"/>
              <a:t>eritent</a:t>
            </a:r>
            <a:r>
              <a:rPr lang="it-IT" dirty="0"/>
              <a:t> </a:t>
            </a:r>
            <a:r>
              <a:rPr lang="it-IT" dirty="0" err="1"/>
              <a:t>eaqui</a:t>
            </a:r>
            <a:r>
              <a:rPr lang="it-IT" dirty="0"/>
              <a:t> </a:t>
            </a:r>
            <a:r>
              <a:rPr lang="it-IT" dirty="0" err="1"/>
              <a:t>ommodi</a:t>
            </a:r>
            <a:r>
              <a:rPr lang="it-IT" dirty="0"/>
              <a:t> </a:t>
            </a:r>
            <a:r>
              <a:rPr lang="it-IT" dirty="0" err="1"/>
              <a:t>ommo</a:t>
            </a:r>
            <a:r>
              <a:rPr lang="it-IT" dirty="0"/>
              <a:t> od.</a:t>
            </a:r>
          </a:p>
        </p:txBody>
      </p:sp>
      <p:sp>
        <p:nvSpPr>
          <p:cNvPr id="27" name="Segnaposto numero diapositiva 5">
            <a:extLst>
              <a:ext uri="{FF2B5EF4-FFF2-40B4-BE49-F238E27FC236}">
                <a16:creationId xmlns:a16="http://schemas.microsoft.com/office/drawing/2014/main" id="{ACE8B488-245F-1048-A896-A485399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bg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28" name="Connettore 1 27">
            <a:extLst>
              <a:ext uri="{FF2B5EF4-FFF2-40B4-BE49-F238E27FC236}">
                <a16:creationId xmlns:a16="http://schemas.microsoft.com/office/drawing/2014/main" id="{5C7671AB-3D3D-F84A-AB8E-29D71FA4CE6C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magine 28">
            <a:extLst>
              <a:ext uri="{FF2B5EF4-FFF2-40B4-BE49-F238E27FC236}">
                <a16:creationId xmlns:a16="http://schemas.microsoft.com/office/drawing/2014/main" id="{0740B862-83FE-DA49-B773-2D9E971CC2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851" y="5990715"/>
            <a:ext cx="1396149" cy="551275"/>
          </a:xfrm>
          <a:prstGeom prst="rect">
            <a:avLst/>
          </a:prstGeom>
        </p:spPr>
      </p:pic>
      <p:pic>
        <p:nvPicPr>
          <p:cNvPr id="5" name="Immagine 4" descr="Immagine che contiene cielo, erba, esterni, natura&#10;&#10;Descrizione generata automaticamente">
            <a:extLst>
              <a:ext uri="{FF2B5EF4-FFF2-40B4-BE49-F238E27FC236}">
                <a16:creationId xmlns:a16="http://schemas.microsoft.com/office/drawing/2014/main" id="{C8324FDD-43D8-1E44-9122-C185C7CF1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344"/>
            <a:ext cx="6095999" cy="335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9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cielo, esterni, acqua, ponte&#10;&#10;Descrizione generata automaticamente">
            <a:extLst>
              <a:ext uri="{FF2B5EF4-FFF2-40B4-BE49-F238E27FC236}">
                <a16:creationId xmlns:a16="http://schemas.microsoft.com/office/drawing/2014/main" id="{96FD4AC1-8AA2-D645-AEEC-8588F49B61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4346"/>
            <a:ext cx="6096002" cy="6858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4D7A129-96D5-694C-B67A-59A4C5F11B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850" y="5990715"/>
            <a:ext cx="1395221" cy="55029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365BD81-F66B-3043-B7FC-E19ADDEA7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344"/>
            <a:ext cx="6095999" cy="1568425"/>
          </a:xfrm>
        </p:spPr>
        <p:txBody>
          <a:bodyPr wrap="square" lIns="648000" tIns="648000" rIns="0" bIns="0">
            <a:spAutoFit/>
          </a:bodyPr>
          <a:lstStyle>
            <a:lvl1pPr>
              <a:defRPr sz="3300" b="0" i="0">
                <a:solidFill>
                  <a:schemeClr val="accent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</a:t>
            </a:r>
            <a:br>
              <a:rPr lang="it-IT" dirty="0"/>
            </a:br>
            <a:r>
              <a:rPr lang="it-IT" dirty="0"/>
              <a:t>modificare 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79600B-1C17-CA4F-BAEB-953CAF0A9A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867976"/>
            <a:ext cx="5447072" cy="3871164"/>
          </a:xfrm>
        </p:spPr>
        <p:txBody>
          <a:bodyPr lIns="648000" tIns="0" rIns="0" bIns="0" numCol="1" spcCol="36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smtClean="0">
                <a:effectLst/>
                <a:latin typeface="Barlow" pitchFamily="2" charset="77"/>
                <a:cs typeface="Calibri Light" panose="020F0302020204030204" pitchFamily="34" charset="0"/>
              </a:defRPr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Fare clic per modificare il testo.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utatenist</a:t>
            </a:r>
            <a:r>
              <a:rPr lang="it-IT" dirty="0"/>
              <a:t>, </a:t>
            </a:r>
            <a:r>
              <a:rPr lang="it-IT" dirty="0" err="1"/>
              <a:t>coris</a:t>
            </a:r>
            <a:r>
              <a:rPr lang="it-IT" dirty="0"/>
              <a:t> </a:t>
            </a:r>
            <a:r>
              <a:rPr lang="it-IT" dirty="0" err="1"/>
              <a:t>eatectur</a:t>
            </a:r>
            <a:r>
              <a:rPr lang="it-IT" dirty="0"/>
              <a:t>, </a:t>
            </a:r>
            <a:r>
              <a:rPr lang="it-IT" dirty="0" err="1"/>
              <a:t>sinis</a:t>
            </a:r>
            <a:r>
              <a:rPr lang="it-IT" dirty="0"/>
              <a:t> ea di </a:t>
            </a:r>
            <a:r>
              <a:rPr lang="it-IT" dirty="0" err="1"/>
              <a:t>quas</a:t>
            </a:r>
            <a:r>
              <a:rPr lang="it-IT" dirty="0"/>
              <a:t> es ea es </a:t>
            </a:r>
            <a:r>
              <a:rPr lang="it-IT" dirty="0" err="1"/>
              <a:t>volendi</a:t>
            </a:r>
            <a:r>
              <a:rPr lang="it-IT" dirty="0"/>
              <a:t> </a:t>
            </a:r>
            <a:r>
              <a:rPr lang="it-IT" dirty="0" err="1"/>
              <a:t>taspeles</a:t>
            </a:r>
            <a:r>
              <a:rPr lang="it-IT" dirty="0"/>
              <a:t> </a:t>
            </a:r>
            <a:r>
              <a:rPr lang="it-IT" dirty="0" err="1"/>
              <a:t>pre</a:t>
            </a:r>
            <a:r>
              <a:rPr lang="it-IT" dirty="0"/>
              <a:t> </a:t>
            </a:r>
            <a:r>
              <a:rPr lang="it-IT" dirty="0" err="1"/>
              <a:t>num</a:t>
            </a:r>
            <a:r>
              <a:rPr lang="it-IT" dirty="0"/>
              <a:t> </a:t>
            </a:r>
            <a:r>
              <a:rPr lang="it-IT" dirty="0" err="1"/>
              <a:t>recerumet</a:t>
            </a:r>
            <a:r>
              <a:rPr lang="it-IT" dirty="0"/>
              <a:t> </a:t>
            </a:r>
            <a:r>
              <a:rPr lang="it-IT" dirty="0" err="1"/>
              <a:t>eium</a:t>
            </a:r>
            <a:r>
              <a:rPr lang="it-IT" dirty="0"/>
              <a:t> qui </a:t>
            </a:r>
            <a:r>
              <a:rPr lang="it-IT" dirty="0" err="1"/>
              <a:t>dolumet</a:t>
            </a:r>
            <a:r>
              <a:rPr lang="it-IT" dirty="0"/>
              <a:t> quo mi, </a:t>
            </a:r>
            <a:r>
              <a:rPr lang="it-IT" dirty="0" err="1"/>
              <a:t>coria</a:t>
            </a:r>
            <a:r>
              <a:rPr lang="it-IT" dirty="0"/>
              <a:t> </a:t>
            </a:r>
            <a:r>
              <a:rPr lang="it-IT" dirty="0" err="1"/>
              <a:t>aliqui</a:t>
            </a:r>
            <a:r>
              <a:rPr lang="it-IT" dirty="0"/>
              <a:t> </a:t>
            </a:r>
            <a:r>
              <a:rPr lang="it-IT" dirty="0" err="1"/>
              <a:t>berspicia</a:t>
            </a:r>
            <a:r>
              <a:rPr lang="it-IT" dirty="0"/>
              <a:t> </a:t>
            </a:r>
            <a:r>
              <a:rPr lang="it-IT" dirty="0" err="1"/>
              <a:t>iur</a:t>
            </a:r>
            <a:r>
              <a:rPr lang="it-IT" dirty="0"/>
              <a:t> </a:t>
            </a:r>
            <a:r>
              <a:rPr lang="it-IT" dirty="0" err="1"/>
              <a:t>ratem</a:t>
            </a:r>
            <a:r>
              <a:rPr lang="it-IT" dirty="0"/>
              <a:t>. Te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ipsapitem</a:t>
            </a:r>
            <a:r>
              <a:rPr lang="it-IT" dirty="0"/>
              <a:t> </a:t>
            </a:r>
            <a:r>
              <a:rPr lang="it-IT" dirty="0" err="1"/>
              <a:t>essum</a:t>
            </a:r>
            <a:r>
              <a:rPr lang="it-IT" dirty="0"/>
              <a:t>, </a:t>
            </a:r>
            <a:r>
              <a:rPr lang="it-IT" dirty="0" err="1"/>
              <a:t>consend</a:t>
            </a:r>
            <a:r>
              <a:rPr lang="it-IT" dirty="0"/>
              <a:t> </a:t>
            </a:r>
            <a:r>
              <a:rPr lang="it-IT" dirty="0" err="1"/>
              <a:t>aecernam</a:t>
            </a:r>
            <a:r>
              <a:rPr lang="it-IT" dirty="0"/>
              <a:t>, </a:t>
            </a:r>
            <a:r>
              <a:rPr lang="it-IT" dirty="0" err="1"/>
              <a:t>necae</a:t>
            </a:r>
            <a:r>
              <a:rPr lang="it-IT" dirty="0"/>
              <a:t> </a:t>
            </a:r>
            <a:r>
              <a:rPr lang="it-IT" dirty="0" err="1"/>
              <a:t>pelit</a:t>
            </a:r>
            <a:r>
              <a:rPr lang="it-IT" dirty="0"/>
              <a:t> </a:t>
            </a:r>
            <a:r>
              <a:rPr lang="it-IT" dirty="0" err="1"/>
              <a:t>officim</a:t>
            </a:r>
            <a:r>
              <a:rPr lang="it-IT" dirty="0"/>
              <a:t> </a:t>
            </a:r>
            <a:r>
              <a:rPr lang="it-IT" dirty="0" err="1"/>
              <a:t>ilicate</a:t>
            </a:r>
            <a:r>
              <a:rPr lang="it-IT" dirty="0"/>
              <a:t> </a:t>
            </a:r>
            <a:r>
              <a:rPr lang="it-IT" dirty="0" err="1"/>
              <a:t>volorepres</a:t>
            </a:r>
            <a:r>
              <a:rPr lang="it-IT" dirty="0"/>
              <a:t> ut ad ex et </a:t>
            </a:r>
            <a:r>
              <a:rPr lang="it-IT" dirty="0" err="1"/>
              <a:t>optatem</a:t>
            </a:r>
            <a:r>
              <a:rPr lang="it-IT" dirty="0"/>
              <a:t> </a:t>
            </a:r>
            <a:r>
              <a:rPr lang="it-IT" dirty="0" err="1"/>
              <a:t>expel</a:t>
            </a:r>
            <a:r>
              <a:rPr lang="it-IT" dirty="0"/>
              <a:t> </a:t>
            </a:r>
            <a:r>
              <a:rPr lang="it-IT" dirty="0" err="1"/>
              <a:t>ipiciis</a:t>
            </a:r>
            <a:r>
              <a:rPr lang="it-IT" dirty="0"/>
              <a:t> </a:t>
            </a:r>
            <a:r>
              <a:rPr lang="it-IT" dirty="0" err="1"/>
              <a:t>eosam</a:t>
            </a:r>
            <a:r>
              <a:rPr lang="it-IT" dirty="0"/>
              <a:t> alita in con </a:t>
            </a:r>
            <a:r>
              <a:rPr lang="it-IT" dirty="0" err="1"/>
              <a:t>nimaio</a:t>
            </a:r>
            <a:r>
              <a:rPr lang="it-IT" dirty="0"/>
              <a:t> </a:t>
            </a:r>
            <a:r>
              <a:rPr lang="it-IT" dirty="0" err="1"/>
              <a:t>voluptam</a:t>
            </a:r>
            <a:r>
              <a:rPr lang="it-IT" dirty="0"/>
              <a:t> </a:t>
            </a:r>
            <a:r>
              <a:rPr lang="it-IT" dirty="0" err="1"/>
              <a:t>quunt</a:t>
            </a:r>
            <a:r>
              <a:rPr lang="it-IT" dirty="0"/>
              <a:t>, ut </a:t>
            </a:r>
            <a:r>
              <a:rPr lang="it-IT" dirty="0" err="1"/>
              <a:t>ullum</a:t>
            </a:r>
            <a:r>
              <a:rPr lang="it-IT" dirty="0"/>
              <a:t> res </a:t>
            </a:r>
            <a:r>
              <a:rPr lang="it-IT" dirty="0" err="1"/>
              <a:t>eos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ut </a:t>
            </a:r>
            <a:r>
              <a:rPr lang="it-IT" dirty="0" err="1"/>
              <a:t>quiaturis</a:t>
            </a:r>
            <a:r>
              <a:rPr lang="it-IT" dirty="0"/>
              <a:t> </a:t>
            </a:r>
            <a:r>
              <a:rPr lang="it-IT" dirty="0" err="1"/>
              <a:t>dolorupmoluptaest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taquam</a:t>
            </a:r>
            <a:r>
              <a:rPr lang="it-IT" dirty="0"/>
              <a:t> et </a:t>
            </a:r>
            <a:r>
              <a:rPr lang="it-IT" dirty="0" err="1"/>
              <a:t>ligenimpore</a:t>
            </a:r>
            <a:r>
              <a:rPr lang="it-IT" dirty="0"/>
              <a:t> et aut </a:t>
            </a:r>
            <a:r>
              <a:rPr lang="it-IT" dirty="0" err="1"/>
              <a:t>faccab</a:t>
            </a:r>
            <a:r>
              <a:rPr lang="it-IT" dirty="0"/>
              <a:t> </a:t>
            </a:r>
            <a:r>
              <a:rPr lang="it-IT" dirty="0" err="1"/>
              <a:t>iumquis</a:t>
            </a:r>
            <a:r>
              <a:rPr lang="it-IT" dirty="0"/>
              <a:t> </a:t>
            </a:r>
            <a:r>
              <a:rPr lang="it-IT" dirty="0" err="1"/>
              <a:t>eniende</a:t>
            </a:r>
            <a:r>
              <a:rPr lang="it-IT" dirty="0"/>
              <a:t> </a:t>
            </a:r>
            <a:r>
              <a:rPr lang="it-IT" dirty="0" err="1"/>
              <a:t>lessum</a:t>
            </a:r>
            <a:r>
              <a:rPr lang="it-IT" dirty="0"/>
              <a:t>, volo </a:t>
            </a:r>
            <a:r>
              <a:rPr lang="it-IT" dirty="0" err="1"/>
              <a:t>consend</a:t>
            </a:r>
            <a:r>
              <a:rPr lang="it-IT" dirty="0"/>
              <a:t> </a:t>
            </a:r>
            <a:r>
              <a:rPr lang="it-IT" dirty="0" err="1"/>
              <a:t>aecernam</a:t>
            </a:r>
            <a:r>
              <a:rPr lang="it-IT" dirty="0"/>
              <a:t>, </a:t>
            </a:r>
            <a:r>
              <a:rPr lang="it-IT" dirty="0" err="1"/>
              <a:t>necae</a:t>
            </a:r>
            <a:r>
              <a:rPr lang="it-IT" dirty="0"/>
              <a:t> </a:t>
            </a:r>
            <a:r>
              <a:rPr lang="it-IT" dirty="0" err="1"/>
              <a:t>pelit</a:t>
            </a:r>
            <a:r>
              <a:rPr lang="it-IT" dirty="0"/>
              <a:t> </a:t>
            </a:r>
            <a:r>
              <a:rPr lang="it-IT" dirty="0" err="1"/>
              <a:t>officim</a:t>
            </a:r>
            <a:r>
              <a:rPr lang="it-IT" dirty="0"/>
              <a:t> </a:t>
            </a:r>
            <a:r>
              <a:rPr lang="it-IT" dirty="0" err="1"/>
              <a:t>ilicate</a:t>
            </a:r>
            <a:r>
              <a:rPr lang="it-IT" dirty="0"/>
              <a:t> </a:t>
            </a:r>
            <a:r>
              <a:rPr lang="it-IT" dirty="0" err="1"/>
              <a:t>volorepres</a:t>
            </a:r>
            <a:r>
              <a:rPr lang="it-IT" dirty="0"/>
              <a:t> sa si </a:t>
            </a:r>
            <a:r>
              <a:rPr lang="it-IT" dirty="0" err="1"/>
              <a:t>nis</a:t>
            </a:r>
            <a:r>
              <a:rPr lang="it-IT" dirty="0"/>
              <a:t> </a:t>
            </a:r>
            <a:r>
              <a:rPr lang="it-IT" dirty="0" err="1"/>
              <a:t>maioremporit</a:t>
            </a:r>
            <a:r>
              <a:rPr lang="it-IT" dirty="0"/>
              <a:t> </a:t>
            </a:r>
            <a:r>
              <a:rPr lang="it-IT" dirty="0" err="1"/>
              <a:t>berspicia</a:t>
            </a:r>
            <a:r>
              <a:rPr lang="it-IT" dirty="0"/>
              <a:t> </a:t>
            </a:r>
            <a:r>
              <a:rPr lang="it-IT" dirty="0" err="1"/>
              <a:t>iur</a:t>
            </a:r>
            <a:r>
              <a:rPr lang="it-IT" dirty="0"/>
              <a:t> </a:t>
            </a:r>
            <a:r>
              <a:rPr lang="it-IT" dirty="0" err="1"/>
              <a:t>ratem</a:t>
            </a:r>
            <a:r>
              <a:rPr lang="it-IT" dirty="0"/>
              <a:t>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</a:t>
            </a:r>
            <a:r>
              <a:rPr lang="it-IT" dirty="0" err="1"/>
              <a:t>piet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ilit</a:t>
            </a:r>
            <a:r>
              <a:rPr lang="it-IT" dirty="0"/>
              <a:t>, </a:t>
            </a:r>
            <a:r>
              <a:rPr lang="it-IT" dirty="0" err="1"/>
              <a:t>sequi</a:t>
            </a:r>
            <a:r>
              <a:rPr lang="it-IT" dirty="0"/>
              <a:t> od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mollorp</a:t>
            </a:r>
            <a:r>
              <a:rPr lang="it-IT" dirty="0"/>
              <a:t> </a:t>
            </a:r>
            <a:r>
              <a:rPr lang="it-IT" dirty="0" err="1"/>
              <a:t>oreptam</a:t>
            </a:r>
            <a:r>
              <a:rPr lang="it-IT" dirty="0"/>
              <a:t> et aut. </a:t>
            </a:r>
            <a:r>
              <a:rPr lang="it-IT" dirty="0" err="1"/>
              <a:t>Leat</a:t>
            </a:r>
            <a:r>
              <a:rPr lang="it-IT" dirty="0"/>
              <a:t> ut qui temo </a:t>
            </a:r>
            <a:r>
              <a:rPr lang="it-IT" dirty="0" err="1"/>
              <a:t>quuntio</a:t>
            </a:r>
            <a:r>
              <a:rPr lang="it-IT" dirty="0"/>
              <a:t> </a:t>
            </a:r>
            <a:r>
              <a:rPr lang="it-IT" dirty="0" err="1"/>
              <a:t>cus</a:t>
            </a:r>
            <a:r>
              <a:rPr lang="it-IT" dirty="0"/>
              <a:t> se </a:t>
            </a:r>
            <a:r>
              <a:rPr lang="it-IT" dirty="0" err="1"/>
              <a:t>simolup</a:t>
            </a:r>
            <a:r>
              <a:rPr lang="it-IT" dirty="0"/>
              <a:t> </a:t>
            </a:r>
            <a:r>
              <a:rPr lang="it-IT" dirty="0" err="1"/>
              <a:t>tatur</a:t>
            </a:r>
            <a:r>
              <a:rPr lang="it-IT" dirty="0"/>
              <a:t>, </a:t>
            </a:r>
            <a:r>
              <a:rPr lang="it-IT" dirty="0" err="1"/>
              <a:t>nobit</a:t>
            </a:r>
            <a:r>
              <a:rPr lang="it-IT" dirty="0"/>
              <a:t> </a:t>
            </a:r>
            <a:r>
              <a:rPr lang="it-IT" dirty="0" err="1"/>
              <a:t>quae</a:t>
            </a:r>
            <a:r>
              <a:rPr lang="it-IT" dirty="0"/>
              <a:t> </a:t>
            </a:r>
            <a:r>
              <a:rPr lang="it-IT" dirty="0" err="1"/>
              <a:t>volesecto</a:t>
            </a:r>
            <a:r>
              <a:rPr lang="it-IT" dirty="0"/>
              <a:t> </a:t>
            </a:r>
            <a:r>
              <a:rPr lang="it-IT" dirty="0" err="1"/>
              <a:t>doloreiunto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incto</a:t>
            </a:r>
            <a:r>
              <a:rPr lang="it-IT" dirty="0"/>
              <a:t> </a:t>
            </a:r>
            <a:r>
              <a:rPr lang="it-IT" dirty="0" err="1"/>
              <a:t>inctum</a:t>
            </a:r>
            <a:r>
              <a:rPr lang="it-IT" dirty="0"/>
              <a:t> </a:t>
            </a:r>
            <a:r>
              <a:rPr lang="it-IT" dirty="0" err="1"/>
              <a:t>necus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, </a:t>
            </a:r>
            <a:r>
              <a:rPr lang="it-IT" dirty="0" err="1"/>
              <a:t>officipient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doluptatem</a:t>
            </a:r>
            <a:r>
              <a:rPr lang="it-IT" dirty="0"/>
              <a:t> </a:t>
            </a:r>
            <a:r>
              <a:rPr lang="it-IT" dirty="0" err="1"/>
              <a:t>necta</a:t>
            </a:r>
            <a:r>
              <a:rPr lang="it-IT" dirty="0"/>
              <a:t> </a:t>
            </a:r>
            <a:r>
              <a:rPr lang="it-IT" dirty="0" err="1"/>
              <a:t>aspersp</a:t>
            </a:r>
            <a:r>
              <a:rPr lang="it-IT" dirty="0"/>
              <a:t> </a:t>
            </a:r>
            <a:r>
              <a:rPr lang="it-IT" dirty="0" err="1"/>
              <a:t>eritent</a:t>
            </a:r>
            <a:r>
              <a:rPr lang="it-IT" dirty="0"/>
              <a:t> </a:t>
            </a:r>
            <a:r>
              <a:rPr lang="it-IT" dirty="0" err="1"/>
              <a:t>eaqui</a:t>
            </a:r>
            <a:r>
              <a:rPr lang="it-IT" dirty="0"/>
              <a:t> </a:t>
            </a:r>
            <a:r>
              <a:rPr lang="it-IT" dirty="0" err="1"/>
              <a:t>ommodi</a:t>
            </a:r>
            <a:r>
              <a:rPr lang="it-IT" dirty="0"/>
              <a:t> </a:t>
            </a:r>
            <a:r>
              <a:rPr lang="it-IT" dirty="0" err="1"/>
              <a:t>ommo</a:t>
            </a:r>
            <a:r>
              <a:rPr lang="it-IT" dirty="0"/>
              <a:t> od.</a:t>
            </a:r>
          </a:p>
        </p:txBody>
      </p:sp>
      <p:sp>
        <p:nvSpPr>
          <p:cNvPr id="27" name="Segnaposto numero diapositiva 5">
            <a:extLst>
              <a:ext uri="{FF2B5EF4-FFF2-40B4-BE49-F238E27FC236}">
                <a16:creationId xmlns:a16="http://schemas.microsoft.com/office/drawing/2014/main" id="{ACE8B488-245F-1048-A896-A485399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28" name="Connettore 1 27">
            <a:extLst>
              <a:ext uri="{FF2B5EF4-FFF2-40B4-BE49-F238E27FC236}">
                <a16:creationId xmlns:a16="http://schemas.microsoft.com/office/drawing/2014/main" id="{5C7671AB-3D3D-F84A-AB8E-29D71FA4CE6C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5164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65BD81-F66B-3043-B7FC-E19ADDEA7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4344"/>
            <a:ext cx="5447072" cy="1568425"/>
          </a:xfrm>
        </p:spPr>
        <p:txBody>
          <a:bodyPr wrap="square" lIns="648000" tIns="648000" rIns="0" bIns="0">
            <a:spAutoFit/>
          </a:bodyPr>
          <a:lstStyle>
            <a:lvl1pPr>
              <a:defRPr sz="3300" b="0" i="0">
                <a:solidFill>
                  <a:schemeClr val="accent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</a:t>
            </a:r>
            <a:br>
              <a:rPr lang="it-IT" dirty="0"/>
            </a:br>
            <a:r>
              <a:rPr lang="it-IT" dirty="0"/>
              <a:t>modificare 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79600B-1C17-CA4F-BAEB-953CAF0A9A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867976"/>
            <a:ext cx="5447072" cy="3871164"/>
          </a:xfrm>
        </p:spPr>
        <p:txBody>
          <a:bodyPr lIns="648000" tIns="0" rIns="0" bIns="0" numCol="1" spcCol="36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smtClean="0">
                <a:effectLst/>
                <a:latin typeface="Barlow" pitchFamily="2" charset="77"/>
                <a:cs typeface="Calibri Light" panose="020F0302020204030204" pitchFamily="34" charset="0"/>
              </a:defRPr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Fare clic per modificare il testo.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utatenist</a:t>
            </a:r>
            <a:r>
              <a:rPr lang="it-IT" dirty="0"/>
              <a:t>, </a:t>
            </a:r>
            <a:r>
              <a:rPr lang="it-IT" dirty="0" err="1"/>
              <a:t>coris</a:t>
            </a:r>
            <a:r>
              <a:rPr lang="it-IT" dirty="0"/>
              <a:t> </a:t>
            </a:r>
            <a:r>
              <a:rPr lang="it-IT" dirty="0" err="1"/>
              <a:t>eatectur</a:t>
            </a:r>
            <a:r>
              <a:rPr lang="it-IT" dirty="0"/>
              <a:t>, </a:t>
            </a:r>
            <a:r>
              <a:rPr lang="it-IT" dirty="0" err="1"/>
              <a:t>sinis</a:t>
            </a:r>
            <a:r>
              <a:rPr lang="it-IT" dirty="0"/>
              <a:t> ea di </a:t>
            </a:r>
            <a:r>
              <a:rPr lang="it-IT" dirty="0" err="1"/>
              <a:t>quas</a:t>
            </a:r>
            <a:r>
              <a:rPr lang="it-IT" dirty="0"/>
              <a:t> es ea es </a:t>
            </a:r>
            <a:r>
              <a:rPr lang="it-IT" dirty="0" err="1"/>
              <a:t>volendi</a:t>
            </a:r>
            <a:r>
              <a:rPr lang="it-IT" dirty="0"/>
              <a:t> </a:t>
            </a:r>
            <a:r>
              <a:rPr lang="it-IT" dirty="0" err="1"/>
              <a:t>taspeles</a:t>
            </a:r>
            <a:r>
              <a:rPr lang="it-IT" dirty="0"/>
              <a:t> </a:t>
            </a:r>
            <a:r>
              <a:rPr lang="it-IT" dirty="0" err="1"/>
              <a:t>pre</a:t>
            </a:r>
            <a:r>
              <a:rPr lang="it-IT" dirty="0"/>
              <a:t> </a:t>
            </a:r>
            <a:r>
              <a:rPr lang="it-IT" dirty="0" err="1"/>
              <a:t>num</a:t>
            </a:r>
            <a:r>
              <a:rPr lang="it-IT" dirty="0"/>
              <a:t> </a:t>
            </a:r>
            <a:r>
              <a:rPr lang="it-IT" dirty="0" err="1"/>
              <a:t>recerumet</a:t>
            </a:r>
            <a:r>
              <a:rPr lang="it-IT" dirty="0"/>
              <a:t> </a:t>
            </a:r>
            <a:r>
              <a:rPr lang="it-IT" dirty="0" err="1"/>
              <a:t>eium</a:t>
            </a:r>
            <a:r>
              <a:rPr lang="it-IT" dirty="0"/>
              <a:t> qui </a:t>
            </a:r>
            <a:r>
              <a:rPr lang="it-IT" dirty="0" err="1"/>
              <a:t>dolumet</a:t>
            </a:r>
            <a:r>
              <a:rPr lang="it-IT" dirty="0"/>
              <a:t> quo mi, </a:t>
            </a:r>
            <a:r>
              <a:rPr lang="it-IT" dirty="0" err="1"/>
              <a:t>coria</a:t>
            </a:r>
            <a:r>
              <a:rPr lang="it-IT" dirty="0"/>
              <a:t> </a:t>
            </a:r>
            <a:r>
              <a:rPr lang="it-IT" dirty="0" err="1"/>
              <a:t>aliqui</a:t>
            </a:r>
            <a:r>
              <a:rPr lang="it-IT" dirty="0"/>
              <a:t> </a:t>
            </a:r>
            <a:r>
              <a:rPr lang="it-IT" dirty="0" err="1"/>
              <a:t>berspicia</a:t>
            </a:r>
            <a:r>
              <a:rPr lang="it-IT" dirty="0"/>
              <a:t> </a:t>
            </a:r>
            <a:r>
              <a:rPr lang="it-IT" dirty="0" err="1"/>
              <a:t>iur</a:t>
            </a:r>
            <a:r>
              <a:rPr lang="it-IT" dirty="0"/>
              <a:t> </a:t>
            </a:r>
            <a:r>
              <a:rPr lang="it-IT" dirty="0" err="1"/>
              <a:t>ratem</a:t>
            </a:r>
            <a:r>
              <a:rPr lang="it-IT" dirty="0"/>
              <a:t>. Te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ipsapitem</a:t>
            </a:r>
            <a:r>
              <a:rPr lang="it-IT" dirty="0"/>
              <a:t> </a:t>
            </a:r>
            <a:r>
              <a:rPr lang="it-IT" dirty="0" err="1"/>
              <a:t>essum</a:t>
            </a:r>
            <a:r>
              <a:rPr lang="it-IT" dirty="0"/>
              <a:t>, </a:t>
            </a:r>
            <a:r>
              <a:rPr lang="it-IT" dirty="0" err="1"/>
              <a:t>consend</a:t>
            </a:r>
            <a:r>
              <a:rPr lang="it-IT" dirty="0"/>
              <a:t> </a:t>
            </a:r>
            <a:r>
              <a:rPr lang="it-IT" dirty="0" err="1"/>
              <a:t>aecernam</a:t>
            </a:r>
            <a:r>
              <a:rPr lang="it-IT" dirty="0"/>
              <a:t>, </a:t>
            </a:r>
            <a:r>
              <a:rPr lang="it-IT" dirty="0" err="1"/>
              <a:t>necae</a:t>
            </a:r>
            <a:r>
              <a:rPr lang="it-IT" dirty="0"/>
              <a:t> </a:t>
            </a:r>
            <a:r>
              <a:rPr lang="it-IT" dirty="0" err="1"/>
              <a:t>pelit</a:t>
            </a:r>
            <a:r>
              <a:rPr lang="it-IT" dirty="0"/>
              <a:t> </a:t>
            </a:r>
            <a:r>
              <a:rPr lang="it-IT" dirty="0" err="1"/>
              <a:t>officim</a:t>
            </a:r>
            <a:r>
              <a:rPr lang="it-IT" dirty="0"/>
              <a:t> </a:t>
            </a:r>
            <a:r>
              <a:rPr lang="it-IT" dirty="0" err="1"/>
              <a:t>ilicate</a:t>
            </a:r>
            <a:r>
              <a:rPr lang="it-IT" dirty="0"/>
              <a:t> </a:t>
            </a:r>
            <a:r>
              <a:rPr lang="it-IT" dirty="0" err="1"/>
              <a:t>volorepres</a:t>
            </a:r>
            <a:r>
              <a:rPr lang="it-IT" dirty="0"/>
              <a:t> ut ad ex et </a:t>
            </a:r>
            <a:r>
              <a:rPr lang="it-IT" dirty="0" err="1"/>
              <a:t>optatem</a:t>
            </a:r>
            <a:r>
              <a:rPr lang="it-IT" dirty="0"/>
              <a:t> </a:t>
            </a:r>
            <a:r>
              <a:rPr lang="it-IT" dirty="0" err="1"/>
              <a:t>expel</a:t>
            </a:r>
            <a:r>
              <a:rPr lang="it-IT" dirty="0"/>
              <a:t> </a:t>
            </a:r>
            <a:r>
              <a:rPr lang="it-IT" dirty="0" err="1"/>
              <a:t>ipiciis</a:t>
            </a:r>
            <a:r>
              <a:rPr lang="it-IT" dirty="0"/>
              <a:t> </a:t>
            </a:r>
            <a:r>
              <a:rPr lang="it-IT" dirty="0" err="1"/>
              <a:t>eosam</a:t>
            </a:r>
            <a:r>
              <a:rPr lang="it-IT" dirty="0"/>
              <a:t> alita in con </a:t>
            </a:r>
            <a:r>
              <a:rPr lang="it-IT" dirty="0" err="1"/>
              <a:t>nimaio</a:t>
            </a:r>
            <a:r>
              <a:rPr lang="it-IT" dirty="0"/>
              <a:t> </a:t>
            </a:r>
            <a:r>
              <a:rPr lang="it-IT" dirty="0" err="1"/>
              <a:t>voluptam</a:t>
            </a:r>
            <a:r>
              <a:rPr lang="it-IT" dirty="0"/>
              <a:t> </a:t>
            </a:r>
            <a:r>
              <a:rPr lang="it-IT" dirty="0" err="1"/>
              <a:t>quunt</a:t>
            </a:r>
            <a:r>
              <a:rPr lang="it-IT" dirty="0"/>
              <a:t>, ut </a:t>
            </a:r>
            <a:r>
              <a:rPr lang="it-IT" dirty="0" err="1"/>
              <a:t>ullum</a:t>
            </a:r>
            <a:r>
              <a:rPr lang="it-IT" dirty="0"/>
              <a:t> res </a:t>
            </a:r>
            <a:r>
              <a:rPr lang="it-IT" dirty="0" err="1"/>
              <a:t>eos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ut </a:t>
            </a:r>
            <a:r>
              <a:rPr lang="it-IT" dirty="0" err="1"/>
              <a:t>quiaturis</a:t>
            </a:r>
            <a:r>
              <a:rPr lang="it-IT" dirty="0"/>
              <a:t> </a:t>
            </a:r>
            <a:r>
              <a:rPr lang="it-IT" dirty="0" err="1"/>
              <a:t>dolorupmoluptaest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taquam</a:t>
            </a:r>
            <a:r>
              <a:rPr lang="it-IT" dirty="0"/>
              <a:t> et </a:t>
            </a:r>
            <a:r>
              <a:rPr lang="it-IT" dirty="0" err="1"/>
              <a:t>ligenimpore</a:t>
            </a:r>
            <a:r>
              <a:rPr lang="it-IT" dirty="0"/>
              <a:t> et aut </a:t>
            </a:r>
            <a:r>
              <a:rPr lang="it-IT" dirty="0" err="1"/>
              <a:t>faccab</a:t>
            </a:r>
            <a:r>
              <a:rPr lang="it-IT" dirty="0"/>
              <a:t> </a:t>
            </a:r>
            <a:r>
              <a:rPr lang="it-IT" dirty="0" err="1"/>
              <a:t>iumquis</a:t>
            </a:r>
            <a:r>
              <a:rPr lang="it-IT" dirty="0"/>
              <a:t> </a:t>
            </a:r>
            <a:r>
              <a:rPr lang="it-IT" dirty="0" err="1"/>
              <a:t>eniende</a:t>
            </a:r>
            <a:r>
              <a:rPr lang="it-IT" dirty="0"/>
              <a:t> </a:t>
            </a:r>
            <a:r>
              <a:rPr lang="it-IT" dirty="0" err="1"/>
              <a:t>lessum</a:t>
            </a:r>
            <a:r>
              <a:rPr lang="it-IT" dirty="0"/>
              <a:t>, volo </a:t>
            </a:r>
            <a:r>
              <a:rPr lang="it-IT" dirty="0" err="1"/>
              <a:t>consend</a:t>
            </a:r>
            <a:r>
              <a:rPr lang="it-IT" dirty="0"/>
              <a:t> </a:t>
            </a:r>
            <a:r>
              <a:rPr lang="it-IT" dirty="0" err="1"/>
              <a:t>aecernam</a:t>
            </a:r>
            <a:r>
              <a:rPr lang="it-IT" dirty="0"/>
              <a:t>, </a:t>
            </a:r>
            <a:r>
              <a:rPr lang="it-IT" dirty="0" err="1"/>
              <a:t>necae</a:t>
            </a:r>
            <a:r>
              <a:rPr lang="it-IT" dirty="0"/>
              <a:t> </a:t>
            </a:r>
            <a:r>
              <a:rPr lang="it-IT" dirty="0" err="1"/>
              <a:t>pelit</a:t>
            </a:r>
            <a:r>
              <a:rPr lang="it-IT" dirty="0"/>
              <a:t> </a:t>
            </a:r>
            <a:r>
              <a:rPr lang="it-IT" dirty="0" err="1"/>
              <a:t>officim</a:t>
            </a:r>
            <a:r>
              <a:rPr lang="it-IT" dirty="0"/>
              <a:t> </a:t>
            </a:r>
            <a:r>
              <a:rPr lang="it-IT" dirty="0" err="1"/>
              <a:t>ilicate</a:t>
            </a:r>
            <a:r>
              <a:rPr lang="it-IT" dirty="0"/>
              <a:t> </a:t>
            </a:r>
            <a:r>
              <a:rPr lang="it-IT" dirty="0" err="1"/>
              <a:t>volorepres</a:t>
            </a:r>
            <a:r>
              <a:rPr lang="it-IT" dirty="0"/>
              <a:t> sa si </a:t>
            </a:r>
            <a:r>
              <a:rPr lang="it-IT" dirty="0" err="1"/>
              <a:t>nis</a:t>
            </a:r>
            <a:r>
              <a:rPr lang="it-IT" dirty="0"/>
              <a:t> </a:t>
            </a:r>
            <a:r>
              <a:rPr lang="it-IT" dirty="0" err="1"/>
              <a:t>maioremporit</a:t>
            </a:r>
            <a:r>
              <a:rPr lang="it-IT" dirty="0"/>
              <a:t> </a:t>
            </a:r>
            <a:r>
              <a:rPr lang="it-IT" dirty="0" err="1"/>
              <a:t>berspicia</a:t>
            </a:r>
            <a:r>
              <a:rPr lang="it-IT" dirty="0"/>
              <a:t> </a:t>
            </a:r>
            <a:r>
              <a:rPr lang="it-IT" dirty="0" err="1"/>
              <a:t>iur</a:t>
            </a:r>
            <a:r>
              <a:rPr lang="it-IT" dirty="0"/>
              <a:t> </a:t>
            </a:r>
            <a:r>
              <a:rPr lang="it-IT" dirty="0" err="1"/>
              <a:t>ratem</a:t>
            </a:r>
            <a:r>
              <a:rPr lang="it-IT" dirty="0"/>
              <a:t>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</a:t>
            </a:r>
            <a:r>
              <a:rPr lang="it-IT" dirty="0" err="1"/>
              <a:t>piet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ilit</a:t>
            </a:r>
            <a:r>
              <a:rPr lang="it-IT" dirty="0"/>
              <a:t>, </a:t>
            </a:r>
            <a:r>
              <a:rPr lang="it-IT" dirty="0" err="1"/>
              <a:t>sequi</a:t>
            </a:r>
            <a:r>
              <a:rPr lang="it-IT" dirty="0"/>
              <a:t> od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mollorp</a:t>
            </a:r>
            <a:r>
              <a:rPr lang="it-IT" dirty="0"/>
              <a:t> </a:t>
            </a:r>
            <a:r>
              <a:rPr lang="it-IT" dirty="0" err="1"/>
              <a:t>oreptam</a:t>
            </a:r>
            <a:r>
              <a:rPr lang="it-IT" dirty="0"/>
              <a:t> et aut. </a:t>
            </a:r>
            <a:r>
              <a:rPr lang="it-IT" dirty="0" err="1"/>
              <a:t>Leat</a:t>
            </a:r>
            <a:r>
              <a:rPr lang="it-IT" dirty="0"/>
              <a:t> ut qui temo </a:t>
            </a:r>
            <a:r>
              <a:rPr lang="it-IT" dirty="0" err="1"/>
              <a:t>quuntio</a:t>
            </a:r>
            <a:r>
              <a:rPr lang="it-IT" dirty="0"/>
              <a:t> </a:t>
            </a:r>
            <a:r>
              <a:rPr lang="it-IT" dirty="0" err="1"/>
              <a:t>cus</a:t>
            </a:r>
            <a:r>
              <a:rPr lang="it-IT" dirty="0"/>
              <a:t> se </a:t>
            </a:r>
            <a:r>
              <a:rPr lang="it-IT" dirty="0" err="1"/>
              <a:t>simolup</a:t>
            </a:r>
            <a:r>
              <a:rPr lang="it-IT" dirty="0"/>
              <a:t> </a:t>
            </a:r>
            <a:r>
              <a:rPr lang="it-IT" dirty="0" err="1"/>
              <a:t>tatur</a:t>
            </a:r>
            <a:r>
              <a:rPr lang="it-IT" dirty="0"/>
              <a:t>, </a:t>
            </a:r>
            <a:r>
              <a:rPr lang="it-IT" dirty="0" err="1"/>
              <a:t>nobit</a:t>
            </a:r>
            <a:r>
              <a:rPr lang="it-IT" dirty="0"/>
              <a:t> </a:t>
            </a:r>
            <a:r>
              <a:rPr lang="it-IT" dirty="0" err="1"/>
              <a:t>quae</a:t>
            </a:r>
            <a:r>
              <a:rPr lang="it-IT" dirty="0"/>
              <a:t> </a:t>
            </a:r>
            <a:r>
              <a:rPr lang="it-IT" dirty="0" err="1"/>
              <a:t>volesecto</a:t>
            </a:r>
            <a:r>
              <a:rPr lang="it-IT" dirty="0"/>
              <a:t> </a:t>
            </a:r>
            <a:r>
              <a:rPr lang="it-IT" dirty="0" err="1"/>
              <a:t>doloreiunto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incto</a:t>
            </a:r>
            <a:r>
              <a:rPr lang="it-IT" dirty="0"/>
              <a:t> </a:t>
            </a:r>
            <a:r>
              <a:rPr lang="it-IT" dirty="0" err="1"/>
              <a:t>inctum</a:t>
            </a:r>
            <a:r>
              <a:rPr lang="it-IT" dirty="0"/>
              <a:t> </a:t>
            </a:r>
            <a:r>
              <a:rPr lang="it-IT" dirty="0" err="1"/>
              <a:t>necus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, </a:t>
            </a:r>
            <a:r>
              <a:rPr lang="it-IT" dirty="0" err="1"/>
              <a:t>officipient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doluptatem</a:t>
            </a:r>
            <a:r>
              <a:rPr lang="it-IT" dirty="0"/>
              <a:t> </a:t>
            </a:r>
            <a:r>
              <a:rPr lang="it-IT" dirty="0" err="1"/>
              <a:t>necta</a:t>
            </a:r>
            <a:r>
              <a:rPr lang="it-IT" dirty="0"/>
              <a:t> </a:t>
            </a:r>
            <a:r>
              <a:rPr lang="it-IT" dirty="0" err="1"/>
              <a:t>aspersp</a:t>
            </a:r>
            <a:r>
              <a:rPr lang="it-IT" dirty="0"/>
              <a:t> </a:t>
            </a:r>
            <a:r>
              <a:rPr lang="it-IT" dirty="0" err="1"/>
              <a:t>eritent</a:t>
            </a:r>
            <a:r>
              <a:rPr lang="it-IT" dirty="0"/>
              <a:t> </a:t>
            </a:r>
            <a:r>
              <a:rPr lang="it-IT" dirty="0" err="1"/>
              <a:t>eaqui</a:t>
            </a:r>
            <a:r>
              <a:rPr lang="it-IT" dirty="0"/>
              <a:t> </a:t>
            </a:r>
            <a:r>
              <a:rPr lang="it-IT" dirty="0" err="1"/>
              <a:t>ommodi</a:t>
            </a:r>
            <a:r>
              <a:rPr lang="it-IT" dirty="0"/>
              <a:t> </a:t>
            </a:r>
            <a:r>
              <a:rPr lang="it-IT" dirty="0" err="1"/>
              <a:t>ommo</a:t>
            </a:r>
            <a:r>
              <a:rPr lang="it-IT" dirty="0"/>
              <a:t> od.</a:t>
            </a:r>
          </a:p>
        </p:txBody>
      </p:sp>
      <p:sp>
        <p:nvSpPr>
          <p:cNvPr id="27" name="Segnaposto numero diapositiva 5">
            <a:extLst>
              <a:ext uri="{FF2B5EF4-FFF2-40B4-BE49-F238E27FC236}">
                <a16:creationId xmlns:a16="http://schemas.microsoft.com/office/drawing/2014/main" id="{ACE8B488-245F-1048-A896-A485399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28" name="Connettore 1 27">
            <a:extLst>
              <a:ext uri="{FF2B5EF4-FFF2-40B4-BE49-F238E27FC236}">
                <a16:creationId xmlns:a16="http://schemas.microsoft.com/office/drawing/2014/main" id="{5C7671AB-3D3D-F84A-AB8E-29D71FA4CE6C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magine 28">
            <a:extLst>
              <a:ext uri="{FF2B5EF4-FFF2-40B4-BE49-F238E27FC236}">
                <a16:creationId xmlns:a16="http://schemas.microsoft.com/office/drawing/2014/main" id="{0740B862-83FE-DA49-B773-2D9E971CC2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851" y="5990715"/>
            <a:ext cx="1396149" cy="551275"/>
          </a:xfrm>
          <a:prstGeom prst="rect">
            <a:avLst/>
          </a:prstGeom>
        </p:spPr>
      </p:pic>
      <p:pic>
        <p:nvPicPr>
          <p:cNvPr id="6" name="Immagine 5" descr="Immagine che contiene acqua, esterni, cielo, spiaggia&#10;&#10;Descrizione generata automaticamente">
            <a:extLst>
              <a:ext uri="{FF2B5EF4-FFF2-40B4-BE49-F238E27FC236}">
                <a16:creationId xmlns:a16="http://schemas.microsoft.com/office/drawing/2014/main" id="{F5384EBB-ED07-0047-B9E5-D95FF7C32669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655" y="3392070"/>
            <a:ext cx="3140597" cy="234707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05711F7-4944-7C4D-A579-B917C80D0226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1403" y="3392070"/>
            <a:ext cx="3140597" cy="2347070"/>
          </a:xfrm>
          <a:prstGeom prst="rect">
            <a:avLst/>
          </a:prstGeom>
        </p:spPr>
      </p:pic>
      <p:pic>
        <p:nvPicPr>
          <p:cNvPr id="13" name="Immagine 12" descr="Immagine che contiene acqua, esterni, cielo, spiaggia&#10;&#10;Descrizione generata automaticamente">
            <a:extLst>
              <a:ext uri="{FF2B5EF4-FFF2-40B4-BE49-F238E27FC236}">
                <a16:creationId xmlns:a16="http://schemas.microsoft.com/office/drawing/2014/main" id="{BF3D42DF-7921-B54F-A35C-F2932798F620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342" r="-98127"/>
          <a:stretch/>
        </p:blipFill>
        <p:spPr>
          <a:xfrm>
            <a:off x="5867654" y="0"/>
            <a:ext cx="6324346" cy="3344395"/>
          </a:xfrm>
          <a:prstGeom prst="rect">
            <a:avLst/>
          </a:prstGeom>
        </p:spPr>
      </p:pic>
      <p:pic>
        <p:nvPicPr>
          <p:cNvPr id="9" name="Immagine 8" descr="Immagine che contiene acqua, cielo, esterni, montagna&#10;&#10;Descrizione generata automaticamente">
            <a:extLst>
              <a:ext uri="{FF2B5EF4-FFF2-40B4-BE49-F238E27FC236}">
                <a16:creationId xmlns:a16="http://schemas.microsoft.com/office/drawing/2014/main" id="{7E18545D-FAC0-8248-895E-244E21BE84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652" y="0"/>
            <a:ext cx="6324347" cy="335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45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65BD81-F66B-3043-B7FC-E19ADDEA7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4344"/>
            <a:ext cx="5447072" cy="1568425"/>
          </a:xfrm>
        </p:spPr>
        <p:txBody>
          <a:bodyPr wrap="square" lIns="648000" tIns="648000" rIns="0" bIns="0">
            <a:spAutoFit/>
          </a:bodyPr>
          <a:lstStyle>
            <a:lvl1pPr>
              <a:defRPr sz="3300" b="0" i="0">
                <a:solidFill>
                  <a:schemeClr val="accent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</a:t>
            </a:r>
            <a:br>
              <a:rPr lang="it-IT" dirty="0"/>
            </a:br>
            <a:r>
              <a:rPr lang="it-IT" dirty="0"/>
              <a:t>modificare 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79600B-1C17-CA4F-BAEB-953CAF0A9A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279229"/>
            <a:ext cx="3788600" cy="1459911"/>
          </a:xfrm>
        </p:spPr>
        <p:txBody>
          <a:bodyPr lIns="648000" tIns="0" rIns="0" bIns="0" numCol="1" spcCol="36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smtClean="0">
                <a:effectLst/>
                <a:latin typeface="Barlow" pitchFamily="2" charset="77"/>
                <a:cs typeface="Calibri Light" panose="020F0302020204030204" pitchFamily="34" charset="0"/>
              </a:defRPr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 err="1"/>
              <a:t>Leat</a:t>
            </a:r>
            <a:r>
              <a:rPr lang="it-IT" dirty="0"/>
              <a:t> ut qui temo </a:t>
            </a:r>
            <a:r>
              <a:rPr lang="it-IT" dirty="0" err="1"/>
              <a:t>quuntio</a:t>
            </a:r>
            <a:r>
              <a:rPr lang="it-IT" dirty="0"/>
              <a:t> </a:t>
            </a:r>
            <a:r>
              <a:rPr lang="it-IT" dirty="0" err="1"/>
              <a:t>cus</a:t>
            </a:r>
            <a:r>
              <a:rPr lang="it-IT" dirty="0"/>
              <a:t> se </a:t>
            </a:r>
            <a:r>
              <a:rPr lang="it-IT" dirty="0" err="1"/>
              <a:t>simolup</a:t>
            </a:r>
            <a:r>
              <a:rPr lang="it-IT" dirty="0"/>
              <a:t> </a:t>
            </a:r>
            <a:r>
              <a:rPr lang="it-IT" dirty="0" err="1"/>
              <a:t>tatur</a:t>
            </a:r>
            <a:r>
              <a:rPr lang="it-IT" dirty="0"/>
              <a:t>, </a:t>
            </a:r>
            <a:r>
              <a:rPr lang="it-IT" dirty="0" err="1"/>
              <a:t>nobit</a:t>
            </a:r>
            <a:r>
              <a:rPr lang="it-IT" dirty="0"/>
              <a:t> </a:t>
            </a:r>
            <a:r>
              <a:rPr lang="it-IT" dirty="0" err="1"/>
              <a:t>quae</a:t>
            </a:r>
            <a:r>
              <a:rPr lang="it-IT" dirty="0"/>
              <a:t> </a:t>
            </a:r>
            <a:r>
              <a:rPr lang="it-IT" dirty="0" err="1"/>
              <a:t>volesecto</a:t>
            </a:r>
            <a:r>
              <a:rPr lang="it-IT" dirty="0"/>
              <a:t> </a:t>
            </a:r>
            <a:r>
              <a:rPr lang="it-IT" dirty="0" err="1"/>
              <a:t>doloreiunto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incto</a:t>
            </a:r>
            <a:r>
              <a:rPr lang="it-IT" dirty="0"/>
              <a:t> </a:t>
            </a:r>
            <a:r>
              <a:rPr lang="it-IT" dirty="0" err="1"/>
              <a:t>inctum</a:t>
            </a:r>
            <a:r>
              <a:rPr lang="it-IT" dirty="0"/>
              <a:t> </a:t>
            </a:r>
            <a:r>
              <a:rPr lang="it-IT" dirty="0" err="1"/>
              <a:t>necus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, </a:t>
            </a:r>
            <a:r>
              <a:rPr lang="it-IT" dirty="0" err="1"/>
              <a:t>officipient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doluptatem</a:t>
            </a:r>
            <a:r>
              <a:rPr lang="it-IT" dirty="0"/>
              <a:t> </a:t>
            </a:r>
            <a:r>
              <a:rPr lang="it-IT" dirty="0" err="1"/>
              <a:t>necta</a:t>
            </a:r>
            <a:r>
              <a:rPr lang="it-IT" dirty="0"/>
              <a:t> </a:t>
            </a:r>
            <a:r>
              <a:rPr lang="it-IT" dirty="0" err="1"/>
              <a:t>aspersp</a:t>
            </a:r>
            <a:r>
              <a:rPr lang="it-IT" dirty="0"/>
              <a:t> </a:t>
            </a:r>
            <a:r>
              <a:rPr lang="it-IT" dirty="0" err="1"/>
              <a:t>eritent</a:t>
            </a:r>
            <a:r>
              <a:rPr lang="it-IT" dirty="0"/>
              <a:t> </a:t>
            </a:r>
            <a:r>
              <a:rPr lang="it-IT" dirty="0" err="1"/>
              <a:t>eaqui</a:t>
            </a:r>
            <a:r>
              <a:rPr lang="it-IT" dirty="0"/>
              <a:t> </a:t>
            </a:r>
            <a:r>
              <a:rPr lang="it-IT" dirty="0" err="1"/>
              <a:t>ommodi</a:t>
            </a:r>
            <a:r>
              <a:rPr lang="it-IT" dirty="0"/>
              <a:t> </a:t>
            </a:r>
            <a:r>
              <a:rPr lang="it-IT" dirty="0" err="1"/>
              <a:t>ommo</a:t>
            </a:r>
            <a:r>
              <a:rPr lang="it-IT" dirty="0"/>
              <a:t> od.</a:t>
            </a:r>
          </a:p>
        </p:txBody>
      </p:sp>
      <p:sp>
        <p:nvSpPr>
          <p:cNvPr id="27" name="Segnaposto numero diapositiva 5">
            <a:extLst>
              <a:ext uri="{FF2B5EF4-FFF2-40B4-BE49-F238E27FC236}">
                <a16:creationId xmlns:a16="http://schemas.microsoft.com/office/drawing/2014/main" id="{ACE8B488-245F-1048-A896-A485399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28" name="Connettore 1 27">
            <a:extLst>
              <a:ext uri="{FF2B5EF4-FFF2-40B4-BE49-F238E27FC236}">
                <a16:creationId xmlns:a16="http://schemas.microsoft.com/office/drawing/2014/main" id="{5C7671AB-3D3D-F84A-AB8E-29D71FA4CE6C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magine 28">
            <a:extLst>
              <a:ext uri="{FF2B5EF4-FFF2-40B4-BE49-F238E27FC236}">
                <a16:creationId xmlns:a16="http://schemas.microsoft.com/office/drawing/2014/main" id="{0740B862-83FE-DA49-B773-2D9E971CC2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851" y="5990715"/>
            <a:ext cx="1396149" cy="551275"/>
          </a:xfrm>
          <a:prstGeom prst="rect">
            <a:avLst/>
          </a:prstGeom>
        </p:spPr>
      </p:pic>
      <p:pic>
        <p:nvPicPr>
          <p:cNvPr id="5" name="Immagine 4" descr="Immagine che contiene esterni, cielo, terra, edificio&#10;&#10;Descrizione generata automaticamente">
            <a:extLst>
              <a:ext uri="{FF2B5EF4-FFF2-40B4-BE49-F238E27FC236}">
                <a16:creationId xmlns:a16="http://schemas.microsoft.com/office/drawing/2014/main" id="{07E1D44F-964F-0945-AB44-313F6CBE9B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000" y="1882149"/>
            <a:ext cx="3140600" cy="234707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77138FB5-A725-514E-B817-557E67697F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4893" y="4276894"/>
            <a:ext cx="3788600" cy="1459911"/>
          </a:xfrm>
        </p:spPr>
        <p:txBody>
          <a:bodyPr lIns="648000" tIns="0" rIns="0" bIns="0" numCol="1" spcCol="36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>
                <a:effectLst/>
                <a:latin typeface="Barlow" pitchFamily="2" charset="77"/>
                <a:cs typeface="Calibri Light" panose="020F0302020204030204" pitchFamily="34" charset="0"/>
              </a:defRPr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 err="1"/>
              <a:t>Coria</a:t>
            </a:r>
            <a:r>
              <a:rPr lang="it-IT" dirty="0"/>
              <a:t> </a:t>
            </a:r>
            <a:r>
              <a:rPr lang="it-IT" dirty="0" err="1"/>
              <a:t>aliqui</a:t>
            </a:r>
            <a:r>
              <a:rPr lang="it-IT" dirty="0"/>
              <a:t> </a:t>
            </a:r>
            <a:r>
              <a:rPr lang="it-IT" dirty="0" err="1"/>
              <a:t>berspicia</a:t>
            </a:r>
            <a:r>
              <a:rPr lang="it-IT" dirty="0"/>
              <a:t> </a:t>
            </a:r>
            <a:r>
              <a:rPr lang="it-IT" dirty="0" err="1"/>
              <a:t>iur</a:t>
            </a:r>
            <a:r>
              <a:rPr lang="it-IT" dirty="0"/>
              <a:t> </a:t>
            </a:r>
            <a:r>
              <a:rPr lang="it-IT" dirty="0" err="1"/>
              <a:t>ratem</a:t>
            </a:r>
            <a:r>
              <a:rPr lang="it-IT" dirty="0"/>
              <a:t>. </a:t>
            </a:r>
            <a:br>
              <a:rPr lang="it-IT" dirty="0"/>
            </a:br>
            <a:r>
              <a:rPr lang="it-IT" dirty="0"/>
              <a:t>Te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ipsapitem</a:t>
            </a:r>
            <a:r>
              <a:rPr lang="it-IT" dirty="0"/>
              <a:t> </a:t>
            </a:r>
            <a:r>
              <a:rPr lang="it-IT" dirty="0" err="1"/>
              <a:t>essum</a:t>
            </a:r>
            <a:r>
              <a:rPr lang="it-IT" dirty="0"/>
              <a:t>, </a:t>
            </a:r>
            <a:r>
              <a:rPr lang="it-IT" dirty="0" err="1"/>
              <a:t>consend</a:t>
            </a:r>
            <a:r>
              <a:rPr lang="it-IT" dirty="0"/>
              <a:t> </a:t>
            </a:r>
            <a:r>
              <a:rPr lang="it-IT" dirty="0" err="1"/>
              <a:t>aecernam</a:t>
            </a:r>
            <a:r>
              <a:rPr lang="it-IT" dirty="0"/>
              <a:t>, </a:t>
            </a:r>
            <a:r>
              <a:rPr lang="it-IT" dirty="0" err="1"/>
              <a:t>necae</a:t>
            </a:r>
            <a:r>
              <a:rPr lang="it-IT" dirty="0"/>
              <a:t> </a:t>
            </a:r>
            <a:r>
              <a:rPr lang="it-IT" dirty="0" err="1"/>
              <a:t>pelit officim</a:t>
            </a:r>
            <a:r>
              <a:rPr lang="it-IT" dirty="0"/>
              <a:t> </a:t>
            </a:r>
            <a:r>
              <a:rPr lang="it-IT" dirty="0" err="1"/>
              <a:t>ilicate</a:t>
            </a:r>
            <a:r>
              <a:rPr lang="it-IT" dirty="0"/>
              <a:t> </a:t>
            </a:r>
            <a:r>
              <a:rPr lang="it-IT" dirty="0" err="1"/>
              <a:t>volorepres</a:t>
            </a:r>
            <a:r>
              <a:rPr lang="it-IT" dirty="0"/>
              <a:t> ut ad ex et </a:t>
            </a:r>
            <a:r>
              <a:rPr lang="it-IT" dirty="0" err="1"/>
              <a:t>optatem</a:t>
            </a:r>
            <a:r>
              <a:rPr lang="it-IT" dirty="0"/>
              <a:t> </a:t>
            </a:r>
            <a:r>
              <a:rPr lang="it-IT" dirty="0" err="1"/>
              <a:t>expel</a:t>
            </a:r>
            <a:r>
              <a:rPr lang="it-IT" dirty="0"/>
              <a:t> </a:t>
            </a:r>
            <a:r>
              <a:rPr lang="it-IT" dirty="0" err="1"/>
              <a:t>ipiciis</a:t>
            </a:r>
            <a:r>
              <a:rPr lang="it-IT" dirty="0"/>
              <a:t> </a:t>
            </a:r>
            <a:r>
              <a:rPr lang="it-IT" dirty="0" err="1"/>
              <a:t>eosam</a:t>
            </a:r>
            <a:r>
              <a:rPr lang="it-IT" dirty="0"/>
              <a:t> alita.</a:t>
            </a:r>
          </a:p>
        </p:txBody>
      </p:sp>
      <p:sp>
        <p:nvSpPr>
          <p:cNvPr id="17" name="Segnaposto testo 3">
            <a:extLst>
              <a:ext uri="{FF2B5EF4-FFF2-40B4-BE49-F238E27FC236}">
                <a16:creationId xmlns:a16="http://schemas.microsoft.com/office/drawing/2014/main" id="{35EACAFD-E6A2-3F48-BC8D-5FDD4F8A88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09786" y="4276894"/>
            <a:ext cx="3788600" cy="1459911"/>
          </a:xfrm>
        </p:spPr>
        <p:txBody>
          <a:bodyPr lIns="648000" tIns="0" rIns="0" bIns="0" numCol="1" spcCol="36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>
                <a:effectLst/>
                <a:latin typeface="Barlow" pitchFamily="2" charset="77"/>
                <a:cs typeface="Calibri Light" panose="020F0302020204030204" pitchFamily="34" charset="0"/>
              </a:defRPr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 err="1"/>
              <a:t>volorepres</a:t>
            </a:r>
            <a:r>
              <a:rPr lang="it-IT" dirty="0"/>
              <a:t> ut ad ex et </a:t>
            </a:r>
            <a:r>
              <a:rPr lang="it-IT" dirty="0" err="1"/>
              <a:t>optatem</a:t>
            </a:r>
            <a:r>
              <a:rPr lang="it-IT" dirty="0"/>
              <a:t> </a:t>
            </a:r>
            <a:r>
              <a:rPr lang="it-IT" dirty="0" err="1"/>
              <a:t>expel</a:t>
            </a:r>
            <a:r>
              <a:rPr lang="it-IT" dirty="0"/>
              <a:t> </a:t>
            </a:r>
            <a:r>
              <a:rPr lang="it-IT" dirty="0" err="1"/>
              <a:t>ipiciis</a:t>
            </a:r>
            <a:r>
              <a:rPr lang="it-IT" dirty="0"/>
              <a:t> </a:t>
            </a:r>
            <a:r>
              <a:rPr lang="it-IT" dirty="0" err="1"/>
              <a:t>eosam</a:t>
            </a:r>
            <a:r>
              <a:rPr lang="it-IT" dirty="0"/>
              <a:t> alita in con </a:t>
            </a:r>
            <a:r>
              <a:rPr lang="it-IT" dirty="0" err="1"/>
              <a:t>nimaio</a:t>
            </a:r>
            <a:r>
              <a:rPr lang="it-IT" dirty="0"/>
              <a:t> </a:t>
            </a:r>
            <a:r>
              <a:rPr lang="it-IT" dirty="0" err="1"/>
              <a:t>voluptam</a:t>
            </a:r>
            <a:r>
              <a:rPr lang="it-IT" dirty="0"/>
              <a:t> </a:t>
            </a:r>
            <a:r>
              <a:rPr lang="it-IT" dirty="0" err="1"/>
              <a:t>quunt</a:t>
            </a:r>
            <a:r>
              <a:rPr lang="it-IT" dirty="0"/>
              <a:t>, ut </a:t>
            </a:r>
            <a:r>
              <a:rPr lang="it-IT" dirty="0" err="1"/>
              <a:t>ullum</a:t>
            </a:r>
            <a:r>
              <a:rPr lang="it-IT" dirty="0"/>
              <a:t> res </a:t>
            </a:r>
            <a:r>
              <a:rPr lang="it-IT" dirty="0" err="1"/>
              <a:t>eos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ut </a:t>
            </a:r>
            <a:r>
              <a:rPr lang="it-IT" dirty="0" err="1"/>
              <a:t>quiaturis</a:t>
            </a:r>
            <a:r>
              <a:rPr lang="it-IT" dirty="0"/>
              <a:t> </a:t>
            </a:r>
            <a:r>
              <a:rPr lang="it-IT" dirty="0" err="1"/>
              <a:t>dolorupmoluptaest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 Sed</a:t>
            </a:r>
            <a:r>
              <a:rPr lang="it-IT" dirty="0"/>
              <a:t> </a:t>
            </a:r>
            <a:r>
              <a:rPr lang="it-IT" dirty="0" err="1"/>
              <a:t>utatenist</a:t>
            </a:r>
            <a:r>
              <a:rPr lang="it-IT" dirty="0"/>
              <a:t>, </a:t>
            </a:r>
            <a:r>
              <a:rPr lang="it-IT" dirty="0" err="1"/>
              <a:t>coris</a:t>
            </a:r>
            <a:r>
              <a:rPr lang="it-IT" dirty="0"/>
              <a:t> </a:t>
            </a:r>
            <a:r>
              <a:rPr lang="it-IT" dirty="0" err="1"/>
              <a:t>eatectur</a:t>
            </a:r>
            <a:r>
              <a:rPr lang="it-IT" dirty="0"/>
              <a:t>, </a:t>
            </a:r>
            <a:r>
              <a:rPr lang="it-IT" dirty="0" err="1"/>
              <a:t>sinis</a:t>
            </a:r>
            <a:r>
              <a:rPr lang="it-IT" dirty="0"/>
              <a:t> ea di </a:t>
            </a:r>
            <a:r>
              <a:rPr lang="it-IT" dirty="0" err="1"/>
              <a:t>quas</a:t>
            </a:r>
            <a:r>
              <a:rPr lang="it-IT" dirty="0"/>
              <a:t> es ea es.</a:t>
            </a:r>
          </a:p>
        </p:txBody>
      </p:sp>
      <p:pic>
        <p:nvPicPr>
          <p:cNvPr id="8" name="Immagine 7" descr="Immagine che contiene esterni, erba, pendio&#10;&#10;Descrizione generata automaticamente">
            <a:extLst>
              <a:ext uri="{FF2B5EF4-FFF2-40B4-BE49-F238E27FC236}">
                <a16:creationId xmlns:a16="http://schemas.microsoft.com/office/drawing/2014/main" id="{20331BDF-D652-F54C-AC44-0EFFB09759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2894" y="1879813"/>
            <a:ext cx="3140600" cy="2347071"/>
          </a:xfrm>
          <a:prstGeom prst="rect">
            <a:avLst/>
          </a:prstGeom>
        </p:spPr>
      </p:pic>
      <p:pic>
        <p:nvPicPr>
          <p:cNvPr id="12" name="Immagine 11" descr="Immagine che contiene erba, cielo, esterni, verde&#10;&#10;Descrizione generata automaticamente">
            <a:extLst>
              <a:ext uri="{FF2B5EF4-FFF2-40B4-BE49-F238E27FC236}">
                <a16:creationId xmlns:a16="http://schemas.microsoft.com/office/drawing/2014/main" id="{453EAF4F-8FB3-2248-B1EA-B3694AF0B2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7786" y="1871731"/>
            <a:ext cx="3140600" cy="235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781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AF6C3743-3DFC-E64E-A757-C333754386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1867975"/>
            <a:ext cx="7279106" cy="4122739"/>
          </a:xfrm>
        </p:spPr>
        <p:txBody>
          <a:bodyPr lIns="648000" tIns="0" rIns="0" bIns="0" numCol="2" spcCol="36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smtClean="0">
                <a:effectLst/>
                <a:latin typeface="Barlow" pitchFamily="2" charset="77"/>
                <a:cs typeface="Calibri Light" panose="020F0302020204030204" pitchFamily="34" charset="0"/>
              </a:defRPr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Fare clic per modificare il testo.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utatenist</a:t>
            </a:r>
            <a:r>
              <a:rPr lang="it-IT" dirty="0"/>
              <a:t>, </a:t>
            </a:r>
            <a:r>
              <a:rPr lang="it-IT" dirty="0" err="1"/>
              <a:t>coris</a:t>
            </a:r>
            <a:r>
              <a:rPr lang="it-IT" dirty="0"/>
              <a:t> </a:t>
            </a:r>
            <a:r>
              <a:rPr lang="it-IT" dirty="0" err="1"/>
              <a:t>eatectur</a:t>
            </a:r>
            <a:r>
              <a:rPr lang="it-IT" dirty="0"/>
              <a:t>, </a:t>
            </a:r>
            <a:r>
              <a:rPr lang="it-IT" dirty="0" err="1"/>
              <a:t>sinis</a:t>
            </a:r>
            <a:r>
              <a:rPr lang="it-IT" dirty="0"/>
              <a:t> ea di </a:t>
            </a:r>
            <a:r>
              <a:rPr lang="it-IT" dirty="0" err="1"/>
              <a:t>quas</a:t>
            </a:r>
            <a:r>
              <a:rPr lang="it-IT" dirty="0"/>
              <a:t> es ea es </a:t>
            </a:r>
            <a:r>
              <a:rPr lang="it-IT" dirty="0" err="1"/>
              <a:t>volendi</a:t>
            </a:r>
            <a:r>
              <a:rPr lang="it-IT" dirty="0"/>
              <a:t> </a:t>
            </a:r>
            <a:r>
              <a:rPr lang="it-IT" dirty="0" err="1"/>
              <a:t>taspeles</a:t>
            </a:r>
            <a:r>
              <a:rPr lang="it-IT" dirty="0"/>
              <a:t> </a:t>
            </a:r>
            <a:r>
              <a:rPr lang="it-IT" dirty="0" err="1"/>
              <a:t>pre</a:t>
            </a:r>
            <a:r>
              <a:rPr lang="it-IT" dirty="0"/>
              <a:t> </a:t>
            </a:r>
            <a:r>
              <a:rPr lang="it-IT" dirty="0" err="1"/>
              <a:t>num</a:t>
            </a:r>
            <a:r>
              <a:rPr lang="it-IT" dirty="0"/>
              <a:t> </a:t>
            </a:r>
            <a:r>
              <a:rPr lang="it-IT" dirty="0" err="1"/>
              <a:t>recerumet</a:t>
            </a:r>
            <a:r>
              <a:rPr lang="it-IT" dirty="0"/>
              <a:t> </a:t>
            </a:r>
            <a:r>
              <a:rPr lang="it-IT" dirty="0" err="1"/>
              <a:t>eium</a:t>
            </a:r>
            <a:r>
              <a:rPr lang="it-IT" dirty="0"/>
              <a:t> qui </a:t>
            </a:r>
            <a:r>
              <a:rPr lang="it-IT" dirty="0" err="1"/>
              <a:t>dolumet</a:t>
            </a:r>
            <a:r>
              <a:rPr lang="it-IT" dirty="0"/>
              <a:t> quo mi, </a:t>
            </a:r>
            <a:r>
              <a:rPr lang="it-IT" dirty="0" err="1"/>
              <a:t>coria</a:t>
            </a:r>
            <a:r>
              <a:rPr lang="it-IT" dirty="0"/>
              <a:t> </a:t>
            </a:r>
            <a:r>
              <a:rPr lang="it-IT" dirty="0" err="1"/>
              <a:t>aliqui</a:t>
            </a:r>
            <a:r>
              <a:rPr lang="it-IT" dirty="0"/>
              <a:t> </a:t>
            </a:r>
            <a:r>
              <a:rPr lang="it-IT" dirty="0" err="1"/>
              <a:t>berspicia</a:t>
            </a:r>
            <a:r>
              <a:rPr lang="it-IT" dirty="0"/>
              <a:t> </a:t>
            </a:r>
            <a:r>
              <a:rPr lang="it-IT" dirty="0" err="1"/>
              <a:t>iur</a:t>
            </a:r>
            <a:r>
              <a:rPr lang="it-IT" dirty="0"/>
              <a:t> </a:t>
            </a:r>
            <a:r>
              <a:rPr lang="it-IT" dirty="0" err="1"/>
              <a:t>ratem</a:t>
            </a:r>
            <a:r>
              <a:rPr lang="it-IT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Te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ipsapitem</a:t>
            </a:r>
            <a:r>
              <a:rPr lang="it-IT" dirty="0"/>
              <a:t> </a:t>
            </a:r>
            <a:r>
              <a:rPr lang="it-IT" dirty="0" err="1"/>
              <a:t>essum</a:t>
            </a:r>
            <a:r>
              <a:rPr lang="it-IT" dirty="0"/>
              <a:t>, </a:t>
            </a:r>
            <a:r>
              <a:rPr lang="it-IT" dirty="0" err="1"/>
              <a:t>consend</a:t>
            </a:r>
            <a:r>
              <a:rPr lang="it-IT" dirty="0"/>
              <a:t> </a:t>
            </a:r>
            <a:r>
              <a:rPr lang="it-IT" dirty="0" err="1"/>
              <a:t>aecernam</a:t>
            </a:r>
            <a:r>
              <a:rPr lang="it-IT" dirty="0"/>
              <a:t>, </a:t>
            </a:r>
            <a:r>
              <a:rPr lang="it-IT" dirty="0" err="1"/>
              <a:t>necae</a:t>
            </a:r>
            <a:r>
              <a:rPr lang="it-IT" dirty="0"/>
              <a:t> </a:t>
            </a:r>
            <a:r>
              <a:rPr lang="it-IT" dirty="0" err="1"/>
              <a:t>pelit</a:t>
            </a:r>
            <a:r>
              <a:rPr lang="it-IT" dirty="0"/>
              <a:t> </a:t>
            </a:r>
            <a:r>
              <a:rPr lang="it-IT" dirty="0" err="1"/>
              <a:t>officim</a:t>
            </a:r>
            <a:r>
              <a:rPr lang="it-IT" dirty="0"/>
              <a:t> </a:t>
            </a:r>
            <a:r>
              <a:rPr lang="it-IT" dirty="0" err="1"/>
              <a:t>ilicate</a:t>
            </a:r>
            <a:r>
              <a:rPr lang="it-IT" dirty="0"/>
              <a:t> </a:t>
            </a:r>
            <a:r>
              <a:rPr lang="it-IT" dirty="0" err="1"/>
              <a:t>volorepres</a:t>
            </a:r>
            <a:r>
              <a:rPr lang="it-IT" dirty="0"/>
              <a:t> ut ad ex et </a:t>
            </a:r>
            <a:r>
              <a:rPr lang="it-IT" dirty="0" err="1"/>
              <a:t>optatem</a:t>
            </a:r>
            <a:r>
              <a:rPr lang="it-IT" dirty="0"/>
              <a:t> </a:t>
            </a:r>
            <a:r>
              <a:rPr lang="it-IT" dirty="0" err="1"/>
              <a:t>expel</a:t>
            </a:r>
            <a:r>
              <a:rPr lang="it-IT" dirty="0"/>
              <a:t> </a:t>
            </a:r>
            <a:r>
              <a:rPr lang="it-IT" dirty="0" err="1"/>
              <a:t>ipiciis</a:t>
            </a:r>
            <a:r>
              <a:rPr lang="it-IT" dirty="0"/>
              <a:t> </a:t>
            </a:r>
            <a:r>
              <a:rPr lang="it-IT" dirty="0" err="1"/>
              <a:t>eosam</a:t>
            </a:r>
            <a:r>
              <a:rPr lang="it-IT" dirty="0"/>
              <a:t> alita in con </a:t>
            </a:r>
            <a:r>
              <a:rPr lang="it-IT" dirty="0" err="1"/>
              <a:t>nimaio</a:t>
            </a:r>
            <a:r>
              <a:rPr lang="it-IT" dirty="0"/>
              <a:t> </a:t>
            </a:r>
            <a:r>
              <a:rPr lang="it-IT" dirty="0" err="1"/>
              <a:t>voluptam</a:t>
            </a:r>
            <a:r>
              <a:rPr lang="it-IT" dirty="0"/>
              <a:t> </a:t>
            </a:r>
            <a:r>
              <a:rPr lang="it-IT" dirty="0" err="1"/>
              <a:t>quunt</a:t>
            </a:r>
            <a:r>
              <a:rPr lang="it-IT" dirty="0"/>
              <a:t>, ut </a:t>
            </a:r>
            <a:r>
              <a:rPr lang="it-IT" dirty="0" err="1"/>
              <a:t>ullum</a:t>
            </a:r>
            <a:r>
              <a:rPr lang="it-IT" dirty="0"/>
              <a:t> res </a:t>
            </a:r>
            <a:r>
              <a:rPr lang="it-IT" dirty="0" err="1"/>
              <a:t>eos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ut </a:t>
            </a:r>
            <a:r>
              <a:rPr lang="it-IT" dirty="0" err="1"/>
              <a:t>quiaturis</a:t>
            </a:r>
            <a:r>
              <a:rPr lang="it-IT" dirty="0"/>
              <a:t> </a:t>
            </a:r>
            <a:r>
              <a:rPr lang="it-IT" dirty="0" err="1"/>
              <a:t>dolorupmoluptaest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 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taquam</a:t>
            </a:r>
            <a:r>
              <a:rPr lang="it-IT" dirty="0"/>
              <a:t> et </a:t>
            </a:r>
            <a:r>
              <a:rPr lang="it-IT" dirty="0" err="1"/>
              <a:t>ligenimpore</a:t>
            </a:r>
            <a:r>
              <a:rPr lang="it-IT" dirty="0"/>
              <a:t> et aut </a:t>
            </a:r>
            <a:r>
              <a:rPr lang="it-IT" dirty="0" err="1"/>
              <a:t>faccab</a:t>
            </a:r>
            <a:r>
              <a:rPr lang="it-IT" dirty="0"/>
              <a:t> </a:t>
            </a:r>
            <a:r>
              <a:rPr lang="it-IT" dirty="0" err="1"/>
              <a:t>iumquis</a:t>
            </a:r>
            <a:r>
              <a:rPr lang="it-IT" dirty="0"/>
              <a:t> </a:t>
            </a:r>
            <a:r>
              <a:rPr lang="it-IT" dirty="0" err="1"/>
              <a:t>eniende</a:t>
            </a:r>
            <a:r>
              <a:rPr lang="it-IT" dirty="0"/>
              <a:t> </a:t>
            </a:r>
            <a:r>
              <a:rPr lang="it-IT" dirty="0" err="1"/>
              <a:t>lessum.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 Volo </a:t>
            </a:r>
            <a:r>
              <a:rPr lang="it-IT" dirty="0" err="1"/>
              <a:t>consend</a:t>
            </a:r>
            <a:r>
              <a:rPr lang="it-IT" dirty="0"/>
              <a:t> </a:t>
            </a:r>
            <a:r>
              <a:rPr lang="it-IT" dirty="0" err="1"/>
              <a:t>aecernam</a:t>
            </a:r>
            <a:r>
              <a:rPr lang="it-IT" dirty="0"/>
              <a:t>, </a:t>
            </a:r>
            <a:r>
              <a:rPr lang="it-IT" dirty="0" err="1"/>
              <a:t>necae</a:t>
            </a:r>
            <a:r>
              <a:rPr lang="it-IT" dirty="0"/>
              <a:t> </a:t>
            </a:r>
            <a:r>
              <a:rPr lang="it-IT" dirty="0" err="1"/>
              <a:t>pelit</a:t>
            </a:r>
            <a:r>
              <a:rPr lang="it-IT" dirty="0"/>
              <a:t> </a:t>
            </a:r>
            <a:r>
              <a:rPr lang="it-IT" dirty="0" err="1"/>
              <a:t>officim</a:t>
            </a:r>
            <a:r>
              <a:rPr lang="it-IT" dirty="0"/>
              <a:t> </a:t>
            </a:r>
            <a:r>
              <a:rPr lang="it-IT" dirty="0" err="1"/>
              <a:t>ilicate</a:t>
            </a:r>
            <a:r>
              <a:rPr lang="it-IT" dirty="0"/>
              <a:t> </a:t>
            </a:r>
            <a:r>
              <a:rPr lang="it-IT" dirty="0" err="1"/>
              <a:t>volorepres</a:t>
            </a:r>
            <a:r>
              <a:rPr lang="it-IT" dirty="0"/>
              <a:t> sa si </a:t>
            </a:r>
            <a:r>
              <a:rPr lang="it-IT" dirty="0" err="1"/>
              <a:t>nis</a:t>
            </a:r>
            <a:r>
              <a:rPr lang="it-IT" dirty="0"/>
              <a:t> </a:t>
            </a:r>
            <a:r>
              <a:rPr lang="it-IT" dirty="0" err="1"/>
              <a:t>maioremporit</a:t>
            </a:r>
            <a:r>
              <a:rPr lang="it-IT" dirty="0"/>
              <a:t> </a:t>
            </a:r>
            <a:r>
              <a:rPr lang="it-IT" dirty="0" err="1"/>
              <a:t>berspicia</a:t>
            </a:r>
            <a:r>
              <a:rPr lang="it-IT" dirty="0"/>
              <a:t> </a:t>
            </a:r>
            <a:r>
              <a:rPr lang="it-IT" dirty="0" err="1"/>
              <a:t>iur</a:t>
            </a:r>
            <a:r>
              <a:rPr lang="it-IT" dirty="0"/>
              <a:t> </a:t>
            </a:r>
            <a:r>
              <a:rPr lang="it-IT" dirty="0" err="1"/>
              <a:t>ratem</a:t>
            </a:r>
            <a:r>
              <a:rPr lang="it-IT" dirty="0"/>
              <a:t>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</a:t>
            </a:r>
            <a:r>
              <a:rPr lang="it-IT" dirty="0" err="1"/>
              <a:t>piet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ilit</a:t>
            </a:r>
            <a:r>
              <a:rPr lang="it-IT" dirty="0"/>
              <a:t>, </a:t>
            </a:r>
            <a:r>
              <a:rPr lang="it-IT" dirty="0" err="1"/>
              <a:t>sequi</a:t>
            </a:r>
            <a:r>
              <a:rPr lang="it-IT" dirty="0"/>
              <a:t> od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mollorp</a:t>
            </a:r>
            <a:r>
              <a:rPr lang="it-IT" dirty="0"/>
              <a:t> </a:t>
            </a:r>
            <a:r>
              <a:rPr lang="it-IT" dirty="0" err="1"/>
              <a:t>oreptam</a:t>
            </a:r>
            <a:r>
              <a:rPr lang="it-IT" dirty="0"/>
              <a:t> et aut.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 err="1"/>
              <a:t>Leat</a:t>
            </a:r>
            <a:r>
              <a:rPr lang="it-IT" dirty="0"/>
              <a:t> ut qui temo </a:t>
            </a:r>
            <a:r>
              <a:rPr lang="it-IT" dirty="0" err="1"/>
              <a:t>quuntio</a:t>
            </a:r>
            <a:r>
              <a:rPr lang="it-IT" dirty="0"/>
              <a:t> </a:t>
            </a:r>
            <a:r>
              <a:rPr lang="it-IT" dirty="0" err="1"/>
              <a:t>cus</a:t>
            </a:r>
            <a:r>
              <a:rPr lang="it-IT" dirty="0"/>
              <a:t> se </a:t>
            </a:r>
            <a:r>
              <a:rPr lang="it-IT" dirty="0" err="1"/>
              <a:t>simolup</a:t>
            </a:r>
            <a:r>
              <a:rPr lang="it-IT" dirty="0"/>
              <a:t> </a:t>
            </a:r>
            <a:r>
              <a:rPr lang="it-IT" dirty="0" err="1"/>
              <a:t>tatur</a:t>
            </a:r>
            <a:r>
              <a:rPr lang="it-IT" dirty="0"/>
              <a:t>, </a:t>
            </a:r>
            <a:r>
              <a:rPr lang="it-IT" dirty="0" err="1"/>
              <a:t>nobit</a:t>
            </a:r>
            <a:r>
              <a:rPr lang="it-IT" dirty="0"/>
              <a:t> </a:t>
            </a:r>
            <a:r>
              <a:rPr lang="it-IT" dirty="0" err="1"/>
              <a:t>quae</a:t>
            </a:r>
            <a:r>
              <a:rPr lang="it-IT" dirty="0"/>
              <a:t> </a:t>
            </a:r>
            <a:r>
              <a:rPr lang="it-IT" dirty="0" err="1"/>
              <a:t>volesecto</a:t>
            </a:r>
            <a:r>
              <a:rPr lang="it-IT" dirty="0"/>
              <a:t> </a:t>
            </a:r>
            <a:r>
              <a:rPr lang="it-IT" dirty="0" err="1"/>
              <a:t>doloreiunto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incto</a:t>
            </a:r>
            <a:r>
              <a:rPr lang="it-IT" dirty="0"/>
              <a:t> </a:t>
            </a:r>
            <a:r>
              <a:rPr lang="it-IT" dirty="0" err="1"/>
              <a:t>inctum</a:t>
            </a:r>
            <a:r>
              <a:rPr lang="it-IT" dirty="0"/>
              <a:t> </a:t>
            </a:r>
            <a:r>
              <a:rPr lang="it-IT" dirty="0" err="1"/>
              <a:t>necus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, </a:t>
            </a:r>
            <a:r>
              <a:rPr lang="it-IT" dirty="0" err="1"/>
              <a:t>officipient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doluptatem</a:t>
            </a:r>
            <a:r>
              <a:rPr lang="it-IT" dirty="0"/>
              <a:t> </a:t>
            </a:r>
            <a:r>
              <a:rPr lang="it-IT" dirty="0" err="1"/>
              <a:t>necta</a:t>
            </a:r>
            <a:r>
              <a:rPr lang="it-IT" dirty="0"/>
              <a:t> </a:t>
            </a:r>
            <a:r>
              <a:rPr lang="it-IT" dirty="0" err="1"/>
              <a:t>aspersp</a:t>
            </a:r>
            <a:r>
              <a:rPr lang="it-IT" dirty="0"/>
              <a:t> </a:t>
            </a:r>
            <a:r>
              <a:rPr lang="it-IT" dirty="0" err="1"/>
              <a:t>eritent</a:t>
            </a:r>
            <a:r>
              <a:rPr lang="it-IT" dirty="0"/>
              <a:t> </a:t>
            </a:r>
            <a:r>
              <a:rPr lang="it-IT" dirty="0" err="1"/>
              <a:t>eaqui</a:t>
            </a:r>
            <a:r>
              <a:rPr lang="it-IT" dirty="0"/>
              <a:t> </a:t>
            </a:r>
            <a:r>
              <a:rPr lang="it-IT" dirty="0" err="1"/>
              <a:t>ommodi</a:t>
            </a:r>
            <a:r>
              <a:rPr lang="it-IT" dirty="0"/>
              <a:t> </a:t>
            </a:r>
            <a:r>
              <a:rPr lang="it-IT" dirty="0" err="1"/>
              <a:t>ommo</a:t>
            </a:r>
            <a:r>
              <a:rPr lang="it-IT" dirty="0"/>
              <a:t> od.</a:t>
            </a:r>
          </a:p>
        </p:txBody>
      </p:sp>
      <p:pic>
        <p:nvPicPr>
          <p:cNvPr id="6" name="Immagine 5" descr="Immagine che contiene esterni, terra, cielo, edificio&#10;&#10;Descrizione generata automaticamente">
            <a:extLst>
              <a:ext uri="{FF2B5EF4-FFF2-40B4-BE49-F238E27FC236}">
                <a16:creationId xmlns:a16="http://schemas.microsoft.com/office/drawing/2014/main" id="{55371089-1A56-394D-BCF1-2491504F7C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422106" y="0"/>
            <a:ext cx="3769894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365BD81-F66B-3043-B7FC-E19ADDEA7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32868"/>
            <a:ext cx="7279104" cy="1111376"/>
          </a:xfrm>
        </p:spPr>
        <p:txBody>
          <a:bodyPr wrap="square" lIns="648000" tIns="648000" rIns="0" bIns="0">
            <a:spAutoFit/>
          </a:bodyPr>
          <a:lstStyle>
            <a:lvl1pPr>
              <a:defRPr sz="3300" b="0" i="0">
                <a:solidFill>
                  <a:schemeClr val="accent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il titolo</a:t>
            </a:r>
          </a:p>
        </p:txBody>
      </p:sp>
      <p:sp>
        <p:nvSpPr>
          <p:cNvPr id="27" name="Segnaposto numero diapositiva 5">
            <a:extLst>
              <a:ext uri="{FF2B5EF4-FFF2-40B4-BE49-F238E27FC236}">
                <a16:creationId xmlns:a16="http://schemas.microsoft.com/office/drawing/2014/main" id="{ACE8B488-245F-1048-A896-A485399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28" name="Connettore 1 27">
            <a:extLst>
              <a:ext uri="{FF2B5EF4-FFF2-40B4-BE49-F238E27FC236}">
                <a16:creationId xmlns:a16="http://schemas.microsoft.com/office/drawing/2014/main" id="{5C7671AB-3D3D-F84A-AB8E-29D71FA4CE6C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C45F7A11-C530-EB4A-98B1-9E40911677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850" y="5990715"/>
            <a:ext cx="1395221" cy="55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47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esterni, cielo, albero, montagna&#10;&#10;Descrizione generata automaticamente">
            <a:extLst>
              <a:ext uri="{FF2B5EF4-FFF2-40B4-BE49-F238E27FC236}">
                <a16:creationId xmlns:a16="http://schemas.microsoft.com/office/drawing/2014/main" id="{1BDD394D-3F94-3F4F-A4BC-00E397A9C9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7789" cy="377802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82C98E6-D7A1-4547-A11F-727186AA6C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546"/>
            <a:ext cx="8226583" cy="379257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365BD81-F66B-3043-B7FC-E19ADDEA7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0"/>
            <a:ext cx="5275884" cy="3779998"/>
          </a:xfrm>
        </p:spPr>
        <p:txBody>
          <a:bodyPr lIns="648000" tIns="0" rIns="0" bIns="0">
            <a:noAutofit/>
          </a:bodyPr>
          <a:lstStyle>
            <a:lvl1pPr>
              <a:defRPr sz="3300" b="0" i="0">
                <a:solidFill>
                  <a:schemeClr val="tx2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</a:t>
            </a:r>
            <a:br>
              <a:rPr lang="it-IT" dirty="0"/>
            </a:br>
            <a:r>
              <a:rPr lang="it-IT" dirty="0"/>
              <a:t>per modificare </a:t>
            </a:r>
            <a:br>
              <a:rPr lang="it-IT" dirty="0"/>
            </a:br>
            <a:r>
              <a:rPr lang="it-IT" dirty="0"/>
              <a:t>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79600B-1C17-CA4F-BAEB-953CAF0A9A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4062205"/>
            <a:ext cx="10875016" cy="1616410"/>
          </a:xfrm>
        </p:spPr>
        <p:txBody>
          <a:bodyPr lIns="0" tIns="0" rIns="0" bIns="0" numCol="2" spcCol="36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smtClean="0">
                <a:effectLst/>
                <a:latin typeface="Barlow" pitchFamily="2" charset="77"/>
                <a:cs typeface="Calibri Light" panose="020F0302020204030204" pitchFamily="34" charset="0"/>
              </a:defRPr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Fare clic per modificare il testo.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utatenist</a:t>
            </a:r>
            <a:r>
              <a:rPr lang="it-IT" dirty="0"/>
              <a:t>, </a:t>
            </a:r>
            <a:r>
              <a:rPr lang="it-IT" dirty="0" err="1"/>
              <a:t>coris</a:t>
            </a:r>
            <a:r>
              <a:rPr lang="it-IT" dirty="0"/>
              <a:t> </a:t>
            </a:r>
            <a:r>
              <a:rPr lang="it-IT" dirty="0" err="1"/>
              <a:t>eatectur</a:t>
            </a:r>
            <a:r>
              <a:rPr lang="it-IT" dirty="0"/>
              <a:t>, </a:t>
            </a:r>
            <a:r>
              <a:rPr lang="it-IT" dirty="0" err="1"/>
              <a:t>sinis</a:t>
            </a:r>
            <a:r>
              <a:rPr lang="it-IT" dirty="0"/>
              <a:t> ea di </a:t>
            </a:r>
            <a:r>
              <a:rPr lang="it-IT" dirty="0" err="1"/>
              <a:t>quas</a:t>
            </a:r>
            <a:r>
              <a:rPr lang="it-IT" dirty="0"/>
              <a:t> es ea es </a:t>
            </a:r>
            <a:r>
              <a:rPr lang="it-IT" dirty="0" err="1"/>
              <a:t>volendi</a:t>
            </a:r>
            <a:r>
              <a:rPr lang="it-IT" dirty="0"/>
              <a:t> </a:t>
            </a:r>
            <a:r>
              <a:rPr lang="it-IT" dirty="0" err="1"/>
              <a:t>taspeles</a:t>
            </a:r>
            <a:r>
              <a:rPr lang="it-IT" dirty="0"/>
              <a:t> </a:t>
            </a:r>
            <a:r>
              <a:rPr lang="it-IT" dirty="0" err="1"/>
              <a:t>pre</a:t>
            </a:r>
            <a:r>
              <a:rPr lang="it-IT" dirty="0"/>
              <a:t> </a:t>
            </a:r>
            <a:r>
              <a:rPr lang="it-IT" dirty="0" err="1"/>
              <a:t>num</a:t>
            </a:r>
            <a:r>
              <a:rPr lang="it-IT" dirty="0"/>
              <a:t> </a:t>
            </a:r>
            <a:r>
              <a:rPr lang="it-IT" dirty="0" err="1"/>
              <a:t>recerumet</a:t>
            </a:r>
            <a:r>
              <a:rPr lang="it-IT" dirty="0"/>
              <a:t> </a:t>
            </a:r>
            <a:r>
              <a:rPr lang="it-IT" dirty="0" err="1"/>
              <a:t>eium</a:t>
            </a:r>
            <a:r>
              <a:rPr lang="it-IT" dirty="0"/>
              <a:t> qui </a:t>
            </a:r>
            <a:r>
              <a:rPr lang="it-IT" dirty="0" err="1"/>
              <a:t>dolumet</a:t>
            </a:r>
            <a:r>
              <a:rPr lang="it-IT" dirty="0"/>
              <a:t> quo mi, </a:t>
            </a:r>
            <a:r>
              <a:rPr lang="it-IT" dirty="0" err="1"/>
              <a:t>coria</a:t>
            </a:r>
            <a:r>
              <a:rPr lang="it-IT" dirty="0"/>
              <a:t> </a:t>
            </a:r>
            <a:r>
              <a:rPr lang="it-IT" dirty="0" err="1"/>
              <a:t>aliqui</a:t>
            </a:r>
            <a:r>
              <a:rPr lang="it-IT" dirty="0"/>
              <a:t> </a:t>
            </a:r>
            <a:r>
              <a:rPr lang="it-IT" dirty="0" err="1"/>
              <a:t>berspicia</a:t>
            </a:r>
            <a:r>
              <a:rPr lang="it-IT" dirty="0"/>
              <a:t> </a:t>
            </a:r>
            <a:r>
              <a:rPr lang="it-IT" dirty="0" err="1"/>
              <a:t>iur</a:t>
            </a:r>
            <a:r>
              <a:rPr lang="it-IT" dirty="0"/>
              <a:t> </a:t>
            </a:r>
            <a:r>
              <a:rPr lang="it-IT" dirty="0" err="1"/>
              <a:t>ratem</a:t>
            </a:r>
            <a:r>
              <a:rPr lang="it-IT" dirty="0"/>
              <a:t>. Te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ipsapitem</a:t>
            </a:r>
            <a:r>
              <a:rPr lang="it-IT" dirty="0"/>
              <a:t> </a:t>
            </a:r>
            <a:r>
              <a:rPr lang="it-IT" dirty="0" err="1"/>
              <a:t>essum</a:t>
            </a:r>
            <a:r>
              <a:rPr lang="it-IT" dirty="0"/>
              <a:t>, </a:t>
            </a:r>
            <a:r>
              <a:rPr lang="it-IT" dirty="0" err="1"/>
              <a:t>consend</a:t>
            </a:r>
            <a:r>
              <a:rPr lang="it-IT" dirty="0"/>
              <a:t> </a:t>
            </a:r>
            <a:r>
              <a:rPr lang="it-IT" dirty="0" err="1"/>
              <a:t>aecernam</a:t>
            </a:r>
            <a:r>
              <a:rPr lang="it-IT" dirty="0"/>
              <a:t>, </a:t>
            </a:r>
            <a:r>
              <a:rPr lang="it-IT" dirty="0" err="1"/>
              <a:t>necae</a:t>
            </a:r>
            <a:r>
              <a:rPr lang="it-IT" dirty="0"/>
              <a:t> </a:t>
            </a:r>
            <a:r>
              <a:rPr lang="it-IT" dirty="0" err="1"/>
              <a:t>pelit</a:t>
            </a:r>
            <a:r>
              <a:rPr lang="it-IT" dirty="0"/>
              <a:t> </a:t>
            </a:r>
            <a:r>
              <a:rPr lang="it-IT" dirty="0" err="1"/>
              <a:t>officim</a:t>
            </a:r>
            <a:r>
              <a:rPr lang="it-IT" dirty="0"/>
              <a:t> </a:t>
            </a:r>
            <a:r>
              <a:rPr lang="it-IT" dirty="0" err="1"/>
              <a:t>ilicate</a:t>
            </a:r>
            <a:r>
              <a:rPr lang="it-IT" dirty="0"/>
              <a:t> </a:t>
            </a:r>
            <a:r>
              <a:rPr lang="it-IT" dirty="0" err="1"/>
              <a:t>volorepres</a:t>
            </a:r>
            <a:r>
              <a:rPr lang="it-IT" dirty="0"/>
              <a:t> ut ad ex et </a:t>
            </a:r>
            <a:r>
              <a:rPr lang="it-IT" dirty="0" err="1"/>
              <a:t>optatem</a:t>
            </a:r>
            <a:r>
              <a:rPr lang="it-IT" dirty="0"/>
              <a:t> </a:t>
            </a:r>
            <a:r>
              <a:rPr lang="it-IT" dirty="0" err="1"/>
              <a:t>expel</a:t>
            </a:r>
            <a:r>
              <a:rPr lang="it-IT" dirty="0"/>
              <a:t> </a:t>
            </a:r>
            <a:r>
              <a:rPr lang="it-IT" dirty="0" err="1"/>
              <a:t>ipiciis</a:t>
            </a:r>
            <a:r>
              <a:rPr lang="it-IT" dirty="0"/>
              <a:t> </a:t>
            </a:r>
            <a:r>
              <a:rPr lang="it-IT" dirty="0" err="1"/>
              <a:t>eosam</a:t>
            </a:r>
            <a:r>
              <a:rPr lang="it-IT" dirty="0"/>
              <a:t> alita in con </a:t>
            </a:r>
            <a:r>
              <a:rPr lang="it-IT" dirty="0" err="1"/>
              <a:t>nimaio</a:t>
            </a:r>
            <a:r>
              <a:rPr lang="it-IT" dirty="0"/>
              <a:t> </a:t>
            </a:r>
            <a:r>
              <a:rPr lang="it-IT" dirty="0" err="1"/>
              <a:t>voluptam</a:t>
            </a:r>
            <a:r>
              <a:rPr lang="it-IT" dirty="0"/>
              <a:t> </a:t>
            </a:r>
            <a:r>
              <a:rPr lang="it-IT" dirty="0" err="1"/>
              <a:t>quunt</a:t>
            </a:r>
            <a:r>
              <a:rPr lang="it-IT" dirty="0"/>
              <a:t>, ut </a:t>
            </a:r>
            <a:r>
              <a:rPr lang="it-IT" dirty="0" err="1"/>
              <a:t>ullum</a:t>
            </a:r>
            <a:r>
              <a:rPr lang="it-IT" dirty="0"/>
              <a:t> res </a:t>
            </a:r>
            <a:r>
              <a:rPr lang="it-IT" dirty="0" err="1"/>
              <a:t>eos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ut </a:t>
            </a:r>
            <a:r>
              <a:rPr lang="it-IT" dirty="0" err="1"/>
              <a:t>quiaturis</a:t>
            </a:r>
            <a:r>
              <a:rPr lang="it-IT" dirty="0"/>
              <a:t> </a:t>
            </a:r>
            <a:r>
              <a:rPr lang="it-IT" dirty="0" err="1"/>
              <a:t>dolorupmoluptaest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taquam</a:t>
            </a:r>
            <a:r>
              <a:rPr lang="it-IT" dirty="0"/>
              <a:t> et </a:t>
            </a:r>
            <a:r>
              <a:rPr lang="it-IT" dirty="0" err="1"/>
              <a:t>ligenimpore</a:t>
            </a:r>
            <a:r>
              <a:rPr lang="it-IT" dirty="0"/>
              <a:t> et aut </a:t>
            </a:r>
            <a:r>
              <a:rPr lang="it-IT" dirty="0" err="1"/>
              <a:t>faccab</a:t>
            </a:r>
            <a:r>
              <a:rPr lang="it-IT" dirty="0"/>
              <a:t> </a:t>
            </a:r>
            <a:r>
              <a:rPr lang="it-IT" dirty="0" err="1"/>
              <a:t>iumquis</a:t>
            </a:r>
            <a:r>
              <a:rPr lang="it-IT" dirty="0"/>
              <a:t> </a:t>
            </a:r>
            <a:r>
              <a:rPr lang="it-IT" dirty="0" err="1"/>
              <a:t>eniende</a:t>
            </a:r>
            <a:r>
              <a:rPr lang="it-IT" dirty="0"/>
              <a:t> </a:t>
            </a:r>
            <a:r>
              <a:rPr lang="it-IT" dirty="0" err="1"/>
              <a:t>lessum</a:t>
            </a:r>
            <a:r>
              <a:rPr lang="it-IT" dirty="0"/>
              <a:t>, volo </a:t>
            </a:r>
            <a:r>
              <a:rPr lang="it-IT" dirty="0" err="1"/>
              <a:t>consend</a:t>
            </a:r>
            <a:r>
              <a:rPr lang="it-IT" dirty="0"/>
              <a:t> </a:t>
            </a:r>
            <a:r>
              <a:rPr lang="it-IT" dirty="0" err="1"/>
              <a:t>aecernam</a:t>
            </a:r>
            <a:r>
              <a:rPr lang="it-IT" dirty="0"/>
              <a:t>, </a:t>
            </a:r>
            <a:r>
              <a:rPr lang="it-IT" dirty="0" err="1"/>
              <a:t>necae</a:t>
            </a:r>
            <a:r>
              <a:rPr lang="it-IT" dirty="0"/>
              <a:t> </a:t>
            </a:r>
            <a:r>
              <a:rPr lang="it-IT" dirty="0" err="1"/>
              <a:t>pelit</a:t>
            </a:r>
            <a:r>
              <a:rPr lang="it-IT" dirty="0"/>
              <a:t> </a:t>
            </a:r>
            <a:r>
              <a:rPr lang="it-IT" dirty="0" err="1"/>
              <a:t>officim</a:t>
            </a:r>
            <a:r>
              <a:rPr lang="it-IT" dirty="0"/>
              <a:t> </a:t>
            </a:r>
            <a:r>
              <a:rPr lang="it-IT" dirty="0" err="1"/>
              <a:t>ilicate</a:t>
            </a:r>
            <a:r>
              <a:rPr lang="it-IT" dirty="0"/>
              <a:t> </a:t>
            </a:r>
            <a:r>
              <a:rPr lang="it-IT" dirty="0" err="1"/>
              <a:t>volorepres</a:t>
            </a:r>
            <a:r>
              <a:rPr lang="it-IT" dirty="0"/>
              <a:t> sa si </a:t>
            </a:r>
            <a:r>
              <a:rPr lang="it-IT" dirty="0" err="1"/>
              <a:t>nis</a:t>
            </a:r>
            <a:r>
              <a:rPr lang="it-IT" dirty="0"/>
              <a:t> </a:t>
            </a:r>
            <a:r>
              <a:rPr lang="it-IT" dirty="0" err="1"/>
              <a:t>maioremporit</a:t>
            </a:r>
            <a:r>
              <a:rPr lang="it-IT" dirty="0"/>
              <a:t> </a:t>
            </a:r>
            <a:r>
              <a:rPr lang="it-IT" dirty="0" err="1"/>
              <a:t>berspicia</a:t>
            </a:r>
            <a:r>
              <a:rPr lang="it-IT" dirty="0"/>
              <a:t> </a:t>
            </a:r>
            <a:r>
              <a:rPr lang="it-IT" dirty="0" err="1"/>
              <a:t>iur</a:t>
            </a:r>
            <a:r>
              <a:rPr lang="it-IT" dirty="0"/>
              <a:t> </a:t>
            </a:r>
            <a:r>
              <a:rPr lang="it-IT" dirty="0" err="1"/>
              <a:t>ratem</a:t>
            </a:r>
            <a:r>
              <a:rPr lang="it-IT" dirty="0"/>
              <a:t>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</a:t>
            </a:r>
            <a:r>
              <a:rPr lang="it-IT" dirty="0" err="1"/>
              <a:t>piet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ilit</a:t>
            </a:r>
            <a:r>
              <a:rPr lang="it-IT" dirty="0"/>
              <a:t>, </a:t>
            </a:r>
            <a:r>
              <a:rPr lang="it-IT" dirty="0" err="1"/>
              <a:t>sequi</a:t>
            </a:r>
            <a:r>
              <a:rPr lang="it-IT" dirty="0"/>
              <a:t> od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mollorp</a:t>
            </a:r>
            <a:r>
              <a:rPr lang="it-IT" dirty="0"/>
              <a:t> </a:t>
            </a:r>
            <a:r>
              <a:rPr lang="it-IT" dirty="0" err="1"/>
              <a:t>oreptam</a:t>
            </a:r>
            <a:r>
              <a:rPr lang="it-IT" dirty="0"/>
              <a:t> et aut. </a:t>
            </a:r>
            <a:r>
              <a:rPr lang="it-IT" dirty="0" err="1"/>
              <a:t>Leat</a:t>
            </a:r>
            <a:r>
              <a:rPr lang="it-IT" dirty="0"/>
              <a:t> ut qui temo </a:t>
            </a:r>
            <a:r>
              <a:rPr lang="it-IT" dirty="0" err="1"/>
              <a:t>quuntio</a:t>
            </a:r>
            <a:r>
              <a:rPr lang="it-IT" dirty="0"/>
              <a:t> </a:t>
            </a:r>
            <a:r>
              <a:rPr lang="it-IT" dirty="0" err="1"/>
              <a:t>cus</a:t>
            </a:r>
            <a:r>
              <a:rPr lang="it-IT" dirty="0"/>
              <a:t> se </a:t>
            </a:r>
            <a:r>
              <a:rPr lang="it-IT" dirty="0" err="1"/>
              <a:t>simolup</a:t>
            </a:r>
            <a:r>
              <a:rPr lang="it-IT" dirty="0"/>
              <a:t> </a:t>
            </a:r>
            <a:r>
              <a:rPr lang="it-IT" dirty="0" err="1"/>
              <a:t>tatur</a:t>
            </a:r>
            <a:r>
              <a:rPr lang="it-IT" dirty="0"/>
              <a:t>, </a:t>
            </a:r>
            <a:r>
              <a:rPr lang="it-IT" dirty="0" err="1"/>
              <a:t>nobit</a:t>
            </a:r>
            <a:r>
              <a:rPr lang="it-IT" dirty="0"/>
              <a:t> </a:t>
            </a:r>
            <a:r>
              <a:rPr lang="it-IT" dirty="0" err="1"/>
              <a:t>quae</a:t>
            </a:r>
            <a:r>
              <a:rPr lang="it-IT" dirty="0"/>
              <a:t> </a:t>
            </a:r>
            <a:r>
              <a:rPr lang="it-IT" dirty="0" err="1"/>
              <a:t>volesecto</a:t>
            </a:r>
            <a:r>
              <a:rPr lang="it-IT" dirty="0"/>
              <a:t> </a:t>
            </a:r>
            <a:r>
              <a:rPr lang="it-IT" dirty="0" err="1"/>
              <a:t>doloreiunto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incto</a:t>
            </a:r>
            <a:r>
              <a:rPr lang="it-IT" dirty="0"/>
              <a:t> </a:t>
            </a:r>
            <a:r>
              <a:rPr lang="it-IT" dirty="0" err="1"/>
              <a:t>inctum</a:t>
            </a:r>
            <a:r>
              <a:rPr lang="it-IT" dirty="0"/>
              <a:t> </a:t>
            </a:r>
            <a:r>
              <a:rPr lang="it-IT" dirty="0" err="1"/>
              <a:t>necus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, </a:t>
            </a:r>
            <a:r>
              <a:rPr lang="it-IT" dirty="0" err="1"/>
              <a:t>officipient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doluptatem</a:t>
            </a:r>
            <a:r>
              <a:rPr lang="it-IT" dirty="0"/>
              <a:t> </a:t>
            </a:r>
            <a:r>
              <a:rPr lang="it-IT" dirty="0" err="1"/>
              <a:t>necta</a:t>
            </a:r>
            <a:r>
              <a:rPr lang="it-IT" dirty="0"/>
              <a:t> </a:t>
            </a:r>
            <a:r>
              <a:rPr lang="it-IT" dirty="0" err="1"/>
              <a:t>aspersp</a:t>
            </a:r>
            <a:r>
              <a:rPr lang="it-IT" dirty="0"/>
              <a:t> </a:t>
            </a:r>
            <a:r>
              <a:rPr lang="it-IT" dirty="0" err="1"/>
              <a:t>eritent</a:t>
            </a:r>
            <a:r>
              <a:rPr lang="it-IT" dirty="0"/>
              <a:t> </a:t>
            </a:r>
            <a:r>
              <a:rPr lang="it-IT" dirty="0" err="1"/>
              <a:t>eaqui</a:t>
            </a:r>
            <a:r>
              <a:rPr lang="it-IT" dirty="0"/>
              <a:t> </a:t>
            </a:r>
            <a:r>
              <a:rPr lang="it-IT" dirty="0" err="1"/>
              <a:t>ommodi</a:t>
            </a:r>
            <a:r>
              <a:rPr lang="it-IT" dirty="0"/>
              <a:t> </a:t>
            </a:r>
            <a:r>
              <a:rPr lang="it-IT" dirty="0" err="1"/>
              <a:t>ommo</a:t>
            </a:r>
            <a:r>
              <a:rPr lang="it-IT" dirty="0"/>
              <a:t> od.</a:t>
            </a:r>
          </a:p>
        </p:txBody>
      </p:sp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6945C708-FC09-D144-875E-9405C16E1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B4AF5071-846B-E542-9316-458815C1257B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>
            <a:extLst>
              <a:ext uri="{FF2B5EF4-FFF2-40B4-BE49-F238E27FC236}">
                <a16:creationId xmlns:a16="http://schemas.microsoft.com/office/drawing/2014/main" id="{9A82D82F-8345-C746-B397-55EB2059AD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851" y="5990715"/>
            <a:ext cx="1396149" cy="5512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BCBD4C4-F523-364C-BEC8-E5DAB70208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73545" y="0"/>
            <a:ext cx="2395684" cy="377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568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1BDD394D-3F94-3F4F-A4BC-00E397A9C9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7789" cy="377802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21083D0-EDBA-D74A-A5C7-5D095B0FA7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92" y="-34208"/>
            <a:ext cx="8269230" cy="381223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365BD81-F66B-3043-B7FC-E19ADDEA7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0"/>
            <a:ext cx="5275884" cy="3779998"/>
          </a:xfrm>
        </p:spPr>
        <p:txBody>
          <a:bodyPr lIns="648000" tIns="0" rIns="0" bIns="0">
            <a:noAutofit/>
          </a:bodyPr>
          <a:lstStyle>
            <a:lvl1pPr>
              <a:defRPr sz="3300" b="0" i="0">
                <a:solidFill>
                  <a:schemeClr val="bg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</a:t>
            </a:r>
            <a:br>
              <a:rPr lang="it-IT" dirty="0"/>
            </a:br>
            <a:r>
              <a:rPr lang="it-IT" dirty="0"/>
              <a:t>per modificare </a:t>
            </a:r>
            <a:br>
              <a:rPr lang="it-IT" dirty="0"/>
            </a:br>
            <a:r>
              <a:rPr lang="it-IT" dirty="0"/>
              <a:t>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79600B-1C17-CA4F-BAEB-953CAF0A9A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4062205"/>
            <a:ext cx="10875016" cy="1616410"/>
          </a:xfrm>
        </p:spPr>
        <p:txBody>
          <a:bodyPr lIns="0" tIns="0" rIns="0" bIns="0" numCol="2" spcCol="36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smtClean="0">
                <a:effectLst/>
                <a:latin typeface="Barlow" pitchFamily="2" charset="77"/>
                <a:cs typeface="Calibri Light" panose="020F0302020204030204" pitchFamily="34" charset="0"/>
              </a:defRPr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Fare clic per modificare il testo.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utatenist</a:t>
            </a:r>
            <a:r>
              <a:rPr lang="it-IT" dirty="0"/>
              <a:t>, </a:t>
            </a:r>
            <a:r>
              <a:rPr lang="it-IT" dirty="0" err="1"/>
              <a:t>coris</a:t>
            </a:r>
            <a:r>
              <a:rPr lang="it-IT" dirty="0"/>
              <a:t> </a:t>
            </a:r>
            <a:r>
              <a:rPr lang="it-IT" dirty="0" err="1"/>
              <a:t>eatectur</a:t>
            </a:r>
            <a:r>
              <a:rPr lang="it-IT" dirty="0"/>
              <a:t>, </a:t>
            </a:r>
            <a:r>
              <a:rPr lang="it-IT" dirty="0" err="1"/>
              <a:t>sinis</a:t>
            </a:r>
            <a:r>
              <a:rPr lang="it-IT" dirty="0"/>
              <a:t> ea di </a:t>
            </a:r>
            <a:r>
              <a:rPr lang="it-IT" dirty="0" err="1"/>
              <a:t>quas</a:t>
            </a:r>
            <a:r>
              <a:rPr lang="it-IT" dirty="0"/>
              <a:t> es ea es </a:t>
            </a:r>
            <a:r>
              <a:rPr lang="it-IT" dirty="0" err="1"/>
              <a:t>volendi</a:t>
            </a:r>
            <a:r>
              <a:rPr lang="it-IT" dirty="0"/>
              <a:t> </a:t>
            </a:r>
            <a:r>
              <a:rPr lang="it-IT" dirty="0" err="1"/>
              <a:t>taspeles</a:t>
            </a:r>
            <a:r>
              <a:rPr lang="it-IT" dirty="0"/>
              <a:t> </a:t>
            </a:r>
            <a:r>
              <a:rPr lang="it-IT" dirty="0" err="1"/>
              <a:t>pre</a:t>
            </a:r>
            <a:r>
              <a:rPr lang="it-IT" dirty="0"/>
              <a:t> </a:t>
            </a:r>
            <a:r>
              <a:rPr lang="it-IT" dirty="0" err="1"/>
              <a:t>num</a:t>
            </a:r>
            <a:r>
              <a:rPr lang="it-IT" dirty="0"/>
              <a:t> </a:t>
            </a:r>
            <a:r>
              <a:rPr lang="it-IT" dirty="0" err="1"/>
              <a:t>recerumet</a:t>
            </a:r>
            <a:r>
              <a:rPr lang="it-IT" dirty="0"/>
              <a:t> </a:t>
            </a:r>
            <a:r>
              <a:rPr lang="it-IT" dirty="0" err="1"/>
              <a:t>eium</a:t>
            </a:r>
            <a:r>
              <a:rPr lang="it-IT" dirty="0"/>
              <a:t> qui </a:t>
            </a:r>
            <a:r>
              <a:rPr lang="it-IT" dirty="0" err="1"/>
              <a:t>dolumet</a:t>
            </a:r>
            <a:r>
              <a:rPr lang="it-IT" dirty="0"/>
              <a:t> quo mi, </a:t>
            </a:r>
            <a:r>
              <a:rPr lang="it-IT" dirty="0" err="1"/>
              <a:t>coria</a:t>
            </a:r>
            <a:r>
              <a:rPr lang="it-IT" dirty="0"/>
              <a:t> </a:t>
            </a:r>
            <a:r>
              <a:rPr lang="it-IT" dirty="0" err="1"/>
              <a:t>aliqui</a:t>
            </a:r>
            <a:r>
              <a:rPr lang="it-IT" dirty="0"/>
              <a:t> </a:t>
            </a:r>
            <a:r>
              <a:rPr lang="it-IT" dirty="0" err="1"/>
              <a:t>berspicia</a:t>
            </a:r>
            <a:r>
              <a:rPr lang="it-IT" dirty="0"/>
              <a:t> </a:t>
            </a:r>
            <a:r>
              <a:rPr lang="it-IT" dirty="0" err="1"/>
              <a:t>iur</a:t>
            </a:r>
            <a:r>
              <a:rPr lang="it-IT" dirty="0"/>
              <a:t> </a:t>
            </a:r>
            <a:r>
              <a:rPr lang="it-IT" dirty="0" err="1"/>
              <a:t>ratem</a:t>
            </a:r>
            <a:r>
              <a:rPr lang="it-IT" dirty="0"/>
              <a:t>. Te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ipsapitem</a:t>
            </a:r>
            <a:r>
              <a:rPr lang="it-IT" dirty="0"/>
              <a:t> </a:t>
            </a:r>
            <a:r>
              <a:rPr lang="it-IT" dirty="0" err="1"/>
              <a:t>essum</a:t>
            </a:r>
            <a:r>
              <a:rPr lang="it-IT" dirty="0"/>
              <a:t>, </a:t>
            </a:r>
            <a:r>
              <a:rPr lang="it-IT" dirty="0" err="1"/>
              <a:t>consend</a:t>
            </a:r>
            <a:r>
              <a:rPr lang="it-IT" dirty="0"/>
              <a:t> </a:t>
            </a:r>
            <a:r>
              <a:rPr lang="it-IT" dirty="0" err="1"/>
              <a:t>aecernam</a:t>
            </a:r>
            <a:r>
              <a:rPr lang="it-IT" dirty="0"/>
              <a:t>, </a:t>
            </a:r>
            <a:r>
              <a:rPr lang="it-IT" dirty="0" err="1"/>
              <a:t>necae</a:t>
            </a:r>
            <a:r>
              <a:rPr lang="it-IT" dirty="0"/>
              <a:t> </a:t>
            </a:r>
            <a:r>
              <a:rPr lang="it-IT" dirty="0" err="1"/>
              <a:t>pelit</a:t>
            </a:r>
            <a:r>
              <a:rPr lang="it-IT" dirty="0"/>
              <a:t> </a:t>
            </a:r>
            <a:r>
              <a:rPr lang="it-IT" dirty="0" err="1"/>
              <a:t>officim</a:t>
            </a:r>
            <a:r>
              <a:rPr lang="it-IT" dirty="0"/>
              <a:t> </a:t>
            </a:r>
            <a:r>
              <a:rPr lang="it-IT" dirty="0" err="1"/>
              <a:t>ilicate</a:t>
            </a:r>
            <a:r>
              <a:rPr lang="it-IT" dirty="0"/>
              <a:t> </a:t>
            </a:r>
            <a:r>
              <a:rPr lang="it-IT" dirty="0" err="1"/>
              <a:t>volorepres</a:t>
            </a:r>
            <a:r>
              <a:rPr lang="it-IT" dirty="0"/>
              <a:t> ut ad ex et </a:t>
            </a:r>
            <a:r>
              <a:rPr lang="it-IT" dirty="0" err="1"/>
              <a:t>optatem</a:t>
            </a:r>
            <a:r>
              <a:rPr lang="it-IT" dirty="0"/>
              <a:t> </a:t>
            </a:r>
            <a:r>
              <a:rPr lang="it-IT" dirty="0" err="1"/>
              <a:t>expel</a:t>
            </a:r>
            <a:r>
              <a:rPr lang="it-IT" dirty="0"/>
              <a:t> </a:t>
            </a:r>
            <a:r>
              <a:rPr lang="it-IT" dirty="0" err="1"/>
              <a:t>ipiciis</a:t>
            </a:r>
            <a:r>
              <a:rPr lang="it-IT" dirty="0"/>
              <a:t> </a:t>
            </a:r>
            <a:r>
              <a:rPr lang="it-IT" dirty="0" err="1"/>
              <a:t>eosam</a:t>
            </a:r>
            <a:r>
              <a:rPr lang="it-IT" dirty="0"/>
              <a:t> alita in con </a:t>
            </a:r>
            <a:r>
              <a:rPr lang="it-IT" dirty="0" err="1"/>
              <a:t>nimaio</a:t>
            </a:r>
            <a:r>
              <a:rPr lang="it-IT" dirty="0"/>
              <a:t> </a:t>
            </a:r>
            <a:r>
              <a:rPr lang="it-IT" dirty="0" err="1"/>
              <a:t>voluptam</a:t>
            </a:r>
            <a:r>
              <a:rPr lang="it-IT" dirty="0"/>
              <a:t> </a:t>
            </a:r>
            <a:r>
              <a:rPr lang="it-IT" dirty="0" err="1"/>
              <a:t>quunt</a:t>
            </a:r>
            <a:r>
              <a:rPr lang="it-IT" dirty="0"/>
              <a:t>, ut </a:t>
            </a:r>
            <a:r>
              <a:rPr lang="it-IT" dirty="0" err="1"/>
              <a:t>ullum</a:t>
            </a:r>
            <a:r>
              <a:rPr lang="it-IT" dirty="0"/>
              <a:t> res </a:t>
            </a:r>
            <a:r>
              <a:rPr lang="it-IT" dirty="0" err="1"/>
              <a:t>eos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ut </a:t>
            </a:r>
            <a:r>
              <a:rPr lang="it-IT" dirty="0" err="1"/>
              <a:t>quiaturis</a:t>
            </a:r>
            <a:r>
              <a:rPr lang="it-IT" dirty="0"/>
              <a:t> </a:t>
            </a:r>
            <a:r>
              <a:rPr lang="it-IT" dirty="0" err="1"/>
              <a:t>dolorupmoluptaest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taquam</a:t>
            </a:r>
            <a:r>
              <a:rPr lang="it-IT" dirty="0"/>
              <a:t> et </a:t>
            </a:r>
            <a:r>
              <a:rPr lang="it-IT" dirty="0" err="1"/>
              <a:t>ligenimpore</a:t>
            </a:r>
            <a:r>
              <a:rPr lang="it-IT" dirty="0"/>
              <a:t> et aut </a:t>
            </a:r>
            <a:r>
              <a:rPr lang="it-IT" dirty="0" err="1"/>
              <a:t>faccab</a:t>
            </a:r>
            <a:r>
              <a:rPr lang="it-IT" dirty="0"/>
              <a:t> </a:t>
            </a:r>
            <a:r>
              <a:rPr lang="it-IT" dirty="0" err="1"/>
              <a:t>iumquis</a:t>
            </a:r>
            <a:r>
              <a:rPr lang="it-IT" dirty="0"/>
              <a:t> </a:t>
            </a:r>
            <a:r>
              <a:rPr lang="it-IT" dirty="0" err="1"/>
              <a:t>eniende</a:t>
            </a:r>
            <a:r>
              <a:rPr lang="it-IT" dirty="0"/>
              <a:t> </a:t>
            </a:r>
            <a:r>
              <a:rPr lang="it-IT" dirty="0" err="1"/>
              <a:t>lessum</a:t>
            </a:r>
            <a:r>
              <a:rPr lang="it-IT" dirty="0"/>
              <a:t>, volo </a:t>
            </a:r>
            <a:r>
              <a:rPr lang="it-IT" dirty="0" err="1"/>
              <a:t>consend</a:t>
            </a:r>
            <a:r>
              <a:rPr lang="it-IT" dirty="0"/>
              <a:t> </a:t>
            </a:r>
            <a:r>
              <a:rPr lang="it-IT" dirty="0" err="1"/>
              <a:t>aecernam</a:t>
            </a:r>
            <a:r>
              <a:rPr lang="it-IT" dirty="0"/>
              <a:t>, </a:t>
            </a:r>
            <a:r>
              <a:rPr lang="it-IT" dirty="0" err="1"/>
              <a:t>necae</a:t>
            </a:r>
            <a:r>
              <a:rPr lang="it-IT" dirty="0"/>
              <a:t> </a:t>
            </a:r>
            <a:r>
              <a:rPr lang="it-IT" dirty="0" err="1"/>
              <a:t>pelit</a:t>
            </a:r>
            <a:r>
              <a:rPr lang="it-IT" dirty="0"/>
              <a:t> </a:t>
            </a:r>
            <a:r>
              <a:rPr lang="it-IT" dirty="0" err="1"/>
              <a:t>officim</a:t>
            </a:r>
            <a:r>
              <a:rPr lang="it-IT" dirty="0"/>
              <a:t> </a:t>
            </a:r>
            <a:r>
              <a:rPr lang="it-IT" dirty="0" err="1"/>
              <a:t>ilicate</a:t>
            </a:r>
            <a:r>
              <a:rPr lang="it-IT" dirty="0"/>
              <a:t> </a:t>
            </a:r>
            <a:r>
              <a:rPr lang="it-IT" dirty="0" err="1"/>
              <a:t>volorepres</a:t>
            </a:r>
            <a:r>
              <a:rPr lang="it-IT" dirty="0"/>
              <a:t> sa si </a:t>
            </a:r>
            <a:r>
              <a:rPr lang="it-IT" dirty="0" err="1"/>
              <a:t>nis</a:t>
            </a:r>
            <a:r>
              <a:rPr lang="it-IT" dirty="0"/>
              <a:t> </a:t>
            </a:r>
            <a:r>
              <a:rPr lang="it-IT" dirty="0" err="1"/>
              <a:t>maioremporit</a:t>
            </a:r>
            <a:r>
              <a:rPr lang="it-IT" dirty="0"/>
              <a:t> </a:t>
            </a:r>
            <a:r>
              <a:rPr lang="it-IT" dirty="0" err="1"/>
              <a:t>berspicia</a:t>
            </a:r>
            <a:r>
              <a:rPr lang="it-IT" dirty="0"/>
              <a:t> </a:t>
            </a:r>
            <a:r>
              <a:rPr lang="it-IT" dirty="0" err="1"/>
              <a:t>iur</a:t>
            </a:r>
            <a:r>
              <a:rPr lang="it-IT" dirty="0"/>
              <a:t> </a:t>
            </a:r>
            <a:r>
              <a:rPr lang="it-IT" dirty="0" err="1"/>
              <a:t>ratem</a:t>
            </a:r>
            <a:r>
              <a:rPr lang="it-IT" dirty="0"/>
              <a:t>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</a:t>
            </a:r>
            <a:r>
              <a:rPr lang="it-IT" dirty="0" err="1"/>
              <a:t>piet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ilit</a:t>
            </a:r>
            <a:r>
              <a:rPr lang="it-IT" dirty="0"/>
              <a:t>, </a:t>
            </a:r>
            <a:r>
              <a:rPr lang="it-IT" dirty="0" err="1"/>
              <a:t>sequi</a:t>
            </a:r>
            <a:r>
              <a:rPr lang="it-IT" dirty="0"/>
              <a:t> od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mollorp</a:t>
            </a:r>
            <a:r>
              <a:rPr lang="it-IT" dirty="0"/>
              <a:t> </a:t>
            </a:r>
            <a:r>
              <a:rPr lang="it-IT" dirty="0" err="1"/>
              <a:t>oreptam</a:t>
            </a:r>
            <a:r>
              <a:rPr lang="it-IT" dirty="0"/>
              <a:t> et aut. </a:t>
            </a:r>
            <a:r>
              <a:rPr lang="it-IT" dirty="0" err="1"/>
              <a:t>Leat</a:t>
            </a:r>
            <a:r>
              <a:rPr lang="it-IT" dirty="0"/>
              <a:t> ut qui temo </a:t>
            </a:r>
            <a:r>
              <a:rPr lang="it-IT" dirty="0" err="1"/>
              <a:t>quuntio</a:t>
            </a:r>
            <a:r>
              <a:rPr lang="it-IT" dirty="0"/>
              <a:t> </a:t>
            </a:r>
            <a:r>
              <a:rPr lang="it-IT" dirty="0" err="1"/>
              <a:t>cus</a:t>
            </a:r>
            <a:r>
              <a:rPr lang="it-IT" dirty="0"/>
              <a:t> se </a:t>
            </a:r>
            <a:r>
              <a:rPr lang="it-IT" dirty="0" err="1"/>
              <a:t>simolup</a:t>
            </a:r>
            <a:r>
              <a:rPr lang="it-IT" dirty="0"/>
              <a:t> </a:t>
            </a:r>
            <a:r>
              <a:rPr lang="it-IT" dirty="0" err="1"/>
              <a:t>tatur</a:t>
            </a:r>
            <a:r>
              <a:rPr lang="it-IT" dirty="0"/>
              <a:t>, </a:t>
            </a:r>
            <a:r>
              <a:rPr lang="it-IT" dirty="0" err="1"/>
              <a:t>nobit</a:t>
            </a:r>
            <a:r>
              <a:rPr lang="it-IT" dirty="0"/>
              <a:t> </a:t>
            </a:r>
            <a:r>
              <a:rPr lang="it-IT" dirty="0" err="1"/>
              <a:t>quae</a:t>
            </a:r>
            <a:r>
              <a:rPr lang="it-IT" dirty="0"/>
              <a:t> </a:t>
            </a:r>
            <a:r>
              <a:rPr lang="it-IT" dirty="0" err="1"/>
              <a:t>volesecto</a:t>
            </a:r>
            <a:r>
              <a:rPr lang="it-IT" dirty="0"/>
              <a:t> </a:t>
            </a:r>
            <a:r>
              <a:rPr lang="it-IT" dirty="0" err="1"/>
              <a:t>doloreiunto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incto</a:t>
            </a:r>
            <a:r>
              <a:rPr lang="it-IT" dirty="0"/>
              <a:t> </a:t>
            </a:r>
            <a:r>
              <a:rPr lang="it-IT" dirty="0" err="1"/>
              <a:t>inctum</a:t>
            </a:r>
            <a:r>
              <a:rPr lang="it-IT" dirty="0"/>
              <a:t> </a:t>
            </a:r>
            <a:r>
              <a:rPr lang="it-IT" dirty="0" err="1"/>
              <a:t>necus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, </a:t>
            </a:r>
            <a:r>
              <a:rPr lang="it-IT" dirty="0" err="1"/>
              <a:t>officipient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doluptatem</a:t>
            </a:r>
            <a:r>
              <a:rPr lang="it-IT" dirty="0"/>
              <a:t> </a:t>
            </a:r>
            <a:r>
              <a:rPr lang="it-IT" dirty="0" err="1"/>
              <a:t>necta</a:t>
            </a:r>
            <a:r>
              <a:rPr lang="it-IT" dirty="0"/>
              <a:t> </a:t>
            </a:r>
            <a:r>
              <a:rPr lang="it-IT" dirty="0" err="1"/>
              <a:t>aspersp</a:t>
            </a:r>
            <a:r>
              <a:rPr lang="it-IT" dirty="0"/>
              <a:t> </a:t>
            </a:r>
            <a:r>
              <a:rPr lang="it-IT" dirty="0" err="1"/>
              <a:t>eritent</a:t>
            </a:r>
            <a:r>
              <a:rPr lang="it-IT" dirty="0"/>
              <a:t> </a:t>
            </a:r>
            <a:r>
              <a:rPr lang="it-IT" dirty="0" err="1"/>
              <a:t>eaqui</a:t>
            </a:r>
            <a:r>
              <a:rPr lang="it-IT" dirty="0"/>
              <a:t> </a:t>
            </a:r>
            <a:r>
              <a:rPr lang="it-IT" dirty="0" err="1"/>
              <a:t>ommodi</a:t>
            </a:r>
            <a:r>
              <a:rPr lang="it-IT" dirty="0"/>
              <a:t> </a:t>
            </a:r>
            <a:r>
              <a:rPr lang="it-IT" dirty="0" err="1"/>
              <a:t>ommo</a:t>
            </a:r>
            <a:r>
              <a:rPr lang="it-IT" dirty="0"/>
              <a:t> od.</a:t>
            </a:r>
          </a:p>
        </p:txBody>
      </p:sp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6945C708-FC09-D144-875E-9405C16E1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B4AF5071-846B-E542-9316-458815C1257B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>
            <a:extLst>
              <a:ext uri="{FF2B5EF4-FFF2-40B4-BE49-F238E27FC236}">
                <a16:creationId xmlns:a16="http://schemas.microsoft.com/office/drawing/2014/main" id="{9A82D82F-8345-C746-B397-55EB2059AD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851" y="5990715"/>
            <a:ext cx="1396149" cy="5512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BCBD4C4-F523-364C-BEC8-E5DAB70208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73545" y="0"/>
            <a:ext cx="2395684" cy="377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270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numero diapositiva 5">
            <a:extLst>
              <a:ext uri="{FF2B5EF4-FFF2-40B4-BE49-F238E27FC236}">
                <a16:creationId xmlns:a16="http://schemas.microsoft.com/office/drawing/2014/main" id="{368287E7-32E7-B745-8096-323CBC95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524887C2-5CB1-174C-95AA-9E310CF42537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>
            <a:extLst>
              <a:ext uri="{FF2B5EF4-FFF2-40B4-BE49-F238E27FC236}">
                <a16:creationId xmlns:a16="http://schemas.microsoft.com/office/drawing/2014/main" id="{FD9CEE91-2084-D14D-A376-62D9D266D0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851" y="5990715"/>
            <a:ext cx="1396149" cy="551275"/>
          </a:xfrm>
          <a:prstGeom prst="rect">
            <a:avLst/>
          </a:prstGeom>
        </p:spPr>
      </p:pic>
      <p:sp>
        <p:nvSpPr>
          <p:cNvPr id="29" name="Rettangolo 28">
            <a:extLst>
              <a:ext uri="{FF2B5EF4-FFF2-40B4-BE49-F238E27FC236}">
                <a16:creationId xmlns:a16="http://schemas.microsoft.com/office/drawing/2014/main" id="{971A294C-F32A-FC4A-AFDF-2B2EDB167114}"/>
              </a:ext>
            </a:extLst>
          </p:cNvPr>
          <p:cNvSpPr/>
          <p:nvPr userDrawn="1"/>
        </p:nvSpPr>
        <p:spPr>
          <a:xfrm>
            <a:off x="-1" y="-3705"/>
            <a:ext cx="12192001" cy="93596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Segnaposto testo 2">
            <a:extLst>
              <a:ext uri="{FF2B5EF4-FFF2-40B4-BE49-F238E27FC236}">
                <a16:creationId xmlns:a16="http://schemas.microsoft.com/office/drawing/2014/main" id="{766D462A-57CE-234A-AC42-75AB39942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12192000" cy="935964"/>
          </a:xfrm>
        </p:spPr>
        <p:txBody>
          <a:bodyPr lIns="648000" tIns="288000" rIns="648000" bIns="0">
            <a:normAutofit/>
          </a:bodyPr>
          <a:lstStyle>
            <a:lvl1pPr marL="0" indent="0">
              <a:buNone/>
              <a:defRPr sz="3200" b="0" i="0" cap="none" baseline="0">
                <a:solidFill>
                  <a:schemeClr val="bg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33" name="Segnaposto testo 3">
            <a:extLst>
              <a:ext uri="{FF2B5EF4-FFF2-40B4-BE49-F238E27FC236}">
                <a16:creationId xmlns:a16="http://schemas.microsoft.com/office/drawing/2014/main" id="{1B3F34FD-F099-2F48-B823-A8743A38D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813734"/>
            <a:ext cx="9334200" cy="4127451"/>
          </a:xfrm>
        </p:spPr>
        <p:txBody>
          <a:bodyPr lIns="648000" tIns="0" rIns="0" bIns="0" numCol="1" spcCol="36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smtClean="0">
                <a:effectLst/>
                <a:latin typeface="Barlow" pitchFamily="2" charset="77"/>
                <a:cs typeface="Calibri Light" panose="020F0302020204030204" pitchFamily="34" charset="0"/>
              </a:defRPr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Fare clic per modificare il testo.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utatenist</a:t>
            </a:r>
            <a:r>
              <a:rPr lang="it-IT" dirty="0"/>
              <a:t>, </a:t>
            </a:r>
            <a:r>
              <a:rPr lang="it-IT" dirty="0" err="1"/>
              <a:t>coris</a:t>
            </a:r>
            <a:r>
              <a:rPr lang="it-IT" dirty="0"/>
              <a:t> </a:t>
            </a:r>
            <a:r>
              <a:rPr lang="it-IT" dirty="0" err="1"/>
              <a:t>eatectur</a:t>
            </a:r>
            <a:r>
              <a:rPr lang="it-IT" dirty="0"/>
              <a:t>, </a:t>
            </a:r>
            <a:r>
              <a:rPr lang="it-IT" dirty="0" err="1"/>
              <a:t>sinis</a:t>
            </a:r>
            <a:r>
              <a:rPr lang="it-IT" dirty="0"/>
              <a:t> ea di </a:t>
            </a:r>
            <a:r>
              <a:rPr lang="it-IT" dirty="0" err="1"/>
              <a:t>quas</a:t>
            </a:r>
            <a:r>
              <a:rPr lang="it-IT" dirty="0"/>
              <a:t> es ea es </a:t>
            </a:r>
            <a:r>
              <a:rPr lang="it-IT" dirty="0" err="1"/>
              <a:t>volendi</a:t>
            </a:r>
            <a:r>
              <a:rPr lang="it-IT" dirty="0"/>
              <a:t> </a:t>
            </a:r>
            <a:r>
              <a:rPr lang="it-IT" dirty="0" err="1"/>
              <a:t>taspeles</a:t>
            </a:r>
            <a:r>
              <a:rPr lang="it-IT" dirty="0"/>
              <a:t> </a:t>
            </a:r>
            <a:r>
              <a:rPr lang="it-IT" dirty="0" err="1"/>
              <a:t>pre</a:t>
            </a:r>
            <a:r>
              <a:rPr lang="it-IT" dirty="0"/>
              <a:t> </a:t>
            </a:r>
            <a:r>
              <a:rPr lang="it-IT" dirty="0" err="1"/>
              <a:t>num</a:t>
            </a:r>
            <a:r>
              <a:rPr lang="it-IT" dirty="0"/>
              <a:t> </a:t>
            </a:r>
            <a:r>
              <a:rPr lang="it-IT" dirty="0" err="1"/>
              <a:t>recerumet</a:t>
            </a:r>
            <a:r>
              <a:rPr lang="it-IT" dirty="0"/>
              <a:t> </a:t>
            </a:r>
            <a:r>
              <a:rPr lang="it-IT" dirty="0" err="1"/>
              <a:t>eium</a:t>
            </a:r>
            <a:r>
              <a:rPr lang="it-IT" dirty="0"/>
              <a:t> qui </a:t>
            </a:r>
            <a:r>
              <a:rPr lang="it-IT" dirty="0" err="1"/>
              <a:t>dolumet</a:t>
            </a:r>
            <a:r>
              <a:rPr lang="it-IT" dirty="0"/>
              <a:t> quo mi, </a:t>
            </a:r>
            <a:r>
              <a:rPr lang="it-IT" dirty="0" err="1"/>
              <a:t>coria</a:t>
            </a:r>
            <a:r>
              <a:rPr lang="it-IT" dirty="0"/>
              <a:t> </a:t>
            </a:r>
            <a:r>
              <a:rPr lang="it-IT" dirty="0" err="1"/>
              <a:t>aliqui</a:t>
            </a:r>
            <a:r>
              <a:rPr lang="it-IT" dirty="0"/>
              <a:t> </a:t>
            </a:r>
            <a:r>
              <a:rPr lang="it-IT" dirty="0" err="1"/>
              <a:t>berspicia</a:t>
            </a:r>
            <a:r>
              <a:rPr lang="it-IT" dirty="0"/>
              <a:t> </a:t>
            </a:r>
            <a:r>
              <a:rPr lang="it-IT" dirty="0" err="1"/>
              <a:t>iur</a:t>
            </a:r>
            <a:r>
              <a:rPr lang="it-IT" dirty="0"/>
              <a:t> </a:t>
            </a:r>
            <a:r>
              <a:rPr lang="it-IT" dirty="0" err="1"/>
              <a:t>ratem</a:t>
            </a:r>
            <a:r>
              <a:rPr lang="it-IT" dirty="0"/>
              <a:t>. Te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ipsapitem</a:t>
            </a:r>
            <a:r>
              <a:rPr lang="it-IT" dirty="0"/>
              <a:t> </a:t>
            </a:r>
            <a:r>
              <a:rPr lang="it-IT" dirty="0" err="1"/>
              <a:t>essum</a:t>
            </a:r>
            <a:r>
              <a:rPr lang="it-IT" dirty="0"/>
              <a:t>, </a:t>
            </a:r>
            <a:r>
              <a:rPr lang="it-IT" dirty="0" err="1"/>
              <a:t>consend</a:t>
            </a:r>
            <a:r>
              <a:rPr lang="it-IT" dirty="0"/>
              <a:t> </a:t>
            </a:r>
            <a:r>
              <a:rPr lang="it-IT" dirty="0" err="1"/>
              <a:t>aecernam</a:t>
            </a:r>
            <a:r>
              <a:rPr lang="it-IT" dirty="0"/>
              <a:t>, </a:t>
            </a:r>
            <a:r>
              <a:rPr lang="it-IT" dirty="0" err="1"/>
              <a:t>necae</a:t>
            </a:r>
            <a:r>
              <a:rPr lang="it-IT" dirty="0"/>
              <a:t> </a:t>
            </a:r>
            <a:r>
              <a:rPr lang="it-IT" dirty="0" err="1"/>
              <a:t>pelit</a:t>
            </a:r>
            <a:r>
              <a:rPr lang="it-IT" dirty="0"/>
              <a:t> </a:t>
            </a:r>
            <a:r>
              <a:rPr lang="it-IT" dirty="0" err="1"/>
              <a:t>officim</a:t>
            </a:r>
            <a:r>
              <a:rPr lang="it-IT" dirty="0"/>
              <a:t> </a:t>
            </a:r>
            <a:r>
              <a:rPr lang="it-IT" dirty="0" err="1"/>
              <a:t>ilicate</a:t>
            </a:r>
            <a:r>
              <a:rPr lang="it-IT" dirty="0"/>
              <a:t> </a:t>
            </a:r>
            <a:r>
              <a:rPr lang="it-IT" dirty="0" err="1"/>
              <a:t>volorepres</a:t>
            </a:r>
            <a:r>
              <a:rPr lang="it-IT" dirty="0"/>
              <a:t> ut ad ex et </a:t>
            </a:r>
            <a:r>
              <a:rPr lang="it-IT" dirty="0" err="1"/>
              <a:t>optatem</a:t>
            </a:r>
            <a:r>
              <a:rPr lang="it-IT" dirty="0"/>
              <a:t> </a:t>
            </a:r>
            <a:r>
              <a:rPr lang="it-IT" dirty="0" err="1"/>
              <a:t>expel</a:t>
            </a:r>
            <a:r>
              <a:rPr lang="it-IT" dirty="0"/>
              <a:t> </a:t>
            </a:r>
            <a:r>
              <a:rPr lang="it-IT" dirty="0" err="1"/>
              <a:t>ipiciis</a:t>
            </a:r>
            <a:r>
              <a:rPr lang="it-IT" dirty="0"/>
              <a:t> </a:t>
            </a:r>
            <a:r>
              <a:rPr lang="it-IT" dirty="0" err="1"/>
              <a:t>eosam</a:t>
            </a:r>
            <a:r>
              <a:rPr lang="it-IT" dirty="0"/>
              <a:t> alita in con </a:t>
            </a:r>
            <a:r>
              <a:rPr lang="it-IT" dirty="0" err="1"/>
              <a:t>nimaio</a:t>
            </a:r>
            <a:r>
              <a:rPr lang="it-IT" dirty="0"/>
              <a:t> </a:t>
            </a:r>
            <a:r>
              <a:rPr lang="it-IT" dirty="0" err="1"/>
              <a:t>voluptam</a:t>
            </a:r>
            <a:r>
              <a:rPr lang="it-IT" dirty="0"/>
              <a:t> </a:t>
            </a:r>
            <a:r>
              <a:rPr lang="it-IT" dirty="0" err="1"/>
              <a:t>quunt</a:t>
            </a:r>
            <a:r>
              <a:rPr lang="it-IT" dirty="0"/>
              <a:t>, ut </a:t>
            </a:r>
            <a:r>
              <a:rPr lang="it-IT" dirty="0" err="1"/>
              <a:t>ullum</a:t>
            </a:r>
            <a:r>
              <a:rPr lang="it-IT" dirty="0"/>
              <a:t> res </a:t>
            </a:r>
            <a:r>
              <a:rPr lang="it-IT" dirty="0" err="1"/>
              <a:t>eos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ut </a:t>
            </a:r>
            <a:r>
              <a:rPr lang="it-IT" dirty="0" err="1"/>
              <a:t>quiaturis</a:t>
            </a:r>
            <a:r>
              <a:rPr lang="it-IT" dirty="0"/>
              <a:t> </a:t>
            </a:r>
            <a:r>
              <a:rPr lang="it-IT" dirty="0" err="1"/>
              <a:t>dolorupmoluptaest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taquam</a:t>
            </a:r>
            <a:r>
              <a:rPr lang="it-IT" dirty="0"/>
              <a:t> et </a:t>
            </a:r>
            <a:r>
              <a:rPr lang="it-IT" dirty="0" err="1"/>
              <a:t>ligenimpore</a:t>
            </a:r>
            <a:r>
              <a:rPr lang="it-IT" dirty="0"/>
              <a:t> et aut </a:t>
            </a:r>
            <a:r>
              <a:rPr lang="it-IT" dirty="0" err="1"/>
              <a:t>faccab</a:t>
            </a:r>
            <a:r>
              <a:rPr lang="it-IT" dirty="0"/>
              <a:t> </a:t>
            </a:r>
            <a:r>
              <a:rPr lang="it-IT" dirty="0" err="1"/>
              <a:t>iumquis</a:t>
            </a:r>
            <a:r>
              <a:rPr lang="it-IT" dirty="0"/>
              <a:t> </a:t>
            </a:r>
            <a:r>
              <a:rPr lang="it-IT" dirty="0" err="1"/>
              <a:t>eniende</a:t>
            </a:r>
            <a:r>
              <a:rPr lang="it-IT" dirty="0"/>
              <a:t> </a:t>
            </a:r>
            <a:r>
              <a:rPr lang="it-IT" dirty="0" err="1"/>
              <a:t>lessum</a:t>
            </a:r>
            <a:r>
              <a:rPr lang="it-IT" dirty="0"/>
              <a:t>, volo </a:t>
            </a:r>
            <a:r>
              <a:rPr lang="it-IT" dirty="0" err="1"/>
              <a:t>consend</a:t>
            </a:r>
            <a:r>
              <a:rPr lang="it-IT" dirty="0"/>
              <a:t> </a:t>
            </a:r>
            <a:r>
              <a:rPr lang="it-IT" dirty="0" err="1"/>
              <a:t>aecernam</a:t>
            </a:r>
            <a:r>
              <a:rPr lang="it-IT" dirty="0"/>
              <a:t>, </a:t>
            </a:r>
            <a:r>
              <a:rPr lang="it-IT" dirty="0" err="1"/>
              <a:t>necae</a:t>
            </a:r>
            <a:r>
              <a:rPr lang="it-IT" dirty="0"/>
              <a:t> </a:t>
            </a:r>
            <a:r>
              <a:rPr lang="it-IT" dirty="0" err="1"/>
              <a:t>pelit</a:t>
            </a:r>
            <a:r>
              <a:rPr lang="it-IT" dirty="0"/>
              <a:t> </a:t>
            </a:r>
            <a:r>
              <a:rPr lang="it-IT" dirty="0" err="1"/>
              <a:t>officim</a:t>
            </a:r>
            <a:r>
              <a:rPr lang="it-IT" dirty="0"/>
              <a:t> </a:t>
            </a:r>
            <a:r>
              <a:rPr lang="it-IT" dirty="0" err="1"/>
              <a:t>ilicate</a:t>
            </a:r>
            <a:r>
              <a:rPr lang="it-IT" dirty="0"/>
              <a:t> </a:t>
            </a:r>
            <a:r>
              <a:rPr lang="it-IT" dirty="0" err="1"/>
              <a:t>volorepres</a:t>
            </a:r>
            <a:r>
              <a:rPr lang="it-IT" dirty="0"/>
              <a:t> sa si </a:t>
            </a:r>
            <a:r>
              <a:rPr lang="it-IT" dirty="0" err="1"/>
              <a:t>nis</a:t>
            </a:r>
            <a:r>
              <a:rPr lang="it-IT" dirty="0"/>
              <a:t> </a:t>
            </a:r>
            <a:r>
              <a:rPr lang="it-IT" dirty="0" err="1"/>
              <a:t>maioremporit</a:t>
            </a:r>
            <a:r>
              <a:rPr lang="it-IT" dirty="0"/>
              <a:t> </a:t>
            </a:r>
            <a:r>
              <a:rPr lang="it-IT" dirty="0" err="1"/>
              <a:t>berspicia</a:t>
            </a:r>
            <a:r>
              <a:rPr lang="it-IT" dirty="0"/>
              <a:t> </a:t>
            </a:r>
            <a:r>
              <a:rPr lang="it-IT" dirty="0" err="1"/>
              <a:t>iur</a:t>
            </a:r>
            <a:r>
              <a:rPr lang="it-IT" dirty="0"/>
              <a:t> </a:t>
            </a:r>
            <a:r>
              <a:rPr lang="it-IT" dirty="0" err="1"/>
              <a:t>ratem</a:t>
            </a:r>
            <a:r>
              <a:rPr lang="it-IT" dirty="0"/>
              <a:t>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</a:t>
            </a:r>
            <a:r>
              <a:rPr lang="it-IT" dirty="0" err="1"/>
              <a:t>piet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ilit</a:t>
            </a:r>
            <a:r>
              <a:rPr lang="it-IT" dirty="0"/>
              <a:t>, </a:t>
            </a:r>
            <a:r>
              <a:rPr lang="it-IT" dirty="0" err="1"/>
              <a:t>sequi</a:t>
            </a:r>
            <a:r>
              <a:rPr lang="it-IT" dirty="0"/>
              <a:t> od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mollorp</a:t>
            </a:r>
            <a:r>
              <a:rPr lang="it-IT" dirty="0"/>
              <a:t> </a:t>
            </a:r>
            <a:r>
              <a:rPr lang="it-IT" dirty="0" err="1"/>
              <a:t>oreptam</a:t>
            </a:r>
            <a:r>
              <a:rPr lang="it-IT" dirty="0"/>
              <a:t> et aut. </a:t>
            </a:r>
            <a:r>
              <a:rPr lang="it-IT" dirty="0" err="1"/>
              <a:t>Leat</a:t>
            </a:r>
            <a:r>
              <a:rPr lang="it-IT" dirty="0"/>
              <a:t> ut qui temo </a:t>
            </a:r>
            <a:r>
              <a:rPr lang="it-IT" dirty="0" err="1"/>
              <a:t>quuntio</a:t>
            </a:r>
            <a:r>
              <a:rPr lang="it-IT" dirty="0"/>
              <a:t> </a:t>
            </a:r>
            <a:r>
              <a:rPr lang="it-IT" dirty="0" err="1"/>
              <a:t>cus</a:t>
            </a:r>
            <a:r>
              <a:rPr lang="it-IT" dirty="0"/>
              <a:t> se </a:t>
            </a:r>
            <a:r>
              <a:rPr lang="it-IT" dirty="0" err="1"/>
              <a:t>simolup</a:t>
            </a:r>
            <a:r>
              <a:rPr lang="it-IT" dirty="0"/>
              <a:t> </a:t>
            </a:r>
            <a:r>
              <a:rPr lang="it-IT" dirty="0" err="1"/>
              <a:t>tatur</a:t>
            </a:r>
            <a:r>
              <a:rPr lang="it-IT" dirty="0"/>
              <a:t>, </a:t>
            </a:r>
            <a:r>
              <a:rPr lang="it-IT" dirty="0" err="1"/>
              <a:t>nobit</a:t>
            </a:r>
            <a:r>
              <a:rPr lang="it-IT" dirty="0"/>
              <a:t> </a:t>
            </a:r>
            <a:r>
              <a:rPr lang="it-IT" dirty="0" err="1"/>
              <a:t>quae</a:t>
            </a:r>
            <a:r>
              <a:rPr lang="it-IT" dirty="0"/>
              <a:t> </a:t>
            </a:r>
            <a:r>
              <a:rPr lang="it-IT" dirty="0" err="1"/>
              <a:t>volesecto</a:t>
            </a:r>
            <a:r>
              <a:rPr lang="it-IT" dirty="0"/>
              <a:t> </a:t>
            </a:r>
            <a:r>
              <a:rPr lang="it-IT" dirty="0" err="1"/>
              <a:t>doloreiunto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incto</a:t>
            </a:r>
            <a:r>
              <a:rPr lang="it-IT" dirty="0"/>
              <a:t> </a:t>
            </a:r>
            <a:r>
              <a:rPr lang="it-IT" dirty="0" err="1"/>
              <a:t>inctum</a:t>
            </a:r>
            <a:r>
              <a:rPr lang="it-IT" dirty="0"/>
              <a:t> </a:t>
            </a:r>
            <a:r>
              <a:rPr lang="it-IT" dirty="0" err="1"/>
              <a:t>necus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, </a:t>
            </a:r>
            <a:r>
              <a:rPr lang="it-IT" dirty="0" err="1"/>
              <a:t>officipient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doluptatem</a:t>
            </a:r>
            <a:r>
              <a:rPr lang="it-IT" dirty="0"/>
              <a:t> </a:t>
            </a:r>
            <a:r>
              <a:rPr lang="it-IT" dirty="0" err="1"/>
              <a:t>necta</a:t>
            </a:r>
            <a:r>
              <a:rPr lang="it-IT" dirty="0"/>
              <a:t> </a:t>
            </a:r>
            <a:r>
              <a:rPr lang="it-IT" dirty="0" err="1"/>
              <a:t>aspersp</a:t>
            </a:r>
            <a:r>
              <a:rPr lang="it-IT" dirty="0"/>
              <a:t> </a:t>
            </a:r>
            <a:r>
              <a:rPr lang="it-IT" dirty="0" err="1"/>
              <a:t>eritent</a:t>
            </a:r>
            <a:r>
              <a:rPr lang="it-IT" dirty="0"/>
              <a:t> </a:t>
            </a:r>
            <a:r>
              <a:rPr lang="it-IT" dirty="0" err="1"/>
              <a:t>eaqui</a:t>
            </a:r>
            <a:r>
              <a:rPr lang="it-IT" dirty="0"/>
              <a:t> </a:t>
            </a:r>
            <a:r>
              <a:rPr lang="it-IT" dirty="0" err="1"/>
              <a:t>ommodi</a:t>
            </a:r>
            <a:r>
              <a:rPr lang="it-IT" dirty="0"/>
              <a:t> </a:t>
            </a:r>
            <a:r>
              <a:rPr lang="it-IT" dirty="0" err="1"/>
              <a:t>ommo</a:t>
            </a:r>
            <a:r>
              <a:rPr lang="it-IT" dirty="0"/>
              <a:t> od.</a:t>
            </a:r>
          </a:p>
        </p:txBody>
      </p:sp>
    </p:spTree>
    <p:extLst>
      <p:ext uri="{BB962C8B-B14F-4D97-AF65-F5344CB8AC3E}">
        <p14:creationId xmlns:p14="http://schemas.microsoft.com/office/powerpoint/2010/main" val="12625725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524887C2-5CB1-174C-95AA-9E310CF42537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>
            <a:extLst>
              <a:ext uri="{FF2B5EF4-FFF2-40B4-BE49-F238E27FC236}">
                <a16:creationId xmlns:a16="http://schemas.microsoft.com/office/drawing/2014/main" id="{FD9CEE91-2084-D14D-A376-62D9D266D0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851" y="5990715"/>
            <a:ext cx="1396149" cy="551275"/>
          </a:xfrm>
          <a:prstGeom prst="rect">
            <a:avLst/>
          </a:prstGeom>
        </p:spPr>
      </p:pic>
      <p:sp>
        <p:nvSpPr>
          <p:cNvPr id="29" name="Rettangolo 28">
            <a:extLst>
              <a:ext uri="{FF2B5EF4-FFF2-40B4-BE49-F238E27FC236}">
                <a16:creationId xmlns:a16="http://schemas.microsoft.com/office/drawing/2014/main" id="{971A294C-F32A-FC4A-AFDF-2B2EDB167114}"/>
              </a:ext>
            </a:extLst>
          </p:cNvPr>
          <p:cNvSpPr/>
          <p:nvPr userDrawn="1"/>
        </p:nvSpPr>
        <p:spPr>
          <a:xfrm>
            <a:off x="-1" y="-3705"/>
            <a:ext cx="12192001" cy="935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Segnaposto testo 2">
            <a:extLst>
              <a:ext uri="{FF2B5EF4-FFF2-40B4-BE49-F238E27FC236}">
                <a16:creationId xmlns:a16="http://schemas.microsoft.com/office/drawing/2014/main" id="{766D462A-57CE-234A-AC42-75AB39942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12192000" cy="935964"/>
          </a:xfrm>
        </p:spPr>
        <p:txBody>
          <a:bodyPr lIns="648000" tIns="288000" rIns="648000" bIns="0">
            <a:normAutofit/>
          </a:bodyPr>
          <a:lstStyle>
            <a:lvl1pPr marL="0" indent="0">
              <a:buNone/>
              <a:defRPr sz="3200" b="0" i="0" cap="none" baseline="0">
                <a:solidFill>
                  <a:schemeClr val="bg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3CB21D62-9260-0748-97B3-13D8966FF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027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cielo, esterni, acqua, ponte&#10;&#10;Descrizione generata automaticamente">
            <a:extLst>
              <a:ext uri="{FF2B5EF4-FFF2-40B4-BE49-F238E27FC236}">
                <a16:creationId xmlns:a16="http://schemas.microsoft.com/office/drawing/2014/main" id="{96FD4AC1-8AA2-D645-AEEC-8588F49B61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4346"/>
            <a:ext cx="6096002" cy="6858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4D7A129-96D5-694C-B67A-59A4C5F11B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850" y="5990715"/>
            <a:ext cx="1395221" cy="55029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365BD81-F66B-3043-B7FC-E19ADDEA7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344"/>
            <a:ext cx="6095999" cy="1568425"/>
          </a:xfrm>
        </p:spPr>
        <p:txBody>
          <a:bodyPr wrap="square" lIns="648000" tIns="648000" rIns="0" bIns="0">
            <a:spAutoFit/>
          </a:bodyPr>
          <a:lstStyle>
            <a:lvl1pPr>
              <a:defRPr sz="3300" b="0" i="0">
                <a:solidFill>
                  <a:schemeClr val="accent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</a:t>
            </a:r>
            <a:br>
              <a:rPr lang="it-IT" dirty="0"/>
            </a:br>
            <a:r>
              <a:rPr lang="it-IT" dirty="0"/>
              <a:t>modificare 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79600B-1C17-CA4F-BAEB-953CAF0A9A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867976"/>
            <a:ext cx="5447072" cy="3871164"/>
          </a:xfrm>
        </p:spPr>
        <p:txBody>
          <a:bodyPr lIns="648000" tIns="0" rIns="0" bIns="0" numCol="1" spcCol="36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smtClean="0">
                <a:effectLst/>
                <a:latin typeface="Barlow" pitchFamily="2" charset="77"/>
                <a:cs typeface="Calibri Light" panose="020F0302020204030204" pitchFamily="34" charset="0"/>
              </a:defRPr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Fare clic per modificare il testo.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utatenist</a:t>
            </a:r>
            <a:r>
              <a:rPr lang="it-IT" dirty="0"/>
              <a:t>, </a:t>
            </a:r>
            <a:r>
              <a:rPr lang="it-IT" dirty="0" err="1"/>
              <a:t>coris</a:t>
            </a:r>
            <a:r>
              <a:rPr lang="it-IT" dirty="0"/>
              <a:t> </a:t>
            </a:r>
            <a:r>
              <a:rPr lang="it-IT" dirty="0" err="1"/>
              <a:t>eatectur</a:t>
            </a:r>
            <a:r>
              <a:rPr lang="it-IT" dirty="0"/>
              <a:t>, </a:t>
            </a:r>
            <a:r>
              <a:rPr lang="it-IT" dirty="0" err="1"/>
              <a:t>sinis</a:t>
            </a:r>
            <a:r>
              <a:rPr lang="it-IT" dirty="0"/>
              <a:t> ea di </a:t>
            </a:r>
            <a:r>
              <a:rPr lang="it-IT" dirty="0" err="1"/>
              <a:t>quas</a:t>
            </a:r>
            <a:r>
              <a:rPr lang="it-IT" dirty="0"/>
              <a:t> es ea es </a:t>
            </a:r>
            <a:r>
              <a:rPr lang="it-IT" dirty="0" err="1"/>
              <a:t>volendi</a:t>
            </a:r>
            <a:r>
              <a:rPr lang="it-IT" dirty="0"/>
              <a:t> </a:t>
            </a:r>
            <a:r>
              <a:rPr lang="it-IT" dirty="0" err="1"/>
              <a:t>taspeles</a:t>
            </a:r>
            <a:r>
              <a:rPr lang="it-IT" dirty="0"/>
              <a:t> </a:t>
            </a:r>
            <a:r>
              <a:rPr lang="it-IT" dirty="0" err="1"/>
              <a:t>pre</a:t>
            </a:r>
            <a:r>
              <a:rPr lang="it-IT" dirty="0"/>
              <a:t> </a:t>
            </a:r>
            <a:r>
              <a:rPr lang="it-IT" dirty="0" err="1"/>
              <a:t>num</a:t>
            </a:r>
            <a:r>
              <a:rPr lang="it-IT" dirty="0"/>
              <a:t> </a:t>
            </a:r>
            <a:r>
              <a:rPr lang="it-IT" dirty="0" err="1"/>
              <a:t>recerumet</a:t>
            </a:r>
            <a:r>
              <a:rPr lang="it-IT" dirty="0"/>
              <a:t> </a:t>
            </a:r>
            <a:r>
              <a:rPr lang="it-IT" dirty="0" err="1"/>
              <a:t>eium</a:t>
            </a:r>
            <a:r>
              <a:rPr lang="it-IT" dirty="0"/>
              <a:t> qui </a:t>
            </a:r>
            <a:r>
              <a:rPr lang="it-IT" dirty="0" err="1"/>
              <a:t>dolumet</a:t>
            </a:r>
            <a:r>
              <a:rPr lang="it-IT" dirty="0"/>
              <a:t> quo mi, </a:t>
            </a:r>
            <a:r>
              <a:rPr lang="it-IT" dirty="0" err="1"/>
              <a:t>coria</a:t>
            </a:r>
            <a:r>
              <a:rPr lang="it-IT" dirty="0"/>
              <a:t> </a:t>
            </a:r>
            <a:r>
              <a:rPr lang="it-IT" dirty="0" err="1"/>
              <a:t>aliqui</a:t>
            </a:r>
            <a:r>
              <a:rPr lang="it-IT" dirty="0"/>
              <a:t> </a:t>
            </a:r>
            <a:r>
              <a:rPr lang="it-IT" dirty="0" err="1"/>
              <a:t>berspicia</a:t>
            </a:r>
            <a:r>
              <a:rPr lang="it-IT" dirty="0"/>
              <a:t> </a:t>
            </a:r>
            <a:r>
              <a:rPr lang="it-IT" dirty="0" err="1"/>
              <a:t>iur</a:t>
            </a:r>
            <a:r>
              <a:rPr lang="it-IT" dirty="0"/>
              <a:t> </a:t>
            </a:r>
            <a:r>
              <a:rPr lang="it-IT" dirty="0" err="1"/>
              <a:t>ratem</a:t>
            </a:r>
            <a:r>
              <a:rPr lang="it-IT" dirty="0"/>
              <a:t>. Te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ipsapitem</a:t>
            </a:r>
            <a:r>
              <a:rPr lang="it-IT" dirty="0"/>
              <a:t> </a:t>
            </a:r>
            <a:r>
              <a:rPr lang="it-IT" dirty="0" err="1"/>
              <a:t>essum</a:t>
            </a:r>
            <a:r>
              <a:rPr lang="it-IT" dirty="0"/>
              <a:t>, </a:t>
            </a:r>
            <a:r>
              <a:rPr lang="it-IT" dirty="0" err="1"/>
              <a:t>consend</a:t>
            </a:r>
            <a:r>
              <a:rPr lang="it-IT" dirty="0"/>
              <a:t> </a:t>
            </a:r>
            <a:r>
              <a:rPr lang="it-IT" dirty="0" err="1"/>
              <a:t>aecernam</a:t>
            </a:r>
            <a:r>
              <a:rPr lang="it-IT" dirty="0"/>
              <a:t>, </a:t>
            </a:r>
            <a:r>
              <a:rPr lang="it-IT" dirty="0" err="1"/>
              <a:t>necae</a:t>
            </a:r>
            <a:r>
              <a:rPr lang="it-IT" dirty="0"/>
              <a:t> </a:t>
            </a:r>
            <a:r>
              <a:rPr lang="it-IT" dirty="0" err="1"/>
              <a:t>pelit</a:t>
            </a:r>
            <a:r>
              <a:rPr lang="it-IT" dirty="0"/>
              <a:t> </a:t>
            </a:r>
            <a:r>
              <a:rPr lang="it-IT" dirty="0" err="1"/>
              <a:t>officim</a:t>
            </a:r>
            <a:r>
              <a:rPr lang="it-IT" dirty="0"/>
              <a:t> </a:t>
            </a:r>
            <a:r>
              <a:rPr lang="it-IT" dirty="0" err="1"/>
              <a:t>ilicate</a:t>
            </a:r>
            <a:r>
              <a:rPr lang="it-IT" dirty="0"/>
              <a:t> </a:t>
            </a:r>
            <a:r>
              <a:rPr lang="it-IT" dirty="0" err="1"/>
              <a:t>volorepres</a:t>
            </a:r>
            <a:r>
              <a:rPr lang="it-IT" dirty="0"/>
              <a:t> ut ad ex et </a:t>
            </a:r>
            <a:r>
              <a:rPr lang="it-IT" dirty="0" err="1"/>
              <a:t>optatem</a:t>
            </a:r>
            <a:r>
              <a:rPr lang="it-IT" dirty="0"/>
              <a:t> </a:t>
            </a:r>
            <a:r>
              <a:rPr lang="it-IT" dirty="0" err="1"/>
              <a:t>expel</a:t>
            </a:r>
            <a:r>
              <a:rPr lang="it-IT" dirty="0"/>
              <a:t> </a:t>
            </a:r>
            <a:r>
              <a:rPr lang="it-IT" dirty="0" err="1"/>
              <a:t>ipiciis</a:t>
            </a:r>
            <a:r>
              <a:rPr lang="it-IT" dirty="0"/>
              <a:t> </a:t>
            </a:r>
            <a:r>
              <a:rPr lang="it-IT" dirty="0" err="1"/>
              <a:t>eosam</a:t>
            </a:r>
            <a:r>
              <a:rPr lang="it-IT" dirty="0"/>
              <a:t> alita in con </a:t>
            </a:r>
            <a:r>
              <a:rPr lang="it-IT" dirty="0" err="1"/>
              <a:t>nimaio</a:t>
            </a:r>
            <a:r>
              <a:rPr lang="it-IT" dirty="0"/>
              <a:t> </a:t>
            </a:r>
            <a:r>
              <a:rPr lang="it-IT" dirty="0" err="1"/>
              <a:t>voluptam</a:t>
            </a:r>
            <a:r>
              <a:rPr lang="it-IT" dirty="0"/>
              <a:t> </a:t>
            </a:r>
            <a:r>
              <a:rPr lang="it-IT" dirty="0" err="1"/>
              <a:t>quunt</a:t>
            </a:r>
            <a:r>
              <a:rPr lang="it-IT" dirty="0"/>
              <a:t>, ut </a:t>
            </a:r>
            <a:r>
              <a:rPr lang="it-IT" dirty="0" err="1"/>
              <a:t>ullum</a:t>
            </a:r>
            <a:r>
              <a:rPr lang="it-IT" dirty="0"/>
              <a:t> res </a:t>
            </a:r>
            <a:r>
              <a:rPr lang="it-IT" dirty="0" err="1"/>
              <a:t>eos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ut </a:t>
            </a:r>
            <a:r>
              <a:rPr lang="it-IT" dirty="0" err="1"/>
              <a:t>quiaturis</a:t>
            </a:r>
            <a:r>
              <a:rPr lang="it-IT" dirty="0"/>
              <a:t> </a:t>
            </a:r>
            <a:r>
              <a:rPr lang="it-IT" dirty="0" err="1"/>
              <a:t>dolorupmoluptaest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taquam</a:t>
            </a:r>
            <a:r>
              <a:rPr lang="it-IT" dirty="0"/>
              <a:t> et </a:t>
            </a:r>
            <a:r>
              <a:rPr lang="it-IT" dirty="0" err="1"/>
              <a:t>ligenimpore</a:t>
            </a:r>
            <a:r>
              <a:rPr lang="it-IT" dirty="0"/>
              <a:t> et aut </a:t>
            </a:r>
            <a:r>
              <a:rPr lang="it-IT" dirty="0" err="1"/>
              <a:t>faccab</a:t>
            </a:r>
            <a:r>
              <a:rPr lang="it-IT" dirty="0"/>
              <a:t> </a:t>
            </a:r>
            <a:r>
              <a:rPr lang="it-IT" dirty="0" err="1"/>
              <a:t>iumquis</a:t>
            </a:r>
            <a:r>
              <a:rPr lang="it-IT" dirty="0"/>
              <a:t> </a:t>
            </a:r>
            <a:r>
              <a:rPr lang="it-IT" dirty="0" err="1"/>
              <a:t>eniende</a:t>
            </a:r>
            <a:r>
              <a:rPr lang="it-IT" dirty="0"/>
              <a:t> </a:t>
            </a:r>
            <a:r>
              <a:rPr lang="it-IT" dirty="0" err="1"/>
              <a:t>lessum</a:t>
            </a:r>
            <a:r>
              <a:rPr lang="it-IT" dirty="0"/>
              <a:t>, volo </a:t>
            </a:r>
            <a:r>
              <a:rPr lang="it-IT" dirty="0" err="1"/>
              <a:t>consend</a:t>
            </a:r>
            <a:r>
              <a:rPr lang="it-IT" dirty="0"/>
              <a:t> </a:t>
            </a:r>
            <a:r>
              <a:rPr lang="it-IT" dirty="0" err="1"/>
              <a:t>aecernam</a:t>
            </a:r>
            <a:r>
              <a:rPr lang="it-IT" dirty="0"/>
              <a:t>, </a:t>
            </a:r>
            <a:r>
              <a:rPr lang="it-IT" dirty="0" err="1"/>
              <a:t>necae</a:t>
            </a:r>
            <a:r>
              <a:rPr lang="it-IT" dirty="0"/>
              <a:t> </a:t>
            </a:r>
            <a:r>
              <a:rPr lang="it-IT" dirty="0" err="1"/>
              <a:t>pelit</a:t>
            </a:r>
            <a:r>
              <a:rPr lang="it-IT" dirty="0"/>
              <a:t> </a:t>
            </a:r>
            <a:r>
              <a:rPr lang="it-IT" dirty="0" err="1"/>
              <a:t>officim</a:t>
            </a:r>
            <a:r>
              <a:rPr lang="it-IT" dirty="0"/>
              <a:t> </a:t>
            </a:r>
            <a:r>
              <a:rPr lang="it-IT" dirty="0" err="1"/>
              <a:t>ilicate</a:t>
            </a:r>
            <a:r>
              <a:rPr lang="it-IT" dirty="0"/>
              <a:t> </a:t>
            </a:r>
            <a:r>
              <a:rPr lang="it-IT" dirty="0" err="1"/>
              <a:t>volorepres</a:t>
            </a:r>
            <a:r>
              <a:rPr lang="it-IT" dirty="0"/>
              <a:t> sa si </a:t>
            </a:r>
            <a:r>
              <a:rPr lang="it-IT" dirty="0" err="1"/>
              <a:t>nis</a:t>
            </a:r>
            <a:r>
              <a:rPr lang="it-IT" dirty="0"/>
              <a:t> </a:t>
            </a:r>
            <a:r>
              <a:rPr lang="it-IT" dirty="0" err="1"/>
              <a:t>maioremporit</a:t>
            </a:r>
            <a:r>
              <a:rPr lang="it-IT" dirty="0"/>
              <a:t> </a:t>
            </a:r>
            <a:r>
              <a:rPr lang="it-IT" dirty="0" err="1"/>
              <a:t>berspicia</a:t>
            </a:r>
            <a:r>
              <a:rPr lang="it-IT" dirty="0"/>
              <a:t> </a:t>
            </a:r>
            <a:r>
              <a:rPr lang="it-IT" dirty="0" err="1"/>
              <a:t>iur</a:t>
            </a:r>
            <a:r>
              <a:rPr lang="it-IT" dirty="0"/>
              <a:t> </a:t>
            </a:r>
            <a:r>
              <a:rPr lang="it-IT" dirty="0" err="1"/>
              <a:t>ratem</a:t>
            </a:r>
            <a:r>
              <a:rPr lang="it-IT" dirty="0"/>
              <a:t>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</a:t>
            </a:r>
            <a:r>
              <a:rPr lang="it-IT" dirty="0" err="1"/>
              <a:t>piet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ilit</a:t>
            </a:r>
            <a:r>
              <a:rPr lang="it-IT" dirty="0"/>
              <a:t>, </a:t>
            </a:r>
            <a:r>
              <a:rPr lang="it-IT" dirty="0" err="1"/>
              <a:t>sequi</a:t>
            </a:r>
            <a:r>
              <a:rPr lang="it-IT" dirty="0"/>
              <a:t> od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mollorp</a:t>
            </a:r>
            <a:r>
              <a:rPr lang="it-IT" dirty="0"/>
              <a:t> </a:t>
            </a:r>
            <a:r>
              <a:rPr lang="it-IT" dirty="0" err="1"/>
              <a:t>oreptam</a:t>
            </a:r>
            <a:r>
              <a:rPr lang="it-IT" dirty="0"/>
              <a:t> et aut. </a:t>
            </a:r>
            <a:r>
              <a:rPr lang="it-IT" dirty="0" err="1"/>
              <a:t>Leat</a:t>
            </a:r>
            <a:r>
              <a:rPr lang="it-IT" dirty="0"/>
              <a:t> ut qui temo </a:t>
            </a:r>
            <a:r>
              <a:rPr lang="it-IT" dirty="0" err="1"/>
              <a:t>quuntio</a:t>
            </a:r>
            <a:r>
              <a:rPr lang="it-IT" dirty="0"/>
              <a:t> </a:t>
            </a:r>
            <a:r>
              <a:rPr lang="it-IT" dirty="0" err="1"/>
              <a:t>cus</a:t>
            </a:r>
            <a:r>
              <a:rPr lang="it-IT" dirty="0"/>
              <a:t> se </a:t>
            </a:r>
            <a:r>
              <a:rPr lang="it-IT" dirty="0" err="1"/>
              <a:t>simolup</a:t>
            </a:r>
            <a:r>
              <a:rPr lang="it-IT" dirty="0"/>
              <a:t> </a:t>
            </a:r>
            <a:r>
              <a:rPr lang="it-IT" dirty="0" err="1"/>
              <a:t>tatur</a:t>
            </a:r>
            <a:r>
              <a:rPr lang="it-IT" dirty="0"/>
              <a:t>, </a:t>
            </a:r>
            <a:r>
              <a:rPr lang="it-IT" dirty="0" err="1"/>
              <a:t>nobit</a:t>
            </a:r>
            <a:r>
              <a:rPr lang="it-IT" dirty="0"/>
              <a:t> </a:t>
            </a:r>
            <a:r>
              <a:rPr lang="it-IT" dirty="0" err="1"/>
              <a:t>quae</a:t>
            </a:r>
            <a:r>
              <a:rPr lang="it-IT" dirty="0"/>
              <a:t> </a:t>
            </a:r>
            <a:r>
              <a:rPr lang="it-IT" dirty="0" err="1"/>
              <a:t>volesecto</a:t>
            </a:r>
            <a:r>
              <a:rPr lang="it-IT" dirty="0"/>
              <a:t> </a:t>
            </a:r>
            <a:r>
              <a:rPr lang="it-IT" dirty="0" err="1"/>
              <a:t>doloreiunto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incto</a:t>
            </a:r>
            <a:r>
              <a:rPr lang="it-IT" dirty="0"/>
              <a:t> </a:t>
            </a:r>
            <a:r>
              <a:rPr lang="it-IT" dirty="0" err="1"/>
              <a:t>inctum</a:t>
            </a:r>
            <a:r>
              <a:rPr lang="it-IT" dirty="0"/>
              <a:t> </a:t>
            </a:r>
            <a:r>
              <a:rPr lang="it-IT" dirty="0" err="1"/>
              <a:t>necus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, </a:t>
            </a:r>
            <a:r>
              <a:rPr lang="it-IT" dirty="0" err="1"/>
              <a:t>officipient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doluptatem</a:t>
            </a:r>
            <a:r>
              <a:rPr lang="it-IT" dirty="0"/>
              <a:t> </a:t>
            </a:r>
            <a:r>
              <a:rPr lang="it-IT" dirty="0" err="1"/>
              <a:t>necta</a:t>
            </a:r>
            <a:r>
              <a:rPr lang="it-IT" dirty="0"/>
              <a:t> </a:t>
            </a:r>
            <a:r>
              <a:rPr lang="it-IT" dirty="0" err="1"/>
              <a:t>aspersp</a:t>
            </a:r>
            <a:r>
              <a:rPr lang="it-IT" dirty="0"/>
              <a:t> </a:t>
            </a:r>
            <a:r>
              <a:rPr lang="it-IT" dirty="0" err="1"/>
              <a:t>eritent</a:t>
            </a:r>
            <a:r>
              <a:rPr lang="it-IT" dirty="0"/>
              <a:t> </a:t>
            </a:r>
            <a:r>
              <a:rPr lang="it-IT" dirty="0" err="1"/>
              <a:t>eaqui</a:t>
            </a:r>
            <a:r>
              <a:rPr lang="it-IT" dirty="0"/>
              <a:t> </a:t>
            </a:r>
            <a:r>
              <a:rPr lang="it-IT" dirty="0" err="1"/>
              <a:t>ommodi</a:t>
            </a:r>
            <a:r>
              <a:rPr lang="it-IT" dirty="0"/>
              <a:t> </a:t>
            </a:r>
            <a:r>
              <a:rPr lang="it-IT" dirty="0" err="1"/>
              <a:t>ommo</a:t>
            </a:r>
            <a:r>
              <a:rPr lang="it-IT" dirty="0"/>
              <a:t> od.</a:t>
            </a:r>
          </a:p>
        </p:txBody>
      </p:sp>
      <p:sp>
        <p:nvSpPr>
          <p:cNvPr id="27" name="Segnaposto numero diapositiva 5">
            <a:extLst>
              <a:ext uri="{FF2B5EF4-FFF2-40B4-BE49-F238E27FC236}">
                <a16:creationId xmlns:a16="http://schemas.microsoft.com/office/drawing/2014/main" id="{ACE8B488-245F-1048-A896-A485399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28" name="Connettore 1 27">
            <a:extLst>
              <a:ext uri="{FF2B5EF4-FFF2-40B4-BE49-F238E27FC236}">
                <a16:creationId xmlns:a16="http://schemas.microsoft.com/office/drawing/2014/main" id="{5C7671AB-3D3D-F84A-AB8E-29D71FA4CE6C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509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A512A3D0-FA6C-0A47-960B-E94179C81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999" y="1309445"/>
            <a:ext cx="10705801" cy="935963"/>
          </a:xfrm>
        </p:spPr>
        <p:txBody>
          <a:bodyPr anchor="t">
            <a:normAutofit/>
          </a:bodyPr>
          <a:lstStyle>
            <a:lvl1pPr>
              <a:defRPr sz="1100" b="0" i="0">
                <a:latin typeface="Barlow" pitchFamily="2" charset="77"/>
              </a:defRPr>
            </a:lvl1pPr>
          </a:lstStyle>
          <a:p>
            <a:r>
              <a:rPr lang="it-IT"/>
              <a:t>Fare clic per modificare lo stile del testo dello schema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5224713-357D-264B-AC81-C52926AD95F5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1B221DC1-8A48-F04B-9E1D-90169BF8D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243" y="6029961"/>
            <a:ext cx="1296758" cy="512030"/>
          </a:xfrm>
          <a:prstGeom prst="rect">
            <a:avLst/>
          </a:prstGeom>
        </p:spPr>
      </p:pic>
      <p:graphicFrame>
        <p:nvGraphicFramePr>
          <p:cNvPr id="12" name="Chart 28">
            <a:extLst>
              <a:ext uri="{FF2B5EF4-FFF2-40B4-BE49-F238E27FC236}">
                <a16:creationId xmlns:a16="http://schemas.microsoft.com/office/drawing/2014/main" id="{246F0520-4ECF-F546-85D4-86F325997CA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89725044"/>
              </p:ext>
            </p:extLst>
          </p:nvPr>
        </p:nvGraphicFramePr>
        <p:xfrm>
          <a:off x="0" y="2727367"/>
          <a:ext cx="3377475" cy="225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29">
            <a:extLst>
              <a:ext uri="{FF2B5EF4-FFF2-40B4-BE49-F238E27FC236}">
                <a16:creationId xmlns:a16="http://schemas.microsoft.com/office/drawing/2014/main" id="{77E5E1E3-CC75-B444-82D6-B44AC716285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341813105"/>
              </p:ext>
            </p:extLst>
          </p:nvPr>
        </p:nvGraphicFramePr>
        <p:xfrm>
          <a:off x="2910170" y="2727367"/>
          <a:ext cx="3377475" cy="225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30">
            <a:extLst>
              <a:ext uri="{FF2B5EF4-FFF2-40B4-BE49-F238E27FC236}">
                <a16:creationId xmlns:a16="http://schemas.microsoft.com/office/drawing/2014/main" id="{3FD791BF-2A84-A941-A158-CA5957108CF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07677496"/>
              </p:ext>
            </p:extLst>
          </p:nvPr>
        </p:nvGraphicFramePr>
        <p:xfrm>
          <a:off x="5904355" y="2707391"/>
          <a:ext cx="3377475" cy="225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31">
            <a:extLst>
              <a:ext uri="{FF2B5EF4-FFF2-40B4-BE49-F238E27FC236}">
                <a16:creationId xmlns:a16="http://schemas.microsoft.com/office/drawing/2014/main" id="{C1AB1AEB-6D6B-4849-94EB-6CE74DE8811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56874453"/>
              </p:ext>
            </p:extLst>
          </p:nvPr>
        </p:nvGraphicFramePr>
        <p:xfrm>
          <a:off x="8814525" y="2727367"/>
          <a:ext cx="3377475" cy="225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47">
            <a:extLst>
              <a:ext uri="{FF2B5EF4-FFF2-40B4-BE49-F238E27FC236}">
                <a16:creationId xmlns:a16="http://schemas.microsoft.com/office/drawing/2014/main" id="{64FF6716-B72A-DC4D-8348-07EF1B91FCA7}"/>
              </a:ext>
            </a:extLst>
          </p:cNvPr>
          <p:cNvSpPr txBox="1"/>
          <p:nvPr userDrawn="1"/>
        </p:nvSpPr>
        <p:spPr>
          <a:xfrm>
            <a:off x="271853" y="5085260"/>
            <a:ext cx="2829395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i="0" spc="0">
                <a:solidFill>
                  <a:schemeClr val="tx2"/>
                </a:solidFill>
                <a:latin typeface="Barlow" pitchFamily="2" charset="77"/>
              </a:rPr>
              <a:t>Titoletto</a:t>
            </a:r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id="{CAE9C4F8-82E2-B548-ABB3-FF332F1AB7D8}"/>
              </a:ext>
            </a:extLst>
          </p:cNvPr>
          <p:cNvSpPr txBox="1"/>
          <p:nvPr userDrawn="1"/>
        </p:nvSpPr>
        <p:spPr>
          <a:xfrm>
            <a:off x="3226218" y="5085260"/>
            <a:ext cx="2829395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i="0" spc="0">
                <a:solidFill>
                  <a:schemeClr val="tx2"/>
                </a:solidFill>
                <a:latin typeface="Barlow" pitchFamily="2" charset="77"/>
              </a:rPr>
              <a:t>Titoletto</a:t>
            </a:r>
          </a:p>
        </p:txBody>
      </p:sp>
      <p:sp>
        <p:nvSpPr>
          <p:cNvPr id="21" name="TextBox 47">
            <a:extLst>
              <a:ext uri="{FF2B5EF4-FFF2-40B4-BE49-F238E27FC236}">
                <a16:creationId xmlns:a16="http://schemas.microsoft.com/office/drawing/2014/main" id="{B581DD81-9BB0-BF4C-B066-7C2C2780C4B0}"/>
              </a:ext>
            </a:extLst>
          </p:cNvPr>
          <p:cNvSpPr txBox="1"/>
          <p:nvPr userDrawn="1"/>
        </p:nvSpPr>
        <p:spPr>
          <a:xfrm>
            <a:off x="6182069" y="5085260"/>
            <a:ext cx="2829395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i="0" spc="0">
                <a:solidFill>
                  <a:schemeClr val="tx2"/>
                </a:solidFill>
                <a:latin typeface="Barlow" pitchFamily="2" charset="77"/>
              </a:rPr>
              <a:t>Titoletto</a:t>
            </a:r>
          </a:p>
        </p:txBody>
      </p:sp>
      <p:sp>
        <p:nvSpPr>
          <p:cNvPr id="22" name="TextBox 47">
            <a:extLst>
              <a:ext uri="{FF2B5EF4-FFF2-40B4-BE49-F238E27FC236}">
                <a16:creationId xmlns:a16="http://schemas.microsoft.com/office/drawing/2014/main" id="{2C7E07FB-B34E-A946-B259-554D01B2930D}"/>
              </a:ext>
            </a:extLst>
          </p:cNvPr>
          <p:cNvSpPr txBox="1"/>
          <p:nvPr userDrawn="1"/>
        </p:nvSpPr>
        <p:spPr>
          <a:xfrm>
            <a:off x="9090752" y="5076181"/>
            <a:ext cx="2829395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i="0" spc="0">
                <a:solidFill>
                  <a:schemeClr val="tx2"/>
                </a:solidFill>
                <a:latin typeface="Barlow" pitchFamily="2" charset="77"/>
              </a:rPr>
              <a:t>Titoletto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C1C7B60-EA03-0142-B882-BE5FFCEAB508}"/>
              </a:ext>
            </a:extLst>
          </p:cNvPr>
          <p:cNvSpPr/>
          <p:nvPr userDrawn="1"/>
        </p:nvSpPr>
        <p:spPr>
          <a:xfrm>
            <a:off x="-1" y="-3705"/>
            <a:ext cx="12192001" cy="935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Segnaposto testo 2">
            <a:extLst>
              <a:ext uri="{FF2B5EF4-FFF2-40B4-BE49-F238E27FC236}">
                <a16:creationId xmlns:a16="http://schemas.microsoft.com/office/drawing/2014/main" id="{155B9E57-24B5-AC4A-8445-8BC9171AB6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12192000" cy="935964"/>
          </a:xfrm>
        </p:spPr>
        <p:txBody>
          <a:bodyPr lIns="648000" tIns="288000" rIns="648000" bIns="0">
            <a:normAutofit/>
          </a:bodyPr>
          <a:lstStyle>
            <a:lvl1pPr marL="0" indent="0">
              <a:buNone/>
              <a:defRPr sz="3200" b="0" i="0" cap="none" baseline="0">
                <a:solidFill>
                  <a:schemeClr val="bg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11E677E8-7ABE-F646-B56B-6333554DD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46444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5224713-357D-264B-AC81-C52926AD95F5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1B221DC1-8A48-F04B-9E1D-90169BF8D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243" y="6029961"/>
            <a:ext cx="1296758" cy="512030"/>
          </a:xfrm>
          <a:prstGeom prst="rect">
            <a:avLst/>
          </a:prstGeom>
        </p:spPr>
      </p:pic>
      <p:sp>
        <p:nvSpPr>
          <p:cNvPr id="31" name="Rettangolo 30">
            <a:extLst>
              <a:ext uri="{FF2B5EF4-FFF2-40B4-BE49-F238E27FC236}">
                <a16:creationId xmlns:a16="http://schemas.microsoft.com/office/drawing/2014/main" id="{7C1C7B60-EA03-0142-B882-BE5FFCEAB508}"/>
              </a:ext>
            </a:extLst>
          </p:cNvPr>
          <p:cNvSpPr/>
          <p:nvPr userDrawn="1"/>
        </p:nvSpPr>
        <p:spPr>
          <a:xfrm>
            <a:off x="-1" y="-3705"/>
            <a:ext cx="12192001" cy="935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Segnaposto testo 2">
            <a:extLst>
              <a:ext uri="{FF2B5EF4-FFF2-40B4-BE49-F238E27FC236}">
                <a16:creationId xmlns:a16="http://schemas.microsoft.com/office/drawing/2014/main" id="{155B9E57-24B5-AC4A-8445-8BC9171AB6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12192000" cy="935964"/>
          </a:xfrm>
        </p:spPr>
        <p:txBody>
          <a:bodyPr lIns="648000" tIns="288000" rIns="648000" bIns="0">
            <a:normAutofit/>
          </a:bodyPr>
          <a:lstStyle>
            <a:lvl1pPr marL="0" indent="0">
              <a:buNone/>
              <a:defRPr sz="3200" b="0" i="0" cap="none" baseline="0">
                <a:solidFill>
                  <a:schemeClr val="bg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graphicFrame>
        <p:nvGraphicFramePr>
          <p:cNvPr id="18" name="Chart 1">
            <a:extLst>
              <a:ext uri="{FF2B5EF4-FFF2-40B4-BE49-F238E27FC236}">
                <a16:creationId xmlns:a16="http://schemas.microsoft.com/office/drawing/2014/main" id="{25324C1B-EDF2-404B-9CD7-E91383B746B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759140910"/>
              </p:ext>
            </p:extLst>
          </p:nvPr>
        </p:nvGraphicFramePr>
        <p:xfrm>
          <a:off x="4921599" y="1866125"/>
          <a:ext cx="5655084" cy="3770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9" name="Group 2">
            <a:extLst>
              <a:ext uri="{FF2B5EF4-FFF2-40B4-BE49-F238E27FC236}">
                <a16:creationId xmlns:a16="http://schemas.microsoft.com/office/drawing/2014/main" id="{21A7AE29-59D1-BE49-982B-DC3B8A34110F}"/>
              </a:ext>
            </a:extLst>
          </p:cNvPr>
          <p:cNvGrpSpPr/>
          <p:nvPr userDrawn="1"/>
        </p:nvGrpSpPr>
        <p:grpSpPr>
          <a:xfrm>
            <a:off x="6057385" y="1450744"/>
            <a:ext cx="3627169" cy="329361"/>
            <a:chOff x="13487804" y="2717339"/>
            <a:chExt cx="7768004" cy="705366"/>
          </a:xfrm>
        </p:grpSpPr>
        <p:sp>
          <p:nvSpPr>
            <p:cNvPr id="23" name="Rectangle 3">
              <a:extLst>
                <a:ext uri="{FF2B5EF4-FFF2-40B4-BE49-F238E27FC236}">
                  <a16:creationId xmlns:a16="http://schemas.microsoft.com/office/drawing/2014/main" id="{60AA858D-258F-3B4B-B981-FE1432AA55BE}"/>
                </a:ext>
              </a:extLst>
            </p:cNvPr>
            <p:cNvSpPr/>
            <p:nvPr/>
          </p:nvSpPr>
          <p:spPr>
            <a:xfrm>
              <a:off x="13487804" y="2963383"/>
              <a:ext cx="320311" cy="3203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Rectangle 4">
              <a:extLst>
                <a:ext uri="{FF2B5EF4-FFF2-40B4-BE49-F238E27FC236}">
                  <a16:creationId xmlns:a16="http://schemas.microsoft.com/office/drawing/2014/main" id="{0B5CE9D4-0EA5-FA48-80A3-1CCD6E539FA1}"/>
                </a:ext>
              </a:extLst>
            </p:cNvPr>
            <p:cNvSpPr/>
            <p:nvPr/>
          </p:nvSpPr>
          <p:spPr>
            <a:xfrm>
              <a:off x="13808113" y="2731981"/>
              <a:ext cx="1450247" cy="690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100" b="0" i="0">
                  <a:solidFill>
                    <a:schemeClr val="tx2"/>
                  </a:solidFill>
                  <a:latin typeface="Barlow" pitchFamily="2" charset="77"/>
                  <a:ea typeface="Roboto Medium" panose="02000000000000000000" pitchFamily="2" charset="0"/>
                  <a:cs typeface="Roboto Medium" panose="02000000000000000000" pitchFamily="2" charset="0"/>
                </a:rPr>
                <a:t>Income</a:t>
              </a:r>
              <a:endParaRPr lang="en-US" sz="1100" b="0" i="0" dirty="0">
                <a:solidFill>
                  <a:schemeClr val="tx2"/>
                </a:solidFill>
                <a:latin typeface="Barlow" pitchFamily="2" charset="77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4D508D6F-79A3-7647-8BF7-ADAE0BB2564D}"/>
                </a:ext>
              </a:extLst>
            </p:cNvPr>
            <p:cNvSpPr/>
            <p:nvPr/>
          </p:nvSpPr>
          <p:spPr>
            <a:xfrm>
              <a:off x="15936025" y="2963383"/>
              <a:ext cx="320311" cy="3203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id="{FBEC02AB-826A-2C43-89C5-D609DFDCA6BD}"/>
                </a:ext>
              </a:extLst>
            </p:cNvPr>
            <p:cNvSpPr/>
            <p:nvPr/>
          </p:nvSpPr>
          <p:spPr>
            <a:xfrm>
              <a:off x="16305004" y="2717339"/>
              <a:ext cx="1611787" cy="690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100" b="0" i="0">
                  <a:solidFill>
                    <a:schemeClr val="tx2"/>
                  </a:solidFill>
                  <a:latin typeface="Barlow" pitchFamily="2" charset="77"/>
                  <a:ea typeface="Roboto Medium" panose="02000000000000000000" pitchFamily="2" charset="0"/>
                  <a:cs typeface="Roboto Medium" panose="02000000000000000000" pitchFamily="2" charset="0"/>
                </a:rPr>
                <a:t>Forecast</a:t>
              </a:r>
              <a:endParaRPr lang="en-US" sz="1100" b="0" i="0" dirty="0">
                <a:solidFill>
                  <a:schemeClr val="tx2"/>
                </a:solidFill>
                <a:latin typeface="Barlow" pitchFamily="2" charset="77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706E9501-DDB3-3F4E-9C7C-9CAB193EE4EE}"/>
                </a:ext>
              </a:extLst>
            </p:cNvPr>
            <p:cNvSpPr/>
            <p:nvPr/>
          </p:nvSpPr>
          <p:spPr>
            <a:xfrm>
              <a:off x="18594456" y="2963383"/>
              <a:ext cx="320311" cy="320311"/>
            </a:xfrm>
            <a:prstGeom prst="rect">
              <a:avLst/>
            </a:prstGeom>
            <a:solidFill>
              <a:srgbClr val="A0AC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Rectangle 8">
              <a:extLst>
                <a:ext uri="{FF2B5EF4-FFF2-40B4-BE49-F238E27FC236}">
                  <a16:creationId xmlns:a16="http://schemas.microsoft.com/office/drawing/2014/main" id="{61E1D16A-A53C-144D-AEDE-189696453EA2}"/>
                </a:ext>
              </a:extLst>
            </p:cNvPr>
            <p:cNvSpPr/>
            <p:nvPr/>
          </p:nvSpPr>
          <p:spPr>
            <a:xfrm>
              <a:off x="18914767" y="2717339"/>
              <a:ext cx="2341041" cy="690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100" b="0" i="0">
                  <a:solidFill>
                    <a:schemeClr val="tx2"/>
                  </a:solidFill>
                  <a:latin typeface="Barlow" pitchFamily="2" charset="77"/>
                  <a:ea typeface="Roboto Medium" panose="02000000000000000000" pitchFamily="2" charset="0"/>
                  <a:cs typeface="Roboto Medium" panose="02000000000000000000" pitchFamily="2" charset="0"/>
                </a:rPr>
                <a:t>Competitors</a:t>
              </a:r>
              <a:endParaRPr lang="en-US" sz="1100" b="0" i="0" dirty="0">
                <a:solidFill>
                  <a:schemeClr val="tx2"/>
                </a:solidFill>
                <a:latin typeface="Barlow" pitchFamily="2" charset="77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</p:grpSp>
      <p:sp>
        <p:nvSpPr>
          <p:cNvPr id="29" name="Titolo 8">
            <a:extLst>
              <a:ext uri="{FF2B5EF4-FFF2-40B4-BE49-F238E27FC236}">
                <a16:creationId xmlns:a16="http://schemas.microsoft.com/office/drawing/2014/main" id="{1B66831E-3FD2-2443-8A64-D439487B9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999" y="2961017"/>
            <a:ext cx="3904951" cy="935963"/>
          </a:xfrm>
        </p:spPr>
        <p:txBody>
          <a:bodyPr anchor="t">
            <a:normAutofit/>
          </a:bodyPr>
          <a:lstStyle>
            <a:lvl1pPr>
              <a:defRPr sz="1100" b="0" i="0">
                <a:latin typeface="Barlow" pitchFamily="2" charset="77"/>
              </a:defRPr>
            </a:lvl1pPr>
          </a:lstStyle>
          <a:p>
            <a:r>
              <a:rPr lang="it-IT"/>
              <a:t>Fare clic per modificare lo stile del testo dello schema</a:t>
            </a:r>
          </a:p>
        </p:txBody>
      </p:sp>
      <p:sp>
        <p:nvSpPr>
          <p:cNvPr id="30" name="TextBox 47">
            <a:extLst>
              <a:ext uri="{FF2B5EF4-FFF2-40B4-BE49-F238E27FC236}">
                <a16:creationId xmlns:a16="http://schemas.microsoft.com/office/drawing/2014/main" id="{3649DFEB-9FEE-8648-A948-7B991301BDA5}"/>
              </a:ext>
            </a:extLst>
          </p:cNvPr>
          <p:cNvSpPr txBox="1"/>
          <p:nvPr userDrawn="1"/>
        </p:nvSpPr>
        <p:spPr>
          <a:xfrm>
            <a:off x="647999" y="2273139"/>
            <a:ext cx="2829395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b="1" i="0" spc="0">
                <a:solidFill>
                  <a:schemeClr val="tx2"/>
                </a:solidFill>
                <a:latin typeface="Barlow" pitchFamily="2" charset="77"/>
              </a:rPr>
              <a:t>Titoletto</a:t>
            </a:r>
          </a:p>
        </p:txBody>
      </p:sp>
      <p:sp>
        <p:nvSpPr>
          <p:cNvPr id="20" name="Segnaposto numero diapositiva 5">
            <a:extLst>
              <a:ext uri="{FF2B5EF4-FFF2-40B4-BE49-F238E27FC236}">
                <a16:creationId xmlns:a16="http://schemas.microsoft.com/office/drawing/2014/main" id="{93B13070-A05E-9F4B-9AB1-7B38DDFA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38639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A512A3D0-FA6C-0A47-960B-E94179C81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999" y="2961017"/>
            <a:ext cx="3904951" cy="935963"/>
          </a:xfrm>
        </p:spPr>
        <p:txBody>
          <a:bodyPr anchor="t">
            <a:normAutofit/>
          </a:bodyPr>
          <a:lstStyle>
            <a:lvl1pPr>
              <a:defRPr sz="1100" b="0" i="0">
                <a:latin typeface="Barlow" pitchFamily="2" charset="77"/>
              </a:defRPr>
            </a:lvl1pPr>
          </a:lstStyle>
          <a:p>
            <a:r>
              <a:rPr lang="it-IT"/>
              <a:t>Fare clic per modificare lo stile del testo dello schema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5224713-357D-264B-AC81-C52926AD95F5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1B221DC1-8A48-F04B-9E1D-90169BF8D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243" y="6029961"/>
            <a:ext cx="1296758" cy="512030"/>
          </a:xfrm>
          <a:prstGeom prst="rect">
            <a:avLst/>
          </a:prstGeom>
        </p:spPr>
      </p:pic>
      <p:sp>
        <p:nvSpPr>
          <p:cNvPr id="16" name="TextBox 47">
            <a:extLst>
              <a:ext uri="{FF2B5EF4-FFF2-40B4-BE49-F238E27FC236}">
                <a16:creationId xmlns:a16="http://schemas.microsoft.com/office/drawing/2014/main" id="{64FF6716-B72A-DC4D-8348-07EF1B91FCA7}"/>
              </a:ext>
            </a:extLst>
          </p:cNvPr>
          <p:cNvSpPr txBox="1"/>
          <p:nvPr userDrawn="1"/>
        </p:nvSpPr>
        <p:spPr>
          <a:xfrm>
            <a:off x="647999" y="2273139"/>
            <a:ext cx="2829395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b="1" i="0" spc="0">
                <a:solidFill>
                  <a:schemeClr val="tx2"/>
                </a:solidFill>
                <a:latin typeface="Barlow" pitchFamily="2" charset="77"/>
              </a:rPr>
              <a:t>Titoletto</a:t>
            </a:r>
          </a:p>
        </p:txBody>
      </p:sp>
      <p:graphicFrame>
        <p:nvGraphicFramePr>
          <p:cNvPr id="19" name="Chart 4">
            <a:extLst>
              <a:ext uri="{FF2B5EF4-FFF2-40B4-BE49-F238E27FC236}">
                <a16:creationId xmlns:a16="http://schemas.microsoft.com/office/drawing/2014/main" id="{05330C40-5EBE-774C-8AF2-1A8CCC4EDAD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28030899"/>
              </p:ext>
            </p:extLst>
          </p:nvPr>
        </p:nvGraphicFramePr>
        <p:xfrm>
          <a:off x="5586359" y="1365991"/>
          <a:ext cx="6040766" cy="422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Rettangolo 30">
            <a:extLst>
              <a:ext uri="{FF2B5EF4-FFF2-40B4-BE49-F238E27FC236}">
                <a16:creationId xmlns:a16="http://schemas.microsoft.com/office/drawing/2014/main" id="{3F15DB10-1F60-DD4A-A514-7C94AA9C07BB}"/>
              </a:ext>
            </a:extLst>
          </p:cNvPr>
          <p:cNvSpPr/>
          <p:nvPr userDrawn="1"/>
        </p:nvSpPr>
        <p:spPr>
          <a:xfrm>
            <a:off x="-1" y="-3705"/>
            <a:ext cx="12192001" cy="935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Segnaposto testo 2">
            <a:extLst>
              <a:ext uri="{FF2B5EF4-FFF2-40B4-BE49-F238E27FC236}">
                <a16:creationId xmlns:a16="http://schemas.microsoft.com/office/drawing/2014/main" id="{E040AC56-6541-B840-B826-CFD0AF8E12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12192000" cy="935964"/>
          </a:xfrm>
        </p:spPr>
        <p:txBody>
          <a:bodyPr lIns="648000" tIns="288000" rIns="648000" bIns="0">
            <a:normAutofit/>
          </a:bodyPr>
          <a:lstStyle>
            <a:lvl1pPr marL="0" indent="0">
              <a:buNone/>
              <a:defRPr sz="3200" b="0" i="0" cap="none" baseline="0">
                <a:solidFill>
                  <a:schemeClr val="bg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B4ADDE2A-A466-CB41-BD4C-0FEC2364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06574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7205C23-ACFA-CD48-B4CC-AFF05CE0B65C}"/>
              </a:ext>
            </a:extLst>
          </p:cNvPr>
          <p:cNvSpPr/>
          <p:nvPr userDrawn="1"/>
        </p:nvSpPr>
        <p:spPr>
          <a:xfrm>
            <a:off x="-1" y="-3705"/>
            <a:ext cx="12192001" cy="935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A512A3D0-FA6C-0A47-960B-E94179C81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999" y="2961017"/>
            <a:ext cx="3904951" cy="935963"/>
          </a:xfrm>
        </p:spPr>
        <p:txBody>
          <a:bodyPr anchor="t">
            <a:normAutofit/>
          </a:bodyPr>
          <a:lstStyle>
            <a:lvl1pPr>
              <a:defRPr sz="1100" b="0" i="0">
                <a:latin typeface="Barlow" pitchFamily="2" charset="77"/>
              </a:defRPr>
            </a:lvl1pPr>
          </a:lstStyle>
          <a:p>
            <a:r>
              <a:rPr lang="it-IT"/>
              <a:t>Fare clic per modificare lo stile del testo dello schema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5224713-357D-264B-AC81-C52926AD95F5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1B221DC1-8A48-F04B-9E1D-90169BF8D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243" y="6029961"/>
            <a:ext cx="1296758" cy="512030"/>
          </a:xfrm>
          <a:prstGeom prst="rect">
            <a:avLst/>
          </a:prstGeom>
        </p:spPr>
      </p:pic>
      <p:sp>
        <p:nvSpPr>
          <p:cNvPr id="16" name="TextBox 47">
            <a:extLst>
              <a:ext uri="{FF2B5EF4-FFF2-40B4-BE49-F238E27FC236}">
                <a16:creationId xmlns:a16="http://schemas.microsoft.com/office/drawing/2014/main" id="{64FF6716-B72A-DC4D-8348-07EF1B91FCA7}"/>
              </a:ext>
            </a:extLst>
          </p:cNvPr>
          <p:cNvSpPr txBox="1"/>
          <p:nvPr userDrawn="1"/>
        </p:nvSpPr>
        <p:spPr>
          <a:xfrm>
            <a:off x="647999" y="2273139"/>
            <a:ext cx="2829395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b="1" i="0" spc="0">
                <a:solidFill>
                  <a:schemeClr val="tx2"/>
                </a:solidFill>
                <a:latin typeface="Barlow" pitchFamily="2" charset="77"/>
              </a:rPr>
              <a:t>Titoletto</a:t>
            </a:r>
          </a:p>
        </p:txBody>
      </p:sp>
      <p:sp>
        <p:nvSpPr>
          <p:cNvPr id="30" name="Segnaposto testo 2">
            <a:extLst>
              <a:ext uri="{FF2B5EF4-FFF2-40B4-BE49-F238E27FC236}">
                <a16:creationId xmlns:a16="http://schemas.microsoft.com/office/drawing/2014/main" id="{22B1960D-F417-324E-A584-54C69E703D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12192000" cy="935964"/>
          </a:xfrm>
        </p:spPr>
        <p:txBody>
          <a:bodyPr lIns="648000" tIns="288000" rIns="648000" bIns="0">
            <a:normAutofit/>
          </a:bodyPr>
          <a:lstStyle>
            <a:lvl1pPr marL="0" indent="0">
              <a:buNone/>
              <a:defRPr sz="3200" b="0" i="0" cap="none" baseline="0">
                <a:solidFill>
                  <a:schemeClr val="bg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D3623C01-A087-CF42-8B3A-72F180C925EF}"/>
              </a:ext>
            </a:extLst>
          </p:cNvPr>
          <p:cNvGrpSpPr/>
          <p:nvPr userDrawn="1"/>
        </p:nvGrpSpPr>
        <p:grpSpPr>
          <a:xfrm>
            <a:off x="5691079" y="1010391"/>
            <a:ext cx="4849040" cy="4995732"/>
            <a:chOff x="2436813" y="914400"/>
            <a:chExt cx="11202608" cy="11541504"/>
          </a:xfrm>
        </p:grpSpPr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A3C3F860-33B4-EA4A-BA73-4693429DCA1C}"/>
                </a:ext>
              </a:extLst>
            </p:cNvPr>
            <p:cNvSpPr/>
            <p:nvPr/>
          </p:nvSpPr>
          <p:spPr>
            <a:xfrm rot="1820780">
              <a:off x="5577245" y="914400"/>
              <a:ext cx="4218615" cy="3933996"/>
            </a:xfrm>
            <a:custGeom>
              <a:avLst/>
              <a:gdLst>
                <a:gd name="connsiteX0" fmla="*/ 806177 w 1907434"/>
                <a:gd name="connsiteY0" fmla="*/ 295082 h 1778746"/>
                <a:gd name="connsiteX1" fmla="*/ 1907434 w 1907434"/>
                <a:gd name="connsiteY1" fmla="*/ 0 h 1778746"/>
                <a:gd name="connsiteX2" fmla="*/ 1907434 w 1907434"/>
                <a:gd name="connsiteY2" fmla="*/ 1349039 h 1778746"/>
                <a:gd name="connsiteX3" fmla="*/ 1173442 w 1907434"/>
                <a:gd name="connsiteY3" fmla="*/ 1778746 h 1778746"/>
                <a:gd name="connsiteX4" fmla="*/ 0 w 1907434"/>
                <a:gd name="connsiteY4" fmla="*/ 1101259 h 1778746"/>
                <a:gd name="connsiteX5" fmla="*/ 806177 w 1907434"/>
                <a:gd name="connsiteY5" fmla="*/ 295082 h 177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434" h="1778746">
                  <a:moveTo>
                    <a:pt x="806177" y="295082"/>
                  </a:moveTo>
                  <a:cubicBezTo>
                    <a:pt x="1135495" y="104949"/>
                    <a:pt x="1513993" y="0"/>
                    <a:pt x="1907434" y="0"/>
                  </a:cubicBezTo>
                  <a:lnTo>
                    <a:pt x="1907434" y="1349039"/>
                  </a:lnTo>
                  <a:lnTo>
                    <a:pt x="1173442" y="1778746"/>
                  </a:lnTo>
                  <a:lnTo>
                    <a:pt x="0" y="1101259"/>
                  </a:lnTo>
                  <a:cubicBezTo>
                    <a:pt x="196721" y="760529"/>
                    <a:pt x="476858" y="485214"/>
                    <a:pt x="806177" y="29508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66274" tIns="5043692" rIns="709887" bIns="4971460" numCol="1" spcCol="1270" anchor="ctr" anchorCtr="0">
              <a:noAutofit/>
            </a:bodyPr>
            <a:lstStyle/>
            <a:p>
              <a:pPr algn="ctr" defTabSz="46216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98" dirty="0">
                <a:latin typeface="+mj-lt"/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1D5BD89B-9DE1-904A-8208-AE740D2B36B3}"/>
                </a:ext>
              </a:extLst>
            </p:cNvPr>
            <p:cNvSpPr/>
            <p:nvPr/>
          </p:nvSpPr>
          <p:spPr>
            <a:xfrm rot="1820780">
              <a:off x="3412447" y="2489291"/>
              <a:ext cx="3238253" cy="4871236"/>
            </a:xfrm>
            <a:custGeom>
              <a:avLst/>
              <a:gdLst>
                <a:gd name="connsiteX0" fmla="*/ 295080 w 1464167"/>
                <a:gd name="connsiteY0" fmla="*/ 0 h 2202516"/>
                <a:gd name="connsiteX1" fmla="*/ 1457724 w 1464167"/>
                <a:gd name="connsiteY1" fmla="*/ 671253 h 2202516"/>
                <a:gd name="connsiteX2" fmla="*/ 1464167 w 1464167"/>
                <a:gd name="connsiteY2" fmla="*/ 1527543 h 2202516"/>
                <a:gd name="connsiteX3" fmla="*/ 295081 w 1464167"/>
                <a:gd name="connsiteY3" fmla="*/ 2202516 h 2202516"/>
                <a:gd name="connsiteX4" fmla="*/ 295080 w 1464167"/>
                <a:gd name="connsiteY4" fmla="*/ 0 h 220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4167" h="2202516">
                  <a:moveTo>
                    <a:pt x="295080" y="0"/>
                  </a:moveTo>
                  <a:lnTo>
                    <a:pt x="1457724" y="671253"/>
                  </a:lnTo>
                  <a:lnTo>
                    <a:pt x="1464167" y="1527543"/>
                  </a:lnTo>
                  <a:lnTo>
                    <a:pt x="295081" y="2202516"/>
                  </a:lnTo>
                  <a:cubicBezTo>
                    <a:pt x="-98361" y="1521055"/>
                    <a:pt x="-98361" y="681460"/>
                    <a:pt x="29508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81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66274" tIns="5043692" rIns="709887" bIns="4971460" numCol="1" spcCol="1270" anchor="ctr" anchorCtr="0">
              <a:noAutofit/>
            </a:bodyPr>
            <a:lstStyle/>
            <a:p>
              <a:pPr algn="ctr" defTabSz="46216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98" dirty="0">
                <a:latin typeface="+mj-lt"/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501FAEC4-2C9B-4245-A49C-6C5D2FF0C45D}"/>
                </a:ext>
              </a:extLst>
            </p:cNvPr>
            <p:cNvSpPr/>
            <p:nvPr/>
          </p:nvSpPr>
          <p:spPr>
            <a:xfrm rot="1820780">
              <a:off x="9420806" y="3163702"/>
              <a:ext cx="4218615" cy="3923020"/>
            </a:xfrm>
            <a:custGeom>
              <a:avLst/>
              <a:gdLst>
                <a:gd name="connsiteX0" fmla="*/ 0 w 1907434"/>
                <a:gd name="connsiteY0" fmla="*/ 0 h 1773783"/>
                <a:gd name="connsiteX1" fmla="*/ 1907434 w 1907434"/>
                <a:gd name="connsiteY1" fmla="*/ 1101258 h 1773783"/>
                <a:gd name="connsiteX2" fmla="*/ 742586 w 1907434"/>
                <a:gd name="connsiteY2" fmla="*/ 1773783 h 1773783"/>
                <a:gd name="connsiteX3" fmla="*/ 0 w 1907434"/>
                <a:gd name="connsiteY3" fmla="*/ 1349559 h 1773783"/>
                <a:gd name="connsiteX4" fmla="*/ 0 w 1907434"/>
                <a:gd name="connsiteY4" fmla="*/ 0 h 177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434" h="1773783">
                  <a:moveTo>
                    <a:pt x="0" y="0"/>
                  </a:moveTo>
                  <a:cubicBezTo>
                    <a:pt x="786883" y="-1"/>
                    <a:pt x="1513993" y="419797"/>
                    <a:pt x="1907434" y="1101258"/>
                  </a:cubicBezTo>
                  <a:lnTo>
                    <a:pt x="742586" y="1773783"/>
                  </a:lnTo>
                  <a:lnTo>
                    <a:pt x="0" y="1349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66274" tIns="5043692" rIns="709887" bIns="4971460" numCol="1" spcCol="1270" anchor="ctr" anchorCtr="0">
              <a:noAutofit/>
            </a:bodyPr>
            <a:lstStyle/>
            <a:p>
              <a:pPr algn="ctr" defTabSz="46216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98" dirty="0">
                <a:latin typeface="+mj-lt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D57146C-858A-9E45-BE0B-EA003DEB0504}"/>
                </a:ext>
              </a:extLst>
            </p:cNvPr>
            <p:cNvSpPr/>
            <p:nvPr/>
          </p:nvSpPr>
          <p:spPr>
            <a:xfrm rot="1820780">
              <a:off x="2436813" y="6284778"/>
              <a:ext cx="4218615" cy="3921737"/>
            </a:xfrm>
            <a:custGeom>
              <a:avLst/>
              <a:gdLst>
                <a:gd name="connsiteX0" fmla="*/ 0 w 1907435"/>
                <a:gd name="connsiteY0" fmla="*/ 671944 h 1773202"/>
                <a:gd name="connsiteX1" fmla="*/ 1163840 w 1907435"/>
                <a:gd name="connsiteY1" fmla="*/ 0 h 1773202"/>
                <a:gd name="connsiteX2" fmla="*/ 1907434 w 1907435"/>
                <a:gd name="connsiteY2" fmla="*/ 424800 h 1773202"/>
                <a:gd name="connsiteX3" fmla="*/ 1907435 w 1907435"/>
                <a:gd name="connsiteY3" fmla="*/ 1773202 h 1773202"/>
                <a:gd name="connsiteX4" fmla="*/ 0 w 1907435"/>
                <a:gd name="connsiteY4" fmla="*/ 671944 h 17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435" h="1773202">
                  <a:moveTo>
                    <a:pt x="0" y="671944"/>
                  </a:moveTo>
                  <a:lnTo>
                    <a:pt x="1163840" y="0"/>
                  </a:lnTo>
                  <a:lnTo>
                    <a:pt x="1907434" y="424800"/>
                  </a:lnTo>
                  <a:lnTo>
                    <a:pt x="1907435" y="1773202"/>
                  </a:lnTo>
                  <a:cubicBezTo>
                    <a:pt x="1120551" y="1773202"/>
                    <a:pt x="393440" y="1353404"/>
                    <a:pt x="0" y="671944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66274" tIns="5043692" rIns="709887" bIns="4971460" numCol="1" spcCol="1270" anchor="ctr" anchorCtr="0">
              <a:noAutofit/>
            </a:bodyPr>
            <a:lstStyle/>
            <a:p>
              <a:pPr algn="ctr" defTabSz="46216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98" dirty="0">
                <a:latin typeface="+mj-lt"/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53CC6AD4-2AA8-5145-B26C-BE88EBA8B902}"/>
                </a:ext>
              </a:extLst>
            </p:cNvPr>
            <p:cNvSpPr/>
            <p:nvPr/>
          </p:nvSpPr>
          <p:spPr>
            <a:xfrm rot="1820780">
              <a:off x="6280701" y="8521908"/>
              <a:ext cx="4218615" cy="3933996"/>
            </a:xfrm>
            <a:custGeom>
              <a:avLst/>
              <a:gdLst>
                <a:gd name="connsiteX0" fmla="*/ 0 w 1907434"/>
                <a:gd name="connsiteY0" fmla="*/ 429707 h 1778745"/>
                <a:gd name="connsiteX1" fmla="*/ 733992 w 1907434"/>
                <a:gd name="connsiteY1" fmla="*/ 0 h 1778745"/>
                <a:gd name="connsiteX2" fmla="*/ 1907434 w 1907434"/>
                <a:gd name="connsiteY2" fmla="*/ 677487 h 1778745"/>
                <a:gd name="connsiteX3" fmla="*/ 0 w 1907434"/>
                <a:gd name="connsiteY3" fmla="*/ 1778745 h 1778745"/>
                <a:gd name="connsiteX4" fmla="*/ 0 w 1907434"/>
                <a:gd name="connsiteY4" fmla="*/ 429707 h 177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434" h="1778745">
                  <a:moveTo>
                    <a:pt x="0" y="429707"/>
                  </a:moveTo>
                  <a:lnTo>
                    <a:pt x="733992" y="0"/>
                  </a:lnTo>
                  <a:lnTo>
                    <a:pt x="1907434" y="677487"/>
                  </a:lnTo>
                  <a:cubicBezTo>
                    <a:pt x="1513993" y="1358947"/>
                    <a:pt x="786882" y="1778745"/>
                    <a:pt x="0" y="1778745"/>
                  </a:cubicBezTo>
                  <a:lnTo>
                    <a:pt x="0" y="42970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66274" tIns="5043692" rIns="709887" bIns="4971460" numCol="1" spcCol="1270" anchor="ctr" anchorCtr="0">
              <a:noAutofit/>
            </a:bodyPr>
            <a:lstStyle/>
            <a:p>
              <a:pPr algn="ctr" defTabSz="46216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98" dirty="0">
                <a:latin typeface="+mj-lt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9B96AE92-1B4D-C54B-A09A-7CB9F656BDF2}"/>
                </a:ext>
              </a:extLst>
            </p:cNvPr>
            <p:cNvSpPr/>
            <p:nvPr/>
          </p:nvSpPr>
          <p:spPr>
            <a:xfrm rot="1820780">
              <a:off x="9423804" y="6009219"/>
              <a:ext cx="3240468" cy="4871239"/>
            </a:xfrm>
            <a:custGeom>
              <a:avLst/>
              <a:gdLst>
                <a:gd name="connsiteX0" fmla="*/ 0 w 1465168"/>
                <a:gd name="connsiteY0" fmla="*/ 675550 h 2202517"/>
                <a:gd name="connsiteX1" fmla="*/ 1170086 w 1465168"/>
                <a:gd name="connsiteY1" fmla="*/ 0 h 2202517"/>
                <a:gd name="connsiteX2" fmla="*/ 1170087 w 1465168"/>
                <a:gd name="connsiteY2" fmla="*/ 2202517 h 2202517"/>
                <a:gd name="connsiteX3" fmla="*/ 6434 w 1465168"/>
                <a:gd name="connsiteY3" fmla="*/ 1530681 h 2202517"/>
                <a:gd name="connsiteX4" fmla="*/ 0 w 1465168"/>
                <a:gd name="connsiteY4" fmla="*/ 675550 h 22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168" h="2202517">
                  <a:moveTo>
                    <a:pt x="0" y="675550"/>
                  </a:moveTo>
                  <a:lnTo>
                    <a:pt x="1170086" y="0"/>
                  </a:lnTo>
                  <a:cubicBezTo>
                    <a:pt x="1563529" y="681460"/>
                    <a:pt x="1563529" y="1521056"/>
                    <a:pt x="1170087" y="2202517"/>
                  </a:cubicBezTo>
                  <a:lnTo>
                    <a:pt x="6434" y="1530681"/>
                  </a:lnTo>
                  <a:lnTo>
                    <a:pt x="0" y="67555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66274" tIns="5043692" rIns="709887" bIns="4971460" numCol="1" spcCol="1270" anchor="ctr" anchorCtr="0">
              <a:noAutofit/>
            </a:bodyPr>
            <a:lstStyle/>
            <a:p>
              <a:pPr algn="ctr" defTabSz="46216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98" dirty="0">
                <a:latin typeface="+mj-lt"/>
              </a:endParaRPr>
            </a:p>
          </p:txBody>
        </p:sp>
        <p:sp>
          <p:nvSpPr>
            <p:cNvPr id="23" name="TextBox 35">
              <a:extLst>
                <a:ext uri="{FF2B5EF4-FFF2-40B4-BE49-F238E27FC236}">
                  <a16:creationId xmlns:a16="http://schemas.microsoft.com/office/drawing/2014/main" id="{B34CD259-B40D-A64C-B8C3-1BFA33A443E0}"/>
                </a:ext>
              </a:extLst>
            </p:cNvPr>
            <p:cNvSpPr txBox="1"/>
            <p:nvPr/>
          </p:nvSpPr>
          <p:spPr>
            <a:xfrm>
              <a:off x="6772554" y="2531466"/>
              <a:ext cx="2491202" cy="138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Edipiscing elites</a:t>
              </a:r>
            </a:p>
            <a:p>
              <a:pPr algn="ctr"/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consect on</a:t>
              </a:r>
            </a:p>
          </p:txBody>
        </p:sp>
        <p:sp>
          <p:nvSpPr>
            <p:cNvPr id="25" name="TextBox 40">
              <a:extLst>
                <a:ext uri="{FF2B5EF4-FFF2-40B4-BE49-F238E27FC236}">
                  <a16:creationId xmlns:a16="http://schemas.microsoft.com/office/drawing/2014/main" id="{C326E61D-EBA2-404E-9787-CE53283A8E3F}"/>
                </a:ext>
              </a:extLst>
            </p:cNvPr>
            <p:cNvSpPr txBox="1"/>
            <p:nvPr/>
          </p:nvSpPr>
          <p:spPr>
            <a:xfrm>
              <a:off x="3626867" y="4356221"/>
              <a:ext cx="2491202" cy="138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Edipiscing elites</a:t>
              </a:r>
            </a:p>
            <a:p>
              <a:pPr algn="ctr"/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consect on</a:t>
              </a:r>
            </a:p>
          </p:txBody>
        </p:sp>
        <p:sp>
          <p:nvSpPr>
            <p:cNvPr id="31" name="TextBox 43">
              <a:extLst>
                <a:ext uri="{FF2B5EF4-FFF2-40B4-BE49-F238E27FC236}">
                  <a16:creationId xmlns:a16="http://schemas.microsoft.com/office/drawing/2014/main" id="{C7C06674-B18D-8F4A-A2E1-AB67F436A86C}"/>
                </a:ext>
              </a:extLst>
            </p:cNvPr>
            <p:cNvSpPr txBox="1"/>
            <p:nvPr/>
          </p:nvSpPr>
          <p:spPr>
            <a:xfrm>
              <a:off x="9860939" y="4356221"/>
              <a:ext cx="2491202" cy="138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Edipiscing elites</a:t>
              </a:r>
            </a:p>
            <a:p>
              <a:pPr algn="ctr"/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consect on</a:t>
              </a:r>
            </a:p>
          </p:txBody>
        </p:sp>
        <p:sp>
          <p:nvSpPr>
            <p:cNvPr id="33" name="TextBox 46">
              <a:extLst>
                <a:ext uri="{FF2B5EF4-FFF2-40B4-BE49-F238E27FC236}">
                  <a16:creationId xmlns:a16="http://schemas.microsoft.com/office/drawing/2014/main" id="{D94A70AD-A99C-CB4B-8ADE-4260E604705D}"/>
                </a:ext>
              </a:extLst>
            </p:cNvPr>
            <p:cNvSpPr txBox="1"/>
            <p:nvPr/>
          </p:nvSpPr>
          <p:spPr>
            <a:xfrm>
              <a:off x="3701156" y="7690537"/>
              <a:ext cx="2491202" cy="138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Edipiscing elites</a:t>
              </a:r>
            </a:p>
            <a:p>
              <a:pPr algn="ctr"/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consect on</a:t>
              </a:r>
            </a:p>
          </p:txBody>
        </p:sp>
        <p:sp>
          <p:nvSpPr>
            <p:cNvPr id="35" name="TextBox 49">
              <a:extLst>
                <a:ext uri="{FF2B5EF4-FFF2-40B4-BE49-F238E27FC236}">
                  <a16:creationId xmlns:a16="http://schemas.microsoft.com/office/drawing/2014/main" id="{1B4932AC-67D9-D34D-A6A7-C01A8B13AD5E}"/>
                </a:ext>
              </a:extLst>
            </p:cNvPr>
            <p:cNvSpPr txBox="1"/>
            <p:nvPr/>
          </p:nvSpPr>
          <p:spPr>
            <a:xfrm>
              <a:off x="9826396" y="7690537"/>
              <a:ext cx="2491202" cy="138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Edipiscing elites</a:t>
              </a:r>
            </a:p>
            <a:p>
              <a:pPr algn="ctr"/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consect on</a:t>
              </a:r>
            </a:p>
          </p:txBody>
        </p:sp>
        <p:sp>
          <p:nvSpPr>
            <p:cNvPr id="37" name="TextBox 52">
              <a:extLst>
                <a:ext uri="{FF2B5EF4-FFF2-40B4-BE49-F238E27FC236}">
                  <a16:creationId xmlns:a16="http://schemas.microsoft.com/office/drawing/2014/main" id="{75808BD3-2DD1-EA49-B0C1-EA15D7371346}"/>
                </a:ext>
              </a:extLst>
            </p:cNvPr>
            <p:cNvSpPr txBox="1"/>
            <p:nvPr/>
          </p:nvSpPr>
          <p:spPr>
            <a:xfrm>
              <a:off x="6772554" y="9505917"/>
              <a:ext cx="2491202" cy="138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Edipiscing elites</a:t>
              </a:r>
            </a:p>
            <a:p>
              <a:pPr algn="ctr"/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consect on</a:t>
              </a:r>
            </a:p>
          </p:txBody>
        </p:sp>
      </p:grpSp>
      <p:sp>
        <p:nvSpPr>
          <p:cNvPr id="24" name="Segnaposto numero diapositiva 5">
            <a:extLst>
              <a:ext uri="{FF2B5EF4-FFF2-40B4-BE49-F238E27FC236}">
                <a16:creationId xmlns:a16="http://schemas.microsoft.com/office/drawing/2014/main" id="{8BBA0108-EE73-F940-8B55-A802066E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36597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7205C23-ACFA-CD48-B4CC-AFF05CE0B65C}"/>
              </a:ext>
            </a:extLst>
          </p:cNvPr>
          <p:cNvSpPr/>
          <p:nvPr userDrawn="1"/>
        </p:nvSpPr>
        <p:spPr>
          <a:xfrm>
            <a:off x="-1" y="-3705"/>
            <a:ext cx="12192001" cy="935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A512A3D0-FA6C-0A47-960B-E94179C81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999" y="2961017"/>
            <a:ext cx="3904951" cy="935963"/>
          </a:xfrm>
        </p:spPr>
        <p:txBody>
          <a:bodyPr anchor="t">
            <a:normAutofit/>
          </a:bodyPr>
          <a:lstStyle>
            <a:lvl1pPr>
              <a:defRPr sz="1100" b="0" i="0">
                <a:latin typeface="Barlow" pitchFamily="2" charset="77"/>
              </a:defRPr>
            </a:lvl1pPr>
          </a:lstStyle>
          <a:p>
            <a:r>
              <a:rPr lang="it-IT"/>
              <a:t>Fare clic per modificare lo stile del testo dello schema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5224713-357D-264B-AC81-C52926AD95F5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1B221DC1-8A48-F04B-9E1D-90169BF8D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243" y="6029961"/>
            <a:ext cx="1296758" cy="512030"/>
          </a:xfrm>
          <a:prstGeom prst="rect">
            <a:avLst/>
          </a:prstGeom>
        </p:spPr>
      </p:pic>
      <p:sp>
        <p:nvSpPr>
          <p:cNvPr id="16" name="TextBox 47">
            <a:extLst>
              <a:ext uri="{FF2B5EF4-FFF2-40B4-BE49-F238E27FC236}">
                <a16:creationId xmlns:a16="http://schemas.microsoft.com/office/drawing/2014/main" id="{64FF6716-B72A-DC4D-8348-07EF1B91FCA7}"/>
              </a:ext>
            </a:extLst>
          </p:cNvPr>
          <p:cNvSpPr txBox="1"/>
          <p:nvPr userDrawn="1"/>
        </p:nvSpPr>
        <p:spPr>
          <a:xfrm>
            <a:off x="647999" y="2273139"/>
            <a:ext cx="2829395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b="1" i="0" spc="0">
                <a:solidFill>
                  <a:schemeClr val="tx2"/>
                </a:solidFill>
                <a:latin typeface="Barlow" pitchFamily="2" charset="77"/>
              </a:rPr>
              <a:t>Titoletto</a:t>
            </a:r>
          </a:p>
        </p:txBody>
      </p:sp>
      <p:sp>
        <p:nvSpPr>
          <p:cNvPr id="30" name="Segnaposto testo 2">
            <a:extLst>
              <a:ext uri="{FF2B5EF4-FFF2-40B4-BE49-F238E27FC236}">
                <a16:creationId xmlns:a16="http://schemas.microsoft.com/office/drawing/2014/main" id="{22B1960D-F417-324E-A584-54C69E703D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12192000" cy="935964"/>
          </a:xfrm>
        </p:spPr>
        <p:txBody>
          <a:bodyPr lIns="648000" tIns="288000" rIns="648000" bIns="0">
            <a:normAutofit/>
          </a:bodyPr>
          <a:lstStyle>
            <a:lvl1pPr marL="0" indent="0">
              <a:buNone/>
              <a:defRPr sz="3200" b="0" i="0" cap="none" baseline="0">
                <a:solidFill>
                  <a:schemeClr val="bg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815061CC-1F39-1F4E-9AF9-915A71AEEE28}"/>
              </a:ext>
            </a:extLst>
          </p:cNvPr>
          <p:cNvGrpSpPr/>
          <p:nvPr userDrawn="1"/>
        </p:nvGrpSpPr>
        <p:grpSpPr>
          <a:xfrm>
            <a:off x="5154098" y="1453743"/>
            <a:ext cx="5908153" cy="3794770"/>
            <a:chOff x="10777629" y="2158013"/>
            <a:chExt cx="13600021" cy="8735209"/>
          </a:xfrm>
        </p:grpSpPr>
        <p:grpSp>
          <p:nvGrpSpPr>
            <p:cNvPr id="45" name="Group 27">
              <a:extLst>
                <a:ext uri="{FF2B5EF4-FFF2-40B4-BE49-F238E27FC236}">
                  <a16:creationId xmlns:a16="http://schemas.microsoft.com/office/drawing/2014/main" id="{9BC392D6-87D1-DD47-BC66-85C2D2432C3C}"/>
                </a:ext>
              </a:extLst>
            </p:cNvPr>
            <p:cNvGrpSpPr/>
            <p:nvPr/>
          </p:nvGrpSpPr>
          <p:grpSpPr>
            <a:xfrm flipH="1">
              <a:off x="10777629" y="2158013"/>
              <a:ext cx="13600021" cy="8735209"/>
              <a:chOff x="-1" y="2260804"/>
              <a:chExt cx="13600021" cy="8735209"/>
            </a:xfrm>
          </p:grpSpPr>
          <p:sp>
            <p:nvSpPr>
              <p:cNvPr id="58" name="Rectangle 6">
                <a:extLst>
                  <a:ext uri="{FF2B5EF4-FFF2-40B4-BE49-F238E27FC236}">
                    <a16:creationId xmlns:a16="http://schemas.microsoft.com/office/drawing/2014/main" id="{E8CBD843-8EA0-D345-A290-6376C933A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" y="8810522"/>
                <a:ext cx="2356074" cy="218549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7">
                <a:extLst>
                  <a:ext uri="{FF2B5EF4-FFF2-40B4-BE49-F238E27FC236}">
                    <a16:creationId xmlns:a16="http://schemas.microsoft.com/office/drawing/2014/main" id="{BB9EF9E6-CE02-1F47-97BD-955F04FC9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075" y="8480661"/>
                <a:ext cx="933750" cy="2515352"/>
              </a:xfrm>
              <a:custGeom>
                <a:avLst/>
                <a:gdLst>
                  <a:gd name="T0" fmla="*/ 0 w 538"/>
                  <a:gd name="T1" fmla="*/ 1488 h 1488"/>
                  <a:gd name="T2" fmla="*/ 0 w 538"/>
                  <a:gd name="T3" fmla="*/ 194 h 1488"/>
                  <a:gd name="T4" fmla="*/ 538 w 538"/>
                  <a:gd name="T5" fmla="*/ 0 h 1488"/>
                  <a:gd name="T6" fmla="*/ 538 w 538"/>
                  <a:gd name="T7" fmla="*/ 1099 h 1488"/>
                  <a:gd name="T8" fmla="*/ 0 w 538"/>
                  <a:gd name="T9" fmla="*/ 1488 h 1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8" h="1488">
                    <a:moveTo>
                      <a:pt x="0" y="1488"/>
                    </a:moveTo>
                    <a:lnTo>
                      <a:pt x="0" y="194"/>
                    </a:lnTo>
                    <a:lnTo>
                      <a:pt x="538" y="0"/>
                    </a:lnTo>
                    <a:lnTo>
                      <a:pt x="538" y="1099"/>
                    </a:lnTo>
                    <a:lnTo>
                      <a:pt x="0" y="148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8">
                <a:extLst>
                  <a:ext uri="{FF2B5EF4-FFF2-40B4-BE49-F238E27FC236}">
                    <a16:creationId xmlns:a16="http://schemas.microsoft.com/office/drawing/2014/main" id="{511773B4-46DC-F34F-A4B8-DEE630C4D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725" y="8486244"/>
                <a:ext cx="9493225" cy="1856148"/>
              </a:xfrm>
              <a:custGeom>
                <a:avLst/>
                <a:gdLst>
                  <a:gd name="T0" fmla="*/ 0 w 4532"/>
                  <a:gd name="T1" fmla="*/ 1099 h 1099"/>
                  <a:gd name="T2" fmla="*/ 0 w 4532"/>
                  <a:gd name="T3" fmla="*/ 0 h 1099"/>
                  <a:gd name="T4" fmla="*/ 4135 w 4532"/>
                  <a:gd name="T5" fmla="*/ 0 h 1099"/>
                  <a:gd name="T6" fmla="*/ 4532 w 4532"/>
                  <a:gd name="T7" fmla="*/ 550 h 1099"/>
                  <a:gd name="T8" fmla="*/ 4135 w 4532"/>
                  <a:gd name="T9" fmla="*/ 1099 h 1099"/>
                  <a:gd name="T10" fmla="*/ 0 w 4532"/>
                  <a:gd name="T11" fmla="*/ 1099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32" h="1099">
                    <a:moveTo>
                      <a:pt x="0" y="1099"/>
                    </a:moveTo>
                    <a:lnTo>
                      <a:pt x="0" y="0"/>
                    </a:lnTo>
                    <a:lnTo>
                      <a:pt x="4135" y="0"/>
                    </a:lnTo>
                    <a:lnTo>
                      <a:pt x="4532" y="550"/>
                    </a:lnTo>
                    <a:lnTo>
                      <a:pt x="4135" y="1099"/>
                    </a:lnTo>
                    <a:lnTo>
                      <a:pt x="0" y="109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Rectangle 12">
                <a:extLst>
                  <a:ext uri="{FF2B5EF4-FFF2-40B4-BE49-F238E27FC236}">
                    <a16:creationId xmlns:a16="http://schemas.microsoft.com/office/drawing/2014/main" id="{78751213-E4B4-E74A-B1D1-62E7237165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" y="6630098"/>
                <a:ext cx="2356074" cy="218380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13">
                <a:extLst>
                  <a:ext uri="{FF2B5EF4-FFF2-40B4-BE49-F238E27FC236}">
                    <a16:creationId xmlns:a16="http://schemas.microsoft.com/office/drawing/2014/main" id="{399AB4C9-0621-D640-B37B-AC49902A9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723" y="6630099"/>
                <a:ext cx="8098147" cy="1856148"/>
              </a:xfrm>
              <a:custGeom>
                <a:avLst/>
                <a:gdLst>
                  <a:gd name="T0" fmla="*/ 0 w 3866"/>
                  <a:gd name="T1" fmla="*/ 1099 h 1099"/>
                  <a:gd name="T2" fmla="*/ 0 w 3866"/>
                  <a:gd name="T3" fmla="*/ 0 h 1099"/>
                  <a:gd name="T4" fmla="*/ 3469 w 3866"/>
                  <a:gd name="T5" fmla="*/ 0 h 1099"/>
                  <a:gd name="T6" fmla="*/ 3866 w 3866"/>
                  <a:gd name="T7" fmla="*/ 549 h 1099"/>
                  <a:gd name="T8" fmla="*/ 3469 w 3866"/>
                  <a:gd name="T9" fmla="*/ 1099 h 1099"/>
                  <a:gd name="T10" fmla="*/ 0 w 3866"/>
                  <a:gd name="T11" fmla="*/ 1099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66" h="1099">
                    <a:moveTo>
                      <a:pt x="0" y="1099"/>
                    </a:moveTo>
                    <a:lnTo>
                      <a:pt x="0" y="0"/>
                    </a:lnTo>
                    <a:lnTo>
                      <a:pt x="3469" y="0"/>
                    </a:lnTo>
                    <a:lnTo>
                      <a:pt x="3866" y="549"/>
                    </a:lnTo>
                    <a:lnTo>
                      <a:pt x="3469" y="1099"/>
                    </a:lnTo>
                    <a:lnTo>
                      <a:pt x="0" y="109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14">
                <a:extLst>
                  <a:ext uri="{FF2B5EF4-FFF2-40B4-BE49-F238E27FC236}">
                    <a16:creationId xmlns:a16="http://schemas.microsoft.com/office/drawing/2014/main" id="{49AD8BA1-2EF1-DC49-BE9C-144E8EA93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073" y="6633476"/>
                <a:ext cx="908651" cy="2183803"/>
              </a:xfrm>
              <a:custGeom>
                <a:avLst/>
                <a:gdLst>
                  <a:gd name="T0" fmla="*/ 0 w 538"/>
                  <a:gd name="T1" fmla="*/ 1293 h 1293"/>
                  <a:gd name="T2" fmla="*/ 0 w 538"/>
                  <a:gd name="T3" fmla="*/ 0 h 1293"/>
                  <a:gd name="T4" fmla="*/ 538 w 538"/>
                  <a:gd name="T5" fmla="*/ 0 h 1293"/>
                  <a:gd name="T6" fmla="*/ 538 w 538"/>
                  <a:gd name="T7" fmla="*/ 1099 h 1293"/>
                  <a:gd name="T8" fmla="*/ 0 w 538"/>
                  <a:gd name="T9" fmla="*/ 1293 h 1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8" h="1293">
                    <a:moveTo>
                      <a:pt x="0" y="1293"/>
                    </a:moveTo>
                    <a:lnTo>
                      <a:pt x="0" y="0"/>
                    </a:lnTo>
                    <a:lnTo>
                      <a:pt x="538" y="0"/>
                    </a:lnTo>
                    <a:lnTo>
                      <a:pt x="538" y="1099"/>
                    </a:lnTo>
                    <a:lnTo>
                      <a:pt x="0" y="129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" name="Rectangle 19">
                <a:extLst>
                  <a:ext uri="{FF2B5EF4-FFF2-40B4-BE49-F238E27FC236}">
                    <a16:creationId xmlns:a16="http://schemas.microsoft.com/office/drawing/2014/main" id="{CE98F6C3-060A-BF4F-9104-E0BC3C4332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" y="4444607"/>
                <a:ext cx="2356074" cy="218549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541AAB8C-2F3E-744C-8CB4-5349EFA72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073" y="4444607"/>
                <a:ext cx="908651" cy="2185491"/>
              </a:xfrm>
              <a:custGeom>
                <a:avLst/>
                <a:gdLst>
                  <a:gd name="T0" fmla="*/ 0 w 538"/>
                  <a:gd name="T1" fmla="*/ 1294 h 1294"/>
                  <a:gd name="T2" fmla="*/ 0 w 538"/>
                  <a:gd name="T3" fmla="*/ 0 h 1294"/>
                  <a:gd name="T4" fmla="*/ 538 w 538"/>
                  <a:gd name="T5" fmla="*/ 194 h 1294"/>
                  <a:gd name="T6" fmla="*/ 538 w 538"/>
                  <a:gd name="T7" fmla="*/ 1294 h 1294"/>
                  <a:gd name="T8" fmla="*/ 0 w 538"/>
                  <a:gd name="T9" fmla="*/ 1294 h 1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8" h="1294">
                    <a:moveTo>
                      <a:pt x="0" y="1294"/>
                    </a:moveTo>
                    <a:lnTo>
                      <a:pt x="0" y="0"/>
                    </a:lnTo>
                    <a:lnTo>
                      <a:pt x="538" y="194"/>
                    </a:lnTo>
                    <a:lnTo>
                      <a:pt x="538" y="1294"/>
                    </a:lnTo>
                    <a:lnTo>
                      <a:pt x="0" y="1294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21">
                <a:extLst>
                  <a:ext uri="{FF2B5EF4-FFF2-40B4-BE49-F238E27FC236}">
                    <a16:creationId xmlns:a16="http://schemas.microsoft.com/office/drawing/2014/main" id="{85DD7BAB-5277-1E4A-8484-D1AF0E92F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723" y="4777328"/>
                <a:ext cx="10335297" cy="1856148"/>
              </a:xfrm>
              <a:custGeom>
                <a:avLst/>
                <a:gdLst>
                  <a:gd name="T0" fmla="*/ 4537 w 4934"/>
                  <a:gd name="T1" fmla="*/ 1099 h 1099"/>
                  <a:gd name="T2" fmla="*/ 4934 w 4934"/>
                  <a:gd name="T3" fmla="*/ 549 h 1099"/>
                  <a:gd name="T4" fmla="*/ 4537 w 4934"/>
                  <a:gd name="T5" fmla="*/ 0 h 1099"/>
                  <a:gd name="T6" fmla="*/ 0 w 4934"/>
                  <a:gd name="T7" fmla="*/ 0 h 1099"/>
                  <a:gd name="T8" fmla="*/ 0 w 4934"/>
                  <a:gd name="T9" fmla="*/ 1099 h 1099"/>
                  <a:gd name="T10" fmla="*/ 4537 w 4934"/>
                  <a:gd name="T11" fmla="*/ 1099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34" h="1099">
                    <a:moveTo>
                      <a:pt x="4537" y="1099"/>
                    </a:moveTo>
                    <a:lnTo>
                      <a:pt x="4934" y="549"/>
                    </a:lnTo>
                    <a:lnTo>
                      <a:pt x="4537" y="0"/>
                    </a:lnTo>
                    <a:lnTo>
                      <a:pt x="0" y="0"/>
                    </a:lnTo>
                    <a:lnTo>
                      <a:pt x="0" y="1099"/>
                    </a:lnTo>
                    <a:lnTo>
                      <a:pt x="4537" y="1099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Rectangle 27">
                <a:extLst>
                  <a:ext uri="{FF2B5EF4-FFF2-40B4-BE49-F238E27FC236}">
                    <a16:creationId xmlns:a16="http://schemas.microsoft.com/office/drawing/2014/main" id="{DD9C70D3-138E-2545-876C-74A441ECE9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" y="2260804"/>
                <a:ext cx="2356074" cy="218380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8" name="Freeform 28">
                <a:extLst>
                  <a:ext uri="{FF2B5EF4-FFF2-40B4-BE49-F238E27FC236}">
                    <a16:creationId xmlns:a16="http://schemas.microsoft.com/office/drawing/2014/main" id="{D004DD18-E077-7D4C-BF30-53CB43B25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073" y="2260804"/>
                <a:ext cx="908651" cy="2511458"/>
              </a:xfrm>
              <a:custGeom>
                <a:avLst/>
                <a:gdLst>
                  <a:gd name="T0" fmla="*/ 0 w 538"/>
                  <a:gd name="T1" fmla="*/ 1293 h 1487"/>
                  <a:gd name="T2" fmla="*/ 0 w 538"/>
                  <a:gd name="T3" fmla="*/ 0 h 1487"/>
                  <a:gd name="T4" fmla="*/ 538 w 538"/>
                  <a:gd name="T5" fmla="*/ 388 h 1487"/>
                  <a:gd name="T6" fmla="*/ 538 w 538"/>
                  <a:gd name="T7" fmla="*/ 1487 h 1487"/>
                  <a:gd name="T8" fmla="*/ 0 w 538"/>
                  <a:gd name="T9" fmla="*/ 1293 h 1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8" h="1487">
                    <a:moveTo>
                      <a:pt x="0" y="1293"/>
                    </a:moveTo>
                    <a:lnTo>
                      <a:pt x="0" y="0"/>
                    </a:lnTo>
                    <a:lnTo>
                      <a:pt x="538" y="388"/>
                    </a:lnTo>
                    <a:lnTo>
                      <a:pt x="538" y="1487"/>
                    </a:lnTo>
                    <a:lnTo>
                      <a:pt x="0" y="129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29">
                <a:extLst>
                  <a:ext uri="{FF2B5EF4-FFF2-40B4-BE49-F238E27FC236}">
                    <a16:creationId xmlns:a16="http://schemas.microsoft.com/office/drawing/2014/main" id="{313C75CA-94F2-0648-97F0-062B2A30E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727" y="2916113"/>
                <a:ext cx="8856430" cy="1861214"/>
              </a:xfrm>
              <a:custGeom>
                <a:avLst/>
                <a:gdLst>
                  <a:gd name="T0" fmla="*/ 3831 w 4228"/>
                  <a:gd name="T1" fmla="*/ 1102 h 1102"/>
                  <a:gd name="T2" fmla="*/ 4228 w 4228"/>
                  <a:gd name="T3" fmla="*/ 552 h 1102"/>
                  <a:gd name="T4" fmla="*/ 3831 w 4228"/>
                  <a:gd name="T5" fmla="*/ 0 h 1102"/>
                  <a:gd name="T6" fmla="*/ 0 w 4228"/>
                  <a:gd name="T7" fmla="*/ 0 h 1102"/>
                  <a:gd name="T8" fmla="*/ 0 w 4228"/>
                  <a:gd name="T9" fmla="*/ 1102 h 1102"/>
                  <a:gd name="T10" fmla="*/ 3831 w 4228"/>
                  <a:gd name="T11" fmla="*/ 1102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28" h="1102">
                    <a:moveTo>
                      <a:pt x="3831" y="1102"/>
                    </a:moveTo>
                    <a:lnTo>
                      <a:pt x="4228" y="552"/>
                    </a:lnTo>
                    <a:lnTo>
                      <a:pt x="3831" y="0"/>
                    </a:lnTo>
                    <a:lnTo>
                      <a:pt x="0" y="0"/>
                    </a:lnTo>
                    <a:lnTo>
                      <a:pt x="0" y="1102"/>
                    </a:lnTo>
                    <a:lnTo>
                      <a:pt x="3831" y="1102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50" name="TextBox 36">
              <a:extLst>
                <a:ext uri="{FF2B5EF4-FFF2-40B4-BE49-F238E27FC236}">
                  <a16:creationId xmlns:a16="http://schemas.microsoft.com/office/drawing/2014/main" id="{685B34E9-B288-2B4A-AF24-DD0A9C70ED63}"/>
                </a:ext>
              </a:extLst>
            </p:cNvPr>
            <p:cNvSpPr txBox="1"/>
            <p:nvPr/>
          </p:nvSpPr>
          <p:spPr>
            <a:xfrm>
              <a:off x="15451889" y="3213150"/>
              <a:ext cx="4895851" cy="109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Nullam tristiquesarcu tempor </a:t>
              </a:r>
            </a:p>
            <a:p>
              <a:pPr algn="r">
                <a:lnSpc>
                  <a:spcPct val="120000"/>
                </a:lnSpc>
              </a:pPr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fermentum libero necem</a:t>
              </a:r>
            </a:p>
          </p:txBody>
        </p:sp>
        <p:sp>
          <p:nvSpPr>
            <p:cNvPr id="51" name="TextBox 37">
              <a:extLst>
                <a:ext uri="{FF2B5EF4-FFF2-40B4-BE49-F238E27FC236}">
                  <a16:creationId xmlns:a16="http://schemas.microsoft.com/office/drawing/2014/main" id="{7F485B8D-3455-A449-8508-6814D7493B63}"/>
                </a:ext>
              </a:extLst>
            </p:cNvPr>
            <p:cNvSpPr txBox="1"/>
            <p:nvPr/>
          </p:nvSpPr>
          <p:spPr>
            <a:xfrm>
              <a:off x="15451889" y="5059388"/>
              <a:ext cx="4895851" cy="109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Nullam tristiquesarcu tempor </a:t>
              </a:r>
            </a:p>
            <a:p>
              <a:pPr algn="r">
                <a:lnSpc>
                  <a:spcPct val="120000"/>
                </a:lnSpc>
              </a:pPr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fermentum libero necem</a:t>
              </a:r>
            </a:p>
          </p:txBody>
        </p:sp>
        <p:sp>
          <p:nvSpPr>
            <p:cNvPr id="52" name="TextBox 38">
              <a:extLst>
                <a:ext uri="{FF2B5EF4-FFF2-40B4-BE49-F238E27FC236}">
                  <a16:creationId xmlns:a16="http://schemas.microsoft.com/office/drawing/2014/main" id="{E96BB63F-6063-BA49-97E0-1F6C743999DD}"/>
                </a:ext>
              </a:extLst>
            </p:cNvPr>
            <p:cNvSpPr txBox="1"/>
            <p:nvPr/>
          </p:nvSpPr>
          <p:spPr>
            <a:xfrm>
              <a:off x="15451889" y="6924212"/>
              <a:ext cx="4895851" cy="109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Nullam tristiquesarcu temp </a:t>
              </a:r>
            </a:p>
            <a:p>
              <a:pPr algn="r">
                <a:lnSpc>
                  <a:spcPct val="120000"/>
                </a:lnSpc>
              </a:pPr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fermentum libero nec</a:t>
              </a:r>
            </a:p>
          </p:txBody>
        </p:sp>
        <p:sp>
          <p:nvSpPr>
            <p:cNvPr id="53" name="TextBox 39">
              <a:extLst>
                <a:ext uri="{FF2B5EF4-FFF2-40B4-BE49-F238E27FC236}">
                  <a16:creationId xmlns:a16="http://schemas.microsoft.com/office/drawing/2014/main" id="{4291C1E9-7F00-C849-83B7-E405542495DE}"/>
                </a:ext>
              </a:extLst>
            </p:cNvPr>
            <p:cNvSpPr txBox="1"/>
            <p:nvPr/>
          </p:nvSpPr>
          <p:spPr>
            <a:xfrm>
              <a:off x="15451889" y="8753011"/>
              <a:ext cx="4895851" cy="109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Nullam tristiquesarcu tempor </a:t>
              </a:r>
            </a:p>
            <a:p>
              <a:pPr algn="r">
                <a:lnSpc>
                  <a:spcPct val="120000"/>
                </a:lnSpc>
              </a:pPr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fermentum libero necem</a:t>
              </a:r>
            </a:p>
          </p:txBody>
        </p:sp>
        <p:sp>
          <p:nvSpPr>
            <p:cNvPr id="54" name="TextBox 40">
              <a:extLst>
                <a:ext uri="{FF2B5EF4-FFF2-40B4-BE49-F238E27FC236}">
                  <a16:creationId xmlns:a16="http://schemas.microsoft.com/office/drawing/2014/main" id="{27BD91BB-8383-064C-94F8-E40C61DAF7B6}"/>
                </a:ext>
              </a:extLst>
            </p:cNvPr>
            <p:cNvSpPr txBox="1"/>
            <p:nvPr/>
          </p:nvSpPr>
          <p:spPr>
            <a:xfrm>
              <a:off x="12772616" y="3138117"/>
              <a:ext cx="1456456" cy="1043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i="0">
                  <a:solidFill>
                    <a:schemeClr val="bg1"/>
                  </a:solidFill>
                  <a:latin typeface="Barlow" pitchFamily="2" charset="77"/>
                </a:rPr>
                <a:t>01.</a:t>
              </a:r>
              <a:endParaRPr lang="ru-RU" sz="2000" b="1" i="0">
                <a:solidFill>
                  <a:schemeClr val="bg1"/>
                </a:solidFill>
                <a:latin typeface="Montserrat SemiBold" panose="00000700000000000000" pitchFamily="50" charset="-52"/>
              </a:endParaRPr>
            </a:p>
          </p:txBody>
        </p:sp>
        <p:sp>
          <p:nvSpPr>
            <p:cNvPr id="55" name="TextBox 41">
              <a:extLst>
                <a:ext uri="{FF2B5EF4-FFF2-40B4-BE49-F238E27FC236}">
                  <a16:creationId xmlns:a16="http://schemas.microsoft.com/office/drawing/2014/main" id="{CADCD964-0A9E-FF49-80C1-041DE6C0B030}"/>
                </a:ext>
              </a:extLst>
            </p:cNvPr>
            <p:cNvSpPr txBox="1"/>
            <p:nvPr/>
          </p:nvSpPr>
          <p:spPr>
            <a:xfrm>
              <a:off x="11627583" y="4989300"/>
              <a:ext cx="1456456" cy="1043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i="0">
                  <a:solidFill>
                    <a:schemeClr val="bg1"/>
                  </a:solidFill>
                  <a:latin typeface="Barlow" pitchFamily="2" charset="77"/>
                </a:rPr>
                <a:t>02.</a:t>
              </a:r>
              <a:endParaRPr lang="ru-RU" sz="2000" b="1" i="0">
                <a:solidFill>
                  <a:schemeClr val="bg1"/>
                </a:solidFill>
                <a:latin typeface="Montserrat SemiBold" panose="00000700000000000000" pitchFamily="50" charset="-52"/>
              </a:endParaRPr>
            </a:p>
          </p:txBody>
        </p:sp>
        <p:sp>
          <p:nvSpPr>
            <p:cNvPr id="56" name="TextBox 42">
              <a:extLst>
                <a:ext uri="{FF2B5EF4-FFF2-40B4-BE49-F238E27FC236}">
                  <a16:creationId xmlns:a16="http://schemas.microsoft.com/office/drawing/2014/main" id="{64D53AC3-B636-3B48-82E4-D79597A1157D}"/>
                </a:ext>
              </a:extLst>
            </p:cNvPr>
            <p:cNvSpPr txBox="1"/>
            <p:nvPr/>
          </p:nvSpPr>
          <p:spPr>
            <a:xfrm>
              <a:off x="13428483" y="6863405"/>
              <a:ext cx="1456456" cy="1043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i="0">
                  <a:solidFill>
                    <a:schemeClr val="bg1"/>
                  </a:solidFill>
                  <a:latin typeface="Barlow" pitchFamily="2" charset="77"/>
                </a:rPr>
                <a:t>03.</a:t>
              </a:r>
              <a:endParaRPr lang="ru-RU" sz="2000" b="1" i="0">
                <a:solidFill>
                  <a:schemeClr val="bg1"/>
                </a:solidFill>
                <a:latin typeface="Montserrat SemiBold" panose="00000700000000000000" pitchFamily="50" charset="-52"/>
              </a:endParaRPr>
            </a:p>
          </p:txBody>
        </p:sp>
        <p:sp>
          <p:nvSpPr>
            <p:cNvPr id="57" name="TextBox 43">
              <a:extLst>
                <a:ext uri="{FF2B5EF4-FFF2-40B4-BE49-F238E27FC236}">
                  <a16:creationId xmlns:a16="http://schemas.microsoft.com/office/drawing/2014/main" id="{5F5833B2-B03F-B04D-AC22-D46CFD581283}"/>
                </a:ext>
              </a:extLst>
            </p:cNvPr>
            <p:cNvSpPr txBox="1"/>
            <p:nvPr/>
          </p:nvSpPr>
          <p:spPr>
            <a:xfrm>
              <a:off x="12228332" y="8730305"/>
              <a:ext cx="1456456" cy="1043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i="0">
                  <a:solidFill>
                    <a:schemeClr val="bg1"/>
                  </a:solidFill>
                  <a:latin typeface="Barlow" pitchFamily="2" charset="77"/>
                </a:rPr>
                <a:t>04.</a:t>
              </a:r>
              <a:endParaRPr lang="ru-RU" sz="2000" b="1" i="0">
                <a:solidFill>
                  <a:schemeClr val="bg1"/>
                </a:solidFill>
                <a:latin typeface="Montserrat SemiBold" panose="00000700000000000000" pitchFamily="50" charset="-52"/>
              </a:endParaRPr>
            </a:p>
          </p:txBody>
        </p:sp>
      </p:grpSp>
      <p:sp>
        <p:nvSpPr>
          <p:cNvPr id="33" name="Segnaposto numero diapositiva 5">
            <a:extLst>
              <a:ext uri="{FF2B5EF4-FFF2-40B4-BE49-F238E27FC236}">
                <a16:creationId xmlns:a16="http://schemas.microsoft.com/office/drawing/2014/main" id="{7CD13F9A-9F46-4247-BBF1-D17BE14F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70867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7205C23-ACFA-CD48-B4CC-AFF05CE0B65C}"/>
              </a:ext>
            </a:extLst>
          </p:cNvPr>
          <p:cNvSpPr/>
          <p:nvPr userDrawn="1"/>
        </p:nvSpPr>
        <p:spPr>
          <a:xfrm>
            <a:off x="-1" y="-3705"/>
            <a:ext cx="12192001" cy="935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5224713-357D-264B-AC81-C52926AD95F5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1B221DC1-8A48-F04B-9E1D-90169BF8D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243" y="6029961"/>
            <a:ext cx="1296758" cy="512030"/>
          </a:xfrm>
          <a:prstGeom prst="rect">
            <a:avLst/>
          </a:prstGeom>
        </p:spPr>
      </p:pic>
      <p:sp>
        <p:nvSpPr>
          <p:cNvPr id="30" name="Segnaposto testo 2">
            <a:extLst>
              <a:ext uri="{FF2B5EF4-FFF2-40B4-BE49-F238E27FC236}">
                <a16:creationId xmlns:a16="http://schemas.microsoft.com/office/drawing/2014/main" id="{22B1960D-F417-324E-A584-54C69E703D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12192000" cy="935964"/>
          </a:xfrm>
        </p:spPr>
        <p:txBody>
          <a:bodyPr lIns="648000" tIns="288000" rIns="648000" bIns="0">
            <a:normAutofit/>
          </a:bodyPr>
          <a:lstStyle>
            <a:lvl1pPr marL="0" indent="0">
              <a:buNone/>
              <a:defRPr sz="3200" b="0" i="0" cap="none" baseline="0">
                <a:solidFill>
                  <a:schemeClr val="bg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grpSp>
        <p:nvGrpSpPr>
          <p:cNvPr id="1172" name="Gruppo 1171">
            <a:extLst>
              <a:ext uri="{FF2B5EF4-FFF2-40B4-BE49-F238E27FC236}">
                <a16:creationId xmlns:a16="http://schemas.microsoft.com/office/drawing/2014/main" id="{72745630-39B6-1544-B3C2-52D839F7CE3C}"/>
              </a:ext>
            </a:extLst>
          </p:cNvPr>
          <p:cNvGrpSpPr/>
          <p:nvPr userDrawn="1"/>
        </p:nvGrpSpPr>
        <p:grpSpPr>
          <a:xfrm>
            <a:off x="3853742" y="1446295"/>
            <a:ext cx="7690259" cy="4535990"/>
            <a:chOff x="8181986" y="2430599"/>
            <a:chExt cx="16195665" cy="9552784"/>
          </a:xfrm>
        </p:grpSpPr>
        <p:sp>
          <p:nvSpPr>
            <p:cNvPr id="1173" name="Rectangle 42">
              <a:extLst>
                <a:ext uri="{FF2B5EF4-FFF2-40B4-BE49-F238E27FC236}">
                  <a16:creationId xmlns:a16="http://schemas.microsoft.com/office/drawing/2014/main" id="{897AD943-104D-4E45-9522-F3ABCF92975F}"/>
                </a:ext>
              </a:extLst>
            </p:cNvPr>
            <p:cNvSpPr/>
            <p:nvPr/>
          </p:nvSpPr>
          <p:spPr>
            <a:xfrm>
              <a:off x="13137035" y="8049094"/>
              <a:ext cx="11240616" cy="17716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4" name="Rectangle 41">
              <a:extLst>
                <a:ext uri="{FF2B5EF4-FFF2-40B4-BE49-F238E27FC236}">
                  <a16:creationId xmlns:a16="http://schemas.microsoft.com/office/drawing/2014/main" id="{9F29B7C4-533E-224B-A45E-7BF792774601}"/>
                </a:ext>
              </a:extLst>
            </p:cNvPr>
            <p:cNvSpPr/>
            <p:nvPr/>
          </p:nvSpPr>
          <p:spPr>
            <a:xfrm>
              <a:off x="13137034" y="6448893"/>
              <a:ext cx="11240617" cy="16002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5" name="Rectangle 40">
              <a:extLst>
                <a:ext uri="{FF2B5EF4-FFF2-40B4-BE49-F238E27FC236}">
                  <a16:creationId xmlns:a16="http://schemas.microsoft.com/office/drawing/2014/main" id="{F055EB86-4897-C74A-9089-B5E38A0F0050}"/>
                </a:ext>
              </a:extLst>
            </p:cNvPr>
            <p:cNvSpPr/>
            <p:nvPr/>
          </p:nvSpPr>
          <p:spPr>
            <a:xfrm>
              <a:off x="13143407" y="4848691"/>
              <a:ext cx="11234244" cy="160020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6" name="Rectangle 39">
              <a:extLst>
                <a:ext uri="{FF2B5EF4-FFF2-40B4-BE49-F238E27FC236}">
                  <a16:creationId xmlns:a16="http://schemas.microsoft.com/office/drawing/2014/main" id="{CAC9CC77-77CD-E241-B9FF-8AFE8869AD0D}"/>
                </a:ext>
              </a:extLst>
            </p:cNvPr>
            <p:cNvSpPr/>
            <p:nvPr/>
          </p:nvSpPr>
          <p:spPr>
            <a:xfrm>
              <a:off x="13143407" y="2438400"/>
              <a:ext cx="11234244" cy="241029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7" name="Rectangle 8">
              <a:extLst>
                <a:ext uri="{FF2B5EF4-FFF2-40B4-BE49-F238E27FC236}">
                  <a16:creationId xmlns:a16="http://schemas.microsoft.com/office/drawing/2014/main" id="{7CE6A84D-8FCC-2E48-B49D-24D71CD16AE4}"/>
                </a:ext>
              </a:extLst>
            </p:cNvPr>
            <p:cNvSpPr/>
            <p:nvPr/>
          </p:nvSpPr>
          <p:spPr>
            <a:xfrm>
              <a:off x="8181986" y="2438400"/>
              <a:ext cx="4955050" cy="9544983"/>
            </a:xfrm>
            <a:custGeom>
              <a:avLst/>
              <a:gdLst>
                <a:gd name="connsiteX0" fmla="*/ 0 w 2133600"/>
                <a:gd name="connsiteY0" fmla="*/ 0 h 1219200"/>
                <a:gd name="connsiteX1" fmla="*/ 2133600 w 2133600"/>
                <a:gd name="connsiteY1" fmla="*/ 0 h 1219200"/>
                <a:gd name="connsiteX2" fmla="*/ 2133600 w 2133600"/>
                <a:gd name="connsiteY2" fmla="*/ 1219200 h 1219200"/>
                <a:gd name="connsiteX3" fmla="*/ 0 w 2133600"/>
                <a:gd name="connsiteY3" fmla="*/ 1219200 h 1219200"/>
                <a:gd name="connsiteX4" fmla="*/ 0 w 2133600"/>
                <a:gd name="connsiteY4" fmla="*/ 0 h 1219200"/>
                <a:gd name="connsiteX0" fmla="*/ 0 w 2133600"/>
                <a:gd name="connsiteY0" fmla="*/ 0 h 1219200"/>
                <a:gd name="connsiteX1" fmla="*/ 2133600 w 2133600"/>
                <a:gd name="connsiteY1" fmla="*/ 0 h 1219200"/>
                <a:gd name="connsiteX2" fmla="*/ 2133600 w 2133600"/>
                <a:gd name="connsiteY2" fmla="*/ 1219200 h 1219200"/>
                <a:gd name="connsiteX3" fmla="*/ 0 w 2133600"/>
                <a:gd name="connsiteY3" fmla="*/ 0 h 1219200"/>
                <a:gd name="connsiteX0" fmla="*/ 0 w 4537075"/>
                <a:gd name="connsiteY0" fmla="*/ 0 h 4019550"/>
                <a:gd name="connsiteX1" fmla="*/ 2133600 w 4537075"/>
                <a:gd name="connsiteY1" fmla="*/ 0 h 4019550"/>
                <a:gd name="connsiteX2" fmla="*/ 4537075 w 4537075"/>
                <a:gd name="connsiteY2" fmla="*/ 4019550 h 4019550"/>
                <a:gd name="connsiteX3" fmla="*/ 0 w 4537075"/>
                <a:gd name="connsiteY3" fmla="*/ 0 h 4019550"/>
                <a:gd name="connsiteX0" fmla="*/ 0 w 4584700"/>
                <a:gd name="connsiteY0" fmla="*/ 2114550 h 6134100"/>
                <a:gd name="connsiteX1" fmla="*/ 4584700 w 4584700"/>
                <a:gd name="connsiteY1" fmla="*/ 0 h 6134100"/>
                <a:gd name="connsiteX2" fmla="*/ 4537075 w 4584700"/>
                <a:gd name="connsiteY2" fmla="*/ 6134100 h 6134100"/>
                <a:gd name="connsiteX3" fmla="*/ 0 w 4584700"/>
                <a:gd name="connsiteY3" fmla="*/ 2114550 h 6134100"/>
                <a:gd name="connsiteX0" fmla="*/ 0 w 3200401"/>
                <a:gd name="connsiteY0" fmla="*/ 4772025 h 6134100"/>
                <a:gd name="connsiteX1" fmla="*/ 3200401 w 3200401"/>
                <a:gd name="connsiteY1" fmla="*/ 0 h 6134100"/>
                <a:gd name="connsiteX2" fmla="*/ 3152776 w 3200401"/>
                <a:gd name="connsiteY2" fmla="*/ 6134100 h 6134100"/>
                <a:gd name="connsiteX3" fmla="*/ 0 w 3200401"/>
                <a:gd name="connsiteY3" fmla="*/ 4772025 h 6134100"/>
                <a:gd name="connsiteX0" fmla="*/ 0 w 3181350"/>
                <a:gd name="connsiteY0" fmla="*/ 4714875 h 6076950"/>
                <a:gd name="connsiteX1" fmla="*/ 3181350 w 3181350"/>
                <a:gd name="connsiteY1" fmla="*/ 0 h 6076950"/>
                <a:gd name="connsiteX2" fmla="*/ 3152776 w 3181350"/>
                <a:gd name="connsiteY2" fmla="*/ 6076950 h 6076950"/>
                <a:gd name="connsiteX3" fmla="*/ 0 w 3181350"/>
                <a:gd name="connsiteY3" fmla="*/ 4714875 h 6076950"/>
                <a:gd name="connsiteX0" fmla="*/ 0 w 3152776"/>
                <a:gd name="connsiteY0" fmla="*/ 4693444 h 6055519"/>
                <a:gd name="connsiteX1" fmla="*/ 3152775 w 3152776"/>
                <a:gd name="connsiteY1" fmla="*/ 0 h 6055519"/>
                <a:gd name="connsiteX2" fmla="*/ 3152776 w 3152776"/>
                <a:gd name="connsiteY2" fmla="*/ 6055519 h 6055519"/>
                <a:gd name="connsiteX3" fmla="*/ 0 w 3152776"/>
                <a:gd name="connsiteY3" fmla="*/ 4693444 h 6055519"/>
                <a:gd name="connsiteX0" fmla="*/ 0 w 3167063"/>
                <a:gd name="connsiteY0" fmla="*/ 4707731 h 6069806"/>
                <a:gd name="connsiteX1" fmla="*/ 3167063 w 3167063"/>
                <a:gd name="connsiteY1" fmla="*/ 0 h 6069806"/>
                <a:gd name="connsiteX2" fmla="*/ 3152776 w 3167063"/>
                <a:gd name="connsiteY2" fmla="*/ 6069806 h 6069806"/>
                <a:gd name="connsiteX3" fmla="*/ 0 w 3167063"/>
                <a:gd name="connsiteY3" fmla="*/ 4707731 h 6069806"/>
                <a:gd name="connsiteX0" fmla="*/ 0 w 3167064"/>
                <a:gd name="connsiteY0" fmla="*/ 4707731 h 6100762"/>
                <a:gd name="connsiteX1" fmla="*/ 3167063 w 3167064"/>
                <a:gd name="connsiteY1" fmla="*/ 0 h 6100762"/>
                <a:gd name="connsiteX2" fmla="*/ 3167064 w 3167064"/>
                <a:gd name="connsiteY2" fmla="*/ 6100762 h 6100762"/>
                <a:gd name="connsiteX3" fmla="*/ 0 w 3167064"/>
                <a:gd name="connsiteY3" fmla="*/ 4707731 h 610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7064" h="6100762">
                  <a:moveTo>
                    <a:pt x="0" y="4707731"/>
                  </a:moveTo>
                  <a:lnTo>
                    <a:pt x="3167063" y="0"/>
                  </a:lnTo>
                  <a:cubicBezTo>
                    <a:pt x="3167063" y="2018506"/>
                    <a:pt x="3167064" y="4082256"/>
                    <a:pt x="3167064" y="6100762"/>
                  </a:cubicBezTo>
                  <a:lnTo>
                    <a:pt x="0" y="470773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8" name="Rectangle 8">
              <a:extLst>
                <a:ext uri="{FF2B5EF4-FFF2-40B4-BE49-F238E27FC236}">
                  <a16:creationId xmlns:a16="http://schemas.microsoft.com/office/drawing/2014/main" id="{A6F45563-31E6-0E45-A910-000E1174B2AA}"/>
                </a:ext>
              </a:extLst>
            </p:cNvPr>
            <p:cNvSpPr/>
            <p:nvPr/>
          </p:nvSpPr>
          <p:spPr>
            <a:xfrm flipH="1">
              <a:off x="13137035" y="2438400"/>
              <a:ext cx="4955049" cy="9544983"/>
            </a:xfrm>
            <a:custGeom>
              <a:avLst/>
              <a:gdLst>
                <a:gd name="connsiteX0" fmla="*/ 0 w 2133600"/>
                <a:gd name="connsiteY0" fmla="*/ 0 h 1219200"/>
                <a:gd name="connsiteX1" fmla="*/ 2133600 w 2133600"/>
                <a:gd name="connsiteY1" fmla="*/ 0 h 1219200"/>
                <a:gd name="connsiteX2" fmla="*/ 2133600 w 2133600"/>
                <a:gd name="connsiteY2" fmla="*/ 1219200 h 1219200"/>
                <a:gd name="connsiteX3" fmla="*/ 0 w 2133600"/>
                <a:gd name="connsiteY3" fmla="*/ 1219200 h 1219200"/>
                <a:gd name="connsiteX4" fmla="*/ 0 w 2133600"/>
                <a:gd name="connsiteY4" fmla="*/ 0 h 1219200"/>
                <a:gd name="connsiteX0" fmla="*/ 0 w 2133600"/>
                <a:gd name="connsiteY0" fmla="*/ 0 h 1219200"/>
                <a:gd name="connsiteX1" fmla="*/ 2133600 w 2133600"/>
                <a:gd name="connsiteY1" fmla="*/ 0 h 1219200"/>
                <a:gd name="connsiteX2" fmla="*/ 2133600 w 2133600"/>
                <a:gd name="connsiteY2" fmla="*/ 1219200 h 1219200"/>
                <a:gd name="connsiteX3" fmla="*/ 0 w 2133600"/>
                <a:gd name="connsiteY3" fmla="*/ 0 h 1219200"/>
                <a:gd name="connsiteX0" fmla="*/ 0 w 4537075"/>
                <a:gd name="connsiteY0" fmla="*/ 0 h 4019550"/>
                <a:gd name="connsiteX1" fmla="*/ 2133600 w 4537075"/>
                <a:gd name="connsiteY1" fmla="*/ 0 h 4019550"/>
                <a:gd name="connsiteX2" fmla="*/ 4537075 w 4537075"/>
                <a:gd name="connsiteY2" fmla="*/ 4019550 h 4019550"/>
                <a:gd name="connsiteX3" fmla="*/ 0 w 4537075"/>
                <a:gd name="connsiteY3" fmla="*/ 0 h 4019550"/>
                <a:gd name="connsiteX0" fmla="*/ 0 w 4584700"/>
                <a:gd name="connsiteY0" fmla="*/ 2114550 h 6134100"/>
                <a:gd name="connsiteX1" fmla="*/ 4584700 w 4584700"/>
                <a:gd name="connsiteY1" fmla="*/ 0 h 6134100"/>
                <a:gd name="connsiteX2" fmla="*/ 4537075 w 4584700"/>
                <a:gd name="connsiteY2" fmla="*/ 6134100 h 6134100"/>
                <a:gd name="connsiteX3" fmla="*/ 0 w 4584700"/>
                <a:gd name="connsiteY3" fmla="*/ 2114550 h 6134100"/>
                <a:gd name="connsiteX0" fmla="*/ 0 w 3200401"/>
                <a:gd name="connsiteY0" fmla="*/ 4772025 h 6134100"/>
                <a:gd name="connsiteX1" fmla="*/ 3200401 w 3200401"/>
                <a:gd name="connsiteY1" fmla="*/ 0 h 6134100"/>
                <a:gd name="connsiteX2" fmla="*/ 3152776 w 3200401"/>
                <a:gd name="connsiteY2" fmla="*/ 6134100 h 6134100"/>
                <a:gd name="connsiteX3" fmla="*/ 0 w 3200401"/>
                <a:gd name="connsiteY3" fmla="*/ 4772025 h 6134100"/>
                <a:gd name="connsiteX0" fmla="*/ 0 w 3181350"/>
                <a:gd name="connsiteY0" fmla="*/ 4714875 h 6076950"/>
                <a:gd name="connsiteX1" fmla="*/ 3181350 w 3181350"/>
                <a:gd name="connsiteY1" fmla="*/ 0 h 6076950"/>
                <a:gd name="connsiteX2" fmla="*/ 3152776 w 3181350"/>
                <a:gd name="connsiteY2" fmla="*/ 6076950 h 6076950"/>
                <a:gd name="connsiteX3" fmla="*/ 0 w 3181350"/>
                <a:gd name="connsiteY3" fmla="*/ 4714875 h 6076950"/>
                <a:gd name="connsiteX0" fmla="*/ 0 w 3152776"/>
                <a:gd name="connsiteY0" fmla="*/ 4693444 h 6055519"/>
                <a:gd name="connsiteX1" fmla="*/ 3152775 w 3152776"/>
                <a:gd name="connsiteY1" fmla="*/ 0 h 6055519"/>
                <a:gd name="connsiteX2" fmla="*/ 3152776 w 3152776"/>
                <a:gd name="connsiteY2" fmla="*/ 6055519 h 6055519"/>
                <a:gd name="connsiteX3" fmla="*/ 0 w 3152776"/>
                <a:gd name="connsiteY3" fmla="*/ 4693444 h 6055519"/>
                <a:gd name="connsiteX0" fmla="*/ 0 w 3167063"/>
                <a:gd name="connsiteY0" fmla="*/ 4707731 h 6069806"/>
                <a:gd name="connsiteX1" fmla="*/ 3167063 w 3167063"/>
                <a:gd name="connsiteY1" fmla="*/ 0 h 6069806"/>
                <a:gd name="connsiteX2" fmla="*/ 3152776 w 3167063"/>
                <a:gd name="connsiteY2" fmla="*/ 6069806 h 6069806"/>
                <a:gd name="connsiteX3" fmla="*/ 0 w 3167063"/>
                <a:gd name="connsiteY3" fmla="*/ 4707731 h 6069806"/>
                <a:gd name="connsiteX0" fmla="*/ 0 w 3167064"/>
                <a:gd name="connsiteY0" fmla="*/ 4707731 h 6100762"/>
                <a:gd name="connsiteX1" fmla="*/ 3167063 w 3167064"/>
                <a:gd name="connsiteY1" fmla="*/ 0 h 6100762"/>
                <a:gd name="connsiteX2" fmla="*/ 3167064 w 3167064"/>
                <a:gd name="connsiteY2" fmla="*/ 6100762 h 6100762"/>
                <a:gd name="connsiteX3" fmla="*/ 0 w 3167064"/>
                <a:gd name="connsiteY3" fmla="*/ 4707731 h 610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7064" h="6100762">
                  <a:moveTo>
                    <a:pt x="0" y="4707731"/>
                  </a:moveTo>
                  <a:lnTo>
                    <a:pt x="3167063" y="0"/>
                  </a:lnTo>
                  <a:cubicBezTo>
                    <a:pt x="3167063" y="2018506"/>
                    <a:pt x="3167064" y="4082256"/>
                    <a:pt x="3167064" y="6100762"/>
                  </a:cubicBezTo>
                  <a:lnTo>
                    <a:pt x="0" y="470773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9" name="Rectangle 8">
              <a:extLst>
                <a:ext uri="{FF2B5EF4-FFF2-40B4-BE49-F238E27FC236}">
                  <a16:creationId xmlns:a16="http://schemas.microsoft.com/office/drawing/2014/main" id="{6FB82D3C-3268-D440-A216-F99BCF032EE1}"/>
                </a:ext>
              </a:extLst>
            </p:cNvPr>
            <p:cNvSpPr/>
            <p:nvPr/>
          </p:nvSpPr>
          <p:spPr>
            <a:xfrm>
              <a:off x="9368501" y="2438400"/>
              <a:ext cx="3768533" cy="7259380"/>
            </a:xfrm>
            <a:custGeom>
              <a:avLst/>
              <a:gdLst>
                <a:gd name="connsiteX0" fmla="*/ 0 w 2133600"/>
                <a:gd name="connsiteY0" fmla="*/ 0 h 1219200"/>
                <a:gd name="connsiteX1" fmla="*/ 2133600 w 2133600"/>
                <a:gd name="connsiteY1" fmla="*/ 0 h 1219200"/>
                <a:gd name="connsiteX2" fmla="*/ 2133600 w 2133600"/>
                <a:gd name="connsiteY2" fmla="*/ 1219200 h 1219200"/>
                <a:gd name="connsiteX3" fmla="*/ 0 w 2133600"/>
                <a:gd name="connsiteY3" fmla="*/ 1219200 h 1219200"/>
                <a:gd name="connsiteX4" fmla="*/ 0 w 2133600"/>
                <a:gd name="connsiteY4" fmla="*/ 0 h 1219200"/>
                <a:gd name="connsiteX0" fmla="*/ 0 w 2133600"/>
                <a:gd name="connsiteY0" fmla="*/ 0 h 1219200"/>
                <a:gd name="connsiteX1" fmla="*/ 2133600 w 2133600"/>
                <a:gd name="connsiteY1" fmla="*/ 0 h 1219200"/>
                <a:gd name="connsiteX2" fmla="*/ 2133600 w 2133600"/>
                <a:gd name="connsiteY2" fmla="*/ 1219200 h 1219200"/>
                <a:gd name="connsiteX3" fmla="*/ 0 w 2133600"/>
                <a:gd name="connsiteY3" fmla="*/ 0 h 1219200"/>
                <a:gd name="connsiteX0" fmla="*/ 0 w 4537075"/>
                <a:gd name="connsiteY0" fmla="*/ 0 h 4019550"/>
                <a:gd name="connsiteX1" fmla="*/ 2133600 w 4537075"/>
                <a:gd name="connsiteY1" fmla="*/ 0 h 4019550"/>
                <a:gd name="connsiteX2" fmla="*/ 4537075 w 4537075"/>
                <a:gd name="connsiteY2" fmla="*/ 4019550 h 4019550"/>
                <a:gd name="connsiteX3" fmla="*/ 0 w 4537075"/>
                <a:gd name="connsiteY3" fmla="*/ 0 h 4019550"/>
                <a:gd name="connsiteX0" fmla="*/ 0 w 4584700"/>
                <a:gd name="connsiteY0" fmla="*/ 2114550 h 6134100"/>
                <a:gd name="connsiteX1" fmla="*/ 4584700 w 4584700"/>
                <a:gd name="connsiteY1" fmla="*/ 0 h 6134100"/>
                <a:gd name="connsiteX2" fmla="*/ 4537075 w 4584700"/>
                <a:gd name="connsiteY2" fmla="*/ 6134100 h 6134100"/>
                <a:gd name="connsiteX3" fmla="*/ 0 w 4584700"/>
                <a:gd name="connsiteY3" fmla="*/ 2114550 h 6134100"/>
                <a:gd name="connsiteX0" fmla="*/ 0 w 3200401"/>
                <a:gd name="connsiteY0" fmla="*/ 4772025 h 6134100"/>
                <a:gd name="connsiteX1" fmla="*/ 3200401 w 3200401"/>
                <a:gd name="connsiteY1" fmla="*/ 0 h 6134100"/>
                <a:gd name="connsiteX2" fmla="*/ 3152776 w 3200401"/>
                <a:gd name="connsiteY2" fmla="*/ 6134100 h 6134100"/>
                <a:gd name="connsiteX3" fmla="*/ 0 w 3200401"/>
                <a:gd name="connsiteY3" fmla="*/ 4772025 h 6134100"/>
                <a:gd name="connsiteX0" fmla="*/ 0 w 3181350"/>
                <a:gd name="connsiteY0" fmla="*/ 4714875 h 6076950"/>
                <a:gd name="connsiteX1" fmla="*/ 3181350 w 3181350"/>
                <a:gd name="connsiteY1" fmla="*/ 0 h 6076950"/>
                <a:gd name="connsiteX2" fmla="*/ 3152776 w 3181350"/>
                <a:gd name="connsiteY2" fmla="*/ 6076950 h 6076950"/>
                <a:gd name="connsiteX3" fmla="*/ 0 w 3181350"/>
                <a:gd name="connsiteY3" fmla="*/ 4714875 h 6076950"/>
                <a:gd name="connsiteX0" fmla="*/ 0 w 3152776"/>
                <a:gd name="connsiteY0" fmla="*/ 4693444 h 6055519"/>
                <a:gd name="connsiteX1" fmla="*/ 3152775 w 3152776"/>
                <a:gd name="connsiteY1" fmla="*/ 0 h 6055519"/>
                <a:gd name="connsiteX2" fmla="*/ 3152776 w 3152776"/>
                <a:gd name="connsiteY2" fmla="*/ 6055519 h 6055519"/>
                <a:gd name="connsiteX3" fmla="*/ 0 w 3152776"/>
                <a:gd name="connsiteY3" fmla="*/ 4693444 h 6055519"/>
                <a:gd name="connsiteX0" fmla="*/ 0 w 3167063"/>
                <a:gd name="connsiteY0" fmla="*/ 4707731 h 6069806"/>
                <a:gd name="connsiteX1" fmla="*/ 3167063 w 3167063"/>
                <a:gd name="connsiteY1" fmla="*/ 0 h 6069806"/>
                <a:gd name="connsiteX2" fmla="*/ 3152776 w 3167063"/>
                <a:gd name="connsiteY2" fmla="*/ 6069806 h 6069806"/>
                <a:gd name="connsiteX3" fmla="*/ 0 w 3167063"/>
                <a:gd name="connsiteY3" fmla="*/ 4707731 h 6069806"/>
                <a:gd name="connsiteX0" fmla="*/ 0 w 3167064"/>
                <a:gd name="connsiteY0" fmla="*/ 4707731 h 6100762"/>
                <a:gd name="connsiteX1" fmla="*/ 3167063 w 3167064"/>
                <a:gd name="connsiteY1" fmla="*/ 0 h 6100762"/>
                <a:gd name="connsiteX2" fmla="*/ 3167064 w 3167064"/>
                <a:gd name="connsiteY2" fmla="*/ 6100762 h 6100762"/>
                <a:gd name="connsiteX3" fmla="*/ 0 w 3167064"/>
                <a:gd name="connsiteY3" fmla="*/ 4707731 h 610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7064" h="6100762">
                  <a:moveTo>
                    <a:pt x="0" y="4707731"/>
                  </a:moveTo>
                  <a:lnTo>
                    <a:pt x="3167063" y="0"/>
                  </a:lnTo>
                  <a:cubicBezTo>
                    <a:pt x="3167063" y="2018506"/>
                    <a:pt x="3167064" y="4082256"/>
                    <a:pt x="3167064" y="6100762"/>
                  </a:cubicBezTo>
                  <a:lnTo>
                    <a:pt x="0" y="47077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0" name="Rectangle 8">
              <a:extLst>
                <a:ext uri="{FF2B5EF4-FFF2-40B4-BE49-F238E27FC236}">
                  <a16:creationId xmlns:a16="http://schemas.microsoft.com/office/drawing/2014/main" id="{F0570ED1-C71C-8346-AA1F-FF4C721A9115}"/>
                </a:ext>
              </a:extLst>
            </p:cNvPr>
            <p:cNvSpPr/>
            <p:nvPr/>
          </p:nvSpPr>
          <p:spPr>
            <a:xfrm flipH="1">
              <a:off x="13137035" y="2438400"/>
              <a:ext cx="3768533" cy="7259379"/>
            </a:xfrm>
            <a:custGeom>
              <a:avLst/>
              <a:gdLst>
                <a:gd name="connsiteX0" fmla="*/ 0 w 2133600"/>
                <a:gd name="connsiteY0" fmla="*/ 0 h 1219200"/>
                <a:gd name="connsiteX1" fmla="*/ 2133600 w 2133600"/>
                <a:gd name="connsiteY1" fmla="*/ 0 h 1219200"/>
                <a:gd name="connsiteX2" fmla="*/ 2133600 w 2133600"/>
                <a:gd name="connsiteY2" fmla="*/ 1219200 h 1219200"/>
                <a:gd name="connsiteX3" fmla="*/ 0 w 2133600"/>
                <a:gd name="connsiteY3" fmla="*/ 1219200 h 1219200"/>
                <a:gd name="connsiteX4" fmla="*/ 0 w 2133600"/>
                <a:gd name="connsiteY4" fmla="*/ 0 h 1219200"/>
                <a:gd name="connsiteX0" fmla="*/ 0 w 2133600"/>
                <a:gd name="connsiteY0" fmla="*/ 0 h 1219200"/>
                <a:gd name="connsiteX1" fmla="*/ 2133600 w 2133600"/>
                <a:gd name="connsiteY1" fmla="*/ 0 h 1219200"/>
                <a:gd name="connsiteX2" fmla="*/ 2133600 w 2133600"/>
                <a:gd name="connsiteY2" fmla="*/ 1219200 h 1219200"/>
                <a:gd name="connsiteX3" fmla="*/ 0 w 2133600"/>
                <a:gd name="connsiteY3" fmla="*/ 0 h 1219200"/>
                <a:gd name="connsiteX0" fmla="*/ 0 w 4537075"/>
                <a:gd name="connsiteY0" fmla="*/ 0 h 4019550"/>
                <a:gd name="connsiteX1" fmla="*/ 2133600 w 4537075"/>
                <a:gd name="connsiteY1" fmla="*/ 0 h 4019550"/>
                <a:gd name="connsiteX2" fmla="*/ 4537075 w 4537075"/>
                <a:gd name="connsiteY2" fmla="*/ 4019550 h 4019550"/>
                <a:gd name="connsiteX3" fmla="*/ 0 w 4537075"/>
                <a:gd name="connsiteY3" fmla="*/ 0 h 4019550"/>
                <a:gd name="connsiteX0" fmla="*/ 0 w 4584700"/>
                <a:gd name="connsiteY0" fmla="*/ 2114550 h 6134100"/>
                <a:gd name="connsiteX1" fmla="*/ 4584700 w 4584700"/>
                <a:gd name="connsiteY1" fmla="*/ 0 h 6134100"/>
                <a:gd name="connsiteX2" fmla="*/ 4537075 w 4584700"/>
                <a:gd name="connsiteY2" fmla="*/ 6134100 h 6134100"/>
                <a:gd name="connsiteX3" fmla="*/ 0 w 4584700"/>
                <a:gd name="connsiteY3" fmla="*/ 2114550 h 6134100"/>
                <a:gd name="connsiteX0" fmla="*/ 0 w 3200401"/>
                <a:gd name="connsiteY0" fmla="*/ 4772025 h 6134100"/>
                <a:gd name="connsiteX1" fmla="*/ 3200401 w 3200401"/>
                <a:gd name="connsiteY1" fmla="*/ 0 h 6134100"/>
                <a:gd name="connsiteX2" fmla="*/ 3152776 w 3200401"/>
                <a:gd name="connsiteY2" fmla="*/ 6134100 h 6134100"/>
                <a:gd name="connsiteX3" fmla="*/ 0 w 3200401"/>
                <a:gd name="connsiteY3" fmla="*/ 4772025 h 6134100"/>
                <a:gd name="connsiteX0" fmla="*/ 0 w 3181350"/>
                <a:gd name="connsiteY0" fmla="*/ 4714875 h 6076950"/>
                <a:gd name="connsiteX1" fmla="*/ 3181350 w 3181350"/>
                <a:gd name="connsiteY1" fmla="*/ 0 h 6076950"/>
                <a:gd name="connsiteX2" fmla="*/ 3152776 w 3181350"/>
                <a:gd name="connsiteY2" fmla="*/ 6076950 h 6076950"/>
                <a:gd name="connsiteX3" fmla="*/ 0 w 3181350"/>
                <a:gd name="connsiteY3" fmla="*/ 4714875 h 6076950"/>
                <a:gd name="connsiteX0" fmla="*/ 0 w 3152776"/>
                <a:gd name="connsiteY0" fmla="*/ 4693444 h 6055519"/>
                <a:gd name="connsiteX1" fmla="*/ 3152775 w 3152776"/>
                <a:gd name="connsiteY1" fmla="*/ 0 h 6055519"/>
                <a:gd name="connsiteX2" fmla="*/ 3152776 w 3152776"/>
                <a:gd name="connsiteY2" fmla="*/ 6055519 h 6055519"/>
                <a:gd name="connsiteX3" fmla="*/ 0 w 3152776"/>
                <a:gd name="connsiteY3" fmla="*/ 4693444 h 6055519"/>
                <a:gd name="connsiteX0" fmla="*/ 0 w 3167063"/>
                <a:gd name="connsiteY0" fmla="*/ 4707731 h 6069806"/>
                <a:gd name="connsiteX1" fmla="*/ 3167063 w 3167063"/>
                <a:gd name="connsiteY1" fmla="*/ 0 h 6069806"/>
                <a:gd name="connsiteX2" fmla="*/ 3152776 w 3167063"/>
                <a:gd name="connsiteY2" fmla="*/ 6069806 h 6069806"/>
                <a:gd name="connsiteX3" fmla="*/ 0 w 3167063"/>
                <a:gd name="connsiteY3" fmla="*/ 4707731 h 6069806"/>
                <a:gd name="connsiteX0" fmla="*/ 0 w 3167064"/>
                <a:gd name="connsiteY0" fmla="*/ 4707731 h 6100762"/>
                <a:gd name="connsiteX1" fmla="*/ 3167063 w 3167064"/>
                <a:gd name="connsiteY1" fmla="*/ 0 h 6100762"/>
                <a:gd name="connsiteX2" fmla="*/ 3167064 w 3167064"/>
                <a:gd name="connsiteY2" fmla="*/ 6100762 h 6100762"/>
                <a:gd name="connsiteX3" fmla="*/ 0 w 3167064"/>
                <a:gd name="connsiteY3" fmla="*/ 4707731 h 610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7064" h="6100762">
                  <a:moveTo>
                    <a:pt x="0" y="4707731"/>
                  </a:moveTo>
                  <a:lnTo>
                    <a:pt x="3167063" y="0"/>
                  </a:lnTo>
                  <a:cubicBezTo>
                    <a:pt x="3167063" y="2018506"/>
                    <a:pt x="3167064" y="4082256"/>
                    <a:pt x="3167064" y="6100762"/>
                  </a:cubicBezTo>
                  <a:lnTo>
                    <a:pt x="0" y="470773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1" name="Rectangle 8">
              <a:extLst>
                <a:ext uri="{FF2B5EF4-FFF2-40B4-BE49-F238E27FC236}">
                  <a16:creationId xmlns:a16="http://schemas.microsoft.com/office/drawing/2014/main" id="{337AB370-3504-E845-BD86-1E9C942EA782}"/>
                </a:ext>
              </a:extLst>
            </p:cNvPr>
            <p:cNvSpPr/>
            <p:nvPr/>
          </p:nvSpPr>
          <p:spPr>
            <a:xfrm>
              <a:off x="10444827" y="2438402"/>
              <a:ext cx="2692208" cy="5186034"/>
            </a:xfrm>
            <a:custGeom>
              <a:avLst/>
              <a:gdLst>
                <a:gd name="connsiteX0" fmla="*/ 0 w 2133600"/>
                <a:gd name="connsiteY0" fmla="*/ 0 h 1219200"/>
                <a:gd name="connsiteX1" fmla="*/ 2133600 w 2133600"/>
                <a:gd name="connsiteY1" fmla="*/ 0 h 1219200"/>
                <a:gd name="connsiteX2" fmla="*/ 2133600 w 2133600"/>
                <a:gd name="connsiteY2" fmla="*/ 1219200 h 1219200"/>
                <a:gd name="connsiteX3" fmla="*/ 0 w 2133600"/>
                <a:gd name="connsiteY3" fmla="*/ 1219200 h 1219200"/>
                <a:gd name="connsiteX4" fmla="*/ 0 w 2133600"/>
                <a:gd name="connsiteY4" fmla="*/ 0 h 1219200"/>
                <a:gd name="connsiteX0" fmla="*/ 0 w 2133600"/>
                <a:gd name="connsiteY0" fmla="*/ 0 h 1219200"/>
                <a:gd name="connsiteX1" fmla="*/ 2133600 w 2133600"/>
                <a:gd name="connsiteY1" fmla="*/ 0 h 1219200"/>
                <a:gd name="connsiteX2" fmla="*/ 2133600 w 2133600"/>
                <a:gd name="connsiteY2" fmla="*/ 1219200 h 1219200"/>
                <a:gd name="connsiteX3" fmla="*/ 0 w 2133600"/>
                <a:gd name="connsiteY3" fmla="*/ 0 h 1219200"/>
                <a:gd name="connsiteX0" fmla="*/ 0 w 4537075"/>
                <a:gd name="connsiteY0" fmla="*/ 0 h 4019550"/>
                <a:gd name="connsiteX1" fmla="*/ 2133600 w 4537075"/>
                <a:gd name="connsiteY1" fmla="*/ 0 h 4019550"/>
                <a:gd name="connsiteX2" fmla="*/ 4537075 w 4537075"/>
                <a:gd name="connsiteY2" fmla="*/ 4019550 h 4019550"/>
                <a:gd name="connsiteX3" fmla="*/ 0 w 4537075"/>
                <a:gd name="connsiteY3" fmla="*/ 0 h 4019550"/>
                <a:gd name="connsiteX0" fmla="*/ 0 w 4584700"/>
                <a:gd name="connsiteY0" fmla="*/ 2114550 h 6134100"/>
                <a:gd name="connsiteX1" fmla="*/ 4584700 w 4584700"/>
                <a:gd name="connsiteY1" fmla="*/ 0 h 6134100"/>
                <a:gd name="connsiteX2" fmla="*/ 4537075 w 4584700"/>
                <a:gd name="connsiteY2" fmla="*/ 6134100 h 6134100"/>
                <a:gd name="connsiteX3" fmla="*/ 0 w 4584700"/>
                <a:gd name="connsiteY3" fmla="*/ 2114550 h 6134100"/>
                <a:gd name="connsiteX0" fmla="*/ 0 w 3200401"/>
                <a:gd name="connsiteY0" fmla="*/ 4772025 h 6134100"/>
                <a:gd name="connsiteX1" fmla="*/ 3200401 w 3200401"/>
                <a:gd name="connsiteY1" fmla="*/ 0 h 6134100"/>
                <a:gd name="connsiteX2" fmla="*/ 3152776 w 3200401"/>
                <a:gd name="connsiteY2" fmla="*/ 6134100 h 6134100"/>
                <a:gd name="connsiteX3" fmla="*/ 0 w 3200401"/>
                <a:gd name="connsiteY3" fmla="*/ 4772025 h 6134100"/>
                <a:gd name="connsiteX0" fmla="*/ 0 w 3181350"/>
                <a:gd name="connsiteY0" fmla="*/ 4714875 h 6076950"/>
                <a:gd name="connsiteX1" fmla="*/ 3181350 w 3181350"/>
                <a:gd name="connsiteY1" fmla="*/ 0 h 6076950"/>
                <a:gd name="connsiteX2" fmla="*/ 3152776 w 3181350"/>
                <a:gd name="connsiteY2" fmla="*/ 6076950 h 6076950"/>
                <a:gd name="connsiteX3" fmla="*/ 0 w 3181350"/>
                <a:gd name="connsiteY3" fmla="*/ 4714875 h 6076950"/>
                <a:gd name="connsiteX0" fmla="*/ 0 w 3152776"/>
                <a:gd name="connsiteY0" fmla="*/ 4693444 h 6055519"/>
                <a:gd name="connsiteX1" fmla="*/ 3152775 w 3152776"/>
                <a:gd name="connsiteY1" fmla="*/ 0 h 6055519"/>
                <a:gd name="connsiteX2" fmla="*/ 3152776 w 3152776"/>
                <a:gd name="connsiteY2" fmla="*/ 6055519 h 6055519"/>
                <a:gd name="connsiteX3" fmla="*/ 0 w 3152776"/>
                <a:gd name="connsiteY3" fmla="*/ 4693444 h 6055519"/>
                <a:gd name="connsiteX0" fmla="*/ 0 w 3167063"/>
                <a:gd name="connsiteY0" fmla="*/ 4707731 h 6069806"/>
                <a:gd name="connsiteX1" fmla="*/ 3167063 w 3167063"/>
                <a:gd name="connsiteY1" fmla="*/ 0 h 6069806"/>
                <a:gd name="connsiteX2" fmla="*/ 3152776 w 3167063"/>
                <a:gd name="connsiteY2" fmla="*/ 6069806 h 6069806"/>
                <a:gd name="connsiteX3" fmla="*/ 0 w 3167063"/>
                <a:gd name="connsiteY3" fmla="*/ 4707731 h 6069806"/>
                <a:gd name="connsiteX0" fmla="*/ 0 w 3167064"/>
                <a:gd name="connsiteY0" fmla="*/ 4707731 h 6100762"/>
                <a:gd name="connsiteX1" fmla="*/ 3167063 w 3167064"/>
                <a:gd name="connsiteY1" fmla="*/ 0 h 6100762"/>
                <a:gd name="connsiteX2" fmla="*/ 3167064 w 3167064"/>
                <a:gd name="connsiteY2" fmla="*/ 6100762 h 6100762"/>
                <a:gd name="connsiteX3" fmla="*/ 0 w 3167064"/>
                <a:gd name="connsiteY3" fmla="*/ 4707731 h 610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7064" h="6100762">
                  <a:moveTo>
                    <a:pt x="0" y="4707731"/>
                  </a:moveTo>
                  <a:lnTo>
                    <a:pt x="3167063" y="0"/>
                  </a:lnTo>
                  <a:cubicBezTo>
                    <a:pt x="3167063" y="2018506"/>
                    <a:pt x="3167064" y="4082256"/>
                    <a:pt x="3167064" y="6100762"/>
                  </a:cubicBezTo>
                  <a:lnTo>
                    <a:pt x="0" y="470773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2" name="Rectangle 8">
              <a:extLst>
                <a:ext uri="{FF2B5EF4-FFF2-40B4-BE49-F238E27FC236}">
                  <a16:creationId xmlns:a16="http://schemas.microsoft.com/office/drawing/2014/main" id="{4D4F91CD-4EA1-9E4B-981E-50A576BE4EF9}"/>
                </a:ext>
              </a:extLst>
            </p:cNvPr>
            <p:cNvSpPr/>
            <p:nvPr/>
          </p:nvSpPr>
          <p:spPr>
            <a:xfrm flipH="1">
              <a:off x="13137035" y="2438401"/>
              <a:ext cx="2692207" cy="5186033"/>
            </a:xfrm>
            <a:custGeom>
              <a:avLst/>
              <a:gdLst>
                <a:gd name="connsiteX0" fmla="*/ 0 w 2133600"/>
                <a:gd name="connsiteY0" fmla="*/ 0 h 1219200"/>
                <a:gd name="connsiteX1" fmla="*/ 2133600 w 2133600"/>
                <a:gd name="connsiteY1" fmla="*/ 0 h 1219200"/>
                <a:gd name="connsiteX2" fmla="*/ 2133600 w 2133600"/>
                <a:gd name="connsiteY2" fmla="*/ 1219200 h 1219200"/>
                <a:gd name="connsiteX3" fmla="*/ 0 w 2133600"/>
                <a:gd name="connsiteY3" fmla="*/ 1219200 h 1219200"/>
                <a:gd name="connsiteX4" fmla="*/ 0 w 2133600"/>
                <a:gd name="connsiteY4" fmla="*/ 0 h 1219200"/>
                <a:gd name="connsiteX0" fmla="*/ 0 w 2133600"/>
                <a:gd name="connsiteY0" fmla="*/ 0 h 1219200"/>
                <a:gd name="connsiteX1" fmla="*/ 2133600 w 2133600"/>
                <a:gd name="connsiteY1" fmla="*/ 0 h 1219200"/>
                <a:gd name="connsiteX2" fmla="*/ 2133600 w 2133600"/>
                <a:gd name="connsiteY2" fmla="*/ 1219200 h 1219200"/>
                <a:gd name="connsiteX3" fmla="*/ 0 w 2133600"/>
                <a:gd name="connsiteY3" fmla="*/ 0 h 1219200"/>
                <a:gd name="connsiteX0" fmla="*/ 0 w 4537075"/>
                <a:gd name="connsiteY0" fmla="*/ 0 h 4019550"/>
                <a:gd name="connsiteX1" fmla="*/ 2133600 w 4537075"/>
                <a:gd name="connsiteY1" fmla="*/ 0 h 4019550"/>
                <a:gd name="connsiteX2" fmla="*/ 4537075 w 4537075"/>
                <a:gd name="connsiteY2" fmla="*/ 4019550 h 4019550"/>
                <a:gd name="connsiteX3" fmla="*/ 0 w 4537075"/>
                <a:gd name="connsiteY3" fmla="*/ 0 h 4019550"/>
                <a:gd name="connsiteX0" fmla="*/ 0 w 4584700"/>
                <a:gd name="connsiteY0" fmla="*/ 2114550 h 6134100"/>
                <a:gd name="connsiteX1" fmla="*/ 4584700 w 4584700"/>
                <a:gd name="connsiteY1" fmla="*/ 0 h 6134100"/>
                <a:gd name="connsiteX2" fmla="*/ 4537075 w 4584700"/>
                <a:gd name="connsiteY2" fmla="*/ 6134100 h 6134100"/>
                <a:gd name="connsiteX3" fmla="*/ 0 w 4584700"/>
                <a:gd name="connsiteY3" fmla="*/ 2114550 h 6134100"/>
                <a:gd name="connsiteX0" fmla="*/ 0 w 3200401"/>
                <a:gd name="connsiteY0" fmla="*/ 4772025 h 6134100"/>
                <a:gd name="connsiteX1" fmla="*/ 3200401 w 3200401"/>
                <a:gd name="connsiteY1" fmla="*/ 0 h 6134100"/>
                <a:gd name="connsiteX2" fmla="*/ 3152776 w 3200401"/>
                <a:gd name="connsiteY2" fmla="*/ 6134100 h 6134100"/>
                <a:gd name="connsiteX3" fmla="*/ 0 w 3200401"/>
                <a:gd name="connsiteY3" fmla="*/ 4772025 h 6134100"/>
                <a:gd name="connsiteX0" fmla="*/ 0 w 3181350"/>
                <a:gd name="connsiteY0" fmla="*/ 4714875 h 6076950"/>
                <a:gd name="connsiteX1" fmla="*/ 3181350 w 3181350"/>
                <a:gd name="connsiteY1" fmla="*/ 0 h 6076950"/>
                <a:gd name="connsiteX2" fmla="*/ 3152776 w 3181350"/>
                <a:gd name="connsiteY2" fmla="*/ 6076950 h 6076950"/>
                <a:gd name="connsiteX3" fmla="*/ 0 w 3181350"/>
                <a:gd name="connsiteY3" fmla="*/ 4714875 h 6076950"/>
                <a:gd name="connsiteX0" fmla="*/ 0 w 3152776"/>
                <a:gd name="connsiteY0" fmla="*/ 4693444 h 6055519"/>
                <a:gd name="connsiteX1" fmla="*/ 3152775 w 3152776"/>
                <a:gd name="connsiteY1" fmla="*/ 0 h 6055519"/>
                <a:gd name="connsiteX2" fmla="*/ 3152776 w 3152776"/>
                <a:gd name="connsiteY2" fmla="*/ 6055519 h 6055519"/>
                <a:gd name="connsiteX3" fmla="*/ 0 w 3152776"/>
                <a:gd name="connsiteY3" fmla="*/ 4693444 h 6055519"/>
                <a:gd name="connsiteX0" fmla="*/ 0 w 3167063"/>
                <a:gd name="connsiteY0" fmla="*/ 4707731 h 6069806"/>
                <a:gd name="connsiteX1" fmla="*/ 3167063 w 3167063"/>
                <a:gd name="connsiteY1" fmla="*/ 0 h 6069806"/>
                <a:gd name="connsiteX2" fmla="*/ 3152776 w 3167063"/>
                <a:gd name="connsiteY2" fmla="*/ 6069806 h 6069806"/>
                <a:gd name="connsiteX3" fmla="*/ 0 w 3167063"/>
                <a:gd name="connsiteY3" fmla="*/ 4707731 h 6069806"/>
                <a:gd name="connsiteX0" fmla="*/ 0 w 3167064"/>
                <a:gd name="connsiteY0" fmla="*/ 4707731 h 6100762"/>
                <a:gd name="connsiteX1" fmla="*/ 3167063 w 3167064"/>
                <a:gd name="connsiteY1" fmla="*/ 0 h 6100762"/>
                <a:gd name="connsiteX2" fmla="*/ 3167064 w 3167064"/>
                <a:gd name="connsiteY2" fmla="*/ 6100762 h 6100762"/>
                <a:gd name="connsiteX3" fmla="*/ 0 w 3167064"/>
                <a:gd name="connsiteY3" fmla="*/ 4707731 h 610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7064" h="6100762">
                  <a:moveTo>
                    <a:pt x="0" y="4707731"/>
                  </a:moveTo>
                  <a:lnTo>
                    <a:pt x="3167063" y="0"/>
                  </a:lnTo>
                  <a:cubicBezTo>
                    <a:pt x="3167063" y="2018506"/>
                    <a:pt x="3167064" y="4082256"/>
                    <a:pt x="3167064" y="6100762"/>
                  </a:cubicBezTo>
                  <a:lnTo>
                    <a:pt x="0" y="470773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3" name="Rectangle 8">
              <a:extLst>
                <a:ext uri="{FF2B5EF4-FFF2-40B4-BE49-F238E27FC236}">
                  <a16:creationId xmlns:a16="http://schemas.microsoft.com/office/drawing/2014/main" id="{E0C360BE-62BC-774A-ADA0-BF4F41B655FF}"/>
                </a:ext>
              </a:extLst>
            </p:cNvPr>
            <p:cNvSpPr/>
            <p:nvPr/>
          </p:nvSpPr>
          <p:spPr>
            <a:xfrm>
              <a:off x="11523955" y="2430599"/>
              <a:ext cx="1619451" cy="3127373"/>
            </a:xfrm>
            <a:custGeom>
              <a:avLst/>
              <a:gdLst>
                <a:gd name="connsiteX0" fmla="*/ 0 w 2133600"/>
                <a:gd name="connsiteY0" fmla="*/ 0 h 1219200"/>
                <a:gd name="connsiteX1" fmla="*/ 2133600 w 2133600"/>
                <a:gd name="connsiteY1" fmla="*/ 0 h 1219200"/>
                <a:gd name="connsiteX2" fmla="*/ 2133600 w 2133600"/>
                <a:gd name="connsiteY2" fmla="*/ 1219200 h 1219200"/>
                <a:gd name="connsiteX3" fmla="*/ 0 w 2133600"/>
                <a:gd name="connsiteY3" fmla="*/ 1219200 h 1219200"/>
                <a:gd name="connsiteX4" fmla="*/ 0 w 2133600"/>
                <a:gd name="connsiteY4" fmla="*/ 0 h 1219200"/>
                <a:gd name="connsiteX0" fmla="*/ 0 w 2133600"/>
                <a:gd name="connsiteY0" fmla="*/ 0 h 1219200"/>
                <a:gd name="connsiteX1" fmla="*/ 2133600 w 2133600"/>
                <a:gd name="connsiteY1" fmla="*/ 0 h 1219200"/>
                <a:gd name="connsiteX2" fmla="*/ 2133600 w 2133600"/>
                <a:gd name="connsiteY2" fmla="*/ 1219200 h 1219200"/>
                <a:gd name="connsiteX3" fmla="*/ 0 w 2133600"/>
                <a:gd name="connsiteY3" fmla="*/ 0 h 1219200"/>
                <a:gd name="connsiteX0" fmla="*/ 0 w 4537075"/>
                <a:gd name="connsiteY0" fmla="*/ 0 h 4019550"/>
                <a:gd name="connsiteX1" fmla="*/ 2133600 w 4537075"/>
                <a:gd name="connsiteY1" fmla="*/ 0 h 4019550"/>
                <a:gd name="connsiteX2" fmla="*/ 4537075 w 4537075"/>
                <a:gd name="connsiteY2" fmla="*/ 4019550 h 4019550"/>
                <a:gd name="connsiteX3" fmla="*/ 0 w 4537075"/>
                <a:gd name="connsiteY3" fmla="*/ 0 h 4019550"/>
                <a:gd name="connsiteX0" fmla="*/ 0 w 4584700"/>
                <a:gd name="connsiteY0" fmla="*/ 2114550 h 6134100"/>
                <a:gd name="connsiteX1" fmla="*/ 4584700 w 4584700"/>
                <a:gd name="connsiteY1" fmla="*/ 0 h 6134100"/>
                <a:gd name="connsiteX2" fmla="*/ 4537075 w 4584700"/>
                <a:gd name="connsiteY2" fmla="*/ 6134100 h 6134100"/>
                <a:gd name="connsiteX3" fmla="*/ 0 w 4584700"/>
                <a:gd name="connsiteY3" fmla="*/ 2114550 h 6134100"/>
                <a:gd name="connsiteX0" fmla="*/ 0 w 3200401"/>
                <a:gd name="connsiteY0" fmla="*/ 4772025 h 6134100"/>
                <a:gd name="connsiteX1" fmla="*/ 3200401 w 3200401"/>
                <a:gd name="connsiteY1" fmla="*/ 0 h 6134100"/>
                <a:gd name="connsiteX2" fmla="*/ 3152776 w 3200401"/>
                <a:gd name="connsiteY2" fmla="*/ 6134100 h 6134100"/>
                <a:gd name="connsiteX3" fmla="*/ 0 w 3200401"/>
                <a:gd name="connsiteY3" fmla="*/ 4772025 h 6134100"/>
                <a:gd name="connsiteX0" fmla="*/ 0 w 3181350"/>
                <a:gd name="connsiteY0" fmla="*/ 4714875 h 6076950"/>
                <a:gd name="connsiteX1" fmla="*/ 3181350 w 3181350"/>
                <a:gd name="connsiteY1" fmla="*/ 0 h 6076950"/>
                <a:gd name="connsiteX2" fmla="*/ 3152776 w 3181350"/>
                <a:gd name="connsiteY2" fmla="*/ 6076950 h 6076950"/>
                <a:gd name="connsiteX3" fmla="*/ 0 w 3181350"/>
                <a:gd name="connsiteY3" fmla="*/ 4714875 h 6076950"/>
                <a:gd name="connsiteX0" fmla="*/ 0 w 3152776"/>
                <a:gd name="connsiteY0" fmla="*/ 4693444 h 6055519"/>
                <a:gd name="connsiteX1" fmla="*/ 3152775 w 3152776"/>
                <a:gd name="connsiteY1" fmla="*/ 0 h 6055519"/>
                <a:gd name="connsiteX2" fmla="*/ 3152776 w 3152776"/>
                <a:gd name="connsiteY2" fmla="*/ 6055519 h 6055519"/>
                <a:gd name="connsiteX3" fmla="*/ 0 w 3152776"/>
                <a:gd name="connsiteY3" fmla="*/ 4693444 h 6055519"/>
                <a:gd name="connsiteX0" fmla="*/ 0 w 3167063"/>
                <a:gd name="connsiteY0" fmla="*/ 4707731 h 6069806"/>
                <a:gd name="connsiteX1" fmla="*/ 3167063 w 3167063"/>
                <a:gd name="connsiteY1" fmla="*/ 0 h 6069806"/>
                <a:gd name="connsiteX2" fmla="*/ 3152776 w 3167063"/>
                <a:gd name="connsiteY2" fmla="*/ 6069806 h 6069806"/>
                <a:gd name="connsiteX3" fmla="*/ 0 w 3167063"/>
                <a:gd name="connsiteY3" fmla="*/ 4707731 h 6069806"/>
                <a:gd name="connsiteX0" fmla="*/ 0 w 3167064"/>
                <a:gd name="connsiteY0" fmla="*/ 4707731 h 6100762"/>
                <a:gd name="connsiteX1" fmla="*/ 3167063 w 3167064"/>
                <a:gd name="connsiteY1" fmla="*/ 0 h 6100762"/>
                <a:gd name="connsiteX2" fmla="*/ 3167064 w 3167064"/>
                <a:gd name="connsiteY2" fmla="*/ 6100762 h 6100762"/>
                <a:gd name="connsiteX3" fmla="*/ 0 w 3167064"/>
                <a:gd name="connsiteY3" fmla="*/ 4707731 h 610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7064" h="6100762">
                  <a:moveTo>
                    <a:pt x="0" y="4707731"/>
                  </a:moveTo>
                  <a:lnTo>
                    <a:pt x="3167063" y="0"/>
                  </a:lnTo>
                  <a:cubicBezTo>
                    <a:pt x="3167063" y="2018506"/>
                    <a:pt x="3167064" y="4082256"/>
                    <a:pt x="3167064" y="6100762"/>
                  </a:cubicBezTo>
                  <a:lnTo>
                    <a:pt x="0" y="470773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4" name="Rectangle 8">
              <a:extLst>
                <a:ext uri="{FF2B5EF4-FFF2-40B4-BE49-F238E27FC236}">
                  <a16:creationId xmlns:a16="http://schemas.microsoft.com/office/drawing/2014/main" id="{E39D31DB-0CC6-A043-9AFE-EFEE3BB36DE4}"/>
                </a:ext>
              </a:extLst>
            </p:cNvPr>
            <p:cNvSpPr/>
            <p:nvPr/>
          </p:nvSpPr>
          <p:spPr>
            <a:xfrm flipH="1">
              <a:off x="13143407" y="2438401"/>
              <a:ext cx="1619451" cy="3119569"/>
            </a:xfrm>
            <a:custGeom>
              <a:avLst/>
              <a:gdLst>
                <a:gd name="connsiteX0" fmla="*/ 0 w 2133600"/>
                <a:gd name="connsiteY0" fmla="*/ 0 h 1219200"/>
                <a:gd name="connsiteX1" fmla="*/ 2133600 w 2133600"/>
                <a:gd name="connsiteY1" fmla="*/ 0 h 1219200"/>
                <a:gd name="connsiteX2" fmla="*/ 2133600 w 2133600"/>
                <a:gd name="connsiteY2" fmla="*/ 1219200 h 1219200"/>
                <a:gd name="connsiteX3" fmla="*/ 0 w 2133600"/>
                <a:gd name="connsiteY3" fmla="*/ 1219200 h 1219200"/>
                <a:gd name="connsiteX4" fmla="*/ 0 w 2133600"/>
                <a:gd name="connsiteY4" fmla="*/ 0 h 1219200"/>
                <a:gd name="connsiteX0" fmla="*/ 0 w 2133600"/>
                <a:gd name="connsiteY0" fmla="*/ 0 h 1219200"/>
                <a:gd name="connsiteX1" fmla="*/ 2133600 w 2133600"/>
                <a:gd name="connsiteY1" fmla="*/ 0 h 1219200"/>
                <a:gd name="connsiteX2" fmla="*/ 2133600 w 2133600"/>
                <a:gd name="connsiteY2" fmla="*/ 1219200 h 1219200"/>
                <a:gd name="connsiteX3" fmla="*/ 0 w 2133600"/>
                <a:gd name="connsiteY3" fmla="*/ 0 h 1219200"/>
                <a:gd name="connsiteX0" fmla="*/ 0 w 4537075"/>
                <a:gd name="connsiteY0" fmla="*/ 0 h 4019550"/>
                <a:gd name="connsiteX1" fmla="*/ 2133600 w 4537075"/>
                <a:gd name="connsiteY1" fmla="*/ 0 h 4019550"/>
                <a:gd name="connsiteX2" fmla="*/ 4537075 w 4537075"/>
                <a:gd name="connsiteY2" fmla="*/ 4019550 h 4019550"/>
                <a:gd name="connsiteX3" fmla="*/ 0 w 4537075"/>
                <a:gd name="connsiteY3" fmla="*/ 0 h 4019550"/>
                <a:gd name="connsiteX0" fmla="*/ 0 w 4584700"/>
                <a:gd name="connsiteY0" fmla="*/ 2114550 h 6134100"/>
                <a:gd name="connsiteX1" fmla="*/ 4584700 w 4584700"/>
                <a:gd name="connsiteY1" fmla="*/ 0 h 6134100"/>
                <a:gd name="connsiteX2" fmla="*/ 4537075 w 4584700"/>
                <a:gd name="connsiteY2" fmla="*/ 6134100 h 6134100"/>
                <a:gd name="connsiteX3" fmla="*/ 0 w 4584700"/>
                <a:gd name="connsiteY3" fmla="*/ 2114550 h 6134100"/>
                <a:gd name="connsiteX0" fmla="*/ 0 w 3200401"/>
                <a:gd name="connsiteY0" fmla="*/ 4772025 h 6134100"/>
                <a:gd name="connsiteX1" fmla="*/ 3200401 w 3200401"/>
                <a:gd name="connsiteY1" fmla="*/ 0 h 6134100"/>
                <a:gd name="connsiteX2" fmla="*/ 3152776 w 3200401"/>
                <a:gd name="connsiteY2" fmla="*/ 6134100 h 6134100"/>
                <a:gd name="connsiteX3" fmla="*/ 0 w 3200401"/>
                <a:gd name="connsiteY3" fmla="*/ 4772025 h 6134100"/>
                <a:gd name="connsiteX0" fmla="*/ 0 w 3181350"/>
                <a:gd name="connsiteY0" fmla="*/ 4714875 h 6076950"/>
                <a:gd name="connsiteX1" fmla="*/ 3181350 w 3181350"/>
                <a:gd name="connsiteY1" fmla="*/ 0 h 6076950"/>
                <a:gd name="connsiteX2" fmla="*/ 3152776 w 3181350"/>
                <a:gd name="connsiteY2" fmla="*/ 6076950 h 6076950"/>
                <a:gd name="connsiteX3" fmla="*/ 0 w 3181350"/>
                <a:gd name="connsiteY3" fmla="*/ 4714875 h 6076950"/>
                <a:gd name="connsiteX0" fmla="*/ 0 w 3152776"/>
                <a:gd name="connsiteY0" fmla="*/ 4693444 h 6055519"/>
                <a:gd name="connsiteX1" fmla="*/ 3152775 w 3152776"/>
                <a:gd name="connsiteY1" fmla="*/ 0 h 6055519"/>
                <a:gd name="connsiteX2" fmla="*/ 3152776 w 3152776"/>
                <a:gd name="connsiteY2" fmla="*/ 6055519 h 6055519"/>
                <a:gd name="connsiteX3" fmla="*/ 0 w 3152776"/>
                <a:gd name="connsiteY3" fmla="*/ 4693444 h 6055519"/>
                <a:gd name="connsiteX0" fmla="*/ 0 w 3167063"/>
                <a:gd name="connsiteY0" fmla="*/ 4707731 h 6069806"/>
                <a:gd name="connsiteX1" fmla="*/ 3167063 w 3167063"/>
                <a:gd name="connsiteY1" fmla="*/ 0 h 6069806"/>
                <a:gd name="connsiteX2" fmla="*/ 3152776 w 3167063"/>
                <a:gd name="connsiteY2" fmla="*/ 6069806 h 6069806"/>
                <a:gd name="connsiteX3" fmla="*/ 0 w 3167063"/>
                <a:gd name="connsiteY3" fmla="*/ 4707731 h 6069806"/>
                <a:gd name="connsiteX0" fmla="*/ 0 w 3167064"/>
                <a:gd name="connsiteY0" fmla="*/ 4707731 h 6100762"/>
                <a:gd name="connsiteX1" fmla="*/ 3167063 w 3167064"/>
                <a:gd name="connsiteY1" fmla="*/ 0 h 6100762"/>
                <a:gd name="connsiteX2" fmla="*/ 3167064 w 3167064"/>
                <a:gd name="connsiteY2" fmla="*/ 6100762 h 6100762"/>
                <a:gd name="connsiteX3" fmla="*/ 0 w 3167064"/>
                <a:gd name="connsiteY3" fmla="*/ 4707731 h 610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7064" h="6100762">
                  <a:moveTo>
                    <a:pt x="0" y="4707731"/>
                  </a:moveTo>
                  <a:lnTo>
                    <a:pt x="3167063" y="0"/>
                  </a:lnTo>
                  <a:cubicBezTo>
                    <a:pt x="3167063" y="2018506"/>
                    <a:pt x="3167064" y="4082256"/>
                    <a:pt x="3167064" y="6100762"/>
                  </a:cubicBezTo>
                  <a:lnTo>
                    <a:pt x="0" y="470773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5" name="TextBox 43">
              <a:extLst>
                <a:ext uri="{FF2B5EF4-FFF2-40B4-BE49-F238E27FC236}">
                  <a16:creationId xmlns:a16="http://schemas.microsoft.com/office/drawing/2014/main" id="{96489054-212E-2C47-9505-64BAC016E5AE}"/>
                </a:ext>
              </a:extLst>
            </p:cNvPr>
            <p:cNvSpPr txBox="1"/>
            <p:nvPr/>
          </p:nvSpPr>
          <p:spPr>
            <a:xfrm>
              <a:off x="17215510" y="5188363"/>
              <a:ext cx="4478111" cy="1002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Nullam tristiquesarcu tempor </a:t>
              </a:r>
            </a:p>
            <a:p>
              <a:pPr>
                <a:lnSpc>
                  <a:spcPct val="120000"/>
                </a:lnSpc>
              </a:pPr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fermentum libero necem</a:t>
              </a:r>
            </a:p>
          </p:txBody>
        </p:sp>
        <p:sp>
          <p:nvSpPr>
            <p:cNvPr id="1186" name="TextBox 44">
              <a:extLst>
                <a:ext uri="{FF2B5EF4-FFF2-40B4-BE49-F238E27FC236}">
                  <a16:creationId xmlns:a16="http://schemas.microsoft.com/office/drawing/2014/main" id="{629885BE-AE0D-3341-BF28-7C11BB23B365}"/>
                </a:ext>
              </a:extLst>
            </p:cNvPr>
            <p:cNvSpPr txBox="1"/>
            <p:nvPr/>
          </p:nvSpPr>
          <p:spPr>
            <a:xfrm>
              <a:off x="18521984" y="6722197"/>
              <a:ext cx="4478111" cy="1002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Nullam tristiquesarcu tempor </a:t>
              </a:r>
            </a:p>
            <a:p>
              <a:pPr>
                <a:lnSpc>
                  <a:spcPct val="120000"/>
                </a:lnSpc>
              </a:pPr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fermentum libero necem</a:t>
              </a:r>
            </a:p>
          </p:txBody>
        </p:sp>
        <p:sp>
          <p:nvSpPr>
            <p:cNvPr id="1187" name="TextBox 45">
              <a:extLst>
                <a:ext uri="{FF2B5EF4-FFF2-40B4-BE49-F238E27FC236}">
                  <a16:creationId xmlns:a16="http://schemas.microsoft.com/office/drawing/2014/main" id="{D010CB31-E4F5-C744-AA99-418D114681BF}"/>
                </a:ext>
              </a:extLst>
            </p:cNvPr>
            <p:cNvSpPr txBox="1"/>
            <p:nvPr/>
          </p:nvSpPr>
          <p:spPr>
            <a:xfrm>
              <a:off x="19828463" y="8403514"/>
              <a:ext cx="4478111" cy="1002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Nullam tristique tempor </a:t>
              </a:r>
            </a:p>
            <a:p>
              <a:pPr>
                <a:lnSpc>
                  <a:spcPct val="120000"/>
                </a:lnSpc>
              </a:pPr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fermentum libero</a:t>
              </a:r>
            </a:p>
          </p:txBody>
        </p:sp>
        <p:sp>
          <p:nvSpPr>
            <p:cNvPr id="1188" name="TextBox 46">
              <a:extLst>
                <a:ext uri="{FF2B5EF4-FFF2-40B4-BE49-F238E27FC236}">
                  <a16:creationId xmlns:a16="http://schemas.microsoft.com/office/drawing/2014/main" id="{0A122DD3-70DB-3A4B-9BA7-10EDB5F04D1B}"/>
                </a:ext>
              </a:extLst>
            </p:cNvPr>
            <p:cNvSpPr txBox="1"/>
            <p:nvPr/>
          </p:nvSpPr>
          <p:spPr>
            <a:xfrm>
              <a:off x="15909033" y="3157131"/>
              <a:ext cx="4478111" cy="1002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Nullam tristiquesarcu tempor </a:t>
              </a:r>
            </a:p>
            <a:p>
              <a:pPr>
                <a:lnSpc>
                  <a:spcPct val="120000"/>
                </a:lnSpc>
              </a:pPr>
              <a:r>
                <a:rPr lang="en-US" sz="1100" b="0" i="0">
                  <a:solidFill>
                    <a:schemeClr val="bg1"/>
                  </a:solidFill>
                  <a:latin typeface="Barlow" pitchFamily="2" charset="77"/>
                </a:rPr>
                <a:t>fermentum libero necem</a:t>
              </a:r>
            </a:p>
          </p:txBody>
        </p:sp>
        <p:sp>
          <p:nvSpPr>
            <p:cNvPr id="1189" name="TextBox 47">
              <a:extLst>
                <a:ext uri="{FF2B5EF4-FFF2-40B4-BE49-F238E27FC236}">
                  <a16:creationId xmlns:a16="http://schemas.microsoft.com/office/drawing/2014/main" id="{1FDE132D-670A-5F48-AF00-7C03AA489209}"/>
                </a:ext>
              </a:extLst>
            </p:cNvPr>
            <p:cNvSpPr txBox="1"/>
            <p:nvPr/>
          </p:nvSpPr>
          <p:spPr>
            <a:xfrm>
              <a:off x="14621132" y="3107551"/>
              <a:ext cx="1456455" cy="95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i="0">
                  <a:solidFill>
                    <a:schemeClr val="bg1"/>
                  </a:solidFill>
                  <a:latin typeface="Barlow" pitchFamily="2" charset="77"/>
                </a:rPr>
                <a:t>01.</a:t>
              </a:r>
              <a:endParaRPr lang="ru-RU" sz="2000" b="1" i="0">
                <a:solidFill>
                  <a:schemeClr val="bg1"/>
                </a:solidFill>
                <a:latin typeface="Montserrat SemiBold" panose="00000700000000000000" pitchFamily="50" charset="-52"/>
              </a:endParaRPr>
            </a:p>
          </p:txBody>
        </p:sp>
        <p:sp>
          <p:nvSpPr>
            <p:cNvPr id="1190" name="TextBox 48">
              <a:extLst>
                <a:ext uri="{FF2B5EF4-FFF2-40B4-BE49-F238E27FC236}">
                  <a16:creationId xmlns:a16="http://schemas.microsoft.com/office/drawing/2014/main" id="{A32E5077-294C-E249-BCA8-EF386A8FFF33}"/>
                </a:ext>
              </a:extLst>
            </p:cNvPr>
            <p:cNvSpPr txBox="1"/>
            <p:nvPr/>
          </p:nvSpPr>
          <p:spPr>
            <a:xfrm>
              <a:off x="15848469" y="5106155"/>
              <a:ext cx="1456455" cy="95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i="0">
                  <a:solidFill>
                    <a:schemeClr val="bg1"/>
                  </a:solidFill>
                  <a:latin typeface="Barlow" pitchFamily="2" charset="77"/>
                </a:rPr>
                <a:t>02.</a:t>
              </a:r>
              <a:endParaRPr lang="ru-RU" sz="2000" b="1" i="0">
                <a:solidFill>
                  <a:schemeClr val="bg1"/>
                </a:solidFill>
                <a:latin typeface="Montserrat SemiBold" panose="00000700000000000000" pitchFamily="50" charset="-52"/>
              </a:endParaRPr>
            </a:p>
          </p:txBody>
        </p:sp>
        <p:sp>
          <p:nvSpPr>
            <p:cNvPr id="1191" name="TextBox 49">
              <a:extLst>
                <a:ext uri="{FF2B5EF4-FFF2-40B4-BE49-F238E27FC236}">
                  <a16:creationId xmlns:a16="http://schemas.microsoft.com/office/drawing/2014/main" id="{D46F5BBA-C31F-244A-822E-D211B3E33BA4}"/>
                </a:ext>
              </a:extLst>
            </p:cNvPr>
            <p:cNvSpPr txBox="1"/>
            <p:nvPr/>
          </p:nvSpPr>
          <p:spPr>
            <a:xfrm>
              <a:off x="17075809" y="6700200"/>
              <a:ext cx="1456455" cy="95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i="0">
                  <a:solidFill>
                    <a:schemeClr val="bg1"/>
                  </a:solidFill>
                  <a:latin typeface="Barlow" pitchFamily="2" charset="77"/>
                </a:rPr>
                <a:t>03.</a:t>
              </a:r>
              <a:endParaRPr lang="ru-RU" sz="2000" b="1" i="0">
                <a:solidFill>
                  <a:schemeClr val="bg1"/>
                </a:solidFill>
                <a:latin typeface="Montserrat SemiBold" panose="00000700000000000000" pitchFamily="50" charset="-52"/>
              </a:endParaRPr>
            </a:p>
          </p:txBody>
        </p:sp>
        <p:sp>
          <p:nvSpPr>
            <p:cNvPr id="1192" name="TextBox 50">
              <a:extLst>
                <a:ext uri="{FF2B5EF4-FFF2-40B4-BE49-F238E27FC236}">
                  <a16:creationId xmlns:a16="http://schemas.microsoft.com/office/drawing/2014/main" id="{64F9CCBA-F9C1-C842-8922-29D844CBE225}"/>
                </a:ext>
              </a:extLst>
            </p:cNvPr>
            <p:cNvSpPr txBox="1"/>
            <p:nvPr/>
          </p:nvSpPr>
          <p:spPr>
            <a:xfrm>
              <a:off x="18303146" y="8329899"/>
              <a:ext cx="1456455" cy="95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i="0">
                  <a:solidFill>
                    <a:schemeClr val="bg1"/>
                  </a:solidFill>
                  <a:latin typeface="Barlow" pitchFamily="2" charset="77"/>
                </a:rPr>
                <a:t>04.</a:t>
              </a:r>
              <a:endParaRPr lang="ru-RU" sz="2000" b="1" i="0">
                <a:solidFill>
                  <a:schemeClr val="bg1"/>
                </a:solidFill>
                <a:latin typeface="Montserrat SemiBold" panose="00000700000000000000" pitchFamily="50" charset="-52"/>
              </a:endParaRPr>
            </a:p>
          </p:txBody>
        </p:sp>
      </p:grpSp>
      <p:sp>
        <p:nvSpPr>
          <p:cNvPr id="1193" name="Titolo 8">
            <a:extLst>
              <a:ext uri="{FF2B5EF4-FFF2-40B4-BE49-F238E27FC236}">
                <a16:creationId xmlns:a16="http://schemas.microsoft.com/office/drawing/2014/main" id="{48E9571D-566C-554B-B331-55C120DB0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999" y="2961017"/>
            <a:ext cx="3904951" cy="935963"/>
          </a:xfrm>
        </p:spPr>
        <p:txBody>
          <a:bodyPr anchor="t">
            <a:normAutofit/>
          </a:bodyPr>
          <a:lstStyle>
            <a:lvl1pPr>
              <a:defRPr sz="1100" b="0" i="0">
                <a:latin typeface="Barlow" pitchFamily="2" charset="77"/>
              </a:defRPr>
            </a:lvl1pPr>
          </a:lstStyle>
          <a:p>
            <a:r>
              <a:rPr lang="it-IT"/>
              <a:t>Fare clic per modificare lo stile del testo dello schema</a:t>
            </a:r>
          </a:p>
        </p:txBody>
      </p:sp>
      <p:sp>
        <p:nvSpPr>
          <p:cNvPr id="1194" name="TextBox 47">
            <a:extLst>
              <a:ext uri="{FF2B5EF4-FFF2-40B4-BE49-F238E27FC236}">
                <a16:creationId xmlns:a16="http://schemas.microsoft.com/office/drawing/2014/main" id="{BF896BB7-1BB9-A147-9E9D-B8ACA7C39FEF}"/>
              </a:ext>
            </a:extLst>
          </p:cNvPr>
          <p:cNvSpPr txBox="1"/>
          <p:nvPr userDrawn="1"/>
        </p:nvSpPr>
        <p:spPr>
          <a:xfrm>
            <a:off x="647999" y="2273139"/>
            <a:ext cx="2829395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b="1" i="0" spc="0">
                <a:solidFill>
                  <a:schemeClr val="tx2"/>
                </a:solidFill>
                <a:latin typeface="Barlow" pitchFamily="2" charset="77"/>
              </a:rPr>
              <a:t>Titoletto</a:t>
            </a:r>
          </a:p>
        </p:txBody>
      </p:sp>
      <p:sp>
        <p:nvSpPr>
          <p:cNvPr id="32" name="Segnaposto numero diapositiva 5">
            <a:extLst>
              <a:ext uri="{FF2B5EF4-FFF2-40B4-BE49-F238E27FC236}">
                <a16:creationId xmlns:a16="http://schemas.microsoft.com/office/drawing/2014/main" id="{C7746F5E-EDB5-4C48-8DDF-A090706F2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35521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7205C23-ACFA-CD48-B4CC-AFF05CE0B65C}"/>
              </a:ext>
            </a:extLst>
          </p:cNvPr>
          <p:cNvSpPr/>
          <p:nvPr userDrawn="1"/>
        </p:nvSpPr>
        <p:spPr>
          <a:xfrm>
            <a:off x="-1" y="-3705"/>
            <a:ext cx="12192001" cy="935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5224713-357D-264B-AC81-C52926AD95F5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1B221DC1-8A48-F04B-9E1D-90169BF8D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243" y="6029961"/>
            <a:ext cx="1296758" cy="512030"/>
          </a:xfrm>
          <a:prstGeom prst="rect">
            <a:avLst/>
          </a:prstGeom>
        </p:spPr>
      </p:pic>
      <p:sp>
        <p:nvSpPr>
          <p:cNvPr id="30" name="Segnaposto testo 2">
            <a:extLst>
              <a:ext uri="{FF2B5EF4-FFF2-40B4-BE49-F238E27FC236}">
                <a16:creationId xmlns:a16="http://schemas.microsoft.com/office/drawing/2014/main" id="{22B1960D-F417-324E-A584-54C69E703D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12192000" cy="935964"/>
          </a:xfrm>
        </p:spPr>
        <p:txBody>
          <a:bodyPr lIns="648000" tIns="288000" rIns="648000" bIns="0">
            <a:normAutofit/>
          </a:bodyPr>
          <a:lstStyle>
            <a:lvl1pPr marL="0" indent="0">
              <a:buNone/>
              <a:defRPr sz="3200" b="0" i="0" cap="none" baseline="0">
                <a:solidFill>
                  <a:schemeClr val="bg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grpSp>
        <p:nvGrpSpPr>
          <p:cNvPr id="32" name="Group 22">
            <a:extLst>
              <a:ext uri="{FF2B5EF4-FFF2-40B4-BE49-F238E27FC236}">
                <a16:creationId xmlns:a16="http://schemas.microsoft.com/office/drawing/2014/main" id="{BEFF9B9E-1FE1-B245-B4F5-4C32A7B2DCC3}"/>
              </a:ext>
            </a:extLst>
          </p:cNvPr>
          <p:cNvGrpSpPr/>
          <p:nvPr userDrawn="1"/>
        </p:nvGrpSpPr>
        <p:grpSpPr>
          <a:xfrm>
            <a:off x="1767843" y="1221024"/>
            <a:ext cx="8214357" cy="4637908"/>
            <a:chOff x="2819554" y="1595627"/>
            <a:chExt cx="18497676" cy="10443973"/>
          </a:xfrm>
        </p:grpSpPr>
        <p:grpSp>
          <p:nvGrpSpPr>
            <p:cNvPr id="33" name="Group 11">
              <a:extLst>
                <a:ext uri="{FF2B5EF4-FFF2-40B4-BE49-F238E27FC236}">
                  <a16:creationId xmlns:a16="http://schemas.microsoft.com/office/drawing/2014/main" id="{17437974-DA08-5C45-97AD-024251B4C2F3}"/>
                </a:ext>
              </a:extLst>
            </p:cNvPr>
            <p:cNvGrpSpPr/>
            <p:nvPr/>
          </p:nvGrpSpPr>
          <p:grpSpPr>
            <a:xfrm>
              <a:off x="9114105" y="1595627"/>
              <a:ext cx="5962970" cy="10443973"/>
              <a:chOff x="1189099" y="2873377"/>
              <a:chExt cx="4005942" cy="7016294"/>
            </a:xfrm>
          </p:grpSpPr>
          <p:sp>
            <p:nvSpPr>
              <p:cNvPr id="42" name="Freeform: Shape 7">
                <a:extLst>
                  <a:ext uri="{FF2B5EF4-FFF2-40B4-BE49-F238E27FC236}">
                    <a16:creationId xmlns:a16="http://schemas.microsoft.com/office/drawing/2014/main" id="{55752A9E-F479-4A47-AEEA-9021E587CEC7}"/>
                  </a:ext>
                </a:extLst>
              </p:cNvPr>
              <p:cNvSpPr/>
              <p:nvPr/>
            </p:nvSpPr>
            <p:spPr>
              <a:xfrm>
                <a:off x="2855883" y="2873377"/>
                <a:ext cx="2339158" cy="2606165"/>
              </a:xfrm>
              <a:custGeom>
                <a:avLst/>
                <a:gdLst>
                  <a:gd name="connsiteX0" fmla="*/ 974559 w 2302616"/>
                  <a:gd name="connsiteY0" fmla="*/ 0 h 2656114"/>
                  <a:gd name="connsiteX1" fmla="*/ 2302616 w 2302616"/>
                  <a:gd name="connsiteY1" fmla="*/ 1328057 h 2656114"/>
                  <a:gd name="connsiteX2" fmla="*/ 974559 w 2302616"/>
                  <a:gd name="connsiteY2" fmla="*/ 2656114 h 2656114"/>
                  <a:gd name="connsiteX3" fmla="*/ 35481 w 2302616"/>
                  <a:gd name="connsiteY3" fmla="*/ 2267136 h 2656114"/>
                  <a:gd name="connsiteX4" fmla="*/ 0 w 2302616"/>
                  <a:gd name="connsiteY4" fmla="*/ 2228097 h 2656114"/>
                  <a:gd name="connsiteX5" fmla="*/ 599049 w 2302616"/>
                  <a:gd name="connsiteY5" fmla="*/ 1880649 h 2656114"/>
                  <a:gd name="connsiteX6" fmla="*/ 600925 w 2302616"/>
                  <a:gd name="connsiteY6" fmla="*/ 1882197 h 2656114"/>
                  <a:gd name="connsiteX7" fmla="*/ 974560 w 2302616"/>
                  <a:gd name="connsiteY7" fmla="*/ 1996326 h 2656114"/>
                  <a:gd name="connsiteX8" fmla="*/ 1642828 w 2302616"/>
                  <a:gd name="connsiteY8" fmla="*/ 1328058 h 2656114"/>
                  <a:gd name="connsiteX9" fmla="*/ 974560 w 2302616"/>
                  <a:gd name="connsiteY9" fmla="*/ 659790 h 2656114"/>
                  <a:gd name="connsiteX10" fmla="*/ 600925 w 2302616"/>
                  <a:gd name="connsiteY10" fmla="*/ 773920 h 2656114"/>
                  <a:gd name="connsiteX11" fmla="*/ 599051 w 2302616"/>
                  <a:gd name="connsiteY11" fmla="*/ 775467 h 2656114"/>
                  <a:gd name="connsiteX12" fmla="*/ 0 w 2302616"/>
                  <a:gd name="connsiteY12" fmla="*/ 428017 h 2656114"/>
                  <a:gd name="connsiteX13" fmla="*/ 35481 w 2302616"/>
                  <a:gd name="connsiteY13" fmla="*/ 388979 h 2656114"/>
                  <a:gd name="connsiteX14" fmla="*/ 974559 w 2302616"/>
                  <a:gd name="connsiteY14" fmla="*/ 0 h 265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02616" h="2656114">
                    <a:moveTo>
                      <a:pt x="974559" y="0"/>
                    </a:moveTo>
                    <a:cubicBezTo>
                      <a:pt x="1708025" y="0"/>
                      <a:pt x="2302616" y="594591"/>
                      <a:pt x="2302616" y="1328057"/>
                    </a:cubicBezTo>
                    <a:cubicBezTo>
                      <a:pt x="2302616" y="2061523"/>
                      <a:pt x="1708025" y="2656114"/>
                      <a:pt x="974559" y="2656114"/>
                    </a:cubicBezTo>
                    <a:cubicBezTo>
                      <a:pt x="607826" y="2656114"/>
                      <a:pt x="275812" y="2507467"/>
                      <a:pt x="35481" y="2267136"/>
                    </a:cubicBezTo>
                    <a:lnTo>
                      <a:pt x="0" y="2228097"/>
                    </a:lnTo>
                    <a:lnTo>
                      <a:pt x="599049" y="1880649"/>
                    </a:lnTo>
                    <a:lnTo>
                      <a:pt x="600925" y="1882197"/>
                    </a:lnTo>
                    <a:cubicBezTo>
                      <a:pt x="707581" y="1954252"/>
                      <a:pt x="836157" y="1996326"/>
                      <a:pt x="974560" y="1996326"/>
                    </a:cubicBezTo>
                    <a:cubicBezTo>
                      <a:pt x="1343634" y="1996326"/>
                      <a:pt x="1642828" y="1697132"/>
                      <a:pt x="1642828" y="1328058"/>
                    </a:cubicBezTo>
                    <a:cubicBezTo>
                      <a:pt x="1642828" y="958984"/>
                      <a:pt x="1343634" y="659790"/>
                      <a:pt x="974560" y="659790"/>
                    </a:cubicBezTo>
                    <a:cubicBezTo>
                      <a:pt x="836157" y="659790"/>
                      <a:pt x="707581" y="701864"/>
                      <a:pt x="600925" y="773920"/>
                    </a:cubicBezTo>
                    <a:lnTo>
                      <a:pt x="599051" y="775467"/>
                    </a:lnTo>
                    <a:lnTo>
                      <a:pt x="0" y="428017"/>
                    </a:lnTo>
                    <a:lnTo>
                      <a:pt x="35481" y="388979"/>
                    </a:lnTo>
                    <a:cubicBezTo>
                      <a:pt x="275812" y="148648"/>
                      <a:pt x="607826" y="0"/>
                      <a:pt x="9745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3" name="Freeform: Shape 8">
                <a:extLst>
                  <a:ext uri="{FF2B5EF4-FFF2-40B4-BE49-F238E27FC236}">
                    <a16:creationId xmlns:a16="http://schemas.microsoft.com/office/drawing/2014/main" id="{45475D5B-3516-6F42-9103-7F967E712E1E}"/>
                  </a:ext>
                </a:extLst>
              </p:cNvPr>
              <p:cNvSpPr/>
              <p:nvPr/>
            </p:nvSpPr>
            <p:spPr>
              <a:xfrm flipH="1">
                <a:off x="1189099" y="4328886"/>
                <a:ext cx="2302616" cy="2656114"/>
              </a:xfrm>
              <a:custGeom>
                <a:avLst/>
                <a:gdLst>
                  <a:gd name="connsiteX0" fmla="*/ 974559 w 2302616"/>
                  <a:gd name="connsiteY0" fmla="*/ 0 h 2656114"/>
                  <a:gd name="connsiteX1" fmla="*/ 2302616 w 2302616"/>
                  <a:gd name="connsiteY1" fmla="*/ 1328057 h 2656114"/>
                  <a:gd name="connsiteX2" fmla="*/ 974559 w 2302616"/>
                  <a:gd name="connsiteY2" fmla="*/ 2656114 h 2656114"/>
                  <a:gd name="connsiteX3" fmla="*/ 35481 w 2302616"/>
                  <a:gd name="connsiteY3" fmla="*/ 2267136 h 2656114"/>
                  <a:gd name="connsiteX4" fmla="*/ 0 w 2302616"/>
                  <a:gd name="connsiteY4" fmla="*/ 2228097 h 2656114"/>
                  <a:gd name="connsiteX5" fmla="*/ 599049 w 2302616"/>
                  <a:gd name="connsiteY5" fmla="*/ 1880649 h 2656114"/>
                  <a:gd name="connsiteX6" fmla="*/ 600925 w 2302616"/>
                  <a:gd name="connsiteY6" fmla="*/ 1882197 h 2656114"/>
                  <a:gd name="connsiteX7" fmla="*/ 974560 w 2302616"/>
                  <a:gd name="connsiteY7" fmla="*/ 1996326 h 2656114"/>
                  <a:gd name="connsiteX8" fmla="*/ 1642828 w 2302616"/>
                  <a:gd name="connsiteY8" fmla="*/ 1328058 h 2656114"/>
                  <a:gd name="connsiteX9" fmla="*/ 974560 w 2302616"/>
                  <a:gd name="connsiteY9" fmla="*/ 659790 h 2656114"/>
                  <a:gd name="connsiteX10" fmla="*/ 600925 w 2302616"/>
                  <a:gd name="connsiteY10" fmla="*/ 773920 h 2656114"/>
                  <a:gd name="connsiteX11" fmla="*/ 599051 w 2302616"/>
                  <a:gd name="connsiteY11" fmla="*/ 775467 h 2656114"/>
                  <a:gd name="connsiteX12" fmla="*/ 0 w 2302616"/>
                  <a:gd name="connsiteY12" fmla="*/ 428017 h 2656114"/>
                  <a:gd name="connsiteX13" fmla="*/ 35481 w 2302616"/>
                  <a:gd name="connsiteY13" fmla="*/ 388979 h 2656114"/>
                  <a:gd name="connsiteX14" fmla="*/ 974559 w 2302616"/>
                  <a:gd name="connsiteY14" fmla="*/ 0 h 265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02616" h="2656114">
                    <a:moveTo>
                      <a:pt x="974559" y="0"/>
                    </a:moveTo>
                    <a:cubicBezTo>
                      <a:pt x="1708025" y="0"/>
                      <a:pt x="2302616" y="594591"/>
                      <a:pt x="2302616" y="1328057"/>
                    </a:cubicBezTo>
                    <a:cubicBezTo>
                      <a:pt x="2302616" y="2061523"/>
                      <a:pt x="1708025" y="2656114"/>
                      <a:pt x="974559" y="2656114"/>
                    </a:cubicBezTo>
                    <a:cubicBezTo>
                      <a:pt x="607826" y="2656114"/>
                      <a:pt x="275812" y="2507467"/>
                      <a:pt x="35481" y="2267136"/>
                    </a:cubicBezTo>
                    <a:lnTo>
                      <a:pt x="0" y="2228097"/>
                    </a:lnTo>
                    <a:lnTo>
                      <a:pt x="599049" y="1880649"/>
                    </a:lnTo>
                    <a:lnTo>
                      <a:pt x="600925" y="1882197"/>
                    </a:lnTo>
                    <a:cubicBezTo>
                      <a:pt x="707581" y="1954252"/>
                      <a:pt x="836157" y="1996326"/>
                      <a:pt x="974560" y="1996326"/>
                    </a:cubicBezTo>
                    <a:cubicBezTo>
                      <a:pt x="1343634" y="1996326"/>
                      <a:pt x="1642828" y="1697132"/>
                      <a:pt x="1642828" y="1328058"/>
                    </a:cubicBezTo>
                    <a:cubicBezTo>
                      <a:pt x="1642828" y="958984"/>
                      <a:pt x="1343634" y="659790"/>
                      <a:pt x="974560" y="659790"/>
                    </a:cubicBezTo>
                    <a:cubicBezTo>
                      <a:pt x="836157" y="659790"/>
                      <a:pt x="707581" y="701864"/>
                      <a:pt x="600925" y="773920"/>
                    </a:cubicBezTo>
                    <a:lnTo>
                      <a:pt x="599051" y="775467"/>
                    </a:lnTo>
                    <a:lnTo>
                      <a:pt x="0" y="428017"/>
                    </a:lnTo>
                    <a:lnTo>
                      <a:pt x="35481" y="388979"/>
                    </a:lnTo>
                    <a:cubicBezTo>
                      <a:pt x="275812" y="148648"/>
                      <a:pt x="607826" y="0"/>
                      <a:pt x="974559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4" name="Freeform: Shape 9">
                <a:extLst>
                  <a:ext uri="{FF2B5EF4-FFF2-40B4-BE49-F238E27FC236}">
                    <a16:creationId xmlns:a16="http://schemas.microsoft.com/office/drawing/2014/main" id="{52F28138-DAAC-DA49-84FC-AB8C68B9E401}"/>
                  </a:ext>
                </a:extLst>
              </p:cNvPr>
              <p:cNvSpPr/>
              <p:nvPr/>
            </p:nvSpPr>
            <p:spPr>
              <a:xfrm>
                <a:off x="2890044" y="5780767"/>
                <a:ext cx="2302616" cy="2656115"/>
              </a:xfrm>
              <a:custGeom>
                <a:avLst/>
                <a:gdLst>
                  <a:gd name="connsiteX0" fmla="*/ 974559 w 2302616"/>
                  <a:gd name="connsiteY0" fmla="*/ 0 h 2656114"/>
                  <a:gd name="connsiteX1" fmla="*/ 2302616 w 2302616"/>
                  <a:gd name="connsiteY1" fmla="*/ 1328057 h 2656114"/>
                  <a:gd name="connsiteX2" fmla="*/ 974559 w 2302616"/>
                  <a:gd name="connsiteY2" fmla="*/ 2656114 h 2656114"/>
                  <a:gd name="connsiteX3" fmla="*/ 35481 w 2302616"/>
                  <a:gd name="connsiteY3" fmla="*/ 2267136 h 2656114"/>
                  <a:gd name="connsiteX4" fmla="*/ 0 w 2302616"/>
                  <a:gd name="connsiteY4" fmla="*/ 2228097 h 2656114"/>
                  <a:gd name="connsiteX5" fmla="*/ 599049 w 2302616"/>
                  <a:gd name="connsiteY5" fmla="*/ 1880649 h 2656114"/>
                  <a:gd name="connsiteX6" fmla="*/ 600925 w 2302616"/>
                  <a:gd name="connsiteY6" fmla="*/ 1882197 h 2656114"/>
                  <a:gd name="connsiteX7" fmla="*/ 974560 w 2302616"/>
                  <a:gd name="connsiteY7" fmla="*/ 1996326 h 2656114"/>
                  <a:gd name="connsiteX8" fmla="*/ 1642828 w 2302616"/>
                  <a:gd name="connsiteY8" fmla="*/ 1328058 h 2656114"/>
                  <a:gd name="connsiteX9" fmla="*/ 974560 w 2302616"/>
                  <a:gd name="connsiteY9" fmla="*/ 659790 h 2656114"/>
                  <a:gd name="connsiteX10" fmla="*/ 600925 w 2302616"/>
                  <a:gd name="connsiteY10" fmla="*/ 773920 h 2656114"/>
                  <a:gd name="connsiteX11" fmla="*/ 599051 w 2302616"/>
                  <a:gd name="connsiteY11" fmla="*/ 775467 h 2656114"/>
                  <a:gd name="connsiteX12" fmla="*/ 0 w 2302616"/>
                  <a:gd name="connsiteY12" fmla="*/ 428017 h 2656114"/>
                  <a:gd name="connsiteX13" fmla="*/ 35481 w 2302616"/>
                  <a:gd name="connsiteY13" fmla="*/ 388979 h 2656114"/>
                  <a:gd name="connsiteX14" fmla="*/ 974559 w 2302616"/>
                  <a:gd name="connsiteY14" fmla="*/ 0 h 265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02616" h="2656114">
                    <a:moveTo>
                      <a:pt x="974559" y="0"/>
                    </a:moveTo>
                    <a:cubicBezTo>
                      <a:pt x="1708025" y="0"/>
                      <a:pt x="2302616" y="594591"/>
                      <a:pt x="2302616" y="1328057"/>
                    </a:cubicBezTo>
                    <a:cubicBezTo>
                      <a:pt x="2302616" y="2061523"/>
                      <a:pt x="1708025" y="2656114"/>
                      <a:pt x="974559" y="2656114"/>
                    </a:cubicBezTo>
                    <a:cubicBezTo>
                      <a:pt x="607826" y="2656114"/>
                      <a:pt x="275812" y="2507467"/>
                      <a:pt x="35481" y="2267136"/>
                    </a:cubicBezTo>
                    <a:lnTo>
                      <a:pt x="0" y="2228097"/>
                    </a:lnTo>
                    <a:lnTo>
                      <a:pt x="599049" y="1880649"/>
                    </a:lnTo>
                    <a:lnTo>
                      <a:pt x="600925" y="1882197"/>
                    </a:lnTo>
                    <a:cubicBezTo>
                      <a:pt x="707581" y="1954252"/>
                      <a:pt x="836157" y="1996326"/>
                      <a:pt x="974560" y="1996326"/>
                    </a:cubicBezTo>
                    <a:cubicBezTo>
                      <a:pt x="1343634" y="1996326"/>
                      <a:pt x="1642828" y="1697132"/>
                      <a:pt x="1642828" y="1328058"/>
                    </a:cubicBezTo>
                    <a:cubicBezTo>
                      <a:pt x="1642828" y="958984"/>
                      <a:pt x="1343634" y="659790"/>
                      <a:pt x="974560" y="659790"/>
                    </a:cubicBezTo>
                    <a:cubicBezTo>
                      <a:pt x="836157" y="659790"/>
                      <a:pt x="707581" y="701864"/>
                      <a:pt x="600925" y="773920"/>
                    </a:cubicBezTo>
                    <a:lnTo>
                      <a:pt x="599051" y="775467"/>
                    </a:lnTo>
                    <a:lnTo>
                      <a:pt x="0" y="428017"/>
                    </a:lnTo>
                    <a:lnTo>
                      <a:pt x="35481" y="388979"/>
                    </a:lnTo>
                    <a:cubicBezTo>
                      <a:pt x="275812" y="148648"/>
                      <a:pt x="607826" y="0"/>
                      <a:pt x="9745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5" name="Freeform: Shape 10">
                <a:extLst>
                  <a:ext uri="{FF2B5EF4-FFF2-40B4-BE49-F238E27FC236}">
                    <a16:creationId xmlns:a16="http://schemas.microsoft.com/office/drawing/2014/main" id="{93BF3F91-9222-A14A-8AD6-444FED79147A}"/>
                  </a:ext>
                </a:extLst>
              </p:cNvPr>
              <p:cNvSpPr/>
              <p:nvPr/>
            </p:nvSpPr>
            <p:spPr>
              <a:xfrm flipH="1">
                <a:off x="1189099" y="7233557"/>
                <a:ext cx="2302616" cy="2656114"/>
              </a:xfrm>
              <a:custGeom>
                <a:avLst/>
                <a:gdLst>
                  <a:gd name="connsiteX0" fmla="*/ 974559 w 2302616"/>
                  <a:gd name="connsiteY0" fmla="*/ 0 h 2656114"/>
                  <a:gd name="connsiteX1" fmla="*/ 2302616 w 2302616"/>
                  <a:gd name="connsiteY1" fmla="*/ 1328057 h 2656114"/>
                  <a:gd name="connsiteX2" fmla="*/ 974559 w 2302616"/>
                  <a:gd name="connsiteY2" fmla="*/ 2656114 h 2656114"/>
                  <a:gd name="connsiteX3" fmla="*/ 35481 w 2302616"/>
                  <a:gd name="connsiteY3" fmla="*/ 2267136 h 2656114"/>
                  <a:gd name="connsiteX4" fmla="*/ 0 w 2302616"/>
                  <a:gd name="connsiteY4" fmla="*/ 2228097 h 2656114"/>
                  <a:gd name="connsiteX5" fmla="*/ 599049 w 2302616"/>
                  <a:gd name="connsiteY5" fmla="*/ 1880649 h 2656114"/>
                  <a:gd name="connsiteX6" fmla="*/ 600925 w 2302616"/>
                  <a:gd name="connsiteY6" fmla="*/ 1882197 h 2656114"/>
                  <a:gd name="connsiteX7" fmla="*/ 974560 w 2302616"/>
                  <a:gd name="connsiteY7" fmla="*/ 1996326 h 2656114"/>
                  <a:gd name="connsiteX8" fmla="*/ 1642828 w 2302616"/>
                  <a:gd name="connsiteY8" fmla="*/ 1328058 h 2656114"/>
                  <a:gd name="connsiteX9" fmla="*/ 974560 w 2302616"/>
                  <a:gd name="connsiteY9" fmla="*/ 659790 h 2656114"/>
                  <a:gd name="connsiteX10" fmla="*/ 600925 w 2302616"/>
                  <a:gd name="connsiteY10" fmla="*/ 773920 h 2656114"/>
                  <a:gd name="connsiteX11" fmla="*/ 599051 w 2302616"/>
                  <a:gd name="connsiteY11" fmla="*/ 775467 h 2656114"/>
                  <a:gd name="connsiteX12" fmla="*/ 0 w 2302616"/>
                  <a:gd name="connsiteY12" fmla="*/ 428017 h 2656114"/>
                  <a:gd name="connsiteX13" fmla="*/ 35481 w 2302616"/>
                  <a:gd name="connsiteY13" fmla="*/ 388979 h 2656114"/>
                  <a:gd name="connsiteX14" fmla="*/ 974559 w 2302616"/>
                  <a:gd name="connsiteY14" fmla="*/ 0 h 265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02616" h="2656114">
                    <a:moveTo>
                      <a:pt x="974559" y="0"/>
                    </a:moveTo>
                    <a:cubicBezTo>
                      <a:pt x="1708025" y="0"/>
                      <a:pt x="2302616" y="594591"/>
                      <a:pt x="2302616" y="1328057"/>
                    </a:cubicBezTo>
                    <a:cubicBezTo>
                      <a:pt x="2302616" y="2061523"/>
                      <a:pt x="1708025" y="2656114"/>
                      <a:pt x="974559" y="2656114"/>
                    </a:cubicBezTo>
                    <a:cubicBezTo>
                      <a:pt x="607826" y="2656114"/>
                      <a:pt x="275812" y="2507467"/>
                      <a:pt x="35481" y="2267136"/>
                    </a:cubicBezTo>
                    <a:lnTo>
                      <a:pt x="0" y="2228097"/>
                    </a:lnTo>
                    <a:lnTo>
                      <a:pt x="599049" y="1880649"/>
                    </a:lnTo>
                    <a:lnTo>
                      <a:pt x="600925" y="1882197"/>
                    </a:lnTo>
                    <a:cubicBezTo>
                      <a:pt x="707581" y="1954252"/>
                      <a:pt x="836157" y="1996326"/>
                      <a:pt x="974560" y="1996326"/>
                    </a:cubicBezTo>
                    <a:cubicBezTo>
                      <a:pt x="1343634" y="1996326"/>
                      <a:pt x="1642828" y="1697132"/>
                      <a:pt x="1642828" y="1328058"/>
                    </a:cubicBezTo>
                    <a:cubicBezTo>
                      <a:pt x="1642828" y="958984"/>
                      <a:pt x="1343634" y="659790"/>
                      <a:pt x="974560" y="659790"/>
                    </a:cubicBezTo>
                    <a:cubicBezTo>
                      <a:pt x="836157" y="659790"/>
                      <a:pt x="707581" y="701864"/>
                      <a:pt x="600925" y="773920"/>
                    </a:cubicBezTo>
                    <a:lnTo>
                      <a:pt x="599051" y="775467"/>
                    </a:lnTo>
                    <a:lnTo>
                      <a:pt x="0" y="428017"/>
                    </a:lnTo>
                    <a:lnTo>
                      <a:pt x="35481" y="388979"/>
                    </a:lnTo>
                    <a:cubicBezTo>
                      <a:pt x="275812" y="148648"/>
                      <a:pt x="607826" y="0"/>
                      <a:pt x="974559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34" name="TextBox 12">
              <a:extLst>
                <a:ext uri="{FF2B5EF4-FFF2-40B4-BE49-F238E27FC236}">
                  <a16:creationId xmlns:a16="http://schemas.microsoft.com/office/drawing/2014/main" id="{6502399F-26F8-F74A-ABD8-0DE8FE77A033}"/>
                </a:ext>
              </a:extLst>
            </p:cNvPr>
            <p:cNvSpPr txBox="1"/>
            <p:nvPr/>
          </p:nvSpPr>
          <p:spPr>
            <a:xfrm>
              <a:off x="16062758" y="2452045"/>
              <a:ext cx="5254472" cy="2103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i="0">
                  <a:solidFill>
                    <a:schemeClr val="accent1"/>
                  </a:solidFill>
                  <a:latin typeface="Barlow" pitchFamily="2" charset="77"/>
                </a:rPr>
                <a:t>Put title here</a:t>
              </a:r>
            </a:p>
            <a:p>
              <a:pPr>
                <a:lnSpc>
                  <a:spcPct val="150000"/>
                </a:lnSpc>
              </a:pPr>
              <a:r>
                <a:rPr lang="en-US" sz="1100" b="0" i="0">
                  <a:solidFill>
                    <a:schemeClr val="accent1"/>
                  </a:solidFill>
                  <a:latin typeface="Barlow" pitchFamily="2" charset="77"/>
                </a:rPr>
                <a:t>Lorem ipsum dol siter consectet</a:t>
              </a:r>
            </a:p>
            <a:p>
              <a:pPr>
                <a:lnSpc>
                  <a:spcPct val="150000"/>
                </a:lnSpc>
              </a:pPr>
              <a:r>
                <a:rPr lang="en-US" sz="1100" b="0" i="0">
                  <a:solidFill>
                    <a:schemeClr val="accent1"/>
                  </a:solidFill>
                  <a:latin typeface="Barlow" pitchFamily="2" charset="77"/>
                </a:rPr>
                <a:t>elit. Integer sed est erat ultric</a:t>
              </a:r>
            </a:p>
          </p:txBody>
        </p:sp>
        <p:sp>
          <p:nvSpPr>
            <p:cNvPr id="35" name="TextBox 13">
              <a:extLst>
                <a:ext uri="{FF2B5EF4-FFF2-40B4-BE49-F238E27FC236}">
                  <a16:creationId xmlns:a16="http://schemas.microsoft.com/office/drawing/2014/main" id="{56BA1BED-F916-D242-9F56-86C6F47E5157}"/>
                </a:ext>
              </a:extLst>
            </p:cNvPr>
            <p:cNvSpPr txBox="1"/>
            <p:nvPr/>
          </p:nvSpPr>
          <p:spPr>
            <a:xfrm>
              <a:off x="16062758" y="6848340"/>
              <a:ext cx="5254472" cy="2103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i="0">
                  <a:solidFill>
                    <a:schemeClr val="accent1"/>
                  </a:solidFill>
                  <a:latin typeface="Barlow" pitchFamily="2" charset="77"/>
                </a:rPr>
                <a:t>Put title here</a:t>
              </a:r>
            </a:p>
            <a:p>
              <a:pPr>
                <a:lnSpc>
                  <a:spcPct val="150000"/>
                </a:lnSpc>
              </a:pPr>
              <a:r>
                <a:rPr lang="en-US" sz="1100" b="0" i="0">
                  <a:solidFill>
                    <a:schemeClr val="accent1"/>
                  </a:solidFill>
                  <a:latin typeface="Barlow" pitchFamily="2" charset="77"/>
                </a:rPr>
                <a:t>Lorem ipsum dol siter consectet</a:t>
              </a:r>
            </a:p>
            <a:p>
              <a:pPr>
                <a:lnSpc>
                  <a:spcPct val="150000"/>
                </a:lnSpc>
              </a:pPr>
              <a:r>
                <a:rPr lang="en-US" sz="1100" b="0" i="0">
                  <a:solidFill>
                    <a:schemeClr val="accent1"/>
                  </a:solidFill>
                  <a:latin typeface="Barlow" pitchFamily="2" charset="77"/>
                </a:rPr>
                <a:t>elit. Integer sed est erat ultric</a:t>
              </a:r>
            </a:p>
          </p:txBody>
        </p:sp>
        <p:sp>
          <p:nvSpPr>
            <p:cNvPr id="36" name="TextBox 14">
              <a:extLst>
                <a:ext uri="{FF2B5EF4-FFF2-40B4-BE49-F238E27FC236}">
                  <a16:creationId xmlns:a16="http://schemas.microsoft.com/office/drawing/2014/main" id="{F7070173-A2CB-B944-81E5-3DC84B08234C}"/>
                </a:ext>
              </a:extLst>
            </p:cNvPr>
            <p:cNvSpPr txBox="1"/>
            <p:nvPr/>
          </p:nvSpPr>
          <p:spPr>
            <a:xfrm>
              <a:off x="2819554" y="4555811"/>
              <a:ext cx="5254472" cy="2103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600" b="1" i="0">
                  <a:solidFill>
                    <a:schemeClr val="accent1">
                      <a:lumMod val="50000"/>
                    </a:schemeClr>
                  </a:solidFill>
                  <a:latin typeface="Barlow" pitchFamily="2" charset="77"/>
                </a:rPr>
                <a:t>Put title here</a:t>
              </a:r>
            </a:p>
            <a:p>
              <a:pPr algn="r">
                <a:lnSpc>
                  <a:spcPct val="150000"/>
                </a:lnSpc>
              </a:pPr>
              <a:r>
                <a:rPr lang="en-US" sz="1100" b="0" i="0">
                  <a:solidFill>
                    <a:schemeClr val="accent1">
                      <a:lumMod val="50000"/>
                    </a:schemeClr>
                  </a:solidFill>
                  <a:latin typeface="Barlow" pitchFamily="2" charset="77"/>
                </a:rPr>
                <a:t>Lorem ipsum dol siter consectet</a:t>
              </a:r>
            </a:p>
            <a:p>
              <a:pPr algn="r">
                <a:lnSpc>
                  <a:spcPct val="150000"/>
                </a:lnSpc>
              </a:pPr>
              <a:r>
                <a:rPr lang="en-US" sz="1100" b="0" i="0">
                  <a:solidFill>
                    <a:schemeClr val="accent1">
                      <a:lumMod val="50000"/>
                    </a:schemeClr>
                  </a:solidFill>
                  <a:latin typeface="Barlow" pitchFamily="2" charset="77"/>
                </a:rPr>
                <a:t>elit. Integer sed est erat ultric</a:t>
              </a:r>
            </a:p>
          </p:txBody>
        </p:sp>
        <p:sp>
          <p:nvSpPr>
            <p:cNvPr id="37" name="TextBox 15">
              <a:extLst>
                <a:ext uri="{FF2B5EF4-FFF2-40B4-BE49-F238E27FC236}">
                  <a16:creationId xmlns:a16="http://schemas.microsoft.com/office/drawing/2014/main" id="{4B506CD6-B32F-4B49-A957-840CFE7A071C}"/>
                </a:ext>
              </a:extLst>
            </p:cNvPr>
            <p:cNvSpPr txBox="1"/>
            <p:nvPr/>
          </p:nvSpPr>
          <p:spPr>
            <a:xfrm>
              <a:off x="2819554" y="9010862"/>
              <a:ext cx="5254472" cy="2103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600" b="1" i="0">
                  <a:solidFill>
                    <a:schemeClr val="accent1">
                      <a:lumMod val="50000"/>
                    </a:schemeClr>
                  </a:solidFill>
                  <a:latin typeface="Barlow" pitchFamily="2" charset="77"/>
                </a:rPr>
                <a:t>Put title here</a:t>
              </a:r>
            </a:p>
            <a:p>
              <a:pPr algn="r">
                <a:lnSpc>
                  <a:spcPct val="150000"/>
                </a:lnSpc>
              </a:pPr>
              <a:r>
                <a:rPr lang="en-US" sz="1100" b="0" i="0">
                  <a:solidFill>
                    <a:schemeClr val="accent1">
                      <a:lumMod val="50000"/>
                    </a:schemeClr>
                  </a:solidFill>
                  <a:latin typeface="Barlow" pitchFamily="2" charset="77"/>
                </a:rPr>
                <a:t>Lorem ipsum dol siter consectet</a:t>
              </a:r>
            </a:p>
            <a:p>
              <a:pPr algn="r">
                <a:lnSpc>
                  <a:spcPct val="150000"/>
                </a:lnSpc>
              </a:pPr>
              <a:r>
                <a:rPr lang="en-US" sz="1100" b="0" i="0">
                  <a:solidFill>
                    <a:schemeClr val="accent1">
                      <a:lumMod val="50000"/>
                    </a:schemeClr>
                  </a:solidFill>
                  <a:latin typeface="Barlow" pitchFamily="2" charset="77"/>
                </a:rPr>
                <a:t>elit. Integer sed est erat ultric</a:t>
              </a:r>
            </a:p>
          </p:txBody>
        </p:sp>
        <p:sp>
          <p:nvSpPr>
            <p:cNvPr id="38" name="TextBox 16">
              <a:extLst>
                <a:ext uri="{FF2B5EF4-FFF2-40B4-BE49-F238E27FC236}">
                  <a16:creationId xmlns:a16="http://schemas.microsoft.com/office/drawing/2014/main" id="{82A1DBBB-54D7-7B4F-9A01-BAC336965F82}"/>
                </a:ext>
              </a:extLst>
            </p:cNvPr>
            <p:cNvSpPr txBox="1"/>
            <p:nvPr/>
          </p:nvSpPr>
          <p:spPr>
            <a:xfrm>
              <a:off x="12661741" y="2993435"/>
              <a:ext cx="1456454" cy="102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i="0">
                  <a:solidFill>
                    <a:schemeClr val="accent4"/>
                  </a:solidFill>
                  <a:latin typeface="Barlow" pitchFamily="2" charset="77"/>
                </a:rPr>
                <a:t>01.</a:t>
              </a:r>
              <a:endParaRPr lang="ru-RU" sz="2000" b="1" i="0">
                <a:solidFill>
                  <a:schemeClr val="accent4"/>
                </a:solidFill>
                <a:latin typeface="Montserrat SemiBold" panose="00000700000000000000" pitchFamily="50" charset="-52"/>
              </a:endParaRPr>
            </a:p>
          </p:txBody>
        </p:sp>
        <p:sp>
          <p:nvSpPr>
            <p:cNvPr id="39" name="TextBox 17">
              <a:extLst>
                <a:ext uri="{FF2B5EF4-FFF2-40B4-BE49-F238E27FC236}">
                  <a16:creationId xmlns:a16="http://schemas.microsoft.com/office/drawing/2014/main" id="{15E0EBA3-8317-CF44-BBFE-7B1E5DB15CAC}"/>
                </a:ext>
              </a:extLst>
            </p:cNvPr>
            <p:cNvSpPr txBox="1"/>
            <p:nvPr/>
          </p:nvSpPr>
          <p:spPr>
            <a:xfrm>
              <a:off x="10526406" y="5141212"/>
              <a:ext cx="1456454" cy="102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i="0">
                  <a:solidFill>
                    <a:schemeClr val="accent4"/>
                  </a:solidFill>
                  <a:latin typeface="Barlow" pitchFamily="2" charset="77"/>
                </a:rPr>
                <a:t>02.</a:t>
              </a:r>
              <a:endParaRPr lang="ru-RU" sz="2000" b="1" i="0">
                <a:solidFill>
                  <a:schemeClr val="accent4"/>
                </a:solidFill>
                <a:latin typeface="Montserrat SemiBold" panose="00000700000000000000" pitchFamily="50" charset="-52"/>
              </a:endParaRPr>
            </a:p>
          </p:txBody>
        </p:sp>
        <p:sp>
          <p:nvSpPr>
            <p:cNvPr id="40" name="TextBox 19">
              <a:extLst>
                <a:ext uri="{FF2B5EF4-FFF2-40B4-BE49-F238E27FC236}">
                  <a16:creationId xmlns:a16="http://schemas.microsoft.com/office/drawing/2014/main" id="{4F0854A2-64CF-8343-B09C-0A6187FD7693}"/>
                </a:ext>
              </a:extLst>
            </p:cNvPr>
            <p:cNvSpPr txBox="1"/>
            <p:nvPr/>
          </p:nvSpPr>
          <p:spPr>
            <a:xfrm>
              <a:off x="12512512" y="7299149"/>
              <a:ext cx="1456454" cy="102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i="0">
                  <a:solidFill>
                    <a:schemeClr val="accent4"/>
                  </a:solidFill>
                  <a:latin typeface="Barlow" pitchFamily="2" charset="77"/>
                </a:rPr>
                <a:t>03.</a:t>
              </a:r>
              <a:endParaRPr lang="ru-RU" sz="2000" b="1" i="0">
                <a:solidFill>
                  <a:schemeClr val="accent4"/>
                </a:solidFill>
                <a:latin typeface="Montserrat SemiBold" panose="00000700000000000000" pitchFamily="50" charset="-52"/>
              </a:endParaRPr>
            </a:p>
          </p:txBody>
        </p:sp>
        <p:sp>
          <p:nvSpPr>
            <p:cNvPr id="41" name="TextBox 20">
              <a:extLst>
                <a:ext uri="{FF2B5EF4-FFF2-40B4-BE49-F238E27FC236}">
                  <a16:creationId xmlns:a16="http://schemas.microsoft.com/office/drawing/2014/main" id="{8B439C6E-D10D-0C43-B23B-A11D74D993AB}"/>
                </a:ext>
              </a:extLst>
            </p:cNvPr>
            <p:cNvSpPr txBox="1"/>
            <p:nvPr/>
          </p:nvSpPr>
          <p:spPr>
            <a:xfrm>
              <a:off x="10496909" y="9486716"/>
              <a:ext cx="1456454" cy="102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i="0">
                  <a:solidFill>
                    <a:schemeClr val="accent4"/>
                  </a:solidFill>
                  <a:latin typeface="Barlow" pitchFamily="2" charset="77"/>
                </a:rPr>
                <a:t>04.</a:t>
              </a:r>
              <a:endParaRPr lang="ru-RU" sz="2000" b="1" i="0">
                <a:solidFill>
                  <a:schemeClr val="accent4"/>
                </a:solidFill>
                <a:latin typeface="Montserrat SemiBold" panose="00000700000000000000" pitchFamily="50" charset="-52"/>
              </a:endParaRPr>
            </a:p>
          </p:txBody>
        </p:sp>
      </p:grpSp>
      <p:sp>
        <p:nvSpPr>
          <p:cNvPr id="23" name="Segnaposto numero diapositiva 5">
            <a:extLst>
              <a:ext uri="{FF2B5EF4-FFF2-40B4-BE49-F238E27FC236}">
                <a16:creationId xmlns:a16="http://schemas.microsoft.com/office/drawing/2014/main" id="{C4F78950-2087-0644-BC20-46C98A68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3389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7205C23-ACFA-CD48-B4CC-AFF05CE0B65C}"/>
              </a:ext>
            </a:extLst>
          </p:cNvPr>
          <p:cNvSpPr/>
          <p:nvPr userDrawn="1"/>
        </p:nvSpPr>
        <p:spPr>
          <a:xfrm>
            <a:off x="-1" y="-3705"/>
            <a:ext cx="12192001" cy="935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5224713-357D-264B-AC81-C52926AD95F5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1B221DC1-8A48-F04B-9E1D-90169BF8D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243" y="6029961"/>
            <a:ext cx="1296758" cy="512030"/>
          </a:xfrm>
          <a:prstGeom prst="rect">
            <a:avLst/>
          </a:prstGeom>
        </p:spPr>
      </p:pic>
      <p:sp>
        <p:nvSpPr>
          <p:cNvPr id="30" name="Segnaposto testo 2">
            <a:extLst>
              <a:ext uri="{FF2B5EF4-FFF2-40B4-BE49-F238E27FC236}">
                <a16:creationId xmlns:a16="http://schemas.microsoft.com/office/drawing/2014/main" id="{22B1960D-F417-324E-A584-54C69E703D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12192000" cy="935964"/>
          </a:xfrm>
        </p:spPr>
        <p:txBody>
          <a:bodyPr lIns="648000" tIns="288000" rIns="648000" bIns="0">
            <a:normAutofit/>
          </a:bodyPr>
          <a:lstStyle>
            <a:lvl1pPr marL="0" indent="0">
              <a:buNone/>
              <a:defRPr sz="3200" b="0" i="0" cap="none" baseline="0">
                <a:solidFill>
                  <a:schemeClr val="bg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E7DDA899-4878-D94E-9CD6-93E28DCCCD8A}"/>
              </a:ext>
            </a:extLst>
          </p:cNvPr>
          <p:cNvGrpSpPr/>
          <p:nvPr userDrawn="1"/>
        </p:nvGrpSpPr>
        <p:grpSpPr>
          <a:xfrm>
            <a:off x="1578939" y="1053315"/>
            <a:ext cx="9034118" cy="4972941"/>
            <a:chOff x="1813699" y="1073523"/>
            <a:chExt cx="20966924" cy="11541504"/>
          </a:xfrm>
        </p:grpSpPr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5C37192B-D059-DC43-95CA-265E6D225D71}"/>
                </a:ext>
              </a:extLst>
            </p:cNvPr>
            <p:cNvSpPr/>
            <p:nvPr/>
          </p:nvSpPr>
          <p:spPr>
            <a:xfrm rot="1820780">
              <a:off x="13245949" y="1073523"/>
              <a:ext cx="4218615" cy="3933996"/>
            </a:xfrm>
            <a:custGeom>
              <a:avLst/>
              <a:gdLst>
                <a:gd name="connsiteX0" fmla="*/ 806177 w 1907434"/>
                <a:gd name="connsiteY0" fmla="*/ 295082 h 1778746"/>
                <a:gd name="connsiteX1" fmla="*/ 1907434 w 1907434"/>
                <a:gd name="connsiteY1" fmla="*/ 0 h 1778746"/>
                <a:gd name="connsiteX2" fmla="*/ 1907434 w 1907434"/>
                <a:gd name="connsiteY2" fmla="*/ 1349039 h 1778746"/>
                <a:gd name="connsiteX3" fmla="*/ 1173442 w 1907434"/>
                <a:gd name="connsiteY3" fmla="*/ 1778746 h 1778746"/>
                <a:gd name="connsiteX4" fmla="*/ 0 w 1907434"/>
                <a:gd name="connsiteY4" fmla="*/ 1101259 h 1778746"/>
                <a:gd name="connsiteX5" fmla="*/ 806177 w 1907434"/>
                <a:gd name="connsiteY5" fmla="*/ 295082 h 177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434" h="1778746">
                  <a:moveTo>
                    <a:pt x="806177" y="295082"/>
                  </a:moveTo>
                  <a:cubicBezTo>
                    <a:pt x="1135495" y="104949"/>
                    <a:pt x="1513993" y="0"/>
                    <a:pt x="1907434" y="0"/>
                  </a:cubicBezTo>
                  <a:lnTo>
                    <a:pt x="1907434" y="1349039"/>
                  </a:lnTo>
                  <a:lnTo>
                    <a:pt x="1173442" y="1778746"/>
                  </a:lnTo>
                  <a:lnTo>
                    <a:pt x="0" y="1101259"/>
                  </a:lnTo>
                  <a:cubicBezTo>
                    <a:pt x="196721" y="760529"/>
                    <a:pt x="476858" y="485214"/>
                    <a:pt x="806177" y="295082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66274" tIns="5043692" rIns="709887" bIns="4971460" numCol="1" spcCol="1270" anchor="ctr" anchorCtr="0">
              <a:noAutofit/>
            </a:bodyPr>
            <a:lstStyle/>
            <a:p>
              <a:pPr algn="ctr" defTabSz="46216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98" dirty="0">
                <a:latin typeface="+mj-lt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6A66E216-599D-544B-9054-EF185A41D49C}"/>
                </a:ext>
              </a:extLst>
            </p:cNvPr>
            <p:cNvSpPr/>
            <p:nvPr/>
          </p:nvSpPr>
          <p:spPr>
            <a:xfrm rot="1820780">
              <a:off x="11081151" y="2648414"/>
              <a:ext cx="3238253" cy="4871236"/>
            </a:xfrm>
            <a:custGeom>
              <a:avLst/>
              <a:gdLst>
                <a:gd name="connsiteX0" fmla="*/ 295080 w 1464167"/>
                <a:gd name="connsiteY0" fmla="*/ 0 h 2202516"/>
                <a:gd name="connsiteX1" fmla="*/ 1457724 w 1464167"/>
                <a:gd name="connsiteY1" fmla="*/ 671253 h 2202516"/>
                <a:gd name="connsiteX2" fmla="*/ 1464167 w 1464167"/>
                <a:gd name="connsiteY2" fmla="*/ 1527543 h 2202516"/>
                <a:gd name="connsiteX3" fmla="*/ 295081 w 1464167"/>
                <a:gd name="connsiteY3" fmla="*/ 2202516 h 2202516"/>
                <a:gd name="connsiteX4" fmla="*/ 295080 w 1464167"/>
                <a:gd name="connsiteY4" fmla="*/ 0 h 220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4167" h="2202516">
                  <a:moveTo>
                    <a:pt x="295080" y="0"/>
                  </a:moveTo>
                  <a:lnTo>
                    <a:pt x="1457724" y="671253"/>
                  </a:lnTo>
                  <a:lnTo>
                    <a:pt x="1464167" y="1527543"/>
                  </a:lnTo>
                  <a:lnTo>
                    <a:pt x="295081" y="2202516"/>
                  </a:lnTo>
                  <a:cubicBezTo>
                    <a:pt x="-98361" y="1521055"/>
                    <a:pt x="-98361" y="681460"/>
                    <a:pt x="29508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1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66274" tIns="5043692" rIns="709887" bIns="4971460" numCol="1" spcCol="1270" anchor="ctr" anchorCtr="0">
              <a:noAutofit/>
            </a:bodyPr>
            <a:lstStyle/>
            <a:p>
              <a:pPr algn="ctr" defTabSz="46216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98" dirty="0">
                <a:latin typeface="+mj-lt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66288905-2933-6D4C-9AEE-DDFDCC333F01}"/>
                </a:ext>
              </a:extLst>
            </p:cNvPr>
            <p:cNvSpPr/>
            <p:nvPr/>
          </p:nvSpPr>
          <p:spPr>
            <a:xfrm rot="1820780">
              <a:off x="17089510" y="3322825"/>
              <a:ext cx="4218615" cy="3923020"/>
            </a:xfrm>
            <a:custGeom>
              <a:avLst/>
              <a:gdLst>
                <a:gd name="connsiteX0" fmla="*/ 0 w 1907434"/>
                <a:gd name="connsiteY0" fmla="*/ 0 h 1773783"/>
                <a:gd name="connsiteX1" fmla="*/ 1907434 w 1907434"/>
                <a:gd name="connsiteY1" fmla="*/ 1101258 h 1773783"/>
                <a:gd name="connsiteX2" fmla="*/ 742586 w 1907434"/>
                <a:gd name="connsiteY2" fmla="*/ 1773783 h 1773783"/>
                <a:gd name="connsiteX3" fmla="*/ 0 w 1907434"/>
                <a:gd name="connsiteY3" fmla="*/ 1349559 h 1773783"/>
                <a:gd name="connsiteX4" fmla="*/ 0 w 1907434"/>
                <a:gd name="connsiteY4" fmla="*/ 0 h 177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434" h="1773783">
                  <a:moveTo>
                    <a:pt x="0" y="0"/>
                  </a:moveTo>
                  <a:cubicBezTo>
                    <a:pt x="786883" y="-1"/>
                    <a:pt x="1513993" y="419797"/>
                    <a:pt x="1907434" y="1101258"/>
                  </a:cubicBezTo>
                  <a:lnTo>
                    <a:pt x="742586" y="1773783"/>
                  </a:lnTo>
                  <a:lnTo>
                    <a:pt x="0" y="1349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66274" tIns="5043692" rIns="709887" bIns="4971460" numCol="1" spcCol="1270" anchor="ctr" anchorCtr="0">
              <a:noAutofit/>
            </a:bodyPr>
            <a:lstStyle/>
            <a:p>
              <a:pPr algn="ctr" defTabSz="46216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98" dirty="0">
                <a:latin typeface="+mj-lt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122B084F-7995-7145-8513-219DACC8CC06}"/>
                </a:ext>
              </a:extLst>
            </p:cNvPr>
            <p:cNvSpPr/>
            <p:nvPr/>
          </p:nvSpPr>
          <p:spPr>
            <a:xfrm rot="1820780">
              <a:off x="2908305" y="6443901"/>
              <a:ext cx="4218615" cy="3921737"/>
            </a:xfrm>
            <a:custGeom>
              <a:avLst/>
              <a:gdLst>
                <a:gd name="connsiteX0" fmla="*/ 0 w 1907435"/>
                <a:gd name="connsiteY0" fmla="*/ 671944 h 1773202"/>
                <a:gd name="connsiteX1" fmla="*/ 1163840 w 1907435"/>
                <a:gd name="connsiteY1" fmla="*/ 0 h 1773202"/>
                <a:gd name="connsiteX2" fmla="*/ 1907434 w 1907435"/>
                <a:gd name="connsiteY2" fmla="*/ 424800 h 1773202"/>
                <a:gd name="connsiteX3" fmla="*/ 1907435 w 1907435"/>
                <a:gd name="connsiteY3" fmla="*/ 1773202 h 1773202"/>
                <a:gd name="connsiteX4" fmla="*/ 0 w 1907435"/>
                <a:gd name="connsiteY4" fmla="*/ 671944 h 17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435" h="1773202">
                  <a:moveTo>
                    <a:pt x="0" y="671944"/>
                  </a:moveTo>
                  <a:lnTo>
                    <a:pt x="1163840" y="0"/>
                  </a:lnTo>
                  <a:lnTo>
                    <a:pt x="1907434" y="424800"/>
                  </a:lnTo>
                  <a:lnTo>
                    <a:pt x="1907435" y="1773202"/>
                  </a:lnTo>
                  <a:cubicBezTo>
                    <a:pt x="1120551" y="1773202"/>
                    <a:pt x="393440" y="1353404"/>
                    <a:pt x="0" y="671944"/>
                  </a:cubicBezTo>
                  <a:close/>
                </a:path>
              </a:pathLst>
            </a:cu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66274" tIns="5043692" rIns="709887" bIns="4971460" numCol="1" spcCol="1270" anchor="ctr" anchorCtr="0">
              <a:noAutofit/>
            </a:bodyPr>
            <a:lstStyle/>
            <a:p>
              <a:pPr algn="ctr" defTabSz="46216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98" dirty="0">
                <a:latin typeface="+mj-lt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1C28F29-7FDD-0B40-876A-CE1BE1612187}"/>
                </a:ext>
              </a:extLst>
            </p:cNvPr>
            <p:cNvSpPr/>
            <p:nvPr/>
          </p:nvSpPr>
          <p:spPr>
            <a:xfrm rot="1820780">
              <a:off x="6752193" y="8681031"/>
              <a:ext cx="4218615" cy="3933996"/>
            </a:xfrm>
            <a:custGeom>
              <a:avLst/>
              <a:gdLst>
                <a:gd name="connsiteX0" fmla="*/ 0 w 1907434"/>
                <a:gd name="connsiteY0" fmla="*/ 429707 h 1778745"/>
                <a:gd name="connsiteX1" fmla="*/ 733992 w 1907434"/>
                <a:gd name="connsiteY1" fmla="*/ 0 h 1778745"/>
                <a:gd name="connsiteX2" fmla="*/ 1907434 w 1907434"/>
                <a:gd name="connsiteY2" fmla="*/ 677487 h 1778745"/>
                <a:gd name="connsiteX3" fmla="*/ 0 w 1907434"/>
                <a:gd name="connsiteY3" fmla="*/ 1778745 h 1778745"/>
                <a:gd name="connsiteX4" fmla="*/ 0 w 1907434"/>
                <a:gd name="connsiteY4" fmla="*/ 429707 h 177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434" h="1778745">
                  <a:moveTo>
                    <a:pt x="0" y="429707"/>
                  </a:moveTo>
                  <a:lnTo>
                    <a:pt x="733992" y="0"/>
                  </a:lnTo>
                  <a:lnTo>
                    <a:pt x="1907434" y="677487"/>
                  </a:lnTo>
                  <a:cubicBezTo>
                    <a:pt x="1513993" y="1358947"/>
                    <a:pt x="786882" y="1778745"/>
                    <a:pt x="0" y="1778745"/>
                  </a:cubicBezTo>
                  <a:lnTo>
                    <a:pt x="0" y="42970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1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66274" tIns="5043692" rIns="709887" bIns="4971460" numCol="1" spcCol="1270" anchor="ctr" anchorCtr="0">
              <a:noAutofit/>
            </a:bodyPr>
            <a:lstStyle/>
            <a:p>
              <a:pPr algn="ctr" defTabSz="46216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98" dirty="0">
                <a:latin typeface="+mj-lt"/>
              </a:endParaRPr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4975975B-B8EC-AF49-9A0E-45E4A530D973}"/>
                </a:ext>
              </a:extLst>
            </p:cNvPr>
            <p:cNvSpPr/>
            <p:nvPr/>
          </p:nvSpPr>
          <p:spPr>
            <a:xfrm rot="1820780">
              <a:off x="9895296" y="6168342"/>
              <a:ext cx="3240468" cy="4871239"/>
            </a:xfrm>
            <a:custGeom>
              <a:avLst/>
              <a:gdLst>
                <a:gd name="connsiteX0" fmla="*/ 0 w 1465168"/>
                <a:gd name="connsiteY0" fmla="*/ 675550 h 2202517"/>
                <a:gd name="connsiteX1" fmla="*/ 1170086 w 1465168"/>
                <a:gd name="connsiteY1" fmla="*/ 0 h 2202517"/>
                <a:gd name="connsiteX2" fmla="*/ 1170087 w 1465168"/>
                <a:gd name="connsiteY2" fmla="*/ 2202517 h 2202517"/>
                <a:gd name="connsiteX3" fmla="*/ 6434 w 1465168"/>
                <a:gd name="connsiteY3" fmla="*/ 1530681 h 2202517"/>
                <a:gd name="connsiteX4" fmla="*/ 0 w 1465168"/>
                <a:gd name="connsiteY4" fmla="*/ 675550 h 22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168" h="2202517">
                  <a:moveTo>
                    <a:pt x="0" y="675550"/>
                  </a:moveTo>
                  <a:lnTo>
                    <a:pt x="1170086" y="0"/>
                  </a:lnTo>
                  <a:cubicBezTo>
                    <a:pt x="1563529" y="681460"/>
                    <a:pt x="1563529" y="1521056"/>
                    <a:pt x="1170087" y="2202517"/>
                  </a:cubicBezTo>
                  <a:lnTo>
                    <a:pt x="6434" y="1530681"/>
                  </a:lnTo>
                  <a:lnTo>
                    <a:pt x="0" y="67555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66274" tIns="5043692" rIns="709887" bIns="4971460" numCol="1" spcCol="1270" anchor="ctr" anchorCtr="0">
              <a:noAutofit/>
            </a:bodyPr>
            <a:lstStyle/>
            <a:p>
              <a:pPr algn="ctr" defTabSz="46216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98" dirty="0">
                <a:latin typeface="+mj-lt"/>
              </a:endParaRPr>
            </a:p>
          </p:txBody>
        </p:sp>
        <p:sp>
          <p:nvSpPr>
            <p:cNvPr id="52" name="TextBox 39">
              <a:extLst>
                <a:ext uri="{FF2B5EF4-FFF2-40B4-BE49-F238E27FC236}">
                  <a16:creationId xmlns:a16="http://schemas.microsoft.com/office/drawing/2014/main" id="{FA6ED349-1900-EF42-A91F-A7A07D1AE089}"/>
                </a:ext>
              </a:extLst>
            </p:cNvPr>
            <p:cNvSpPr txBox="1"/>
            <p:nvPr/>
          </p:nvSpPr>
          <p:spPr>
            <a:xfrm>
              <a:off x="6596534" y="5714131"/>
              <a:ext cx="3792381" cy="2489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b="0" i="0">
                  <a:solidFill>
                    <a:schemeClr val="tx2"/>
                  </a:solidFill>
                  <a:latin typeface="Barlow" pitchFamily="2" charset="77"/>
                </a:rPr>
                <a:t>Edipiso elit Integer sedes. Integer sedes conset etur estus roboto.</a:t>
              </a:r>
            </a:p>
          </p:txBody>
        </p:sp>
        <p:sp>
          <p:nvSpPr>
            <p:cNvPr id="53" name="TextBox 42">
              <a:extLst>
                <a:ext uri="{FF2B5EF4-FFF2-40B4-BE49-F238E27FC236}">
                  <a16:creationId xmlns:a16="http://schemas.microsoft.com/office/drawing/2014/main" id="{D22006BC-8C3D-A348-B2A4-CBBC97A655F2}"/>
                </a:ext>
              </a:extLst>
            </p:cNvPr>
            <p:cNvSpPr txBox="1"/>
            <p:nvPr/>
          </p:nvSpPr>
          <p:spPr>
            <a:xfrm>
              <a:off x="13777361" y="5646886"/>
              <a:ext cx="3792383" cy="2489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b="0" i="0">
                  <a:solidFill>
                    <a:schemeClr val="tx2"/>
                  </a:solidFill>
                  <a:latin typeface="Barlow" pitchFamily="2" charset="77"/>
                </a:rPr>
                <a:t>Edipiso elit </a:t>
              </a:r>
              <a:endParaRPr lang="ru-RU" sz="1100" b="0" i="0">
                <a:solidFill>
                  <a:schemeClr val="tx2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100" b="0" i="0">
                  <a:solidFill>
                    <a:schemeClr val="tx2"/>
                  </a:solidFill>
                  <a:latin typeface="Barlow" pitchFamily="2" charset="77"/>
                </a:rPr>
                <a:t>Integer sede. Integer sedes conset etur estus roboto momosa.</a:t>
              </a:r>
            </a:p>
          </p:txBody>
        </p:sp>
        <p:sp>
          <p:nvSpPr>
            <p:cNvPr id="54" name="TextBox 45">
              <a:extLst>
                <a:ext uri="{FF2B5EF4-FFF2-40B4-BE49-F238E27FC236}">
                  <a16:creationId xmlns:a16="http://schemas.microsoft.com/office/drawing/2014/main" id="{DA70CA3E-4C1C-0949-BC4B-36A6635BA418}"/>
                </a:ext>
              </a:extLst>
            </p:cNvPr>
            <p:cNvSpPr txBox="1"/>
            <p:nvPr/>
          </p:nvSpPr>
          <p:spPr>
            <a:xfrm>
              <a:off x="8492727" y="1877799"/>
              <a:ext cx="3442188" cy="2325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b="0" i="0">
                  <a:solidFill>
                    <a:schemeClr val="tx2"/>
                  </a:solidFill>
                  <a:latin typeface="Barlow" pitchFamily="2" charset="77"/>
                </a:rPr>
                <a:t>Edipiso elit Integer sedes. Integer sedes conset etur estus roboto.</a:t>
              </a:r>
            </a:p>
          </p:txBody>
        </p:sp>
        <p:sp>
          <p:nvSpPr>
            <p:cNvPr id="55" name="TextBox 46">
              <a:extLst>
                <a:ext uri="{FF2B5EF4-FFF2-40B4-BE49-F238E27FC236}">
                  <a16:creationId xmlns:a16="http://schemas.microsoft.com/office/drawing/2014/main" id="{38F00FF0-C1E1-2343-9374-4C84D30AA25C}"/>
                </a:ext>
              </a:extLst>
            </p:cNvPr>
            <p:cNvSpPr txBox="1"/>
            <p:nvPr/>
          </p:nvSpPr>
          <p:spPr>
            <a:xfrm>
              <a:off x="12124306" y="9613764"/>
              <a:ext cx="3746131" cy="2489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b="0" i="0">
                  <a:solidFill>
                    <a:schemeClr val="tx2"/>
                  </a:solidFill>
                  <a:latin typeface="Barlow" pitchFamily="2" charset="77"/>
                </a:rPr>
                <a:t>Edipiso elit </a:t>
              </a:r>
              <a:endParaRPr lang="ru-RU" sz="1100" b="0" i="0">
                <a:solidFill>
                  <a:schemeClr val="tx2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100" b="0" i="0">
                  <a:solidFill>
                    <a:schemeClr val="tx2"/>
                  </a:solidFill>
                  <a:latin typeface="Barlow" pitchFamily="2" charset="77"/>
                </a:rPr>
                <a:t>Integer sede. Integer sedes conset etur estus roboto momosa.</a:t>
              </a:r>
            </a:p>
          </p:txBody>
        </p:sp>
        <p:sp>
          <p:nvSpPr>
            <p:cNvPr id="56" name="TextBox 48">
              <a:extLst>
                <a:ext uri="{FF2B5EF4-FFF2-40B4-BE49-F238E27FC236}">
                  <a16:creationId xmlns:a16="http://schemas.microsoft.com/office/drawing/2014/main" id="{1D84E258-086B-B24D-8B9A-DB32FFBD3E6D}"/>
                </a:ext>
              </a:extLst>
            </p:cNvPr>
            <p:cNvSpPr txBox="1"/>
            <p:nvPr/>
          </p:nvSpPr>
          <p:spPr>
            <a:xfrm>
              <a:off x="1813699" y="4121614"/>
              <a:ext cx="4160158" cy="2489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b="0" i="0">
                  <a:solidFill>
                    <a:schemeClr val="tx2"/>
                  </a:solidFill>
                  <a:latin typeface="Barlow" pitchFamily="2" charset="77"/>
                </a:rPr>
                <a:t>Edipiso elit </a:t>
              </a:r>
              <a:endParaRPr lang="ru-RU" sz="1100" b="0" i="0">
                <a:solidFill>
                  <a:schemeClr val="tx2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100" b="0" i="0">
                  <a:solidFill>
                    <a:schemeClr val="tx2"/>
                  </a:solidFill>
                  <a:latin typeface="Barlow" pitchFamily="2" charset="77"/>
                </a:rPr>
                <a:t>Integer sede. Integer sedes conset etur estus roboto momosa.</a:t>
              </a:r>
            </a:p>
          </p:txBody>
        </p:sp>
        <p:sp>
          <p:nvSpPr>
            <p:cNvPr id="57" name="TextBox 49">
              <a:extLst>
                <a:ext uri="{FF2B5EF4-FFF2-40B4-BE49-F238E27FC236}">
                  <a16:creationId xmlns:a16="http://schemas.microsoft.com/office/drawing/2014/main" id="{AD7055C1-A080-B745-A5FF-DBE1E263583D}"/>
                </a:ext>
              </a:extLst>
            </p:cNvPr>
            <p:cNvSpPr txBox="1"/>
            <p:nvPr/>
          </p:nvSpPr>
          <p:spPr>
            <a:xfrm>
              <a:off x="19338435" y="7204102"/>
              <a:ext cx="3442188" cy="2489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b="0" i="0">
                  <a:solidFill>
                    <a:schemeClr val="tx2"/>
                  </a:solidFill>
                  <a:latin typeface="Barlow" pitchFamily="2" charset="77"/>
                </a:rPr>
                <a:t>Edipiso elit Integer sedes. Integer sedes conset etur estus roboto.</a:t>
              </a:r>
            </a:p>
          </p:txBody>
        </p:sp>
      </p:grpSp>
      <p:sp>
        <p:nvSpPr>
          <p:cNvPr id="22" name="Segnaposto numero diapositiva 5">
            <a:extLst>
              <a:ext uri="{FF2B5EF4-FFF2-40B4-BE49-F238E27FC236}">
                <a16:creationId xmlns:a16="http://schemas.microsoft.com/office/drawing/2014/main" id="{B5FA52A0-7DB9-644A-A0FB-4983DAB9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66219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7205C23-ACFA-CD48-B4CC-AFF05CE0B65C}"/>
              </a:ext>
            </a:extLst>
          </p:cNvPr>
          <p:cNvSpPr/>
          <p:nvPr userDrawn="1"/>
        </p:nvSpPr>
        <p:spPr>
          <a:xfrm>
            <a:off x="-1" y="-3705"/>
            <a:ext cx="12192001" cy="935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A512A3D0-FA6C-0A47-960B-E94179C81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87390" y="1577832"/>
            <a:ext cx="2116738" cy="1105676"/>
          </a:xfrm>
        </p:spPr>
        <p:txBody>
          <a:bodyPr anchor="t">
            <a:normAutofit/>
          </a:bodyPr>
          <a:lstStyle>
            <a:lvl1pPr>
              <a:defRPr sz="1100" b="0" i="0">
                <a:latin typeface="Barlow" pitchFamily="2" charset="77"/>
              </a:defRPr>
            </a:lvl1pPr>
          </a:lstStyle>
          <a:p>
            <a:r>
              <a:rPr lang="it-IT"/>
              <a:t>Fare clic per modificare lo stile del testo dello schema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5224713-357D-264B-AC81-C52926AD95F5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1B221DC1-8A48-F04B-9E1D-90169BF8D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243" y="6029961"/>
            <a:ext cx="1296758" cy="512030"/>
          </a:xfrm>
          <a:prstGeom prst="rect">
            <a:avLst/>
          </a:prstGeom>
        </p:spPr>
      </p:pic>
      <p:sp>
        <p:nvSpPr>
          <p:cNvPr id="30" name="Segnaposto testo 2">
            <a:extLst>
              <a:ext uri="{FF2B5EF4-FFF2-40B4-BE49-F238E27FC236}">
                <a16:creationId xmlns:a16="http://schemas.microsoft.com/office/drawing/2014/main" id="{22B1960D-F417-324E-A584-54C69E703D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12192000" cy="935964"/>
          </a:xfrm>
        </p:spPr>
        <p:txBody>
          <a:bodyPr lIns="648000" tIns="288000" rIns="648000" bIns="0">
            <a:normAutofit/>
          </a:bodyPr>
          <a:lstStyle>
            <a:lvl1pPr marL="0" indent="0">
              <a:buNone/>
              <a:defRPr sz="3200" b="0" i="0" cap="none" baseline="0">
                <a:solidFill>
                  <a:schemeClr val="bg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grpSp>
        <p:nvGrpSpPr>
          <p:cNvPr id="34" name="Group 10">
            <a:extLst>
              <a:ext uri="{FF2B5EF4-FFF2-40B4-BE49-F238E27FC236}">
                <a16:creationId xmlns:a16="http://schemas.microsoft.com/office/drawing/2014/main" id="{DCE3BF81-125F-744B-98C6-FAF199048904}"/>
              </a:ext>
            </a:extLst>
          </p:cNvPr>
          <p:cNvGrpSpPr/>
          <p:nvPr/>
        </p:nvGrpSpPr>
        <p:grpSpPr>
          <a:xfrm>
            <a:off x="857776" y="1455428"/>
            <a:ext cx="9389467" cy="4570828"/>
            <a:chOff x="2483751" y="2120605"/>
            <a:chExt cx="7224499" cy="3516916"/>
          </a:xfrm>
          <a:solidFill>
            <a:schemeClr val="bg1">
              <a:lumMod val="85000"/>
            </a:schemeClr>
          </a:solidFill>
        </p:grpSpPr>
        <p:grpSp>
          <p:nvGrpSpPr>
            <p:cNvPr id="46" name="Group 1107">
              <a:extLst>
                <a:ext uri="{FF2B5EF4-FFF2-40B4-BE49-F238E27FC236}">
                  <a16:creationId xmlns:a16="http://schemas.microsoft.com/office/drawing/2014/main" id="{3B3CCDE2-69BC-F549-81BD-DB2D30E36B0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149987" y="4770654"/>
              <a:ext cx="1317602" cy="866867"/>
              <a:chOff x="4133" y="2396"/>
              <a:chExt cx="709" cy="482"/>
            </a:xfrm>
            <a:grpFill/>
          </p:grpSpPr>
          <p:sp>
            <p:nvSpPr>
              <p:cNvPr id="1166" name="Freeform 1108">
                <a:extLst>
                  <a:ext uri="{FF2B5EF4-FFF2-40B4-BE49-F238E27FC236}">
                    <a16:creationId xmlns:a16="http://schemas.microsoft.com/office/drawing/2014/main" id="{40B9F263-FE26-8548-893E-9E83C6356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" y="2396"/>
                <a:ext cx="98" cy="82"/>
              </a:xfrm>
              <a:custGeom>
                <a:avLst/>
                <a:gdLst>
                  <a:gd name="T0" fmla="*/ 20 w 103"/>
                  <a:gd name="T1" fmla="*/ 66 h 86"/>
                  <a:gd name="T2" fmla="*/ 23 w 103"/>
                  <a:gd name="T3" fmla="*/ 63 h 86"/>
                  <a:gd name="T4" fmla="*/ 26 w 103"/>
                  <a:gd name="T5" fmla="*/ 60 h 86"/>
                  <a:gd name="T6" fmla="*/ 29 w 103"/>
                  <a:gd name="T7" fmla="*/ 55 h 86"/>
                  <a:gd name="T8" fmla="*/ 35 w 103"/>
                  <a:gd name="T9" fmla="*/ 53 h 86"/>
                  <a:gd name="T10" fmla="*/ 55 w 103"/>
                  <a:gd name="T11" fmla="*/ 60 h 86"/>
                  <a:gd name="T12" fmla="*/ 64 w 103"/>
                  <a:gd name="T13" fmla="*/ 70 h 86"/>
                  <a:gd name="T14" fmla="*/ 78 w 103"/>
                  <a:gd name="T15" fmla="*/ 82 h 86"/>
                  <a:gd name="T16" fmla="*/ 81 w 103"/>
                  <a:gd name="T17" fmla="*/ 82 h 86"/>
                  <a:gd name="T18" fmla="*/ 92 w 103"/>
                  <a:gd name="T19" fmla="*/ 84 h 86"/>
                  <a:gd name="T20" fmla="*/ 102 w 103"/>
                  <a:gd name="T21" fmla="*/ 86 h 86"/>
                  <a:gd name="T22" fmla="*/ 102 w 103"/>
                  <a:gd name="T23" fmla="*/ 86 h 86"/>
                  <a:gd name="T24" fmla="*/ 103 w 103"/>
                  <a:gd name="T25" fmla="*/ 86 h 86"/>
                  <a:gd name="T26" fmla="*/ 100 w 103"/>
                  <a:gd name="T27" fmla="*/ 83 h 86"/>
                  <a:gd name="T28" fmla="*/ 90 w 103"/>
                  <a:gd name="T29" fmla="*/ 74 h 86"/>
                  <a:gd name="T30" fmla="*/ 87 w 103"/>
                  <a:gd name="T31" fmla="*/ 73 h 86"/>
                  <a:gd name="T32" fmla="*/ 80 w 103"/>
                  <a:gd name="T33" fmla="*/ 70 h 86"/>
                  <a:gd name="T34" fmla="*/ 75 w 103"/>
                  <a:gd name="T35" fmla="*/ 61 h 86"/>
                  <a:gd name="T36" fmla="*/ 72 w 103"/>
                  <a:gd name="T37" fmla="*/ 55 h 86"/>
                  <a:gd name="T38" fmla="*/ 65 w 103"/>
                  <a:gd name="T39" fmla="*/ 45 h 86"/>
                  <a:gd name="T40" fmla="*/ 70 w 103"/>
                  <a:gd name="T41" fmla="*/ 42 h 86"/>
                  <a:gd name="T42" fmla="*/ 71 w 103"/>
                  <a:gd name="T43" fmla="*/ 42 h 86"/>
                  <a:gd name="T44" fmla="*/ 74 w 103"/>
                  <a:gd name="T45" fmla="*/ 41 h 86"/>
                  <a:gd name="T46" fmla="*/ 71 w 103"/>
                  <a:gd name="T47" fmla="*/ 38 h 86"/>
                  <a:gd name="T48" fmla="*/ 62 w 103"/>
                  <a:gd name="T49" fmla="*/ 34 h 86"/>
                  <a:gd name="T50" fmla="*/ 48 w 103"/>
                  <a:gd name="T51" fmla="*/ 24 h 86"/>
                  <a:gd name="T52" fmla="*/ 6 w 103"/>
                  <a:gd name="T53" fmla="*/ 2 h 86"/>
                  <a:gd name="T54" fmla="*/ 0 w 103"/>
                  <a:gd name="T55" fmla="*/ 0 h 86"/>
                  <a:gd name="T56" fmla="*/ 0 w 103"/>
                  <a:gd name="T57" fmla="*/ 68 h 86"/>
                  <a:gd name="T58" fmla="*/ 10 w 103"/>
                  <a:gd name="T59" fmla="*/ 71 h 86"/>
                  <a:gd name="T60" fmla="*/ 20 w 103"/>
                  <a:gd name="T61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3" h="86">
                    <a:moveTo>
                      <a:pt x="20" y="66"/>
                    </a:moveTo>
                    <a:cubicBezTo>
                      <a:pt x="20" y="65"/>
                      <a:pt x="21" y="63"/>
                      <a:pt x="23" y="63"/>
                    </a:cubicBezTo>
                    <a:cubicBezTo>
                      <a:pt x="24" y="63"/>
                      <a:pt x="25" y="61"/>
                      <a:pt x="26" y="60"/>
                    </a:cubicBezTo>
                    <a:cubicBezTo>
                      <a:pt x="26" y="58"/>
                      <a:pt x="27" y="57"/>
                      <a:pt x="29" y="55"/>
                    </a:cubicBezTo>
                    <a:cubicBezTo>
                      <a:pt x="30" y="54"/>
                      <a:pt x="32" y="53"/>
                      <a:pt x="35" y="53"/>
                    </a:cubicBezTo>
                    <a:cubicBezTo>
                      <a:pt x="41" y="53"/>
                      <a:pt x="50" y="56"/>
                      <a:pt x="55" y="60"/>
                    </a:cubicBezTo>
                    <a:cubicBezTo>
                      <a:pt x="58" y="63"/>
                      <a:pt x="61" y="66"/>
                      <a:pt x="64" y="70"/>
                    </a:cubicBezTo>
                    <a:cubicBezTo>
                      <a:pt x="69" y="76"/>
                      <a:pt x="74" y="83"/>
                      <a:pt x="78" y="82"/>
                    </a:cubicBezTo>
                    <a:cubicBezTo>
                      <a:pt x="79" y="82"/>
                      <a:pt x="80" y="82"/>
                      <a:pt x="81" y="82"/>
                    </a:cubicBezTo>
                    <a:cubicBezTo>
                      <a:pt x="85" y="82"/>
                      <a:pt x="89" y="83"/>
                      <a:pt x="92" y="84"/>
                    </a:cubicBezTo>
                    <a:cubicBezTo>
                      <a:pt x="96" y="85"/>
                      <a:pt x="99" y="86"/>
                      <a:pt x="102" y="86"/>
                    </a:cubicBezTo>
                    <a:cubicBezTo>
                      <a:pt x="102" y="86"/>
                      <a:pt x="102" y="86"/>
                      <a:pt x="102" y="86"/>
                    </a:cubicBezTo>
                    <a:cubicBezTo>
                      <a:pt x="103" y="86"/>
                      <a:pt x="103" y="86"/>
                      <a:pt x="103" y="86"/>
                    </a:cubicBezTo>
                    <a:cubicBezTo>
                      <a:pt x="103" y="85"/>
                      <a:pt x="101" y="84"/>
                      <a:pt x="100" y="83"/>
                    </a:cubicBezTo>
                    <a:cubicBezTo>
                      <a:pt x="100" y="83"/>
                      <a:pt x="90" y="79"/>
                      <a:pt x="90" y="74"/>
                    </a:cubicBezTo>
                    <a:cubicBezTo>
                      <a:pt x="90" y="73"/>
                      <a:pt x="88" y="73"/>
                      <a:pt x="87" y="73"/>
                    </a:cubicBezTo>
                    <a:cubicBezTo>
                      <a:pt x="85" y="72"/>
                      <a:pt x="82" y="71"/>
                      <a:pt x="80" y="70"/>
                    </a:cubicBezTo>
                    <a:cubicBezTo>
                      <a:pt x="77" y="68"/>
                      <a:pt x="76" y="64"/>
                      <a:pt x="75" y="61"/>
                    </a:cubicBezTo>
                    <a:cubicBezTo>
                      <a:pt x="75" y="58"/>
                      <a:pt x="74" y="56"/>
                      <a:pt x="72" y="55"/>
                    </a:cubicBezTo>
                    <a:cubicBezTo>
                      <a:pt x="68" y="53"/>
                      <a:pt x="65" y="49"/>
                      <a:pt x="65" y="45"/>
                    </a:cubicBezTo>
                    <a:cubicBezTo>
                      <a:pt x="66" y="44"/>
                      <a:pt x="66" y="42"/>
                      <a:pt x="70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73" y="42"/>
                      <a:pt x="74" y="42"/>
                      <a:pt x="74" y="41"/>
                    </a:cubicBezTo>
                    <a:cubicBezTo>
                      <a:pt x="74" y="41"/>
                      <a:pt x="74" y="40"/>
                      <a:pt x="71" y="38"/>
                    </a:cubicBezTo>
                    <a:cubicBezTo>
                      <a:pt x="70" y="37"/>
                      <a:pt x="66" y="35"/>
                      <a:pt x="62" y="34"/>
                    </a:cubicBezTo>
                    <a:cubicBezTo>
                      <a:pt x="56" y="32"/>
                      <a:pt x="49" y="30"/>
                      <a:pt x="48" y="24"/>
                    </a:cubicBezTo>
                    <a:cubicBezTo>
                      <a:pt x="48" y="20"/>
                      <a:pt x="21" y="5"/>
                      <a:pt x="6" y="2"/>
                    </a:cubicBezTo>
                    <a:cubicBezTo>
                      <a:pt x="4" y="1"/>
                      <a:pt x="2" y="1"/>
                      <a:pt x="0" y="0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3" y="69"/>
                      <a:pt x="6" y="70"/>
                      <a:pt x="10" y="71"/>
                    </a:cubicBezTo>
                    <a:cubicBezTo>
                      <a:pt x="18" y="71"/>
                      <a:pt x="19" y="68"/>
                      <a:pt x="20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67" name="Freeform 1109">
                <a:extLst>
                  <a:ext uri="{FF2B5EF4-FFF2-40B4-BE49-F238E27FC236}">
                    <a16:creationId xmlns:a16="http://schemas.microsoft.com/office/drawing/2014/main" id="{DF9A9FB9-9B3F-ED4B-BEC6-B24AD6761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2483"/>
                <a:ext cx="437" cy="328"/>
              </a:xfrm>
              <a:custGeom>
                <a:avLst/>
                <a:gdLst>
                  <a:gd name="T0" fmla="*/ 452 w 456"/>
                  <a:gd name="T1" fmla="*/ 176 h 342"/>
                  <a:gd name="T2" fmla="*/ 430 w 456"/>
                  <a:gd name="T3" fmla="*/ 154 h 342"/>
                  <a:gd name="T4" fmla="*/ 423 w 456"/>
                  <a:gd name="T5" fmla="*/ 138 h 342"/>
                  <a:gd name="T6" fmla="*/ 415 w 456"/>
                  <a:gd name="T7" fmla="*/ 138 h 342"/>
                  <a:gd name="T8" fmla="*/ 377 w 456"/>
                  <a:gd name="T9" fmla="*/ 99 h 342"/>
                  <a:gd name="T10" fmla="*/ 363 w 456"/>
                  <a:gd name="T11" fmla="*/ 63 h 342"/>
                  <a:gd name="T12" fmla="*/ 352 w 456"/>
                  <a:gd name="T13" fmla="*/ 42 h 342"/>
                  <a:gd name="T14" fmla="*/ 333 w 456"/>
                  <a:gd name="T15" fmla="*/ 3 h 342"/>
                  <a:gd name="T16" fmla="*/ 323 w 456"/>
                  <a:gd name="T17" fmla="*/ 29 h 342"/>
                  <a:gd name="T18" fmla="*/ 317 w 456"/>
                  <a:gd name="T19" fmla="*/ 70 h 342"/>
                  <a:gd name="T20" fmla="*/ 284 w 456"/>
                  <a:gd name="T21" fmla="*/ 70 h 342"/>
                  <a:gd name="T22" fmla="*/ 254 w 456"/>
                  <a:gd name="T23" fmla="*/ 49 h 342"/>
                  <a:gd name="T24" fmla="*/ 254 w 456"/>
                  <a:gd name="T25" fmla="*/ 32 h 342"/>
                  <a:gd name="T26" fmla="*/ 266 w 456"/>
                  <a:gd name="T27" fmla="*/ 17 h 342"/>
                  <a:gd name="T28" fmla="*/ 261 w 456"/>
                  <a:gd name="T29" fmla="*/ 20 h 342"/>
                  <a:gd name="T30" fmla="*/ 249 w 456"/>
                  <a:gd name="T31" fmla="*/ 18 h 342"/>
                  <a:gd name="T32" fmla="*/ 206 w 456"/>
                  <a:gd name="T33" fmla="*/ 17 h 342"/>
                  <a:gd name="T34" fmla="*/ 196 w 456"/>
                  <a:gd name="T35" fmla="*/ 24 h 342"/>
                  <a:gd name="T36" fmla="*/ 188 w 456"/>
                  <a:gd name="T37" fmla="*/ 45 h 342"/>
                  <a:gd name="T38" fmla="*/ 175 w 456"/>
                  <a:gd name="T39" fmla="*/ 51 h 342"/>
                  <a:gd name="T40" fmla="*/ 162 w 456"/>
                  <a:gd name="T41" fmla="*/ 41 h 342"/>
                  <a:gd name="T42" fmla="*/ 146 w 456"/>
                  <a:gd name="T43" fmla="*/ 42 h 342"/>
                  <a:gd name="T44" fmla="*/ 136 w 456"/>
                  <a:gd name="T45" fmla="*/ 45 h 342"/>
                  <a:gd name="T46" fmla="*/ 128 w 456"/>
                  <a:gd name="T47" fmla="*/ 62 h 342"/>
                  <a:gd name="T48" fmla="*/ 122 w 456"/>
                  <a:gd name="T49" fmla="*/ 69 h 342"/>
                  <a:gd name="T50" fmla="*/ 110 w 456"/>
                  <a:gd name="T51" fmla="*/ 68 h 342"/>
                  <a:gd name="T52" fmla="*/ 73 w 456"/>
                  <a:gd name="T53" fmla="*/ 107 h 342"/>
                  <a:gd name="T54" fmla="*/ 46 w 456"/>
                  <a:gd name="T55" fmla="*/ 117 h 342"/>
                  <a:gd name="T56" fmla="*/ 15 w 456"/>
                  <a:gd name="T57" fmla="*/ 131 h 342"/>
                  <a:gd name="T58" fmla="*/ 8 w 456"/>
                  <a:gd name="T59" fmla="*/ 132 h 342"/>
                  <a:gd name="T60" fmla="*/ 11 w 456"/>
                  <a:gd name="T61" fmla="*/ 182 h 342"/>
                  <a:gd name="T62" fmla="*/ 4 w 456"/>
                  <a:gd name="T63" fmla="*/ 186 h 342"/>
                  <a:gd name="T64" fmla="*/ 30 w 456"/>
                  <a:gd name="T65" fmla="*/ 255 h 342"/>
                  <a:gd name="T66" fmla="*/ 23 w 456"/>
                  <a:gd name="T67" fmla="*/ 279 h 342"/>
                  <a:gd name="T68" fmla="*/ 53 w 456"/>
                  <a:gd name="T69" fmla="*/ 289 h 342"/>
                  <a:gd name="T70" fmla="*/ 84 w 456"/>
                  <a:gd name="T71" fmla="*/ 274 h 342"/>
                  <a:gd name="T72" fmla="*/ 136 w 456"/>
                  <a:gd name="T73" fmla="*/ 258 h 342"/>
                  <a:gd name="T74" fmla="*/ 202 w 456"/>
                  <a:gd name="T75" fmla="*/ 244 h 342"/>
                  <a:gd name="T76" fmla="*/ 229 w 456"/>
                  <a:gd name="T77" fmla="*/ 252 h 342"/>
                  <a:gd name="T78" fmla="*/ 239 w 456"/>
                  <a:gd name="T79" fmla="*/ 266 h 342"/>
                  <a:gd name="T80" fmla="*/ 253 w 456"/>
                  <a:gd name="T81" fmla="*/ 288 h 342"/>
                  <a:gd name="T82" fmla="*/ 281 w 456"/>
                  <a:gd name="T83" fmla="*/ 263 h 342"/>
                  <a:gd name="T84" fmla="*/ 276 w 456"/>
                  <a:gd name="T85" fmla="*/ 289 h 342"/>
                  <a:gd name="T86" fmla="*/ 287 w 456"/>
                  <a:gd name="T87" fmla="*/ 296 h 342"/>
                  <a:gd name="T88" fmla="*/ 303 w 456"/>
                  <a:gd name="T89" fmla="*/ 314 h 342"/>
                  <a:gd name="T90" fmla="*/ 344 w 456"/>
                  <a:gd name="T91" fmla="*/ 339 h 342"/>
                  <a:gd name="T92" fmla="*/ 364 w 456"/>
                  <a:gd name="T93" fmla="*/ 331 h 342"/>
                  <a:gd name="T94" fmla="*/ 381 w 456"/>
                  <a:gd name="T95" fmla="*/ 337 h 342"/>
                  <a:gd name="T96" fmla="*/ 417 w 456"/>
                  <a:gd name="T97" fmla="*/ 303 h 342"/>
                  <a:gd name="T98" fmla="*/ 448 w 456"/>
                  <a:gd name="T99" fmla="*/ 246 h 342"/>
                  <a:gd name="T100" fmla="*/ 455 w 456"/>
                  <a:gd name="T101" fmla="*/ 207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56" h="342">
                    <a:moveTo>
                      <a:pt x="456" y="201"/>
                    </a:moveTo>
                    <a:cubicBezTo>
                      <a:pt x="456" y="201"/>
                      <a:pt x="455" y="198"/>
                      <a:pt x="455" y="197"/>
                    </a:cubicBezTo>
                    <a:cubicBezTo>
                      <a:pt x="454" y="197"/>
                      <a:pt x="454" y="197"/>
                      <a:pt x="454" y="197"/>
                    </a:cubicBezTo>
                    <a:cubicBezTo>
                      <a:pt x="453" y="197"/>
                      <a:pt x="453" y="196"/>
                      <a:pt x="452" y="196"/>
                    </a:cubicBezTo>
                    <a:cubicBezTo>
                      <a:pt x="450" y="193"/>
                      <a:pt x="451" y="180"/>
                      <a:pt x="452" y="176"/>
                    </a:cubicBezTo>
                    <a:cubicBezTo>
                      <a:pt x="451" y="176"/>
                      <a:pt x="450" y="176"/>
                      <a:pt x="450" y="176"/>
                    </a:cubicBezTo>
                    <a:cubicBezTo>
                      <a:pt x="445" y="176"/>
                      <a:pt x="443" y="168"/>
                      <a:pt x="442" y="165"/>
                    </a:cubicBezTo>
                    <a:cubicBezTo>
                      <a:pt x="441" y="163"/>
                      <a:pt x="438" y="158"/>
                      <a:pt x="436" y="158"/>
                    </a:cubicBezTo>
                    <a:cubicBezTo>
                      <a:pt x="435" y="158"/>
                      <a:pt x="435" y="159"/>
                      <a:pt x="434" y="159"/>
                    </a:cubicBezTo>
                    <a:cubicBezTo>
                      <a:pt x="431" y="159"/>
                      <a:pt x="430" y="156"/>
                      <a:pt x="430" y="154"/>
                    </a:cubicBezTo>
                    <a:cubicBezTo>
                      <a:pt x="430" y="154"/>
                      <a:pt x="430" y="153"/>
                      <a:pt x="430" y="153"/>
                    </a:cubicBezTo>
                    <a:cubicBezTo>
                      <a:pt x="429" y="153"/>
                      <a:pt x="429" y="153"/>
                      <a:pt x="429" y="153"/>
                    </a:cubicBezTo>
                    <a:cubicBezTo>
                      <a:pt x="427" y="153"/>
                      <a:pt x="426" y="153"/>
                      <a:pt x="425" y="152"/>
                    </a:cubicBezTo>
                    <a:cubicBezTo>
                      <a:pt x="423" y="149"/>
                      <a:pt x="423" y="142"/>
                      <a:pt x="423" y="139"/>
                    </a:cubicBezTo>
                    <a:cubicBezTo>
                      <a:pt x="423" y="139"/>
                      <a:pt x="423" y="139"/>
                      <a:pt x="423" y="138"/>
                    </a:cubicBezTo>
                    <a:cubicBezTo>
                      <a:pt x="423" y="138"/>
                      <a:pt x="423" y="138"/>
                      <a:pt x="422" y="138"/>
                    </a:cubicBezTo>
                    <a:cubicBezTo>
                      <a:pt x="421" y="138"/>
                      <a:pt x="420" y="138"/>
                      <a:pt x="419" y="137"/>
                    </a:cubicBezTo>
                    <a:cubicBezTo>
                      <a:pt x="419" y="137"/>
                      <a:pt x="419" y="136"/>
                      <a:pt x="419" y="136"/>
                    </a:cubicBezTo>
                    <a:cubicBezTo>
                      <a:pt x="419" y="136"/>
                      <a:pt x="418" y="137"/>
                      <a:pt x="417" y="137"/>
                    </a:cubicBezTo>
                    <a:cubicBezTo>
                      <a:pt x="416" y="137"/>
                      <a:pt x="416" y="138"/>
                      <a:pt x="415" y="138"/>
                    </a:cubicBezTo>
                    <a:cubicBezTo>
                      <a:pt x="414" y="139"/>
                      <a:pt x="412" y="138"/>
                      <a:pt x="411" y="137"/>
                    </a:cubicBezTo>
                    <a:cubicBezTo>
                      <a:pt x="409" y="134"/>
                      <a:pt x="409" y="130"/>
                      <a:pt x="410" y="128"/>
                    </a:cubicBezTo>
                    <a:cubicBezTo>
                      <a:pt x="410" y="126"/>
                      <a:pt x="409" y="124"/>
                      <a:pt x="406" y="122"/>
                    </a:cubicBezTo>
                    <a:cubicBezTo>
                      <a:pt x="402" y="118"/>
                      <a:pt x="401" y="115"/>
                      <a:pt x="402" y="112"/>
                    </a:cubicBezTo>
                    <a:cubicBezTo>
                      <a:pt x="400" y="109"/>
                      <a:pt x="382" y="100"/>
                      <a:pt x="377" y="99"/>
                    </a:cubicBezTo>
                    <a:cubicBezTo>
                      <a:pt x="373" y="98"/>
                      <a:pt x="373" y="94"/>
                      <a:pt x="373" y="92"/>
                    </a:cubicBezTo>
                    <a:cubicBezTo>
                      <a:pt x="373" y="91"/>
                      <a:pt x="374" y="91"/>
                      <a:pt x="373" y="90"/>
                    </a:cubicBezTo>
                    <a:cubicBezTo>
                      <a:pt x="371" y="88"/>
                      <a:pt x="370" y="80"/>
                      <a:pt x="370" y="75"/>
                    </a:cubicBezTo>
                    <a:cubicBezTo>
                      <a:pt x="370" y="73"/>
                      <a:pt x="369" y="72"/>
                      <a:pt x="367" y="70"/>
                    </a:cubicBezTo>
                    <a:cubicBezTo>
                      <a:pt x="365" y="68"/>
                      <a:pt x="363" y="66"/>
                      <a:pt x="363" y="63"/>
                    </a:cubicBezTo>
                    <a:cubicBezTo>
                      <a:pt x="364" y="61"/>
                      <a:pt x="363" y="60"/>
                      <a:pt x="363" y="58"/>
                    </a:cubicBezTo>
                    <a:cubicBezTo>
                      <a:pt x="362" y="55"/>
                      <a:pt x="362" y="52"/>
                      <a:pt x="362" y="49"/>
                    </a:cubicBezTo>
                    <a:cubicBezTo>
                      <a:pt x="362" y="48"/>
                      <a:pt x="361" y="47"/>
                      <a:pt x="358" y="45"/>
                    </a:cubicBezTo>
                    <a:cubicBezTo>
                      <a:pt x="357" y="44"/>
                      <a:pt x="355" y="43"/>
                      <a:pt x="355" y="41"/>
                    </a:cubicBezTo>
                    <a:cubicBezTo>
                      <a:pt x="354" y="42"/>
                      <a:pt x="353" y="42"/>
                      <a:pt x="352" y="42"/>
                    </a:cubicBezTo>
                    <a:cubicBezTo>
                      <a:pt x="351" y="42"/>
                      <a:pt x="349" y="43"/>
                      <a:pt x="348" y="43"/>
                    </a:cubicBezTo>
                    <a:cubicBezTo>
                      <a:pt x="346" y="43"/>
                      <a:pt x="345" y="43"/>
                      <a:pt x="344" y="41"/>
                    </a:cubicBezTo>
                    <a:cubicBezTo>
                      <a:pt x="342" y="39"/>
                      <a:pt x="342" y="34"/>
                      <a:pt x="342" y="29"/>
                    </a:cubicBezTo>
                    <a:cubicBezTo>
                      <a:pt x="343" y="24"/>
                      <a:pt x="340" y="15"/>
                      <a:pt x="338" y="13"/>
                    </a:cubicBezTo>
                    <a:cubicBezTo>
                      <a:pt x="335" y="11"/>
                      <a:pt x="334" y="7"/>
                      <a:pt x="333" y="3"/>
                    </a:cubicBezTo>
                    <a:cubicBezTo>
                      <a:pt x="333" y="2"/>
                      <a:pt x="333" y="1"/>
                      <a:pt x="332" y="0"/>
                    </a:cubicBezTo>
                    <a:cubicBezTo>
                      <a:pt x="331" y="1"/>
                      <a:pt x="328" y="4"/>
                      <a:pt x="328" y="6"/>
                    </a:cubicBezTo>
                    <a:cubicBezTo>
                      <a:pt x="328" y="10"/>
                      <a:pt x="327" y="14"/>
                      <a:pt x="325" y="17"/>
                    </a:cubicBezTo>
                    <a:cubicBezTo>
                      <a:pt x="324" y="17"/>
                      <a:pt x="325" y="19"/>
                      <a:pt x="325" y="20"/>
                    </a:cubicBezTo>
                    <a:cubicBezTo>
                      <a:pt x="325" y="23"/>
                      <a:pt x="326" y="27"/>
                      <a:pt x="323" y="29"/>
                    </a:cubicBezTo>
                    <a:cubicBezTo>
                      <a:pt x="322" y="30"/>
                      <a:pt x="322" y="36"/>
                      <a:pt x="323" y="39"/>
                    </a:cubicBezTo>
                    <a:cubicBezTo>
                      <a:pt x="323" y="42"/>
                      <a:pt x="323" y="45"/>
                      <a:pt x="323" y="48"/>
                    </a:cubicBezTo>
                    <a:cubicBezTo>
                      <a:pt x="323" y="49"/>
                      <a:pt x="323" y="51"/>
                      <a:pt x="322" y="52"/>
                    </a:cubicBezTo>
                    <a:cubicBezTo>
                      <a:pt x="322" y="57"/>
                      <a:pt x="322" y="62"/>
                      <a:pt x="319" y="66"/>
                    </a:cubicBezTo>
                    <a:cubicBezTo>
                      <a:pt x="318" y="67"/>
                      <a:pt x="318" y="69"/>
                      <a:pt x="317" y="70"/>
                    </a:cubicBezTo>
                    <a:cubicBezTo>
                      <a:pt x="315" y="74"/>
                      <a:pt x="313" y="78"/>
                      <a:pt x="309" y="80"/>
                    </a:cubicBezTo>
                    <a:cubicBezTo>
                      <a:pt x="304" y="82"/>
                      <a:pt x="297" y="80"/>
                      <a:pt x="294" y="76"/>
                    </a:cubicBezTo>
                    <a:cubicBezTo>
                      <a:pt x="293" y="75"/>
                      <a:pt x="292" y="74"/>
                      <a:pt x="292" y="72"/>
                    </a:cubicBezTo>
                    <a:cubicBezTo>
                      <a:pt x="292" y="72"/>
                      <a:pt x="292" y="72"/>
                      <a:pt x="292" y="72"/>
                    </a:cubicBezTo>
                    <a:cubicBezTo>
                      <a:pt x="291" y="70"/>
                      <a:pt x="287" y="69"/>
                      <a:pt x="284" y="70"/>
                    </a:cubicBezTo>
                    <a:cubicBezTo>
                      <a:pt x="281" y="70"/>
                      <a:pt x="279" y="68"/>
                      <a:pt x="277" y="65"/>
                    </a:cubicBezTo>
                    <a:cubicBezTo>
                      <a:pt x="275" y="64"/>
                      <a:pt x="274" y="62"/>
                      <a:pt x="272" y="60"/>
                    </a:cubicBezTo>
                    <a:cubicBezTo>
                      <a:pt x="270" y="59"/>
                      <a:pt x="268" y="59"/>
                      <a:pt x="266" y="59"/>
                    </a:cubicBezTo>
                    <a:cubicBezTo>
                      <a:pt x="263" y="59"/>
                      <a:pt x="261" y="59"/>
                      <a:pt x="260" y="56"/>
                    </a:cubicBezTo>
                    <a:cubicBezTo>
                      <a:pt x="258" y="52"/>
                      <a:pt x="257" y="51"/>
                      <a:pt x="254" y="49"/>
                    </a:cubicBezTo>
                    <a:cubicBezTo>
                      <a:pt x="253" y="48"/>
                      <a:pt x="253" y="48"/>
                      <a:pt x="253" y="48"/>
                    </a:cubicBezTo>
                    <a:cubicBezTo>
                      <a:pt x="251" y="47"/>
                      <a:pt x="250" y="46"/>
                      <a:pt x="250" y="44"/>
                    </a:cubicBezTo>
                    <a:cubicBezTo>
                      <a:pt x="250" y="42"/>
                      <a:pt x="251" y="41"/>
                      <a:pt x="253" y="40"/>
                    </a:cubicBezTo>
                    <a:cubicBezTo>
                      <a:pt x="254" y="39"/>
                      <a:pt x="254" y="39"/>
                      <a:pt x="254" y="39"/>
                    </a:cubicBezTo>
                    <a:cubicBezTo>
                      <a:pt x="256" y="38"/>
                      <a:pt x="257" y="36"/>
                      <a:pt x="254" y="32"/>
                    </a:cubicBezTo>
                    <a:cubicBezTo>
                      <a:pt x="254" y="32"/>
                      <a:pt x="253" y="31"/>
                      <a:pt x="254" y="29"/>
                    </a:cubicBezTo>
                    <a:cubicBezTo>
                      <a:pt x="254" y="27"/>
                      <a:pt x="256" y="27"/>
                      <a:pt x="258" y="26"/>
                    </a:cubicBezTo>
                    <a:cubicBezTo>
                      <a:pt x="259" y="26"/>
                      <a:pt x="261" y="25"/>
                      <a:pt x="262" y="24"/>
                    </a:cubicBezTo>
                    <a:cubicBezTo>
                      <a:pt x="264" y="24"/>
                      <a:pt x="264" y="23"/>
                      <a:pt x="264" y="22"/>
                    </a:cubicBezTo>
                    <a:cubicBezTo>
                      <a:pt x="264" y="21"/>
                      <a:pt x="263" y="18"/>
                      <a:pt x="266" y="17"/>
                    </a:cubicBezTo>
                    <a:cubicBezTo>
                      <a:pt x="267" y="17"/>
                      <a:pt x="267" y="16"/>
                      <a:pt x="267" y="16"/>
                    </a:cubicBezTo>
                    <a:cubicBezTo>
                      <a:pt x="267" y="16"/>
                      <a:pt x="266" y="15"/>
                      <a:pt x="264" y="15"/>
                    </a:cubicBezTo>
                    <a:cubicBezTo>
                      <a:pt x="264" y="15"/>
                      <a:pt x="264" y="15"/>
                      <a:pt x="264" y="15"/>
                    </a:cubicBezTo>
                    <a:cubicBezTo>
                      <a:pt x="264" y="15"/>
                      <a:pt x="263" y="16"/>
                      <a:pt x="263" y="16"/>
                    </a:cubicBezTo>
                    <a:cubicBezTo>
                      <a:pt x="263" y="17"/>
                      <a:pt x="263" y="19"/>
                      <a:pt x="261" y="20"/>
                    </a:cubicBezTo>
                    <a:cubicBezTo>
                      <a:pt x="260" y="20"/>
                      <a:pt x="260" y="20"/>
                      <a:pt x="260" y="20"/>
                    </a:cubicBezTo>
                    <a:cubicBezTo>
                      <a:pt x="258" y="20"/>
                      <a:pt x="257" y="18"/>
                      <a:pt x="256" y="15"/>
                    </a:cubicBezTo>
                    <a:cubicBezTo>
                      <a:pt x="256" y="15"/>
                      <a:pt x="256" y="15"/>
                      <a:pt x="256" y="14"/>
                    </a:cubicBezTo>
                    <a:cubicBezTo>
                      <a:pt x="256" y="14"/>
                      <a:pt x="256" y="14"/>
                      <a:pt x="256" y="15"/>
                    </a:cubicBezTo>
                    <a:cubicBezTo>
                      <a:pt x="254" y="16"/>
                      <a:pt x="252" y="18"/>
                      <a:pt x="249" y="18"/>
                    </a:cubicBezTo>
                    <a:cubicBezTo>
                      <a:pt x="248" y="18"/>
                      <a:pt x="247" y="17"/>
                      <a:pt x="246" y="16"/>
                    </a:cubicBezTo>
                    <a:cubicBezTo>
                      <a:pt x="245" y="14"/>
                      <a:pt x="234" y="12"/>
                      <a:pt x="225" y="10"/>
                    </a:cubicBezTo>
                    <a:cubicBezTo>
                      <a:pt x="224" y="10"/>
                      <a:pt x="223" y="10"/>
                      <a:pt x="221" y="9"/>
                    </a:cubicBezTo>
                    <a:cubicBezTo>
                      <a:pt x="222" y="10"/>
                      <a:pt x="222" y="11"/>
                      <a:pt x="222" y="12"/>
                    </a:cubicBezTo>
                    <a:cubicBezTo>
                      <a:pt x="220" y="16"/>
                      <a:pt x="209" y="17"/>
                      <a:pt x="206" y="17"/>
                    </a:cubicBezTo>
                    <a:cubicBezTo>
                      <a:pt x="205" y="17"/>
                      <a:pt x="203" y="17"/>
                      <a:pt x="202" y="17"/>
                    </a:cubicBezTo>
                    <a:cubicBezTo>
                      <a:pt x="202" y="17"/>
                      <a:pt x="202" y="18"/>
                      <a:pt x="202" y="19"/>
                    </a:cubicBezTo>
                    <a:cubicBezTo>
                      <a:pt x="201" y="20"/>
                      <a:pt x="200" y="20"/>
                      <a:pt x="199" y="20"/>
                    </a:cubicBezTo>
                    <a:cubicBezTo>
                      <a:pt x="199" y="20"/>
                      <a:pt x="199" y="20"/>
                      <a:pt x="199" y="20"/>
                    </a:cubicBezTo>
                    <a:cubicBezTo>
                      <a:pt x="198" y="20"/>
                      <a:pt x="197" y="22"/>
                      <a:pt x="196" y="24"/>
                    </a:cubicBezTo>
                    <a:cubicBezTo>
                      <a:pt x="195" y="26"/>
                      <a:pt x="194" y="28"/>
                      <a:pt x="192" y="30"/>
                    </a:cubicBezTo>
                    <a:cubicBezTo>
                      <a:pt x="191" y="31"/>
                      <a:pt x="191" y="32"/>
                      <a:pt x="191" y="33"/>
                    </a:cubicBezTo>
                    <a:cubicBezTo>
                      <a:pt x="190" y="35"/>
                      <a:pt x="190" y="36"/>
                      <a:pt x="187" y="38"/>
                    </a:cubicBezTo>
                    <a:cubicBezTo>
                      <a:pt x="186" y="39"/>
                      <a:pt x="186" y="39"/>
                      <a:pt x="186" y="40"/>
                    </a:cubicBezTo>
                    <a:cubicBezTo>
                      <a:pt x="186" y="41"/>
                      <a:pt x="186" y="42"/>
                      <a:pt x="188" y="45"/>
                    </a:cubicBezTo>
                    <a:cubicBezTo>
                      <a:pt x="190" y="47"/>
                      <a:pt x="191" y="48"/>
                      <a:pt x="190" y="50"/>
                    </a:cubicBezTo>
                    <a:cubicBezTo>
                      <a:pt x="189" y="53"/>
                      <a:pt x="183" y="52"/>
                      <a:pt x="180" y="49"/>
                    </a:cubicBezTo>
                    <a:cubicBezTo>
                      <a:pt x="178" y="47"/>
                      <a:pt x="177" y="46"/>
                      <a:pt x="176" y="46"/>
                    </a:cubicBezTo>
                    <a:cubicBezTo>
                      <a:pt x="176" y="46"/>
                      <a:pt x="176" y="47"/>
                      <a:pt x="176" y="48"/>
                    </a:cubicBezTo>
                    <a:cubicBezTo>
                      <a:pt x="176" y="49"/>
                      <a:pt x="175" y="50"/>
                      <a:pt x="175" y="51"/>
                    </a:cubicBezTo>
                    <a:cubicBezTo>
                      <a:pt x="174" y="52"/>
                      <a:pt x="171" y="52"/>
                      <a:pt x="170" y="50"/>
                    </a:cubicBezTo>
                    <a:cubicBezTo>
                      <a:pt x="168" y="49"/>
                      <a:pt x="168" y="47"/>
                      <a:pt x="168" y="45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68" y="44"/>
                      <a:pt x="167" y="44"/>
                      <a:pt x="167" y="44"/>
                    </a:cubicBezTo>
                    <a:cubicBezTo>
                      <a:pt x="165" y="43"/>
                      <a:pt x="163" y="43"/>
                      <a:pt x="162" y="41"/>
                    </a:cubicBezTo>
                    <a:cubicBezTo>
                      <a:pt x="161" y="39"/>
                      <a:pt x="157" y="35"/>
                      <a:pt x="155" y="35"/>
                    </a:cubicBezTo>
                    <a:cubicBezTo>
                      <a:pt x="154" y="35"/>
                      <a:pt x="153" y="35"/>
                      <a:pt x="153" y="36"/>
                    </a:cubicBezTo>
                    <a:cubicBezTo>
                      <a:pt x="152" y="37"/>
                      <a:pt x="150" y="39"/>
                      <a:pt x="148" y="39"/>
                    </a:cubicBezTo>
                    <a:cubicBezTo>
                      <a:pt x="147" y="39"/>
                      <a:pt x="147" y="39"/>
                      <a:pt x="146" y="39"/>
                    </a:cubicBezTo>
                    <a:cubicBezTo>
                      <a:pt x="146" y="39"/>
                      <a:pt x="146" y="40"/>
                      <a:pt x="146" y="42"/>
                    </a:cubicBezTo>
                    <a:cubicBezTo>
                      <a:pt x="147" y="43"/>
                      <a:pt x="146" y="44"/>
                      <a:pt x="146" y="44"/>
                    </a:cubicBezTo>
                    <a:cubicBezTo>
                      <a:pt x="145" y="45"/>
                      <a:pt x="145" y="45"/>
                      <a:pt x="143" y="45"/>
                    </a:cubicBezTo>
                    <a:cubicBezTo>
                      <a:pt x="142" y="45"/>
                      <a:pt x="141" y="45"/>
                      <a:pt x="140" y="45"/>
                    </a:cubicBezTo>
                    <a:cubicBezTo>
                      <a:pt x="139" y="44"/>
                      <a:pt x="137" y="44"/>
                      <a:pt x="136" y="44"/>
                    </a:cubicBezTo>
                    <a:cubicBezTo>
                      <a:pt x="136" y="44"/>
                      <a:pt x="136" y="45"/>
                      <a:pt x="136" y="45"/>
                    </a:cubicBezTo>
                    <a:cubicBezTo>
                      <a:pt x="136" y="46"/>
                      <a:pt x="137" y="47"/>
                      <a:pt x="136" y="48"/>
                    </a:cubicBezTo>
                    <a:cubicBezTo>
                      <a:pt x="135" y="49"/>
                      <a:pt x="135" y="49"/>
                      <a:pt x="134" y="49"/>
                    </a:cubicBezTo>
                    <a:cubicBezTo>
                      <a:pt x="134" y="49"/>
                      <a:pt x="134" y="50"/>
                      <a:pt x="133" y="50"/>
                    </a:cubicBezTo>
                    <a:cubicBezTo>
                      <a:pt x="133" y="51"/>
                      <a:pt x="131" y="53"/>
                      <a:pt x="128" y="53"/>
                    </a:cubicBezTo>
                    <a:cubicBezTo>
                      <a:pt x="128" y="53"/>
                      <a:pt x="127" y="56"/>
                      <a:pt x="128" y="62"/>
                    </a:cubicBezTo>
                    <a:cubicBezTo>
                      <a:pt x="128" y="62"/>
                      <a:pt x="128" y="63"/>
                      <a:pt x="127" y="64"/>
                    </a:cubicBezTo>
                    <a:cubicBezTo>
                      <a:pt x="126" y="66"/>
                      <a:pt x="124" y="65"/>
                      <a:pt x="122" y="64"/>
                    </a:cubicBezTo>
                    <a:cubicBezTo>
                      <a:pt x="121" y="64"/>
                      <a:pt x="120" y="63"/>
                      <a:pt x="119" y="63"/>
                    </a:cubicBezTo>
                    <a:cubicBezTo>
                      <a:pt x="119" y="63"/>
                      <a:pt x="119" y="64"/>
                      <a:pt x="120" y="64"/>
                    </a:cubicBezTo>
                    <a:cubicBezTo>
                      <a:pt x="120" y="66"/>
                      <a:pt x="121" y="67"/>
                      <a:pt x="122" y="69"/>
                    </a:cubicBezTo>
                    <a:cubicBezTo>
                      <a:pt x="123" y="74"/>
                      <a:pt x="120" y="75"/>
                      <a:pt x="119" y="76"/>
                    </a:cubicBezTo>
                    <a:cubicBezTo>
                      <a:pt x="118" y="76"/>
                      <a:pt x="118" y="77"/>
                      <a:pt x="118" y="77"/>
                    </a:cubicBezTo>
                    <a:cubicBezTo>
                      <a:pt x="117" y="77"/>
                      <a:pt x="116" y="78"/>
                      <a:pt x="116" y="78"/>
                    </a:cubicBezTo>
                    <a:cubicBezTo>
                      <a:pt x="114" y="78"/>
                      <a:pt x="112" y="76"/>
                      <a:pt x="111" y="73"/>
                    </a:cubicBezTo>
                    <a:cubicBezTo>
                      <a:pt x="110" y="72"/>
                      <a:pt x="110" y="70"/>
                      <a:pt x="110" y="68"/>
                    </a:cubicBezTo>
                    <a:cubicBezTo>
                      <a:pt x="109" y="68"/>
                      <a:pt x="107" y="70"/>
                      <a:pt x="104" y="73"/>
                    </a:cubicBezTo>
                    <a:cubicBezTo>
                      <a:pt x="103" y="75"/>
                      <a:pt x="103" y="77"/>
                      <a:pt x="104" y="80"/>
                    </a:cubicBezTo>
                    <a:cubicBezTo>
                      <a:pt x="105" y="83"/>
                      <a:pt x="106" y="85"/>
                      <a:pt x="103" y="86"/>
                    </a:cubicBezTo>
                    <a:cubicBezTo>
                      <a:pt x="102" y="87"/>
                      <a:pt x="93" y="96"/>
                      <a:pt x="88" y="102"/>
                    </a:cubicBezTo>
                    <a:cubicBezTo>
                      <a:pt x="84" y="106"/>
                      <a:pt x="78" y="107"/>
                      <a:pt x="73" y="107"/>
                    </a:cubicBezTo>
                    <a:cubicBezTo>
                      <a:pt x="71" y="107"/>
                      <a:pt x="68" y="107"/>
                      <a:pt x="67" y="108"/>
                    </a:cubicBezTo>
                    <a:cubicBezTo>
                      <a:pt x="65" y="110"/>
                      <a:pt x="63" y="110"/>
                      <a:pt x="61" y="110"/>
                    </a:cubicBezTo>
                    <a:cubicBezTo>
                      <a:pt x="59" y="110"/>
                      <a:pt x="58" y="110"/>
                      <a:pt x="57" y="111"/>
                    </a:cubicBezTo>
                    <a:cubicBezTo>
                      <a:pt x="56" y="112"/>
                      <a:pt x="56" y="112"/>
                      <a:pt x="56" y="112"/>
                    </a:cubicBezTo>
                    <a:cubicBezTo>
                      <a:pt x="52" y="115"/>
                      <a:pt x="49" y="117"/>
                      <a:pt x="46" y="117"/>
                    </a:cubicBezTo>
                    <a:cubicBezTo>
                      <a:pt x="44" y="117"/>
                      <a:pt x="43" y="116"/>
                      <a:pt x="43" y="115"/>
                    </a:cubicBezTo>
                    <a:cubicBezTo>
                      <a:pt x="43" y="115"/>
                      <a:pt x="42" y="115"/>
                      <a:pt x="42" y="115"/>
                    </a:cubicBezTo>
                    <a:cubicBezTo>
                      <a:pt x="39" y="115"/>
                      <a:pt x="35" y="117"/>
                      <a:pt x="33" y="119"/>
                    </a:cubicBezTo>
                    <a:cubicBezTo>
                      <a:pt x="29" y="123"/>
                      <a:pt x="22" y="127"/>
                      <a:pt x="17" y="127"/>
                    </a:cubicBezTo>
                    <a:cubicBezTo>
                      <a:pt x="16" y="127"/>
                      <a:pt x="15" y="129"/>
                      <a:pt x="15" y="131"/>
                    </a:cubicBezTo>
                    <a:cubicBezTo>
                      <a:pt x="14" y="133"/>
                      <a:pt x="13" y="134"/>
                      <a:pt x="12" y="135"/>
                    </a:cubicBezTo>
                    <a:cubicBezTo>
                      <a:pt x="12" y="136"/>
                      <a:pt x="11" y="136"/>
                      <a:pt x="11" y="136"/>
                    </a:cubicBezTo>
                    <a:cubicBezTo>
                      <a:pt x="10" y="136"/>
                      <a:pt x="10" y="136"/>
                      <a:pt x="10" y="136"/>
                    </a:cubicBezTo>
                    <a:cubicBezTo>
                      <a:pt x="9" y="135"/>
                      <a:pt x="9" y="135"/>
                      <a:pt x="9" y="135"/>
                    </a:cubicBezTo>
                    <a:cubicBezTo>
                      <a:pt x="8" y="134"/>
                      <a:pt x="8" y="133"/>
                      <a:pt x="8" y="132"/>
                    </a:cubicBezTo>
                    <a:cubicBezTo>
                      <a:pt x="7" y="133"/>
                      <a:pt x="7" y="134"/>
                      <a:pt x="6" y="136"/>
                    </a:cubicBezTo>
                    <a:cubicBezTo>
                      <a:pt x="6" y="137"/>
                      <a:pt x="6" y="138"/>
                      <a:pt x="7" y="140"/>
                    </a:cubicBezTo>
                    <a:cubicBezTo>
                      <a:pt x="8" y="142"/>
                      <a:pt x="9" y="145"/>
                      <a:pt x="6" y="149"/>
                    </a:cubicBezTo>
                    <a:cubicBezTo>
                      <a:pt x="2" y="155"/>
                      <a:pt x="0" y="159"/>
                      <a:pt x="4" y="164"/>
                    </a:cubicBezTo>
                    <a:cubicBezTo>
                      <a:pt x="10" y="172"/>
                      <a:pt x="13" y="177"/>
                      <a:pt x="11" y="182"/>
                    </a:cubicBezTo>
                    <a:cubicBezTo>
                      <a:pt x="10" y="183"/>
                      <a:pt x="9" y="183"/>
                      <a:pt x="8" y="183"/>
                    </a:cubicBezTo>
                    <a:cubicBezTo>
                      <a:pt x="8" y="183"/>
                      <a:pt x="8" y="183"/>
                      <a:pt x="8" y="183"/>
                    </a:cubicBezTo>
                    <a:cubicBezTo>
                      <a:pt x="8" y="184"/>
                      <a:pt x="7" y="184"/>
                      <a:pt x="7" y="184"/>
                    </a:cubicBezTo>
                    <a:cubicBezTo>
                      <a:pt x="6" y="185"/>
                      <a:pt x="5" y="186"/>
                      <a:pt x="3" y="185"/>
                    </a:cubicBezTo>
                    <a:cubicBezTo>
                      <a:pt x="3" y="185"/>
                      <a:pt x="4" y="185"/>
                      <a:pt x="4" y="186"/>
                    </a:cubicBezTo>
                    <a:cubicBezTo>
                      <a:pt x="7" y="192"/>
                      <a:pt x="11" y="198"/>
                      <a:pt x="11" y="202"/>
                    </a:cubicBezTo>
                    <a:cubicBezTo>
                      <a:pt x="11" y="204"/>
                      <a:pt x="13" y="207"/>
                      <a:pt x="15" y="210"/>
                    </a:cubicBezTo>
                    <a:cubicBezTo>
                      <a:pt x="18" y="214"/>
                      <a:pt x="21" y="218"/>
                      <a:pt x="21" y="224"/>
                    </a:cubicBezTo>
                    <a:cubicBezTo>
                      <a:pt x="20" y="231"/>
                      <a:pt x="28" y="244"/>
                      <a:pt x="30" y="248"/>
                    </a:cubicBezTo>
                    <a:cubicBezTo>
                      <a:pt x="32" y="250"/>
                      <a:pt x="31" y="252"/>
                      <a:pt x="30" y="255"/>
                    </a:cubicBezTo>
                    <a:cubicBezTo>
                      <a:pt x="29" y="258"/>
                      <a:pt x="28" y="261"/>
                      <a:pt x="28" y="264"/>
                    </a:cubicBezTo>
                    <a:cubicBezTo>
                      <a:pt x="29" y="268"/>
                      <a:pt x="28" y="271"/>
                      <a:pt x="26" y="273"/>
                    </a:cubicBezTo>
                    <a:cubicBezTo>
                      <a:pt x="25" y="275"/>
                      <a:pt x="22" y="276"/>
                      <a:pt x="20" y="276"/>
                    </a:cubicBezTo>
                    <a:cubicBezTo>
                      <a:pt x="19" y="276"/>
                      <a:pt x="19" y="276"/>
                      <a:pt x="20" y="277"/>
                    </a:cubicBezTo>
                    <a:cubicBezTo>
                      <a:pt x="21" y="278"/>
                      <a:pt x="22" y="279"/>
                      <a:pt x="23" y="279"/>
                    </a:cubicBezTo>
                    <a:cubicBezTo>
                      <a:pt x="26" y="280"/>
                      <a:pt x="28" y="281"/>
                      <a:pt x="29" y="283"/>
                    </a:cubicBezTo>
                    <a:cubicBezTo>
                      <a:pt x="29" y="284"/>
                      <a:pt x="30" y="285"/>
                      <a:pt x="32" y="287"/>
                    </a:cubicBezTo>
                    <a:cubicBezTo>
                      <a:pt x="34" y="288"/>
                      <a:pt x="38" y="289"/>
                      <a:pt x="44" y="289"/>
                    </a:cubicBezTo>
                    <a:cubicBezTo>
                      <a:pt x="46" y="289"/>
                      <a:pt x="48" y="289"/>
                      <a:pt x="50" y="289"/>
                    </a:cubicBezTo>
                    <a:cubicBezTo>
                      <a:pt x="51" y="289"/>
                      <a:pt x="52" y="289"/>
                      <a:pt x="53" y="289"/>
                    </a:cubicBezTo>
                    <a:cubicBezTo>
                      <a:pt x="54" y="289"/>
                      <a:pt x="55" y="288"/>
                      <a:pt x="56" y="286"/>
                    </a:cubicBezTo>
                    <a:cubicBezTo>
                      <a:pt x="58" y="284"/>
                      <a:pt x="60" y="282"/>
                      <a:pt x="64" y="282"/>
                    </a:cubicBezTo>
                    <a:cubicBezTo>
                      <a:pt x="67" y="282"/>
                      <a:pt x="68" y="281"/>
                      <a:pt x="69" y="279"/>
                    </a:cubicBezTo>
                    <a:cubicBezTo>
                      <a:pt x="69" y="279"/>
                      <a:pt x="70" y="278"/>
                      <a:pt x="71" y="277"/>
                    </a:cubicBezTo>
                    <a:cubicBezTo>
                      <a:pt x="72" y="275"/>
                      <a:pt x="76" y="274"/>
                      <a:pt x="84" y="274"/>
                    </a:cubicBezTo>
                    <a:cubicBezTo>
                      <a:pt x="89" y="274"/>
                      <a:pt x="94" y="274"/>
                      <a:pt x="99" y="275"/>
                    </a:cubicBezTo>
                    <a:cubicBezTo>
                      <a:pt x="101" y="275"/>
                      <a:pt x="101" y="275"/>
                      <a:pt x="101" y="275"/>
                    </a:cubicBezTo>
                    <a:cubicBezTo>
                      <a:pt x="112" y="275"/>
                      <a:pt x="118" y="273"/>
                      <a:pt x="120" y="267"/>
                    </a:cubicBezTo>
                    <a:cubicBezTo>
                      <a:pt x="122" y="264"/>
                      <a:pt x="126" y="262"/>
                      <a:pt x="130" y="261"/>
                    </a:cubicBezTo>
                    <a:cubicBezTo>
                      <a:pt x="132" y="260"/>
                      <a:pt x="135" y="259"/>
                      <a:pt x="136" y="258"/>
                    </a:cubicBezTo>
                    <a:cubicBezTo>
                      <a:pt x="140" y="254"/>
                      <a:pt x="143" y="254"/>
                      <a:pt x="154" y="254"/>
                    </a:cubicBezTo>
                    <a:cubicBezTo>
                      <a:pt x="161" y="255"/>
                      <a:pt x="168" y="251"/>
                      <a:pt x="174" y="249"/>
                    </a:cubicBezTo>
                    <a:cubicBezTo>
                      <a:pt x="176" y="248"/>
                      <a:pt x="177" y="248"/>
                      <a:pt x="178" y="247"/>
                    </a:cubicBezTo>
                    <a:cubicBezTo>
                      <a:pt x="182" y="245"/>
                      <a:pt x="187" y="245"/>
                      <a:pt x="193" y="245"/>
                    </a:cubicBezTo>
                    <a:cubicBezTo>
                      <a:pt x="196" y="245"/>
                      <a:pt x="200" y="245"/>
                      <a:pt x="202" y="244"/>
                    </a:cubicBezTo>
                    <a:cubicBezTo>
                      <a:pt x="203" y="244"/>
                      <a:pt x="203" y="244"/>
                      <a:pt x="204" y="244"/>
                    </a:cubicBezTo>
                    <a:cubicBezTo>
                      <a:pt x="207" y="244"/>
                      <a:pt x="209" y="246"/>
                      <a:pt x="211" y="248"/>
                    </a:cubicBezTo>
                    <a:cubicBezTo>
                      <a:pt x="212" y="249"/>
                      <a:pt x="214" y="251"/>
                      <a:pt x="216" y="251"/>
                    </a:cubicBezTo>
                    <a:cubicBezTo>
                      <a:pt x="221" y="250"/>
                      <a:pt x="224" y="251"/>
                      <a:pt x="226" y="252"/>
                    </a:cubicBezTo>
                    <a:cubicBezTo>
                      <a:pt x="227" y="252"/>
                      <a:pt x="228" y="252"/>
                      <a:pt x="229" y="252"/>
                    </a:cubicBezTo>
                    <a:cubicBezTo>
                      <a:pt x="230" y="252"/>
                      <a:pt x="230" y="252"/>
                      <a:pt x="230" y="252"/>
                    </a:cubicBezTo>
                    <a:cubicBezTo>
                      <a:pt x="232" y="252"/>
                      <a:pt x="234" y="254"/>
                      <a:pt x="234" y="254"/>
                    </a:cubicBezTo>
                    <a:cubicBezTo>
                      <a:pt x="235" y="255"/>
                      <a:pt x="236" y="255"/>
                      <a:pt x="237" y="256"/>
                    </a:cubicBezTo>
                    <a:cubicBezTo>
                      <a:pt x="239" y="256"/>
                      <a:pt x="240" y="258"/>
                      <a:pt x="240" y="259"/>
                    </a:cubicBezTo>
                    <a:cubicBezTo>
                      <a:pt x="241" y="260"/>
                      <a:pt x="241" y="263"/>
                      <a:pt x="239" y="266"/>
                    </a:cubicBezTo>
                    <a:cubicBezTo>
                      <a:pt x="239" y="266"/>
                      <a:pt x="240" y="266"/>
                      <a:pt x="240" y="267"/>
                    </a:cubicBezTo>
                    <a:cubicBezTo>
                      <a:pt x="243" y="268"/>
                      <a:pt x="246" y="269"/>
                      <a:pt x="249" y="273"/>
                    </a:cubicBezTo>
                    <a:cubicBezTo>
                      <a:pt x="252" y="277"/>
                      <a:pt x="251" y="280"/>
                      <a:pt x="251" y="282"/>
                    </a:cubicBezTo>
                    <a:cubicBezTo>
                      <a:pt x="251" y="283"/>
                      <a:pt x="251" y="284"/>
                      <a:pt x="251" y="286"/>
                    </a:cubicBezTo>
                    <a:cubicBezTo>
                      <a:pt x="252" y="287"/>
                      <a:pt x="253" y="288"/>
                      <a:pt x="253" y="288"/>
                    </a:cubicBezTo>
                    <a:cubicBezTo>
                      <a:pt x="253" y="288"/>
                      <a:pt x="255" y="286"/>
                      <a:pt x="257" y="282"/>
                    </a:cubicBezTo>
                    <a:cubicBezTo>
                      <a:pt x="260" y="278"/>
                      <a:pt x="263" y="277"/>
                      <a:pt x="266" y="277"/>
                    </a:cubicBezTo>
                    <a:cubicBezTo>
                      <a:pt x="268" y="276"/>
                      <a:pt x="268" y="276"/>
                      <a:pt x="268" y="275"/>
                    </a:cubicBezTo>
                    <a:cubicBezTo>
                      <a:pt x="269" y="269"/>
                      <a:pt x="273" y="262"/>
                      <a:pt x="278" y="262"/>
                    </a:cubicBezTo>
                    <a:cubicBezTo>
                      <a:pt x="279" y="262"/>
                      <a:pt x="280" y="263"/>
                      <a:pt x="281" y="263"/>
                    </a:cubicBezTo>
                    <a:cubicBezTo>
                      <a:pt x="284" y="266"/>
                      <a:pt x="282" y="269"/>
                      <a:pt x="281" y="271"/>
                    </a:cubicBezTo>
                    <a:cubicBezTo>
                      <a:pt x="280" y="273"/>
                      <a:pt x="278" y="276"/>
                      <a:pt x="277" y="281"/>
                    </a:cubicBezTo>
                    <a:cubicBezTo>
                      <a:pt x="276" y="288"/>
                      <a:pt x="274" y="290"/>
                      <a:pt x="271" y="290"/>
                    </a:cubicBezTo>
                    <a:cubicBezTo>
                      <a:pt x="272" y="291"/>
                      <a:pt x="272" y="291"/>
                      <a:pt x="273" y="291"/>
                    </a:cubicBezTo>
                    <a:cubicBezTo>
                      <a:pt x="274" y="291"/>
                      <a:pt x="276" y="290"/>
                      <a:pt x="276" y="289"/>
                    </a:cubicBezTo>
                    <a:cubicBezTo>
                      <a:pt x="276" y="282"/>
                      <a:pt x="279" y="280"/>
                      <a:pt x="281" y="280"/>
                    </a:cubicBezTo>
                    <a:cubicBezTo>
                      <a:pt x="283" y="280"/>
                      <a:pt x="284" y="282"/>
                      <a:pt x="286" y="284"/>
                    </a:cubicBezTo>
                    <a:cubicBezTo>
                      <a:pt x="290" y="289"/>
                      <a:pt x="287" y="293"/>
                      <a:pt x="286" y="295"/>
                    </a:cubicBezTo>
                    <a:cubicBezTo>
                      <a:pt x="286" y="296"/>
                      <a:pt x="285" y="296"/>
                      <a:pt x="285" y="297"/>
                    </a:cubicBezTo>
                    <a:cubicBezTo>
                      <a:pt x="286" y="297"/>
                      <a:pt x="287" y="296"/>
                      <a:pt x="287" y="296"/>
                    </a:cubicBezTo>
                    <a:cubicBezTo>
                      <a:pt x="289" y="296"/>
                      <a:pt x="290" y="295"/>
                      <a:pt x="291" y="295"/>
                    </a:cubicBezTo>
                    <a:cubicBezTo>
                      <a:pt x="292" y="295"/>
                      <a:pt x="292" y="295"/>
                      <a:pt x="292" y="295"/>
                    </a:cubicBezTo>
                    <a:cubicBezTo>
                      <a:pt x="295" y="296"/>
                      <a:pt x="297" y="299"/>
                      <a:pt x="299" y="301"/>
                    </a:cubicBezTo>
                    <a:cubicBezTo>
                      <a:pt x="301" y="304"/>
                      <a:pt x="304" y="309"/>
                      <a:pt x="303" y="313"/>
                    </a:cubicBezTo>
                    <a:cubicBezTo>
                      <a:pt x="303" y="314"/>
                      <a:pt x="303" y="314"/>
                      <a:pt x="303" y="314"/>
                    </a:cubicBezTo>
                    <a:cubicBezTo>
                      <a:pt x="302" y="319"/>
                      <a:pt x="301" y="322"/>
                      <a:pt x="308" y="326"/>
                    </a:cubicBezTo>
                    <a:cubicBezTo>
                      <a:pt x="311" y="327"/>
                      <a:pt x="313" y="329"/>
                      <a:pt x="314" y="329"/>
                    </a:cubicBezTo>
                    <a:cubicBezTo>
                      <a:pt x="315" y="330"/>
                      <a:pt x="315" y="330"/>
                      <a:pt x="318" y="330"/>
                    </a:cubicBezTo>
                    <a:cubicBezTo>
                      <a:pt x="325" y="330"/>
                      <a:pt x="339" y="336"/>
                      <a:pt x="342" y="339"/>
                    </a:cubicBezTo>
                    <a:cubicBezTo>
                      <a:pt x="343" y="339"/>
                      <a:pt x="343" y="339"/>
                      <a:pt x="344" y="339"/>
                    </a:cubicBezTo>
                    <a:cubicBezTo>
                      <a:pt x="347" y="339"/>
                      <a:pt x="352" y="336"/>
                      <a:pt x="353" y="332"/>
                    </a:cubicBezTo>
                    <a:cubicBezTo>
                      <a:pt x="354" y="329"/>
                      <a:pt x="356" y="327"/>
                      <a:pt x="358" y="327"/>
                    </a:cubicBezTo>
                    <a:cubicBezTo>
                      <a:pt x="360" y="327"/>
                      <a:pt x="362" y="329"/>
                      <a:pt x="363" y="331"/>
                    </a:cubicBezTo>
                    <a:cubicBezTo>
                      <a:pt x="363" y="331"/>
                      <a:pt x="363" y="331"/>
                      <a:pt x="363" y="331"/>
                    </a:cubicBezTo>
                    <a:cubicBezTo>
                      <a:pt x="363" y="331"/>
                      <a:pt x="364" y="331"/>
                      <a:pt x="364" y="331"/>
                    </a:cubicBezTo>
                    <a:cubicBezTo>
                      <a:pt x="365" y="331"/>
                      <a:pt x="366" y="332"/>
                      <a:pt x="367" y="335"/>
                    </a:cubicBezTo>
                    <a:cubicBezTo>
                      <a:pt x="367" y="336"/>
                      <a:pt x="369" y="336"/>
                      <a:pt x="370" y="337"/>
                    </a:cubicBezTo>
                    <a:cubicBezTo>
                      <a:pt x="372" y="338"/>
                      <a:pt x="373" y="339"/>
                      <a:pt x="374" y="341"/>
                    </a:cubicBezTo>
                    <a:cubicBezTo>
                      <a:pt x="375" y="341"/>
                      <a:pt x="375" y="341"/>
                      <a:pt x="375" y="342"/>
                    </a:cubicBezTo>
                    <a:cubicBezTo>
                      <a:pt x="376" y="339"/>
                      <a:pt x="378" y="338"/>
                      <a:pt x="381" y="337"/>
                    </a:cubicBezTo>
                    <a:cubicBezTo>
                      <a:pt x="383" y="336"/>
                      <a:pt x="385" y="334"/>
                      <a:pt x="388" y="331"/>
                    </a:cubicBezTo>
                    <a:cubicBezTo>
                      <a:pt x="389" y="331"/>
                      <a:pt x="390" y="330"/>
                      <a:pt x="391" y="329"/>
                    </a:cubicBezTo>
                    <a:cubicBezTo>
                      <a:pt x="395" y="325"/>
                      <a:pt x="411" y="325"/>
                      <a:pt x="415" y="324"/>
                    </a:cubicBezTo>
                    <a:cubicBezTo>
                      <a:pt x="415" y="322"/>
                      <a:pt x="416" y="315"/>
                      <a:pt x="417" y="310"/>
                    </a:cubicBezTo>
                    <a:cubicBezTo>
                      <a:pt x="417" y="308"/>
                      <a:pt x="417" y="305"/>
                      <a:pt x="417" y="303"/>
                    </a:cubicBezTo>
                    <a:cubicBezTo>
                      <a:pt x="418" y="299"/>
                      <a:pt x="420" y="296"/>
                      <a:pt x="422" y="294"/>
                    </a:cubicBezTo>
                    <a:cubicBezTo>
                      <a:pt x="424" y="292"/>
                      <a:pt x="425" y="290"/>
                      <a:pt x="426" y="286"/>
                    </a:cubicBezTo>
                    <a:cubicBezTo>
                      <a:pt x="427" y="278"/>
                      <a:pt x="436" y="261"/>
                      <a:pt x="439" y="260"/>
                    </a:cubicBezTo>
                    <a:cubicBezTo>
                      <a:pt x="440" y="260"/>
                      <a:pt x="444" y="258"/>
                      <a:pt x="445" y="254"/>
                    </a:cubicBezTo>
                    <a:cubicBezTo>
                      <a:pt x="445" y="252"/>
                      <a:pt x="446" y="249"/>
                      <a:pt x="448" y="246"/>
                    </a:cubicBezTo>
                    <a:cubicBezTo>
                      <a:pt x="449" y="244"/>
                      <a:pt x="451" y="241"/>
                      <a:pt x="451" y="239"/>
                    </a:cubicBezTo>
                    <a:cubicBezTo>
                      <a:pt x="451" y="235"/>
                      <a:pt x="452" y="231"/>
                      <a:pt x="453" y="229"/>
                    </a:cubicBezTo>
                    <a:cubicBezTo>
                      <a:pt x="453" y="227"/>
                      <a:pt x="453" y="225"/>
                      <a:pt x="453" y="225"/>
                    </a:cubicBezTo>
                    <a:cubicBezTo>
                      <a:pt x="453" y="222"/>
                      <a:pt x="451" y="216"/>
                      <a:pt x="455" y="212"/>
                    </a:cubicBezTo>
                    <a:cubicBezTo>
                      <a:pt x="456" y="210"/>
                      <a:pt x="456" y="209"/>
                      <a:pt x="455" y="207"/>
                    </a:cubicBezTo>
                    <a:cubicBezTo>
                      <a:pt x="455" y="205"/>
                      <a:pt x="454" y="203"/>
                      <a:pt x="456" y="2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68" name="Freeform 1110">
                <a:extLst>
                  <a:ext uri="{FF2B5EF4-FFF2-40B4-BE49-F238E27FC236}">
                    <a16:creationId xmlns:a16="http://schemas.microsoft.com/office/drawing/2014/main" id="{B505BC81-A4C3-0E49-AAC1-AD3F4D5CB4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7" y="2837"/>
                <a:ext cx="35" cy="36"/>
              </a:xfrm>
              <a:custGeom>
                <a:avLst/>
                <a:gdLst>
                  <a:gd name="T0" fmla="*/ 27 w 37"/>
                  <a:gd name="T1" fmla="*/ 3 h 37"/>
                  <a:gd name="T2" fmla="*/ 17 w 37"/>
                  <a:gd name="T3" fmla="*/ 6 h 37"/>
                  <a:gd name="T4" fmla="*/ 3 w 37"/>
                  <a:gd name="T5" fmla="*/ 2 h 37"/>
                  <a:gd name="T6" fmla="*/ 0 w 37"/>
                  <a:gd name="T7" fmla="*/ 1 h 37"/>
                  <a:gd name="T8" fmla="*/ 2 w 37"/>
                  <a:gd name="T9" fmla="*/ 5 h 37"/>
                  <a:gd name="T10" fmla="*/ 4 w 37"/>
                  <a:gd name="T11" fmla="*/ 22 h 37"/>
                  <a:gd name="T12" fmla="*/ 5 w 37"/>
                  <a:gd name="T13" fmla="*/ 24 h 37"/>
                  <a:gd name="T14" fmla="*/ 18 w 37"/>
                  <a:gd name="T15" fmla="*/ 36 h 37"/>
                  <a:gd name="T16" fmla="*/ 20 w 37"/>
                  <a:gd name="T17" fmla="*/ 35 h 37"/>
                  <a:gd name="T18" fmla="*/ 24 w 37"/>
                  <a:gd name="T19" fmla="*/ 32 h 37"/>
                  <a:gd name="T20" fmla="*/ 24 w 37"/>
                  <a:gd name="T21" fmla="*/ 32 h 37"/>
                  <a:gd name="T22" fmla="*/ 25 w 37"/>
                  <a:gd name="T23" fmla="*/ 30 h 37"/>
                  <a:gd name="T24" fmla="*/ 25 w 37"/>
                  <a:gd name="T25" fmla="*/ 28 h 37"/>
                  <a:gd name="T26" fmla="*/ 27 w 37"/>
                  <a:gd name="T27" fmla="*/ 25 h 37"/>
                  <a:gd name="T28" fmla="*/ 30 w 37"/>
                  <a:gd name="T29" fmla="*/ 26 h 37"/>
                  <a:gd name="T30" fmla="*/ 32 w 37"/>
                  <a:gd name="T31" fmla="*/ 27 h 37"/>
                  <a:gd name="T32" fmla="*/ 32 w 37"/>
                  <a:gd name="T33" fmla="*/ 23 h 37"/>
                  <a:gd name="T34" fmla="*/ 34 w 37"/>
                  <a:gd name="T35" fmla="*/ 16 h 37"/>
                  <a:gd name="T36" fmla="*/ 36 w 37"/>
                  <a:gd name="T37" fmla="*/ 15 h 37"/>
                  <a:gd name="T38" fmla="*/ 34 w 37"/>
                  <a:gd name="T39" fmla="*/ 0 h 37"/>
                  <a:gd name="T40" fmla="*/ 27 w 37"/>
                  <a:gd name="T41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37">
                    <a:moveTo>
                      <a:pt x="27" y="3"/>
                    </a:moveTo>
                    <a:cubicBezTo>
                      <a:pt x="23" y="4"/>
                      <a:pt x="20" y="5"/>
                      <a:pt x="17" y="6"/>
                    </a:cubicBezTo>
                    <a:cubicBezTo>
                      <a:pt x="13" y="6"/>
                      <a:pt x="7" y="4"/>
                      <a:pt x="3" y="2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4" y="12"/>
                      <a:pt x="7" y="18"/>
                      <a:pt x="4" y="22"/>
                    </a:cubicBezTo>
                    <a:cubicBezTo>
                      <a:pt x="4" y="22"/>
                      <a:pt x="4" y="23"/>
                      <a:pt x="5" y="24"/>
                    </a:cubicBezTo>
                    <a:cubicBezTo>
                      <a:pt x="7" y="29"/>
                      <a:pt x="15" y="36"/>
                      <a:pt x="18" y="36"/>
                    </a:cubicBezTo>
                    <a:cubicBezTo>
                      <a:pt x="19" y="36"/>
                      <a:pt x="19" y="37"/>
                      <a:pt x="20" y="35"/>
                    </a:cubicBezTo>
                    <a:cubicBezTo>
                      <a:pt x="20" y="34"/>
                      <a:pt x="21" y="32"/>
                      <a:pt x="24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5" y="32"/>
                      <a:pt x="25" y="31"/>
                      <a:pt x="25" y="30"/>
                    </a:cubicBezTo>
                    <a:cubicBezTo>
                      <a:pt x="25" y="29"/>
                      <a:pt x="25" y="28"/>
                      <a:pt x="25" y="28"/>
                    </a:cubicBezTo>
                    <a:cubicBezTo>
                      <a:pt x="25" y="26"/>
                      <a:pt x="26" y="25"/>
                      <a:pt x="27" y="25"/>
                    </a:cubicBezTo>
                    <a:cubicBezTo>
                      <a:pt x="28" y="25"/>
                      <a:pt x="29" y="26"/>
                      <a:pt x="30" y="26"/>
                    </a:cubicBezTo>
                    <a:cubicBezTo>
                      <a:pt x="31" y="27"/>
                      <a:pt x="32" y="27"/>
                      <a:pt x="32" y="27"/>
                    </a:cubicBezTo>
                    <a:cubicBezTo>
                      <a:pt x="32" y="27"/>
                      <a:pt x="32" y="25"/>
                      <a:pt x="32" y="23"/>
                    </a:cubicBezTo>
                    <a:cubicBezTo>
                      <a:pt x="32" y="20"/>
                      <a:pt x="32" y="18"/>
                      <a:pt x="34" y="16"/>
                    </a:cubicBezTo>
                    <a:cubicBezTo>
                      <a:pt x="34" y="15"/>
                      <a:pt x="35" y="15"/>
                      <a:pt x="36" y="15"/>
                    </a:cubicBezTo>
                    <a:cubicBezTo>
                      <a:pt x="37" y="13"/>
                      <a:pt x="36" y="7"/>
                      <a:pt x="34" y="0"/>
                    </a:cubicBezTo>
                    <a:cubicBezTo>
                      <a:pt x="32" y="0"/>
                      <a:pt x="29" y="2"/>
                      <a:pt x="2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69" name="Freeform 1111">
                <a:extLst>
                  <a:ext uri="{FF2B5EF4-FFF2-40B4-BE49-F238E27FC236}">
                    <a16:creationId xmlns:a16="http://schemas.microsoft.com/office/drawing/2014/main" id="{A535DBE8-B4E0-6C4F-91CA-8232BCE8E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" y="2727"/>
                <a:ext cx="16" cy="24"/>
              </a:xfrm>
              <a:custGeom>
                <a:avLst/>
                <a:gdLst>
                  <a:gd name="T0" fmla="*/ 15 w 17"/>
                  <a:gd name="T1" fmla="*/ 15 h 25"/>
                  <a:gd name="T2" fmla="*/ 12 w 17"/>
                  <a:gd name="T3" fmla="*/ 8 h 25"/>
                  <a:gd name="T4" fmla="*/ 0 w 17"/>
                  <a:gd name="T5" fmla="*/ 0 h 25"/>
                  <a:gd name="T6" fmla="*/ 5 w 17"/>
                  <a:gd name="T7" fmla="*/ 9 h 25"/>
                  <a:gd name="T8" fmla="*/ 8 w 17"/>
                  <a:gd name="T9" fmla="*/ 12 h 25"/>
                  <a:gd name="T10" fmla="*/ 13 w 17"/>
                  <a:gd name="T11" fmla="*/ 18 h 25"/>
                  <a:gd name="T12" fmla="*/ 17 w 17"/>
                  <a:gd name="T13" fmla="*/ 25 h 25"/>
                  <a:gd name="T14" fmla="*/ 16 w 17"/>
                  <a:gd name="T15" fmla="*/ 19 h 25"/>
                  <a:gd name="T16" fmla="*/ 15 w 17"/>
                  <a:gd name="T17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5">
                    <a:moveTo>
                      <a:pt x="15" y="15"/>
                    </a:moveTo>
                    <a:cubicBezTo>
                      <a:pt x="13" y="14"/>
                      <a:pt x="12" y="12"/>
                      <a:pt x="12" y="8"/>
                    </a:cubicBezTo>
                    <a:cubicBezTo>
                      <a:pt x="12" y="4"/>
                      <a:pt x="4" y="0"/>
                      <a:pt x="0" y="0"/>
                    </a:cubicBezTo>
                    <a:cubicBezTo>
                      <a:pt x="0" y="2"/>
                      <a:pt x="2" y="6"/>
                      <a:pt x="5" y="9"/>
                    </a:cubicBezTo>
                    <a:cubicBezTo>
                      <a:pt x="6" y="10"/>
                      <a:pt x="7" y="11"/>
                      <a:pt x="8" y="12"/>
                    </a:cubicBezTo>
                    <a:cubicBezTo>
                      <a:pt x="11" y="14"/>
                      <a:pt x="13" y="16"/>
                      <a:pt x="13" y="18"/>
                    </a:cubicBezTo>
                    <a:cubicBezTo>
                      <a:pt x="13" y="19"/>
                      <a:pt x="15" y="23"/>
                      <a:pt x="17" y="25"/>
                    </a:cubicBezTo>
                    <a:cubicBezTo>
                      <a:pt x="17" y="23"/>
                      <a:pt x="16" y="21"/>
                      <a:pt x="16" y="19"/>
                    </a:cubicBezTo>
                    <a:cubicBezTo>
                      <a:pt x="16" y="17"/>
                      <a:pt x="16" y="16"/>
                      <a:pt x="15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70" name="Freeform 1112">
                <a:extLst>
                  <a:ext uri="{FF2B5EF4-FFF2-40B4-BE49-F238E27FC236}">
                    <a16:creationId xmlns:a16="http://schemas.microsoft.com/office/drawing/2014/main" id="{8FC018D0-E6B8-BD45-8172-8C2A5A745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3" y="2751"/>
                <a:ext cx="49" cy="59"/>
              </a:xfrm>
              <a:custGeom>
                <a:avLst/>
                <a:gdLst>
                  <a:gd name="T0" fmla="*/ 50 w 51"/>
                  <a:gd name="T1" fmla="*/ 12 h 61"/>
                  <a:gd name="T2" fmla="*/ 44 w 51"/>
                  <a:gd name="T3" fmla="*/ 15 h 61"/>
                  <a:gd name="T4" fmla="*/ 40 w 51"/>
                  <a:gd name="T5" fmla="*/ 18 h 61"/>
                  <a:gd name="T6" fmla="*/ 35 w 51"/>
                  <a:gd name="T7" fmla="*/ 16 h 61"/>
                  <a:gd name="T8" fmla="*/ 31 w 51"/>
                  <a:gd name="T9" fmla="*/ 15 h 61"/>
                  <a:gd name="T10" fmla="*/ 22 w 51"/>
                  <a:gd name="T11" fmla="*/ 6 h 61"/>
                  <a:gd name="T12" fmla="*/ 20 w 51"/>
                  <a:gd name="T13" fmla="*/ 0 h 61"/>
                  <a:gd name="T14" fmla="*/ 21 w 51"/>
                  <a:gd name="T15" fmla="*/ 5 h 61"/>
                  <a:gd name="T16" fmla="*/ 18 w 51"/>
                  <a:gd name="T17" fmla="*/ 6 h 61"/>
                  <a:gd name="T18" fmla="*/ 15 w 51"/>
                  <a:gd name="T19" fmla="*/ 4 h 61"/>
                  <a:gd name="T20" fmla="*/ 14 w 51"/>
                  <a:gd name="T21" fmla="*/ 3 h 61"/>
                  <a:gd name="T22" fmla="*/ 13 w 51"/>
                  <a:gd name="T23" fmla="*/ 3 h 61"/>
                  <a:gd name="T24" fmla="*/ 12 w 51"/>
                  <a:gd name="T25" fmla="*/ 10 h 61"/>
                  <a:gd name="T26" fmla="*/ 10 w 51"/>
                  <a:gd name="T27" fmla="*/ 19 h 61"/>
                  <a:gd name="T28" fmla="*/ 4 w 51"/>
                  <a:gd name="T29" fmla="*/ 28 h 61"/>
                  <a:gd name="T30" fmla="*/ 0 w 51"/>
                  <a:gd name="T31" fmla="*/ 30 h 61"/>
                  <a:gd name="T32" fmla="*/ 0 w 51"/>
                  <a:gd name="T33" fmla="*/ 31 h 61"/>
                  <a:gd name="T34" fmla="*/ 8 w 51"/>
                  <a:gd name="T35" fmla="*/ 37 h 61"/>
                  <a:gd name="T36" fmla="*/ 15 w 51"/>
                  <a:gd name="T37" fmla="*/ 41 h 61"/>
                  <a:gd name="T38" fmla="*/ 14 w 51"/>
                  <a:gd name="T39" fmla="*/ 56 h 61"/>
                  <a:gd name="T40" fmla="*/ 13 w 51"/>
                  <a:gd name="T41" fmla="*/ 60 h 61"/>
                  <a:gd name="T42" fmla="*/ 17 w 51"/>
                  <a:gd name="T43" fmla="*/ 61 h 61"/>
                  <a:gd name="T44" fmla="*/ 20 w 51"/>
                  <a:gd name="T45" fmla="*/ 60 h 61"/>
                  <a:gd name="T46" fmla="*/ 27 w 51"/>
                  <a:gd name="T47" fmla="*/ 51 h 61"/>
                  <a:gd name="T48" fmla="*/ 32 w 51"/>
                  <a:gd name="T49" fmla="*/ 43 h 61"/>
                  <a:gd name="T50" fmla="*/ 34 w 51"/>
                  <a:gd name="T51" fmla="*/ 37 h 61"/>
                  <a:gd name="T52" fmla="*/ 35 w 51"/>
                  <a:gd name="T53" fmla="*/ 32 h 61"/>
                  <a:gd name="T54" fmla="*/ 43 w 51"/>
                  <a:gd name="T55" fmla="*/ 28 h 61"/>
                  <a:gd name="T56" fmla="*/ 44 w 51"/>
                  <a:gd name="T57" fmla="*/ 28 h 61"/>
                  <a:gd name="T58" fmla="*/ 44 w 51"/>
                  <a:gd name="T59" fmla="*/ 27 h 61"/>
                  <a:gd name="T60" fmla="*/ 49 w 51"/>
                  <a:gd name="T61" fmla="*/ 22 h 61"/>
                  <a:gd name="T62" fmla="*/ 50 w 51"/>
                  <a:gd name="T63" fmla="*/ 19 h 61"/>
                  <a:gd name="T64" fmla="*/ 51 w 51"/>
                  <a:gd name="T65" fmla="*/ 13 h 61"/>
                  <a:gd name="T66" fmla="*/ 51 w 51"/>
                  <a:gd name="T67" fmla="*/ 13 h 61"/>
                  <a:gd name="T68" fmla="*/ 50 w 51"/>
                  <a:gd name="T69" fmla="*/ 1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" h="61">
                    <a:moveTo>
                      <a:pt x="50" y="12"/>
                    </a:moveTo>
                    <a:cubicBezTo>
                      <a:pt x="48" y="12"/>
                      <a:pt x="44" y="14"/>
                      <a:pt x="44" y="15"/>
                    </a:cubicBezTo>
                    <a:cubicBezTo>
                      <a:pt x="43" y="17"/>
                      <a:pt x="41" y="18"/>
                      <a:pt x="40" y="18"/>
                    </a:cubicBezTo>
                    <a:cubicBezTo>
                      <a:pt x="38" y="18"/>
                      <a:pt x="36" y="17"/>
                      <a:pt x="35" y="16"/>
                    </a:cubicBezTo>
                    <a:cubicBezTo>
                      <a:pt x="34" y="16"/>
                      <a:pt x="32" y="15"/>
                      <a:pt x="31" y="15"/>
                    </a:cubicBezTo>
                    <a:cubicBezTo>
                      <a:pt x="26" y="15"/>
                      <a:pt x="22" y="11"/>
                      <a:pt x="22" y="6"/>
                    </a:cubicBezTo>
                    <a:cubicBezTo>
                      <a:pt x="22" y="4"/>
                      <a:pt x="22" y="1"/>
                      <a:pt x="20" y="0"/>
                    </a:cubicBezTo>
                    <a:cubicBezTo>
                      <a:pt x="21" y="1"/>
                      <a:pt x="22" y="3"/>
                      <a:pt x="21" y="5"/>
                    </a:cubicBezTo>
                    <a:cubicBezTo>
                      <a:pt x="20" y="6"/>
                      <a:pt x="19" y="6"/>
                      <a:pt x="18" y="6"/>
                    </a:cubicBezTo>
                    <a:cubicBezTo>
                      <a:pt x="17" y="6"/>
                      <a:pt x="16" y="5"/>
                      <a:pt x="15" y="4"/>
                    </a:cubicBezTo>
                    <a:cubicBezTo>
                      <a:pt x="15" y="4"/>
                      <a:pt x="14" y="3"/>
                      <a:pt x="14" y="3"/>
                    </a:cubicBezTo>
                    <a:cubicBezTo>
                      <a:pt x="14" y="4"/>
                      <a:pt x="13" y="3"/>
                      <a:pt x="13" y="3"/>
                    </a:cubicBezTo>
                    <a:cubicBezTo>
                      <a:pt x="13" y="5"/>
                      <a:pt x="12" y="8"/>
                      <a:pt x="12" y="10"/>
                    </a:cubicBezTo>
                    <a:cubicBezTo>
                      <a:pt x="11" y="13"/>
                      <a:pt x="10" y="16"/>
                      <a:pt x="10" y="19"/>
                    </a:cubicBezTo>
                    <a:cubicBezTo>
                      <a:pt x="10" y="24"/>
                      <a:pt x="7" y="26"/>
                      <a:pt x="4" y="28"/>
                    </a:cubicBezTo>
                    <a:cubicBezTo>
                      <a:pt x="3" y="28"/>
                      <a:pt x="2" y="29"/>
                      <a:pt x="0" y="3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" y="32"/>
                      <a:pt x="5" y="35"/>
                      <a:pt x="8" y="37"/>
                    </a:cubicBezTo>
                    <a:cubicBezTo>
                      <a:pt x="11" y="38"/>
                      <a:pt x="13" y="40"/>
                      <a:pt x="15" y="41"/>
                    </a:cubicBezTo>
                    <a:cubicBezTo>
                      <a:pt x="20" y="45"/>
                      <a:pt x="16" y="52"/>
                      <a:pt x="14" y="56"/>
                    </a:cubicBezTo>
                    <a:cubicBezTo>
                      <a:pt x="14" y="57"/>
                      <a:pt x="13" y="59"/>
                      <a:pt x="13" y="60"/>
                    </a:cubicBezTo>
                    <a:cubicBezTo>
                      <a:pt x="13" y="60"/>
                      <a:pt x="14" y="61"/>
                      <a:pt x="17" y="61"/>
                    </a:cubicBezTo>
                    <a:cubicBezTo>
                      <a:pt x="18" y="61"/>
                      <a:pt x="19" y="61"/>
                      <a:pt x="20" y="60"/>
                    </a:cubicBezTo>
                    <a:cubicBezTo>
                      <a:pt x="23" y="60"/>
                      <a:pt x="25" y="55"/>
                      <a:pt x="27" y="51"/>
                    </a:cubicBezTo>
                    <a:cubicBezTo>
                      <a:pt x="29" y="48"/>
                      <a:pt x="30" y="45"/>
                      <a:pt x="32" y="43"/>
                    </a:cubicBezTo>
                    <a:cubicBezTo>
                      <a:pt x="34" y="42"/>
                      <a:pt x="34" y="40"/>
                      <a:pt x="34" y="37"/>
                    </a:cubicBezTo>
                    <a:cubicBezTo>
                      <a:pt x="34" y="35"/>
                      <a:pt x="34" y="33"/>
                      <a:pt x="35" y="32"/>
                    </a:cubicBezTo>
                    <a:cubicBezTo>
                      <a:pt x="38" y="28"/>
                      <a:pt x="41" y="28"/>
                      <a:pt x="43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28"/>
                      <a:pt x="44" y="27"/>
                      <a:pt x="44" y="27"/>
                    </a:cubicBezTo>
                    <a:cubicBezTo>
                      <a:pt x="45" y="25"/>
                      <a:pt x="46" y="22"/>
                      <a:pt x="49" y="22"/>
                    </a:cubicBezTo>
                    <a:cubicBezTo>
                      <a:pt x="50" y="21"/>
                      <a:pt x="50" y="20"/>
                      <a:pt x="50" y="19"/>
                    </a:cubicBezTo>
                    <a:cubicBezTo>
                      <a:pt x="50" y="17"/>
                      <a:pt x="50" y="15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3"/>
                      <a:pt x="51" y="12"/>
                      <a:pt x="5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71" name="Freeform 1113">
                <a:extLst>
                  <a:ext uri="{FF2B5EF4-FFF2-40B4-BE49-F238E27FC236}">
                    <a16:creationId xmlns:a16="http://schemas.microsoft.com/office/drawing/2014/main" id="{4BE61DE7-8116-E44E-9624-940C45679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5" y="2803"/>
                <a:ext cx="79" cy="75"/>
              </a:xfrm>
              <a:custGeom>
                <a:avLst/>
                <a:gdLst>
                  <a:gd name="T0" fmla="*/ 82 w 83"/>
                  <a:gd name="T1" fmla="*/ 4 h 78"/>
                  <a:gd name="T2" fmla="*/ 82 w 83"/>
                  <a:gd name="T3" fmla="*/ 2 h 78"/>
                  <a:gd name="T4" fmla="*/ 78 w 83"/>
                  <a:gd name="T5" fmla="*/ 3 h 78"/>
                  <a:gd name="T6" fmla="*/ 75 w 83"/>
                  <a:gd name="T7" fmla="*/ 5 h 78"/>
                  <a:gd name="T8" fmla="*/ 73 w 83"/>
                  <a:gd name="T9" fmla="*/ 5 h 78"/>
                  <a:gd name="T10" fmla="*/ 68 w 83"/>
                  <a:gd name="T11" fmla="*/ 2 h 78"/>
                  <a:gd name="T12" fmla="*/ 65 w 83"/>
                  <a:gd name="T13" fmla="*/ 0 h 78"/>
                  <a:gd name="T14" fmla="*/ 64 w 83"/>
                  <a:gd name="T15" fmla="*/ 0 h 78"/>
                  <a:gd name="T16" fmla="*/ 62 w 83"/>
                  <a:gd name="T17" fmla="*/ 3 h 78"/>
                  <a:gd name="T18" fmla="*/ 59 w 83"/>
                  <a:gd name="T19" fmla="*/ 10 h 78"/>
                  <a:gd name="T20" fmla="*/ 55 w 83"/>
                  <a:gd name="T21" fmla="*/ 16 h 78"/>
                  <a:gd name="T22" fmla="*/ 50 w 83"/>
                  <a:gd name="T23" fmla="*/ 25 h 78"/>
                  <a:gd name="T24" fmla="*/ 29 w 83"/>
                  <a:gd name="T25" fmla="*/ 39 h 78"/>
                  <a:gd name="T26" fmla="*/ 19 w 83"/>
                  <a:gd name="T27" fmla="*/ 46 h 78"/>
                  <a:gd name="T28" fmla="*/ 11 w 83"/>
                  <a:gd name="T29" fmla="*/ 53 h 78"/>
                  <a:gd name="T30" fmla="*/ 5 w 83"/>
                  <a:gd name="T31" fmla="*/ 58 h 78"/>
                  <a:gd name="T32" fmla="*/ 3 w 83"/>
                  <a:gd name="T33" fmla="*/ 63 h 78"/>
                  <a:gd name="T34" fmla="*/ 2 w 83"/>
                  <a:gd name="T35" fmla="*/ 69 h 78"/>
                  <a:gd name="T36" fmla="*/ 6 w 83"/>
                  <a:gd name="T37" fmla="*/ 71 h 78"/>
                  <a:gd name="T38" fmla="*/ 12 w 83"/>
                  <a:gd name="T39" fmla="*/ 73 h 78"/>
                  <a:gd name="T40" fmla="*/ 15 w 83"/>
                  <a:gd name="T41" fmla="*/ 75 h 78"/>
                  <a:gd name="T42" fmla="*/ 20 w 83"/>
                  <a:gd name="T43" fmla="*/ 77 h 78"/>
                  <a:gd name="T44" fmla="*/ 23 w 83"/>
                  <a:gd name="T45" fmla="*/ 78 h 78"/>
                  <a:gd name="T46" fmla="*/ 38 w 83"/>
                  <a:gd name="T47" fmla="*/ 72 h 78"/>
                  <a:gd name="T48" fmla="*/ 43 w 83"/>
                  <a:gd name="T49" fmla="*/ 63 h 78"/>
                  <a:gd name="T50" fmla="*/ 45 w 83"/>
                  <a:gd name="T51" fmla="*/ 59 h 78"/>
                  <a:gd name="T52" fmla="*/ 48 w 83"/>
                  <a:gd name="T53" fmla="*/ 53 h 78"/>
                  <a:gd name="T54" fmla="*/ 50 w 83"/>
                  <a:gd name="T55" fmla="*/ 48 h 78"/>
                  <a:gd name="T56" fmla="*/ 51 w 83"/>
                  <a:gd name="T57" fmla="*/ 47 h 78"/>
                  <a:gd name="T58" fmla="*/ 65 w 83"/>
                  <a:gd name="T59" fmla="*/ 39 h 78"/>
                  <a:gd name="T60" fmla="*/ 68 w 83"/>
                  <a:gd name="T61" fmla="*/ 39 h 78"/>
                  <a:gd name="T62" fmla="*/ 66 w 83"/>
                  <a:gd name="T63" fmla="*/ 35 h 78"/>
                  <a:gd name="T64" fmla="*/ 71 w 83"/>
                  <a:gd name="T65" fmla="*/ 29 h 78"/>
                  <a:gd name="T66" fmla="*/ 74 w 83"/>
                  <a:gd name="T67" fmla="*/ 24 h 78"/>
                  <a:gd name="T68" fmla="*/ 79 w 83"/>
                  <a:gd name="T69" fmla="*/ 15 h 78"/>
                  <a:gd name="T70" fmla="*/ 83 w 83"/>
                  <a:gd name="T71" fmla="*/ 11 h 78"/>
                  <a:gd name="T72" fmla="*/ 82 w 83"/>
                  <a:gd name="T73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3" h="78">
                    <a:moveTo>
                      <a:pt x="82" y="4"/>
                    </a:moveTo>
                    <a:cubicBezTo>
                      <a:pt x="83" y="3"/>
                      <a:pt x="83" y="3"/>
                      <a:pt x="82" y="2"/>
                    </a:cubicBezTo>
                    <a:cubicBezTo>
                      <a:pt x="81" y="1"/>
                      <a:pt x="80" y="2"/>
                      <a:pt x="78" y="3"/>
                    </a:cubicBezTo>
                    <a:cubicBezTo>
                      <a:pt x="77" y="4"/>
                      <a:pt x="76" y="4"/>
                      <a:pt x="75" y="5"/>
                    </a:cubicBezTo>
                    <a:cubicBezTo>
                      <a:pt x="74" y="5"/>
                      <a:pt x="74" y="5"/>
                      <a:pt x="73" y="5"/>
                    </a:cubicBezTo>
                    <a:cubicBezTo>
                      <a:pt x="71" y="5"/>
                      <a:pt x="69" y="4"/>
                      <a:pt x="68" y="2"/>
                    </a:cubicBezTo>
                    <a:cubicBezTo>
                      <a:pt x="67" y="1"/>
                      <a:pt x="66" y="0"/>
                      <a:pt x="65" y="0"/>
                    </a:cubicBezTo>
                    <a:cubicBezTo>
                      <a:pt x="65" y="0"/>
                      <a:pt x="65" y="0"/>
                      <a:pt x="64" y="0"/>
                    </a:cubicBezTo>
                    <a:cubicBezTo>
                      <a:pt x="63" y="2"/>
                      <a:pt x="63" y="2"/>
                      <a:pt x="62" y="3"/>
                    </a:cubicBezTo>
                    <a:cubicBezTo>
                      <a:pt x="62" y="5"/>
                      <a:pt x="62" y="7"/>
                      <a:pt x="59" y="10"/>
                    </a:cubicBezTo>
                    <a:cubicBezTo>
                      <a:pt x="56" y="12"/>
                      <a:pt x="56" y="13"/>
                      <a:pt x="55" y="16"/>
                    </a:cubicBezTo>
                    <a:cubicBezTo>
                      <a:pt x="54" y="18"/>
                      <a:pt x="53" y="21"/>
                      <a:pt x="50" y="25"/>
                    </a:cubicBezTo>
                    <a:cubicBezTo>
                      <a:pt x="46" y="31"/>
                      <a:pt x="37" y="36"/>
                      <a:pt x="29" y="39"/>
                    </a:cubicBezTo>
                    <a:cubicBezTo>
                      <a:pt x="25" y="42"/>
                      <a:pt x="20" y="44"/>
                      <a:pt x="19" y="46"/>
                    </a:cubicBezTo>
                    <a:cubicBezTo>
                      <a:pt x="17" y="49"/>
                      <a:pt x="14" y="51"/>
                      <a:pt x="11" y="53"/>
                    </a:cubicBezTo>
                    <a:cubicBezTo>
                      <a:pt x="8" y="55"/>
                      <a:pt x="5" y="57"/>
                      <a:pt x="5" y="58"/>
                    </a:cubicBezTo>
                    <a:cubicBezTo>
                      <a:pt x="5" y="60"/>
                      <a:pt x="4" y="62"/>
                      <a:pt x="3" y="63"/>
                    </a:cubicBezTo>
                    <a:cubicBezTo>
                      <a:pt x="1" y="66"/>
                      <a:pt x="0" y="67"/>
                      <a:pt x="2" y="69"/>
                    </a:cubicBezTo>
                    <a:cubicBezTo>
                      <a:pt x="3" y="71"/>
                      <a:pt x="4" y="71"/>
                      <a:pt x="6" y="71"/>
                    </a:cubicBezTo>
                    <a:cubicBezTo>
                      <a:pt x="7" y="71"/>
                      <a:pt x="10" y="71"/>
                      <a:pt x="12" y="73"/>
                    </a:cubicBezTo>
                    <a:cubicBezTo>
                      <a:pt x="13" y="75"/>
                      <a:pt x="14" y="75"/>
                      <a:pt x="15" y="75"/>
                    </a:cubicBezTo>
                    <a:cubicBezTo>
                      <a:pt x="16" y="75"/>
                      <a:pt x="19" y="75"/>
                      <a:pt x="20" y="77"/>
                    </a:cubicBezTo>
                    <a:cubicBezTo>
                      <a:pt x="20" y="77"/>
                      <a:pt x="21" y="78"/>
                      <a:pt x="23" y="78"/>
                    </a:cubicBezTo>
                    <a:cubicBezTo>
                      <a:pt x="27" y="78"/>
                      <a:pt x="33" y="76"/>
                      <a:pt x="38" y="72"/>
                    </a:cubicBezTo>
                    <a:cubicBezTo>
                      <a:pt x="42" y="68"/>
                      <a:pt x="42" y="65"/>
                      <a:pt x="43" y="63"/>
                    </a:cubicBezTo>
                    <a:cubicBezTo>
                      <a:pt x="43" y="62"/>
                      <a:pt x="43" y="60"/>
                      <a:pt x="45" y="59"/>
                    </a:cubicBezTo>
                    <a:cubicBezTo>
                      <a:pt x="47" y="58"/>
                      <a:pt x="48" y="55"/>
                      <a:pt x="48" y="53"/>
                    </a:cubicBezTo>
                    <a:cubicBezTo>
                      <a:pt x="49" y="51"/>
                      <a:pt x="50" y="49"/>
                      <a:pt x="50" y="48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3"/>
                      <a:pt x="55" y="39"/>
                      <a:pt x="65" y="39"/>
                    </a:cubicBezTo>
                    <a:cubicBezTo>
                      <a:pt x="66" y="39"/>
                      <a:pt x="67" y="39"/>
                      <a:pt x="68" y="39"/>
                    </a:cubicBezTo>
                    <a:cubicBezTo>
                      <a:pt x="67" y="38"/>
                      <a:pt x="67" y="37"/>
                      <a:pt x="66" y="35"/>
                    </a:cubicBezTo>
                    <a:cubicBezTo>
                      <a:pt x="66" y="32"/>
                      <a:pt x="69" y="30"/>
                      <a:pt x="71" y="29"/>
                    </a:cubicBezTo>
                    <a:cubicBezTo>
                      <a:pt x="73" y="27"/>
                      <a:pt x="74" y="26"/>
                      <a:pt x="74" y="24"/>
                    </a:cubicBezTo>
                    <a:cubicBezTo>
                      <a:pt x="74" y="21"/>
                      <a:pt x="77" y="18"/>
                      <a:pt x="79" y="15"/>
                    </a:cubicBezTo>
                    <a:cubicBezTo>
                      <a:pt x="81" y="14"/>
                      <a:pt x="83" y="12"/>
                      <a:pt x="83" y="11"/>
                    </a:cubicBezTo>
                    <a:cubicBezTo>
                      <a:pt x="81" y="8"/>
                      <a:pt x="82" y="6"/>
                      <a:pt x="8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47" name="Group 1116">
              <a:extLst>
                <a:ext uri="{FF2B5EF4-FFF2-40B4-BE49-F238E27FC236}">
                  <a16:creationId xmlns:a16="http://schemas.microsoft.com/office/drawing/2014/main" id="{D230BDEF-B767-8340-BBD0-347EDF4E364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57915" y="2602602"/>
              <a:ext cx="3250335" cy="2285876"/>
              <a:chOff x="3564" y="1150"/>
              <a:chExt cx="1749" cy="1271"/>
            </a:xfrm>
            <a:grpFill/>
          </p:grpSpPr>
          <p:sp>
            <p:nvSpPr>
              <p:cNvPr id="1124" name="Freeform 1117">
                <a:extLst>
                  <a:ext uri="{FF2B5EF4-FFF2-40B4-BE49-F238E27FC236}">
                    <a16:creationId xmlns:a16="http://schemas.microsoft.com/office/drawing/2014/main" id="{518D9888-2E77-4F4A-B3E2-AFDF557B1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1886"/>
                <a:ext cx="35" cy="45"/>
              </a:xfrm>
              <a:custGeom>
                <a:avLst/>
                <a:gdLst>
                  <a:gd name="T0" fmla="*/ 4 w 36"/>
                  <a:gd name="T1" fmla="*/ 10 h 47"/>
                  <a:gd name="T2" fmla="*/ 8 w 36"/>
                  <a:gd name="T3" fmla="*/ 15 h 47"/>
                  <a:gd name="T4" fmla="*/ 2 w 36"/>
                  <a:gd name="T5" fmla="*/ 19 h 47"/>
                  <a:gd name="T6" fmla="*/ 4 w 36"/>
                  <a:gd name="T7" fmla="*/ 27 h 47"/>
                  <a:gd name="T8" fmla="*/ 2 w 36"/>
                  <a:gd name="T9" fmla="*/ 37 h 47"/>
                  <a:gd name="T10" fmla="*/ 0 w 36"/>
                  <a:gd name="T11" fmla="*/ 40 h 47"/>
                  <a:gd name="T12" fmla="*/ 2 w 36"/>
                  <a:gd name="T13" fmla="*/ 46 h 47"/>
                  <a:gd name="T14" fmla="*/ 2 w 36"/>
                  <a:gd name="T15" fmla="*/ 47 h 47"/>
                  <a:gd name="T16" fmla="*/ 2 w 36"/>
                  <a:gd name="T17" fmla="*/ 47 h 47"/>
                  <a:gd name="T18" fmla="*/ 20 w 36"/>
                  <a:gd name="T19" fmla="*/ 40 h 47"/>
                  <a:gd name="T20" fmla="*/ 30 w 36"/>
                  <a:gd name="T21" fmla="*/ 35 h 47"/>
                  <a:gd name="T22" fmla="*/ 33 w 36"/>
                  <a:gd name="T23" fmla="*/ 35 h 47"/>
                  <a:gd name="T24" fmla="*/ 33 w 36"/>
                  <a:gd name="T25" fmla="*/ 35 h 47"/>
                  <a:gd name="T26" fmla="*/ 36 w 36"/>
                  <a:gd name="T27" fmla="*/ 34 h 47"/>
                  <a:gd name="T28" fmla="*/ 36 w 36"/>
                  <a:gd name="T29" fmla="*/ 33 h 47"/>
                  <a:gd name="T30" fmla="*/ 32 w 36"/>
                  <a:gd name="T31" fmla="*/ 16 h 47"/>
                  <a:gd name="T32" fmla="*/ 22 w 36"/>
                  <a:gd name="T33" fmla="*/ 0 h 47"/>
                  <a:gd name="T34" fmla="*/ 22 w 36"/>
                  <a:gd name="T35" fmla="*/ 0 h 47"/>
                  <a:gd name="T36" fmla="*/ 22 w 36"/>
                  <a:gd name="T37" fmla="*/ 0 h 47"/>
                  <a:gd name="T38" fmla="*/ 21 w 36"/>
                  <a:gd name="T39" fmla="*/ 0 h 47"/>
                  <a:gd name="T40" fmla="*/ 20 w 36"/>
                  <a:gd name="T41" fmla="*/ 1 h 47"/>
                  <a:gd name="T42" fmla="*/ 19 w 36"/>
                  <a:gd name="T43" fmla="*/ 1 h 47"/>
                  <a:gd name="T44" fmla="*/ 19 w 36"/>
                  <a:gd name="T45" fmla="*/ 1 h 47"/>
                  <a:gd name="T46" fmla="*/ 17 w 36"/>
                  <a:gd name="T47" fmla="*/ 1 h 47"/>
                  <a:gd name="T48" fmla="*/ 8 w 36"/>
                  <a:gd name="T49" fmla="*/ 3 h 47"/>
                  <a:gd name="T50" fmla="*/ 5 w 36"/>
                  <a:gd name="T51" fmla="*/ 5 h 47"/>
                  <a:gd name="T52" fmla="*/ 3 w 36"/>
                  <a:gd name="T53" fmla="*/ 7 h 47"/>
                  <a:gd name="T54" fmla="*/ 2 w 36"/>
                  <a:gd name="T55" fmla="*/ 7 h 47"/>
                  <a:gd name="T56" fmla="*/ 3 w 36"/>
                  <a:gd name="T57" fmla="*/ 8 h 47"/>
                  <a:gd name="T58" fmla="*/ 4 w 36"/>
                  <a:gd name="T59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" h="47">
                    <a:moveTo>
                      <a:pt x="4" y="10"/>
                    </a:moveTo>
                    <a:cubicBezTo>
                      <a:pt x="6" y="11"/>
                      <a:pt x="8" y="13"/>
                      <a:pt x="8" y="15"/>
                    </a:cubicBezTo>
                    <a:cubicBezTo>
                      <a:pt x="8" y="18"/>
                      <a:pt x="5" y="20"/>
                      <a:pt x="2" y="19"/>
                    </a:cubicBezTo>
                    <a:cubicBezTo>
                      <a:pt x="2" y="20"/>
                      <a:pt x="2" y="23"/>
                      <a:pt x="4" y="27"/>
                    </a:cubicBezTo>
                    <a:cubicBezTo>
                      <a:pt x="6" y="30"/>
                      <a:pt x="4" y="35"/>
                      <a:pt x="2" y="37"/>
                    </a:cubicBezTo>
                    <a:cubicBezTo>
                      <a:pt x="1" y="38"/>
                      <a:pt x="0" y="40"/>
                      <a:pt x="0" y="40"/>
                    </a:cubicBezTo>
                    <a:cubicBezTo>
                      <a:pt x="2" y="42"/>
                      <a:pt x="2" y="45"/>
                      <a:pt x="2" y="46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6" y="47"/>
                      <a:pt x="16" y="45"/>
                      <a:pt x="20" y="40"/>
                    </a:cubicBezTo>
                    <a:cubicBezTo>
                      <a:pt x="24" y="36"/>
                      <a:pt x="27" y="35"/>
                      <a:pt x="30" y="35"/>
                    </a:cubicBezTo>
                    <a:cubicBezTo>
                      <a:pt x="31" y="35"/>
                      <a:pt x="32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4" y="35"/>
                      <a:pt x="35" y="35"/>
                      <a:pt x="36" y="34"/>
                    </a:cubicBezTo>
                    <a:cubicBezTo>
                      <a:pt x="36" y="34"/>
                      <a:pt x="36" y="34"/>
                      <a:pt x="36" y="33"/>
                    </a:cubicBezTo>
                    <a:cubicBezTo>
                      <a:pt x="34" y="30"/>
                      <a:pt x="32" y="24"/>
                      <a:pt x="32" y="16"/>
                    </a:cubicBezTo>
                    <a:cubicBezTo>
                      <a:pt x="33" y="13"/>
                      <a:pt x="29" y="7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  <a:cubicBezTo>
                      <a:pt x="21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1"/>
                      <a:pt x="17" y="1"/>
                      <a:pt x="17" y="1"/>
                    </a:cubicBezTo>
                    <a:cubicBezTo>
                      <a:pt x="10" y="1"/>
                      <a:pt x="8" y="2"/>
                      <a:pt x="8" y="3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4" y="6"/>
                      <a:pt x="3" y="6"/>
                      <a:pt x="3" y="7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10"/>
                      <a:pt x="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5" name="Freeform 1118">
                <a:extLst>
                  <a:ext uri="{FF2B5EF4-FFF2-40B4-BE49-F238E27FC236}">
                    <a16:creationId xmlns:a16="http://schemas.microsoft.com/office/drawing/2014/main" id="{03F914F3-2C03-2846-9E1B-EEC33CB68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" y="2032"/>
                <a:ext cx="39" cy="47"/>
              </a:xfrm>
              <a:custGeom>
                <a:avLst/>
                <a:gdLst>
                  <a:gd name="T0" fmla="*/ 29 w 40"/>
                  <a:gd name="T1" fmla="*/ 36 h 49"/>
                  <a:gd name="T2" fmla="*/ 28 w 40"/>
                  <a:gd name="T3" fmla="*/ 34 h 49"/>
                  <a:gd name="T4" fmla="*/ 28 w 40"/>
                  <a:gd name="T5" fmla="*/ 34 h 49"/>
                  <a:gd name="T6" fmla="*/ 28 w 40"/>
                  <a:gd name="T7" fmla="*/ 32 h 49"/>
                  <a:gd name="T8" fmla="*/ 28 w 40"/>
                  <a:gd name="T9" fmla="*/ 32 h 49"/>
                  <a:gd name="T10" fmla="*/ 28 w 40"/>
                  <a:gd name="T11" fmla="*/ 30 h 49"/>
                  <a:gd name="T12" fmla="*/ 33 w 40"/>
                  <a:gd name="T13" fmla="*/ 23 h 49"/>
                  <a:gd name="T14" fmla="*/ 40 w 40"/>
                  <a:gd name="T15" fmla="*/ 14 h 49"/>
                  <a:gd name="T16" fmla="*/ 34 w 40"/>
                  <a:gd name="T17" fmla="*/ 13 h 49"/>
                  <a:gd name="T18" fmla="*/ 21 w 40"/>
                  <a:gd name="T19" fmla="*/ 14 h 49"/>
                  <a:gd name="T20" fmla="*/ 21 w 40"/>
                  <a:gd name="T21" fmla="*/ 14 h 49"/>
                  <a:gd name="T22" fmla="*/ 20 w 40"/>
                  <a:gd name="T23" fmla="*/ 13 h 49"/>
                  <a:gd name="T24" fmla="*/ 14 w 40"/>
                  <a:gd name="T25" fmla="*/ 6 h 49"/>
                  <a:gd name="T26" fmla="*/ 8 w 40"/>
                  <a:gd name="T27" fmla="*/ 2 h 49"/>
                  <a:gd name="T28" fmla="*/ 3 w 40"/>
                  <a:gd name="T29" fmla="*/ 0 h 49"/>
                  <a:gd name="T30" fmla="*/ 2 w 40"/>
                  <a:gd name="T31" fmla="*/ 0 h 49"/>
                  <a:gd name="T32" fmla="*/ 0 w 40"/>
                  <a:gd name="T33" fmla="*/ 1 h 49"/>
                  <a:gd name="T34" fmla="*/ 0 w 40"/>
                  <a:gd name="T35" fmla="*/ 2 h 49"/>
                  <a:gd name="T36" fmla="*/ 3 w 40"/>
                  <a:gd name="T37" fmla="*/ 4 h 49"/>
                  <a:gd name="T38" fmla="*/ 8 w 40"/>
                  <a:gd name="T39" fmla="*/ 10 h 49"/>
                  <a:gd name="T40" fmla="*/ 3 w 40"/>
                  <a:gd name="T41" fmla="*/ 14 h 49"/>
                  <a:gd name="T42" fmla="*/ 2 w 40"/>
                  <a:gd name="T43" fmla="*/ 14 h 49"/>
                  <a:gd name="T44" fmla="*/ 5 w 40"/>
                  <a:gd name="T45" fmla="*/ 30 h 49"/>
                  <a:gd name="T46" fmla="*/ 5 w 40"/>
                  <a:gd name="T47" fmla="*/ 32 h 49"/>
                  <a:gd name="T48" fmla="*/ 5 w 40"/>
                  <a:gd name="T49" fmla="*/ 33 h 49"/>
                  <a:gd name="T50" fmla="*/ 6 w 40"/>
                  <a:gd name="T51" fmla="*/ 34 h 49"/>
                  <a:gd name="T52" fmla="*/ 6 w 40"/>
                  <a:gd name="T53" fmla="*/ 35 h 49"/>
                  <a:gd name="T54" fmla="*/ 6 w 40"/>
                  <a:gd name="T55" fmla="*/ 36 h 49"/>
                  <a:gd name="T56" fmla="*/ 7 w 40"/>
                  <a:gd name="T57" fmla="*/ 37 h 49"/>
                  <a:gd name="T58" fmla="*/ 7 w 40"/>
                  <a:gd name="T59" fmla="*/ 39 h 49"/>
                  <a:gd name="T60" fmla="*/ 7 w 40"/>
                  <a:gd name="T61" fmla="*/ 40 h 49"/>
                  <a:gd name="T62" fmla="*/ 8 w 40"/>
                  <a:gd name="T63" fmla="*/ 42 h 49"/>
                  <a:gd name="T64" fmla="*/ 8 w 40"/>
                  <a:gd name="T65" fmla="*/ 43 h 49"/>
                  <a:gd name="T66" fmla="*/ 8 w 40"/>
                  <a:gd name="T67" fmla="*/ 45 h 49"/>
                  <a:gd name="T68" fmla="*/ 8 w 40"/>
                  <a:gd name="T69" fmla="*/ 46 h 49"/>
                  <a:gd name="T70" fmla="*/ 8 w 40"/>
                  <a:gd name="T71" fmla="*/ 48 h 49"/>
                  <a:gd name="T72" fmla="*/ 9 w 40"/>
                  <a:gd name="T73" fmla="*/ 49 h 49"/>
                  <a:gd name="T74" fmla="*/ 9 w 40"/>
                  <a:gd name="T75" fmla="*/ 49 h 49"/>
                  <a:gd name="T76" fmla="*/ 9 w 40"/>
                  <a:gd name="T77" fmla="*/ 49 h 49"/>
                  <a:gd name="T78" fmla="*/ 14 w 40"/>
                  <a:gd name="T79" fmla="*/ 48 h 49"/>
                  <a:gd name="T80" fmla="*/ 21 w 40"/>
                  <a:gd name="T81" fmla="*/ 45 h 49"/>
                  <a:gd name="T82" fmla="*/ 30 w 40"/>
                  <a:gd name="T83" fmla="*/ 38 h 49"/>
                  <a:gd name="T84" fmla="*/ 30 w 40"/>
                  <a:gd name="T85" fmla="*/ 37 h 49"/>
                  <a:gd name="T86" fmla="*/ 29 w 40"/>
                  <a:gd name="T87" fmla="*/ 36 h 49"/>
                  <a:gd name="T88" fmla="*/ 29 w 40"/>
                  <a:gd name="T89" fmla="*/ 3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0" h="49">
                    <a:moveTo>
                      <a:pt x="29" y="36"/>
                    </a:moveTo>
                    <a:cubicBezTo>
                      <a:pt x="29" y="35"/>
                      <a:pt x="28" y="35"/>
                      <a:pt x="28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3"/>
                      <a:pt x="28" y="33"/>
                      <a:pt x="28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31"/>
                      <a:pt x="28" y="30"/>
                      <a:pt x="28" y="30"/>
                    </a:cubicBezTo>
                    <a:cubicBezTo>
                      <a:pt x="28" y="26"/>
                      <a:pt x="30" y="23"/>
                      <a:pt x="33" y="23"/>
                    </a:cubicBezTo>
                    <a:cubicBezTo>
                      <a:pt x="36" y="23"/>
                      <a:pt x="40" y="16"/>
                      <a:pt x="40" y="14"/>
                    </a:cubicBezTo>
                    <a:cubicBezTo>
                      <a:pt x="39" y="13"/>
                      <a:pt x="36" y="13"/>
                      <a:pt x="34" y="13"/>
                    </a:cubicBezTo>
                    <a:cubicBezTo>
                      <a:pt x="30" y="13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14" y="11"/>
                      <a:pt x="14" y="6"/>
                    </a:cubicBezTo>
                    <a:cubicBezTo>
                      <a:pt x="14" y="4"/>
                      <a:pt x="13" y="2"/>
                      <a:pt x="8" y="2"/>
                    </a:cubicBezTo>
                    <a:cubicBezTo>
                      <a:pt x="5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2" y="3"/>
                      <a:pt x="3" y="4"/>
                    </a:cubicBezTo>
                    <a:cubicBezTo>
                      <a:pt x="5" y="5"/>
                      <a:pt x="9" y="7"/>
                      <a:pt x="8" y="10"/>
                    </a:cubicBezTo>
                    <a:cubicBezTo>
                      <a:pt x="7" y="13"/>
                      <a:pt x="5" y="14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cubicBezTo>
                      <a:pt x="1" y="18"/>
                      <a:pt x="3" y="26"/>
                      <a:pt x="5" y="30"/>
                    </a:cubicBezTo>
                    <a:cubicBezTo>
                      <a:pt x="5" y="31"/>
                      <a:pt x="5" y="31"/>
                      <a:pt x="5" y="32"/>
                    </a:cubicBezTo>
                    <a:cubicBezTo>
                      <a:pt x="5" y="32"/>
                      <a:pt x="5" y="32"/>
                      <a:pt x="5" y="33"/>
                    </a:cubicBezTo>
                    <a:cubicBezTo>
                      <a:pt x="6" y="33"/>
                      <a:pt x="6" y="33"/>
                      <a:pt x="6" y="34"/>
                    </a:cubicBezTo>
                    <a:cubicBezTo>
                      <a:pt x="6" y="34"/>
                      <a:pt x="6" y="35"/>
                      <a:pt x="6" y="35"/>
                    </a:cubicBezTo>
                    <a:cubicBezTo>
                      <a:pt x="6" y="35"/>
                      <a:pt x="6" y="36"/>
                      <a:pt x="6" y="36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7" y="38"/>
                      <a:pt x="7" y="38"/>
                      <a:pt x="7" y="39"/>
                    </a:cubicBezTo>
                    <a:cubicBezTo>
                      <a:pt x="7" y="39"/>
                      <a:pt x="7" y="40"/>
                      <a:pt x="7" y="40"/>
                    </a:cubicBezTo>
                    <a:cubicBezTo>
                      <a:pt x="7" y="41"/>
                      <a:pt x="8" y="41"/>
                      <a:pt x="8" y="42"/>
                    </a:cubicBezTo>
                    <a:cubicBezTo>
                      <a:pt x="8" y="42"/>
                      <a:pt x="8" y="43"/>
                      <a:pt x="8" y="43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6"/>
                    </a:cubicBezTo>
                    <a:cubicBezTo>
                      <a:pt x="8" y="47"/>
                      <a:pt x="8" y="47"/>
                      <a:pt x="8" y="48"/>
                    </a:cubicBezTo>
                    <a:cubicBezTo>
                      <a:pt x="9" y="48"/>
                      <a:pt x="9" y="49"/>
                      <a:pt x="9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11" y="48"/>
                      <a:pt x="12" y="48"/>
                      <a:pt x="14" y="48"/>
                    </a:cubicBezTo>
                    <a:cubicBezTo>
                      <a:pt x="19" y="48"/>
                      <a:pt x="21" y="47"/>
                      <a:pt x="21" y="45"/>
                    </a:cubicBezTo>
                    <a:cubicBezTo>
                      <a:pt x="22" y="40"/>
                      <a:pt x="26" y="37"/>
                      <a:pt x="30" y="38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29" y="37"/>
                      <a:pt x="29" y="37"/>
                      <a:pt x="29" y="36"/>
                    </a:cubicBezTo>
                    <a:cubicBezTo>
                      <a:pt x="29" y="36"/>
                      <a:pt x="29" y="36"/>
                      <a:pt x="2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6" name="Freeform 1119">
                <a:extLst>
                  <a:ext uri="{FF2B5EF4-FFF2-40B4-BE49-F238E27FC236}">
                    <a16:creationId xmlns:a16="http://schemas.microsoft.com/office/drawing/2014/main" id="{42283380-9795-224B-A522-0E5EEFAC6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8" y="2063"/>
                <a:ext cx="10" cy="25"/>
              </a:xfrm>
              <a:custGeom>
                <a:avLst/>
                <a:gdLst>
                  <a:gd name="T0" fmla="*/ 10 w 11"/>
                  <a:gd name="T1" fmla="*/ 14 h 26"/>
                  <a:gd name="T2" fmla="*/ 10 w 11"/>
                  <a:gd name="T3" fmla="*/ 11 h 26"/>
                  <a:gd name="T4" fmla="*/ 10 w 11"/>
                  <a:gd name="T5" fmla="*/ 9 h 26"/>
                  <a:gd name="T6" fmla="*/ 8 w 11"/>
                  <a:gd name="T7" fmla="*/ 2 h 26"/>
                  <a:gd name="T8" fmla="*/ 8 w 11"/>
                  <a:gd name="T9" fmla="*/ 0 h 26"/>
                  <a:gd name="T10" fmla="*/ 7 w 11"/>
                  <a:gd name="T11" fmla="*/ 1 h 26"/>
                  <a:gd name="T12" fmla="*/ 1 w 11"/>
                  <a:gd name="T13" fmla="*/ 7 h 26"/>
                  <a:gd name="T14" fmla="*/ 0 w 11"/>
                  <a:gd name="T15" fmla="*/ 7 h 26"/>
                  <a:gd name="T16" fmla="*/ 6 w 11"/>
                  <a:gd name="T17" fmla="*/ 23 h 26"/>
                  <a:gd name="T18" fmla="*/ 7 w 11"/>
                  <a:gd name="T19" fmla="*/ 26 h 26"/>
                  <a:gd name="T20" fmla="*/ 8 w 11"/>
                  <a:gd name="T21" fmla="*/ 25 h 26"/>
                  <a:gd name="T22" fmla="*/ 8 w 11"/>
                  <a:gd name="T23" fmla="*/ 24 h 26"/>
                  <a:gd name="T24" fmla="*/ 11 w 11"/>
                  <a:gd name="T25" fmla="*/ 18 h 26"/>
                  <a:gd name="T26" fmla="*/ 10 w 11"/>
                  <a:gd name="T27" fmla="*/ 15 h 26"/>
                  <a:gd name="T28" fmla="*/ 10 w 11"/>
                  <a:gd name="T29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26">
                    <a:moveTo>
                      <a:pt x="10" y="14"/>
                    </a:moveTo>
                    <a:cubicBezTo>
                      <a:pt x="10" y="13"/>
                      <a:pt x="10" y="12"/>
                      <a:pt x="10" y="11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9" y="7"/>
                      <a:pt x="9" y="4"/>
                      <a:pt x="8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4"/>
                      <a:pt x="4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1"/>
                      <a:pt x="6" y="19"/>
                      <a:pt x="6" y="23"/>
                    </a:cubicBezTo>
                    <a:cubicBezTo>
                      <a:pt x="6" y="24"/>
                      <a:pt x="6" y="25"/>
                      <a:pt x="7" y="26"/>
                    </a:cubicBezTo>
                    <a:cubicBezTo>
                      <a:pt x="7" y="25"/>
                      <a:pt x="8" y="25"/>
                      <a:pt x="8" y="25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9" y="22"/>
                      <a:pt x="10" y="20"/>
                      <a:pt x="11" y="18"/>
                    </a:cubicBezTo>
                    <a:cubicBezTo>
                      <a:pt x="11" y="17"/>
                      <a:pt x="11" y="16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7" name="Freeform 1120">
                <a:extLst>
                  <a:ext uri="{FF2B5EF4-FFF2-40B4-BE49-F238E27FC236}">
                    <a16:creationId xmlns:a16="http://schemas.microsoft.com/office/drawing/2014/main" id="{7AA5D065-4C61-624F-9DD2-CF4590600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1922"/>
                <a:ext cx="294" cy="311"/>
              </a:xfrm>
              <a:custGeom>
                <a:avLst/>
                <a:gdLst>
                  <a:gd name="T0" fmla="*/ 267 w 308"/>
                  <a:gd name="T1" fmla="*/ 152 h 326"/>
                  <a:gd name="T2" fmla="*/ 280 w 308"/>
                  <a:gd name="T3" fmla="*/ 137 h 326"/>
                  <a:gd name="T4" fmla="*/ 293 w 308"/>
                  <a:gd name="T5" fmla="*/ 104 h 326"/>
                  <a:gd name="T6" fmla="*/ 307 w 308"/>
                  <a:gd name="T7" fmla="*/ 93 h 326"/>
                  <a:gd name="T8" fmla="*/ 304 w 308"/>
                  <a:gd name="T9" fmla="*/ 90 h 326"/>
                  <a:gd name="T10" fmla="*/ 300 w 308"/>
                  <a:gd name="T11" fmla="*/ 83 h 326"/>
                  <a:gd name="T12" fmla="*/ 276 w 308"/>
                  <a:gd name="T13" fmla="*/ 85 h 326"/>
                  <a:gd name="T14" fmla="*/ 261 w 308"/>
                  <a:gd name="T15" fmla="*/ 97 h 326"/>
                  <a:gd name="T16" fmla="*/ 258 w 308"/>
                  <a:gd name="T17" fmla="*/ 98 h 326"/>
                  <a:gd name="T18" fmla="*/ 258 w 308"/>
                  <a:gd name="T19" fmla="*/ 108 h 326"/>
                  <a:gd name="T20" fmla="*/ 242 w 308"/>
                  <a:gd name="T21" fmla="*/ 110 h 326"/>
                  <a:gd name="T22" fmla="*/ 227 w 308"/>
                  <a:gd name="T23" fmla="*/ 107 h 326"/>
                  <a:gd name="T24" fmla="*/ 224 w 308"/>
                  <a:gd name="T25" fmla="*/ 107 h 326"/>
                  <a:gd name="T26" fmla="*/ 222 w 308"/>
                  <a:gd name="T27" fmla="*/ 104 h 326"/>
                  <a:gd name="T28" fmla="*/ 222 w 308"/>
                  <a:gd name="T29" fmla="*/ 102 h 326"/>
                  <a:gd name="T30" fmla="*/ 221 w 308"/>
                  <a:gd name="T31" fmla="*/ 94 h 326"/>
                  <a:gd name="T32" fmla="*/ 218 w 308"/>
                  <a:gd name="T33" fmla="*/ 101 h 326"/>
                  <a:gd name="T34" fmla="*/ 188 w 308"/>
                  <a:gd name="T35" fmla="*/ 110 h 326"/>
                  <a:gd name="T36" fmla="*/ 162 w 308"/>
                  <a:gd name="T37" fmla="*/ 102 h 326"/>
                  <a:gd name="T38" fmla="*/ 136 w 308"/>
                  <a:gd name="T39" fmla="*/ 88 h 326"/>
                  <a:gd name="T40" fmla="*/ 135 w 308"/>
                  <a:gd name="T41" fmla="*/ 68 h 326"/>
                  <a:gd name="T42" fmla="*/ 136 w 308"/>
                  <a:gd name="T43" fmla="*/ 66 h 326"/>
                  <a:gd name="T44" fmla="*/ 132 w 308"/>
                  <a:gd name="T45" fmla="*/ 62 h 326"/>
                  <a:gd name="T46" fmla="*/ 112 w 308"/>
                  <a:gd name="T47" fmla="*/ 41 h 326"/>
                  <a:gd name="T48" fmla="*/ 121 w 308"/>
                  <a:gd name="T49" fmla="*/ 32 h 326"/>
                  <a:gd name="T50" fmla="*/ 116 w 308"/>
                  <a:gd name="T51" fmla="*/ 16 h 326"/>
                  <a:gd name="T52" fmla="*/ 116 w 308"/>
                  <a:gd name="T53" fmla="*/ 13 h 326"/>
                  <a:gd name="T54" fmla="*/ 106 w 308"/>
                  <a:gd name="T55" fmla="*/ 1 h 326"/>
                  <a:gd name="T56" fmla="*/ 102 w 308"/>
                  <a:gd name="T57" fmla="*/ 1 h 326"/>
                  <a:gd name="T58" fmla="*/ 97 w 308"/>
                  <a:gd name="T59" fmla="*/ 8 h 326"/>
                  <a:gd name="T60" fmla="*/ 83 w 308"/>
                  <a:gd name="T61" fmla="*/ 13 h 326"/>
                  <a:gd name="T62" fmla="*/ 64 w 308"/>
                  <a:gd name="T63" fmla="*/ 11 h 326"/>
                  <a:gd name="T64" fmla="*/ 67 w 308"/>
                  <a:gd name="T65" fmla="*/ 27 h 326"/>
                  <a:gd name="T66" fmla="*/ 79 w 308"/>
                  <a:gd name="T67" fmla="*/ 38 h 326"/>
                  <a:gd name="T68" fmla="*/ 68 w 308"/>
                  <a:gd name="T69" fmla="*/ 59 h 326"/>
                  <a:gd name="T70" fmla="*/ 53 w 308"/>
                  <a:gd name="T71" fmla="*/ 82 h 326"/>
                  <a:gd name="T72" fmla="*/ 36 w 308"/>
                  <a:gd name="T73" fmla="*/ 97 h 326"/>
                  <a:gd name="T74" fmla="*/ 23 w 308"/>
                  <a:gd name="T75" fmla="*/ 97 h 326"/>
                  <a:gd name="T76" fmla="*/ 21 w 308"/>
                  <a:gd name="T77" fmla="*/ 113 h 326"/>
                  <a:gd name="T78" fmla="*/ 8 w 308"/>
                  <a:gd name="T79" fmla="*/ 140 h 326"/>
                  <a:gd name="T80" fmla="*/ 2 w 308"/>
                  <a:gd name="T81" fmla="*/ 148 h 326"/>
                  <a:gd name="T82" fmla="*/ 9 w 308"/>
                  <a:gd name="T83" fmla="*/ 162 h 326"/>
                  <a:gd name="T84" fmla="*/ 43 w 308"/>
                  <a:gd name="T85" fmla="*/ 161 h 326"/>
                  <a:gd name="T86" fmla="*/ 50 w 308"/>
                  <a:gd name="T87" fmla="*/ 198 h 326"/>
                  <a:gd name="T88" fmla="*/ 73 w 308"/>
                  <a:gd name="T89" fmla="*/ 270 h 326"/>
                  <a:gd name="T90" fmla="*/ 106 w 308"/>
                  <a:gd name="T91" fmla="*/ 320 h 326"/>
                  <a:gd name="T92" fmla="*/ 127 w 308"/>
                  <a:gd name="T93" fmla="*/ 279 h 326"/>
                  <a:gd name="T94" fmla="*/ 145 w 308"/>
                  <a:gd name="T95" fmla="*/ 229 h 326"/>
                  <a:gd name="T96" fmla="*/ 198 w 308"/>
                  <a:gd name="T97" fmla="*/ 185 h 326"/>
                  <a:gd name="T98" fmla="*/ 224 w 308"/>
                  <a:gd name="T99" fmla="*/ 165 h 326"/>
                  <a:gd name="T100" fmla="*/ 223 w 308"/>
                  <a:gd name="T101" fmla="*/ 159 h 326"/>
                  <a:gd name="T102" fmla="*/ 221 w 308"/>
                  <a:gd name="T103" fmla="*/ 152 h 326"/>
                  <a:gd name="T104" fmla="*/ 217 w 308"/>
                  <a:gd name="T105" fmla="*/ 130 h 326"/>
                  <a:gd name="T106" fmla="*/ 216 w 308"/>
                  <a:gd name="T107" fmla="*/ 115 h 326"/>
                  <a:gd name="T108" fmla="*/ 240 w 308"/>
                  <a:gd name="T109" fmla="*/ 126 h 326"/>
                  <a:gd name="T110" fmla="*/ 252 w 308"/>
                  <a:gd name="T111" fmla="*/ 151 h 326"/>
                  <a:gd name="T112" fmla="*/ 265 w 308"/>
                  <a:gd name="T113" fmla="*/ 162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8" h="326">
                    <a:moveTo>
                      <a:pt x="265" y="162"/>
                    </a:moveTo>
                    <a:cubicBezTo>
                      <a:pt x="266" y="161"/>
                      <a:pt x="266" y="161"/>
                      <a:pt x="266" y="161"/>
                    </a:cubicBezTo>
                    <a:cubicBezTo>
                      <a:pt x="266" y="161"/>
                      <a:pt x="266" y="160"/>
                      <a:pt x="266" y="160"/>
                    </a:cubicBezTo>
                    <a:cubicBezTo>
                      <a:pt x="266" y="160"/>
                      <a:pt x="266" y="159"/>
                      <a:pt x="266" y="159"/>
                    </a:cubicBezTo>
                    <a:cubicBezTo>
                      <a:pt x="266" y="156"/>
                      <a:pt x="266" y="154"/>
                      <a:pt x="267" y="152"/>
                    </a:cubicBezTo>
                    <a:cubicBezTo>
                      <a:pt x="268" y="151"/>
                      <a:pt x="268" y="148"/>
                      <a:pt x="268" y="146"/>
                    </a:cubicBezTo>
                    <a:cubicBezTo>
                      <a:pt x="268" y="143"/>
                      <a:pt x="269" y="140"/>
                      <a:pt x="271" y="140"/>
                    </a:cubicBezTo>
                    <a:cubicBezTo>
                      <a:pt x="272" y="140"/>
                      <a:pt x="272" y="140"/>
                      <a:pt x="274" y="141"/>
                    </a:cubicBezTo>
                    <a:cubicBezTo>
                      <a:pt x="275" y="141"/>
                      <a:pt x="277" y="141"/>
                      <a:pt x="278" y="141"/>
                    </a:cubicBezTo>
                    <a:cubicBezTo>
                      <a:pt x="278" y="140"/>
                      <a:pt x="279" y="139"/>
                      <a:pt x="280" y="137"/>
                    </a:cubicBezTo>
                    <a:cubicBezTo>
                      <a:pt x="281" y="134"/>
                      <a:pt x="282" y="131"/>
                      <a:pt x="282" y="129"/>
                    </a:cubicBezTo>
                    <a:cubicBezTo>
                      <a:pt x="281" y="126"/>
                      <a:pt x="283" y="124"/>
                      <a:pt x="284" y="121"/>
                    </a:cubicBezTo>
                    <a:cubicBezTo>
                      <a:pt x="284" y="119"/>
                      <a:pt x="285" y="117"/>
                      <a:pt x="285" y="115"/>
                    </a:cubicBezTo>
                    <a:cubicBezTo>
                      <a:pt x="285" y="110"/>
                      <a:pt x="288" y="108"/>
                      <a:pt x="291" y="106"/>
                    </a:cubicBezTo>
                    <a:cubicBezTo>
                      <a:pt x="292" y="106"/>
                      <a:pt x="293" y="105"/>
                      <a:pt x="293" y="104"/>
                    </a:cubicBezTo>
                    <a:cubicBezTo>
                      <a:pt x="295" y="103"/>
                      <a:pt x="300" y="99"/>
                      <a:pt x="303" y="99"/>
                    </a:cubicBezTo>
                    <a:cubicBezTo>
                      <a:pt x="304" y="99"/>
                      <a:pt x="305" y="100"/>
                      <a:pt x="306" y="101"/>
                    </a:cubicBezTo>
                    <a:cubicBezTo>
                      <a:pt x="306" y="101"/>
                      <a:pt x="306" y="101"/>
                      <a:pt x="306" y="102"/>
                    </a:cubicBezTo>
                    <a:cubicBezTo>
                      <a:pt x="305" y="99"/>
                      <a:pt x="305" y="97"/>
                      <a:pt x="305" y="95"/>
                    </a:cubicBezTo>
                    <a:cubicBezTo>
                      <a:pt x="305" y="94"/>
                      <a:pt x="306" y="93"/>
                      <a:pt x="307" y="93"/>
                    </a:cubicBezTo>
                    <a:cubicBezTo>
                      <a:pt x="307" y="93"/>
                      <a:pt x="307" y="92"/>
                      <a:pt x="308" y="92"/>
                    </a:cubicBezTo>
                    <a:cubicBezTo>
                      <a:pt x="308" y="92"/>
                      <a:pt x="308" y="92"/>
                      <a:pt x="308" y="92"/>
                    </a:cubicBezTo>
                    <a:cubicBezTo>
                      <a:pt x="308" y="92"/>
                      <a:pt x="308" y="91"/>
                      <a:pt x="308" y="91"/>
                    </a:cubicBezTo>
                    <a:cubicBezTo>
                      <a:pt x="308" y="91"/>
                      <a:pt x="308" y="91"/>
                      <a:pt x="308" y="91"/>
                    </a:cubicBezTo>
                    <a:cubicBezTo>
                      <a:pt x="304" y="90"/>
                      <a:pt x="304" y="90"/>
                      <a:pt x="304" y="90"/>
                    </a:cubicBezTo>
                    <a:cubicBezTo>
                      <a:pt x="306" y="90"/>
                      <a:pt x="306" y="90"/>
                      <a:pt x="306" y="90"/>
                    </a:cubicBezTo>
                    <a:cubicBezTo>
                      <a:pt x="305" y="89"/>
                      <a:pt x="304" y="89"/>
                      <a:pt x="303" y="88"/>
                    </a:cubicBezTo>
                    <a:cubicBezTo>
                      <a:pt x="303" y="88"/>
                      <a:pt x="303" y="88"/>
                      <a:pt x="303" y="88"/>
                    </a:cubicBezTo>
                    <a:cubicBezTo>
                      <a:pt x="303" y="87"/>
                      <a:pt x="302" y="87"/>
                      <a:pt x="302" y="86"/>
                    </a:cubicBezTo>
                    <a:cubicBezTo>
                      <a:pt x="302" y="85"/>
                      <a:pt x="301" y="84"/>
                      <a:pt x="300" y="83"/>
                    </a:cubicBezTo>
                    <a:cubicBezTo>
                      <a:pt x="299" y="82"/>
                      <a:pt x="298" y="80"/>
                      <a:pt x="298" y="79"/>
                    </a:cubicBezTo>
                    <a:cubicBezTo>
                      <a:pt x="297" y="79"/>
                      <a:pt x="296" y="80"/>
                      <a:pt x="295" y="80"/>
                    </a:cubicBezTo>
                    <a:cubicBezTo>
                      <a:pt x="293" y="82"/>
                      <a:pt x="291" y="81"/>
                      <a:pt x="289" y="81"/>
                    </a:cubicBezTo>
                    <a:cubicBezTo>
                      <a:pt x="286" y="80"/>
                      <a:pt x="284" y="80"/>
                      <a:pt x="281" y="81"/>
                    </a:cubicBezTo>
                    <a:cubicBezTo>
                      <a:pt x="279" y="82"/>
                      <a:pt x="277" y="84"/>
                      <a:pt x="276" y="85"/>
                    </a:cubicBezTo>
                    <a:cubicBezTo>
                      <a:pt x="274" y="87"/>
                      <a:pt x="273" y="88"/>
                      <a:pt x="270" y="87"/>
                    </a:cubicBezTo>
                    <a:cubicBezTo>
                      <a:pt x="270" y="87"/>
                      <a:pt x="270" y="88"/>
                      <a:pt x="270" y="88"/>
                    </a:cubicBezTo>
                    <a:cubicBezTo>
                      <a:pt x="269" y="89"/>
                      <a:pt x="269" y="90"/>
                      <a:pt x="268" y="91"/>
                    </a:cubicBezTo>
                    <a:cubicBezTo>
                      <a:pt x="267" y="92"/>
                      <a:pt x="266" y="93"/>
                      <a:pt x="266" y="93"/>
                    </a:cubicBezTo>
                    <a:cubicBezTo>
                      <a:pt x="264" y="95"/>
                      <a:pt x="263" y="97"/>
                      <a:pt x="261" y="97"/>
                    </a:cubicBezTo>
                    <a:cubicBezTo>
                      <a:pt x="261" y="97"/>
                      <a:pt x="261" y="97"/>
                      <a:pt x="261" y="97"/>
                    </a:cubicBezTo>
                    <a:cubicBezTo>
                      <a:pt x="260" y="97"/>
                      <a:pt x="260" y="97"/>
                      <a:pt x="259" y="97"/>
                    </a:cubicBezTo>
                    <a:cubicBezTo>
                      <a:pt x="259" y="97"/>
                      <a:pt x="259" y="97"/>
                      <a:pt x="259" y="97"/>
                    </a:cubicBezTo>
                    <a:cubicBezTo>
                      <a:pt x="259" y="98"/>
                      <a:pt x="258" y="98"/>
                      <a:pt x="258" y="98"/>
                    </a:cubicBezTo>
                    <a:cubicBezTo>
                      <a:pt x="258" y="98"/>
                      <a:pt x="258" y="98"/>
                      <a:pt x="258" y="98"/>
                    </a:cubicBezTo>
                    <a:cubicBezTo>
                      <a:pt x="258" y="99"/>
                      <a:pt x="258" y="100"/>
                      <a:pt x="259" y="101"/>
                    </a:cubicBezTo>
                    <a:cubicBezTo>
                      <a:pt x="259" y="101"/>
                      <a:pt x="259" y="101"/>
                      <a:pt x="259" y="102"/>
                    </a:cubicBezTo>
                    <a:cubicBezTo>
                      <a:pt x="259" y="102"/>
                      <a:pt x="259" y="102"/>
                      <a:pt x="259" y="102"/>
                    </a:cubicBezTo>
                    <a:cubicBezTo>
                      <a:pt x="259" y="102"/>
                      <a:pt x="259" y="103"/>
                      <a:pt x="259" y="103"/>
                    </a:cubicBezTo>
                    <a:cubicBezTo>
                      <a:pt x="259" y="105"/>
                      <a:pt x="259" y="106"/>
                      <a:pt x="258" y="108"/>
                    </a:cubicBezTo>
                    <a:cubicBezTo>
                      <a:pt x="257" y="110"/>
                      <a:pt x="254" y="111"/>
                      <a:pt x="251" y="110"/>
                    </a:cubicBezTo>
                    <a:cubicBezTo>
                      <a:pt x="249" y="110"/>
                      <a:pt x="247" y="110"/>
                      <a:pt x="246" y="110"/>
                    </a:cubicBezTo>
                    <a:cubicBezTo>
                      <a:pt x="245" y="110"/>
                      <a:pt x="244" y="110"/>
                      <a:pt x="243" y="110"/>
                    </a:cubicBezTo>
                    <a:cubicBezTo>
                      <a:pt x="243" y="110"/>
                      <a:pt x="243" y="111"/>
                      <a:pt x="243" y="111"/>
                    </a:cubicBezTo>
                    <a:cubicBezTo>
                      <a:pt x="243" y="111"/>
                      <a:pt x="242" y="110"/>
                      <a:pt x="242" y="110"/>
                    </a:cubicBezTo>
                    <a:cubicBezTo>
                      <a:pt x="242" y="110"/>
                      <a:pt x="242" y="110"/>
                      <a:pt x="241" y="110"/>
                    </a:cubicBezTo>
                    <a:cubicBezTo>
                      <a:pt x="240" y="110"/>
                      <a:pt x="239" y="110"/>
                      <a:pt x="238" y="110"/>
                    </a:cubicBezTo>
                    <a:cubicBezTo>
                      <a:pt x="237" y="109"/>
                      <a:pt x="236" y="109"/>
                      <a:pt x="235" y="109"/>
                    </a:cubicBezTo>
                    <a:cubicBezTo>
                      <a:pt x="233" y="110"/>
                      <a:pt x="230" y="109"/>
                      <a:pt x="229" y="108"/>
                    </a:cubicBezTo>
                    <a:cubicBezTo>
                      <a:pt x="228" y="108"/>
                      <a:pt x="228" y="108"/>
                      <a:pt x="227" y="107"/>
                    </a:cubicBezTo>
                    <a:cubicBezTo>
                      <a:pt x="227" y="108"/>
                      <a:pt x="227" y="108"/>
                      <a:pt x="227" y="108"/>
                    </a:cubicBezTo>
                    <a:cubicBezTo>
                      <a:pt x="226" y="108"/>
                      <a:pt x="226" y="107"/>
                      <a:pt x="226" y="107"/>
                    </a:cubicBezTo>
                    <a:cubicBezTo>
                      <a:pt x="226" y="107"/>
                      <a:pt x="225" y="107"/>
                      <a:pt x="225" y="107"/>
                    </a:cubicBezTo>
                    <a:cubicBezTo>
                      <a:pt x="225" y="107"/>
                      <a:pt x="225" y="107"/>
                      <a:pt x="224" y="107"/>
                    </a:cubicBezTo>
                    <a:cubicBezTo>
                      <a:pt x="224" y="107"/>
                      <a:pt x="224" y="107"/>
                      <a:pt x="224" y="107"/>
                    </a:cubicBezTo>
                    <a:cubicBezTo>
                      <a:pt x="224" y="106"/>
                      <a:pt x="224" y="106"/>
                      <a:pt x="224" y="106"/>
                    </a:cubicBezTo>
                    <a:cubicBezTo>
                      <a:pt x="224" y="107"/>
                      <a:pt x="224" y="107"/>
                      <a:pt x="224" y="107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3"/>
                      <a:pt x="222" y="103"/>
                      <a:pt x="222" y="103"/>
                    </a:cubicBezTo>
                    <a:cubicBezTo>
                      <a:pt x="222" y="103"/>
                      <a:pt x="222" y="103"/>
                      <a:pt x="222" y="103"/>
                    </a:cubicBezTo>
                    <a:cubicBezTo>
                      <a:pt x="222" y="103"/>
                      <a:pt x="222" y="102"/>
                      <a:pt x="222" y="102"/>
                    </a:cubicBezTo>
                    <a:cubicBezTo>
                      <a:pt x="222" y="102"/>
                      <a:pt x="222" y="102"/>
                      <a:pt x="222" y="102"/>
                    </a:cubicBezTo>
                    <a:cubicBezTo>
                      <a:pt x="221" y="101"/>
                      <a:pt x="221" y="101"/>
                      <a:pt x="221" y="100"/>
                    </a:cubicBezTo>
                    <a:cubicBezTo>
                      <a:pt x="221" y="100"/>
                      <a:pt x="221" y="100"/>
                      <a:pt x="221" y="100"/>
                    </a:cubicBezTo>
                    <a:cubicBezTo>
                      <a:pt x="221" y="99"/>
                      <a:pt x="221" y="98"/>
                      <a:pt x="222" y="97"/>
                    </a:cubicBezTo>
                    <a:cubicBezTo>
                      <a:pt x="222" y="97"/>
                      <a:pt x="222" y="97"/>
                      <a:pt x="222" y="97"/>
                    </a:cubicBezTo>
                    <a:cubicBezTo>
                      <a:pt x="222" y="96"/>
                      <a:pt x="221" y="95"/>
                      <a:pt x="221" y="94"/>
                    </a:cubicBezTo>
                    <a:cubicBezTo>
                      <a:pt x="220" y="95"/>
                      <a:pt x="219" y="95"/>
                      <a:pt x="218" y="96"/>
                    </a:cubicBezTo>
                    <a:cubicBezTo>
                      <a:pt x="218" y="96"/>
                      <a:pt x="218" y="96"/>
                      <a:pt x="218" y="96"/>
                    </a:cubicBezTo>
                    <a:cubicBezTo>
                      <a:pt x="218" y="96"/>
                      <a:pt x="218" y="96"/>
                      <a:pt x="218" y="96"/>
                    </a:cubicBezTo>
                    <a:cubicBezTo>
                      <a:pt x="218" y="97"/>
                      <a:pt x="217" y="97"/>
                      <a:pt x="217" y="98"/>
                    </a:cubicBezTo>
                    <a:cubicBezTo>
                      <a:pt x="217" y="99"/>
                      <a:pt x="218" y="100"/>
                      <a:pt x="218" y="101"/>
                    </a:cubicBezTo>
                    <a:cubicBezTo>
                      <a:pt x="218" y="104"/>
                      <a:pt x="219" y="108"/>
                      <a:pt x="216" y="111"/>
                    </a:cubicBezTo>
                    <a:cubicBezTo>
                      <a:pt x="214" y="113"/>
                      <a:pt x="206" y="114"/>
                      <a:pt x="202" y="114"/>
                    </a:cubicBezTo>
                    <a:cubicBezTo>
                      <a:pt x="201" y="114"/>
                      <a:pt x="200" y="114"/>
                      <a:pt x="199" y="114"/>
                    </a:cubicBezTo>
                    <a:cubicBezTo>
                      <a:pt x="196" y="114"/>
                      <a:pt x="195" y="113"/>
                      <a:pt x="194" y="112"/>
                    </a:cubicBezTo>
                    <a:cubicBezTo>
                      <a:pt x="193" y="112"/>
                      <a:pt x="190" y="111"/>
                      <a:pt x="188" y="110"/>
                    </a:cubicBezTo>
                    <a:cubicBezTo>
                      <a:pt x="183" y="109"/>
                      <a:pt x="179" y="108"/>
                      <a:pt x="179" y="105"/>
                    </a:cubicBezTo>
                    <a:cubicBezTo>
                      <a:pt x="178" y="104"/>
                      <a:pt x="176" y="101"/>
                      <a:pt x="175" y="101"/>
                    </a:cubicBezTo>
                    <a:cubicBezTo>
                      <a:pt x="174" y="101"/>
                      <a:pt x="172" y="101"/>
                      <a:pt x="171" y="102"/>
                    </a:cubicBezTo>
                    <a:cubicBezTo>
                      <a:pt x="168" y="103"/>
                      <a:pt x="164" y="104"/>
                      <a:pt x="163" y="102"/>
                    </a:cubicBezTo>
                    <a:cubicBezTo>
                      <a:pt x="162" y="102"/>
                      <a:pt x="162" y="102"/>
                      <a:pt x="162" y="102"/>
                    </a:cubicBezTo>
                    <a:cubicBezTo>
                      <a:pt x="161" y="101"/>
                      <a:pt x="158" y="99"/>
                      <a:pt x="156" y="98"/>
                    </a:cubicBezTo>
                    <a:cubicBezTo>
                      <a:pt x="155" y="98"/>
                      <a:pt x="155" y="97"/>
                      <a:pt x="154" y="97"/>
                    </a:cubicBezTo>
                    <a:cubicBezTo>
                      <a:pt x="152" y="97"/>
                      <a:pt x="145" y="95"/>
                      <a:pt x="144" y="92"/>
                    </a:cubicBezTo>
                    <a:cubicBezTo>
                      <a:pt x="144" y="91"/>
                      <a:pt x="142" y="91"/>
                      <a:pt x="141" y="90"/>
                    </a:cubicBezTo>
                    <a:cubicBezTo>
                      <a:pt x="139" y="90"/>
                      <a:pt x="137" y="89"/>
                      <a:pt x="136" y="88"/>
                    </a:cubicBezTo>
                    <a:cubicBezTo>
                      <a:pt x="135" y="87"/>
                      <a:pt x="134" y="87"/>
                      <a:pt x="134" y="86"/>
                    </a:cubicBezTo>
                    <a:cubicBezTo>
                      <a:pt x="132" y="86"/>
                      <a:pt x="129" y="85"/>
                      <a:pt x="129" y="82"/>
                    </a:cubicBezTo>
                    <a:cubicBezTo>
                      <a:pt x="129" y="81"/>
                      <a:pt x="130" y="79"/>
                      <a:pt x="130" y="78"/>
                    </a:cubicBezTo>
                    <a:cubicBezTo>
                      <a:pt x="131" y="76"/>
                      <a:pt x="131" y="75"/>
                      <a:pt x="131" y="73"/>
                    </a:cubicBezTo>
                    <a:cubicBezTo>
                      <a:pt x="131" y="71"/>
                      <a:pt x="133" y="69"/>
                      <a:pt x="135" y="68"/>
                    </a:cubicBezTo>
                    <a:cubicBezTo>
                      <a:pt x="135" y="67"/>
                      <a:pt x="135" y="67"/>
                      <a:pt x="136" y="67"/>
                    </a:cubicBezTo>
                    <a:cubicBezTo>
                      <a:pt x="136" y="67"/>
                      <a:pt x="136" y="67"/>
                      <a:pt x="136" y="67"/>
                    </a:cubicBezTo>
                    <a:cubicBezTo>
                      <a:pt x="136" y="67"/>
                      <a:pt x="136" y="66"/>
                      <a:pt x="136" y="66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6"/>
                      <a:pt x="135" y="65"/>
                      <a:pt x="135" y="65"/>
                    </a:cubicBezTo>
                    <a:cubicBezTo>
                      <a:pt x="135" y="65"/>
                      <a:pt x="135" y="65"/>
                      <a:pt x="135" y="65"/>
                    </a:cubicBezTo>
                    <a:cubicBezTo>
                      <a:pt x="134" y="64"/>
                      <a:pt x="133" y="64"/>
                      <a:pt x="132" y="63"/>
                    </a:cubicBezTo>
                    <a:cubicBezTo>
                      <a:pt x="132" y="63"/>
                      <a:pt x="132" y="63"/>
                      <a:pt x="132" y="63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1" y="61"/>
                      <a:pt x="128" y="58"/>
                      <a:pt x="127" y="58"/>
                    </a:cubicBezTo>
                    <a:cubicBezTo>
                      <a:pt x="124" y="58"/>
                      <a:pt x="122" y="55"/>
                      <a:pt x="120" y="54"/>
                    </a:cubicBezTo>
                    <a:cubicBezTo>
                      <a:pt x="119" y="52"/>
                      <a:pt x="118" y="51"/>
                      <a:pt x="117" y="51"/>
                    </a:cubicBezTo>
                    <a:cubicBezTo>
                      <a:pt x="114" y="51"/>
                      <a:pt x="113" y="47"/>
                      <a:pt x="113" y="44"/>
                    </a:cubicBezTo>
                    <a:cubicBezTo>
                      <a:pt x="113" y="43"/>
                      <a:pt x="112" y="42"/>
                      <a:pt x="112" y="41"/>
                    </a:cubicBezTo>
                    <a:cubicBezTo>
                      <a:pt x="110" y="39"/>
                      <a:pt x="110" y="36"/>
                      <a:pt x="111" y="35"/>
                    </a:cubicBezTo>
                    <a:cubicBezTo>
                      <a:pt x="112" y="32"/>
                      <a:pt x="115" y="32"/>
                      <a:pt x="118" y="34"/>
                    </a:cubicBezTo>
                    <a:cubicBezTo>
                      <a:pt x="118" y="34"/>
                      <a:pt x="119" y="34"/>
                      <a:pt x="119" y="34"/>
                    </a:cubicBezTo>
                    <a:cubicBezTo>
                      <a:pt x="120" y="34"/>
                      <a:pt x="121" y="34"/>
                      <a:pt x="121" y="33"/>
                    </a:cubicBezTo>
                    <a:cubicBezTo>
                      <a:pt x="121" y="33"/>
                      <a:pt x="122" y="33"/>
                      <a:pt x="121" y="32"/>
                    </a:cubicBezTo>
                    <a:cubicBezTo>
                      <a:pt x="120" y="31"/>
                      <a:pt x="119" y="29"/>
                      <a:pt x="118" y="28"/>
                    </a:cubicBezTo>
                    <a:cubicBezTo>
                      <a:pt x="116" y="25"/>
                      <a:pt x="115" y="23"/>
                      <a:pt x="115" y="21"/>
                    </a:cubicBezTo>
                    <a:cubicBezTo>
                      <a:pt x="115" y="21"/>
                      <a:pt x="115" y="20"/>
                      <a:pt x="115" y="18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116" y="14"/>
                      <a:pt x="116" y="13"/>
                      <a:pt x="116" y="13"/>
                    </a:cubicBezTo>
                    <a:cubicBezTo>
                      <a:pt x="116" y="13"/>
                      <a:pt x="116" y="13"/>
                      <a:pt x="116" y="13"/>
                    </a:cubicBezTo>
                    <a:cubicBezTo>
                      <a:pt x="116" y="13"/>
                      <a:pt x="116" y="13"/>
                      <a:pt x="115" y="13"/>
                    </a:cubicBezTo>
                    <a:cubicBezTo>
                      <a:pt x="115" y="13"/>
                      <a:pt x="115" y="13"/>
                      <a:pt x="115" y="12"/>
                    </a:cubicBezTo>
                    <a:cubicBezTo>
                      <a:pt x="111" y="10"/>
                      <a:pt x="109" y="7"/>
                      <a:pt x="108" y="4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7" y="2"/>
                      <a:pt x="107" y="2"/>
                      <a:pt x="106" y="1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5" y="1"/>
                      <a:pt x="105" y="0"/>
                      <a:pt x="105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1"/>
                      <a:pt x="102" y="1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3"/>
                      <a:pt x="100" y="4"/>
                      <a:pt x="100" y="5"/>
                    </a:cubicBezTo>
                    <a:cubicBezTo>
                      <a:pt x="98" y="7"/>
                      <a:pt x="98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6" y="8"/>
                      <a:pt x="95" y="9"/>
                      <a:pt x="94" y="9"/>
                    </a:cubicBezTo>
                    <a:cubicBezTo>
                      <a:pt x="91" y="10"/>
                      <a:pt x="88" y="11"/>
                      <a:pt x="86" y="12"/>
                    </a:cubicBezTo>
                    <a:cubicBezTo>
                      <a:pt x="85" y="13"/>
                      <a:pt x="84" y="13"/>
                      <a:pt x="83" y="13"/>
                    </a:cubicBezTo>
                    <a:cubicBezTo>
                      <a:pt x="81" y="13"/>
                      <a:pt x="79" y="13"/>
                      <a:pt x="77" y="12"/>
                    </a:cubicBezTo>
                    <a:cubicBezTo>
                      <a:pt x="76" y="12"/>
                      <a:pt x="76" y="12"/>
                      <a:pt x="75" y="11"/>
                    </a:cubicBezTo>
                    <a:cubicBezTo>
                      <a:pt x="73" y="11"/>
                      <a:pt x="71" y="10"/>
                      <a:pt x="70" y="10"/>
                    </a:cubicBezTo>
                    <a:cubicBezTo>
                      <a:pt x="69" y="10"/>
                      <a:pt x="69" y="10"/>
                      <a:pt x="68" y="10"/>
                    </a:cubicBezTo>
                    <a:cubicBezTo>
                      <a:pt x="66" y="10"/>
                      <a:pt x="65" y="11"/>
                      <a:pt x="64" y="11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5" y="13"/>
                      <a:pt x="65" y="14"/>
                      <a:pt x="66" y="16"/>
                    </a:cubicBezTo>
                    <a:cubicBezTo>
                      <a:pt x="66" y="18"/>
                      <a:pt x="66" y="21"/>
                      <a:pt x="66" y="23"/>
                    </a:cubicBezTo>
                    <a:cubicBezTo>
                      <a:pt x="66" y="23"/>
                      <a:pt x="66" y="24"/>
                      <a:pt x="66" y="24"/>
                    </a:cubicBezTo>
                    <a:cubicBezTo>
                      <a:pt x="66" y="25"/>
                      <a:pt x="67" y="26"/>
                      <a:pt x="67" y="27"/>
                    </a:cubicBezTo>
                    <a:cubicBezTo>
                      <a:pt x="68" y="31"/>
                      <a:pt x="70" y="33"/>
                      <a:pt x="70" y="33"/>
                    </a:cubicBezTo>
                    <a:cubicBezTo>
                      <a:pt x="72" y="33"/>
                      <a:pt x="73" y="33"/>
                      <a:pt x="75" y="34"/>
                    </a:cubicBezTo>
                    <a:cubicBezTo>
                      <a:pt x="77" y="35"/>
                      <a:pt x="79" y="37"/>
                      <a:pt x="79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79" y="39"/>
                      <a:pt x="79" y="41"/>
                      <a:pt x="78" y="41"/>
                    </a:cubicBezTo>
                    <a:cubicBezTo>
                      <a:pt x="78" y="42"/>
                      <a:pt x="77" y="42"/>
                      <a:pt x="77" y="42"/>
                    </a:cubicBezTo>
                    <a:cubicBezTo>
                      <a:pt x="74" y="43"/>
                      <a:pt x="73" y="46"/>
                      <a:pt x="72" y="49"/>
                    </a:cubicBezTo>
                    <a:cubicBezTo>
                      <a:pt x="72" y="50"/>
                      <a:pt x="72" y="51"/>
                      <a:pt x="72" y="52"/>
                    </a:cubicBezTo>
                    <a:cubicBezTo>
                      <a:pt x="72" y="54"/>
                      <a:pt x="72" y="58"/>
                      <a:pt x="68" y="59"/>
                    </a:cubicBezTo>
                    <a:cubicBezTo>
                      <a:pt x="66" y="59"/>
                      <a:pt x="65" y="60"/>
                      <a:pt x="65" y="63"/>
                    </a:cubicBezTo>
                    <a:cubicBezTo>
                      <a:pt x="65" y="68"/>
                      <a:pt x="61" y="69"/>
                      <a:pt x="59" y="69"/>
                    </a:cubicBezTo>
                    <a:cubicBezTo>
                      <a:pt x="59" y="70"/>
                      <a:pt x="58" y="70"/>
                      <a:pt x="58" y="70"/>
                    </a:cubicBezTo>
                    <a:cubicBezTo>
                      <a:pt x="58" y="70"/>
                      <a:pt x="57" y="72"/>
                      <a:pt x="57" y="73"/>
                    </a:cubicBezTo>
                    <a:cubicBezTo>
                      <a:pt x="55" y="79"/>
                      <a:pt x="54" y="81"/>
                      <a:pt x="53" y="82"/>
                    </a:cubicBezTo>
                    <a:cubicBezTo>
                      <a:pt x="52" y="83"/>
                      <a:pt x="51" y="83"/>
                      <a:pt x="49" y="84"/>
                    </a:cubicBezTo>
                    <a:cubicBezTo>
                      <a:pt x="47" y="84"/>
                      <a:pt x="44" y="85"/>
                      <a:pt x="44" y="87"/>
                    </a:cubicBezTo>
                    <a:cubicBezTo>
                      <a:pt x="44" y="91"/>
                      <a:pt x="40" y="97"/>
                      <a:pt x="36" y="97"/>
                    </a:cubicBezTo>
                    <a:cubicBezTo>
                      <a:pt x="36" y="97"/>
                      <a:pt x="36" y="97"/>
                      <a:pt x="36" y="97"/>
                    </a:cubicBezTo>
                    <a:cubicBezTo>
                      <a:pt x="36" y="97"/>
                      <a:pt x="36" y="97"/>
                      <a:pt x="36" y="97"/>
                    </a:cubicBezTo>
                    <a:cubicBezTo>
                      <a:pt x="35" y="97"/>
                      <a:pt x="35" y="97"/>
                      <a:pt x="34" y="96"/>
                    </a:cubicBezTo>
                    <a:cubicBezTo>
                      <a:pt x="33" y="96"/>
                      <a:pt x="32" y="96"/>
                      <a:pt x="31" y="96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30" y="97"/>
                      <a:pt x="29" y="98"/>
                      <a:pt x="27" y="98"/>
                    </a:cubicBezTo>
                    <a:cubicBezTo>
                      <a:pt x="26" y="98"/>
                      <a:pt x="24" y="98"/>
                      <a:pt x="23" y="97"/>
                    </a:cubicBezTo>
                    <a:cubicBezTo>
                      <a:pt x="22" y="97"/>
                      <a:pt x="22" y="96"/>
                      <a:pt x="21" y="96"/>
                    </a:cubicBezTo>
                    <a:cubicBezTo>
                      <a:pt x="21" y="96"/>
                      <a:pt x="21" y="97"/>
                      <a:pt x="20" y="97"/>
                    </a:cubicBezTo>
                    <a:cubicBezTo>
                      <a:pt x="16" y="101"/>
                      <a:pt x="14" y="104"/>
                      <a:pt x="14" y="105"/>
                    </a:cubicBezTo>
                    <a:cubicBezTo>
                      <a:pt x="14" y="106"/>
                      <a:pt x="15" y="106"/>
                      <a:pt x="16" y="107"/>
                    </a:cubicBezTo>
                    <a:cubicBezTo>
                      <a:pt x="18" y="108"/>
                      <a:pt x="21" y="110"/>
                      <a:pt x="21" y="113"/>
                    </a:cubicBezTo>
                    <a:cubicBezTo>
                      <a:pt x="20" y="117"/>
                      <a:pt x="23" y="121"/>
                      <a:pt x="25" y="123"/>
                    </a:cubicBezTo>
                    <a:cubicBezTo>
                      <a:pt x="27" y="125"/>
                      <a:pt x="32" y="132"/>
                      <a:pt x="29" y="136"/>
                    </a:cubicBezTo>
                    <a:cubicBezTo>
                      <a:pt x="27" y="139"/>
                      <a:pt x="24" y="140"/>
                      <a:pt x="19" y="139"/>
                    </a:cubicBezTo>
                    <a:cubicBezTo>
                      <a:pt x="18" y="139"/>
                      <a:pt x="17" y="139"/>
                      <a:pt x="16" y="139"/>
                    </a:cubicBezTo>
                    <a:cubicBezTo>
                      <a:pt x="15" y="140"/>
                      <a:pt x="12" y="140"/>
                      <a:pt x="8" y="140"/>
                    </a:cubicBezTo>
                    <a:cubicBezTo>
                      <a:pt x="8" y="139"/>
                      <a:pt x="7" y="139"/>
                      <a:pt x="7" y="139"/>
                    </a:cubicBezTo>
                    <a:cubicBezTo>
                      <a:pt x="4" y="139"/>
                      <a:pt x="3" y="141"/>
                      <a:pt x="2" y="143"/>
                    </a:cubicBezTo>
                    <a:cubicBezTo>
                      <a:pt x="1" y="144"/>
                      <a:pt x="1" y="144"/>
                      <a:pt x="1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1" y="146"/>
                      <a:pt x="2" y="147"/>
                      <a:pt x="2" y="148"/>
                    </a:cubicBezTo>
                    <a:cubicBezTo>
                      <a:pt x="4" y="150"/>
                      <a:pt x="6" y="152"/>
                      <a:pt x="9" y="153"/>
                    </a:cubicBezTo>
                    <a:cubicBezTo>
                      <a:pt x="11" y="154"/>
                      <a:pt x="14" y="153"/>
                      <a:pt x="16" y="153"/>
                    </a:cubicBezTo>
                    <a:cubicBezTo>
                      <a:pt x="17" y="152"/>
                      <a:pt x="18" y="152"/>
                      <a:pt x="19" y="152"/>
                    </a:cubicBezTo>
                    <a:cubicBezTo>
                      <a:pt x="21" y="152"/>
                      <a:pt x="22" y="153"/>
                      <a:pt x="22" y="156"/>
                    </a:cubicBezTo>
                    <a:cubicBezTo>
                      <a:pt x="22" y="161"/>
                      <a:pt x="15" y="161"/>
                      <a:pt x="9" y="162"/>
                    </a:cubicBezTo>
                    <a:cubicBezTo>
                      <a:pt x="9" y="162"/>
                      <a:pt x="8" y="162"/>
                      <a:pt x="7" y="162"/>
                    </a:cubicBezTo>
                    <a:cubicBezTo>
                      <a:pt x="11" y="167"/>
                      <a:pt x="23" y="180"/>
                      <a:pt x="28" y="179"/>
                    </a:cubicBezTo>
                    <a:cubicBezTo>
                      <a:pt x="34" y="178"/>
                      <a:pt x="38" y="172"/>
                      <a:pt x="39" y="170"/>
                    </a:cubicBezTo>
                    <a:cubicBezTo>
                      <a:pt x="38" y="169"/>
                      <a:pt x="37" y="168"/>
                      <a:pt x="38" y="166"/>
                    </a:cubicBezTo>
                    <a:cubicBezTo>
                      <a:pt x="38" y="164"/>
                      <a:pt x="41" y="161"/>
                      <a:pt x="43" y="161"/>
                    </a:cubicBezTo>
                    <a:cubicBezTo>
                      <a:pt x="44" y="161"/>
                      <a:pt x="44" y="161"/>
                      <a:pt x="45" y="161"/>
                    </a:cubicBezTo>
                    <a:cubicBezTo>
                      <a:pt x="47" y="162"/>
                      <a:pt x="47" y="165"/>
                      <a:pt x="47" y="168"/>
                    </a:cubicBezTo>
                    <a:cubicBezTo>
                      <a:pt x="47" y="170"/>
                      <a:pt x="47" y="173"/>
                      <a:pt x="48" y="173"/>
                    </a:cubicBezTo>
                    <a:cubicBezTo>
                      <a:pt x="52" y="176"/>
                      <a:pt x="50" y="181"/>
                      <a:pt x="49" y="186"/>
                    </a:cubicBezTo>
                    <a:cubicBezTo>
                      <a:pt x="48" y="188"/>
                      <a:pt x="49" y="193"/>
                      <a:pt x="50" y="198"/>
                    </a:cubicBezTo>
                    <a:cubicBezTo>
                      <a:pt x="50" y="200"/>
                      <a:pt x="51" y="202"/>
                      <a:pt x="51" y="204"/>
                    </a:cubicBezTo>
                    <a:cubicBezTo>
                      <a:pt x="51" y="206"/>
                      <a:pt x="52" y="209"/>
                      <a:pt x="53" y="212"/>
                    </a:cubicBezTo>
                    <a:cubicBezTo>
                      <a:pt x="54" y="216"/>
                      <a:pt x="55" y="220"/>
                      <a:pt x="56" y="224"/>
                    </a:cubicBezTo>
                    <a:cubicBezTo>
                      <a:pt x="57" y="232"/>
                      <a:pt x="62" y="245"/>
                      <a:pt x="66" y="254"/>
                    </a:cubicBezTo>
                    <a:cubicBezTo>
                      <a:pt x="69" y="258"/>
                      <a:pt x="71" y="265"/>
                      <a:pt x="73" y="270"/>
                    </a:cubicBezTo>
                    <a:cubicBezTo>
                      <a:pt x="74" y="276"/>
                      <a:pt x="76" y="281"/>
                      <a:pt x="77" y="283"/>
                    </a:cubicBezTo>
                    <a:cubicBezTo>
                      <a:pt x="80" y="286"/>
                      <a:pt x="88" y="299"/>
                      <a:pt x="88" y="307"/>
                    </a:cubicBezTo>
                    <a:cubicBezTo>
                      <a:pt x="88" y="314"/>
                      <a:pt x="96" y="324"/>
                      <a:pt x="98" y="326"/>
                    </a:cubicBezTo>
                    <a:cubicBezTo>
                      <a:pt x="99" y="326"/>
                      <a:pt x="99" y="326"/>
                      <a:pt x="99" y="326"/>
                    </a:cubicBezTo>
                    <a:cubicBezTo>
                      <a:pt x="101" y="326"/>
                      <a:pt x="105" y="323"/>
                      <a:pt x="106" y="320"/>
                    </a:cubicBezTo>
                    <a:cubicBezTo>
                      <a:pt x="107" y="317"/>
                      <a:pt x="110" y="315"/>
                      <a:pt x="112" y="313"/>
                    </a:cubicBezTo>
                    <a:cubicBezTo>
                      <a:pt x="114" y="312"/>
                      <a:pt x="116" y="311"/>
                      <a:pt x="116" y="310"/>
                    </a:cubicBezTo>
                    <a:cubicBezTo>
                      <a:pt x="117" y="307"/>
                      <a:pt x="117" y="301"/>
                      <a:pt x="122" y="300"/>
                    </a:cubicBezTo>
                    <a:cubicBezTo>
                      <a:pt x="123" y="300"/>
                      <a:pt x="124" y="299"/>
                      <a:pt x="124" y="294"/>
                    </a:cubicBezTo>
                    <a:cubicBezTo>
                      <a:pt x="124" y="290"/>
                      <a:pt x="124" y="283"/>
                      <a:pt x="127" y="279"/>
                    </a:cubicBezTo>
                    <a:cubicBezTo>
                      <a:pt x="130" y="275"/>
                      <a:pt x="130" y="266"/>
                      <a:pt x="129" y="262"/>
                    </a:cubicBezTo>
                    <a:cubicBezTo>
                      <a:pt x="127" y="258"/>
                      <a:pt x="128" y="251"/>
                      <a:pt x="130" y="247"/>
                    </a:cubicBezTo>
                    <a:cubicBezTo>
                      <a:pt x="130" y="245"/>
                      <a:pt x="130" y="244"/>
                      <a:pt x="131" y="243"/>
                    </a:cubicBezTo>
                    <a:cubicBezTo>
                      <a:pt x="131" y="240"/>
                      <a:pt x="132" y="236"/>
                      <a:pt x="135" y="236"/>
                    </a:cubicBezTo>
                    <a:cubicBezTo>
                      <a:pt x="138" y="236"/>
                      <a:pt x="142" y="233"/>
                      <a:pt x="145" y="229"/>
                    </a:cubicBezTo>
                    <a:cubicBezTo>
                      <a:pt x="148" y="226"/>
                      <a:pt x="153" y="222"/>
                      <a:pt x="158" y="219"/>
                    </a:cubicBezTo>
                    <a:cubicBezTo>
                      <a:pt x="160" y="217"/>
                      <a:pt x="162" y="216"/>
                      <a:pt x="163" y="215"/>
                    </a:cubicBezTo>
                    <a:cubicBezTo>
                      <a:pt x="167" y="212"/>
                      <a:pt x="177" y="202"/>
                      <a:pt x="180" y="197"/>
                    </a:cubicBezTo>
                    <a:cubicBezTo>
                      <a:pt x="183" y="194"/>
                      <a:pt x="187" y="192"/>
                      <a:pt x="191" y="190"/>
                    </a:cubicBezTo>
                    <a:cubicBezTo>
                      <a:pt x="193" y="188"/>
                      <a:pt x="196" y="187"/>
                      <a:pt x="198" y="185"/>
                    </a:cubicBezTo>
                    <a:cubicBezTo>
                      <a:pt x="200" y="183"/>
                      <a:pt x="200" y="181"/>
                      <a:pt x="200" y="179"/>
                    </a:cubicBezTo>
                    <a:cubicBezTo>
                      <a:pt x="200" y="177"/>
                      <a:pt x="201" y="176"/>
                      <a:pt x="201" y="175"/>
                    </a:cubicBezTo>
                    <a:cubicBezTo>
                      <a:pt x="202" y="167"/>
                      <a:pt x="223" y="166"/>
                      <a:pt x="223" y="166"/>
                    </a:cubicBezTo>
                    <a:cubicBezTo>
                      <a:pt x="223" y="166"/>
                      <a:pt x="223" y="166"/>
                      <a:pt x="224" y="166"/>
                    </a:cubicBezTo>
                    <a:cubicBezTo>
                      <a:pt x="224" y="166"/>
                      <a:pt x="224" y="166"/>
                      <a:pt x="224" y="165"/>
                    </a:cubicBezTo>
                    <a:cubicBezTo>
                      <a:pt x="224" y="165"/>
                      <a:pt x="224" y="165"/>
                      <a:pt x="224" y="164"/>
                    </a:cubicBezTo>
                    <a:cubicBezTo>
                      <a:pt x="223" y="164"/>
                      <a:pt x="223" y="163"/>
                      <a:pt x="223" y="163"/>
                    </a:cubicBezTo>
                    <a:cubicBezTo>
                      <a:pt x="223" y="162"/>
                      <a:pt x="223" y="162"/>
                      <a:pt x="223" y="161"/>
                    </a:cubicBezTo>
                    <a:cubicBezTo>
                      <a:pt x="223" y="161"/>
                      <a:pt x="223" y="160"/>
                      <a:pt x="223" y="160"/>
                    </a:cubicBezTo>
                    <a:cubicBezTo>
                      <a:pt x="223" y="160"/>
                      <a:pt x="223" y="159"/>
                      <a:pt x="223" y="159"/>
                    </a:cubicBezTo>
                    <a:cubicBezTo>
                      <a:pt x="223" y="158"/>
                      <a:pt x="223" y="158"/>
                      <a:pt x="222" y="157"/>
                    </a:cubicBezTo>
                    <a:cubicBezTo>
                      <a:pt x="222" y="157"/>
                      <a:pt x="222" y="156"/>
                      <a:pt x="222" y="156"/>
                    </a:cubicBezTo>
                    <a:cubicBezTo>
                      <a:pt x="222" y="156"/>
                      <a:pt x="222" y="155"/>
                      <a:pt x="222" y="155"/>
                    </a:cubicBezTo>
                    <a:cubicBezTo>
                      <a:pt x="222" y="154"/>
                      <a:pt x="222" y="154"/>
                      <a:pt x="222" y="154"/>
                    </a:cubicBezTo>
                    <a:cubicBezTo>
                      <a:pt x="222" y="153"/>
                      <a:pt x="221" y="153"/>
                      <a:pt x="221" y="152"/>
                    </a:cubicBezTo>
                    <a:cubicBezTo>
                      <a:pt x="221" y="152"/>
                      <a:pt x="221" y="152"/>
                      <a:pt x="221" y="151"/>
                    </a:cubicBezTo>
                    <a:cubicBezTo>
                      <a:pt x="221" y="151"/>
                      <a:pt x="221" y="150"/>
                      <a:pt x="221" y="150"/>
                    </a:cubicBezTo>
                    <a:cubicBezTo>
                      <a:pt x="221" y="150"/>
                      <a:pt x="221" y="150"/>
                      <a:pt x="220" y="150"/>
                    </a:cubicBezTo>
                    <a:cubicBezTo>
                      <a:pt x="220" y="149"/>
                      <a:pt x="220" y="148"/>
                      <a:pt x="220" y="148"/>
                    </a:cubicBezTo>
                    <a:cubicBezTo>
                      <a:pt x="218" y="143"/>
                      <a:pt x="216" y="134"/>
                      <a:pt x="217" y="130"/>
                    </a:cubicBezTo>
                    <a:cubicBezTo>
                      <a:pt x="218" y="127"/>
                      <a:pt x="220" y="127"/>
                      <a:pt x="221" y="126"/>
                    </a:cubicBezTo>
                    <a:cubicBezTo>
                      <a:pt x="223" y="126"/>
                      <a:pt x="223" y="126"/>
                      <a:pt x="223" y="125"/>
                    </a:cubicBezTo>
                    <a:cubicBezTo>
                      <a:pt x="223" y="125"/>
                      <a:pt x="221" y="124"/>
                      <a:pt x="220" y="124"/>
                    </a:cubicBezTo>
                    <a:cubicBezTo>
                      <a:pt x="218" y="123"/>
                      <a:pt x="216" y="121"/>
                      <a:pt x="215" y="119"/>
                    </a:cubicBezTo>
                    <a:cubicBezTo>
                      <a:pt x="215" y="118"/>
                      <a:pt x="215" y="116"/>
                      <a:pt x="216" y="115"/>
                    </a:cubicBezTo>
                    <a:cubicBezTo>
                      <a:pt x="217" y="113"/>
                      <a:pt x="219" y="112"/>
                      <a:pt x="221" y="112"/>
                    </a:cubicBezTo>
                    <a:cubicBezTo>
                      <a:pt x="222" y="112"/>
                      <a:pt x="223" y="112"/>
                      <a:pt x="224" y="113"/>
                    </a:cubicBezTo>
                    <a:cubicBezTo>
                      <a:pt x="225" y="114"/>
                      <a:pt x="226" y="114"/>
                      <a:pt x="227" y="114"/>
                    </a:cubicBezTo>
                    <a:cubicBezTo>
                      <a:pt x="233" y="114"/>
                      <a:pt x="237" y="117"/>
                      <a:pt x="237" y="122"/>
                    </a:cubicBezTo>
                    <a:cubicBezTo>
                      <a:pt x="237" y="123"/>
                      <a:pt x="239" y="125"/>
                      <a:pt x="240" y="126"/>
                    </a:cubicBezTo>
                    <a:cubicBezTo>
                      <a:pt x="242" y="125"/>
                      <a:pt x="249" y="125"/>
                      <a:pt x="253" y="125"/>
                    </a:cubicBezTo>
                    <a:cubicBezTo>
                      <a:pt x="257" y="125"/>
                      <a:pt x="263" y="125"/>
                      <a:pt x="263" y="130"/>
                    </a:cubicBezTo>
                    <a:cubicBezTo>
                      <a:pt x="263" y="133"/>
                      <a:pt x="258" y="143"/>
                      <a:pt x="252" y="143"/>
                    </a:cubicBezTo>
                    <a:cubicBezTo>
                      <a:pt x="252" y="143"/>
                      <a:pt x="251" y="144"/>
                      <a:pt x="251" y="146"/>
                    </a:cubicBezTo>
                    <a:cubicBezTo>
                      <a:pt x="251" y="149"/>
                      <a:pt x="251" y="151"/>
                      <a:pt x="252" y="151"/>
                    </a:cubicBezTo>
                    <a:cubicBezTo>
                      <a:pt x="252" y="151"/>
                      <a:pt x="254" y="149"/>
                      <a:pt x="255" y="148"/>
                    </a:cubicBezTo>
                    <a:cubicBezTo>
                      <a:pt x="255" y="147"/>
                      <a:pt x="255" y="147"/>
                      <a:pt x="255" y="147"/>
                    </a:cubicBezTo>
                    <a:cubicBezTo>
                      <a:pt x="256" y="145"/>
                      <a:pt x="258" y="142"/>
                      <a:pt x="260" y="142"/>
                    </a:cubicBezTo>
                    <a:cubicBezTo>
                      <a:pt x="262" y="142"/>
                      <a:pt x="263" y="146"/>
                      <a:pt x="265" y="157"/>
                    </a:cubicBezTo>
                    <a:cubicBezTo>
                      <a:pt x="265" y="158"/>
                      <a:pt x="265" y="160"/>
                      <a:pt x="265" y="162"/>
                    </a:cubicBezTo>
                    <a:cubicBezTo>
                      <a:pt x="265" y="162"/>
                      <a:pt x="265" y="162"/>
                      <a:pt x="265" y="162"/>
                    </a:cubicBezTo>
                    <a:cubicBezTo>
                      <a:pt x="265" y="162"/>
                      <a:pt x="265" y="162"/>
                      <a:pt x="265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8" name="Freeform 1121">
                <a:extLst>
                  <a:ext uri="{FF2B5EF4-FFF2-40B4-BE49-F238E27FC236}">
                    <a16:creationId xmlns:a16="http://schemas.microsoft.com/office/drawing/2014/main" id="{58E4F316-9CFD-9248-9FCD-C86FE54E8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1" y="1823"/>
                <a:ext cx="112" cy="46"/>
              </a:xfrm>
              <a:custGeom>
                <a:avLst/>
                <a:gdLst>
                  <a:gd name="T0" fmla="*/ 117 w 118"/>
                  <a:gd name="T1" fmla="*/ 12 h 48"/>
                  <a:gd name="T2" fmla="*/ 116 w 118"/>
                  <a:gd name="T3" fmla="*/ 12 h 48"/>
                  <a:gd name="T4" fmla="*/ 109 w 118"/>
                  <a:gd name="T5" fmla="*/ 9 h 48"/>
                  <a:gd name="T6" fmla="*/ 105 w 118"/>
                  <a:gd name="T7" fmla="*/ 7 h 48"/>
                  <a:gd name="T8" fmla="*/ 77 w 118"/>
                  <a:gd name="T9" fmla="*/ 4 h 48"/>
                  <a:gd name="T10" fmla="*/ 56 w 118"/>
                  <a:gd name="T11" fmla="*/ 1 h 48"/>
                  <a:gd name="T12" fmla="*/ 53 w 118"/>
                  <a:gd name="T13" fmla="*/ 0 h 48"/>
                  <a:gd name="T14" fmla="*/ 41 w 118"/>
                  <a:gd name="T15" fmla="*/ 9 h 48"/>
                  <a:gd name="T16" fmla="*/ 25 w 118"/>
                  <a:gd name="T17" fmla="*/ 5 h 48"/>
                  <a:gd name="T18" fmla="*/ 13 w 118"/>
                  <a:gd name="T19" fmla="*/ 15 h 48"/>
                  <a:gd name="T20" fmla="*/ 12 w 118"/>
                  <a:gd name="T21" fmla="*/ 16 h 48"/>
                  <a:gd name="T22" fmla="*/ 11 w 118"/>
                  <a:gd name="T23" fmla="*/ 18 h 48"/>
                  <a:gd name="T24" fmla="*/ 14 w 118"/>
                  <a:gd name="T25" fmla="*/ 22 h 48"/>
                  <a:gd name="T26" fmla="*/ 20 w 118"/>
                  <a:gd name="T27" fmla="*/ 22 h 48"/>
                  <a:gd name="T28" fmla="*/ 39 w 118"/>
                  <a:gd name="T29" fmla="*/ 28 h 48"/>
                  <a:gd name="T30" fmla="*/ 38 w 118"/>
                  <a:gd name="T31" fmla="*/ 35 h 48"/>
                  <a:gd name="T32" fmla="*/ 29 w 118"/>
                  <a:gd name="T33" fmla="*/ 39 h 48"/>
                  <a:gd name="T34" fmla="*/ 23 w 118"/>
                  <a:gd name="T35" fmla="*/ 39 h 48"/>
                  <a:gd name="T36" fmla="*/ 22 w 118"/>
                  <a:gd name="T37" fmla="*/ 40 h 48"/>
                  <a:gd name="T38" fmla="*/ 20 w 118"/>
                  <a:gd name="T39" fmla="*/ 40 h 48"/>
                  <a:gd name="T40" fmla="*/ 17 w 118"/>
                  <a:gd name="T41" fmla="*/ 41 h 48"/>
                  <a:gd name="T42" fmla="*/ 10 w 118"/>
                  <a:gd name="T43" fmla="*/ 41 h 48"/>
                  <a:gd name="T44" fmla="*/ 9 w 118"/>
                  <a:gd name="T45" fmla="*/ 41 h 48"/>
                  <a:gd name="T46" fmla="*/ 5 w 118"/>
                  <a:gd name="T47" fmla="*/ 42 h 48"/>
                  <a:gd name="T48" fmla="*/ 5 w 118"/>
                  <a:gd name="T49" fmla="*/ 41 h 48"/>
                  <a:gd name="T50" fmla="*/ 5 w 118"/>
                  <a:gd name="T51" fmla="*/ 41 h 48"/>
                  <a:gd name="T52" fmla="*/ 3 w 118"/>
                  <a:gd name="T53" fmla="*/ 45 h 48"/>
                  <a:gd name="T54" fmla="*/ 14 w 118"/>
                  <a:gd name="T55" fmla="*/ 46 h 48"/>
                  <a:gd name="T56" fmla="*/ 18 w 118"/>
                  <a:gd name="T57" fmla="*/ 46 h 48"/>
                  <a:gd name="T58" fmla="*/ 28 w 118"/>
                  <a:gd name="T59" fmla="*/ 48 h 48"/>
                  <a:gd name="T60" fmla="*/ 31 w 118"/>
                  <a:gd name="T61" fmla="*/ 47 h 48"/>
                  <a:gd name="T62" fmla="*/ 34 w 118"/>
                  <a:gd name="T63" fmla="*/ 48 h 48"/>
                  <a:gd name="T64" fmla="*/ 37 w 118"/>
                  <a:gd name="T65" fmla="*/ 48 h 48"/>
                  <a:gd name="T66" fmla="*/ 39 w 118"/>
                  <a:gd name="T67" fmla="*/ 48 h 48"/>
                  <a:gd name="T68" fmla="*/ 40 w 118"/>
                  <a:gd name="T69" fmla="*/ 48 h 48"/>
                  <a:gd name="T70" fmla="*/ 42 w 118"/>
                  <a:gd name="T71" fmla="*/ 47 h 48"/>
                  <a:gd name="T72" fmla="*/ 44 w 118"/>
                  <a:gd name="T73" fmla="*/ 47 h 48"/>
                  <a:gd name="T74" fmla="*/ 46 w 118"/>
                  <a:gd name="T75" fmla="*/ 47 h 48"/>
                  <a:gd name="T76" fmla="*/ 47 w 118"/>
                  <a:gd name="T77" fmla="*/ 47 h 48"/>
                  <a:gd name="T78" fmla="*/ 47 w 118"/>
                  <a:gd name="T79" fmla="*/ 45 h 48"/>
                  <a:gd name="T80" fmla="*/ 47 w 118"/>
                  <a:gd name="T81" fmla="*/ 44 h 48"/>
                  <a:gd name="T82" fmla="*/ 47 w 118"/>
                  <a:gd name="T83" fmla="*/ 43 h 48"/>
                  <a:gd name="T84" fmla="*/ 54 w 118"/>
                  <a:gd name="T85" fmla="*/ 38 h 48"/>
                  <a:gd name="T86" fmla="*/ 61 w 118"/>
                  <a:gd name="T87" fmla="*/ 34 h 48"/>
                  <a:gd name="T88" fmla="*/ 68 w 118"/>
                  <a:gd name="T89" fmla="*/ 32 h 48"/>
                  <a:gd name="T90" fmla="*/ 73 w 118"/>
                  <a:gd name="T91" fmla="*/ 35 h 48"/>
                  <a:gd name="T92" fmla="*/ 76 w 118"/>
                  <a:gd name="T93" fmla="*/ 33 h 48"/>
                  <a:gd name="T94" fmla="*/ 90 w 118"/>
                  <a:gd name="T95" fmla="*/ 27 h 48"/>
                  <a:gd name="T96" fmla="*/ 99 w 118"/>
                  <a:gd name="T97" fmla="*/ 23 h 48"/>
                  <a:gd name="T98" fmla="*/ 108 w 118"/>
                  <a:gd name="T99" fmla="*/ 17 h 48"/>
                  <a:gd name="T100" fmla="*/ 110 w 118"/>
                  <a:gd name="T101" fmla="*/ 16 h 48"/>
                  <a:gd name="T102" fmla="*/ 111 w 118"/>
                  <a:gd name="T103" fmla="*/ 15 h 48"/>
                  <a:gd name="T104" fmla="*/ 113 w 118"/>
                  <a:gd name="T105" fmla="*/ 14 h 48"/>
                  <a:gd name="T106" fmla="*/ 114 w 118"/>
                  <a:gd name="T107" fmla="*/ 14 h 48"/>
                  <a:gd name="T108" fmla="*/ 118 w 118"/>
                  <a:gd name="T109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" h="48">
                    <a:moveTo>
                      <a:pt x="118" y="12"/>
                    </a:moveTo>
                    <a:cubicBezTo>
                      <a:pt x="117" y="12"/>
                      <a:pt x="117" y="12"/>
                      <a:pt x="117" y="12"/>
                    </a:cubicBezTo>
                    <a:cubicBezTo>
                      <a:pt x="117" y="12"/>
                      <a:pt x="117" y="12"/>
                      <a:pt x="117" y="12"/>
                    </a:cubicBezTo>
                    <a:cubicBezTo>
                      <a:pt x="117" y="12"/>
                      <a:pt x="116" y="12"/>
                      <a:pt x="116" y="12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3" y="12"/>
                      <a:pt x="111" y="11"/>
                      <a:pt x="109" y="9"/>
                    </a:cubicBezTo>
                    <a:cubicBezTo>
                      <a:pt x="107" y="7"/>
                      <a:pt x="106" y="7"/>
                      <a:pt x="106" y="7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103" y="7"/>
                      <a:pt x="101" y="7"/>
                      <a:pt x="100" y="7"/>
                    </a:cubicBezTo>
                    <a:cubicBezTo>
                      <a:pt x="96" y="6"/>
                      <a:pt x="85" y="4"/>
                      <a:pt x="77" y="4"/>
                    </a:cubicBezTo>
                    <a:cubicBezTo>
                      <a:pt x="73" y="4"/>
                      <a:pt x="72" y="5"/>
                      <a:pt x="72" y="5"/>
                    </a:cubicBezTo>
                    <a:cubicBezTo>
                      <a:pt x="68" y="6"/>
                      <a:pt x="60" y="3"/>
                      <a:pt x="56" y="1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4" y="0"/>
                      <a:pt x="53" y="0"/>
                    </a:cubicBezTo>
                    <a:cubicBezTo>
                      <a:pt x="50" y="0"/>
                      <a:pt x="47" y="2"/>
                      <a:pt x="46" y="3"/>
                    </a:cubicBezTo>
                    <a:cubicBezTo>
                      <a:pt x="46" y="7"/>
                      <a:pt x="44" y="9"/>
                      <a:pt x="41" y="9"/>
                    </a:cubicBezTo>
                    <a:cubicBezTo>
                      <a:pt x="39" y="9"/>
                      <a:pt x="37" y="8"/>
                      <a:pt x="34" y="7"/>
                    </a:cubicBezTo>
                    <a:cubicBezTo>
                      <a:pt x="31" y="5"/>
                      <a:pt x="28" y="5"/>
                      <a:pt x="25" y="5"/>
                    </a:cubicBezTo>
                    <a:cubicBezTo>
                      <a:pt x="22" y="5"/>
                      <a:pt x="21" y="5"/>
                      <a:pt x="21" y="6"/>
                    </a:cubicBezTo>
                    <a:cubicBezTo>
                      <a:pt x="21" y="10"/>
                      <a:pt x="15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7"/>
                      <a:pt x="11" y="18"/>
                    </a:cubicBezTo>
                    <a:cubicBezTo>
                      <a:pt x="12" y="19"/>
                      <a:pt x="13" y="20"/>
                      <a:pt x="14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5" y="22"/>
                      <a:pt x="16" y="23"/>
                      <a:pt x="17" y="23"/>
                    </a:cubicBezTo>
                    <a:cubicBezTo>
                      <a:pt x="19" y="23"/>
                      <a:pt x="20" y="22"/>
                      <a:pt x="20" y="22"/>
                    </a:cubicBezTo>
                    <a:cubicBezTo>
                      <a:pt x="20" y="21"/>
                      <a:pt x="21" y="20"/>
                      <a:pt x="23" y="20"/>
                    </a:cubicBezTo>
                    <a:cubicBezTo>
                      <a:pt x="27" y="20"/>
                      <a:pt x="34" y="25"/>
                      <a:pt x="39" y="28"/>
                    </a:cubicBezTo>
                    <a:cubicBezTo>
                      <a:pt x="40" y="29"/>
                      <a:pt x="41" y="31"/>
                      <a:pt x="41" y="32"/>
                    </a:cubicBezTo>
                    <a:cubicBezTo>
                      <a:pt x="41" y="34"/>
                      <a:pt x="39" y="34"/>
                      <a:pt x="38" y="35"/>
                    </a:cubicBezTo>
                    <a:cubicBezTo>
                      <a:pt x="36" y="35"/>
                      <a:pt x="35" y="35"/>
                      <a:pt x="34" y="36"/>
                    </a:cubicBezTo>
                    <a:cubicBezTo>
                      <a:pt x="34" y="38"/>
                      <a:pt x="32" y="39"/>
                      <a:pt x="29" y="39"/>
                    </a:cubicBezTo>
                    <a:cubicBezTo>
                      <a:pt x="28" y="39"/>
                      <a:pt x="26" y="39"/>
                      <a:pt x="25" y="39"/>
                    </a:cubicBezTo>
                    <a:cubicBezTo>
                      <a:pt x="24" y="39"/>
                      <a:pt x="24" y="39"/>
                      <a:pt x="23" y="39"/>
                    </a:cubicBezTo>
                    <a:cubicBezTo>
                      <a:pt x="23" y="39"/>
                      <a:pt x="22" y="39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1" y="40"/>
                      <a:pt x="21" y="40"/>
                      <a:pt x="20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19" y="40"/>
                      <a:pt x="19" y="40"/>
                      <a:pt x="18" y="41"/>
                    </a:cubicBezTo>
                    <a:cubicBezTo>
                      <a:pt x="18" y="41"/>
                      <a:pt x="18" y="41"/>
                      <a:pt x="17" y="41"/>
                    </a:cubicBezTo>
                    <a:cubicBezTo>
                      <a:pt x="17" y="41"/>
                      <a:pt x="17" y="41"/>
                      <a:pt x="16" y="41"/>
                    </a:cubicBezTo>
                    <a:cubicBezTo>
                      <a:pt x="14" y="41"/>
                      <a:pt x="11" y="41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3" y="41"/>
                      <a:pt x="1" y="43"/>
                      <a:pt x="0" y="45"/>
                    </a:cubicBezTo>
                    <a:cubicBezTo>
                      <a:pt x="1" y="45"/>
                      <a:pt x="2" y="45"/>
                      <a:pt x="3" y="45"/>
                    </a:cubicBezTo>
                    <a:cubicBezTo>
                      <a:pt x="5" y="45"/>
                      <a:pt x="6" y="44"/>
                      <a:pt x="8" y="44"/>
                    </a:cubicBezTo>
                    <a:cubicBezTo>
                      <a:pt x="11" y="44"/>
                      <a:pt x="13" y="45"/>
                      <a:pt x="14" y="46"/>
                    </a:cubicBezTo>
                    <a:cubicBezTo>
                      <a:pt x="15" y="46"/>
                      <a:pt x="16" y="46"/>
                      <a:pt x="16" y="46"/>
                    </a:cubicBezTo>
                    <a:cubicBezTo>
                      <a:pt x="17" y="46"/>
                      <a:pt x="18" y="46"/>
                      <a:pt x="18" y="46"/>
                    </a:cubicBezTo>
                    <a:cubicBezTo>
                      <a:pt x="21" y="45"/>
                      <a:pt x="24" y="45"/>
                      <a:pt x="25" y="47"/>
                    </a:cubicBezTo>
                    <a:cubicBezTo>
                      <a:pt x="25" y="47"/>
                      <a:pt x="26" y="48"/>
                      <a:pt x="28" y="48"/>
                    </a:cubicBezTo>
                    <a:cubicBezTo>
                      <a:pt x="28" y="48"/>
                      <a:pt x="29" y="48"/>
                      <a:pt x="30" y="48"/>
                    </a:cubicBezTo>
                    <a:cubicBezTo>
                      <a:pt x="30" y="47"/>
                      <a:pt x="30" y="47"/>
                      <a:pt x="31" y="47"/>
                    </a:cubicBezTo>
                    <a:cubicBezTo>
                      <a:pt x="32" y="47"/>
                      <a:pt x="33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6" y="48"/>
                      <a:pt x="36" y="48"/>
                      <a:pt x="37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8" y="48"/>
                      <a:pt x="38" y="48"/>
                      <a:pt x="39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5" y="47"/>
                      <a:pt x="45" y="47"/>
                      <a:pt x="46" y="47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7"/>
                      <a:pt x="47" y="47"/>
                      <a:pt x="47" y="47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7" y="46"/>
                      <a:pt x="47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3"/>
                      <a:pt x="47" y="43"/>
                    </a:cubicBezTo>
                    <a:cubicBezTo>
                      <a:pt x="47" y="39"/>
                      <a:pt x="51" y="39"/>
                      <a:pt x="52" y="39"/>
                    </a:cubicBezTo>
                    <a:cubicBezTo>
                      <a:pt x="53" y="38"/>
                      <a:pt x="53" y="38"/>
                      <a:pt x="54" y="38"/>
                    </a:cubicBezTo>
                    <a:cubicBezTo>
                      <a:pt x="55" y="38"/>
                      <a:pt x="55" y="37"/>
                      <a:pt x="56" y="37"/>
                    </a:cubicBezTo>
                    <a:cubicBezTo>
                      <a:pt x="57" y="35"/>
                      <a:pt x="59" y="34"/>
                      <a:pt x="61" y="34"/>
                    </a:cubicBezTo>
                    <a:cubicBezTo>
                      <a:pt x="61" y="34"/>
                      <a:pt x="62" y="34"/>
                      <a:pt x="63" y="33"/>
                    </a:cubicBezTo>
                    <a:cubicBezTo>
                      <a:pt x="64" y="32"/>
                      <a:pt x="66" y="31"/>
                      <a:pt x="68" y="32"/>
                    </a:cubicBezTo>
                    <a:cubicBezTo>
                      <a:pt x="69" y="32"/>
                      <a:pt x="70" y="33"/>
                      <a:pt x="71" y="34"/>
                    </a:cubicBezTo>
                    <a:cubicBezTo>
                      <a:pt x="71" y="34"/>
                      <a:pt x="72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5" y="33"/>
                      <a:pt x="76" y="33"/>
                    </a:cubicBezTo>
                    <a:cubicBezTo>
                      <a:pt x="77" y="33"/>
                      <a:pt x="78" y="33"/>
                      <a:pt x="80" y="30"/>
                    </a:cubicBezTo>
                    <a:cubicBezTo>
                      <a:pt x="83" y="27"/>
                      <a:pt x="86" y="26"/>
                      <a:pt x="90" y="27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6" y="27"/>
                      <a:pt x="97" y="25"/>
                      <a:pt x="99" y="23"/>
                    </a:cubicBezTo>
                    <a:cubicBezTo>
                      <a:pt x="100" y="20"/>
                      <a:pt x="102" y="19"/>
                      <a:pt x="105" y="19"/>
                    </a:cubicBezTo>
                    <a:cubicBezTo>
                      <a:pt x="106" y="18"/>
                      <a:pt x="107" y="18"/>
                      <a:pt x="108" y="17"/>
                    </a:cubicBezTo>
                    <a:cubicBezTo>
                      <a:pt x="108" y="17"/>
                      <a:pt x="109" y="17"/>
                      <a:pt x="109" y="16"/>
                    </a:cubicBezTo>
                    <a:cubicBezTo>
                      <a:pt x="109" y="16"/>
                      <a:pt x="110" y="16"/>
                      <a:pt x="110" y="16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11" y="15"/>
                      <a:pt x="111" y="15"/>
                      <a:pt x="111" y="15"/>
                    </a:cubicBezTo>
                    <a:cubicBezTo>
                      <a:pt x="111" y="15"/>
                      <a:pt x="112" y="15"/>
                      <a:pt x="112" y="15"/>
                    </a:cubicBezTo>
                    <a:cubicBezTo>
                      <a:pt x="112" y="15"/>
                      <a:pt x="112" y="14"/>
                      <a:pt x="113" y="14"/>
                    </a:cubicBezTo>
                    <a:cubicBezTo>
                      <a:pt x="113" y="14"/>
                      <a:pt x="113" y="14"/>
                      <a:pt x="113" y="14"/>
                    </a:cubicBezTo>
                    <a:cubicBezTo>
                      <a:pt x="113" y="14"/>
                      <a:pt x="114" y="14"/>
                      <a:pt x="114" y="14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16" y="13"/>
                      <a:pt x="117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9" name="Freeform 1122">
                <a:extLst>
                  <a:ext uri="{FF2B5EF4-FFF2-40B4-BE49-F238E27FC236}">
                    <a16:creationId xmlns:a16="http://schemas.microsoft.com/office/drawing/2014/main" id="{36C93961-CC24-0C40-8113-9C15BAFEB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3" y="1917"/>
                <a:ext cx="21" cy="19"/>
              </a:xfrm>
              <a:custGeom>
                <a:avLst/>
                <a:gdLst>
                  <a:gd name="T0" fmla="*/ 1 w 22"/>
                  <a:gd name="T1" fmla="*/ 6 h 20"/>
                  <a:gd name="T2" fmla="*/ 1 w 22"/>
                  <a:gd name="T3" fmla="*/ 6 h 20"/>
                  <a:gd name="T4" fmla="*/ 1 w 22"/>
                  <a:gd name="T5" fmla="*/ 8 h 20"/>
                  <a:gd name="T6" fmla="*/ 1 w 22"/>
                  <a:gd name="T7" fmla="*/ 8 h 20"/>
                  <a:gd name="T8" fmla="*/ 5 w 22"/>
                  <a:gd name="T9" fmla="*/ 13 h 20"/>
                  <a:gd name="T10" fmla="*/ 7 w 22"/>
                  <a:gd name="T11" fmla="*/ 14 h 20"/>
                  <a:gd name="T12" fmla="*/ 8 w 22"/>
                  <a:gd name="T13" fmla="*/ 15 h 20"/>
                  <a:gd name="T14" fmla="*/ 9 w 22"/>
                  <a:gd name="T15" fmla="*/ 15 h 20"/>
                  <a:gd name="T16" fmla="*/ 9 w 22"/>
                  <a:gd name="T17" fmla="*/ 17 h 20"/>
                  <a:gd name="T18" fmla="*/ 9 w 22"/>
                  <a:gd name="T19" fmla="*/ 17 h 20"/>
                  <a:gd name="T20" fmla="*/ 10 w 22"/>
                  <a:gd name="T21" fmla="*/ 18 h 20"/>
                  <a:gd name="T22" fmla="*/ 10 w 22"/>
                  <a:gd name="T23" fmla="*/ 19 h 20"/>
                  <a:gd name="T24" fmla="*/ 10 w 22"/>
                  <a:gd name="T25" fmla="*/ 20 h 20"/>
                  <a:gd name="T26" fmla="*/ 10 w 22"/>
                  <a:gd name="T27" fmla="*/ 20 h 20"/>
                  <a:gd name="T28" fmla="*/ 10 w 22"/>
                  <a:gd name="T29" fmla="*/ 20 h 20"/>
                  <a:gd name="T30" fmla="*/ 11 w 22"/>
                  <a:gd name="T31" fmla="*/ 20 h 20"/>
                  <a:gd name="T32" fmla="*/ 11 w 22"/>
                  <a:gd name="T33" fmla="*/ 20 h 20"/>
                  <a:gd name="T34" fmla="*/ 12 w 22"/>
                  <a:gd name="T35" fmla="*/ 20 h 20"/>
                  <a:gd name="T36" fmla="*/ 22 w 22"/>
                  <a:gd name="T37" fmla="*/ 8 h 20"/>
                  <a:gd name="T38" fmla="*/ 10 w 22"/>
                  <a:gd name="T39" fmla="*/ 0 h 20"/>
                  <a:gd name="T40" fmla="*/ 10 w 22"/>
                  <a:gd name="T41" fmla="*/ 0 h 20"/>
                  <a:gd name="T42" fmla="*/ 9 w 22"/>
                  <a:gd name="T43" fmla="*/ 0 h 20"/>
                  <a:gd name="T44" fmla="*/ 8 w 22"/>
                  <a:gd name="T45" fmla="*/ 0 h 20"/>
                  <a:gd name="T46" fmla="*/ 7 w 22"/>
                  <a:gd name="T47" fmla="*/ 0 h 20"/>
                  <a:gd name="T48" fmla="*/ 7 w 22"/>
                  <a:gd name="T49" fmla="*/ 0 h 20"/>
                  <a:gd name="T50" fmla="*/ 6 w 22"/>
                  <a:gd name="T51" fmla="*/ 1 h 20"/>
                  <a:gd name="T52" fmla="*/ 5 w 22"/>
                  <a:gd name="T53" fmla="*/ 1 h 20"/>
                  <a:gd name="T54" fmla="*/ 4 w 22"/>
                  <a:gd name="T55" fmla="*/ 2 h 20"/>
                  <a:gd name="T56" fmla="*/ 3 w 22"/>
                  <a:gd name="T57" fmla="*/ 2 h 20"/>
                  <a:gd name="T58" fmla="*/ 3 w 22"/>
                  <a:gd name="T59" fmla="*/ 2 h 20"/>
                  <a:gd name="T60" fmla="*/ 2 w 22"/>
                  <a:gd name="T61" fmla="*/ 3 h 20"/>
                  <a:gd name="T62" fmla="*/ 1 w 22"/>
                  <a:gd name="T63" fmla="*/ 3 h 20"/>
                  <a:gd name="T64" fmla="*/ 1 w 22"/>
                  <a:gd name="T65" fmla="*/ 4 h 20"/>
                  <a:gd name="T66" fmla="*/ 0 w 22"/>
                  <a:gd name="T67" fmla="*/ 4 h 20"/>
                  <a:gd name="T68" fmla="*/ 0 w 22"/>
                  <a:gd name="T69" fmla="*/ 5 h 20"/>
                  <a:gd name="T70" fmla="*/ 0 w 22"/>
                  <a:gd name="T71" fmla="*/ 5 h 20"/>
                  <a:gd name="T72" fmla="*/ 0 w 22"/>
                  <a:gd name="T73" fmla="*/ 5 h 20"/>
                  <a:gd name="T74" fmla="*/ 1 w 22"/>
                  <a:gd name="T75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" h="20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9"/>
                      <a:pt x="3" y="11"/>
                      <a:pt x="5" y="13"/>
                    </a:cubicBezTo>
                    <a:cubicBezTo>
                      <a:pt x="6" y="13"/>
                      <a:pt x="6" y="14"/>
                      <a:pt x="7" y="14"/>
                    </a:cubicBezTo>
                    <a:cubicBezTo>
                      <a:pt x="8" y="14"/>
                      <a:pt x="8" y="15"/>
                      <a:pt x="8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6"/>
                      <a:pt x="9" y="16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9"/>
                    </a:cubicBezTo>
                    <a:cubicBezTo>
                      <a:pt x="10" y="19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2" y="20"/>
                      <a:pt x="12" y="20"/>
                    </a:cubicBezTo>
                    <a:cubicBezTo>
                      <a:pt x="14" y="19"/>
                      <a:pt x="21" y="11"/>
                      <a:pt x="22" y="8"/>
                    </a:cubicBezTo>
                    <a:cubicBezTo>
                      <a:pt x="21" y="6"/>
                      <a:pt x="14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0" name="Freeform 1123">
                <a:extLst>
                  <a:ext uri="{FF2B5EF4-FFF2-40B4-BE49-F238E27FC236}">
                    <a16:creationId xmlns:a16="http://schemas.microsoft.com/office/drawing/2014/main" id="{F58FCA28-4D04-CA43-808C-67770A5A9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0" y="1827"/>
                <a:ext cx="66" cy="65"/>
              </a:xfrm>
              <a:custGeom>
                <a:avLst/>
                <a:gdLst>
                  <a:gd name="T0" fmla="*/ 11 w 69"/>
                  <a:gd name="T1" fmla="*/ 46 h 68"/>
                  <a:gd name="T2" fmla="*/ 7 w 69"/>
                  <a:gd name="T3" fmla="*/ 58 h 68"/>
                  <a:gd name="T4" fmla="*/ 4 w 69"/>
                  <a:gd name="T5" fmla="*/ 60 h 68"/>
                  <a:gd name="T6" fmla="*/ 4 w 69"/>
                  <a:gd name="T7" fmla="*/ 61 h 68"/>
                  <a:gd name="T8" fmla="*/ 5 w 69"/>
                  <a:gd name="T9" fmla="*/ 62 h 68"/>
                  <a:gd name="T10" fmla="*/ 7 w 69"/>
                  <a:gd name="T11" fmla="*/ 66 h 68"/>
                  <a:gd name="T12" fmla="*/ 9 w 69"/>
                  <a:gd name="T13" fmla="*/ 68 h 68"/>
                  <a:gd name="T14" fmla="*/ 9 w 69"/>
                  <a:gd name="T15" fmla="*/ 68 h 68"/>
                  <a:gd name="T16" fmla="*/ 14 w 69"/>
                  <a:gd name="T17" fmla="*/ 65 h 68"/>
                  <a:gd name="T18" fmla="*/ 16 w 69"/>
                  <a:gd name="T19" fmla="*/ 65 h 68"/>
                  <a:gd name="T20" fmla="*/ 22 w 69"/>
                  <a:gd name="T21" fmla="*/ 66 h 68"/>
                  <a:gd name="T22" fmla="*/ 22 w 69"/>
                  <a:gd name="T23" fmla="*/ 66 h 68"/>
                  <a:gd name="T24" fmla="*/ 25 w 69"/>
                  <a:gd name="T25" fmla="*/ 64 h 68"/>
                  <a:gd name="T26" fmla="*/ 27 w 69"/>
                  <a:gd name="T27" fmla="*/ 62 h 68"/>
                  <a:gd name="T28" fmla="*/ 39 w 69"/>
                  <a:gd name="T29" fmla="*/ 59 h 68"/>
                  <a:gd name="T30" fmla="*/ 40 w 69"/>
                  <a:gd name="T31" fmla="*/ 59 h 68"/>
                  <a:gd name="T32" fmla="*/ 41 w 69"/>
                  <a:gd name="T33" fmla="*/ 59 h 68"/>
                  <a:gd name="T34" fmla="*/ 41 w 69"/>
                  <a:gd name="T35" fmla="*/ 59 h 68"/>
                  <a:gd name="T36" fmla="*/ 42 w 69"/>
                  <a:gd name="T37" fmla="*/ 59 h 68"/>
                  <a:gd name="T38" fmla="*/ 34 w 69"/>
                  <a:gd name="T39" fmla="*/ 51 h 68"/>
                  <a:gd name="T40" fmla="*/ 31 w 69"/>
                  <a:gd name="T41" fmla="*/ 45 h 68"/>
                  <a:gd name="T42" fmla="*/ 37 w 69"/>
                  <a:gd name="T43" fmla="*/ 38 h 68"/>
                  <a:gd name="T44" fmla="*/ 51 w 69"/>
                  <a:gd name="T45" fmla="*/ 29 h 68"/>
                  <a:gd name="T46" fmla="*/ 57 w 69"/>
                  <a:gd name="T47" fmla="*/ 26 h 68"/>
                  <a:gd name="T48" fmla="*/ 58 w 69"/>
                  <a:gd name="T49" fmla="*/ 21 h 68"/>
                  <a:gd name="T50" fmla="*/ 60 w 69"/>
                  <a:gd name="T51" fmla="*/ 13 h 68"/>
                  <a:gd name="T52" fmla="*/ 69 w 69"/>
                  <a:gd name="T53" fmla="*/ 4 h 68"/>
                  <a:gd name="T54" fmla="*/ 69 w 69"/>
                  <a:gd name="T55" fmla="*/ 3 h 68"/>
                  <a:gd name="T56" fmla="*/ 64 w 69"/>
                  <a:gd name="T57" fmla="*/ 1 h 68"/>
                  <a:gd name="T58" fmla="*/ 62 w 69"/>
                  <a:gd name="T59" fmla="*/ 0 h 68"/>
                  <a:gd name="T60" fmla="*/ 60 w 69"/>
                  <a:gd name="T61" fmla="*/ 3 h 68"/>
                  <a:gd name="T62" fmla="*/ 55 w 69"/>
                  <a:gd name="T63" fmla="*/ 8 h 68"/>
                  <a:gd name="T64" fmla="*/ 53 w 69"/>
                  <a:gd name="T65" fmla="*/ 10 h 68"/>
                  <a:gd name="T66" fmla="*/ 47 w 69"/>
                  <a:gd name="T67" fmla="*/ 14 h 68"/>
                  <a:gd name="T68" fmla="*/ 47 w 69"/>
                  <a:gd name="T69" fmla="*/ 14 h 68"/>
                  <a:gd name="T70" fmla="*/ 44 w 69"/>
                  <a:gd name="T71" fmla="*/ 15 h 68"/>
                  <a:gd name="T72" fmla="*/ 44 w 69"/>
                  <a:gd name="T73" fmla="*/ 16 h 68"/>
                  <a:gd name="T74" fmla="*/ 45 w 69"/>
                  <a:gd name="T75" fmla="*/ 19 h 68"/>
                  <a:gd name="T76" fmla="*/ 41 w 69"/>
                  <a:gd name="T77" fmla="*/ 21 h 68"/>
                  <a:gd name="T78" fmla="*/ 38 w 69"/>
                  <a:gd name="T79" fmla="*/ 21 h 68"/>
                  <a:gd name="T80" fmla="*/ 35 w 69"/>
                  <a:gd name="T81" fmla="*/ 21 h 68"/>
                  <a:gd name="T82" fmla="*/ 30 w 69"/>
                  <a:gd name="T83" fmla="*/ 19 h 68"/>
                  <a:gd name="T84" fmla="*/ 28 w 69"/>
                  <a:gd name="T85" fmla="*/ 18 h 68"/>
                  <a:gd name="T86" fmla="*/ 24 w 69"/>
                  <a:gd name="T87" fmla="*/ 22 h 68"/>
                  <a:gd name="T88" fmla="*/ 23 w 69"/>
                  <a:gd name="T89" fmla="*/ 25 h 68"/>
                  <a:gd name="T90" fmla="*/ 4 w 69"/>
                  <a:gd name="T91" fmla="*/ 36 h 68"/>
                  <a:gd name="T92" fmla="*/ 1 w 69"/>
                  <a:gd name="T93" fmla="*/ 37 h 68"/>
                  <a:gd name="T94" fmla="*/ 1 w 69"/>
                  <a:gd name="T95" fmla="*/ 37 h 68"/>
                  <a:gd name="T96" fmla="*/ 1 w 69"/>
                  <a:gd name="T97" fmla="*/ 37 h 68"/>
                  <a:gd name="T98" fmla="*/ 0 w 69"/>
                  <a:gd name="T99" fmla="*/ 38 h 68"/>
                  <a:gd name="T100" fmla="*/ 0 w 69"/>
                  <a:gd name="T101" fmla="*/ 38 h 68"/>
                  <a:gd name="T102" fmla="*/ 0 w 69"/>
                  <a:gd name="T103" fmla="*/ 38 h 68"/>
                  <a:gd name="T104" fmla="*/ 0 w 69"/>
                  <a:gd name="T105" fmla="*/ 38 h 68"/>
                  <a:gd name="T106" fmla="*/ 0 w 69"/>
                  <a:gd name="T107" fmla="*/ 39 h 68"/>
                  <a:gd name="T108" fmla="*/ 0 w 69"/>
                  <a:gd name="T109" fmla="*/ 39 h 68"/>
                  <a:gd name="T110" fmla="*/ 11 w 69"/>
                  <a:gd name="T111" fmla="*/ 4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9" h="68">
                    <a:moveTo>
                      <a:pt x="11" y="46"/>
                    </a:moveTo>
                    <a:cubicBezTo>
                      <a:pt x="15" y="50"/>
                      <a:pt x="10" y="54"/>
                      <a:pt x="7" y="58"/>
                    </a:cubicBezTo>
                    <a:cubicBezTo>
                      <a:pt x="6" y="58"/>
                      <a:pt x="5" y="59"/>
                      <a:pt x="4" y="60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1"/>
                      <a:pt x="4" y="61"/>
                      <a:pt x="5" y="62"/>
                    </a:cubicBezTo>
                    <a:cubicBezTo>
                      <a:pt x="5" y="62"/>
                      <a:pt x="7" y="64"/>
                      <a:pt x="7" y="66"/>
                    </a:cubicBezTo>
                    <a:cubicBezTo>
                      <a:pt x="7" y="67"/>
                      <a:pt x="8" y="68"/>
                      <a:pt x="9" y="68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10" y="65"/>
                      <a:pt x="12" y="65"/>
                      <a:pt x="14" y="65"/>
                    </a:cubicBezTo>
                    <a:cubicBezTo>
                      <a:pt x="15" y="65"/>
                      <a:pt x="16" y="65"/>
                      <a:pt x="16" y="65"/>
                    </a:cubicBezTo>
                    <a:cubicBezTo>
                      <a:pt x="18" y="65"/>
                      <a:pt x="21" y="65"/>
                      <a:pt x="22" y="66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3" y="65"/>
                      <a:pt x="24" y="64"/>
                      <a:pt x="25" y="64"/>
                    </a:cubicBezTo>
                    <a:cubicBezTo>
                      <a:pt x="26" y="63"/>
                      <a:pt x="27" y="62"/>
                      <a:pt x="27" y="62"/>
                    </a:cubicBezTo>
                    <a:cubicBezTo>
                      <a:pt x="29" y="60"/>
                      <a:pt x="33" y="59"/>
                      <a:pt x="39" y="59"/>
                    </a:cubicBezTo>
                    <a:cubicBezTo>
                      <a:pt x="39" y="59"/>
                      <a:pt x="40" y="59"/>
                      <a:pt x="40" y="59"/>
                    </a:cubicBezTo>
                    <a:cubicBezTo>
                      <a:pt x="40" y="59"/>
                      <a:pt x="40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38" y="55"/>
                      <a:pt x="35" y="52"/>
                      <a:pt x="34" y="51"/>
                    </a:cubicBezTo>
                    <a:cubicBezTo>
                      <a:pt x="32" y="50"/>
                      <a:pt x="30" y="48"/>
                      <a:pt x="31" y="45"/>
                    </a:cubicBezTo>
                    <a:cubicBezTo>
                      <a:pt x="31" y="41"/>
                      <a:pt x="34" y="38"/>
                      <a:pt x="37" y="38"/>
                    </a:cubicBezTo>
                    <a:cubicBezTo>
                      <a:pt x="40" y="37"/>
                      <a:pt x="47" y="32"/>
                      <a:pt x="51" y="29"/>
                    </a:cubicBezTo>
                    <a:cubicBezTo>
                      <a:pt x="54" y="28"/>
                      <a:pt x="55" y="26"/>
                      <a:pt x="57" y="26"/>
                    </a:cubicBezTo>
                    <a:cubicBezTo>
                      <a:pt x="57" y="25"/>
                      <a:pt x="58" y="24"/>
                      <a:pt x="58" y="21"/>
                    </a:cubicBezTo>
                    <a:cubicBezTo>
                      <a:pt x="58" y="19"/>
                      <a:pt x="58" y="16"/>
                      <a:pt x="60" y="13"/>
                    </a:cubicBezTo>
                    <a:cubicBezTo>
                      <a:pt x="61" y="11"/>
                      <a:pt x="65" y="7"/>
                      <a:pt x="69" y="4"/>
                    </a:cubicBezTo>
                    <a:cubicBezTo>
                      <a:pt x="69" y="4"/>
                      <a:pt x="69" y="3"/>
                      <a:pt x="69" y="3"/>
                    </a:cubicBezTo>
                    <a:cubicBezTo>
                      <a:pt x="67" y="3"/>
                      <a:pt x="65" y="2"/>
                      <a:pt x="64" y="1"/>
                    </a:cubicBezTo>
                    <a:cubicBezTo>
                      <a:pt x="63" y="0"/>
                      <a:pt x="62" y="0"/>
                      <a:pt x="62" y="0"/>
                    </a:cubicBezTo>
                    <a:cubicBezTo>
                      <a:pt x="61" y="0"/>
                      <a:pt x="61" y="2"/>
                      <a:pt x="60" y="3"/>
                    </a:cubicBezTo>
                    <a:cubicBezTo>
                      <a:pt x="59" y="5"/>
                      <a:pt x="58" y="8"/>
                      <a:pt x="55" y="8"/>
                    </a:cubicBezTo>
                    <a:cubicBezTo>
                      <a:pt x="55" y="8"/>
                      <a:pt x="54" y="9"/>
                      <a:pt x="53" y="10"/>
                    </a:cubicBezTo>
                    <a:cubicBezTo>
                      <a:pt x="52" y="11"/>
                      <a:pt x="51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6" y="14"/>
                      <a:pt x="45" y="15"/>
                      <a:pt x="44" y="15"/>
                    </a:cubicBezTo>
                    <a:cubicBezTo>
                      <a:pt x="44" y="15"/>
                      <a:pt x="44" y="15"/>
                      <a:pt x="44" y="16"/>
                    </a:cubicBezTo>
                    <a:cubicBezTo>
                      <a:pt x="45" y="16"/>
                      <a:pt x="46" y="18"/>
                      <a:pt x="45" y="19"/>
                    </a:cubicBezTo>
                    <a:cubicBezTo>
                      <a:pt x="44" y="21"/>
                      <a:pt x="42" y="21"/>
                      <a:pt x="41" y="21"/>
                    </a:cubicBezTo>
                    <a:cubicBezTo>
                      <a:pt x="40" y="21"/>
                      <a:pt x="39" y="21"/>
                      <a:pt x="38" y="21"/>
                    </a:cubicBezTo>
                    <a:cubicBezTo>
                      <a:pt x="37" y="21"/>
                      <a:pt x="36" y="21"/>
                      <a:pt x="35" y="21"/>
                    </a:cubicBezTo>
                    <a:cubicBezTo>
                      <a:pt x="32" y="21"/>
                      <a:pt x="31" y="20"/>
                      <a:pt x="30" y="19"/>
                    </a:cubicBezTo>
                    <a:cubicBezTo>
                      <a:pt x="29" y="18"/>
                      <a:pt x="29" y="18"/>
                      <a:pt x="28" y="18"/>
                    </a:cubicBezTo>
                    <a:cubicBezTo>
                      <a:pt x="27" y="18"/>
                      <a:pt x="25" y="21"/>
                      <a:pt x="24" y="22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1" y="28"/>
                      <a:pt x="13" y="32"/>
                      <a:pt x="4" y="36"/>
                    </a:cubicBezTo>
                    <a:cubicBezTo>
                      <a:pt x="3" y="36"/>
                      <a:pt x="2" y="37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7"/>
                      <a:pt x="0" y="37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5" y="40"/>
                      <a:pt x="9" y="43"/>
                      <a:pt x="11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1" name="Freeform 1124">
                <a:extLst>
                  <a:ext uri="{FF2B5EF4-FFF2-40B4-BE49-F238E27FC236}">
                    <a16:creationId xmlns:a16="http://schemas.microsoft.com/office/drawing/2014/main" id="{171B3195-53EC-2843-B355-0A2BD3543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6" y="2007"/>
                <a:ext cx="85" cy="194"/>
              </a:xfrm>
              <a:custGeom>
                <a:avLst/>
                <a:gdLst>
                  <a:gd name="T0" fmla="*/ 84 w 89"/>
                  <a:gd name="T1" fmla="*/ 92 h 204"/>
                  <a:gd name="T2" fmla="*/ 86 w 89"/>
                  <a:gd name="T3" fmla="*/ 90 h 204"/>
                  <a:gd name="T4" fmla="*/ 87 w 89"/>
                  <a:gd name="T5" fmla="*/ 89 h 204"/>
                  <a:gd name="T6" fmla="*/ 88 w 89"/>
                  <a:gd name="T7" fmla="*/ 86 h 204"/>
                  <a:gd name="T8" fmla="*/ 89 w 89"/>
                  <a:gd name="T9" fmla="*/ 84 h 204"/>
                  <a:gd name="T10" fmla="*/ 85 w 89"/>
                  <a:gd name="T11" fmla="*/ 85 h 204"/>
                  <a:gd name="T12" fmla="*/ 83 w 89"/>
                  <a:gd name="T13" fmla="*/ 84 h 204"/>
                  <a:gd name="T14" fmla="*/ 76 w 89"/>
                  <a:gd name="T15" fmla="*/ 77 h 204"/>
                  <a:gd name="T16" fmla="*/ 74 w 89"/>
                  <a:gd name="T17" fmla="*/ 67 h 204"/>
                  <a:gd name="T18" fmla="*/ 67 w 89"/>
                  <a:gd name="T19" fmla="*/ 61 h 204"/>
                  <a:gd name="T20" fmla="*/ 59 w 89"/>
                  <a:gd name="T21" fmla="*/ 53 h 204"/>
                  <a:gd name="T22" fmla="*/ 54 w 89"/>
                  <a:gd name="T23" fmla="*/ 47 h 204"/>
                  <a:gd name="T24" fmla="*/ 66 w 89"/>
                  <a:gd name="T25" fmla="*/ 14 h 204"/>
                  <a:gd name="T26" fmla="*/ 56 w 89"/>
                  <a:gd name="T27" fmla="*/ 0 h 204"/>
                  <a:gd name="T28" fmla="*/ 54 w 89"/>
                  <a:gd name="T29" fmla="*/ 1 h 204"/>
                  <a:gd name="T30" fmla="*/ 53 w 89"/>
                  <a:gd name="T31" fmla="*/ 3 h 204"/>
                  <a:gd name="T32" fmla="*/ 51 w 89"/>
                  <a:gd name="T33" fmla="*/ 6 h 204"/>
                  <a:gd name="T34" fmla="*/ 52 w 89"/>
                  <a:gd name="T35" fmla="*/ 12 h 204"/>
                  <a:gd name="T36" fmla="*/ 43 w 89"/>
                  <a:gd name="T37" fmla="*/ 14 h 204"/>
                  <a:gd name="T38" fmla="*/ 30 w 89"/>
                  <a:gd name="T39" fmla="*/ 26 h 204"/>
                  <a:gd name="T40" fmla="*/ 24 w 89"/>
                  <a:gd name="T41" fmla="*/ 49 h 204"/>
                  <a:gd name="T42" fmla="*/ 20 w 89"/>
                  <a:gd name="T43" fmla="*/ 56 h 204"/>
                  <a:gd name="T44" fmla="*/ 13 w 89"/>
                  <a:gd name="T45" fmla="*/ 57 h 204"/>
                  <a:gd name="T46" fmla="*/ 11 w 89"/>
                  <a:gd name="T47" fmla="*/ 72 h 204"/>
                  <a:gd name="T48" fmla="*/ 10 w 89"/>
                  <a:gd name="T49" fmla="*/ 74 h 204"/>
                  <a:gd name="T50" fmla="*/ 10 w 89"/>
                  <a:gd name="T51" fmla="*/ 76 h 204"/>
                  <a:gd name="T52" fmla="*/ 9 w 89"/>
                  <a:gd name="T53" fmla="*/ 77 h 204"/>
                  <a:gd name="T54" fmla="*/ 8 w 89"/>
                  <a:gd name="T55" fmla="*/ 78 h 204"/>
                  <a:gd name="T56" fmla="*/ 7 w 89"/>
                  <a:gd name="T57" fmla="*/ 78 h 204"/>
                  <a:gd name="T58" fmla="*/ 4 w 89"/>
                  <a:gd name="T59" fmla="*/ 85 h 204"/>
                  <a:gd name="T60" fmla="*/ 4 w 89"/>
                  <a:gd name="T61" fmla="*/ 86 h 204"/>
                  <a:gd name="T62" fmla="*/ 3 w 89"/>
                  <a:gd name="T63" fmla="*/ 87 h 204"/>
                  <a:gd name="T64" fmla="*/ 1 w 89"/>
                  <a:gd name="T65" fmla="*/ 88 h 204"/>
                  <a:gd name="T66" fmla="*/ 9 w 89"/>
                  <a:gd name="T67" fmla="*/ 97 h 204"/>
                  <a:gd name="T68" fmla="*/ 21 w 89"/>
                  <a:gd name="T69" fmla="*/ 142 h 204"/>
                  <a:gd name="T70" fmla="*/ 34 w 89"/>
                  <a:gd name="T71" fmla="*/ 144 h 204"/>
                  <a:gd name="T72" fmla="*/ 46 w 89"/>
                  <a:gd name="T73" fmla="*/ 130 h 204"/>
                  <a:gd name="T74" fmla="*/ 57 w 89"/>
                  <a:gd name="T75" fmla="*/ 150 h 204"/>
                  <a:gd name="T76" fmla="*/ 67 w 89"/>
                  <a:gd name="T77" fmla="*/ 193 h 204"/>
                  <a:gd name="T78" fmla="*/ 71 w 89"/>
                  <a:gd name="T79" fmla="*/ 198 h 204"/>
                  <a:gd name="T80" fmla="*/ 73 w 89"/>
                  <a:gd name="T81" fmla="*/ 194 h 204"/>
                  <a:gd name="T82" fmla="*/ 70 w 89"/>
                  <a:gd name="T83" fmla="*/ 182 h 204"/>
                  <a:gd name="T84" fmla="*/ 62 w 89"/>
                  <a:gd name="T85" fmla="*/ 155 h 204"/>
                  <a:gd name="T86" fmla="*/ 64 w 89"/>
                  <a:gd name="T87" fmla="*/ 146 h 204"/>
                  <a:gd name="T88" fmla="*/ 65 w 89"/>
                  <a:gd name="T89" fmla="*/ 145 h 204"/>
                  <a:gd name="T90" fmla="*/ 53 w 89"/>
                  <a:gd name="T91" fmla="*/ 125 h 204"/>
                  <a:gd name="T92" fmla="*/ 64 w 89"/>
                  <a:gd name="T93" fmla="*/ 102 h 204"/>
                  <a:gd name="T94" fmla="*/ 77 w 89"/>
                  <a:gd name="T95" fmla="*/ 96 h 204"/>
                  <a:gd name="T96" fmla="*/ 81 w 89"/>
                  <a:gd name="T97" fmla="*/ 9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" h="204">
                    <a:moveTo>
                      <a:pt x="81" y="93"/>
                    </a:moveTo>
                    <a:cubicBezTo>
                      <a:pt x="83" y="92"/>
                      <a:pt x="83" y="92"/>
                      <a:pt x="83" y="92"/>
                    </a:cubicBezTo>
                    <a:cubicBezTo>
                      <a:pt x="83" y="92"/>
                      <a:pt x="84" y="92"/>
                      <a:pt x="84" y="92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5" y="91"/>
                      <a:pt x="86" y="91"/>
                      <a:pt x="86" y="90"/>
                    </a:cubicBezTo>
                    <a:cubicBezTo>
                      <a:pt x="86" y="90"/>
                      <a:pt x="86" y="90"/>
                      <a:pt x="86" y="90"/>
                    </a:cubicBezTo>
                    <a:cubicBezTo>
                      <a:pt x="86" y="90"/>
                      <a:pt x="86" y="90"/>
                      <a:pt x="86" y="89"/>
                    </a:cubicBezTo>
                    <a:cubicBezTo>
                      <a:pt x="86" y="89"/>
                      <a:pt x="87" y="89"/>
                      <a:pt x="87" y="89"/>
                    </a:cubicBezTo>
                    <a:cubicBezTo>
                      <a:pt x="87" y="88"/>
                      <a:pt x="87" y="88"/>
                      <a:pt x="87" y="88"/>
                    </a:cubicBezTo>
                    <a:cubicBezTo>
                      <a:pt x="87" y="87"/>
                      <a:pt x="87" y="87"/>
                      <a:pt x="87" y="87"/>
                    </a:cubicBezTo>
                    <a:cubicBezTo>
                      <a:pt x="87" y="87"/>
                      <a:pt x="88" y="86"/>
                      <a:pt x="88" y="86"/>
                    </a:cubicBezTo>
                    <a:cubicBezTo>
                      <a:pt x="88" y="86"/>
                      <a:pt x="88" y="86"/>
                      <a:pt x="88" y="85"/>
                    </a:cubicBezTo>
                    <a:cubicBezTo>
                      <a:pt x="88" y="85"/>
                      <a:pt x="89" y="85"/>
                      <a:pt x="89" y="85"/>
                    </a:cubicBezTo>
                    <a:cubicBezTo>
                      <a:pt x="89" y="84"/>
                      <a:pt x="89" y="84"/>
                      <a:pt x="89" y="84"/>
                    </a:cubicBezTo>
                    <a:cubicBezTo>
                      <a:pt x="89" y="84"/>
                      <a:pt x="88" y="84"/>
                      <a:pt x="88" y="85"/>
                    </a:cubicBezTo>
                    <a:cubicBezTo>
                      <a:pt x="88" y="85"/>
                      <a:pt x="87" y="85"/>
                      <a:pt x="87" y="85"/>
                    </a:cubicBezTo>
                    <a:cubicBezTo>
                      <a:pt x="87" y="85"/>
                      <a:pt x="86" y="85"/>
                      <a:pt x="85" y="85"/>
                    </a:cubicBezTo>
                    <a:cubicBezTo>
                      <a:pt x="85" y="85"/>
                      <a:pt x="85" y="85"/>
                      <a:pt x="85" y="85"/>
                    </a:cubicBezTo>
                    <a:cubicBezTo>
                      <a:pt x="84" y="85"/>
                      <a:pt x="84" y="84"/>
                      <a:pt x="83" y="84"/>
                    </a:cubicBezTo>
                    <a:cubicBezTo>
                      <a:pt x="83" y="84"/>
                      <a:pt x="83" y="84"/>
                      <a:pt x="83" y="84"/>
                    </a:cubicBezTo>
                    <a:cubicBezTo>
                      <a:pt x="82" y="84"/>
                      <a:pt x="82" y="83"/>
                      <a:pt x="81" y="83"/>
                    </a:cubicBezTo>
                    <a:cubicBezTo>
                      <a:pt x="80" y="82"/>
                      <a:pt x="80" y="80"/>
                      <a:pt x="80" y="78"/>
                    </a:cubicBezTo>
                    <a:cubicBezTo>
                      <a:pt x="80" y="77"/>
                      <a:pt x="77" y="77"/>
                      <a:pt x="76" y="77"/>
                    </a:cubicBezTo>
                    <a:cubicBezTo>
                      <a:pt x="75" y="77"/>
                      <a:pt x="74" y="77"/>
                      <a:pt x="73" y="76"/>
                    </a:cubicBezTo>
                    <a:cubicBezTo>
                      <a:pt x="72" y="74"/>
                      <a:pt x="73" y="71"/>
                      <a:pt x="74" y="6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4" y="67"/>
                      <a:pt x="74" y="66"/>
                      <a:pt x="74" y="66"/>
                    </a:cubicBezTo>
                    <a:cubicBezTo>
                      <a:pt x="74" y="65"/>
                      <a:pt x="73" y="65"/>
                      <a:pt x="72" y="65"/>
                    </a:cubicBezTo>
                    <a:cubicBezTo>
                      <a:pt x="70" y="65"/>
                      <a:pt x="68" y="64"/>
                      <a:pt x="67" y="61"/>
                    </a:cubicBezTo>
                    <a:cubicBezTo>
                      <a:pt x="66" y="59"/>
                      <a:pt x="65" y="56"/>
                      <a:pt x="66" y="54"/>
                    </a:cubicBezTo>
                    <a:cubicBezTo>
                      <a:pt x="65" y="53"/>
                      <a:pt x="64" y="53"/>
                      <a:pt x="62" y="53"/>
                    </a:cubicBezTo>
                    <a:cubicBezTo>
                      <a:pt x="61" y="53"/>
                      <a:pt x="59" y="53"/>
                      <a:pt x="59" y="53"/>
                    </a:cubicBezTo>
                    <a:cubicBezTo>
                      <a:pt x="57" y="54"/>
                      <a:pt x="56" y="54"/>
                      <a:pt x="55" y="53"/>
                    </a:cubicBezTo>
                    <a:cubicBezTo>
                      <a:pt x="54" y="52"/>
                      <a:pt x="54" y="51"/>
                      <a:pt x="54" y="49"/>
                    </a:cubicBezTo>
                    <a:cubicBezTo>
                      <a:pt x="54" y="48"/>
                      <a:pt x="54" y="47"/>
                      <a:pt x="54" y="47"/>
                    </a:cubicBezTo>
                    <a:cubicBezTo>
                      <a:pt x="52" y="42"/>
                      <a:pt x="61" y="32"/>
                      <a:pt x="64" y="29"/>
                    </a:cubicBezTo>
                    <a:cubicBezTo>
                      <a:pt x="67" y="26"/>
                      <a:pt x="66" y="22"/>
                      <a:pt x="66" y="18"/>
                    </a:cubicBezTo>
                    <a:cubicBezTo>
                      <a:pt x="66" y="17"/>
                      <a:pt x="66" y="15"/>
                      <a:pt x="66" y="14"/>
                    </a:cubicBezTo>
                    <a:cubicBezTo>
                      <a:pt x="66" y="10"/>
                      <a:pt x="65" y="10"/>
                      <a:pt x="63" y="10"/>
                    </a:cubicBezTo>
                    <a:cubicBezTo>
                      <a:pt x="59" y="10"/>
                      <a:pt x="59" y="5"/>
                      <a:pt x="59" y="2"/>
                    </a:cubicBezTo>
                    <a:cubicBezTo>
                      <a:pt x="59" y="1"/>
                      <a:pt x="57" y="0"/>
                      <a:pt x="56" y="0"/>
                    </a:cubicBezTo>
                    <a:cubicBezTo>
                      <a:pt x="55" y="0"/>
                      <a:pt x="55" y="0"/>
                      <a:pt x="55" y="1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4" y="1"/>
                      <a:pt x="54" y="1"/>
                      <a:pt x="53" y="1"/>
                    </a:cubicBezTo>
                    <a:cubicBezTo>
                      <a:pt x="53" y="2"/>
                      <a:pt x="53" y="2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3" y="3"/>
                      <a:pt x="53" y="4"/>
                      <a:pt x="52" y="4"/>
                    </a:cubicBezTo>
                    <a:cubicBezTo>
                      <a:pt x="52" y="4"/>
                      <a:pt x="52" y="4"/>
                      <a:pt x="52" y="5"/>
                    </a:cubicBezTo>
                    <a:cubicBezTo>
                      <a:pt x="52" y="5"/>
                      <a:pt x="52" y="6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7"/>
                      <a:pt x="50" y="7"/>
                      <a:pt x="50" y="7"/>
                    </a:cubicBezTo>
                    <a:cubicBezTo>
                      <a:pt x="50" y="7"/>
                      <a:pt x="50" y="9"/>
                      <a:pt x="52" y="12"/>
                    </a:cubicBezTo>
                    <a:cubicBezTo>
                      <a:pt x="53" y="13"/>
                      <a:pt x="53" y="15"/>
                      <a:pt x="52" y="16"/>
                    </a:cubicBezTo>
                    <a:cubicBezTo>
                      <a:pt x="52" y="16"/>
                      <a:pt x="51" y="17"/>
                      <a:pt x="49" y="17"/>
                    </a:cubicBezTo>
                    <a:cubicBezTo>
                      <a:pt x="48" y="17"/>
                      <a:pt x="45" y="16"/>
                      <a:pt x="43" y="14"/>
                    </a:cubicBezTo>
                    <a:cubicBezTo>
                      <a:pt x="42" y="15"/>
                      <a:pt x="40" y="16"/>
                      <a:pt x="37" y="18"/>
                    </a:cubicBezTo>
                    <a:cubicBezTo>
                      <a:pt x="36" y="19"/>
                      <a:pt x="35" y="20"/>
                      <a:pt x="34" y="20"/>
                    </a:cubicBezTo>
                    <a:cubicBezTo>
                      <a:pt x="32" y="22"/>
                      <a:pt x="30" y="23"/>
                      <a:pt x="30" y="26"/>
                    </a:cubicBezTo>
                    <a:cubicBezTo>
                      <a:pt x="30" y="29"/>
                      <a:pt x="29" y="31"/>
                      <a:pt x="28" y="33"/>
                    </a:cubicBezTo>
                    <a:cubicBezTo>
                      <a:pt x="27" y="36"/>
                      <a:pt x="27" y="38"/>
                      <a:pt x="27" y="39"/>
                    </a:cubicBezTo>
                    <a:cubicBezTo>
                      <a:pt x="28" y="42"/>
                      <a:pt x="26" y="46"/>
                      <a:pt x="24" y="49"/>
                    </a:cubicBezTo>
                    <a:cubicBezTo>
                      <a:pt x="24" y="51"/>
                      <a:pt x="23" y="53"/>
                      <a:pt x="23" y="53"/>
                    </a:cubicBezTo>
                    <a:cubicBezTo>
                      <a:pt x="23" y="54"/>
                      <a:pt x="23" y="55"/>
                      <a:pt x="22" y="55"/>
                    </a:cubicBezTo>
                    <a:cubicBezTo>
                      <a:pt x="22" y="56"/>
                      <a:pt x="20" y="56"/>
                      <a:pt x="20" y="56"/>
                    </a:cubicBezTo>
                    <a:cubicBezTo>
                      <a:pt x="18" y="56"/>
                      <a:pt x="16" y="56"/>
                      <a:pt x="14" y="55"/>
                    </a:cubicBezTo>
                    <a:cubicBezTo>
                      <a:pt x="14" y="55"/>
                      <a:pt x="14" y="55"/>
                      <a:pt x="13" y="55"/>
                    </a:cubicBezTo>
                    <a:cubicBezTo>
                      <a:pt x="13" y="56"/>
                      <a:pt x="13" y="57"/>
                      <a:pt x="13" y="57"/>
                    </a:cubicBezTo>
                    <a:cubicBezTo>
                      <a:pt x="13" y="60"/>
                      <a:pt x="13" y="63"/>
                      <a:pt x="12" y="65"/>
                    </a:cubicBezTo>
                    <a:cubicBezTo>
                      <a:pt x="11" y="66"/>
                      <a:pt x="11" y="69"/>
                      <a:pt x="11" y="70"/>
                    </a:cubicBezTo>
                    <a:cubicBezTo>
                      <a:pt x="11" y="71"/>
                      <a:pt x="11" y="71"/>
                      <a:pt x="11" y="72"/>
                    </a:cubicBezTo>
                    <a:cubicBezTo>
                      <a:pt x="11" y="72"/>
                      <a:pt x="11" y="72"/>
                      <a:pt x="11" y="72"/>
                    </a:cubicBezTo>
                    <a:cubicBezTo>
                      <a:pt x="11" y="72"/>
                      <a:pt x="10" y="73"/>
                      <a:pt x="10" y="73"/>
                    </a:cubicBezTo>
                    <a:cubicBezTo>
                      <a:pt x="10" y="73"/>
                      <a:pt x="10" y="73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10" y="75"/>
                      <a:pt x="10" y="75"/>
                      <a:pt x="10" y="76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10" y="76"/>
                      <a:pt x="10" y="76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8"/>
                      <a:pt x="9" y="78"/>
                      <a:pt x="8" y="78"/>
                    </a:cubicBezTo>
                    <a:cubicBezTo>
                      <a:pt x="8" y="78"/>
                      <a:pt x="8" y="78"/>
                      <a:pt x="8" y="78"/>
                    </a:cubicBezTo>
                    <a:cubicBezTo>
                      <a:pt x="8" y="78"/>
                      <a:pt x="8" y="78"/>
                      <a:pt x="7" y="78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7" y="78"/>
                      <a:pt x="7" y="78"/>
                      <a:pt x="7" y="79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6" y="80"/>
                      <a:pt x="4" y="83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6"/>
                      <a:pt x="4" y="86"/>
                      <a:pt x="4" y="86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3" y="86"/>
                      <a:pt x="3" y="86"/>
                      <a:pt x="3" y="87"/>
                    </a:cubicBezTo>
                    <a:cubicBezTo>
                      <a:pt x="3" y="87"/>
                      <a:pt x="3" y="87"/>
                      <a:pt x="3" y="87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1" y="87"/>
                      <a:pt x="1" y="88"/>
                      <a:pt x="1" y="88"/>
                    </a:cubicBezTo>
                    <a:cubicBezTo>
                      <a:pt x="1" y="88"/>
                      <a:pt x="1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2" y="92"/>
                      <a:pt x="6" y="96"/>
                      <a:pt x="9" y="97"/>
                    </a:cubicBezTo>
                    <a:cubicBezTo>
                      <a:pt x="15" y="99"/>
                      <a:pt x="19" y="108"/>
                      <a:pt x="23" y="121"/>
                    </a:cubicBezTo>
                    <a:cubicBezTo>
                      <a:pt x="25" y="129"/>
                      <a:pt x="24" y="137"/>
                      <a:pt x="21" y="141"/>
                    </a:cubicBezTo>
                    <a:cubicBezTo>
                      <a:pt x="21" y="142"/>
                      <a:pt x="21" y="142"/>
                      <a:pt x="21" y="142"/>
                    </a:cubicBezTo>
                    <a:cubicBezTo>
                      <a:pt x="21" y="143"/>
                      <a:pt x="22" y="143"/>
                      <a:pt x="23" y="143"/>
                    </a:cubicBezTo>
                    <a:cubicBezTo>
                      <a:pt x="24" y="144"/>
                      <a:pt x="24" y="144"/>
                      <a:pt x="25" y="144"/>
                    </a:cubicBezTo>
                    <a:cubicBezTo>
                      <a:pt x="29" y="146"/>
                      <a:pt x="32" y="146"/>
                      <a:pt x="34" y="144"/>
                    </a:cubicBezTo>
                    <a:cubicBezTo>
                      <a:pt x="35" y="142"/>
                      <a:pt x="36" y="141"/>
                      <a:pt x="38" y="139"/>
                    </a:cubicBezTo>
                    <a:cubicBezTo>
                      <a:pt x="40" y="137"/>
                      <a:pt x="42" y="135"/>
                      <a:pt x="43" y="133"/>
                    </a:cubicBezTo>
                    <a:cubicBezTo>
                      <a:pt x="43" y="131"/>
                      <a:pt x="45" y="130"/>
                      <a:pt x="46" y="130"/>
                    </a:cubicBezTo>
                    <a:cubicBezTo>
                      <a:pt x="47" y="130"/>
                      <a:pt x="49" y="132"/>
                      <a:pt x="50" y="134"/>
                    </a:cubicBezTo>
                    <a:cubicBezTo>
                      <a:pt x="51" y="135"/>
                      <a:pt x="51" y="136"/>
                      <a:pt x="52" y="137"/>
                    </a:cubicBezTo>
                    <a:cubicBezTo>
                      <a:pt x="55" y="139"/>
                      <a:pt x="57" y="144"/>
                      <a:pt x="57" y="150"/>
                    </a:cubicBezTo>
                    <a:cubicBezTo>
                      <a:pt x="57" y="153"/>
                      <a:pt x="57" y="153"/>
                      <a:pt x="57" y="153"/>
                    </a:cubicBezTo>
                    <a:cubicBezTo>
                      <a:pt x="58" y="158"/>
                      <a:pt x="59" y="170"/>
                      <a:pt x="62" y="173"/>
                    </a:cubicBezTo>
                    <a:cubicBezTo>
                      <a:pt x="68" y="179"/>
                      <a:pt x="69" y="190"/>
                      <a:pt x="67" y="193"/>
                    </a:cubicBezTo>
                    <a:cubicBezTo>
                      <a:pt x="67" y="195"/>
                      <a:pt x="67" y="197"/>
                      <a:pt x="68" y="199"/>
                    </a:cubicBezTo>
                    <a:cubicBezTo>
                      <a:pt x="68" y="200"/>
                      <a:pt x="69" y="202"/>
                      <a:pt x="69" y="204"/>
                    </a:cubicBezTo>
                    <a:cubicBezTo>
                      <a:pt x="70" y="202"/>
                      <a:pt x="70" y="200"/>
                      <a:pt x="71" y="198"/>
                    </a:cubicBezTo>
                    <a:cubicBezTo>
                      <a:pt x="71" y="198"/>
                      <a:pt x="71" y="198"/>
                      <a:pt x="71" y="197"/>
                    </a:cubicBezTo>
                    <a:cubicBezTo>
                      <a:pt x="72" y="197"/>
                      <a:pt x="72" y="196"/>
                      <a:pt x="72" y="195"/>
                    </a:cubicBezTo>
                    <a:cubicBezTo>
                      <a:pt x="72" y="194"/>
                      <a:pt x="73" y="194"/>
                      <a:pt x="73" y="194"/>
                    </a:cubicBezTo>
                    <a:cubicBezTo>
                      <a:pt x="73" y="193"/>
                      <a:pt x="73" y="192"/>
                      <a:pt x="74" y="190"/>
                    </a:cubicBezTo>
                    <a:cubicBezTo>
                      <a:pt x="74" y="189"/>
                      <a:pt x="73" y="188"/>
                      <a:pt x="72" y="187"/>
                    </a:cubicBezTo>
                    <a:cubicBezTo>
                      <a:pt x="71" y="186"/>
                      <a:pt x="70" y="184"/>
                      <a:pt x="70" y="182"/>
                    </a:cubicBezTo>
                    <a:cubicBezTo>
                      <a:pt x="70" y="179"/>
                      <a:pt x="70" y="173"/>
                      <a:pt x="66" y="170"/>
                    </a:cubicBezTo>
                    <a:cubicBezTo>
                      <a:pt x="63" y="167"/>
                      <a:pt x="61" y="162"/>
                      <a:pt x="61" y="159"/>
                    </a:cubicBezTo>
                    <a:cubicBezTo>
                      <a:pt x="61" y="157"/>
                      <a:pt x="61" y="156"/>
                      <a:pt x="62" y="155"/>
                    </a:cubicBezTo>
                    <a:cubicBezTo>
                      <a:pt x="63" y="154"/>
                      <a:pt x="63" y="152"/>
                      <a:pt x="63" y="150"/>
                    </a:cubicBezTo>
                    <a:cubicBezTo>
                      <a:pt x="63" y="149"/>
                      <a:pt x="63" y="148"/>
                      <a:pt x="64" y="147"/>
                    </a:cubicBezTo>
                    <a:cubicBezTo>
                      <a:pt x="64" y="146"/>
                      <a:pt x="64" y="146"/>
                      <a:pt x="64" y="146"/>
                    </a:cubicBezTo>
                    <a:cubicBezTo>
                      <a:pt x="65" y="146"/>
                      <a:pt x="65" y="146"/>
                      <a:pt x="65" y="146"/>
                    </a:cubicBezTo>
                    <a:cubicBezTo>
                      <a:pt x="65" y="146"/>
                      <a:pt x="65" y="146"/>
                      <a:pt x="65" y="145"/>
                    </a:cubicBezTo>
                    <a:cubicBezTo>
                      <a:pt x="65" y="145"/>
                      <a:pt x="65" y="145"/>
                      <a:pt x="65" y="145"/>
                    </a:cubicBezTo>
                    <a:cubicBezTo>
                      <a:pt x="63" y="143"/>
                      <a:pt x="63" y="141"/>
                      <a:pt x="63" y="139"/>
                    </a:cubicBezTo>
                    <a:cubicBezTo>
                      <a:pt x="63" y="138"/>
                      <a:pt x="63" y="137"/>
                      <a:pt x="63" y="137"/>
                    </a:cubicBezTo>
                    <a:cubicBezTo>
                      <a:pt x="60" y="136"/>
                      <a:pt x="53" y="128"/>
                      <a:pt x="53" y="125"/>
                    </a:cubicBezTo>
                    <a:cubicBezTo>
                      <a:pt x="53" y="123"/>
                      <a:pt x="54" y="115"/>
                      <a:pt x="55" y="108"/>
                    </a:cubicBezTo>
                    <a:cubicBezTo>
                      <a:pt x="56" y="107"/>
                      <a:pt x="56" y="107"/>
                      <a:pt x="56" y="107"/>
                    </a:cubicBezTo>
                    <a:cubicBezTo>
                      <a:pt x="56" y="103"/>
                      <a:pt x="61" y="102"/>
                      <a:pt x="64" y="102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69" y="102"/>
                      <a:pt x="70" y="101"/>
                      <a:pt x="70" y="100"/>
                    </a:cubicBezTo>
                    <a:cubicBezTo>
                      <a:pt x="72" y="98"/>
                      <a:pt x="75" y="97"/>
                      <a:pt x="77" y="96"/>
                    </a:cubicBezTo>
                    <a:cubicBezTo>
                      <a:pt x="79" y="95"/>
                      <a:pt x="80" y="95"/>
                      <a:pt x="81" y="94"/>
                    </a:cubicBezTo>
                    <a:cubicBezTo>
                      <a:pt x="81" y="94"/>
                      <a:pt x="81" y="94"/>
                      <a:pt x="81" y="94"/>
                    </a:cubicBezTo>
                    <a:lnTo>
                      <a:pt x="81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2" name="Freeform 1125">
                <a:extLst>
                  <a:ext uri="{FF2B5EF4-FFF2-40B4-BE49-F238E27FC236}">
                    <a16:creationId xmlns:a16="http://schemas.microsoft.com/office/drawing/2014/main" id="{9FD23B96-A593-B042-A8E8-3E1C59D4A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" y="2067"/>
                <a:ext cx="73" cy="159"/>
              </a:xfrm>
              <a:custGeom>
                <a:avLst/>
                <a:gdLst>
                  <a:gd name="T0" fmla="*/ 1 w 77"/>
                  <a:gd name="T1" fmla="*/ 11 h 167"/>
                  <a:gd name="T2" fmla="*/ 2 w 77"/>
                  <a:gd name="T3" fmla="*/ 12 h 167"/>
                  <a:gd name="T4" fmla="*/ 3 w 77"/>
                  <a:gd name="T5" fmla="*/ 14 h 167"/>
                  <a:gd name="T6" fmla="*/ 8 w 77"/>
                  <a:gd name="T7" fmla="*/ 23 h 167"/>
                  <a:gd name="T8" fmla="*/ 9 w 77"/>
                  <a:gd name="T9" fmla="*/ 24 h 167"/>
                  <a:gd name="T10" fmla="*/ 9 w 77"/>
                  <a:gd name="T11" fmla="*/ 24 h 167"/>
                  <a:gd name="T12" fmla="*/ 10 w 77"/>
                  <a:gd name="T13" fmla="*/ 25 h 167"/>
                  <a:gd name="T14" fmla="*/ 14 w 77"/>
                  <a:gd name="T15" fmla="*/ 26 h 167"/>
                  <a:gd name="T16" fmla="*/ 20 w 77"/>
                  <a:gd name="T17" fmla="*/ 25 h 167"/>
                  <a:gd name="T18" fmla="*/ 27 w 77"/>
                  <a:gd name="T19" fmla="*/ 34 h 167"/>
                  <a:gd name="T20" fmla="*/ 23 w 77"/>
                  <a:gd name="T21" fmla="*/ 43 h 167"/>
                  <a:gd name="T22" fmla="*/ 26 w 77"/>
                  <a:gd name="T23" fmla="*/ 48 h 167"/>
                  <a:gd name="T24" fmla="*/ 35 w 77"/>
                  <a:gd name="T25" fmla="*/ 59 h 167"/>
                  <a:gd name="T26" fmla="*/ 42 w 77"/>
                  <a:gd name="T27" fmla="*/ 68 h 167"/>
                  <a:gd name="T28" fmla="*/ 53 w 77"/>
                  <a:gd name="T29" fmla="*/ 81 h 167"/>
                  <a:gd name="T30" fmla="*/ 59 w 77"/>
                  <a:gd name="T31" fmla="*/ 97 h 167"/>
                  <a:gd name="T32" fmla="*/ 59 w 77"/>
                  <a:gd name="T33" fmla="*/ 104 h 167"/>
                  <a:gd name="T34" fmla="*/ 59 w 77"/>
                  <a:gd name="T35" fmla="*/ 107 h 167"/>
                  <a:gd name="T36" fmla="*/ 60 w 77"/>
                  <a:gd name="T37" fmla="*/ 110 h 167"/>
                  <a:gd name="T38" fmla="*/ 62 w 77"/>
                  <a:gd name="T39" fmla="*/ 114 h 167"/>
                  <a:gd name="T40" fmla="*/ 54 w 77"/>
                  <a:gd name="T41" fmla="*/ 129 h 167"/>
                  <a:gd name="T42" fmla="*/ 46 w 77"/>
                  <a:gd name="T43" fmla="*/ 137 h 167"/>
                  <a:gd name="T44" fmla="*/ 42 w 77"/>
                  <a:gd name="T45" fmla="*/ 136 h 167"/>
                  <a:gd name="T46" fmla="*/ 43 w 77"/>
                  <a:gd name="T47" fmla="*/ 139 h 167"/>
                  <a:gd name="T48" fmla="*/ 41 w 77"/>
                  <a:gd name="T49" fmla="*/ 147 h 167"/>
                  <a:gd name="T50" fmla="*/ 32 w 77"/>
                  <a:gd name="T51" fmla="*/ 146 h 167"/>
                  <a:gd name="T52" fmla="*/ 31 w 77"/>
                  <a:gd name="T53" fmla="*/ 147 h 167"/>
                  <a:gd name="T54" fmla="*/ 30 w 77"/>
                  <a:gd name="T55" fmla="*/ 148 h 167"/>
                  <a:gd name="T56" fmla="*/ 29 w 77"/>
                  <a:gd name="T57" fmla="*/ 149 h 167"/>
                  <a:gd name="T58" fmla="*/ 26 w 77"/>
                  <a:gd name="T59" fmla="*/ 150 h 167"/>
                  <a:gd name="T60" fmla="*/ 29 w 77"/>
                  <a:gd name="T61" fmla="*/ 152 h 167"/>
                  <a:gd name="T62" fmla="*/ 29 w 77"/>
                  <a:gd name="T63" fmla="*/ 158 h 167"/>
                  <a:gd name="T64" fmla="*/ 29 w 77"/>
                  <a:gd name="T65" fmla="*/ 167 h 167"/>
                  <a:gd name="T66" fmla="*/ 40 w 77"/>
                  <a:gd name="T67" fmla="*/ 158 h 167"/>
                  <a:gd name="T68" fmla="*/ 40 w 77"/>
                  <a:gd name="T69" fmla="*/ 158 h 167"/>
                  <a:gd name="T70" fmla="*/ 44 w 77"/>
                  <a:gd name="T71" fmla="*/ 152 h 167"/>
                  <a:gd name="T72" fmla="*/ 49 w 77"/>
                  <a:gd name="T73" fmla="*/ 146 h 167"/>
                  <a:gd name="T74" fmla="*/ 53 w 77"/>
                  <a:gd name="T75" fmla="*/ 147 h 167"/>
                  <a:gd name="T76" fmla="*/ 67 w 77"/>
                  <a:gd name="T77" fmla="*/ 140 h 167"/>
                  <a:gd name="T78" fmla="*/ 75 w 77"/>
                  <a:gd name="T79" fmla="*/ 126 h 167"/>
                  <a:gd name="T80" fmla="*/ 73 w 77"/>
                  <a:gd name="T81" fmla="*/ 100 h 167"/>
                  <a:gd name="T82" fmla="*/ 64 w 77"/>
                  <a:gd name="T83" fmla="*/ 84 h 167"/>
                  <a:gd name="T84" fmla="*/ 45 w 77"/>
                  <a:gd name="T85" fmla="*/ 69 h 167"/>
                  <a:gd name="T86" fmla="*/ 40 w 77"/>
                  <a:gd name="T87" fmla="*/ 60 h 167"/>
                  <a:gd name="T88" fmla="*/ 42 w 77"/>
                  <a:gd name="T89" fmla="*/ 36 h 167"/>
                  <a:gd name="T90" fmla="*/ 46 w 77"/>
                  <a:gd name="T91" fmla="*/ 26 h 167"/>
                  <a:gd name="T92" fmla="*/ 57 w 77"/>
                  <a:gd name="T93" fmla="*/ 20 h 167"/>
                  <a:gd name="T94" fmla="*/ 56 w 77"/>
                  <a:gd name="T95" fmla="*/ 20 h 167"/>
                  <a:gd name="T96" fmla="*/ 54 w 77"/>
                  <a:gd name="T97" fmla="*/ 19 h 167"/>
                  <a:gd name="T98" fmla="*/ 52 w 77"/>
                  <a:gd name="T99" fmla="*/ 17 h 167"/>
                  <a:gd name="T100" fmla="*/ 50 w 77"/>
                  <a:gd name="T101" fmla="*/ 16 h 167"/>
                  <a:gd name="T102" fmla="*/ 48 w 77"/>
                  <a:gd name="T103" fmla="*/ 14 h 167"/>
                  <a:gd name="T104" fmla="*/ 46 w 77"/>
                  <a:gd name="T105" fmla="*/ 13 h 167"/>
                  <a:gd name="T106" fmla="*/ 45 w 77"/>
                  <a:gd name="T107" fmla="*/ 11 h 167"/>
                  <a:gd name="T108" fmla="*/ 45 w 77"/>
                  <a:gd name="T109" fmla="*/ 7 h 167"/>
                  <a:gd name="T110" fmla="*/ 46 w 77"/>
                  <a:gd name="T111" fmla="*/ 6 h 167"/>
                  <a:gd name="T112" fmla="*/ 33 w 77"/>
                  <a:gd name="T113" fmla="*/ 0 h 167"/>
                  <a:gd name="T114" fmla="*/ 27 w 77"/>
                  <a:gd name="T115" fmla="*/ 5 h 167"/>
                  <a:gd name="T116" fmla="*/ 22 w 77"/>
                  <a:gd name="T117" fmla="*/ 7 h 167"/>
                  <a:gd name="T118" fmla="*/ 11 w 77"/>
                  <a:gd name="T119" fmla="*/ 7 h 167"/>
                  <a:gd name="T120" fmla="*/ 6 w 77"/>
                  <a:gd name="T121" fmla="*/ 8 h 167"/>
                  <a:gd name="T122" fmla="*/ 1 w 77"/>
                  <a:gd name="T123" fmla="*/ 7 h 167"/>
                  <a:gd name="T124" fmla="*/ 0 w 77"/>
                  <a:gd name="T125" fmla="*/ 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7" h="167">
                    <a:moveTo>
                      <a:pt x="0" y="10"/>
                    </a:moveTo>
                    <a:cubicBezTo>
                      <a:pt x="1" y="10"/>
                      <a:pt x="1" y="10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3" y="14"/>
                      <a:pt x="3" y="14"/>
                    </a:cubicBezTo>
                    <a:cubicBezTo>
                      <a:pt x="3" y="15"/>
                      <a:pt x="4" y="16"/>
                      <a:pt x="5" y="17"/>
                    </a:cubicBezTo>
                    <a:cubicBezTo>
                      <a:pt x="6" y="18"/>
                      <a:pt x="8" y="20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1" y="26"/>
                      <a:pt x="13" y="26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5"/>
                      <a:pt x="18" y="25"/>
                      <a:pt x="20" y="25"/>
                    </a:cubicBezTo>
                    <a:cubicBezTo>
                      <a:pt x="23" y="25"/>
                      <a:pt x="25" y="27"/>
                      <a:pt x="25" y="30"/>
                    </a:cubicBezTo>
                    <a:cubicBezTo>
                      <a:pt x="26" y="32"/>
                      <a:pt x="26" y="33"/>
                      <a:pt x="27" y="34"/>
                    </a:cubicBezTo>
                    <a:cubicBezTo>
                      <a:pt x="28" y="35"/>
                      <a:pt x="29" y="36"/>
                      <a:pt x="29" y="39"/>
                    </a:cubicBezTo>
                    <a:cubicBezTo>
                      <a:pt x="29" y="42"/>
                      <a:pt x="26" y="43"/>
                      <a:pt x="23" y="43"/>
                    </a:cubicBezTo>
                    <a:cubicBezTo>
                      <a:pt x="22" y="43"/>
                      <a:pt x="21" y="44"/>
                      <a:pt x="20" y="44"/>
                    </a:cubicBezTo>
                    <a:cubicBezTo>
                      <a:pt x="21" y="45"/>
                      <a:pt x="24" y="47"/>
                      <a:pt x="26" y="48"/>
                    </a:cubicBezTo>
                    <a:cubicBezTo>
                      <a:pt x="30" y="50"/>
                      <a:pt x="33" y="52"/>
                      <a:pt x="33" y="54"/>
                    </a:cubicBezTo>
                    <a:cubicBezTo>
                      <a:pt x="33" y="55"/>
                      <a:pt x="34" y="57"/>
                      <a:pt x="35" y="59"/>
                    </a:cubicBezTo>
                    <a:cubicBezTo>
                      <a:pt x="36" y="60"/>
                      <a:pt x="37" y="62"/>
                      <a:pt x="38" y="64"/>
                    </a:cubicBezTo>
                    <a:cubicBezTo>
                      <a:pt x="39" y="65"/>
                      <a:pt x="40" y="67"/>
                      <a:pt x="42" y="68"/>
                    </a:cubicBezTo>
                    <a:cubicBezTo>
                      <a:pt x="44" y="71"/>
                      <a:pt x="47" y="73"/>
                      <a:pt x="47" y="76"/>
                    </a:cubicBezTo>
                    <a:cubicBezTo>
                      <a:pt x="48" y="78"/>
                      <a:pt x="51" y="80"/>
                      <a:pt x="53" y="81"/>
                    </a:cubicBezTo>
                    <a:cubicBezTo>
                      <a:pt x="54" y="82"/>
                      <a:pt x="55" y="83"/>
                      <a:pt x="56" y="84"/>
                    </a:cubicBezTo>
                    <a:cubicBezTo>
                      <a:pt x="59" y="87"/>
                      <a:pt x="60" y="93"/>
                      <a:pt x="59" y="97"/>
                    </a:cubicBezTo>
                    <a:cubicBezTo>
                      <a:pt x="59" y="98"/>
                      <a:pt x="59" y="99"/>
                      <a:pt x="59" y="101"/>
                    </a:cubicBezTo>
                    <a:cubicBezTo>
                      <a:pt x="59" y="102"/>
                      <a:pt x="59" y="103"/>
                      <a:pt x="59" y="104"/>
                    </a:cubicBezTo>
                    <a:cubicBezTo>
                      <a:pt x="59" y="104"/>
                      <a:pt x="59" y="104"/>
                      <a:pt x="59" y="104"/>
                    </a:cubicBezTo>
                    <a:cubicBezTo>
                      <a:pt x="59" y="105"/>
                      <a:pt x="59" y="106"/>
                      <a:pt x="59" y="107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60" y="108"/>
                      <a:pt x="60" y="109"/>
                      <a:pt x="60" y="110"/>
                    </a:cubicBezTo>
                    <a:cubicBezTo>
                      <a:pt x="60" y="110"/>
                      <a:pt x="61" y="111"/>
                      <a:pt x="61" y="111"/>
                    </a:cubicBezTo>
                    <a:cubicBezTo>
                      <a:pt x="61" y="112"/>
                      <a:pt x="62" y="113"/>
                      <a:pt x="62" y="114"/>
                    </a:cubicBezTo>
                    <a:cubicBezTo>
                      <a:pt x="66" y="120"/>
                      <a:pt x="61" y="124"/>
                      <a:pt x="57" y="127"/>
                    </a:cubicBezTo>
                    <a:cubicBezTo>
                      <a:pt x="56" y="127"/>
                      <a:pt x="55" y="128"/>
                      <a:pt x="54" y="129"/>
                    </a:cubicBezTo>
                    <a:cubicBezTo>
                      <a:pt x="54" y="130"/>
                      <a:pt x="53" y="131"/>
                      <a:pt x="53" y="132"/>
                    </a:cubicBezTo>
                    <a:cubicBezTo>
                      <a:pt x="52" y="134"/>
                      <a:pt x="51" y="137"/>
                      <a:pt x="46" y="137"/>
                    </a:cubicBezTo>
                    <a:cubicBezTo>
                      <a:pt x="45" y="137"/>
                      <a:pt x="44" y="137"/>
                      <a:pt x="42" y="136"/>
                    </a:cubicBezTo>
                    <a:cubicBezTo>
                      <a:pt x="42" y="136"/>
                      <a:pt x="42" y="136"/>
                      <a:pt x="42" y="136"/>
                    </a:cubicBezTo>
                    <a:cubicBezTo>
                      <a:pt x="42" y="137"/>
                      <a:pt x="42" y="138"/>
                      <a:pt x="43" y="138"/>
                    </a:cubicBezTo>
                    <a:cubicBezTo>
                      <a:pt x="43" y="138"/>
                      <a:pt x="43" y="139"/>
                      <a:pt x="43" y="139"/>
                    </a:cubicBezTo>
                    <a:cubicBezTo>
                      <a:pt x="44" y="141"/>
                      <a:pt x="45" y="143"/>
                      <a:pt x="44" y="145"/>
                    </a:cubicBezTo>
                    <a:cubicBezTo>
                      <a:pt x="44" y="146"/>
                      <a:pt x="43" y="147"/>
                      <a:pt x="41" y="147"/>
                    </a:cubicBezTo>
                    <a:cubicBezTo>
                      <a:pt x="39" y="147"/>
                      <a:pt x="37" y="147"/>
                      <a:pt x="35" y="146"/>
                    </a:cubicBezTo>
                    <a:cubicBezTo>
                      <a:pt x="34" y="146"/>
                      <a:pt x="33" y="146"/>
                      <a:pt x="32" y="146"/>
                    </a:cubicBezTo>
                    <a:cubicBezTo>
                      <a:pt x="32" y="146"/>
                      <a:pt x="31" y="146"/>
                      <a:pt x="31" y="146"/>
                    </a:cubicBezTo>
                    <a:cubicBezTo>
                      <a:pt x="31" y="146"/>
                      <a:pt x="31" y="147"/>
                      <a:pt x="31" y="147"/>
                    </a:cubicBezTo>
                    <a:cubicBezTo>
                      <a:pt x="31" y="147"/>
                      <a:pt x="31" y="147"/>
                      <a:pt x="30" y="148"/>
                    </a:cubicBezTo>
                    <a:cubicBezTo>
                      <a:pt x="30" y="148"/>
                      <a:pt x="30" y="148"/>
                      <a:pt x="30" y="148"/>
                    </a:cubicBezTo>
                    <a:cubicBezTo>
                      <a:pt x="30" y="148"/>
                      <a:pt x="29" y="148"/>
                      <a:pt x="29" y="149"/>
                    </a:cubicBezTo>
                    <a:cubicBezTo>
                      <a:pt x="29" y="149"/>
                      <a:pt x="29" y="149"/>
                      <a:pt x="29" y="149"/>
                    </a:cubicBezTo>
                    <a:cubicBezTo>
                      <a:pt x="28" y="149"/>
                      <a:pt x="27" y="150"/>
                      <a:pt x="27" y="150"/>
                    </a:cubicBezTo>
                    <a:cubicBezTo>
                      <a:pt x="27" y="150"/>
                      <a:pt x="26" y="150"/>
                      <a:pt x="26" y="150"/>
                    </a:cubicBezTo>
                    <a:cubicBezTo>
                      <a:pt x="27" y="151"/>
                      <a:pt x="27" y="151"/>
                      <a:pt x="28" y="151"/>
                    </a:cubicBezTo>
                    <a:cubicBezTo>
                      <a:pt x="29" y="152"/>
                      <a:pt x="29" y="152"/>
                      <a:pt x="29" y="152"/>
                    </a:cubicBezTo>
                    <a:cubicBezTo>
                      <a:pt x="30" y="153"/>
                      <a:pt x="30" y="153"/>
                      <a:pt x="31" y="154"/>
                    </a:cubicBezTo>
                    <a:cubicBezTo>
                      <a:pt x="31" y="156"/>
                      <a:pt x="30" y="157"/>
                      <a:pt x="29" y="158"/>
                    </a:cubicBezTo>
                    <a:cubicBezTo>
                      <a:pt x="28" y="160"/>
                      <a:pt x="27" y="161"/>
                      <a:pt x="27" y="163"/>
                    </a:cubicBezTo>
                    <a:cubicBezTo>
                      <a:pt x="27" y="166"/>
                      <a:pt x="28" y="167"/>
                      <a:pt x="29" y="167"/>
                    </a:cubicBezTo>
                    <a:cubicBezTo>
                      <a:pt x="29" y="167"/>
                      <a:pt x="29" y="167"/>
                      <a:pt x="29" y="167"/>
                    </a:cubicBezTo>
                    <a:cubicBezTo>
                      <a:pt x="30" y="164"/>
                      <a:pt x="37" y="159"/>
                      <a:pt x="40" y="158"/>
                    </a:cubicBezTo>
                    <a:cubicBezTo>
                      <a:pt x="40" y="158"/>
                      <a:pt x="40" y="158"/>
                      <a:pt x="40" y="158"/>
                    </a:cubicBezTo>
                    <a:cubicBezTo>
                      <a:pt x="40" y="158"/>
                      <a:pt x="40" y="158"/>
                      <a:pt x="40" y="158"/>
                    </a:cubicBezTo>
                    <a:cubicBezTo>
                      <a:pt x="40" y="154"/>
                      <a:pt x="42" y="154"/>
                      <a:pt x="43" y="154"/>
                    </a:cubicBezTo>
                    <a:cubicBezTo>
                      <a:pt x="43" y="154"/>
                      <a:pt x="43" y="153"/>
                      <a:pt x="44" y="152"/>
                    </a:cubicBezTo>
                    <a:cubicBezTo>
                      <a:pt x="44" y="151"/>
                      <a:pt x="44" y="150"/>
                      <a:pt x="44" y="149"/>
                    </a:cubicBezTo>
                    <a:cubicBezTo>
                      <a:pt x="46" y="147"/>
                      <a:pt x="48" y="146"/>
                      <a:pt x="49" y="146"/>
                    </a:cubicBezTo>
                    <a:cubicBezTo>
                      <a:pt x="50" y="146"/>
                      <a:pt x="50" y="146"/>
                      <a:pt x="51" y="146"/>
                    </a:cubicBezTo>
                    <a:cubicBezTo>
                      <a:pt x="52" y="146"/>
                      <a:pt x="52" y="147"/>
                      <a:pt x="53" y="147"/>
                    </a:cubicBezTo>
                    <a:cubicBezTo>
                      <a:pt x="53" y="147"/>
                      <a:pt x="53" y="147"/>
                      <a:pt x="53" y="147"/>
                    </a:cubicBezTo>
                    <a:cubicBezTo>
                      <a:pt x="57" y="147"/>
                      <a:pt x="62" y="143"/>
                      <a:pt x="67" y="140"/>
                    </a:cubicBezTo>
                    <a:cubicBezTo>
                      <a:pt x="67" y="140"/>
                      <a:pt x="67" y="140"/>
                      <a:pt x="67" y="140"/>
                    </a:cubicBezTo>
                    <a:cubicBezTo>
                      <a:pt x="73" y="136"/>
                      <a:pt x="73" y="136"/>
                      <a:pt x="75" y="126"/>
                    </a:cubicBezTo>
                    <a:cubicBezTo>
                      <a:pt x="77" y="119"/>
                      <a:pt x="75" y="110"/>
                      <a:pt x="74" y="105"/>
                    </a:cubicBezTo>
                    <a:cubicBezTo>
                      <a:pt x="73" y="103"/>
                      <a:pt x="73" y="101"/>
                      <a:pt x="73" y="100"/>
                    </a:cubicBezTo>
                    <a:cubicBezTo>
                      <a:pt x="73" y="98"/>
                      <a:pt x="66" y="85"/>
                      <a:pt x="64" y="84"/>
                    </a:cubicBezTo>
                    <a:cubicBezTo>
                      <a:pt x="64" y="84"/>
                      <a:pt x="64" y="84"/>
                      <a:pt x="64" y="84"/>
                    </a:cubicBezTo>
                    <a:cubicBezTo>
                      <a:pt x="62" y="84"/>
                      <a:pt x="57" y="81"/>
                      <a:pt x="47" y="70"/>
                    </a:cubicBezTo>
                    <a:cubicBezTo>
                      <a:pt x="46" y="70"/>
                      <a:pt x="45" y="69"/>
                      <a:pt x="45" y="69"/>
                    </a:cubicBezTo>
                    <a:cubicBezTo>
                      <a:pt x="43" y="67"/>
                      <a:pt x="43" y="66"/>
                      <a:pt x="42" y="64"/>
                    </a:cubicBezTo>
                    <a:cubicBezTo>
                      <a:pt x="42" y="63"/>
                      <a:pt x="41" y="61"/>
                      <a:pt x="40" y="60"/>
                    </a:cubicBezTo>
                    <a:cubicBezTo>
                      <a:pt x="36" y="56"/>
                      <a:pt x="35" y="49"/>
                      <a:pt x="36" y="43"/>
                    </a:cubicBezTo>
                    <a:cubicBezTo>
                      <a:pt x="37" y="39"/>
                      <a:pt x="39" y="37"/>
                      <a:pt x="42" y="36"/>
                    </a:cubicBezTo>
                    <a:cubicBezTo>
                      <a:pt x="43" y="35"/>
                      <a:pt x="44" y="34"/>
                      <a:pt x="44" y="33"/>
                    </a:cubicBezTo>
                    <a:cubicBezTo>
                      <a:pt x="44" y="30"/>
                      <a:pt x="45" y="28"/>
                      <a:pt x="46" y="26"/>
                    </a:cubicBezTo>
                    <a:cubicBezTo>
                      <a:pt x="47" y="25"/>
                      <a:pt x="48" y="25"/>
                      <a:pt x="50" y="25"/>
                    </a:cubicBezTo>
                    <a:cubicBezTo>
                      <a:pt x="53" y="24"/>
                      <a:pt x="56" y="22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6" y="20"/>
                      <a:pt x="56" y="20"/>
                    </a:cubicBezTo>
                    <a:cubicBezTo>
                      <a:pt x="56" y="20"/>
                      <a:pt x="56" y="19"/>
                      <a:pt x="56" y="19"/>
                    </a:cubicBezTo>
                    <a:cubicBezTo>
                      <a:pt x="55" y="19"/>
                      <a:pt x="55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3" y="18"/>
                      <a:pt x="53" y="18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1" y="17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49" y="16"/>
                    </a:cubicBezTo>
                    <a:cubicBezTo>
                      <a:pt x="49" y="15"/>
                      <a:pt x="48" y="15"/>
                      <a:pt x="48" y="14"/>
                    </a:cubicBezTo>
                    <a:cubicBezTo>
                      <a:pt x="48" y="14"/>
                      <a:pt x="48" y="14"/>
                      <a:pt x="47" y="14"/>
                    </a:cubicBezTo>
                    <a:cubicBezTo>
                      <a:pt x="47" y="13"/>
                      <a:pt x="47" y="13"/>
                      <a:pt x="46" y="13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5" y="12"/>
                      <a:pt x="45" y="11"/>
                      <a:pt x="45" y="11"/>
                    </a:cubicBezTo>
                    <a:cubicBezTo>
                      <a:pt x="45" y="11"/>
                      <a:pt x="45" y="10"/>
                      <a:pt x="45" y="10"/>
                    </a:cubicBezTo>
                    <a:cubicBezTo>
                      <a:pt x="45" y="9"/>
                      <a:pt x="45" y="8"/>
                      <a:pt x="45" y="7"/>
                    </a:cubicBezTo>
                    <a:cubicBezTo>
                      <a:pt x="46" y="7"/>
                      <a:pt x="46" y="6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5" y="5"/>
                      <a:pt x="43" y="5"/>
                    </a:cubicBezTo>
                    <a:cubicBezTo>
                      <a:pt x="37" y="4"/>
                      <a:pt x="35" y="2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28" y="3"/>
                      <a:pt x="27" y="5"/>
                    </a:cubicBezTo>
                    <a:cubicBezTo>
                      <a:pt x="26" y="6"/>
                      <a:pt x="25" y="7"/>
                      <a:pt x="24" y="7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1" y="6"/>
                      <a:pt x="20" y="6"/>
                      <a:pt x="19" y="7"/>
                    </a:cubicBezTo>
                    <a:cubicBezTo>
                      <a:pt x="16" y="8"/>
                      <a:pt x="13" y="7"/>
                      <a:pt x="11" y="7"/>
                    </a:cubicBezTo>
                    <a:cubicBezTo>
                      <a:pt x="11" y="6"/>
                      <a:pt x="10" y="6"/>
                      <a:pt x="10" y="6"/>
                    </a:cubicBezTo>
                    <a:cubicBezTo>
                      <a:pt x="9" y="8"/>
                      <a:pt x="8" y="8"/>
                      <a:pt x="6" y="8"/>
                    </a:cubicBezTo>
                    <a:cubicBezTo>
                      <a:pt x="5" y="8"/>
                      <a:pt x="4" y="8"/>
                      <a:pt x="3" y="8"/>
                    </a:cubicBezTo>
                    <a:cubicBezTo>
                      <a:pt x="3" y="7"/>
                      <a:pt x="2" y="7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3" name="Freeform 1126">
                <a:extLst>
                  <a:ext uri="{FF2B5EF4-FFF2-40B4-BE49-F238E27FC236}">
                    <a16:creationId xmlns:a16="http://schemas.microsoft.com/office/drawing/2014/main" id="{6399B83E-7B32-C948-B174-A556B6953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0" y="2077"/>
                <a:ext cx="73" cy="91"/>
              </a:xfrm>
              <a:custGeom>
                <a:avLst/>
                <a:gdLst>
                  <a:gd name="T0" fmla="*/ 16 w 77"/>
                  <a:gd name="T1" fmla="*/ 0 h 95"/>
                  <a:gd name="T2" fmla="*/ 14 w 77"/>
                  <a:gd name="T3" fmla="*/ 0 h 95"/>
                  <a:gd name="T4" fmla="*/ 14 w 77"/>
                  <a:gd name="T5" fmla="*/ 2 h 95"/>
                  <a:gd name="T6" fmla="*/ 11 w 77"/>
                  <a:gd name="T7" fmla="*/ 14 h 95"/>
                  <a:gd name="T8" fmla="*/ 6 w 77"/>
                  <a:gd name="T9" fmla="*/ 10 h 95"/>
                  <a:gd name="T10" fmla="*/ 5 w 77"/>
                  <a:gd name="T11" fmla="*/ 12 h 95"/>
                  <a:gd name="T12" fmla="*/ 4 w 77"/>
                  <a:gd name="T13" fmla="*/ 14 h 95"/>
                  <a:gd name="T14" fmla="*/ 3 w 77"/>
                  <a:gd name="T15" fmla="*/ 15 h 95"/>
                  <a:gd name="T16" fmla="*/ 2 w 77"/>
                  <a:gd name="T17" fmla="*/ 18 h 95"/>
                  <a:gd name="T18" fmla="*/ 2 w 77"/>
                  <a:gd name="T19" fmla="*/ 19 h 95"/>
                  <a:gd name="T20" fmla="*/ 1 w 77"/>
                  <a:gd name="T21" fmla="*/ 20 h 95"/>
                  <a:gd name="T22" fmla="*/ 0 w 77"/>
                  <a:gd name="T23" fmla="*/ 20 h 95"/>
                  <a:gd name="T24" fmla="*/ 0 w 77"/>
                  <a:gd name="T25" fmla="*/ 20 h 95"/>
                  <a:gd name="T26" fmla="*/ 1 w 77"/>
                  <a:gd name="T27" fmla="*/ 25 h 95"/>
                  <a:gd name="T28" fmla="*/ 3 w 77"/>
                  <a:gd name="T29" fmla="*/ 30 h 95"/>
                  <a:gd name="T30" fmla="*/ 6 w 77"/>
                  <a:gd name="T31" fmla="*/ 30 h 95"/>
                  <a:gd name="T32" fmla="*/ 7 w 77"/>
                  <a:gd name="T33" fmla="*/ 30 h 95"/>
                  <a:gd name="T34" fmla="*/ 8 w 77"/>
                  <a:gd name="T35" fmla="*/ 31 h 95"/>
                  <a:gd name="T36" fmla="*/ 9 w 77"/>
                  <a:gd name="T37" fmla="*/ 41 h 95"/>
                  <a:gd name="T38" fmla="*/ 8 w 77"/>
                  <a:gd name="T39" fmla="*/ 47 h 95"/>
                  <a:gd name="T40" fmla="*/ 5 w 77"/>
                  <a:gd name="T41" fmla="*/ 53 h 95"/>
                  <a:gd name="T42" fmla="*/ 5 w 77"/>
                  <a:gd name="T43" fmla="*/ 54 h 95"/>
                  <a:gd name="T44" fmla="*/ 12 w 77"/>
                  <a:gd name="T45" fmla="*/ 49 h 95"/>
                  <a:gd name="T46" fmla="*/ 24 w 77"/>
                  <a:gd name="T47" fmla="*/ 49 h 95"/>
                  <a:gd name="T48" fmla="*/ 34 w 77"/>
                  <a:gd name="T49" fmla="*/ 44 h 95"/>
                  <a:gd name="T50" fmla="*/ 41 w 77"/>
                  <a:gd name="T51" fmla="*/ 46 h 95"/>
                  <a:gd name="T52" fmla="*/ 49 w 77"/>
                  <a:gd name="T53" fmla="*/ 54 h 95"/>
                  <a:gd name="T54" fmla="*/ 49 w 77"/>
                  <a:gd name="T55" fmla="*/ 67 h 95"/>
                  <a:gd name="T56" fmla="*/ 58 w 77"/>
                  <a:gd name="T57" fmla="*/ 85 h 95"/>
                  <a:gd name="T58" fmla="*/ 59 w 77"/>
                  <a:gd name="T59" fmla="*/ 87 h 95"/>
                  <a:gd name="T60" fmla="*/ 59 w 77"/>
                  <a:gd name="T61" fmla="*/ 89 h 95"/>
                  <a:gd name="T62" fmla="*/ 59 w 77"/>
                  <a:gd name="T63" fmla="*/ 91 h 95"/>
                  <a:gd name="T64" fmla="*/ 58 w 77"/>
                  <a:gd name="T65" fmla="*/ 93 h 95"/>
                  <a:gd name="T66" fmla="*/ 58 w 77"/>
                  <a:gd name="T67" fmla="*/ 93 h 95"/>
                  <a:gd name="T68" fmla="*/ 61 w 77"/>
                  <a:gd name="T69" fmla="*/ 94 h 95"/>
                  <a:gd name="T70" fmla="*/ 71 w 77"/>
                  <a:gd name="T71" fmla="*/ 90 h 95"/>
                  <a:gd name="T72" fmla="*/ 74 w 77"/>
                  <a:gd name="T73" fmla="*/ 90 h 95"/>
                  <a:gd name="T74" fmla="*/ 75 w 77"/>
                  <a:gd name="T75" fmla="*/ 90 h 95"/>
                  <a:gd name="T76" fmla="*/ 76 w 77"/>
                  <a:gd name="T77" fmla="*/ 89 h 95"/>
                  <a:gd name="T78" fmla="*/ 77 w 77"/>
                  <a:gd name="T79" fmla="*/ 89 h 95"/>
                  <a:gd name="T80" fmla="*/ 77 w 77"/>
                  <a:gd name="T81" fmla="*/ 87 h 95"/>
                  <a:gd name="T82" fmla="*/ 77 w 77"/>
                  <a:gd name="T83" fmla="*/ 85 h 95"/>
                  <a:gd name="T84" fmla="*/ 77 w 77"/>
                  <a:gd name="T85" fmla="*/ 82 h 95"/>
                  <a:gd name="T86" fmla="*/ 75 w 77"/>
                  <a:gd name="T87" fmla="*/ 76 h 95"/>
                  <a:gd name="T88" fmla="*/ 66 w 77"/>
                  <a:gd name="T89" fmla="*/ 66 h 95"/>
                  <a:gd name="T90" fmla="*/ 56 w 77"/>
                  <a:gd name="T91" fmla="*/ 54 h 95"/>
                  <a:gd name="T92" fmla="*/ 51 w 77"/>
                  <a:gd name="T93" fmla="*/ 43 h 95"/>
                  <a:gd name="T94" fmla="*/ 39 w 77"/>
                  <a:gd name="T95" fmla="*/ 32 h 95"/>
                  <a:gd name="T96" fmla="*/ 47 w 77"/>
                  <a:gd name="T97" fmla="*/ 28 h 95"/>
                  <a:gd name="T98" fmla="*/ 43 w 77"/>
                  <a:gd name="T99" fmla="*/ 19 h 95"/>
                  <a:gd name="T100" fmla="*/ 39 w 77"/>
                  <a:gd name="T101" fmla="*/ 19 h 95"/>
                  <a:gd name="T102" fmla="*/ 37 w 77"/>
                  <a:gd name="T103" fmla="*/ 19 h 95"/>
                  <a:gd name="T104" fmla="*/ 32 w 77"/>
                  <a:gd name="T105" fmla="*/ 19 h 95"/>
                  <a:gd name="T106" fmla="*/ 30 w 77"/>
                  <a:gd name="T107" fmla="*/ 17 h 95"/>
                  <a:gd name="T108" fmla="*/ 30 w 77"/>
                  <a:gd name="T109" fmla="*/ 17 h 95"/>
                  <a:gd name="T110" fmla="*/ 28 w 77"/>
                  <a:gd name="T111" fmla="*/ 16 h 95"/>
                  <a:gd name="T112" fmla="*/ 27 w 77"/>
                  <a:gd name="T113" fmla="*/ 14 h 95"/>
                  <a:gd name="T114" fmla="*/ 26 w 77"/>
                  <a:gd name="T115" fmla="*/ 12 h 95"/>
                  <a:gd name="T116" fmla="*/ 21 w 77"/>
                  <a:gd name="T117" fmla="*/ 3 h 95"/>
                  <a:gd name="T118" fmla="*/ 20 w 77"/>
                  <a:gd name="T119" fmla="*/ 2 h 95"/>
                  <a:gd name="T120" fmla="*/ 19 w 77"/>
                  <a:gd name="T121" fmla="*/ 1 h 95"/>
                  <a:gd name="T122" fmla="*/ 18 w 77"/>
                  <a:gd name="T123" fmla="*/ 0 h 95"/>
                  <a:gd name="T124" fmla="*/ 18 w 77"/>
                  <a:gd name="T12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7" h="95"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14" y="1"/>
                      <a:pt x="14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5" y="4"/>
                      <a:pt x="17" y="9"/>
                      <a:pt x="15" y="12"/>
                    </a:cubicBezTo>
                    <a:cubicBezTo>
                      <a:pt x="15" y="14"/>
                      <a:pt x="13" y="15"/>
                      <a:pt x="11" y="14"/>
                    </a:cubicBezTo>
                    <a:cubicBezTo>
                      <a:pt x="9" y="14"/>
                      <a:pt x="7" y="12"/>
                      <a:pt x="7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5" y="12"/>
                      <a:pt x="4" y="12"/>
                      <a:pt x="4" y="13"/>
                    </a:cubicBezTo>
                    <a:cubicBezTo>
                      <a:pt x="4" y="13"/>
                      <a:pt x="4" y="13"/>
                      <a:pt x="4" y="14"/>
                    </a:cubicBezTo>
                    <a:cubicBezTo>
                      <a:pt x="3" y="14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7"/>
                      <a:pt x="2" y="17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1"/>
                      <a:pt x="0" y="21"/>
                    </a:cubicBezTo>
                    <a:cubicBezTo>
                      <a:pt x="1" y="22"/>
                      <a:pt x="1" y="23"/>
                      <a:pt x="1" y="25"/>
                    </a:cubicBezTo>
                    <a:cubicBezTo>
                      <a:pt x="1" y="27"/>
                      <a:pt x="1" y="28"/>
                      <a:pt x="1" y="30"/>
                    </a:cubicBezTo>
                    <a:cubicBezTo>
                      <a:pt x="2" y="30"/>
                      <a:pt x="2" y="30"/>
                      <a:pt x="3" y="30"/>
                    </a:cubicBezTo>
                    <a:cubicBezTo>
                      <a:pt x="3" y="29"/>
                      <a:pt x="4" y="29"/>
                      <a:pt x="5" y="29"/>
                    </a:cubicBezTo>
                    <a:cubicBezTo>
                      <a:pt x="5" y="29"/>
                      <a:pt x="6" y="29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8" y="30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9" y="32"/>
                      <a:pt x="9" y="32"/>
                      <a:pt x="9" y="33"/>
                    </a:cubicBezTo>
                    <a:cubicBezTo>
                      <a:pt x="10" y="36"/>
                      <a:pt x="9" y="39"/>
                      <a:pt x="9" y="41"/>
                    </a:cubicBezTo>
                    <a:cubicBezTo>
                      <a:pt x="9" y="42"/>
                      <a:pt x="8" y="44"/>
                      <a:pt x="8" y="45"/>
                    </a:cubicBezTo>
                    <a:cubicBezTo>
                      <a:pt x="8" y="46"/>
                      <a:pt x="8" y="47"/>
                      <a:pt x="8" y="47"/>
                    </a:cubicBezTo>
                    <a:cubicBezTo>
                      <a:pt x="8" y="49"/>
                      <a:pt x="7" y="50"/>
                      <a:pt x="6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3"/>
                      <a:pt x="5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6" y="53"/>
                      <a:pt x="9" y="51"/>
                      <a:pt x="10" y="50"/>
                    </a:cubicBezTo>
                    <a:cubicBezTo>
                      <a:pt x="11" y="50"/>
                      <a:pt x="12" y="49"/>
                      <a:pt x="12" y="49"/>
                    </a:cubicBezTo>
                    <a:cubicBezTo>
                      <a:pt x="17" y="45"/>
                      <a:pt x="21" y="46"/>
                      <a:pt x="23" y="49"/>
                    </a:cubicBezTo>
                    <a:cubicBezTo>
                      <a:pt x="23" y="49"/>
                      <a:pt x="23" y="49"/>
                      <a:pt x="24" y="49"/>
                    </a:cubicBezTo>
                    <a:cubicBezTo>
                      <a:pt x="25" y="49"/>
                      <a:pt x="27" y="48"/>
                      <a:pt x="27" y="47"/>
                    </a:cubicBezTo>
                    <a:cubicBezTo>
                      <a:pt x="28" y="45"/>
                      <a:pt x="31" y="44"/>
                      <a:pt x="34" y="44"/>
                    </a:cubicBezTo>
                    <a:cubicBezTo>
                      <a:pt x="35" y="44"/>
                      <a:pt x="36" y="44"/>
                      <a:pt x="36" y="44"/>
                    </a:cubicBezTo>
                    <a:cubicBezTo>
                      <a:pt x="38" y="44"/>
                      <a:pt x="40" y="45"/>
                      <a:pt x="41" y="46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4" y="50"/>
                      <a:pt x="46" y="52"/>
                      <a:pt x="49" y="54"/>
                    </a:cubicBezTo>
                    <a:cubicBezTo>
                      <a:pt x="52" y="56"/>
                      <a:pt x="51" y="60"/>
                      <a:pt x="50" y="63"/>
                    </a:cubicBezTo>
                    <a:cubicBezTo>
                      <a:pt x="50" y="64"/>
                      <a:pt x="49" y="66"/>
                      <a:pt x="49" y="67"/>
                    </a:cubicBezTo>
                    <a:cubicBezTo>
                      <a:pt x="53" y="69"/>
                      <a:pt x="59" y="75"/>
                      <a:pt x="58" y="81"/>
                    </a:cubicBezTo>
                    <a:cubicBezTo>
                      <a:pt x="58" y="83"/>
                      <a:pt x="58" y="84"/>
                      <a:pt x="58" y="85"/>
                    </a:cubicBezTo>
                    <a:cubicBezTo>
                      <a:pt x="59" y="86"/>
                      <a:pt x="59" y="86"/>
                      <a:pt x="59" y="87"/>
                    </a:cubicBezTo>
                    <a:cubicBezTo>
                      <a:pt x="59" y="87"/>
                      <a:pt x="59" y="87"/>
                      <a:pt x="59" y="87"/>
                    </a:cubicBezTo>
                    <a:cubicBezTo>
                      <a:pt x="59" y="88"/>
                      <a:pt x="59" y="88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90"/>
                      <a:pt x="59" y="90"/>
                      <a:pt x="59" y="91"/>
                    </a:cubicBezTo>
                    <a:cubicBezTo>
                      <a:pt x="59" y="91"/>
                      <a:pt x="59" y="91"/>
                      <a:pt x="59" y="91"/>
                    </a:cubicBezTo>
                    <a:cubicBezTo>
                      <a:pt x="58" y="92"/>
                      <a:pt x="58" y="92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9" y="94"/>
                      <a:pt x="60" y="94"/>
                      <a:pt x="61" y="95"/>
                    </a:cubicBezTo>
                    <a:cubicBezTo>
                      <a:pt x="61" y="95"/>
                      <a:pt x="61" y="94"/>
                      <a:pt x="61" y="94"/>
                    </a:cubicBezTo>
                    <a:cubicBezTo>
                      <a:pt x="61" y="91"/>
                      <a:pt x="63" y="89"/>
                      <a:pt x="67" y="89"/>
                    </a:cubicBezTo>
                    <a:cubicBezTo>
                      <a:pt x="68" y="89"/>
                      <a:pt x="70" y="89"/>
                      <a:pt x="71" y="90"/>
                    </a:cubicBezTo>
                    <a:cubicBezTo>
                      <a:pt x="72" y="90"/>
                      <a:pt x="72" y="90"/>
                      <a:pt x="73" y="90"/>
                    </a:cubicBezTo>
                    <a:cubicBezTo>
                      <a:pt x="73" y="90"/>
                      <a:pt x="73" y="90"/>
                      <a:pt x="74" y="90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4" y="90"/>
                      <a:pt x="74" y="90"/>
                      <a:pt x="75" y="90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5" y="90"/>
                      <a:pt x="76" y="90"/>
                      <a:pt x="76" y="89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76" y="89"/>
                      <a:pt x="77" y="89"/>
                      <a:pt x="77" y="89"/>
                    </a:cubicBezTo>
                    <a:cubicBezTo>
                      <a:pt x="77" y="89"/>
                      <a:pt x="77" y="89"/>
                      <a:pt x="77" y="89"/>
                    </a:cubicBezTo>
                    <a:cubicBezTo>
                      <a:pt x="77" y="88"/>
                      <a:pt x="77" y="88"/>
                      <a:pt x="77" y="87"/>
                    </a:cubicBezTo>
                    <a:cubicBezTo>
                      <a:pt x="77" y="87"/>
                      <a:pt x="77" y="87"/>
                      <a:pt x="77" y="87"/>
                    </a:cubicBezTo>
                    <a:cubicBezTo>
                      <a:pt x="77" y="86"/>
                      <a:pt x="77" y="86"/>
                      <a:pt x="77" y="85"/>
                    </a:cubicBezTo>
                    <a:cubicBezTo>
                      <a:pt x="77" y="85"/>
                      <a:pt x="77" y="85"/>
                      <a:pt x="77" y="85"/>
                    </a:cubicBezTo>
                    <a:cubicBezTo>
                      <a:pt x="77" y="84"/>
                      <a:pt x="77" y="83"/>
                      <a:pt x="77" y="82"/>
                    </a:cubicBezTo>
                    <a:cubicBezTo>
                      <a:pt x="77" y="80"/>
                      <a:pt x="77" y="78"/>
                      <a:pt x="76" y="77"/>
                    </a:cubicBezTo>
                    <a:cubicBezTo>
                      <a:pt x="76" y="76"/>
                      <a:pt x="76" y="76"/>
                      <a:pt x="75" y="76"/>
                    </a:cubicBezTo>
                    <a:cubicBezTo>
                      <a:pt x="75" y="75"/>
                      <a:pt x="74" y="74"/>
                      <a:pt x="73" y="74"/>
                    </a:cubicBezTo>
                    <a:cubicBezTo>
                      <a:pt x="70" y="72"/>
                      <a:pt x="67" y="70"/>
                      <a:pt x="66" y="66"/>
                    </a:cubicBezTo>
                    <a:cubicBezTo>
                      <a:pt x="65" y="64"/>
                      <a:pt x="63" y="62"/>
                      <a:pt x="61" y="60"/>
                    </a:cubicBezTo>
                    <a:cubicBezTo>
                      <a:pt x="59" y="58"/>
                      <a:pt x="57" y="56"/>
                      <a:pt x="56" y="54"/>
                    </a:cubicBezTo>
                    <a:cubicBezTo>
                      <a:pt x="56" y="53"/>
                      <a:pt x="55" y="51"/>
                      <a:pt x="54" y="50"/>
                    </a:cubicBezTo>
                    <a:cubicBezTo>
                      <a:pt x="52" y="48"/>
                      <a:pt x="51" y="46"/>
                      <a:pt x="51" y="43"/>
                    </a:cubicBezTo>
                    <a:cubicBezTo>
                      <a:pt x="50" y="43"/>
                      <a:pt x="48" y="42"/>
                      <a:pt x="46" y="41"/>
                    </a:cubicBezTo>
                    <a:cubicBezTo>
                      <a:pt x="42" y="38"/>
                      <a:pt x="37" y="36"/>
                      <a:pt x="39" y="32"/>
                    </a:cubicBezTo>
                    <a:cubicBezTo>
                      <a:pt x="40" y="29"/>
                      <a:pt x="43" y="29"/>
                      <a:pt x="45" y="28"/>
                    </a:cubicBezTo>
                    <a:cubicBezTo>
                      <a:pt x="46" y="28"/>
                      <a:pt x="47" y="28"/>
                      <a:pt x="47" y="28"/>
                    </a:cubicBezTo>
                    <a:cubicBezTo>
                      <a:pt x="47" y="27"/>
                      <a:pt x="47" y="26"/>
                      <a:pt x="46" y="25"/>
                    </a:cubicBezTo>
                    <a:cubicBezTo>
                      <a:pt x="45" y="24"/>
                      <a:pt x="44" y="22"/>
                      <a:pt x="43" y="19"/>
                    </a:cubicBezTo>
                    <a:cubicBezTo>
                      <a:pt x="43" y="18"/>
                      <a:pt x="43" y="18"/>
                      <a:pt x="42" y="18"/>
                    </a:cubicBezTo>
                    <a:cubicBezTo>
                      <a:pt x="41" y="18"/>
                      <a:pt x="39" y="18"/>
                      <a:pt x="39" y="19"/>
                    </a:cubicBezTo>
                    <a:cubicBezTo>
                      <a:pt x="38" y="19"/>
                      <a:pt x="38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6" y="19"/>
                      <a:pt x="36" y="19"/>
                    </a:cubicBezTo>
                    <a:cubicBezTo>
                      <a:pt x="35" y="19"/>
                      <a:pt x="34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8"/>
                      <a:pt x="31" y="18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7"/>
                      <a:pt x="29" y="17"/>
                      <a:pt x="29" y="16"/>
                    </a:cubicBezTo>
                    <a:cubicBezTo>
                      <a:pt x="29" y="16"/>
                      <a:pt x="28" y="16"/>
                      <a:pt x="28" y="16"/>
                    </a:cubicBezTo>
                    <a:cubicBezTo>
                      <a:pt x="28" y="16"/>
                      <a:pt x="28" y="15"/>
                      <a:pt x="27" y="15"/>
                    </a:cubicBezTo>
                    <a:cubicBezTo>
                      <a:pt x="27" y="15"/>
                      <a:pt x="27" y="14"/>
                      <a:pt x="27" y="14"/>
                    </a:cubicBezTo>
                    <a:cubicBezTo>
                      <a:pt x="27" y="14"/>
                      <a:pt x="27" y="14"/>
                      <a:pt x="27" y="13"/>
                    </a:cubicBezTo>
                    <a:cubicBezTo>
                      <a:pt x="26" y="13"/>
                      <a:pt x="26" y="12"/>
                      <a:pt x="26" y="12"/>
                    </a:cubicBezTo>
                    <a:cubicBezTo>
                      <a:pt x="26" y="11"/>
                      <a:pt x="25" y="10"/>
                      <a:pt x="24" y="9"/>
                    </a:cubicBezTo>
                    <a:cubicBezTo>
                      <a:pt x="22" y="7"/>
                      <a:pt x="21" y="6"/>
                      <a:pt x="21" y="3"/>
                    </a:cubicBezTo>
                    <a:cubicBezTo>
                      <a:pt x="21" y="3"/>
                      <a:pt x="20" y="3"/>
                      <a:pt x="20" y="3"/>
                    </a:cubicBezTo>
                    <a:cubicBezTo>
                      <a:pt x="20" y="3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4" name="Freeform 1127">
                <a:extLst>
                  <a:ext uri="{FF2B5EF4-FFF2-40B4-BE49-F238E27FC236}">
                    <a16:creationId xmlns:a16="http://schemas.microsoft.com/office/drawing/2014/main" id="{20081BA2-629C-2F44-B741-AFB693FB9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" y="2098"/>
                <a:ext cx="82" cy="159"/>
              </a:xfrm>
              <a:custGeom>
                <a:avLst/>
                <a:gdLst>
                  <a:gd name="T0" fmla="*/ 86 w 86"/>
                  <a:gd name="T1" fmla="*/ 67 h 166"/>
                  <a:gd name="T2" fmla="*/ 86 w 86"/>
                  <a:gd name="T3" fmla="*/ 66 h 166"/>
                  <a:gd name="T4" fmla="*/ 85 w 86"/>
                  <a:gd name="T5" fmla="*/ 59 h 166"/>
                  <a:gd name="T6" fmla="*/ 77 w 86"/>
                  <a:gd name="T7" fmla="*/ 40 h 166"/>
                  <a:gd name="T8" fmla="*/ 70 w 86"/>
                  <a:gd name="T9" fmla="*/ 28 h 166"/>
                  <a:gd name="T10" fmla="*/ 65 w 86"/>
                  <a:gd name="T11" fmla="*/ 26 h 166"/>
                  <a:gd name="T12" fmla="*/ 55 w 86"/>
                  <a:gd name="T13" fmla="*/ 31 h 166"/>
                  <a:gd name="T14" fmla="*/ 49 w 86"/>
                  <a:gd name="T15" fmla="*/ 28 h 166"/>
                  <a:gd name="T16" fmla="*/ 44 w 86"/>
                  <a:gd name="T17" fmla="*/ 31 h 166"/>
                  <a:gd name="T18" fmla="*/ 32 w 86"/>
                  <a:gd name="T19" fmla="*/ 33 h 166"/>
                  <a:gd name="T20" fmla="*/ 34 w 86"/>
                  <a:gd name="T21" fmla="*/ 27 h 166"/>
                  <a:gd name="T22" fmla="*/ 35 w 86"/>
                  <a:gd name="T23" fmla="*/ 23 h 166"/>
                  <a:gd name="T24" fmla="*/ 36 w 86"/>
                  <a:gd name="T25" fmla="*/ 12 h 166"/>
                  <a:gd name="T26" fmla="*/ 34 w 86"/>
                  <a:gd name="T27" fmla="*/ 11 h 166"/>
                  <a:gd name="T28" fmla="*/ 28 w 86"/>
                  <a:gd name="T29" fmla="*/ 3 h 166"/>
                  <a:gd name="T30" fmla="*/ 28 w 86"/>
                  <a:gd name="T31" fmla="*/ 1 h 166"/>
                  <a:gd name="T32" fmla="*/ 27 w 86"/>
                  <a:gd name="T33" fmla="*/ 0 h 166"/>
                  <a:gd name="T34" fmla="*/ 26 w 86"/>
                  <a:gd name="T35" fmla="*/ 1 h 166"/>
                  <a:gd name="T36" fmla="*/ 25 w 86"/>
                  <a:gd name="T37" fmla="*/ 2 h 166"/>
                  <a:gd name="T38" fmla="*/ 24 w 86"/>
                  <a:gd name="T39" fmla="*/ 3 h 166"/>
                  <a:gd name="T40" fmla="*/ 17 w 86"/>
                  <a:gd name="T41" fmla="*/ 6 h 166"/>
                  <a:gd name="T42" fmla="*/ 7 w 86"/>
                  <a:gd name="T43" fmla="*/ 10 h 166"/>
                  <a:gd name="T44" fmla="*/ 2 w 86"/>
                  <a:gd name="T45" fmla="*/ 12 h 166"/>
                  <a:gd name="T46" fmla="*/ 7 w 86"/>
                  <a:gd name="T47" fmla="*/ 38 h 166"/>
                  <a:gd name="T48" fmla="*/ 10 w 86"/>
                  <a:gd name="T49" fmla="*/ 45 h 166"/>
                  <a:gd name="T50" fmla="*/ 10 w 86"/>
                  <a:gd name="T51" fmla="*/ 54 h 166"/>
                  <a:gd name="T52" fmla="*/ 8 w 86"/>
                  <a:gd name="T53" fmla="*/ 62 h 166"/>
                  <a:gd name="T54" fmla="*/ 12 w 86"/>
                  <a:gd name="T55" fmla="*/ 71 h 166"/>
                  <a:gd name="T56" fmla="*/ 18 w 86"/>
                  <a:gd name="T57" fmla="*/ 89 h 166"/>
                  <a:gd name="T58" fmla="*/ 21 w 86"/>
                  <a:gd name="T59" fmla="*/ 95 h 166"/>
                  <a:gd name="T60" fmla="*/ 20 w 86"/>
                  <a:gd name="T61" fmla="*/ 98 h 166"/>
                  <a:gd name="T62" fmla="*/ 19 w 86"/>
                  <a:gd name="T63" fmla="*/ 101 h 166"/>
                  <a:gd name="T64" fmla="*/ 18 w 86"/>
                  <a:gd name="T65" fmla="*/ 104 h 166"/>
                  <a:gd name="T66" fmla="*/ 17 w 86"/>
                  <a:gd name="T67" fmla="*/ 107 h 166"/>
                  <a:gd name="T68" fmla="*/ 14 w 86"/>
                  <a:gd name="T69" fmla="*/ 112 h 166"/>
                  <a:gd name="T70" fmla="*/ 12 w 86"/>
                  <a:gd name="T71" fmla="*/ 114 h 166"/>
                  <a:gd name="T72" fmla="*/ 11 w 86"/>
                  <a:gd name="T73" fmla="*/ 115 h 166"/>
                  <a:gd name="T74" fmla="*/ 8 w 86"/>
                  <a:gd name="T75" fmla="*/ 130 h 166"/>
                  <a:gd name="T76" fmla="*/ 23 w 86"/>
                  <a:gd name="T77" fmla="*/ 153 h 166"/>
                  <a:gd name="T78" fmla="*/ 32 w 86"/>
                  <a:gd name="T79" fmla="*/ 158 h 166"/>
                  <a:gd name="T80" fmla="*/ 36 w 86"/>
                  <a:gd name="T81" fmla="*/ 160 h 166"/>
                  <a:gd name="T82" fmla="*/ 41 w 86"/>
                  <a:gd name="T83" fmla="*/ 166 h 166"/>
                  <a:gd name="T84" fmla="*/ 45 w 86"/>
                  <a:gd name="T85" fmla="*/ 165 h 166"/>
                  <a:gd name="T86" fmla="*/ 45 w 86"/>
                  <a:gd name="T87" fmla="*/ 164 h 166"/>
                  <a:gd name="T88" fmla="*/ 46 w 86"/>
                  <a:gd name="T89" fmla="*/ 163 h 166"/>
                  <a:gd name="T90" fmla="*/ 30 w 86"/>
                  <a:gd name="T91" fmla="*/ 154 h 166"/>
                  <a:gd name="T92" fmla="*/ 25 w 86"/>
                  <a:gd name="T93" fmla="*/ 138 h 166"/>
                  <a:gd name="T94" fmla="*/ 19 w 86"/>
                  <a:gd name="T95" fmla="*/ 130 h 166"/>
                  <a:gd name="T96" fmla="*/ 15 w 86"/>
                  <a:gd name="T97" fmla="*/ 114 h 166"/>
                  <a:gd name="T98" fmla="*/ 19 w 86"/>
                  <a:gd name="T99" fmla="*/ 100 h 166"/>
                  <a:gd name="T100" fmla="*/ 23 w 86"/>
                  <a:gd name="T101" fmla="*/ 83 h 166"/>
                  <a:gd name="T102" fmla="*/ 36 w 86"/>
                  <a:gd name="T103" fmla="*/ 83 h 166"/>
                  <a:gd name="T104" fmla="*/ 43 w 86"/>
                  <a:gd name="T105" fmla="*/ 88 h 166"/>
                  <a:gd name="T106" fmla="*/ 54 w 86"/>
                  <a:gd name="T107" fmla="*/ 94 h 166"/>
                  <a:gd name="T108" fmla="*/ 53 w 86"/>
                  <a:gd name="T109" fmla="*/ 93 h 166"/>
                  <a:gd name="T110" fmla="*/ 51 w 86"/>
                  <a:gd name="T111" fmla="*/ 85 h 166"/>
                  <a:gd name="T112" fmla="*/ 70 w 86"/>
                  <a:gd name="T113" fmla="*/ 68 h 166"/>
                  <a:gd name="T114" fmla="*/ 76 w 86"/>
                  <a:gd name="T115" fmla="*/ 68 h 166"/>
                  <a:gd name="T116" fmla="*/ 82 w 86"/>
                  <a:gd name="T117" fmla="*/ 68 h 166"/>
                  <a:gd name="T118" fmla="*/ 83 w 86"/>
                  <a:gd name="T119" fmla="*/ 68 h 166"/>
                  <a:gd name="T120" fmla="*/ 84 w 86"/>
                  <a:gd name="T121" fmla="*/ 68 h 166"/>
                  <a:gd name="T122" fmla="*/ 85 w 86"/>
                  <a:gd name="T123" fmla="*/ 6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6" h="166">
                    <a:moveTo>
                      <a:pt x="86" y="68"/>
                    </a:moveTo>
                    <a:cubicBezTo>
                      <a:pt x="86" y="67"/>
                      <a:pt x="86" y="67"/>
                      <a:pt x="86" y="67"/>
                    </a:cubicBezTo>
                    <a:cubicBezTo>
                      <a:pt x="86" y="67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5"/>
                      <a:pt x="86" y="65"/>
                      <a:pt x="86" y="64"/>
                    </a:cubicBezTo>
                    <a:cubicBezTo>
                      <a:pt x="85" y="62"/>
                      <a:pt x="85" y="61"/>
                      <a:pt x="85" y="59"/>
                    </a:cubicBezTo>
                    <a:cubicBezTo>
                      <a:pt x="86" y="54"/>
                      <a:pt x="81" y="50"/>
                      <a:pt x="79" y="49"/>
                    </a:cubicBezTo>
                    <a:cubicBezTo>
                      <a:pt x="76" y="48"/>
                      <a:pt x="76" y="44"/>
                      <a:pt x="77" y="40"/>
                    </a:cubicBezTo>
                    <a:cubicBezTo>
                      <a:pt x="77" y="39"/>
                      <a:pt x="78" y="36"/>
                      <a:pt x="78" y="35"/>
                    </a:cubicBezTo>
                    <a:cubicBezTo>
                      <a:pt x="74" y="33"/>
                      <a:pt x="72" y="31"/>
                      <a:pt x="70" y="28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8" y="26"/>
                      <a:pt x="67" y="26"/>
                      <a:pt x="65" y="26"/>
                    </a:cubicBezTo>
                    <a:cubicBezTo>
                      <a:pt x="63" y="26"/>
                      <a:pt x="62" y="26"/>
                      <a:pt x="62" y="27"/>
                    </a:cubicBezTo>
                    <a:cubicBezTo>
                      <a:pt x="61" y="29"/>
                      <a:pt x="57" y="31"/>
                      <a:pt x="55" y="31"/>
                    </a:cubicBezTo>
                    <a:cubicBezTo>
                      <a:pt x="53" y="31"/>
                      <a:pt x="52" y="30"/>
                      <a:pt x="51" y="29"/>
                    </a:cubicBezTo>
                    <a:cubicBezTo>
                      <a:pt x="51" y="28"/>
                      <a:pt x="50" y="28"/>
                      <a:pt x="49" y="28"/>
                    </a:cubicBezTo>
                    <a:cubicBezTo>
                      <a:pt x="49" y="28"/>
                      <a:pt x="47" y="29"/>
                      <a:pt x="46" y="30"/>
                    </a:cubicBezTo>
                    <a:cubicBezTo>
                      <a:pt x="45" y="30"/>
                      <a:pt x="44" y="31"/>
                      <a:pt x="44" y="31"/>
                    </a:cubicBezTo>
                    <a:cubicBezTo>
                      <a:pt x="41" y="34"/>
                      <a:pt x="38" y="36"/>
                      <a:pt x="36" y="36"/>
                    </a:cubicBezTo>
                    <a:cubicBezTo>
                      <a:pt x="35" y="36"/>
                      <a:pt x="33" y="36"/>
                      <a:pt x="32" y="33"/>
                    </a:cubicBezTo>
                    <a:cubicBezTo>
                      <a:pt x="32" y="32"/>
                      <a:pt x="32" y="31"/>
                      <a:pt x="32" y="30"/>
                    </a:cubicBezTo>
                    <a:cubicBezTo>
                      <a:pt x="32" y="29"/>
                      <a:pt x="33" y="27"/>
                      <a:pt x="34" y="27"/>
                    </a:cubicBezTo>
                    <a:cubicBezTo>
                      <a:pt x="34" y="26"/>
                      <a:pt x="35" y="25"/>
                      <a:pt x="35" y="25"/>
                    </a:cubicBezTo>
                    <a:cubicBezTo>
                      <a:pt x="35" y="24"/>
                      <a:pt x="35" y="24"/>
                      <a:pt x="35" y="23"/>
                    </a:cubicBezTo>
                    <a:cubicBezTo>
                      <a:pt x="35" y="21"/>
                      <a:pt x="36" y="20"/>
                      <a:pt x="36" y="18"/>
                    </a:cubicBezTo>
                    <a:cubicBezTo>
                      <a:pt x="37" y="16"/>
                      <a:pt x="37" y="14"/>
                      <a:pt x="36" y="12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5" y="11"/>
                      <a:pt x="35" y="11"/>
                      <a:pt x="34" y="11"/>
                    </a:cubicBezTo>
                    <a:cubicBezTo>
                      <a:pt x="32" y="12"/>
                      <a:pt x="30" y="11"/>
                      <a:pt x="29" y="9"/>
                    </a:cubicBezTo>
                    <a:cubicBezTo>
                      <a:pt x="28" y="7"/>
                      <a:pt x="28" y="5"/>
                      <a:pt x="28" y="3"/>
                    </a:cubicBezTo>
                    <a:cubicBezTo>
                      <a:pt x="28" y="2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7" y="1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6" y="1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3"/>
                      <a:pt x="22" y="3"/>
                      <a:pt x="22" y="4"/>
                    </a:cubicBezTo>
                    <a:cubicBezTo>
                      <a:pt x="20" y="4"/>
                      <a:pt x="18" y="5"/>
                      <a:pt x="17" y="6"/>
                    </a:cubicBezTo>
                    <a:cubicBezTo>
                      <a:pt x="16" y="9"/>
                      <a:pt x="13" y="10"/>
                      <a:pt x="8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10"/>
                      <a:pt x="3" y="10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22"/>
                      <a:pt x="0" y="28"/>
                      <a:pt x="0" y="29"/>
                    </a:cubicBezTo>
                    <a:cubicBezTo>
                      <a:pt x="1" y="31"/>
                      <a:pt x="6" y="37"/>
                      <a:pt x="7" y="38"/>
                    </a:cubicBezTo>
                    <a:cubicBezTo>
                      <a:pt x="10" y="38"/>
                      <a:pt x="10" y="41"/>
                      <a:pt x="10" y="43"/>
                    </a:cubicBezTo>
                    <a:cubicBezTo>
                      <a:pt x="10" y="43"/>
                      <a:pt x="10" y="45"/>
                      <a:pt x="10" y="45"/>
                    </a:cubicBezTo>
                    <a:cubicBezTo>
                      <a:pt x="12" y="46"/>
                      <a:pt x="13" y="48"/>
                      <a:pt x="12" y="51"/>
                    </a:cubicBezTo>
                    <a:cubicBezTo>
                      <a:pt x="12" y="52"/>
                      <a:pt x="11" y="53"/>
                      <a:pt x="10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10" y="56"/>
                      <a:pt x="10" y="60"/>
                      <a:pt x="8" y="62"/>
                    </a:cubicBezTo>
                    <a:cubicBezTo>
                      <a:pt x="8" y="62"/>
                      <a:pt x="8" y="62"/>
                      <a:pt x="8" y="63"/>
                    </a:cubicBezTo>
                    <a:cubicBezTo>
                      <a:pt x="8" y="65"/>
                      <a:pt x="9" y="68"/>
                      <a:pt x="12" y="71"/>
                    </a:cubicBezTo>
                    <a:cubicBezTo>
                      <a:pt x="17" y="75"/>
                      <a:pt x="17" y="82"/>
                      <a:pt x="17" y="86"/>
                    </a:cubicBezTo>
                    <a:cubicBezTo>
                      <a:pt x="17" y="87"/>
                      <a:pt x="18" y="88"/>
                      <a:pt x="18" y="89"/>
                    </a:cubicBezTo>
                    <a:cubicBezTo>
                      <a:pt x="19" y="90"/>
                      <a:pt x="21" y="92"/>
                      <a:pt x="21" y="95"/>
                    </a:cubicBezTo>
                    <a:cubicBezTo>
                      <a:pt x="21" y="95"/>
                      <a:pt x="21" y="95"/>
                      <a:pt x="21" y="95"/>
                    </a:cubicBezTo>
                    <a:cubicBezTo>
                      <a:pt x="20" y="96"/>
                      <a:pt x="20" y="97"/>
                      <a:pt x="20" y="98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20" y="99"/>
                      <a:pt x="19" y="100"/>
                      <a:pt x="19" y="100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19" y="102"/>
                      <a:pt x="18" y="103"/>
                      <a:pt x="18" y="104"/>
                    </a:cubicBezTo>
                    <a:cubicBezTo>
                      <a:pt x="18" y="104"/>
                      <a:pt x="18" y="104"/>
                      <a:pt x="18" y="104"/>
                    </a:cubicBezTo>
                    <a:cubicBezTo>
                      <a:pt x="17" y="105"/>
                      <a:pt x="17" y="106"/>
                      <a:pt x="17" y="107"/>
                    </a:cubicBezTo>
                    <a:cubicBezTo>
                      <a:pt x="17" y="107"/>
                      <a:pt x="17" y="107"/>
                      <a:pt x="17" y="107"/>
                    </a:cubicBezTo>
                    <a:cubicBezTo>
                      <a:pt x="16" y="109"/>
                      <a:pt x="15" y="110"/>
                      <a:pt x="14" y="112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3" y="113"/>
                      <a:pt x="13" y="113"/>
                      <a:pt x="13" y="114"/>
                    </a:cubicBezTo>
                    <a:cubicBezTo>
                      <a:pt x="12" y="114"/>
                      <a:pt x="12" y="114"/>
                      <a:pt x="12" y="114"/>
                    </a:cubicBezTo>
                    <a:cubicBezTo>
                      <a:pt x="12" y="114"/>
                      <a:pt x="11" y="115"/>
                      <a:pt x="11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11" y="116"/>
                      <a:pt x="10" y="118"/>
                      <a:pt x="10" y="119"/>
                    </a:cubicBezTo>
                    <a:cubicBezTo>
                      <a:pt x="9" y="123"/>
                      <a:pt x="9" y="127"/>
                      <a:pt x="8" y="130"/>
                    </a:cubicBezTo>
                    <a:cubicBezTo>
                      <a:pt x="7" y="132"/>
                      <a:pt x="6" y="137"/>
                      <a:pt x="7" y="138"/>
                    </a:cubicBezTo>
                    <a:cubicBezTo>
                      <a:pt x="10" y="138"/>
                      <a:pt x="15" y="143"/>
                      <a:pt x="23" y="153"/>
                    </a:cubicBezTo>
                    <a:cubicBezTo>
                      <a:pt x="24" y="154"/>
                      <a:pt x="25" y="156"/>
                      <a:pt x="26" y="158"/>
                    </a:cubicBezTo>
                    <a:cubicBezTo>
                      <a:pt x="28" y="158"/>
                      <a:pt x="30" y="158"/>
                      <a:pt x="32" y="158"/>
                    </a:cubicBezTo>
                    <a:cubicBezTo>
                      <a:pt x="32" y="158"/>
                      <a:pt x="33" y="159"/>
                      <a:pt x="33" y="159"/>
                    </a:cubicBezTo>
                    <a:cubicBezTo>
                      <a:pt x="34" y="159"/>
                      <a:pt x="35" y="160"/>
                      <a:pt x="36" y="160"/>
                    </a:cubicBezTo>
                    <a:cubicBezTo>
                      <a:pt x="38" y="162"/>
                      <a:pt x="39" y="164"/>
                      <a:pt x="39" y="166"/>
                    </a:cubicBezTo>
                    <a:cubicBezTo>
                      <a:pt x="39" y="166"/>
                      <a:pt x="40" y="166"/>
                      <a:pt x="41" y="166"/>
                    </a:cubicBezTo>
                    <a:cubicBezTo>
                      <a:pt x="42" y="166"/>
                      <a:pt x="44" y="166"/>
                      <a:pt x="44" y="166"/>
                    </a:cubicBezTo>
                    <a:cubicBezTo>
                      <a:pt x="44" y="166"/>
                      <a:pt x="45" y="166"/>
                      <a:pt x="45" y="165"/>
                    </a:cubicBezTo>
                    <a:cubicBezTo>
                      <a:pt x="45" y="165"/>
                      <a:pt x="45" y="165"/>
                      <a:pt x="45" y="165"/>
                    </a:cubicBezTo>
                    <a:cubicBezTo>
                      <a:pt x="45" y="164"/>
                      <a:pt x="45" y="164"/>
                      <a:pt x="45" y="164"/>
                    </a:cubicBezTo>
                    <a:cubicBezTo>
                      <a:pt x="45" y="164"/>
                      <a:pt x="46" y="164"/>
                      <a:pt x="46" y="164"/>
                    </a:cubicBezTo>
                    <a:cubicBezTo>
                      <a:pt x="46" y="163"/>
                      <a:pt x="46" y="163"/>
                      <a:pt x="46" y="163"/>
                    </a:cubicBezTo>
                    <a:cubicBezTo>
                      <a:pt x="44" y="161"/>
                      <a:pt x="39" y="158"/>
                      <a:pt x="36" y="158"/>
                    </a:cubicBezTo>
                    <a:cubicBezTo>
                      <a:pt x="34" y="158"/>
                      <a:pt x="32" y="156"/>
                      <a:pt x="30" y="154"/>
                    </a:cubicBezTo>
                    <a:cubicBezTo>
                      <a:pt x="27" y="151"/>
                      <a:pt x="26" y="146"/>
                      <a:pt x="26" y="143"/>
                    </a:cubicBezTo>
                    <a:cubicBezTo>
                      <a:pt x="27" y="141"/>
                      <a:pt x="26" y="140"/>
                      <a:pt x="25" y="138"/>
                    </a:cubicBezTo>
                    <a:cubicBezTo>
                      <a:pt x="23" y="137"/>
                      <a:pt x="22" y="135"/>
                      <a:pt x="22" y="133"/>
                    </a:cubicBezTo>
                    <a:cubicBezTo>
                      <a:pt x="22" y="132"/>
                      <a:pt x="22" y="131"/>
                      <a:pt x="19" y="130"/>
                    </a:cubicBezTo>
                    <a:cubicBezTo>
                      <a:pt x="18" y="130"/>
                      <a:pt x="17" y="130"/>
                      <a:pt x="16" y="129"/>
                    </a:cubicBezTo>
                    <a:cubicBezTo>
                      <a:pt x="12" y="127"/>
                      <a:pt x="14" y="120"/>
                      <a:pt x="15" y="114"/>
                    </a:cubicBezTo>
                    <a:cubicBezTo>
                      <a:pt x="16" y="112"/>
                      <a:pt x="16" y="110"/>
                      <a:pt x="16" y="109"/>
                    </a:cubicBezTo>
                    <a:cubicBezTo>
                      <a:pt x="17" y="107"/>
                      <a:pt x="18" y="104"/>
                      <a:pt x="19" y="100"/>
                    </a:cubicBezTo>
                    <a:cubicBezTo>
                      <a:pt x="21" y="96"/>
                      <a:pt x="24" y="89"/>
                      <a:pt x="23" y="87"/>
                    </a:cubicBezTo>
                    <a:cubicBezTo>
                      <a:pt x="22" y="86"/>
                      <a:pt x="22" y="84"/>
                      <a:pt x="23" y="83"/>
                    </a:cubicBezTo>
                    <a:cubicBezTo>
                      <a:pt x="24" y="80"/>
                      <a:pt x="28" y="79"/>
                      <a:pt x="30" y="79"/>
                    </a:cubicBezTo>
                    <a:cubicBezTo>
                      <a:pt x="33" y="79"/>
                      <a:pt x="35" y="80"/>
                      <a:pt x="36" y="83"/>
                    </a:cubicBezTo>
                    <a:cubicBezTo>
                      <a:pt x="37" y="88"/>
                      <a:pt x="38" y="88"/>
                      <a:pt x="42" y="88"/>
                    </a:cubicBezTo>
                    <a:cubicBezTo>
                      <a:pt x="43" y="88"/>
                      <a:pt x="43" y="88"/>
                      <a:pt x="43" y="88"/>
                    </a:cubicBezTo>
                    <a:cubicBezTo>
                      <a:pt x="47" y="88"/>
                      <a:pt x="49" y="90"/>
                      <a:pt x="51" y="92"/>
                    </a:cubicBezTo>
                    <a:cubicBezTo>
                      <a:pt x="52" y="93"/>
                      <a:pt x="53" y="94"/>
                      <a:pt x="54" y="94"/>
                    </a:cubicBezTo>
                    <a:cubicBezTo>
                      <a:pt x="54" y="94"/>
                      <a:pt x="54" y="94"/>
                      <a:pt x="54" y="94"/>
                    </a:cubicBezTo>
                    <a:cubicBezTo>
                      <a:pt x="54" y="94"/>
                      <a:pt x="54" y="94"/>
                      <a:pt x="53" y="93"/>
                    </a:cubicBezTo>
                    <a:cubicBezTo>
                      <a:pt x="53" y="92"/>
                      <a:pt x="52" y="91"/>
                      <a:pt x="52" y="88"/>
                    </a:cubicBezTo>
                    <a:cubicBezTo>
                      <a:pt x="52" y="87"/>
                      <a:pt x="52" y="86"/>
                      <a:pt x="51" y="85"/>
                    </a:cubicBezTo>
                    <a:cubicBezTo>
                      <a:pt x="50" y="83"/>
                      <a:pt x="49" y="81"/>
                      <a:pt x="52" y="77"/>
                    </a:cubicBezTo>
                    <a:cubicBezTo>
                      <a:pt x="57" y="70"/>
                      <a:pt x="65" y="67"/>
                      <a:pt x="70" y="68"/>
                    </a:cubicBezTo>
                    <a:cubicBezTo>
                      <a:pt x="70" y="68"/>
                      <a:pt x="70" y="68"/>
                      <a:pt x="71" y="68"/>
                    </a:cubicBezTo>
                    <a:cubicBezTo>
                      <a:pt x="72" y="69"/>
                      <a:pt x="74" y="68"/>
                      <a:pt x="76" y="68"/>
                    </a:cubicBezTo>
                    <a:cubicBezTo>
                      <a:pt x="78" y="68"/>
                      <a:pt x="79" y="68"/>
                      <a:pt x="81" y="68"/>
                    </a:cubicBezTo>
                    <a:cubicBezTo>
                      <a:pt x="81" y="68"/>
                      <a:pt x="81" y="68"/>
                      <a:pt x="82" y="68"/>
                    </a:cubicBezTo>
                    <a:cubicBezTo>
                      <a:pt x="82" y="68"/>
                      <a:pt x="82" y="68"/>
                      <a:pt x="82" y="68"/>
                    </a:cubicBezTo>
                    <a:cubicBezTo>
                      <a:pt x="82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4" y="68"/>
                      <a:pt x="84" y="68"/>
                      <a:pt x="84" y="68"/>
                    </a:cubicBezTo>
                    <a:cubicBezTo>
                      <a:pt x="85" y="68"/>
                      <a:pt x="85" y="68"/>
                      <a:pt x="85" y="69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6" y="68"/>
                      <a:pt x="86" y="68"/>
                      <a:pt x="86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5" name="Freeform 1128">
                <a:extLst>
                  <a:ext uri="{FF2B5EF4-FFF2-40B4-BE49-F238E27FC236}">
                    <a16:creationId xmlns:a16="http://schemas.microsoft.com/office/drawing/2014/main" id="{282F785B-6171-CA45-937F-1367F1FDC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0" y="2251"/>
                <a:ext cx="100" cy="60"/>
              </a:xfrm>
              <a:custGeom>
                <a:avLst/>
                <a:gdLst>
                  <a:gd name="T0" fmla="*/ 94 w 105"/>
                  <a:gd name="T1" fmla="*/ 19 h 63"/>
                  <a:gd name="T2" fmla="*/ 105 w 105"/>
                  <a:gd name="T3" fmla="*/ 16 h 63"/>
                  <a:gd name="T4" fmla="*/ 99 w 105"/>
                  <a:gd name="T5" fmla="*/ 12 h 63"/>
                  <a:gd name="T6" fmla="*/ 90 w 105"/>
                  <a:gd name="T7" fmla="*/ 11 h 63"/>
                  <a:gd name="T8" fmla="*/ 78 w 105"/>
                  <a:gd name="T9" fmla="*/ 0 h 63"/>
                  <a:gd name="T10" fmla="*/ 68 w 105"/>
                  <a:gd name="T11" fmla="*/ 14 h 63"/>
                  <a:gd name="T12" fmla="*/ 63 w 105"/>
                  <a:gd name="T13" fmla="*/ 21 h 63"/>
                  <a:gd name="T14" fmla="*/ 64 w 105"/>
                  <a:gd name="T15" fmla="*/ 24 h 63"/>
                  <a:gd name="T16" fmla="*/ 64 w 105"/>
                  <a:gd name="T17" fmla="*/ 25 h 63"/>
                  <a:gd name="T18" fmla="*/ 64 w 105"/>
                  <a:gd name="T19" fmla="*/ 27 h 63"/>
                  <a:gd name="T20" fmla="*/ 63 w 105"/>
                  <a:gd name="T21" fmla="*/ 28 h 63"/>
                  <a:gd name="T22" fmla="*/ 61 w 105"/>
                  <a:gd name="T23" fmla="*/ 29 h 63"/>
                  <a:gd name="T24" fmla="*/ 54 w 105"/>
                  <a:gd name="T25" fmla="*/ 32 h 63"/>
                  <a:gd name="T26" fmla="*/ 53 w 105"/>
                  <a:gd name="T27" fmla="*/ 31 h 63"/>
                  <a:gd name="T28" fmla="*/ 52 w 105"/>
                  <a:gd name="T29" fmla="*/ 31 h 63"/>
                  <a:gd name="T30" fmla="*/ 51 w 105"/>
                  <a:gd name="T31" fmla="*/ 30 h 63"/>
                  <a:gd name="T32" fmla="*/ 50 w 105"/>
                  <a:gd name="T33" fmla="*/ 30 h 63"/>
                  <a:gd name="T34" fmla="*/ 49 w 105"/>
                  <a:gd name="T35" fmla="*/ 28 h 63"/>
                  <a:gd name="T36" fmla="*/ 48 w 105"/>
                  <a:gd name="T37" fmla="*/ 27 h 63"/>
                  <a:gd name="T38" fmla="*/ 47 w 105"/>
                  <a:gd name="T39" fmla="*/ 25 h 63"/>
                  <a:gd name="T40" fmla="*/ 39 w 105"/>
                  <a:gd name="T41" fmla="*/ 38 h 63"/>
                  <a:gd name="T42" fmla="*/ 21 w 105"/>
                  <a:gd name="T43" fmla="*/ 44 h 63"/>
                  <a:gd name="T44" fmla="*/ 16 w 105"/>
                  <a:gd name="T45" fmla="*/ 57 h 63"/>
                  <a:gd name="T46" fmla="*/ 3 w 105"/>
                  <a:gd name="T47" fmla="*/ 57 h 63"/>
                  <a:gd name="T48" fmla="*/ 0 w 105"/>
                  <a:gd name="T49" fmla="*/ 56 h 63"/>
                  <a:gd name="T50" fmla="*/ 0 w 105"/>
                  <a:gd name="T51" fmla="*/ 56 h 63"/>
                  <a:gd name="T52" fmla="*/ 1 w 105"/>
                  <a:gd name="T53" fmla="*/ 57 h 63"/>
                  <a:gd name="T54" fmla="*/ 1 w 105"/>
                  <a:gd name="T55" fmla="*/ 57 h 63"/>
                  <a:gd name="T56" fmla="*/ 6 w 105"/>
                  <a:gd name="T57" fmla="*/ 60 h 63"/>
                  <a:gd name="T58" fmla="*/ 7 w 105"/>
                  <a:gd name="T59" fmla="*/ 62 h 63"/>
                  <a:gd name="T60" fmla="*/ 8 w 105"/>
                  <a:gd name="T61" fmla="*/ 62 h 63"/>
                  <a:gd name="T62" fmla="*/ 10 w 105"/>
                  <a:gd name="T63" fmla="*/ 62 h 63"/>
                  <a:gd name="T64" fmla="*/ 17 w 105"/>
                  <a:gd name="T65" fmla="*/ 61 h 63"/>
                  <a:gd name="T66" fmla="*/ 24 w 105"/>
                  <a:gd name="T67" fmla="*/ 61 h 63"/>
                  <a:gd name="T68" fmla="*/ 36 w 105"/>
                  <a:gd name="T69" fmla="*/ 56 h 63"/>
                  <a:gd name="T70" fmla="*/ 43 w 105"/>
                  <a:gd name="T71" fmla="*/ 59 h 63"/>
                  <a:gd name="T72" fmla="*/ 43 w 105"/>
                  <a:gd name="T73" fmla="*/ 59 h 63"/>
                  <a:gd name="T74" fmla="*/ 52 w 105"/>
                  <a:gd name="T75" fmla="*/ 56 h 63"/>
                  <a:gd name="T76" fmla="*/ 57 w 105"/>
                  <a:gd name="T77" fmla="*/ 46 h 63"/>
                  <a:gd name="T78" fmla="*/ 62 w 105"/>
                  <a:gd name="T79" fmla="*/ 38 h 63"/>
                  <a:gd name="T80" fmla="*/ 66 w 105"/>
                  <a:gd name="T81" fmla="*/ 27 h 63"/>
                  <a:gd name="T82" fmla="*/ 84 w 105"/>
                  <a:gd name="T83" fmla="*/ 24 h 63"/>
                  <a:gd name="T84" fmla="*/ 85 w 105"/>
                  <a:gd name="T85" fmla="*/ 24 h 63"/>
                  <a:gd name="T86" fmla="*/ 87 w 105"/>
                  <a:gd name="T87" fmla="*/ 24 h 63"/>
                  <a:gd name="T88" fmla="*/ 89 w 105"/>
                  <a:gd name="T89" fmla="*/ 25 h 63"/>
                  <a:gd name="T90" fmla="*/ 95 w 105"/>
                  <a:gd name="T91" fmla="*/ 2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5" h="63">
                    <a:moveTo>
                      <a:pt x="95" y="22"/>
                    </a:moveTo>
                    <a:cubicBezTo>
                      <a:pt x="93" y="21"/>
                      <a:pt x="94" y="20"/>
                      <a:pt x="94" y="19"/>
                    </a:cubicBezTo>
                    <a:cubicBezTo>
                      <a:pt x="94" y="17"/>
                      <a:pt x="96" y="17"/>
                      <a:pt x="99" y="17"/>
                    </a:cubicBezTo>
                    <a:cubicBezTo>
                      <a:pt x="100" y="17"/>
                      <a:pt x="104" y="17"/>
                      <a:pt x="105" y="16"/>
                    </a:cubicBezTo>
                    <a:cubicBezTo>
                      <a:pt x="105" y="15"/>
                      <a:pt x="105" y="15"/>
                      <a:pt x="104" y="14"/>
                    </a:cubicBezTo>
                    <a:cubicBezTo>
                      <a:pt x="103" y="12"/>
                      <a:pt x="100" y="11"/>
                      <a:pt x="99" y="12"/>
                    </a:cubicBezTo>
                    <a:cubicBezTo>
                      <a:pt x="98" y="12"/>
                      <a:pt x="97" y="12"/>
                      <a:pt x="96" y="12"/>
                    </a:cubicBezTo>
                    <a:cubicBezTo>
                      <a:pt x="94" y="12"/>
                      <a:pt x="92" y="12"/>
                      <a:pt x="90" y="11"/>
                    </a:cubicBezTo>
                    <a:cubicBezTo>
                      <a:pt x="87" y="10"/>
                      <a:pt x="87" y="8"/>
                      <a:pt x="87" y="7"/>
                    </a:cubicBezTo>
                    <a:cubicBezTo>
                      <a:pt x="87" y="5"/>
                      <a:pt x="81" y="0"/>
                      <a:pt x="78" y="0"/>
                    </a:cubicBezTo>
                    <a:cubicBezTo>
                      <a:pt x="76" y="0"/>
                      <a:pt x="72" y="7"/>
                      <a:pt x="71" y="10"/>
                    </a:cubicBezTo>
                    <a:cubicBezTo>
                      <a:pt x="71" y="12"/>
                      <a:pt x="69" y="13"/>
                      <a:pt x="68" y="14"/>
                    </a:cubicBezTo>
                    <a:cubicBezTo>
                      <a:pt x="66" y="15"/>
                      <a:pt x="65" y="16"/>
                      <a:pt x="65" y="17"/>
                    </a:cubicBezTo>
                    <a:cubicBezTo>
                      <a:pt x="66" y="18"/>
                      <a:pt x="65" y="20"/>
                      <a:pt x="63" y="21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3" y="22"/>
                      <a:pt x="64" y="23"/>
                      <a:pt x="64" y="24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4" y="24"/>
                      <a:pt x="64" y="25"/>
                      <a:pt x="64" y="25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26"/>
                      <a:pt x="64" y="27"/>
                      <a:pt x="64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7"/>
                      <a:pt x="64" y="28"/>
                      <a:pt x="63" y="28"/>
                    </a:cubicBezTo>
                    <a:cubicBezTo>
                      <a:pt x="63" y="29"/>
                      <a:pt x="62" y="29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0" y="29"/>
                      <a:pt x="60" y="29"/>
                      <a:pt x="59" y="30"/>
                    </a:cubicBezTo>
                    <a:cubicBezTo>
                      <a:pt x="58" y="30"/>
                      <a:pt x="56" y="32"/>
                      <a:pt x="54" y="32"/>
                    </a:cubicBezTo>
                    <a:cubicBezTo>
                      <a:pt x="54" y="32"/>
                      <a:pt x="53" y="32"/>
                      <a:pt x="53" y="32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1" y="31"/>
                      <a:pt x="51" y="31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50" y="30"/>
                      <a:pt x="50" y="30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0" y="29"/>
                      <a:pt x="50" y="29"/>
                      <a:pt x="49" y="28"/>
                    </a:cubicBezTo>
                    <a:cubicBezTo>
                      <a:pt x="49" y="28"/>
                      <a:pt x="49" y="28"/>
                      <a:pt x="49" y="27"/>
                    </a:cubicBezTo>
                    <a:cubicBezTo>
                      <a:pt x="49" y="27"/>
                      <a:pt x="48" y="27"/>
                      <a:pt x="48" y="27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5" y="26"/>
                      <a:pt x="40" y="32"/>
                      <a:pt x="39" y="38"/>
                    </a:cubicBezTo>
                    <a:cubicBezTo>
                      <a:pt x="38" y="44"/>
                      <a:pt x="33" y="44"/>
                      <a:pt x="27" y="44"/>
                    </a:cubicBezTo>
                    <a:cubicBezTo>
                      <a:pt x="25" y="44"/>
                      <a:pt x="23" y="44"/>
                      <a:pt x="21" y="44"/>
                    </a:cubicBezTo>
                    <a:cubicBezTo>
                      <a:pt x="17" y="45"/>
                      <a:pt x="17" y="47"/>
                      <a:pt x="17" y="52"/>
                    </a:cubicBezTo>
                    <a:cubicBezTo>
                      <a:pt x="16" y="54"/>
                      <a:pt x="16" y="56"/>
                      <a:pt x="16" y="57"/>
                    </a:cubicBezTo>
                    <a:cubicBezTo>
                      <a:pt x="15" y="58"/>
                      <a:pt x="14" y="60"/>
                      <a:pt x="12" y="60"/>
                    </a:cubicBezTo>
                    <a:cubicBezTo>
                      <a:pt x="9" y="60"/>
                      <a:pt x="6" y="58"/>
                      <a:pt x="3" y="57"/>
                    </a:cubicBezTo>
                    <a:cubicBezTo>
                      <a:pt x="2" y="56"/>
                      <a:pt x="1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7"/>
                      <a:pt x="0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1" y="58"/>
                      <a:pt x="1" y="58"/>
                    </a:cubicBezTo>
                    <a:cubicBezTo>
                      <a:pt x="3" y="58"/>
                      <a:pt x="4" y="59"/>
                      <a:pt x="6" y="60"/>
                    </a:cubicBezTo>
                    <a:cubicBezTo>
                      <a:pt x="6" y="61"/>
                      <a:pt x="7" y="61"/>
                      <a:pt x="7" y="62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8" y="63"/>
                      <a:pt x="9" y="63"/>
                      <a:pt x="9" y="63"/>
                    </a:cubicBezTo>
                    <a:cubicBezTo>
                      <a:pt x="9" y="62"/>
                      <a:pt x="10" y="62"/>
                      <a:pt x="10" y="62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12" y="61"/>
                      <a:pt x="15" y="61"/>
                      <a:pt x="17" y="61"/>
                    </a:cubicBezTo>
                    <a:cubicBezTo>
                      <a:pt x="18" y="61"/>
                      <a:pt x="19" y="61"/>
                      <a:pt x="20" y="61"/>
                    </a:cubicBezTo>
                    <a:cubicBezTo>
                      <a:pt x="21" y="61"/>
                      <a:pt x="23" y="61"/>
                      <a:pt x="24" y="61"/>
                    </a:cubicBezTo>
                    <a:cubicBezTo>
                      <a:pt x="25" y="61"/>
                      <a:pt x="26" y="60"/>
                      <a:pt x="27" y="59"/>
                    </a:cubicBezTo>
                    <a:cubicBezTo>
                      <a:pt x="29" y="58"/>
                      <a:pt x="31" y="56"/>
                      <a:pt x="36" y="56"/>
                    </a:cubicBezTo>
                    <a:cubicBezTo>
                      <a:pt x="40" y="56"/>
                      <a:pt x="41" y="58"/>
                      <a:pt x="42" y="59"/>
                    </a:cubicBezTo>
                    <a:cubicBezTo>
                      <a:pt x="42" y="59"/>
                      <a:pt x="43" y="59"/>
                      <a:pt x="43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9"/>
                      <a:pt x="44" y="59"/>
                      <a:pt x="46" y="58"/>
                    </a:cubicBezTo>
                    <a:cubicBezTo>
                      <a:pt x="48" y="57"/>
                      <a:pt x="50" y="57"/>
                      <a:pt x="52" y="56"/>
                    </a:cubicBezTo>
                    <a:cubicBezTo>
                      <a:pt x="55" y="56"/>
                      <a:pt x="55" y="56"/>
                      <a:pt x="54" y="54"/>
                    </a:cubicBezTo>
                    <a:cubicBezTo>
                      <a:pt x="54" y="50"/>
                      <a:pt x="56" y="48"/>
                      <a:pt x="57" y="46"/>
                    </a:cubicBezTo>
                    <a:cubicBezTo>
                      <a:pt x="57" y="45"/>
                      <a:pt x="58" y="45"/>
                      <a:pt x="58" y="43"/>
                    </a:cubicBezTo>
                    <a:cubicBezTo>
                      <a:pt x="57" y="40"/>
                      <a:pt x="60" y="39"/>
                      <a:pt x="62" y="38"/>
                    </a:cubicBezTo>
                    <a:cubicBezTo>
                      <a:pt x="63" y="37"/>
                      <a:pt x="65" y="37"/>
                      <a:pt x="64" y="33"/>
                    </a:cubicBezTo>
                    <a:cubicBezTo>
                      <a:pt x="64" y="31"/>
                      <a:pt x="65" y="29"/>
                      <a:pt x="66" y="27"/>
                    </a:cubicBezTo>
                    <a:cubicBezTo>
                      <a:pt x="70" y="23"/>
                      <a:pt x="77" y="23"/>
                      <a:pt x="82" y="24"/>
                    </a:cubicBezTo>
                    <a:cubicBezTo>
                      <a:pt x="83" y="24"/>
                      <a:pt x="83" y="24"/>
                      <a:pt x="84" y="24"/>
                    </a:cubicBezTo>
                    <a:cubicBezTo>
                      <a:pt x="84" y="24"/>
                      <a:pt x="84" y="24"/>
                      <a:pt x="85" y="24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8" y="25"/>
                    </a:cubicBezTo>
                    <a:cubicBezTo>
                      <a:pt x="88" y="25"/>
                      <a:pt x="88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91" y="24"/>
                      <a:pt x="94" y="23"/>
                      <a:pt x="9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6" name="Freeform 1129">
                <a:extLst>
                  <a:ext uri="{FF2B5EF4-FFF2-40B4-BE49-F238E27FC236}">
                    <a16:creationId xmlns:a16="http://schemas.microsoft.com/office/drawing/2014/main" id="{561419AD-C703-BB46-9EB3-E0360C948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7" y="2253"/>
                <a:ext cx="40" cy="53"/>
              </a:xfrm>
              <a:custGeom>
                <a:avLst/>
                <a:gdLst>
                  <a:gd name="T0" fmla="*/ 9 w 42"/>
                  <a:gd name="T1" fmla="*/ 29 h 56"/>
                  <a:gd name="T2" fmla="*/ 13 w 42"/>
                  <a:gd name="T3" fmla="*/ 36 h 56"/>
                  <a:gd name="T4" fmla="*/ 20 w 42"/>
                  <a:gd name="T5" fmla="*/ 43 h 56"/>
                  <a:gd name="T6" fmla="*/ 23 w 42"/>
                  <a:gd name="T7" fmla="*/ 45 h 56"/>
                  <a:gd name="T8" fmla="*/ 42 w 42"/>
                  <a:gd name="T9" fmla="*/ 56 h 56"/>
                  <a:gd name="T10" fmla="*/ 35 w 42"/>
                  <a:gd name="T11" fmla="*/ 43 h 56"/>
                  <a:gd name="T12" fmla="*/ 33 w 42"/>
                  <a:gd name="T13" fmla="*/ 28 h 56"/>
                  <a:gd name="T14" fmla="*/ 34 w 42"/>
                  <a:gd name="T15" fmla="*/ 20 h 56"/>
                  <a:gd name="T16" fmla="*/ 31 w 42"/>
                  <a:gd name="T17" fmla="*/ 15 h 56"/>
                  <a:gd name="T18" fmla="*/ 26 w 42"/>
                  <a:gd name="T19" fmla="*/ 9 h 56"/>
                  <a:gd name="T20" fmla="*/ 24 w 42"/>
                  <a:gd name="T21" fmla="*/ 7 h 56"/>
                  <a:gd name="T22" fmla="*/ 20 w 42"/>
                  <a:gd name="T23" fmla="*/ 4 h 56"/>
                  <a:gd name="T24" fmla="*/ 20 w 42"/>
                  <a:gd name="T25" fmla="*/ 5 h 56"/>
                  <a:gd name="T26" fmla="*/ 20 w 42"/>
                  <a:gd name="T27" fmla="*/ 5 h 56"/>
                  <a:gd name="T28" fmla="*/ 18 w 42"/>
                  <a:gd name="T29" fmla="*/ 8 h 56"/>
                  <a:gd name="T30" fmla="*/ 13 w 42"/>
                  <a:gd name="T31" fmla="*/ 8 h 56"/>
                  <a:gd name="T32" fmla="*/ 11 w 42"/>
                  <a:gd name="T33" fmla="*/ 8 h 56"/>
                  <a:gd name="T34" fmla="*/ 10 w 42"/>
                  <a:gd name="T35" fmla="*/ 8 h 56"/>
                  <a:gd name="T36" fmla="*/ 10 w 42"/>
                  <a:gd name="T37" fmla="*/ 8 h 56"/>
                  <a:gd name="T38" fmla="*/ 9 w 42"/>
                  <a:gd name="T39" fmla="*/ 8 h 56"/>
                  <a:gd name="T40" fmla="*/ 8 w 42"/>
                  <a:gd name="T41" fmla="*/ 7 h 56"/>
                  <a:gd name="T42" fmla="*/ 7 w 42"/>
                  <a:gd name="T43" fmla="*/ 7 h 56"/>
                  <a:gd name="T44" fmla="*/ 7 w 42"/>
                  <a:gd name="T45" fmla="*/ 6 h 56"/>
                  <a:gd name="T46" fmla="*/ 7 w 42"/>
                  <a:gd name="T47" fmla="*/ 5 h 56"/>
                  <a:gd name="T48" fmla="*/ 3 w 42"/>
                  <a:gd name="T49" fmla="*/ 0 h 56"/>
                  <a:gd name="T50" fmla="*/ 0 w 42"/>
                  <a:gd name="T51" fmla="*/ 0 h 56"/>
                  <a:gd name="T52" fmla="*/ 0 w 42"/>
                  <a:gd name="T53" fmla="*/ 0 h 56"/>
                  <a:gd name="T54" fmla="*/ 2 w 42"/>
                  <a:gd name="T55" fmla="*/ 15 h 56"/>
                  <a:gd name="T56" fmla="*/ 9 w 42"/>
                  <a:gd name="T57" fmla="*/ 2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" h="56">
                    <a:moveTo>
                      <a:pt x="9" y="29"/>
                    </a:moveTo>
                    <a:cubicBezTo>
                      <a:pt x="11" y="32"/>
                      <a:pt x="13" y="34"/>
                      <a:pt x="13" y="36"/>
                    </a:cubicBezTo>
                    <a:cubicBezTo>
                      <a:pt x="14" y="39"/>
                      <a:pt x="16" y="40"/>
                      <a:pt x="20" y="43"/>
                    </a:cubicBezTo>
                    <a:cubicBezTo>
                      <a:pt x="21" y="44"/>
                      <a:pt x="22" y="45"/>
                      <a:pt x="23" y="45"/>
                    </a:cubicBezTo>
                    <a:cubicBezTo>
                      <a:pt x="30" y="50"/>
                      <a:pt x="39" y="55"/>
                      <a:pt x="42" y="56"/>
                    </a:cubicBezTo>
                    <a:cubicBezTo>
                      <a:pt x="42" y="53"/>
                      <a:pt x="38" y="47"/>
                      <a:pt x="35" y="43"/>
                    </a:cubicBezTo>
                    <a:cubicBezTo>
                      <a:pt x="32" y="40"/>
                      <a:pt x="33" y="34"/>
                      <a:pt x="33" y="28"/>
                    </a:cubicBezTo>
                    <a:cubicBezTo>
                      <a:pt x="34" y="25"/>
                      <a:pt x="34" y="23"/>
                      <a:pt x="34" y="20"/>
                    </a:cubicBezTo>
                    <a:cubicBezTo>
                      <a:pt x="34" y="17"/>
                      <a:pt x="33" y="16"/>
                      <a:pt x="31" y="15"/>
                    </a:cubicBezTo>
                    <a:cubicBezTo>
                      <a:pt x="29" y="13"/>
                      <a:pt x="27" y="12"/>
                      <a:pt x="26" y="9"/>
                    </a:cubicBezTo>
                    <a:cubicBezTo>
                      <a:pt x="25" y="7"/>
                      <a:pt x="25" y="7"/>
                      <a:pt x="24" y="7"/>
                    </a:cubicBezTo>
                    <a:cubicBezTo>
                      <a:pt x="23" y="7"/>
                      <a:pt x="21" y="6"/>
                      <a:pt x="20" y="4"/>
                    </a:cubicBezTo>
                    <a:cubicBezTo>
                      <a:pt x="20" y="4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6"/>
                      <a:pt x="20" y="8"/>
                      <a:pt x="18" y="8"/>
                    </a:cubicBezTo>
                    <a:cubicBezTo>
                      <a:pt x="17" y="8"/>
                      <a:pt x="15" y="8"/>
                      <a:pt x="13" y="8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8" y="8"/>
                      <a:pt x="8" y="7"/>
                    </a:cubicBezTo>
                    <a:cubicBezTo>
                      <a:pt x="8" y="7"/>
                      <a:pt x="8" y="7"/>
                      <a:pt x="7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7" y="4"/>
                      <a:pt x="7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0"/>
                      <a:pt x="2" y="15"/>
                    </a:cubicBezTo>
                    <a:cubicBezTo>
                      <a:pt x="2" y="19"/>
                      <a:pt x="6" y="24"/>
                      <a:pt x="9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7" name="Freeform 1130">
                <a:extLst>
                  <a:ext uri="{FF2B5EF4-FFF2-40B4-BE49-F238E27FC236}">
                    <a16:creationId xmlns:a16="http://schemas.microsoft.com/office/drawing/2014/main" id="{C4FBFC9F-D8E8-B34B-A0AA-35D55C8F9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8" y="1944"/>
                <a:ext cx="23" cy="28"/>
              </a:xfrm>
              <a:custGeom>
                <a:avLst/>
                <a:gdLst>
                  <a:gd name="T0" fmla="*/ 1 w 24"/>
                  <a:gd name="T1" fmla="*/ 10 h 30"/>
                  <a:gd name="T2" fmla="*/ 4 w 24"/>
                  <a:gd name="T3" fmla="*/ 6 h 30"/>
                  <a:gd name="T4" fmla="*/ 6 w 24"/>
                  <a:gd name="T5" fmla="*/ 4 h 30"/>
                  <a:gd name="T6" fmla="*/ 9 w 24"/>
                  <a:gd name="T7" fmla="*/ 6 h 30"/>
                  <a:gd name="T8" fmla="*/ 9 w 24"/>
                  <a:gd name="T9" fmla="*/ 19 h 30"/>
                  <a:gd name="T10" fmla="*/ 9 w 24"/>
                  <a:gd name="T11" fmla="*/ 29 h 30"/>
                  <a:gd name="T12" fmla="*/ 11 w 24"/>
                  <a:gd name="T13" fmla="*/ 30 h 30"/>
                  <a:gd name="T14" fmla="*/ 11 w 24"/>
                  <a:gd name="T15" fmla="*/ 30 h 30"/>
                  <a:gd name="T16" fmla="*/ 16 w 24"/>
                  <a:gd name="T17" fmla="*/ 22 h 30"/>
                  <a:gd name="T18" fmla="*/ 23 w 24"/>
                  <a:gd name="T19" fmla="*/ 12 h 30"/>
                  <a:gd name="T20" fmla="*/ 24 w 24"/>
                  <a:gd name="T21" fmla="*/ 10 h 30"/>
                  <a:gd name="T22" fmla="*/ 23 w 24"/>
                  <a:gd name="T23" fmla="*/ 10 h 30"/>
                  <a:gd name="T24" fmla="*/ 20 w 24"/>
                  <a:gd name="T25" fmla="*/ 6 h 30"/>
                  <a:gd name="T26" fmla="*/ 17 w 24"/>
                  <a:gd name="T27" fmla="*/ 4 h 30"/>
                  <a:gd name="T28" fmla="*/ 12 w 24"/>
                  <a:gd name="T29" fmla="*/ 0 h 30"/>
                  <a:gd name="T30" fmla="*/ 5 w 24"/>
                  <a:gd name="T31" fmla="*/ 4 h 30"/>
                  <a:gd name="T32" fmla="*/ 4 w 24"/>
                  <a:gd name="T33" fmla="*/ 5 h 30"/>
                  <a:gd name="T34" fmla="*/ 1 w 24"/>
                  <a:gd name="T35" fmla="*/ 9 h 30"/>
                  <a:gd name="T36" fmla="*/ 1 w 24"/>
                  <a:gd name="T37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30">
                    <a:moveTo>
                      <a:pt x="1" y="10"/>
                    </a:moveTo>
                    <a:cubicBezTo>
                      <a:pt x="2" y="10"/>
                      <a:pt x="3" y="8"/>
                      <a:pt x="4" y="6"/>
                    </a:cubicBezTo>
                    <a:cubicBezTo>
                      <a:pt x="4" y="4"/>
                      <a:pt x="6" y="4"/>
                      <a:pt x="6" y="4"/>
                    </a:cubicBezTo>
                    <a:cubicBezTo>
                      <a:pt x="7" y="4"/>
                      <a:pt x="8" y="4"/>
                      <a:pt x="9" y="6"/>
                    </a:cubicBezTo>
                    <a:cubicBezTo>
                      <a:pt x="10" y="8"/>
                      <a:pt x="11" y="14"/>
                      <a:pt x="9" y="19"/>
                    </a:cubicBezTo>
                    <a:cubicBezTo>
                      <a:pt x="7" y="22"/>
                      <a:pt x="8" y="26"/>
                      <a:pt x="9" y="29"/>
                    </a:cubicBezTo>
                    <a:cubicBezTo>
                      <a:pt x="10" y="29"/>
                      <a:pt x="10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0"/>
                      <a:pt x="15" y="25"/>
                      <a:pt x="16" y="22"/>
                    </a:cubicBezTo>
                    <a:cubicBezTo>
                      <a:pt x="18" y="18"/>
                      <a:pt x="20" y="14"/>
                      <a:pt x="23" y="12"/>
                    </a:cubicBezTo>
                    <a:cubicBezTo>
                      <a:pt x="23" y="11"/>
                      <a:pt x="24" y="10"/>
                      <a:pt x="24" y="10"/>
                    </a:cubicBezTo>
                    <a:cubicBezTo>
                      <a:pt x="24" y="10"/>
                      <a:pt x="23" y="10"/>
                      <a:pt x="23" y="10"/>
                    </a:cubicBezTo>
                    <a:cubicBezTo>
                      <a:pt x="22" y="9"/>
                      <a:pt x="20" y="8"/>
                      <a:pt x="20" y="6"/>
                    </a:cubicBezTo>
                    <a:cubicBezTo>
                      <a:pt x="20" y="5"/>
                      <a:pt x="18" y="5"/>
                      <a:pt x="17" y="4"/>
                    </a:cubicBezTo>
                    <a:cubicBezTo>
                      <a:pt x="15" y="4"/>
                      <a:pt x="13" y="3"/>
                      <a:pt x="12" y="0"/>
                    </a:cubicBezTo>
                    <a:cubicBezTo>
                      <a:pt x="11" y="0"/>
                      <a:pt x="8" y="2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0" y="8"/>
                      <a:pt x="0" y="8"/>
                      <a:pt x="1" y="9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8" name="Freeform 1131">
                <a:extLst>
                  <a:ext uri="{FF2B5EF4-FFF2-40B4-BE49-F238E27FC236}">
                    <a16:creationId xmlns:a16="http://schemas.microsoft.com/office/drawing/2014/main" id="{A889B4EC-C446-3A4A-96BD-CF3E6AF23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" y="1850"/>
                <a:ext cx="118" cy="92"/>
              </a:xfrm>
              <a:custGeom>
                <a:avLst/>
                <a:gdLst>
                  <a:gd name="T0" fmla="*/ 7 w 123"/>
                  <a:gd name="T1" fmla="*/ 91 h 96"/>
                  <a:gd name="T2" fmla="*/ 11 w 123"/>
                  <a:gd name="T3" fmla="*/ 90 h 96"/>
                  <a:gd name="T4" fmla="*/ 41 w 123"/>
                  <a:gd name="T5" fmla="*/ 82 h 96"/>
                  <a:gd name="T6" fmla="*/ 42 w 123"/>
                  <a:gd name="T7" fmla="*/ 82 h 96"/>
                  <a:gd name="T8" fmla="*/ 48 w 123"/>
                  <a:gd name="T9" fmla="*/ 84 h 96"/>
                  <a:gd name="T10" fmla="*/ 49 w 123"/>
                  <a:gd name="T11" fmla="*/ 90 h 96"/>
                  <a:gd name="T12" fmla="*/ 48 w 123"/>
                  <a:gd name="T13" fmla="*/ 94 h 96"/>
                  <a:gd name="T14" fmla="*/ 51 w 123"/>
                  <a:gd name="T15" fmla="*/ 96 h 96"/>
                  <a:gd name="T16" fmla="*/ 58 w 123"/>
                  <a:gd name="T17" fmla="*/ 92 h 96"/>
                  <a:gd name="T18" fmla="*/ 62 w 123"/>
                  <a:gd name="T19" fmla="*/ 88 h 96"/>
                  <a:gd name="T20" fmla="*/ 63 w 123"/>
                  <a:gd name="T21" fmla="*/ 88 h 96"/>
                  <a:gd name="T22" fmla="*/ 62 w 123"/>
                  <a:gd name="T23" fmla="*/ 87 h 96"/>
                  <a:gd name="T24" fmla="*/ 60 w 123"/>
                  <a:gd name="T25" fmla="*/ 83 h 96"/>
                  <a:gd name="T26" fmla="*/ 64 w 123"/>
                  <a:gd name="T27" fmla="*/ 80 h 96"/>
                  <a:gd name="T28" fmla="*/ 68 w 123"/>
                  <a:gd name="T29" fmla="*/ 83 h 96"/>
                  <a:gd name="T30" fmla="*/ 73 w 123"/>
                  <a:gd name="T31" fmla="*/ 85 h 96"/>
                  <a:gd name="T32" fmla="*/ 79 w 123"/>
                  <a:gd name="T33" fmla="*/ 82 h 96"/>
                  <a:gd name="T34" fmla="*/ 84 w 123"/>
                  <a:gd name="T35" fmla="*/ 79 h 96"/>
                  <a:gd name="T36" fmla="*/ 87 w 123"/>
                  <a:gd name="T37" fmla="*/ 81 h 96"/>
                  <a:gd name="T38" fmla="*/ 89 w 123"/>
                  <a:gd name="T39" fmla="*/ 82 h 96"/>
                  <a:gd name="T40" fmla="*/ 93 w 123"/>
                  <a:gd name="T41" fmla="*/ 77 h 96"/>
                  <a:gd name="T42" fmla="*/ 96 w 123"/>
                  <a:gd name="T43" fmla="*/ 74 h 96"/>
                  <a:gd name="T44" fmla="*/ 98 w 123"/>
                  <a:gd name="T45" fmla="*/ 77 h 96"/>
                  <a:gd name="T46" fmla="*/ 99 w 123"/>
                  <a:gd name="T47" fmla="*/ 77 h 96"/>
                  <a:gd name="T48" fmla="*/ 105 w 123"/>
                  <a:gd name="T49" fmla="*/ 74 h 96"/>
                  <a:gd name="T50" fmla="*/ 107 w 123"/>
                  <a:gd name="T51" fmla="*/ 67 h 96"/>
                  <a:gd name="T52" fmla="*/ 108 w 123"/>
                  <a:gd name="T53" fmla="*/ 58 h 96"/>
                  <a:gd name="T54" fmla="*/ 111 w 123"/>
                  <a:gd name="T55" fmla="*/ 43 h 96"/>
                  <a:gd name="T56" fmla="*/ 117 w 123"/>
                  <a:gd name="T57" fmla="*/ 31 h 96"/>
                  <a:gd name="T58" fmla="*/ 121 w 123"/>
                  <a:gd name="T59" fmla="*/ 28 h 96"/>
                  <a:gd name="T60" fmla="*/ 118 w 123"/>
                  <a:gd name="T61" fmla="*/ 11 h 96"/>
                  <a:gd name="T62" fmla="*/ 115 w 123"/>
                  <a:gd name="T63" fmla="*/ 0 h 96"/>
                  <a:gd name="T64" fmla="*/ 115 w 123"/>
                  <a:gd name="T65" fmla="*/ 0 h 96"/>
                  <a:gd name="T66" fmla="*/ 107 w 123"/>
                  <a:gd name="T67" fmla="*/ 4 h 96"/>
                  <a:gd name="T68" fmla="*/ 104 w 123"/>
                  <a:gd name="T69" fmla="*/ 6 h 96"/>
                  <a:gd name="T70" fmla="*/ 101 w 123"/>
                  <a:gd name="T71" fmla="*/ 12 h 96"/>
                  <a:gd name="T72" fmla="*/ 102 w 123"/>
                  <a:gd name="T73" fmla="*/ 17 h 96"/>
                  <a:gd name="T74" fmla="*/ 101 w 123"/>
                  <a:gd name="T75" fmla="*/ 27 h 96"/>
                  <a:gd name="T76" fmla="*/ 97 w 123"/>
                  <a:gd name="T77" fmla="*/ 34 h 96"/>
                  <a:gd name="T78" fmla="*/ 93 w 123"/>
                  <a:gd name="T79" fmla="*/ 42 h 96"/>
                  <a:gd name="T80" fmla="*/ 90 w 123"/>
                  <a:gd name="T81" fmla="*/ 45 h 96"/>
                  <a:gd name="T82" fmla="*/ 85 w 123"/>
                  <a:gd name="T83" fmla="*/ 51 h 96"/>
                  <a:gd name="T84" fmla="*/ 79 w 123"/>
                  <a:gd name="T85" fmla="*/ 55 h 96"/>
                  <a:gd name="T86" fmla="*/ 69 w 123"/>
                  <a:gd name="T87" fmla="*/ 54 h 96"/>
                  <a:gd name="T88" fmla="*/ 68 w 123"/>
                  <a:gd name="T89" fmla="*/ 51 h 96"/>
                  <a:gd name="T90" fmla="*/ 64 w 123"/>
                  <a:gd name="T91" fmla="*/ 58 h 96"/>
                  <a:gd name="T92" fmla="*/ 59 w 123"/>
                  <a:gd name="T93" fmla="*/ 68 h 96"/>
                  <a:gd name="T94" fmla="*/ 57 w 123"/>
                  <a:gd name="T95" fmla="*/ 69 h 96"/>
                  <a:gd name="T96" fmla="*/ 57 w 123"/>
                  <a:gd name="T97" fmla="*/ 72 h 96"/>
                  <a:gd name="T98" fmla="*/ 51 w 123"/>
                  <a:gd name="T99" fmla="*/ 75 h 96"/>
                  <a:gd name="T100" fmla="*/ 47 w 123"/>
                  <a:gd name="T101" fmla="*/ 74 h 96"/>
                  <a:gd name="T102" fmla="*/ 46 w 123"/>
                  <a:gd name="T103" fmla="*/ 72 h 96"/>
                  <a:gd name="T104" fmla="*/ 35 w 123"/>
                  <a:gd name="T105" fmla="*/ 75 h 96"/>
                  <a:gd name="T106" fmla="*/ 25 w 123"/>
                  <a:gd name="T107" fmla="*/ 76 h 96"/>
                  <a:gd name="T108" fmla="*/ 19 w 123"/>
                  <a:gd name="T109" fmla="*/ 76 h 96"/>
                  <a:gd name="T110" fmla="*/ 19 w 123"/>
                  <a:gd name="T111" fmla="*/ 77 h 96"/>
                  <a:gd name="T112" fmla="*/ 1 w 123"/>
                  <a:gd name="T113" fmla="*/ 90 h 96"/>
                  <a:gd name="T114" fmla="*/ 0 w 123"/>
                  <a:gd name="T115" fmla="*/ 91 h 96"/>
                  <a:gd name="T116" fmla="*/ 0 w 123"/>
                  <a:gd name="T117" fmla="*/ 92 h 96"/>
                  <a:gd name="T118" fmla="*/ 7 w 123"/>
                  <a:gd name="T119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3" h="96">
                    <a:moveTo>
                      <a:pt x="7" y="91"/>
                    </a:moveTo>
                    <a:cubicBezTo>
                      <a:pt x="9" y="91"/>
                      <a:pt x="11" y="91"/>
                      <a:pt x="11" y="90"/>
                    </a:cubicBezTo>
                    <a:cubicBezTo>
                      <a:pt x="14" y="86"/>
                      <a:pt x="33" y="83"/>
                      <a:pt x="41" y="82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4" y="82"/>
                      <a:pt x="47" y="82"/>
                      <a:pt x="48" y="84"/>
                    </a:cubicBezTo>
                    <a:cubicBezTo>
                      <a:pt x="50" y="86"/>
                      <a:pt x="49" y="88"/>
                      <a:pt x="49" y="90"/>
                    </a:cubicBezTo>
                    <a:cubicBezTo>
                      <a:pt x="48" y="91"/>
                      <a:pt x="48" y="93"/>
                      <a:pt x="48" y="94"/>
                    </a:cubicBezTo>
                    <a:cubicBezTo>
                      <a:pt x="48" y="94"/>
                      <a:pt x="48" y="96"/>
                      <a:pt x="51" y="96"/>
                    </a:cubicBezTo>
                    <a:cubicBezTo>
                      <a:pt x="53" y="96"/>
                      <a:pt x="56" y="95"/>
                      <a:pt x="58" y="92"/>
                    </a:cubicBezTo>
                    <a:cubicBezTo>
                      <a:pt x="59" y="90"/>
                      <a:pt x="61" y="89"/>
                      <a:pt x="62" y="88"/>
                    </a:cubicBezTo>
                    <a:cubicBezTo>
                      <a:pt x="62" y="88"/>
                      <a:pt x="62" y="88"/>
                      <a:pt x="63" y="88"/>
                    </a:cubicBezTo>
                    <a:cubicBezTo>
                      <a:pt x="63" y="88"/>
                      <a:pt x="62" y="88"/>
                      <a:pt x="62" y="87"/>
                    </a:cubicBezTo>
                    <a:cubicBezTo>
                      <a:pt x="60" y="86"/>
                      <a:pt x="60" y="84"/>
                      <a:pt x="60" y="83"/>
                    </a:cubicBezTo>
                    <a:cubicBezTo>
                      <a:pt x="61" y="81"/>
                      <a:pt x="62" y="80"/>
                      <a:pt x="64" y="80"/>
                    </a:cubicBezTo>
                    <a:cubicBezTo>
                      <a:pt x="65" y="80"/>
                      <a:pt x="67" y="81"/>
                      <a:pt x="68" y="83"/>
                    </a:cubicBezTo>
                    <a:cubicBezTo>
                      <a:pt x="69" y="84"/>
                      <a:pt x="71" y="85"/>
                      <a:pt x="73" y="85"/>
                    </a:cubicBezTo>
                    <a:cubicBezTo>
                      <a:pt x="76" y="85"/>
                      <a:pt x="78" y="84"/>
                      <a:pt x="79" y="82"/>
                    </a:cubicBezTo>
                    <a:cubicBezTo>
                      <a:pt x="80" y="81"/>
                      <a:pt x="82" y="79"/>
                      <a:pt x="84" y="79"/>
                    </a:cubicBezTo>
                    <a:cubicBezTo>
                      <a:pt x="85" y="79"/>
                      <a:pt x="86" y="80"/>
                      <a:pt x="87" y="81"/>
                    </a:cubicBezTo>
                    <a:cubicBezTo>
                      <a:pt x="88" y="81"/>
                      <a:pt x="88" y="82"/>
                      <a:pt x="89" y="82"/>
                    </a:cubicBezTo>
                    <a:cubicBezTo>
                      <a:pt x="90" y="82"/>
                      <a:pt x="92" y="79"/>
                      <a:pt x="93" y="77"/>
                    </a:cubicBezTo>
                    <a:cubicBezTo>
                      <a:pt x="94" y="76"/>
                      <a:pt x="94" y="74"/>
                      <a:pt x="96" y="74"/>
                    </a:cubicBezTo>
                    <a:cubicBezTo>
                      <a:pt x="96" y="74"/>
                      <a:pt x="98" y="75"/>
                      <a:pt x="98" y="77"/>
                    </a:cubicBezTo>
                    <a:cubicBezTo>
                      <a:pt x="98" y="77"/>
                      <a:pt x="98" y="77"/>
                      <a:pt x="99" y="77"/>
                    </a:cubicBezTo>
                    <a:cubicBezTo>
                      <a:pt x="101" y="77"/>
                      <a:pt x="103" y="76"/>
                      <a:pt x="105" y="74"/>
                    </a:cubicBezTo>
                    <a:cubicBezTo>
                      <a:pt x="107" y="72"/>
                      <a:pt x="107" y="70"/>
                      <a:pt x="107" y="67"/>
                    </a:cubicBezTo>
                    <a:cubicBezTo>
                      <a:pt x="107" y="64"/>
                      <a:pt x="107" y="61"/>
                      <a:pt x="108" y="58"/>
                    </a:cubicBezTo>
                    <a:cubicBezTo>
                      <a:pt x="111" y="55"/>
                      <a:pt x="113" y="47"/>
                      <a:pt x="111" y="43"/>
                    </a:cubicBezTo>
                    <a:cubicBezTo>
                      <a:pt x="108" y="38"/>
                      <a:pt x="113" y="34"/>
                      <a:pt x="117" y="31"/>
                    </a:cubicBezTo>
                    <a:cubicBezTo>
                      <a:pt x="119" y="30"/>
                      <a:pt x="120" y="29"/>
                      <a:pt x="121" y="28"/>
                    </a:cubicBezTo>
                    <a:cubicBezTo>
                      <a:pt x="123" y="27"/>
                      <a:pt x="120" y="16"/>
                      <a:pt x="118" y="11"/>
                    </a:cubicBezTo>
                    <a:cubicBezTo>
                      <a:pt x="117" y="6"/>
                      <a:pt x="116" y="2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4" y="0"/>
                      <a:pt x="109" y="2"/>
                      <a:pt x="107" y="4"/>
                    </a:cubicBezTo>
                    <a:cubicBezTo>
                      <a:pt x="106" y="5"/>
                      <a:pt x="105" y="5"/>
                      <a:pt x="104" y="6"/>
                    </a:cubicBezTo>
                    <a:cubicBezTo>
                      <a:pt x="103" y="6"/>
                      <a:pt x="102" y="9"/>
                      <a:pt x="101" y="12"/>
                    </a:cubicBezTo>
                    <a:cubicBezTo>
                      <a:pt x="101" y="15"/>
                      <a:pt x="101" y="17"/>
                      <a:pt x="102" y="17"/>
                    </a:cubicBezTo>
                    <a:cubicBezTo>
                      <a:pt x="106" y="20"/>
                      <a:pt x="103" y="24"/>
                      <a:pt x="101" y="27"/>
                    </a:cubicBezTo>
                    <a:cubicBezTo>
                      <a:pt x="99" y="29"/>
                      <a:pt x="97" y="31"/>
                      <a:pt x="97" y="34"/>
                    </a:cubicBezTo>
                    <a:cubicBezTo>
                      <a:pt x="98" y="38"/>
                      <a:pt x="95" y="41"/>
                      <a:pt x="93" y="42"/>
                    </a:cubicBezTo>
                    <a:cubicBezTo>
                      <a:pt x="92" y="43"/>
                      <a:pt x="91" y="44"/>
                      <a:pt x="90" y="45"/>
                    </a:cubicBezTo>
                    <a:cubicBezTo>
                      <a:pt x="90" y="49"/>
                      <a:pt x="87" y="50"/>
                      <a:pt x="85" y="51"/>
                    </a:cubicBezTo>
                    <a:cubicBezTo>
                      <a:pt x="83" y="52"/>
                      <a:pt x="81" y="53"/>
                      <a:pt x="79" y="55"/>
                    </a:cubicBezTo>
                    <a:cubicBezTo>
                      <a:pt x="75" y="57"/>
                      <a:pt x="71" y="57"/>
                      <a:pt x="69" y="54"/>
                    </a:cubicBezTo>
                    <a:cubicBezTo>
                      <a:pt x="69" y="53"/>
                      <a:pt x="69" y="52"/>
                      <a:pt x="68" y="51"/>
                    </a:cubicBezTo>
                    <a:cubicBezTo>
                      <a:pt x="67" y="53"/>
                      <a:pt x="64" y="55"/>
                      <a:pt x="64" y="58"/>
                    </a:cubicBezTo>
                    <a:cubicBezTo>
                      <a:pt x="65" y="63"/>
                      <a:pt x="61" y="66"/>
                      <a:pt x="59" y="68"/>
                    </a:cubicBezTo>
                    <a:cubicBezTo>
                      <a:pt x="58" y="68"/>
                      <a:pt x="58" y="68"/>
                      <a:pt x="57" y="69"/>
                    </a:cubicBezTo>
                    <a:cubicBezTo>
                      <a:pt x="58" y="70"/>
                      <a:pt x="58" y="71"/>
                      <a:pt x="57" y="72"/>
                    </a:cubicBezTo>
                    <a:cubicBezTo>
                      <a:pt x="56" y="75"/>
                      <a:pt x="53" y="75"/>
                      <a:pt x="51" y="75"/>
                    </a:cubicBezTo>
                    <a:cubicBezTo>
                      <a:pt x="49" y="75"/>
                      <a:pt x="48" y="75"/>
                      <a:pt x="47" y="74"/>
                    </a:cubicBezTo>
                    <a:cubicBezTo>
                      <a:pt x="47" y="74"/>
                      <a:pt x="46" y="73"/>
                      <a:pt x="46" y="72"/>
                    </a:cubicBezTo>
                    <a:cubicBezTo>
                      <a:pt x="45" y="72"/>
                      <a:pt x="42" y="73"/>
                      <a:pt x="35" y="75"/>
                    </a:cubicBezTo>
                    <a:cubicBezTo>
                      <a:pt x="32" y="77"/>
                      <a:pt x="28" y="76"/>
                      <a:pt x="25" y="76"/>
                    </a:cubicBezTo>
                    <a:cubicBezTo>
                      <a:pt x="22" y="75"/>
                      <a:pt x="21" y="75"/>
                      <a:pt x="19" y="76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4" y="81"/>
                      <a:pt x="7" y="89"/>
                      <a:pt x="1" y="90"/>
                    </a:cubicBezTo>
                    <a:cubicBezTo>
                      <a:pt x="0" y="90"/>
                      <a:pt x="0" y="90"/>
                      <a:pt x="0" y="91"/>
                    </a:cubicBezTo>
                    <a:cubicBezTo>
                      <a:pt x="0" y="91"/>
                      <a:pt x="0" y="92"/>
                      <a:pt x="0" y="92"/>
                    </a:cubicBezTo>
                    <a:cubicBezTo>
                      <a:pt x="2" y="91"/>
                      <a:pt x="5" y="91"/>
                      <a:pt x="7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9" name="Freeform 1132">
                <a:extLst>
                  <a:ext uri="{FF2B5EF4-FFF2-40B4-BE49-F238E27FC236}">
                    <a16:creationId xmlns:a16="http://schemas.microsoft.com/office/drawing/2014/main" id="{94E74001-4614-A243-914A-434F35A0D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4" y="1795"/>
                <a:ext cx="58" cy="41"/>
              </a:xfrm>
              <a:custGeom>
                <a:avLst/>
                <a:gdLst>
                  <a:gd name="T0" fmla="*/ 1 w 60"/>
                  <a:gd name="T1" fmla="*/ 33 h 43"/>
                  <a:gd name="T2" fmla="*/ 0 w 60"/>
                  <a:gd name="T3" fmla="*/ 37 h 43"/>
                  <a:gd name="T4" fmla="*/ 3 w 60"/>
                  <a:gd name="T5" fmla="*/ 37 h 43"/>
                  <a:gd name="T6" fmla="*/ 8 w 60"/>
                  <a:gd name="T7" fmla="*/ 37 h 43"/>
                  <a:gd name="T8" fmla="*/ 13 w 60"/>
                  <a:gd name="T9" fmla="*/ 36 h 43"/>
                  <a:gd name="T10" fmla="*/ 27 w 60"/>
                  <a:gd name="T11" fmla="*/ 41 h 43"/>
                  <a:gd name="T12" fmla="*/ 30 w 60"/>
                  <a:gd name="T13" fmla="*/ 43 h 43"/>
                  <a:gd name="T14" fmla="*/ 31 w 60"/>
                  <a:gd name="T15" fmla="*/ 40 h 43"/>
                  <a:gd name="T16" fmla="*/ 49 w 60"/>
                  <a:gd name="T17" fmla="*/ 31 h 43"/>
                  <a:gd name="T18" fmla="*/ 55 w 60"/>
                  <a:gd name="T19" fmla="*/ 29 h 43"/>
                  <a:gd name="T20" fmla="*/ 54 w 60"/>
                  <a:gd name="T21" fmla="*/ 29 h 43"/>
                  <a:gd name="T22" fmla="*/ 53 w 60"/>
                  <a:gd name="T23" fmla="*/ 27 h 43"/>
                  <a:gd name="T24" fmla="*/ 60 w 60"/>
                  <a:gd name="T25" fmla="*/ 19 h 43"/>
                  <a:gd name="T26" fmla="*/ 56 w 60"/>
                  <a:gd name="T27" fmla="*/ 17 h 43"/>
                  <a:gd name="T28" fmla="*/ 55 w 60"/>
                  <a:gd name="T29" fmla="*/ 17 h 43"/>
                  <a:gd name="T30" fmla="*/ 52 w 60"/>
                  <a:gd name="T31" fmla="*/ 19 h 43"/>
                  <a:gd name="T32" fmla="*/ 46 w 60"/>
                  <a:gd name="T33" fmla="*/ 21 h 43"/>
                  <a:gd name="T34" fmla="*/ 45 w 60"/>
                  <a:gd name="T35" fmla="*/ 21 h 43"/>
                  <a:gd name="T36" fmla="*/ 20 w 60"/>
                  <a:gd name="T37" fmla="*/ 2 h 43"/>
                  <a:gd name="T38" fmla="*/ 15 w 60"/>
                  <a:gd name="T39" fmla="*/ 1 h 43"/>
                  <a:gd name="T40" fmla="*/ 16 w 60"/>
                  <a:gd name="T41" fmla="*/ 3 h 43"/>
                  <a:gd name="T42" fmla="*/ 16 w 60"/>
                  <a:gd name="T43" fmla="*/ 11 h 43"/>
                  <a:gd name="T44" fmla="*/ 15 w 60"/>
                  <a:gd name="T45" fmla="*/ 16 h 43"/>
                  <a:gd name="T46" fmla="*/ 13 w 60"/>
                  <a:gd name="T47" fmla="*/ 23 h 43"/>
                  <a:gd name="T48" fmla="*/ 12 w 60"/>
                  <a:gd name="T49" fmla="*/ 26 h 43"/>
                  <a:gd name="T50" fmla="*/ 11 w 60"/>
                  <a:gd name="T51" fmla="*/ 29 h 43"/>
                  <a:gd name="T52" fmla="*/ 4 w 60"/>
                  <a:gd name="T53" fmla="*/ 32 h 43"/>
                  <a:gd name="T54" fmla="*/ 1 w 60"/>
                  <a:gd name="T55" fmla="*/ 32 h 43"/>
                  <a:gd name="T56" fmla="*/ 1 w 60"/>
                  <a:gd name="T57" fmla="*/ 32 h 43"/>
                  <a:gd name="T58" fmla="*/ 1 w 60"/>
                  <a:gd name="T59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0" h="43">
                    <a:moveTo>
                      <a:pt x="1" y="33"/>
                    </a:moveTo>
                    <a:cubicBezTo>
                      <a:pt x="1" y="34"/>
                      <a:pt x="1" y="35"/>
                      <a:pt x="0" y="37"/>
                    </a:cubicBezTo>
                    <a:cubicBezTo>
                      <a:pt x="1" y="36"/>
                      <a:pt x="2" y="37"/>
                      <a:pt x="3" y="37"/>
                    </a:cubicBezTo>
                    <a:cubicBezTo>
                      <a:pt x="5" y="37"/>
                      <a:pt x="7" y="38"/>
                      <a:pt x="8" y="37"/>
                    </a:cubicBezTo>
                    <a:cubicBezTo>
                      <a:pt x="9" y="36"/>
                      <a:pt x="11" y="36"/>
                      <a:pt x="13" y="36"/>
                    </a:cubicBezTo>
                    <a:cubicBezTo>
                      <a:pt x="18" y="36"/>
                      <a:pt x="23" y="38"/>
                      <a:pt x="27" y="41"/>
                    </a:cubicBezTo>
                    <a:cubicBezTo>
                      <a:pt x="29" y="43"/>
                      <a:pt x="30" y="43"/>
                      <a:pt x="30" y="43"/>
                    </a:cubicBezTo>
                    <a:cubicBezTo>
                      <a:pt x="30" y="43"/>
                      <a:pt x="31" y="43"/>
                      <a:pt x="31" y="40"/>
                    </a:cubicBezTo>
                    <a:cubicBezTo>
                      <a:pt x="32" y="33"/>
                      <a:pt x="41" y="31"/>
                      <a:pt x="49" y="31"/>
                    </a:cubicBezTo>
                    <a:cubicBezTo>
                      <a:pt x="53" y="31"/>
                      <a:pt x="55" y="29"/>
                      <a:pt x="55" y="29"/>
                    </a:cubicBezTo>
                    <a:cubicBezTo>
                      <a:pt x="55" y="29"/>
                      <a:pt x="55" y="29"/>
                      <a:pt x="54" y="29"/>
                    </a:cubicBezTo>
                    <a:cubicBezTo>
                      <a:pt x="54" y="28"/>
                      <a:pt x="53" y="28"/>
                      <a:pt x="53" y="27"/>
                    </a:cubicBezTo>
                    <a:cubicBezTo>
                      <a:pt x="53" y="25"/>
                      <a:pt x="55" y="23"/>
                      <a:pt x="60" y="19"/>
                    </a:cubicBezTo>
                    <a:cubicBezTo>
                      <a:pt x="58" y="19"/>
                      <a:pt x="57" y="19"/>
                      <a:pt x="56" y="17"/>
                    </a:cubicBezTo>
                    <a:cubicBezTo>
                      <a:pt x="56" y="17"/>
                      <a:pt x="56" y="17"/>
                      <a:pt x="55" y="17"/>
                    </a:cubicBezTo>
                    <a:cubicBezTo>
                      <a:pt x="55" y="17"/>
                      <a:pt x="53" y="18"/>
                      <a:pt x="52" y="19"/>
                    </a:cubicBezTo>
                    <a:cubicBezTo>
                      <a:pt x="51" y="19"/>
                      <a:pt x="49" y="20"/>
                      <a:pt x="46" y="21"/>
                    </a:cubicBezTo>
                    <a:cubicBezTo>
                      <a:pt x="46" y="21"/>
                      <a:pt x="46" y="21"/>
                      <a:pt x="45" y="21"/>
                    </a:cubicBezTo>
                    <a:cubicBezTo>
                      <a:pt x="39" y="21"/>
                      <a:pt x="24" y="8"/>
                      <a:pt x="20" y="2"/>
                    </a:cubicBezTo>
                    <a:cubicBezTo>
                      <a:pt x="18" y="0"/>
                      <a:pt x="16" y="0"/>
                      <a:pt x="15" y="1"/>
                    </a:cubicBezTo>
                    <a:cubicBezTo>
                      <a:pt x="15" y="2"/>
                      <a:pt x="15" y="2"/>
                      <a:pt x="16" y="3"/>
                    </a:cubicBezTo>
                    <a:cubicBezTo>
                      <a:pt x="18" y="7"/>
                      <a:pt x="17" y="9"/>
                      <a:pt x="16" y="11"/>
                    </a:cubicBezTo>
                    <a:cubicBezTo>
                      <a:pt x="16" y="12"/>
                      <a:pt x="15" y="14"/>
                      <a:pt x="15" y="16"/>
                    </a:cubicBezTo>
                    <a:cubicBezTo>
                      <a:pt x="15" y="20"/>
                      <a:pt x="14" y="22"/>
                      <a:pt x="13" y="23"/>
                    </a:cubicBezTo>
                    <a:cubicBezTo>
                      <a:pt x="12" y="24"/>
                      <a:pt x="12" y="25"/>
                      <a:pt x="12" y="26"/>
                    </a:cubicBezTo>
                    <a:cubicBezTo>
                      <a:pt x="12" y="27"/>
                      <a:pt x="12" y="28"/>
                      <a:pt x="11" y="29"/>
                    </a:cubicBezTo>
                    <a:cubicBezTo>
                      <a:pt x="10" y="31"/>
                      <a:pt x="7" y="31"/>
                      <a:pt x="4" y="32"/>
                    </a:cubicBezTo>
                    <a:cubicBezTo>
                      <a:pt x="3" y="32"/>
                      <a:pt x="2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0" name="Freeform 1133">
                <a:extLst>
                  <a:ext uri="{FF2B5EF4-FFF2-40B4-BE49-F238E27FC236}">
                    <a16:creationId xmlns:a16="http://schemas.microsoft.com/office/drawing/2014/main" id="{C5D7515F-A69A-2949-ABC8-E69255DC0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8" y="1936"/>
                <a:ext cx="21" cy="16"/>
              </a:xfrm>
              <a:custGeom>
                <a:avLst/>
                <a:gdLst>
                  <a:gd name="T0" fmla="*/ 15 w 22"/>
                  <a:gd name="T1" fmla="*/ 1 h 17"/>
                  <a:gd name="T2" fmla="*/ 7 w 22"/>
                  <a:gd name="T3" fmla="*/ 5 h 17"/>
                  <a:gd name="T4" fmla="*/ 2 w 22"/>
                  <a:gd name="T5" fmla="*/ 6 h 17"/>
                  <a:gd name="T6" fmla="*/ 0 w 22"/>
                  <a:gd name="T7" fmla="*/ 11 h 17"/>
                  <a:gd name="T8" fmla="*/ 1 w 22"/>
                  <a:gd name="T9" fmla="*/ 17 h 17"/>
                  <a:gd name="T10" fmla="*/ 3 w 22"/>
                  <a:gd name="T11" fmla="*/ 17 h 17"/>
                  <a:gd name="T12" fmla="*/ 5 w 22"/>
                  <a:gd name="T13" fmla="*/ 15 h 17"/>
                  <a:gd name="T14" fmla="*/ 13 w 22"/>
                  <a:gd name="T15" fmla="*/ 9 h 17"/>
                  <a:gd name="T16" fmla="*/ 17 w 22"/>
                  <a:gd name="T17" fmla="*/ 10 h 17"/>
                  <a:gd name="T18" fmla="*/ 20 w 22"/>
                  <a:gd name="T19" fmla="*/ 8 h 17"/>
                  <a:gd name="T20" fmla="*/ 22 w 22"/>
                  <a:gd name="T21" fmla="*/ 2 h 17"/>
                  <a:gd name="T22" fmla="*/ 18 w 22"/>
                  <a:gd name="T23" fmla="*/ 0 h 17"/>
                  <a:gd name="T24" fmla="*/ 15 w 22"/>
                  <a:gd name="T2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7">
                    <a:moveTo>
                      <a:pt x="15" y="1"/>
                    </a:moveTo>
                    <a:cubicBezTo>
                      <a:pt x="13" y="5"/>
                      <a:pt x="10" y="5"/>
                      <a:pt x="7" y="5"/>
                    </a:cubicBezTo>
                    <a:cubicBezTo>
                      <a:pt x="6" y="5"/>
                      <a:pt x="4" y="5"/>
                      <a:pt x="2" y="6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0" y="14"/>
                      <a:pt x="1" y="17"/>
                      <a:pt x="1" y="17"/>
                    </a:cubicBezTo>
                    <a:cubicBezTo>
                      <a:pt x="2" y="17"/>
                      <a:pt x="3" y="17"/>
                      <a:pt x="3" y="17"/>
                    </a:cubicBezTo>
                    <a:cubicBezTo>
                      <a:pt x="4" y="17"/>
                      <a:pt x="4" y="17"/>
                      <a:pt x="5" y="15"/>
                    </a:cubicBezTo>
                    <a:cubicBezTo>
                      <a:pt x="6" y="12"/>
                      <a:pt x="9" y="9"/>
                      <a:pt x="13" y="9"/>
                    </a:cubicBezTo>
                    <a:cubicBezTo>
                      <a:pt x="15" y="9"/>
                      <a:pt x="16" y="10"/>
                      <a:pt x="17" y="10"/>
                    </a:cubicBezTo>
                    <a:cubicBezTo>
                      <a:pt x="18" y="10"/>
                      <a:pt x="19" y="10"/>
                      <a:pt x="20" y="8"/>
                    </a:cubicBezTo>
                    <a:cubicBezTo>
                      <a:pt x="21" y="6"/>
                      <a:pt x="22" y="4"/>
                      <a:pt x="22" y="2"/>
                    </a:cubicBezTo>
                    <a:cubicBezTo>
                      <a:pt x="22" y="0"/>
                      <a:pt x="20" y="0"/>
                      <a:pt x="18" y="0"/>
                    </a:cubicBezTo>
                    <a:cubicBezTo>
                      <a:pt x="16" y="0"/>
                      <a:pt x="15" y="1"/>
                      <a:pt x="1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1" name="Freeform 1134">
                <a:extLst>
                  <a:ext uri="{FF2B5EF4-FFF2-40B4-BE49-F238E27FC236}">
                    <a16:creationId xmlns:a16="http://schemas.microsoft.com/office/drawing/2014/main" id="{4B0BEBC7-26AD-2F43-B2B1-8BECCDC9A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1681"/>
                <a:ext cx="641" cy="415"/>
              </a:xfrm>
              <a:custGeom>
                <a:avLst/>
                <a:gdLst>
                  <a:gd name="T0" fmla="*/ 478 w 671"/>
                  <a:gd name="T1" fmla="*/ 83 h 435"/>
                  <a:gd name="T2" fmla="*/ 464 w 671"/>
                  <a:gd name="T3" fmla="*/ 113 h 435"/>
                  <a:gd name="T4" fmla="*/ 408 w 671"/>
                  <a:gd name="T5" fmla="*/ 147 h 435"/>
                  <a:gd name="T6" fmla="*/ 338 w 671"/>
                  <a:gd name="T7" fmla="*/ 171 h 435"/>
                  <a:gd name="T8" fmla="*/ 299 w 671"/>
                  <a:gd name="T9" fmla="*/ 162 h 435"/>
                  <a:gd name="T10" fmla="*/ 242 w 671"/>
                  <a:gd name="T11" fmla="*/ 157 h 435"/>
                  <a:gd name="T12" fmla="*/ 237 w 671"/>
                  <a:gd name="T13" fmla="*/ 155 h 435"/>
                  <a:gd name="T14" fmla="*/ 206 w 671"/>
                  <a:gd name="T15" fmla="*/ 124 h 435"/>
                  <a:gd name="T16" fmla="*/ 155 w 671"/>
                  <a:gd name="T17" fmla="*/ 73 h 435"/>
                  <a:gd name="T18" fmla="*/ 151 w 671"/>
                  <a:gd name="T19" fmla="*/ 68 h 435"/>
                  <a:gd name="T20" fmla="*/ 145 w 671"/>
                  <a:gd name="T21" fmla="*/ 63 h 435"/>
                  <a:gd name="T22" fmla="*/ 113 w 671"/>
                  <a:gd name="T23" fmla="*/ 96 h 435"/>
                  <a:gd name="T24" fmla="*/ 82 w 671"/>
                  <a:gd name="T25" fmla="*/ 121 h 435"/>
                  <a:gd name="T26" fmla="*/ 72 w 671"/>
                  <a:gd name="T27" fmla="*/ 159 h 435"/>
                  <a:gd name="T28" fmla="*/ 56 w 671"/>
                  <a:gd name="T29" fmla="*/ 171 h 435"/>
                  <a:gd name="T30" fmla="*/ 43 w 671"/>
                  <a:gd name="T31" fmla="*/ 180 h 435"/>
                  <a:gd name="T32" fmla="*/ 17 w 671"/>
                  <a:gd name="T33" fmla="*/ 185 h 435"/>
                  <a:gd name="T34" fmla="*/ 0 w 671"/>
                  <a:gd name="T35" fmla="*/ 198 h 435"/>
                  <a:gd name="T36" fmla="*/ 15 w 671"/>
                  <a:gd name="T37" fmla="*/ 229 h 435"/>
                  <a:gd name="T38" fmla="*/ 43 w 671"/>
                  <a:gd name="T39" fmla="*/ 248 h 435"/>
                  <a:gd name="T40" fmla="*/ 51 w 671"/>
                  <a:gd name="T41" fmla="*/ 244 h 435"/>
                  <a:gd name="T42" fmla="*/ 60 w 671"/>
                  <a:gd name="T43" fmla="*/ 271 h 435"/>
                  <a:gd name="T44" fmla="*/ 52 w 671"/>
                  <a:gd name="T45" fmla="*/ 291 h 435"/>
                  <a:gd name="T46" fmla="*/ 76 w 671"/>
                  <a:gd name="T47" fmla="*/ 315 h 435"/>
                  <a:gd name="T48" fmla="*/ 80 w 671"/>
                  <a:gd name="T49" fmla="*/ 316 h 435"/>
                  <a:gd name="T50" fmla="*/ 153 w 671"/>
                  <a:gd name="T51" fmla="*/ 345 h 435"/>
                  <a:gd name="T52" fmla="*/ 163 w 671"/>
                  <a:gd name="T53" fmla="*/ 348 h 435"/>
                  <a:gd name="T54" fmla="*/ 185 w 671"/>
                  <a:gd name="T55" fmla="*/ 343 h 435"/>
                  <a:gd name="T56" fmla="*/ 196 w 671"/>
                  <a:gd name="T57" fmla="*/ 345 h 435"/>
                  <a:gd name="T58" fmla="*/ 216 w 671"/>
                  <a:gd name="T59" fmla="*/ 330 h 435"/>
                  <a:gd name="T60" fmla="*/ 245 w 671"/>
                  <a:gd name="T61" fmla="*/ 338 h 435"/>
                  <a:gd name="T62" fmla="*/ 266 w 671"/>
                  <a:gd name="T63" fmla="*/ 359 h 435"/>
                  <a:gd name="T64" fmla="*/ 274 w 671"/>
                  <a:gd name="T65" fmla="*/ 410 h 435"/>
                  <a:gd name="T66" fmla="*/ 289 w 671"/>
                  <a:gd name="T67" fmla="*/ 420 h 435"/>
                  <a:gd name="T68" fmla="*/ 299 w 671"/>
                  <a:gd name="T69" fmla="*/ 411 h 435"/>
                  <a:gd name="T70" fmla="*/ 310 w 671"/>
                  <a:gd name="T71" fmla="*/ 408 h 435"/>
                  <a:gd name="T72" fmla="*/ 343 w 671"/>
                  <a:gd name="T73" fmla="*/ 402 h 435"/>
                  <a:gd name="T74" fmla="*/ 369 w 671"/>
                  <a:gd name="T75" fmla="*/ 422 h 435"/>
                  <a:gd name="T76" fmla="*/ 390 w 671"/>
                  <a:gd name="T77" fmla="*/ 429 h 435"/>
                  <a:gd name="T78" fmla="*/ 465 w 671"/>
                  <a:gd name="T79" fmla="*/ 403 h 435"/>
                  <a:gd name="T80" fmla="*/ 499 w 671"/>
                  <a:gd name="T81" fmla="*/ 373 h 435"/>
                  <a:gd name="T82" fmla="*/ 521 w 671"/>
                  <a:gd name="T83" fmla="*/ 333 h 435"/>
                  <a:gd name="T84" fmla="*/ 525 w 671"/>
                  <a:gd name="T85" fmla="*/ 308 h 435"/>
                  <a:gd name="T86" fmla="*/ 513 w 671"/>
                  <a:gd name="T87" fmla="*/ 283 h 435"/>
                  <a:gd name="T88" fmla="*/ 509 w 671"/>
                  <a:gd name="T89" fmla="*/ 241 h 435"/>
                  <a:gd name="T90" fmla="*/ 510 w 671"/>
                  <a:gd name="T91" fmla="*/ 226 h 435"/>
                  <a:gd name="T92" fmla="*/ 487 w 671"/>
                  <a:gd name="T93" fmla="*/ 201 h 435"/>
                  <a:gd name="T94" fmla="*/ 523 w 671"/>
                  <a:gd name="T95" fmla="*/ 201 h 435"/>
                  <a:gd name="T96" fmla="*/ 555 w 671"/>
                  <a:gd name="T97" fmla="*/ 187 h 435"/>
                  <a:gd name="T98" fmla="*/ 597 w 671"/>
                  <a:gd name="T99" fmla="*/ 166 h 435"/>
                  <a:gd name="T100" fmla="*/ 630 w 671"/>
                  <a:gd name="T101" fmla="*/ 152 h 435"/>
                  <a:gd name="T102" fmla="*/ 636 w 671"/>
                  <a:gd name="T103" fmla="*/ 121 h 435"/>
                  <a:gd name="T104" fmla="*/ 664 w 671"/>
                  <a:gd name="T105" fmla="*/ 102 h 435"/>
                  <a:gd name="T106" fmla="*/ 658 w 671"/>
                  <a:gd name="T107" fmla="*/ 81 h 435"/>
                  <a:gd name="T108" fmla="*/ 626 w 671"/>
                  <a:gd name="T109" fmla="*/ 70 h 435"/>
                  <a:gd name="T110" fmla="*/ 591 w 671"/>
                  <a:gd name="T111" fmla="*/ 49 h 435"/>
                  <a:gd name="T112" fmla="*/ 553 w 671"/>
                  <a:gd name="T113" fmla="*/ 2 h 435"/>
                  <a:gd name="T114" fmla="*/ 511 w 671"/>
                  <a:gd name="T115" fmla="*/ 8 h 435"/>
                  <a:gd name="T116" fmla="*/ 493 w 671"/>
                  <a:gd name="T117" fmla="*/ 53 h 435"/>
                  <a:gd name="T118" fmla="*/ 476 w 671"/>
                  <a:gd name="T119" fmla="*/ 59 h 435"/>
                  <a:gd name="T120" fmla="*/ 461 w 671"/>
                  <a:gd name="T121" fmla="*/ 71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71" h="435">
                    <a:moveTo>
                      <a:pt x="461" y="71"/>
                    </a:moveTo>
                    <a:cubicBezTo>
                      <a:pt x="461" y="77"/>
                      <a:pt x="461" y="77"/>
                      <a:pt x="461" y="77"/>
                    </a:cubicBezTo>
                    <a:cubicBezTo>
                      <a:pt x="459" y="78"/>
                      <a:pt x="459" y="78"/>
                      <a:pt x="459" y="78"/>
                    </a:cubicBezTo>
                    <a:cubicBezTo>
                      <a:pt x="459" y="78"/>
                      <a:pt x="458" y="78"/>
                      <a:pt x="458" y="79"/>
                    </a:cubicBezTo>
                    <a:cubicBezTo>
                      <a:pt x="458" y="79"/>
                      <a:pt x="458" y="79"/>
                      <a:pt x="459" y="80"/>
                    </a:cubicBezTo>
                    <a:cubicBezTo>
                      <a:pt x="460" y="82"/>
                      <a:pt x="461" y="82"/>
                      <a:pt x="461" y="82"/>
                    </a:cubicBezTo>
                    <a:cubicBezTo>
                      <a:pt x="462" y="82"/>
                      <a:pt x="462" y="82"/>
                      <a:pt x="463" y="81"/>
                    </a:cubicBezTo>
                    <a:cubicBezTo>
                      <a:pt x="464" y="81"/>
                      <a:pt x="466" y="80"/>
                      <a:pt x="469" y="80"/>
                    </a:cubicBezTo>
                    <a:cubicBezTo>
                      <a:pt x="472" y="80"/>
                      <a:pt x="475" y="82"/>
                      <a:pt x="477" y="82"/>
                    </a:cubicBezTo>
                    <a:cubicBezTo>
                      <a:pt x="477" y="83"/>
                      <a:pt x="478" y="83"/>
                      <a:pt x="478" y="83"/>
                    </a:cubicBezTo>
                    <a:cubicBezTo>
                      <a:pt x="479" y="80"/>
                      <a:pt x="483" y="78"/>
                      <a:pt x="486" y="78"/>
                    </a:cubicBezTo>
                    <a:cubicBezTo>
                      <a:pt x="488" y="78"/>
                      <a:pt x="491" y="79"/>
                      <a:pt x="492" y="81"/>
                    </a:cubicBezTo>
                    <a:cubicBezTo>
                      <a:pt x="493" y="83"/>
                      <a:pt x="496" y="85"/>
                      <a:pt x="498" y="86"/>
                    </a:cubicBezTo>
                    <a:cubicBezTo>
                      <a:pt x="503" y="91"/>
                      <a:pt x="508" y="95"/>
                      <a:pt x="507" y="98"/>
                    </a:cubicBezTo>
                    <a:cubicBezTo>
                      <a:pt x="507" y="100"/>
                      <a:pt x="506" y="102"/>
                      <a:pt x="500" y="102"/>
                    </a:cubicBezTo>
                    <a:cubicBezTo>
                      <a:pt x="498" y="102"/>
                      <a:pt x="496" y="102"/>
                      <a:pt x="493" y="101"/>
                    </a:cubicBezTo>
                    <a:cubicBezTo>
                      <a:pt x="491" y="100"/>
                      <a:pt x="489" y="101"/>
                      <a:pt x="486" y="102"/>
                    </a:cubicBezTo>
                    <a:cubicBezTo>
                      <a:pt x="484" y="103"/>
                      <a:pt x="481" y="104"/>
                      <a:pt x="479" y="104"/>
                    </a:cubicBezTo>
                    <a:cubicBezTo>
                      <a:pt x="476" y="104"/>
                      <a:pt x="471" y="105"/>
                      <a:pt x="467" y="109"/>
                    </a:cubicBezTo>
                    <a:cubicBezTo>
                      <a:pt x="465" y="111"/>
                      <a:pt x="465" y="112"/>
                      <a:pt x="464" y="113"/>
                    </a:cubicBezTo>
                    <a:cubicBezTo>
                      <a:pt x="462" y="116"/>
                      <a:pt x="461" y="119"/>
                      <a:pt x="455" y="119"/>
                    </a:cubicBezTo>
                    <a:cubicBezTo>
                      <a:pt x="454" y="119"/>
                      <a:pt x="453" y="119"/>
                      <a:pt x="452" y="120"/>
                    </a:cubicBezTo>
                    <a:cubicBezTo>
                      <a:pt x="448" y="120"/>
                      <a:pt x="445" y="120"/>
                      <a:pt x="440" y="124"/>
                    </a:cubicBezTo>
                    <a:cubicBezTo>
                      <a:pt x="436" y="126"/>
                      <a:pt x="432" y="128"/>
                      <a:pt x="428" y="128"/>
                    </a:cubicBezTo>
                    <a:cubicBezTo>
                      <a:pt x="424" y="128"/>
                      <a:pt x="420" y="126"/>
                      <a:pt x="419" y="126"/>
                    </a:cubicBezTo>
                    <a:cubicBezTo>
                      <a:pt x="419" y="125"/>
                      <a:pt x="417" y="125"/>
                      <a:pt x="416" y="125"/>
                    </a:cubicBezTo>
                    <a:cubicBezTo>
                      <a:pt x="414" y="125"/>
                      <a:pt x="412" y="126"/>
                      <a:pt x="411" y="128"/>
                    </a:cubicBezTo>
                    <a:cubicBezTo>
                      <a:pt x="410" y="129"/>
                      <a:pt x="411" y="130"/>
                      <a:pt x="412" y="132"/>
                    </a:cubicBezTo>
                    <a:cubicBezTo>
                      <a:pt x="413" y="134"/>
                      <a:pt x="415" y="137"/>
                      <a:pt x="414" y="140"/>
                    </a:cubicBezTo>
                    <a:cubicBezTo>
                      <a:pt x="414" y="144"/>
                      <a:pt x="411" y="146"/>
                      <a:pt x="408" y="147"/>
                    </a:cubicBezTo>
                    <a:cubicBezTo>
                      <a:pt x="405" y="148"/>
                      <a:pt x="402" y="149"/>
                      <a:pt x="400" y="152"/>
                    </a:cubicBezTo>
                    <a:cubicBezTo>
                      <a:pt x="394" y="159"/>
                      <a:pt x="383" y="162"/>
                      <a:pt x="378" y="161"/>
                    </a:cubicBezTo>
                    <a:cubicBezTo>
                      <a:pt x="377" y="161"/>
                      <a:pt x="376" y="161"/>
                      <a:pt x="375" y="161"/>
                    </a:cubicBezTo>
                    <a:cubicBezTo>
                      <a:pt x="373" y="160"/>
                      <a:pt x="369" y="160"/>
                      <a:pt x="365" y="160"/>
                    </a:cubicBezTo>
                    <a:cubicBezTo>
                      <a:pt x="360" y="160"/>
                      <a:pt x="357" y="160"/>
                      <a:pt x="354" y="162"/>
                    </a:cubicBezTo>
                    <a:cubicBezTo>
                      <a:pt x="350" y="164"/>
                      <a:pt x="346" y="166"/>
                      <a:pt x="343" y="168"/>
                    </a:cubicBezTo>
                    <a:cubicBezTo>
                      <a:pt x="343" y="168"/>
                      <a:pt x="342" y="169"/>
                      <a:pt x="341" y="169"/>
                    </a:cubicBezTo>
                    <a:cubicBezTo>
                      <a:pt x="341" y="170"/>
                      <a:pt x="340" y="170"/>
                      <a:pt x="339" y="170"/>
                    </a:cubicBezTo>
                    <a:cubicBezTo>
                      <a:pt x="339" y="170"/>
                      <a:pt x="339" y="171"/>
                      <a:pt x="339" y="171"/>
                    </a:cubicBezTo>
                    <a:cubicBezTo>
                      <a:pt x="338" y="171"/>
                      <a:pt x="338" y="171"/>
                      <a:pt x="338" y="171"/>
                    </a:cubicBezTo>
                    <a:cubicBezTo>
                      <a:pt x="337" y="172"/>
                      <a:pt x="337" y="172"/>
                      <a:pt x="336" y="172"/>
                    </a:cubicBezTo>
                    <a:cubicBezTo>
                      <a:pt x="336" y="172"/>
                      <a:pt x="336" y="172"/>
                      <a:pt x="335" y="172"/>
                    </a:cubicBezTo>
                    <a:cubicBezTo>
                      <a:pt x="335" y="172"/>
                      <a:pt x="334" y="172"/>
                      <a:pt x="334" y="172"/>
                    </a:cubicBezTo>
                    <a:cubicBezTo>
                      <a:pt x="334" y="172"/>
                      <a:pt x="334" y="172"/>
                      <a:pt x="334" y="172"/>
                    </a:cubicBezTo>
                    <a:cubicBezTo>
                      <a:pt x="333" y="172"/>
                      <a:pt x="333" y="172"/>
                      <a:pt x="333" y="172"/>
                    </a:cubicBezTo>
                    <a:cubicBezTo>
                      <a:pt x="331" y="172"/>
                      <a:pt x="329" y="171"/>
                      <a:pt x="328" y="169"/>
                    </a:cubicBezTo>
                    <a:cubicBezTo>
                      <a:pt x="327" y="168"/>
                      <a:pt x="327" y="168"/>
                      <a:pt x="325" y="168"/>
                    </a:cubicBezTo>
                    <a:cubicBezTo>
                      <a:pt x="319" y="169"/>
                      <a:pt x="316" y="167"/>
                      <a:pt x="312" y="165"/>
                    </a:cubicBezTo>
                    <a:cubicBezTo>
                      <a:pt x="311" y="164"/>
                      <a:pt x="310" y="164"/>
                      <a:pt x="309" y="164"/>
                    </a:cubicBezTo>
                    <a:cubicBezTo>
                      <a:pt x="306" y="164"/>
                      <a:pt x="304" y="165"/>
                      <a:pt x="299" y="162"/>
                    </a:cubicBezTo>
                    <a:cubicBezTo>
                      <a:pt x="295" y="159"/>
                      <a:pt x="289" y="158"/>
                      <a:pt x="284" y="158"/>
                    </a:cubicBezTo>
                    <a:cubicBezTo>
                      <a:pt x="283" y="158"/>
                      <a:pt x="281" y="158"/>
                      <a:pt x="280" y="158"/>
                    </a:cubicBezTo>
                    <a:cubicBezTo>
                      <a:pt x="278" y="157"/>
                      <a:pt x="272" y="157"/>
                      <a:pt x="267" y="157"/>
                    </a:cubicBezTo>
                    <a:cubicBezTo>
                      <a:pt x="262" y="157"/>
                      <a:pt x="256" y="157"/>
                      <a:pt x="253" y="157"/>
                    </a:cubicBezTo>
                    <a:cubicBezTo>
                      <a:pt x="251" y="157"/>
                      <a:pt x="249" y="157"/>
                      <a:pt x="246" y="157"/>
                    </a:cubicBezTo>
                    <a:cubicBezTo>
                      <a:pt x="245" y="157"/>
                      <a:pt x="244" y="157"/>
                      <a:pt x="243" y="157"/>
                    </a:cubicBezTo>
                    <a:cubicBezTo>
                      <a:pt x="243" y="157"/>
                      <a:pt x="243" y="157"/>
                      <a:pt x="243" y="157"/>
                    </a:cubicBezTo>
                    <a:cubicBezTo>
                      <a:pt x="243" y="157"/>
                      <a:pt x="243" y="157"/>
                      <a:pt x="243" y="157"/>
                    </a:cubicBezTo>
                    <a:cubicBezTo>
                      <a:pt x="243" y="157"/>
                      <a:pt x="242" y="157"/>
                      <a:pt x="242" y="157"/>
                    </a:cubicBezTo>
                    <a:cubicBezTo>
                      <a:pt x="242" y="157"/>
                      <a:pt x="242" y="157"/>
                      <a:pt x="242" y="157"/>
                    </a:cubicBezTo>
                    <a:cubicBezTo>
                      <a:pt x="242" y="157"/>
                      <a:pt x="242" y="157"/>
                      <a:pt x="241" y="157"/>
                    </a:cubicBezTo>
                    <a:cubicBezTo>
                      <a:pt x="241" y="157"/>
                      <a:pt x="241" y="157"/>
                      <a:pt x="241" y="157"/>
                    </a:cubicBezTo>
                    <a:cubicBezTo>
                      <a:pt x="241" y="157"/>
                      <a:pt x="241" y="157"/>
                      <a:pt x="241" y="157"/>
                    </a:cubicBezTo>
                    <a:cubicBezTo>
                      <a:pt x="240" y="157"/>
                      <a:pt x="240" y="157"/>
                      <a:pt x="240" y="157"/>
                    </a:cubicBezTo>
                    <a:cubicBezTo>
                      <a:pt x="240" y="157"/>
                      <a:pt x="240" y="157"/>
                      <a:pt x="240" y="157"/>
                    </a:cubicBezTo>
                    <a:cubicBezTo>
                      <a:pt x="239" y="157"/>
                      <a:pt x="239" y="157"/>
                      <a:pt x="239" y="157"/>
                    </a:cubicBezTo>
                    <a:cubicBezTo>
                      <a:pt x="239" y="156"/>
                      <a:pt x="239" y="156"/>
                      <a:pt x="239" y="156"/>
                    </a:cubicBezTo>
                    <a:cubicBezTo>
                      <a:pt x="239" y="156"/>
                      <a:pt x="238" y="156"/>
                      <a:pt x="238" y="156"/>
                    </a:cubicBezTo>
                    <a:cubicBezTo>
                      <a:pt x="238" y="156"/>
                      <a:pt x="238" y="156"/>
                      <a:pt x="238" y="156"/>
                    </a:cubicBezTo>
                    <a:cubicBezTo>
                      <a:pt x="238" y="156"/>
                      <a:pt x="238" y="156"/>
                      <a:pt x="237" y="155"/>
                    </a:cubicBezTo>
                    <a:cubicBezTo>
                      <a:pt x="237" y="155"/>
                      <a:pt x="237" y="155"/>
                      <a:pt x="237" y="155"/>
                    </a:cubicBezTo>
                    <a:cubicBezTo>
                      <a:pt x="237" y="155"/>
                      <a:pt x="237" y="154"/>
                      <a:pt x="237" y="154"/>
                    </a:cubicBezTo>
                    <a:cubicBezTo>
                      <a:pt x="237" y="153"/>
                      <a:pt x="236" y="152"/>
                      <a:pt x="235" y="151"/>
                    </a:cubicBezTo>
                    <a:cubicBezTo>
                      <a:pt x="233" y="149"/>
                      <a:pt x="231" y="147"/>
                      <a:pt x="230" y="142"/>
                    </a:cubicBezTo>
                    <a:cubicBezTo>
                      <a:pt x="229" y="136"/>
                      <a:pt x="226" y="135"/>
                      <a:pt x="223" y="134"/>
                    </a:cubicBezTo>
                    <a:cubicBezTo>
                      <a:pt x="221" y="134"/>
                      <a:pt x="219" y="132"/>
                      <a:pt x="218" y="131"/>
                    </a:cubicBezTo>
                    <a:cubicBezTo>
                      <a:pt x="217" y="130"/>
                      <a:pt x="217" y="130"/>
                      <a:pt x="216" y="129"/>
                    </a:cubicBezTo>
                    <a:cubicBezTo>
                      <a:pt x="215" y="129"/>
                      <a:pt x="214" y="128"/>
                      <a:pt x="213" y="127"/>
                    </a:cubicBezTo>
                    <a:cubicBezTo>
                      <a:pt x="212" y="126"/>
                      <a:pt x="210" y="124"/>
                      <a:pt x="208" y="124"/>
                    </a:cubicBezTo>
                    <a:cubicBezTo>
                      <a:pt x="207" y="124"/>
                      <a:pt x="207" y="124"/>
                      <a:pt x="206" y="124"/>
                    </a:cubicBezTo>
                    <a:cubicBezTo>
                      <a:pt x="200" y="124"/>
                      <a:pt x="184" y="122"/>
                      <a:pt x="181" y="117"/>
                    </a:cubicBezTo>
                    <a:cubicBezTo>
                      <a:pt x="179" y="114"/>
                      <a:pt x="180" y="111"/>
                      <a:pt x="182" y="110"/>
                    </a:cubicBezTo>
                    <a:cubicBezTo>
                      <a:pt x="182" y="109"/>
                      <a:pt x="183" y="108"/>
                      <a:pt x="183" y="107"/>
                    </a:cubicBezTo>
                    <a:cubicBezTo>
                      <a:pt x="183" y="105"/>
                      <a:pt x="183" y="103"/>
                      <a:pt x="184" y="101"/>
                    </a:cubicBezTo>
                    <a:cubicBezTo>
                      <a:pt x="184" y="100"/>
                      <a:pt x="185" y="98"/>
                      <a:pt x="184" y="97"/>
                    </a:cubicBezTo>
                    <a:cubicBezTo>
                      <a:pt x="182" y="96"/>
                      <a:pt x="178" y="91"/>
                      <a:pt x="178" y="87"/>
                    </a:cubicBezTo>
                    <a:cubicBezTo>
                      <a:pt x="177" y="85"/>
                      <a:pt x="173" y="81"/>
                      <a:pt x="170" y="81"/>
                    </a:cubicBezTo>
                    <a:cubicBezTo>
                      <a:pt x="165" y="81"/>
                      <a:pt x="162" y="78"/>
                      <a:pt x="159" y="75"/>
                    </a:cubicBezTo>
                    <a:cubicBezTo>
                      <a:pt x="158" y="74"/>
                      <a:pt x="157" y="74"/>
                      <a:pt x="156" y="74"/>
                    </a:cubicBezTo>
                    <a:cubicBezTo>
                      <a:pt x="156" y="73"/>
                      <a:pt x="156" y="73"/>
                      <a:pt x="155" y="73"/>
                    </a:cubicBezTo>
                    <a:cubicBezTo>
                      <a:pt x="155" y="73"/>
                      <a:pt x="155" y="73"/>
                      <a:pt x="155" y="73"/>
                    </a:cubicBezTo>
                    <a:cubicBezTo>
                      <a:pt x="155" y="73"/>
                      <a:pt x="155" y="72"/>
                      <a:pt x="154" y="72"/>
                    </a:cubicBezTo>
                    <a:cubicBezTo>
                      <a:pt x="154" y="72"/>
                      <a:pt x="154" y="72"/>
                      <a:pt x="154" y="72"/>
                    </a:cubicBezTo>
                    <a:cubicBezTo>
                      <a:pt x="154" y="72"/>
                      <a:pt x="154" y="72"/>
                      <a:pt x="153" y="71"/>
                    </a:cubicBezTo>
                    <a:cubicBezTo>
                      <a:pt x="153" y="71"/>
                      <a:pt x="153" y="71"/>
                      <a:pt x="153" y="71"/>
                    </a:cubicBezTo>
                    <a:cubicBezTo>
                      <a:pt x="153" y="71"/>
                      <a:pt x="153" y="71"/>
                      <a:pt x="152" y="70"/>
                    </a:cubicBezTo>
                    <a:cubicBezTo>
                      <a:pt x="152" y="70"/>
                      <a:pt x="152" y="70"/>
                      <a:pt x="152" y="70"/>
                    </a:cubicBezTo>
                    <a:cubicBezTo>
                      <a:pt x="152" y="70"/>
                      <a:pt x="152" y="69"/>
                      <a:pt x="152" y="69"/>
                    </a:cubicBezTo>
                    <a:cubicBezTo>
                      <a:pt x="152" y="69"/>
                      <a:pt x="151" y="69"/>
                      <a:pt x="151" y="69"/>
                    </a:cubicBezTo>
                    <a:cubicBezTo>
                      <a:pt x="151" y="68"/>
                      <a:pt x="151" y="68"/>
                      <a:pt x="151" y="68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1" y="67"/>
                      <a:pt x="150" y="66"/>
                      <a:pt x="150" y="66"/>
                    </a:cubicBezTo>
                    <a:cubicBezTo>
                      <a:pt x="150" y="66"/>
                      <a:pt x="150" y="65"/>
                      <a:pt x="150" y="65"/>
                    </a:cubicBezTo>
                    <a:cubicBezTo>
                      <a:pt x="150" y="65"/>
                      <a:pt x="150" y="64"/>
                      <a:pt x="150" y="64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49" y="64"/>
                      <a:pt x="149" y="64"/>
                      <a:pt x="149" y="64"/>
                    </a:cubicBezTo>
                    <a:cubicBezTo>
                      <a:pt x="149" y="64"/>
                      <a:pt x="149" y="64"/>
                      <a:pt x="149" y="64"/>
                    </a:cubicBezTo>
                    <a:cubicBezTo>
                      <a:pt x="148" y="63"/>
                      <a:pt x="148" y="63"/>
                      <a:pt x="147" y="63"/>
                    </a:cubicBezTo>
                    <a:cubicBezTo>
                      <a:pt x="147" y="63"/>
                      <a:pt x="147" y="63"/>
                      <a:pt x="147" y="63"/>
                    </a:cubicBezTo>
                    <a:cubicBezTo>
                      <a:pt x="146" y="63"/>
                      <a:pt x="146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4" y="63"/>
                      <a:pt x="144" y="64"/>
                      <a:pt x="144" y="64"/>
                    </a:cubicBezTo>
                    <a:cubicBezTo>
                      <a:pt x="143" y="65"/>
                      <a:pt x="142" y="66"/>
                      <a:pt x="142" y="67"/>
                    </a:cubicBezTo>
                    <a:cubicBezTo>
                      <a:pt x="142" y="71"/>
                      <a:pt x="140" y="75"/>
                      <a:pt x="135" y="75"/>
                    </a:cubicBezTo>
                    <a:cubicBezTo>
                      <a:pt x="133" y="75"/>
                      <a:pt x="130" y="77"/>
                      <a:pt x="130" y="82"/>
                    </a:cubicBezTo>
                    <a:cubicBezTo>
                      <a:pt x="130" y="84"/>
                      <a:pt x="131" y="85"/>
                      <a:pt x="131" y="86"/>
                    </a:cubicBezTo>
                    <a:cubicBezTo>
                      <a:pt x="132" y="88"/>
                      <a:pt x="133" y="89"/>
                      <a:pt x="131" y="92"/>
                    </a:cubicBezTo>
                    <a:cubicBezTo>
                      <a:pt x="129" y="94"/>
                      <a:pt x="124" y="97"/>
                      <a:pt x="120" y="97"/>
                    </a:cubicBezTo>
                    <a:cubicBezTo>
                      <a:pt x="120" y="97"/>
                      <a:pt x="119" y="97"/>
                      <a:pt x="118" y="96"/>
                    </a:cubicBezTo>
                    <a:cubicBezTo>
                      <a:pt x="117" y="96"/>
                      <a:pt x="115" y="96"/>
                      <a:pt x="113" y="96"/>
                    </a:cubicBezTo>
                    <a:cubicBezTo>
                      <a:pt x="111" y="96"/>
                      <a:pt x="110" y="96"/>
                      <a:pt x="108" y="95"/>
                    </a:cubicBezTo>
                    <a:cubicBezTo>
                      <a:pt x="107" y="95"/>
                      <a:pt x="105" y="94"/>
                      <a:pt x="104" y="94"/>
                    </a:cubicBezTo>
                    <a:cubicBezTo>
                      <a:pt x="104" y="94"/>
                      <a:pt x="103" y="93"/>
                      <a:pt x="103" y="93"/>
                    </a:cubicBezTo>
                    <a:cubicBezTo>
                      <a:pt x="103" y="93"/>
                      <a:pt x="103" y="94"/>
                      <a:pt x="103" y="94"/>
                    </a:cubicBezTo>
                    <a:cubicBezTo>
                      <a:pt x="102" y="96"/>
                      <a:pt x="101" y="99"/>
                      <a:pt x="100" y="103"/>
                    </a:cubicBezTo>
                    <a:cubicBezTo>
                      <a:pt x="98" y="106"/>
                      <a:pt x="96" y="112"/>
                      <a:pt x="96" y="114"/>
                    </a:cubicBezTo>
                    <a:cubicBezTo>
                      <a:pt x="97" y="116"/>
                      <a:pt x="99" y="118"/>
                      <a:pt x="98" y="120"/>
                    </a:cubicBezTo>
                    <a:cubicBezTo>
                      <a:pt x="98" y="121"/>
                      <a:pt x="97" y="122"/>
                      <a:pt x="94" y="122"/>
                    </a:cubicBezTo>
                    <a:cubicBezTo>
                      <a:pt x="89" y="122"/>
                      <a:pt x="86" y="122"/>
                      <a:pt x="85" y="120"/>
                    </a:cubicBezTo>
                    <a:cubicBezTo>
                      <a:pt x="84" y="120"/>
                      <a:pt x="83" y="121"/>
                      <a:pt x="82" y="121"/>
                    </a:cubicBezTo>
                    <a:cubicBezTo>
                      <a:pt x="80" y="122"/>
                      <a:pt x="78" y="123"/>
                      <a:pt x="76" y="123"/>
                    </a:cubicBezTo>
                    <a:cubicBezTo>
                      <a:pt x="75" y="123"/>
                      <a:pt x="72" y="123"/>
                      <a:pt x="71" y="124"/>
                    </a:cubicBezTo>
                    <a:cubicBezTo>
                      <a:pt x="73" y="126"/>
                      <a:pt x="73" y="130"/>
                      <a:pt x="73" y="135"/>
                    </a:cubicBezTo>
                    <a:cubicBezTo>
                      <a:pt x="73" y="135"/>
                      <a:pt x="75" y="137"/>
                      <a:pt x="75" y="139"/>
                    </a:cubicBezTo>
                    <a:cubicBezTo>
                      <a:pt x="77" y="143"/>
                      <a:pt x="79" y="146"/>
                      <a:pt x="78" y="148"/>
                    </a:cubicBezTo>
                    <a:cubicBezTo>
                      <a:pt x="77" y="149"/>
                      <a:pt x="76" y="150"/>
                      <a:pt x="75" y="152"/>
                    </a:cubicBezTo>
                    <a:cubicBezTo>
                      <a:pt x="73" y="153"/>
                      <a:pt x="72" y="155"/>
                      <a:pt x="72" y="156"/>
                    </a:cubicBezTo>
                    <a:cubicBezTo>
                      <a:pt x="72" y="157"/>
                      <a:pt x="72" y="157"/>
                      <a:pt x="72" y="158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72" y="160"/>
                      <a:pt x="72" y="160"/>
                      <a:pt x="72" y="160"/>
                    </a:cubicBezTo>
                    <a:cubicBezTo>
                      <a:pt x="72" y="160"/>
                      <a:pt x="72" y="160"/>
                      <a:pt x="72" y="160"/>
                    </a:cubicBezTo>
                    <a:cubicBezTo>
                      <a:pt x="72" y="164"/>
                      <a:pt x="72" y="164"/>
                      <a:pt x="72" y="164"/>
                    </a:cubicBezTo>
                    <a:cubicBezTo>
                      <a:pt x="71" y="164"/>
                      <a:pt x="71" y="164"/>
                      <a:pt x="71" y="164"/>
                    </a:cubicBezTo>
                    <a:cubicBezTo>
                      <a:pt x="71" y="164"/>
                      <a:pt x="70" y="164"/>
                      <a:pt x="70" y="165"/>
                    </a:cubicBezTo>
                    <a:cubicBezTo>
                      <a:pt x="70" y="165"/>
                      <a:pt x="70" y="165"/>
                      <a:pt x="70" y="165"/>
                    </a:cubicBezTo>
                    <a:cubicBezTo>
                      <a:pt x="70" y="165"/>
                      <a:pt x="70" y="165"/>
                      <a:pt x="70" y="165"/>
                    </a:cubicBezTo>
                    <a:cubicBezTo>
                      <a:pt x="69" y="165"/>
                      <a:pt x="69" y="165"/>
                      <a:pt x="69" y="165"/>
                    </a:cubicBezTo>
                    <a:cubicBezTo>
                      <a:pt x="67" y="166"/>
                      <a:pt x="63" y="168"/>
                      <a:pt x="60" y="169"/>
                    </a:cubicBezTo>
                    <a:cubicBezTo>
                      <a:pt x="59" y="170"/>
                      <a:pt x="58" y="171"/>
                      <a:pt x="56" y="171"/>
                    </a:cubicBezTo>
                    <a:cubicBezTo>
                      <a:pt x="54" y="172"/>
                      <a:pt x="53" y="172"/>
                      <a:pt x="52" y="174"/>
                    </a:cubicBezTo>
                    <a:cubicBezTo>
                      <a:pt x="52" y="175"/>
                      <a:pt x="51" y="176"/>
                      <a:pt x="49" y="178"/>
                    </a:cubicBezTo>
                    <a:cubicBezTo>
                      <a:pt x="49" y="178"/>
                      <a:pt x="49" y="178"/>
                      <a:pt x="49" y="178"/>
                    </a:cubicBezTo>
                    <a:cubicBezTo>
                      <a:pt x="49" y="178"/>
                      <a:pt x="48" y="178"/>
                      <a:pt x="48" y="178"/>
                    </a:cubicBezTo>
                    <a:cubicBezTo>
                      <a:pt x="48" y="178"/>
                      <a:pt x="48" y="178"/>
                      <a:pt x="48" y="179"/>
                    </a:cubicBezTo>
                    <a:cubicBezTo>
                      <a:pt x="47" y="179"/>
                      <a:pt x="47" y="179"/>
                      <a:pt x="47" y="179"/>
                    </a:cubicBezTo>
                    <a:cubicBezTo>
                      <a:pt x="47" y="179"/>
                      <a:pt x="46" y="179"/>
                      <a:pt x="46" y="179"/>
                    </a:cubicBezTo>
                    <a:cubicBezTo>
                      <a:pt x="46" y="179"/>
                      <a:pt x="46" y="179"/>
                      <a:pt x="45" y="180"/>
                    </a:cubicBezTo>
                    <a:cubicBezTo>
                      <a:pt x="45" y="180"/>
                      <a:pt x="45" y="180"/>
                      <a:pt x="44" y="180"/>
                    </a:cubicBezTo>
                    <a:cubicBezTo>
                      <a:pt x="44" y="180"/>
                      <a:pt x="44" y="180"/>
                      <a:pt x="43" y="180"/>
                    </a:cubicBezTo>
                    <a:cubicBezTo>
                      <a:pt x="43" y="180"/>
                      <a:pt x="43" y="180"/>
                      <a:pt x="43" y="180"/>
                    </a:cubicBezTo>
                    <a:cubicBezTo>
                      <a:pt x="42" y="180"/>
                      <a:pt x="42" y="180"/>
                      <a:pt x="41" y="180"/>
                    </a:cubicBezTo>
                    <a:cubicBezTo>
                      <a:pt x="40" y="180"/>
                      <a:pt x="40" y="180"/>
                      <a:pt x="40" y="180"/>
                    </a:cubicBezTo>
                    <a:cubicBezTo>
                      <a:pt x="39" y="179"/>
                      <a:pt x="38" y="179"/>
                      <a:pt x="37" y="179"/>
                    </a:cubicBezTo>
                    <a:cubicBezTo>
                      <a:pt x="36" y="179"/>
                      <a:pt x="35" y="179"/>
                      <a:pt x="33" y="182"/>
                    </a:cubicBezTo>
                    <a:cubicBezTo>
                      <a:pt x="30" y="185"/>
                      <a:pt x="29" y="185"/>
                      <a:pt x="27" y="186"/>
                    </a:cubicBezTo>
                    <a:cubicBezTo>
                      <a:pt x="27" y="186"/>
                      <a:pt x="26" y="186"/>
                      <a:pt x="26" y="187"/>
                    </a:cubicBezTo>
                    <a:cubicBezTo>
                      <a:pt x="25" y="187"/>
                      <a:pt x="24" y="188"/>
                      <a:pt x="23" y="188"/>
                    </a:cubicBezTo>
                    <a:cubicBezTo>
                      <a:pt x="21" y="188"/>
                      <a:pt x="19" y="187"/>
                      <a:pt x="18" y="186"/>
                    </a:cubicBezTo>
                    <a:cubicBezTo>
                      <a:pt x="18" y="185"/>
                      <a:pt x="17" y="185"/>
                      <a:pt x="17" y="185"/>
                    </a:cubicBezTo>
                    <a:cubicBezTo>
                      <a:pt x="16" y="185"/>
                      <a:pt x="15" y="185"/>
                      <a:pt x="15" y="186"/>
                    </a:cubicBezTo>
                    <a:cubicBezTo>
                      <a:pt x="13" y="186"/>
                      <a:pt x="12" y="187"/>
                      <a:pt x="11" y="187"/>
                    </a:cubicBezTo>
                    <a:cubicBezTo>
                      <a:pt x="10" y="187"/>
                      <a:pt x="9" y="188"/>
                      <a:pt x="9" y="188"/>
                    </a:cubicBezTo>
                    <a:cubicBezTo>
                      <a:pt x="8" y="189"/>
                      <a:pt x="7" y="191"/>
                      <a:pt x="5" y="191"/>
                    </a:cubicBezTo>
                    <a:cubicBezTo>
                      <a:pt x="4" y="191"/>
                      <a:pt x="3" y="191"/>
                      <a:pt x="3" y="192"/>
                    </a:cubicBezTo>
                    <a:cubicBezTo>
                      <a:pt x="2" y="192"/>
                      <a:pt x="2" y="192"/>
                      <a:pt x="1" y="192"/>
                    </a:cubicBezTo>
                    <a:cubicBezTo>
                      <a:pt x="1" y="192"/>
                      <a:pt x="1" y="192"/>
                      <a:pt x="1" y="192"/>
                    </a:cubicBezTo>
                    <a:cubicBezTo>
                      <a:pt x="1" y="193"/>
                      <a:pt x="1" y="194"/>
                      <a:pt x="1" y="195"/>
                    </a:cubicBezTo>
                    <a:cubicBezTo>
                      <a:pt x="1" y="195"/>
                      <a:pt x="1" y="195"/>
                      <a:pt x="1" y="196"/>
                    </a:cubicBezTo>
                    <a:cubicBezTo>
                      <a:pt x="1" y="196"/>
                      <a:pt x="0" y="197"/>
                      <a:pt x="0" y="198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206"/>
                      <a:pt x="1" y="206"/>
                      <a:pt x="1" y="206"/>
                    </a:cubicBezTo>
                    <a:cubicBezTo>
                      <a:pt x="5" y="207"/>
                      <a:pt x="10" y="210"/>
                      <a:pt x="12" y="213"/>
                    </a:cubicBezTo>
                    <a:cubicBezTo>
                      <a:pt x="12" y="213"/>
                      <a:pt x="12" y="214"/>
                      <a:pt x="12" y="214"/>
                    </a:cubicBezTo>
                    <a:cubicBezTo>
                      <a:pt x="13" y="215"/>
                      <a:pt x="13" y="215"/>
                      <a:pt x="13" y="216"/>
                    </a:cubicBezTo>
                    <a:cubicBezTo>
                      <a:pt x="13" y="216"/>
                      <a:pt x="13" y="216"/>
                      <a:pt x="13" y="216"/>
                    </a:cubicBezTo>
                    <a:cubicBezTo>
                      <a:pt x="13" y="216"/>
                      <a:pt x="13" y="217"/>
                      <a:pt x="13" y="217"/>
                    </a:cubicBezTo>
                    <a:cubicBezTo>
                      <a:pt x="13" y="221"/>
                      <a:pt x="14" y="226"/>
                      <a:pt x="14" y="228"/>
                    </a:cubicBezTo>
                    <a:cubicBezTo>
                      <a:pt x="15" y="229"/>
                      <a:pt x="15" y="229"/>
                      <a:pt x="15" y="229"/>
                    </a:cubicBezTo>
                    <a:cubicBezTo>
                      <a:pt x="15" y="229"/>
                      <a:pt x="15" y="229"/>
                      <a:pt x="15" y="229"/>
                    </a:cubicBezTo>
                    <a:cubicBezTo>
                      <a:pt x="16" y="230"/>
                      <a:pt x="17" y="231"/>
                      <a:pt x="18" y="232"/>
                    </a:cubicBezTo>
                    <a:cubicBezTo>
                      <a:pt x="23" y="235"/>
                      <a:pt x="25" y="236"/>
                      <a:pt x="25" y="238"/>
                    </a:cubicBezTo>
                    <a:cubicBezTo>
                      <a:pt x="25" y="239"/>
                      <a:pt x="25" y="243"/>
                      <a:pt x="29" y="245"/>
                    </a:cubicBezTo>
                    <a:cubicBezTo>
                      <a:pt x="30" y="245"/>
                      <a:pt x="32" y="246"/>
                      <a:pt x="33" y="246"/>
                    </a:cubicBezTo>
                    <a:cubicBezTo>
                      <a:pt x="33" y="247"/>
                      <a:pt x="33" y="247"/>
                      <a:pt x="34" y="247"/>
                    </a:cubicBezTo>
                    <a:cubicBezTo>
                      <a:pt x="34" y="247"/>
                      <a:pt x="35" y="248"/>
                      <a:pt x="36" y="248"/>
                    </a:cubicBezTo>
                    <a:cubicBezTo>
                      <a:pt x="36" y="248"/>
                      <a:pt x="36" y="248"/>
                      <a:pt x="36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4" y="249"/>
                      <a:pt x="44" y="249"/>
                    </a:cubicBezTo>
                    <a:cubicBezTo>
                      <a:pt x="44" y="249"/>
                      <a:pt x="45" y="249"/>
                      <a:pt x="45" y="248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46" y="247"/>
                      <a:pt x="46" y="247"/>
                      <a:pt x="46" y="247"/>
                    </a:cubicBezTo>
                    <a:cubicBezTo>
                      <a:pt x="47" y="247"/>
                      <a:pt x="47" y="247"/>
                      <a:pt x="47" y="246"/>
                    </a:cubicBezTo>
                    <a:cubicBezTo>
                      <a:pt x="47" y="246"/>
                      <a:pt x="48" y="246"/>
                      <a:pt x="49" y="245"/>
                    </a:cubicBezTo>
                    <a:cubicBezTo>
                      <a:pt x="49" y="245"/>
                      <a:pt x="49" y="245"/>
                      <a:pt x="49" y="245"/>
                    </a:cubicBezTo>
                    <a:cubicBezTo>
                      <a:pt x="50" y="245"/>
                      <a:pt x="50" y="245"/>
                      <a:pt x="51" y="244"/>
                    </a:cubicBezTo>
                    <a:cubicBezTo>
                      <a:pt x="51" y="244"/>
                      <a:pt x="51" y="244"/>
                      <a:pt x="51" y="244"/>
                    </a:cubicBezTo>
                    <a:cubicBezTo>
                      <a:pt x="52" y="244"/>
                      <a:pt x="52" y="244"/>
                      <a:pt x="53" y="243"/>
                    </a:cubicBezTo>
                    <a:cubicBezTo>
                      <a:pt x="53" y="243"/>
                      <a:pt x="53" y="243"/>
                      <a:pt x="53" y="243"/>
                    </a:cubicBezTo>
                    <a:cubicBezTo>
                      <a:pt x="54" y="243"/>
                      <a:pt x="54" y="243"/>
                      <a:pt x="55" y="243"/>
                    </a:cubicBezTo>
                    <a:cubicBezTo>
                      <a:pt x="55" y="243"/>
                      <a:pt x="55" y="243"/>
                      <a:pt x="55" y="243"/>
                    </a:cubicBezTo>
                    <a:cubicBezTo>
                      <a:pt x="56" y="243"/>
                      <a:pt x="57" y="243"/>
                      <a:pt x="57" y="243"/>
                    </a:cubicBezTo>
                    <a:cubicBezTo>
                      <a:pt x="58" y="243"/>
                      <a:pt x="58" y="243"/>
                      <a:pt x="58" y="243"/>
                    </a:cubicBezTo>
                    <a:cubicBezTo>
                      <a:pt x="62" y="243"/>
                      <a:pt x="69" y="248"/>
                      <a:pt x="71" y="252"/>
                    </a:cubicBezTo>
                    <a:cubicBezTo>
                      <a:pt x="72" y="254"/>
                      <a:pt x="73" y="255"/>
                      <a:pt x="72" y="256"/>
                    </a:cubicBezTo>
                    <a:cubicBezTo>
                      <a:pt x="71" y="259"/>
                      <a:pt x="64" y="270"/>
                      <a:pt x="60" y="271"/>
                    </a:cubicBezTo>
                    <a:cubicBezTo>
                      <a:pt x="59" y="271"/>
                      <a:pt x="58" y="271"/>
                      <a:pt x="58" y="271"/>
                    </a:cubicBezTo>
                    <a:cubicBezTo>
                      <a:pt x="57" y="271"/>
                      <a:pt x="57" y="271"/>
                      <a:pt x="57" y="271"/>
                    </a:cubicBezTo>
                    <a:cubicBezTo>
                      <a:pt x="57" y="271"/>
                      <a:pt x="56" y="271"/>
                      <a:pt x="56" y="271"/>
                    </a:cubicBezTo>
                    <a:cubicBezTo>
                      <a:pt x="56" y="272"/>
                      <a:pt x="56" y="273"/>
                      <a:pt x="56" y="273"/>
                    </a:cubicBezTo>
                    <a:cubicBezTo>
                      <a:pt x="56" y="274"/>
                      <a:pt x="57" y="276"/>
                      <a:pt x="58" y="277"/>
                    </a:cubicBezTo>
                    <a:cubicBezTo>
                      <a:pt x="59" y="279"/>
                      <a:pt x="61" y="280"/>
                      <a:pt x="62" y="282"/>
                    </a:cubicBezTo>
                    <a:cubicBezTo>
                      <a:pt x="63" y="284"/>
                      <a:pt x="63" y="286"/>
                      <a:pt x="62" y="287"/>
                    </a:cubicBezTo>
                    <a:cubicBezTo>
                      <a:pt x="60" y="290"/>
                      <a:pt x="55" y="291"/>
                      <a:pt x="52" y="289"/>
                    </a:cubicBezTo>
                    <a:cubicBezTo>
                      <a:pt x="52" y="289"/>
                      <a:pt x="52" y="289"/>
                      <a:pt x="52" y="289"/>
                    </a:cubicBezTo>
                    <a:cubicBezTo>
                      <a:pt x="52" y="289"/>
                      <a:pt x="52" y="290"/>
                      <a:pt x="52" y="291"/>
                    </a:cubicBezTo>
                    <a:cubicBezTo>
                      <a:pt x="53" y="292"/>
                      <a:pt x="53" y="294"/>
                      <a:pt x="54" y="296"/>
                    </a:cubicBezTo>
                    <a:cubicBezTo>
                      <a:pt x="54" y="297"/>
                      <a:pt x="54" y="299"/>
                      <a:pt x="55" y="299"/>
                    </a:cubicBezTo>
                    <a:cubicBezTo>
                      <a:pt x="57" y="299"/>
                      <a:pt x="59" y="301"/>
                      <a:pt x="60" y="303"/>
                    </a:cubicBezTo>
                    <a:cubicBezTo>
                      <a:pt x="61" y="304"/>
                      <a:pt x="63" y="306"/>
                      <a:pt x="64" y="306"/>
                    </a:cubicBezTo>
                    <a:cubicBezTo>
                      <a:pt x="68" y="306"/>
                      <a:pt x="71" y="310"/>
                      <a:pt x="72" y="312"/>
                    </a:cubicBezTo>
                    <a:cubicBezTo>
                      <a:pt x="73" y="312"/>
                      <a:pt x="73" y="313"/>
                      <a:pt x="73" y="313"/>
                    </a:cubicBezTo>
                    <a:cubicBezTo>
                      <a:pt x="73" y="313"/>
                      <a:pt x="74" y="313"/>
                      <a:pt x="74" y="313"/>
                    </a:cubicBezTo>
                    <a:cubicBezTo>
                      <a:pt x="74" y="314"/>
                      <a:pt x="75" y="314"/>
                      <a:pt x="75" y="314"/>
                    </a:cubicBezTo>
                    <a:cubicBezTo>
                      <a:pt x="75" y="314"/>
                      <a:pt x="75" y="314"/>
                      <a:pt x="75" y="314"/>
                    </a:cubicBezTo>
                    <a:cubicBezTo>
                      <a:pt x="75" y="315"/>
                      <a:pt x="76" y="315"/>
                      <a:pt x="76" y="315"/>
                    </a:cubicBezTo>
                    <a:cubicBezTo>
                      <a:pt x="76" y="315"/>
                      <a:pt x="76" y="316"/>
                      <a:pt x="76" y="316"/>
                    </a:cubicBezTo>
                    <a:cubicBezTo>
                      <a:pt x="77" y="316"/>
                      <a:pt x="77" y="316"/>
                      <a:pt x="77" y="317"/>
                    </a:cubicBezTo>
                    <a:cubicBezTo>
                      <a:pt x="77" y="317"/>
                      <a:pt x="77" y="317"/>
                      <a:pt x="77" y="317"/>
                    </a:cubicBezTo>
                    <a:cubicBezTo>
                      <a:pt x="77" y="317"/>
                      <a:pt x="77" y="317"/>
                      <a:pt x="77" y="317"/>
                    </a:cubicBezTo>
                    <a:cubicBezTo>
                      <a:pt x="77" y="317"/>
                      <a:pt x="77" y="317"/>
                      <a:pt x="77" y="317"/>
                    </a:cubicBezTo>
                    <a:cubicBezTo>
                      <a:pt x="78" y="317"/>
                      <a:pt x="78" y="317"/>
                      <a:pt x="78" y="317"/>
                    </a:cubicBezTo>
                    <a:cubicBezTo>
                      <a:pt x="79" y="317"/>
                      <a:pt x="79" y="317"/>
                      <a:pt x="79" y="317"/>
                    </a:cubicBezTo>
                    <a:cubicBezTo>
                      <a:pt x="79" y="317"/>
                      <a:pt x="79" y="317"/>
                      <a:pt x="79" y="317"/>
                    </a:cubicBezTo>
                    <a:cubicBezTo>
                      <a:pt x="80" y="316"/>
                      <a:pt x="80" y="316"/>
                      <a:pt x="80" y="316"/>
                    </a:cubicBezTo>
                    <a:cubicBezTo>
                      <a:pt x="80" y="316"/>
                      <a:pt x="80" y="316"/>
                      <a:pt x="80" y="316"/>
                    </a:cubicBezTo>
                    <a:cubicBezTo>
                      <a:pt x="81" y="315"/>
                      <a:pt x="82" y="314"/>
                      <a:pt x="85" y="314"/>
                    </a:cubicBezTo>
                    <a:cubicBezTo>
                      <a:pt x="87" y="314"/>
                      <a:pt x="90" y="315"/>
                      <a:pt x="93" y="317"/>
                    </a:cubicBezTo>
                    <a:cubicBezTo>
                      <a:pt x="94" y="319"/>
                      <a:pt x="100" y="323"/>
                      <a:pt x="105" y="326"/>
                    </a:cubicBezTo>
                    <a:cubicBezTo>
                      <a:pt x="109" y="329"/>
                      <a:pt x="113" y="332"/>
                      <a:pt x="115" y="334"/>
                    </a:cubicBezTo>
                    <a:cubicBezTo>
                      <a:pt x="120" y="338"/>
                      <a:pt x="132" y="342"/>
                      <a:pt x="136" y="342"/>
                    </a:cubicBezTo>
                    <a:cubicBezTo>
                      <a:pt x="136" y="342"/>
                      <a:pt x="136" y="342"/>
                      <a:pt x="136" y="342"/>
                    </a:cubicBezTo>
                    <a:cubicBezTo>
                      <a:pt x="138" y="342"/>
                      <a:pt x="140" y="343"/>
                      <a:pt x="142" y="343"/>
                    </a:cubicBezTo>
                    <a:cubicBezTo>
                      <a:pt x="145" y="344"/>
                      <a:pt x="147" y="345"/>
                      <a:pt x="150" y="345"/>
                    </a:cubicBezTo>
                    <a:cubicBezTo>
                      <a:pt x="151" y="345"/>
                      <a:pt x="151" y="345"/>
                      <a:pt x="151" y="345"/>
                    </a:cubicBezTo>
                    <a:cubicBezTo>
                      <a:pt x="152" y="345"/>
                      <a:pt x="152" y="345"/>
                      <a:pt x="153" y="345"/>
                    </a:cubicBezTo>
                    <a:cubicBezTo>
                      <a:pt x="153" y="345"/>
                      <a:pt x="153" y="344"/>
                      <a:pt x="154" y="344"/>
                    </a:cubicBezTo>
                    <a:cubicBezTo>
                      <a:pt x="154" y="344"/>
                      <a:pt x="155" y="344"/>
                      <a:pt x="155" y="343"/>
                    </a:cubicBezTo>
                    <a:cubicBezTo>
                      <a:pt x="156" y="342"/>
                      <a:pt x="157" y="341"/>
                      <a:pt x="158" y="341"/>
                    </a:cubicBezTo>
                    <a:cubicBezTo>
                      <a:pt x="159" y="341"/>
                      <a:pt x="160" y="342"/>
                      <a:pt x="161" y="343"/>
                    </a:cubicBezTo>
                    <a:cubicBezTo>
                      <a:pt x="161" y="343"/>
                      <a:pt x="161" y="344"/>
                      <a:pt x="162" y="344"/>
                    </a:cubicBezTo>
                    <a:cubicBezTo>
                      <a:pt x="162" y="344"/>
                      <a:pt x="162" y="345"/>
                      <a:pt x="162" y="345"/>
                    </a:cubicBezTo>
                    <a:cubicBezTo>
                      <a:pt x="162" y="345"/>
                      <a:pt x="162" y="346"/>
                      <a:pt x="162" y="346"/>
                    </a:cubicBezTo>
                    <a:cubicBezTo>
                      <a:pt x="162" y="346"/>
                      <a:pt x="162" y="346"/>
                      <a:pt x="162" y="346"/>
                    </a:cubicBezTo>
                    <a:cubicBezTo>
                      <a:pt x="163" y="347"/>
                      <a:pt x="163" y="347"/>
                      <a:pt x="163" y="348"/>
                    </a:cubicBezTo>
                    <a:cubicBezTo>
                      <a:pt x="163" y="348"/>
                      <a:pt x="163" y="348"/>
                      <a:pt x="163" y="348"/>
                    </a:cubicBezTo>
                    <a:cubicBezTo>
                      <a:pt x="163" y="347"/>
                      <a:pt x="164" y="346"/>
                      <a:pt x="164" y="346"/>
                    </a:cubicBezTo>
                    <a:cubicBezTo>
                      <a:pt x="164" y="346"/>
                      <a:pt x="164" y="346"/>
                      <a:pt x="164" y="346"/>
                    </a:cubicBezTo>
                    <a:cubicBezTo>
                      <a:pt x="165" y="345"/>
                      <a:pt x="165" y="345"/>
                      <a:pt x="166" y="344"/>
                    </a:cubicBezTo>
                    <a:cubicBezTo>
                      <a:pt x="166" y="344"/>
                      <a:pt x="166" y="344"/>
                      <a:pt x="166" y="344"/>
                    </a:cubicBezTo>
                    <a:cubicBezTo>
                      <a:pt x="166" y="344"/>
                      <a:pt x="167" y="343"/>
                      <a:pt x="167" y="343"/>
                    </a:cubicBezTo>
                    <a:cubicBezTo>
                      <a:pt x="167" y="343"/>
                      <a:pt x="167" y="343"/>
                      <a:pt x="167" y="343"/>
                    </a:cubicBezTo>
                    <a:cubicBezTo>
                      <a:pt x="168" y="343"/>
                      <a:pt x="168" y="343"/>
                      <a:pt x="169" y="343"/>
                    </a:cubicBezTo>
                    <a:cubicBezTo>
                      <a:pt x="169" y="342"/>
                      <a:pt x="170" y="342"/>
                      <a:pt x="170" y="342"/>
                    </a:cubicBezTo>
                    <a:cubicBezTo>
                      <a:pt x="173" y="339"/>
                      <a:pt x="176" y="340"/>
                      <a:pt x="182" y="343"/>
                    </a:cubicBezTo>
                    <a:cubicBezTo>
                      <a:pt x="183" y="343"/>
                      <a:pt x="184" y="343"/>
                      <a:pt x="185" y="343"/>
                    </a:cubicBezTo>
                    <a:cubicBezTo>
                      <a:pt x="186" y="343"/>
                      <a:pt x="187" y="343"/>
                      <a:pt x="187" y="343"/>
                    </a:cubicBezTo>
                    <a:cubicBezTo>
                      <a:pt x="188" y="343"/>
                      <a:pt x="189" y="343"/>
                      <a:pt x="189" y="343"/>
                    </a:cubicBezTo>
                    <a:cubicBezTo>
                      <a:pt x="189" y="343"/>
                      <a:pt x="190" y="343"/>
                      <a:pt x="190" y="343"/>
                    </a:cubicBezTo>
                    <a:cubicBezTo>
                      <a:pt x="190" y="343"/>
                      <a:pt x="191" y="344"/>
                      <a:pt x="191" y="344"/>
                    </a:cubicBezTo>
                    <a:cubicBezTo>
                      <a:pt x="191" y="344"/>
                      <a:pt x="192" y="344"/>
                      <a:pt x="192" y="344"/>
                    </a:cubicBezTo>
                    <a:cubicBezTo>
                      <a:pt x="192" y="344"/>
                      <a:pt x="193" y="345"/>
                      <a:pt x="193" y="345"/>
                    </a:cubicBezTo>
                    <a:cubicBezTo>
                      <a:pt x="193" y="345"/>
                      <a:pt x="193" y="345"/>
                      <a:pt x="194" y="345"/>
                    </a:cubicBezTo>
                    <a:cubicBezTo>
                      <a:pt x="194" y="346"/>
                      <a:pt x="194" y="346"/>
                      <a:pt x="194" y="346"/>
                    </a:cubicBezTo>
                    <a:cubicBezTo>
                      <a:pt x="195" y="346"/>
                      <a:pt x="195" y="346"/>
                      <a:pt x="195" y="346"/>
                    </a:cubicBezTo>
                    <a:cubicBezTo>
                      <a:pt x="196" y="345"/>
                      <a:pt x="196" y="345"/>
                      <a:pt x="196" y="345"/>
                    </a:cubicBezTo>
                    <a:cubicBezTo>
                      <a:pt x="196" y="345"/>
                      <a:pt x="196" y="345"/>
                      <a:pt x="196" y="345"/>
                    </a:cubicBezTo>
                    <a:cubicBezTo>
                      <a:pt x="197" y="345"/>
                      <a:pt x="198" y="345"/>
                      <a:pt x="198" y="345"/>
                    </a:cubicBezTo>
                    <a:cubicBezTo>
                      <a:pt x="198" y="345"/>
                      <a:pt x="199" y="343"/>
                      <a:pt x="200" y="343"/>
                    </a:cubicBezTo>
                    <a:cubicBezTo>
                      <a:pt x="200" y="342"/>
                      <a:pt x="201" y="341"/>
                      <a:pt x="202" y="341"/>
                    </a:cubicBezTo>
                    <a:cubicBezTo>
                      <a:pt x="202" y="340"/>
                      <a:pt x="203" y="339"/>
                      <a:pt x="203" y="339"/>
                    </a:cubicBezTo>
                    <a:cubicBezTo>
                      <a:pt x="204" y="337"/>
                      <a:pt x="205" y="335"/>
                      <a:pt x="208" y="336"/>
                    </a:cubicBezTo>
                    <a:cubicBezTo>
                      <a:pt x="208" y="336"/>
                      <a:pt x="208" y="335"/>
                      <a:pt x="208" y="335"/>
                    </a:cubicBezTo>
                    <a:cubicBezTo>
                      <a:pt x="209" y="335"/>
                      <a:pt x="210" y="335"/>
                      <a:pt x="210" y="334"/>
                    </a:cubicBezTo>
                    <a:cubicBezTo>
                      <a:pt x="211" y="333"/>
                      <a:pt x="213" y="332"/>
                      <a:pt x="215" y="331"/>
                    </a:cubicBezTo>
                    <a:cubicBezTo>
                      <a:pt x="215" y="330"/>
                      <a:pt x="216" y="330"/>
                      <a:pt x="216" y="330"/>
                    </a:cubicBezTo>
                    <a:cubicBezTo>
                      <a:pt x="220" y="328"/>
                      <a:pt x="224" y="328"/>
                      <a:pt x="227" y="329"/>
                    </a:cubicBezTo>
                    <a:cubicBezTo>
                      <a:pt x="228" y="329"/>
                      <a:pt x="229" y="329"/>
                      <a:pt x="230" y="329"/>
                    </a:cubicBezTo>
                    <a:cubicBezTo>
                      <a:pt x="232" y="328"/>
                      <a:pt x="234" y="327"/>
                      <a:pt x="235" y="327"/>
                    </a:cubicBezTo>
                    <a:cubicBezTo>
                      <a:pt x="237" y="327"/>
                      <a:pt x="239" y="328"/>
                      <a:pt x="239" y="330"/>
                    </a:cubicBezTo>
                    <a:cubicBezTo>
                      <a:pt x="239" y="330"/>
                      <a:pt x="240" y="332"/>
                      <a:pt x="240" y="333"/>
                    </a:cubicBezTo>
                    <a:cubicBezTo>
                      <a:pt x="241" y="334"/>
                      <a:pt x="242" y="335"/>
                      <a:pt x="243" y="337"/>
                    </a:cubicBezTo>
                    <a:cubicBezTo>
                      <a:pt x="243" y="337"/>
                      <a:pt x="243" y="337"/>
                      <a:pt x="243" y="337"/>
                    </a:cubicBezTo>
                    <a:cubicBezTo>
                      <a:pt x="244" y="338"/>
                      <a:pt x="244" y="338"/>
                      <a:pt x="244" y="338"/>
                    </a:cubicBezTo>
                    <a:cubicBezTo>
                      <a:pt x="244" y="338"/>
                      <a:pt x="244" y="338"/>
                      <a:pt x="245" y="338"/>
                    </a:cubicBezTo>
                    <a:cubicBezTo>
                      <a:pt x="245" y="338"/>
                      <a:pt x="245" y="338"/>
                      <a:pt x="245" y="338"/>
                    </a:cubicBezTo>
                    <a:cubicBezTo>
                      <a:pt x="245" y="338"/>
                      <a:pt x="246" y="338"/>
                      <a:pt x="246" y="339"/>
                    </a:cubicBezTo>
                    <a:cubicBezTo>
                      <a:pt x="246" y="339"/>
                      <a:pt x="246" y="339"/>
                      <a:pt x="247" y="339"/>
                    </a:cubicBezTo>
                    <a:cubicBezTo>
                      <a:pt x="247" y="339"/>
                      <a:pt x="247" y="339"/>
                      <a:pt x="247" y="339"/>
                    </a:cubicBezTo>
                    <a:cubicBezTo>
                      <a:pt x="247" y="339"/>
                      <a:pt x="247" y="339"/>
                      <a:pt x="247" y="339"/>
                    </a:cubicBezTo>
                    <a:cubicBezTo>
                      <a:pt x="248" y="339"/>
                      <a:pt x="248" y="338"/>
                      <a:pt x="248" y="338"/>
                    </a:cubicBezTo>
                    <a:cubicBezTo>
                      <a:pt x="249" y="338"/>
                      <a:pt x="251" y="337"/>
                      <a:pt x="252" y="337"/>
                    </a:cubicBezTo>
                    <a:cubicBezTo>
                      <a:pt x="255" y="337"/>
                      <a:pt x="259" y="340"/>
                      <a:pt x="259" y="343"/>
                    </a:cubicBezTo>
                    <a:cubicBezTo>
                      <a:pt x="259" y="347"/>
                      <a:pt x="259" y="347"/>
                      <a:pt x="260" y="347"/>
                    </a:cubicBezTo>
                    <a:cubicBezTo>
                      <a:pt x="263" y="347"/>
                      <a:pt x="266" y="348"/>
                      <a:pt x="266" y="355"/>
                    </a:cubicBezTo>
                    <a:cubicBezTo>
                      <a:pt x="266" y="356"/>
                      <a:pt x="266" y="357"/>
                      <a:pt x="266" y="359"/>
                    </a:cubicBezTo>
                    <a:cubicBezTo>
                      <a:pt x="266" y="363"/>
                      <a:pt x="267" y="368"/>
                      <a:pt x="263" y="373"/>
                    </a:cubicBezTo>
                    <a:cubicBezTo>
                      <a:pt x="258" y="378"/>
                      <a:pt x="254" y="385"/>
                      <a:pt x="254" y="387"/>
                    </a:cubicBezTo>
                    <a:cubicBezTo>
                      <a:pt x="254" y="388"/>
                      <a:pt x="254" y="389"/>
                      <a:pt x="254" y="390"/>
                    </a:cubicBezTo>
                    <a:cubicBezTo>
                      <a:pt x="255" y="390"/>
                      <a:pt x="257" y="390"/>
                      <a:pt x="258" y="390"/>
                    </a:cubicBezTo>
                    <a:cubicBezTo>
                      <a:pt x="260" y="390"/>
                      <a:pt x="265" y="391"/>
                      <a:pt x="266" y="393"/>
                    </a:cubicBezTo>
                    <a:cubicBezTo>
                      <a:pt x="266" y="394"/>
                      <a:pt x="266" y="395"/>
                      <a:pt x="266" y="396"/>
                    </a:cubicBezTo>
                    <a:cubicBezTo>
                      <a:pt x="266" y="396"/>
                      <a:pt x="266" y="399"/>
                      <a:pt x="267" y="401"/>
                    </a:cubicBezTo>
                    <a:cubicBezTo>
                      <a:pt x="267" y="402"/>
                      <a:pt x="268" y="402"/>
                      <a:pt x="268" y="402"/>
                    </a:cubicBezTo>
                    <a:cubicBezTo>
                      <a:pt x="270" y="402"/>
                      <a:pt x="272" y="403"/>
                      <a:pt x="273" y="405"/>
                    </a:cubicBezTo>
                    <a:cubicBezTo>
                      <a:pt x="274" y="406"/>
                      <a:pt x="275" y="407"/>
                      <a:pt x="274" y="410"/>
                    </a:cubicBezTo>
                    <a:cubicBezTo>
                      <a:pt x="274" y="410"/>
                      <a:pt x="274" y="410"/>
                      <a:pt x="274" y="410"/>
                    </a:cubicBezTo>
                    <a:cubicBezTo>
                      <a:pt x="273" y="411"/>
                      <a:pt x="273" y="411"/>
                      <a:pt x="273" y="411"/>
                    </a:cubicBezTo>
                    <a:cubicBezTo>
                      <a:pt x="273" y="412"/>
                      <a:pt x="272" y="414"/>
                      <a:pt x="272" y="414"/>
                    </a:cubicBezTo>
                    <a:cubicBezTo>
                      <a:pt x="275" y="414"/>
                      <a:pt x="278" y="415"/>
                      <a:pt x="279" y="416"/>
                    </a:cubicBezTo>
                    <a:cubicBezTo>
                      <a:pt x="280" y="417"/>
                      <a:pt x="280" y="418"/>
                      <a:pt x="280" y="420"/>
                    </a:cubicBezTo>
                    <a:cubicBezTo>
                      <a:pt x="280" y="420"/>
                      <a:pt x="280" y="421"/>
                      <a:pt x="280" y="421"/>
                    </a:cubicBezTo>
                    <a:cubicBezTo>
                      <a:pt x="281" y="422"/>
                      <a:pt x="282" y="422"/>
                      <a:pt x="282" y="422"/>
                    </a:cubicBezTo>
                    <a:cubicBezTo>
                      <a:pt x="283" y="422"/>
                      <a:pt x="284" y="422"/>
                      <a:pt x="284" y="421"/>
                    </a:cubicBezTo>
                    <a:cubicBezTo>
                      <a:pt x="285" y="421"/>
                      <a:pt x="286" y="421"/>
                      <a:pt x="286" y="421"/>
                    </a:cubicBezTo>
                    <a:cubicBezTo>
                      <a:pt x="287" y="420"/>
                      <a:pt x="288" y="420"/>
                      <a:pt x="289" y="420"/>
                    </a:cubicBezTo>
                    <a:cubicBezTo>
                      <a:pt x="290" y="420"/>
                      <a:pt x="290" y="420"/>
                      <a:pt x="290" y="420"/>
                    </a:cubicBezTo>
                    <a:cubicBezTo>
                      <a:pt x="290" y="420"/>
                      <a:pt x="290" y="420"/>
                      <a:pt x="291" y="420"/>
                    </a:cubicBezTo>
                    <a:cubicBezTo>
                      <a:pt x="291" y="420"/>
                      <a:pt x="291" y="420"/>
                      <a:pt x="291" y="420"/>
                    </a:cubicBezTo>
                    <a:cubicBezTo>
                      <a:pt x="291" y="420"/>
                      <a:pt x="291" y="420"/>
                      <a:pt x="291" y="420"/>
                    </a:cubicBezTo>
                    <a:cubicBezTo>
                      <a:pt x="293" y="421"/>
                      <a:pt x="293" y="422"/>
                      <a:pt x="294" y="423"/>
                    </a:cubicBezTo>
                    <a:cubicBezTo>
                      <a:pt x="295" y="424"/>
                      <a:pt x="295" y="425"/>
                      <a:pt x="296" y="425"/>
                    </a:cubicBezTo>
                    <a:cubicBezTo>
                      <a:pt x="296" y="424"/>
                      <a:pt x="295" y="421"/>
                      <a:pt x="295" y="420"/>
                    </a:cubicBezTo>
                    <a:cubicBezTo>
                      <a:pt x="293" y="418"/>
                      <a:pt x="294" y="415"/>
                      <a:pt x="295" y="413"/>
                    </a:cubicBezTo>
                    <a:cubicBezTo>
                      <a:pt x="295" y="411"/>
                      <a:pt x="297" y="411"/>
                      <a:pt x="298" y="411"/>
                    </a:cubicBezTo>
                    <a:cubicBezTo>
                      <a:pt x="298" y="411"/>
                      <a:pt x="299" y="411"/>
                      <a:pt x="299" y="411"/>
                    </a:cubicBezTo>
                    <a:cubicBezTo>
                      <a:pt x="300" y="411"/>
                      <a:pt x="301" y="411"/>
                      <a:pt x="301" y="411"/>
                    </a:cubicBezTo>
                    <a:cubicBezTo>
                      <a:pt x="301" y="411"/>
                      <a:pt x="301" y="411"/>
                      <a:pt x="302" y="411"/>
                    </a:cubicBezTo>
                    <a:cubicBezTo>
                      <a:pt x="302" y="410"/>
                      <a:pt x="302" y="410"/>
                      <a:pt x="303" y="410"/>
                    </a:cubicBezTo>
                    <a:cubicBezTo>
                      <a:pt x="303" y="410"/>
                      <a:pt x="303" y="410"/>
                      <a:pt x="303" y="410"/>
                    </a:cubicBezTo>
                    <a:cubicBezTo>
                      <a:pt x="303" y="410"/>
                      <a:pt x="304" y="409"/>
                      <a:pt x="304" y="409"/>
                    </a:cubicBezTo>
                    <a:cubicBezTo>
                      <a:pt x="304" y="409"/>
                      <a:pt x="304" y="409"/>
                      <a:pt x="304" y="409"/>
                    </a:cubicBezTo>
                    <a:cubicBezTo>
                      <a:pt x="304" y="409"/>
                      <a:pt x="304" y="408"/>
                      <a:pt x="305" y="408"/>
                    </a:cubicBezTo>
                    <a:cubicBezTo>
                      <a:pt x="305" y="408"/>
                      <a:pt x="305" y="408"/>
                      <a:pt x="306" y="407"/>
                    </a:cubicBezTo>
                    <a:cubicBezTo>
                      <a:pt x="306" y="407"/>
                      <a:pt x="307" y="407"/>
                      <a:pt x="307" y="407"/>
                    </a:cubicBezTo>
                    <a:cubicBezTo>
                      <a:pt x="308" y="407"/>
                      <a:pt x="310" y="408"/>
                      <a:pt x="310" y="408"/>
                    </a:cubicBezTo>
                    <a:cubicBezTo>
                      <a:pt x="311" y="408"/>
                      <a:pt x="312" y="408"/>
                      <a:pt x="312" y="408"/>
                    </a:cubicBezTo>
                    <a:cubicBezTo>
                      <a:pt x="313" y="407"/>
                      <a:pt x="314" y="406"/>
                      <a:pt x="316" y="406"/>
                    </a:cubicBezTo>
                    <a:cubicBezTo>
                      <a:pt x="317" y="406"/>
                      <a:pt x="318" y="407"/>
                      <a:pt x="319" y="407"/>
                    </a:cubicBezTo>
                    <a:cubicBezTo>
                      <a:pt x="320" y="408"/>
                      <a:pt x="322" y="408"/>
                      <a:pt x="323" y="407"/>
                    </a:cubicBezTo>
                    <a:cubicBezTo>
                      <a:pt x="325" y="406"/>
                      <a:pt x="328" y="406"/>
                      <a:pt x="329" y="407"/>
                    </a:cubicBezTo>
                    <a:cubicBezTo>
                      <a:pt x="329" y="407"/>
                      <a:pt x="329" y="407"/>
                      <a:pt x="330" y="407"/>
                    </a:cubicBezTo>
                    <a:cubicBezTo>
                      <a:pt x="330" y="407"/>
                      <a:pt x="330" y="407"/>
                      <a:pt x="330" y="407"/>
                    </a:cubicBezTo>
                    <a:cubicBezTo>
                      <a:pt x="331" y="404"/>
                      <a:pt x="337" y="400"/>
                      <a:pt x="340" y="400"/>
                    </a:cubicBezTo>
                    <a:cubicBezTo>
                      <a:pt x="341" y="400"/>
                      <a:pt x="341" y="400"/>
                      <a:pt x="342" y="401"/>
                    </a:cubicBezTo>
                    <a:cubicBezTo>
                      <a:pt x="342" y="401"/>
                      <a:pt x="342" y="401"/>
                      <a:pt x="343" y="402"/>
                    </a:cubicBezTo>
                    <a:cubicBezTo>
                      <a:pt x="344" y="403"/>
                      <a:pt x="345" y="404"/>
                      <a:pt x="350" y="405"/>
                    </a:cubicBezTo>
                    <a:cubicBezTo>
                      <a:pt x="352" y="405"/>
                      <a:pt x="354" y="406"/>
                      <a:pt x="355" y="408"/>
                    </a:cubicBezTo>
                    <a:cubicBezTo>
                      <a:pt x="356" y="409"/>
                      <a:pt x="356" y="411"/>
                      <a:pt x="355" y="412"/>
                    </a:cubicBezTo>
                    <a:cubicBezTo>
                      <a:pt x="355" y="413"/>
                      <a:pt x="355" y="413"/>
                      <a:pt x="355" y="414"/>
                    </a:cubicBezTo>
                    <a:cubicBezTo>
                      <a:pt x="355" y="415"/>
                      <a:pt x="362" y="420"/>
                      <a:pt x="364" y="420"/>
                    </a:cubicBezTo>
                    <a:cubicBezTo>
                      <a:pt x="365" y="420"/>
                      <a:pt x="365" y="420"/>
                      <a:pt x="365" y="421"/>
                    </a:cubicBezTo>
                    <a:cubicBezTo>
                      <a:pt x="365" y="421"/>
                      <a:pt x="365" y="421"/>
                      <a:pt x="366" y="421"/>
                    </a:cubicBezTo>
                    <a:cubicBezTo>
                      <a:pt x="366" y="421"/>
                      <a:pt x="366" y="421"/>
                      <a:pt x="367" y="422"/>
                    </a:cubicBezTo>
                    <a:cubicBezTo>
                      <a:pt x="367" y="422"/>
                      <a:pt x="367" y="422"/>
                      <a:pt x="367" y="422"/>
                    </a:cubicBezTo>
                    <a:cubicBezTo>
                      <a:pt x="367" y="422"/>
                      <a:pt x="368" y="422"/>
                      <a:pt x="369" y="422"/>
                    </a:cubicBezTo>
                    <a:cubicBezTo>
                      <a:pt x="370" y="422"/>
                      <a:pt x="370" y="422"/>
                      <a:pt x="370" y="422"/>
                    </a:cubicBezTo>
                    <a:cubicBezTo>
                      <a:pt x="371" y="422"/>
                      <a:pt x="371" y="421"/>
                      <a:pt x="371" y="421"/>
                    </a:cubicBezTo>
                    <a:cubicBezTo>
                      <a:pt x="372" y="419"/>
                      <a:pt x="374" y="418"/>
                      <a:pt x="376" y="418"/>
                    </a:cubicBezTo>
                    <a:cubicBezTo>
                      <a:pt x="378" y="418"/>
                      <a:pt x="380" y="419"/>
                      <a:pt x="381" y="421"/>
                    </a:cubicBezTo>
                    <a:cubicBezTo>
                      <a:pt x="381" y="422"/>
                      <a:pt x="382" y="422"/>
                      <a:pt x="382" y="422"/>
                    </a:cubicBezTo>
                    <a:cubicBezTo>
                      <a:pt x="382" y="422"/>
                      <a:pt x="383" y="422"/>
                      <a:pt x="384" y="421"/>
                    </a:cubicBezTo>
                    <a:cubicBezTo>
                      <a:pt x="385" y="420"/>
                      <a:pt x="386" y="420"/>
                      <a:pt x="387" y="420"/>
                    </a:cubicBezTo>
                    <a:cubicBezTo>
                      <a:pt x="389" y="420"/>
                      <a:pt x="391" y="421"/>
                      <a:pt x="391" y="423"/>
                    </a:cubicBezTo>
                    <a:cubicBezTo>
                      <a:pt x="392" y="424"/>
                      <a:pt x="392" y="427"/>
                      <a:pt x="390" y="429"/>
                    </a:cubicBezTo>
                    <a:cubicBezTo>
                      <a:pt x="390" y="429"/>
                      <a:pt x="390" y="429"/>
                      <a:pt x="390" y="429"/>
                    </a:cubicBezTo>
                    <a:cubicBezTo>
                      <a:pt x="390" y="431"/>
                      <a:pt x="391" y="434"/>
                      <a:pt x="392" y="435"/>
                    </a:cubicBezTo>
                    <a:cubicBezTo>
                      <a:pt x="393" y="435"/>
                      <a:pt x="393" y="434"/>
                      <a:pt x="392" y="433"/>
                    </a:cubicBezTo>
                    <a:cubicBezTo>
                      <a:pt x="391" y="428"/>
                      <a:pt x="398" y="424"/>
                      <a:pt x="409" y="421"/>
                    </a:cubicBezTo>
                    <a:cubicBezTo>
                      <a:pt x="419" y="417"/>
                      <a:pt x="429" y="411"/>
                      <a:pt x="430" y="409"/>
                    </a:cubicBezTo>
                    <a:cubicBezTo>
                      <a:pt x="430" y="408"/>
                      <a:pt x="431" y="407"/>
                      <a:pt x="433" y="407"/>
                    </a:cubicBezTo>
                    <a:cubicBezTo>
                      <a:pt x="433" y="407"/>
                      <a:pt x="434" y="408"/>
                      <a:pt x="436" y="408"/>
                    </a:cubicBezTo>
                    <a:cubicBezTo>
                      <a:pt x="438" y="409"/>
                      <a:pt x="441" y="409"/>
                      <a:pt x="442" y="408"/>
                    </a:cubicBezTo>
                    <a:cubicBezTo>
                      <a:pt x="445" y="406"/>
                      <a:pt x="454" y="405"/>
                      <a:pt x="461" y="405"/>
                    </a:cubicBezTo>
                    <a:cubicBezTo>
                      <a:pt x="462" y="405"/>
                      <a:pt x="462" y="405"/>
                      <a:pt x="462" y="405"/>
                    </a:cubicBezTo>
                    <a:cubicBezTo>
                      <a:pt x="463" y="405"/>
                      <a:pt x="464" y="405"/>
                      <a:pt x="465" y="403"/>
                    </a:cubicBezTo>
                    <a:cubicBezTo>
                      <a:pt x="465" y="402"/>
                      <a:pt x="466" y="401"/>
                      <a:pt x="468" y="400"/>
                    </a:cubicBezTo>
                    <a:cubicBezTo>
                      <a:pt x="469" y="399"/>
                      <a:pt x="470" y="398"/>
                      <a:pt x="470" y="397"/>
                    </a:cubicBezTo>
                    <a:cubicBezTo>
                      <a:pt x="472" y="396"/>
                      <a:pt x="472" y="395"/>
                      <a:pt x="475" y="394"/>
                    </a:cubicBezTo>
                    <a:cubicBezTo>
                      <a:pt x="479" y="393"/>
                      <a:pt x="480" y="390"/>
                      <a:pt x="480" y="389"/>
                    </a:cubicBezTo>
                    <a:cubicBezTo>
                      <a:pt x="480" y="387"/>
                      <a:pt x="483" y="386"/>
                      <a:pt x="485" y="385"/>
                    </a:cubicBezTo>
                    <a:cubicBezTo>
                      <a:pt x="486" y="384"/>
                      <a:pt x="488" y="384"/>
                      <a:pt x="488" y="384"/>
                    </a:cubicBezTo>
                    <a:cubicBezTo>
                      <a:pt x="488" y="382"/>
                      <a:pt x="490" y="381"/>
                      <a:pt x="492" y="380"/>
                    </a:cubicBezTo>
                    <a:cubicBezTo>
                      <a:pt x="492" y="380"/>
                      <a:pt x="494" y="379"/>
                      <a:pt x="494" y="379"/>
                    </a:cubicBezTo>
                    <a:cubicBezTo>
                      <a:pt x="494" y="376"/>
                      <a:pt x="496" y="375"/>
                      <a:pt x="497" y="374"/>
                    </a:cubicBezTo>
                    <a:cubicBezTo>
                      <a:pt x="498" y="374"/>
                      <a:pt x="499" y="374"/>
                      <a:pt x="499" y="373"/>
                    </a:cubicBezTo>
                    <a:cubicBezTo>
                      <a:pt x="499" y="373"/>
                      <a:pt x="499" y="371"/>
                      <a:pt x="499" y="370"/>
                    </a:cubicBezTo>
                    <a:cubicBezTo>
                      <a:pt x="499" y="368"/>
                      <a:pt x="498" y="365"/>
                      <a:pt x="501" y="364"/>
                    </a:cubicBezTo>
                    <a:cubicBezTo>
                      <a:pt x="500" y="364"/>
                      <a:pt x="500" y="363"/>
                      <a:pt x="500" y="363"/>
                    </a:cubicBezTo>
                    <a:cubicBezTo>
                      <a:pt x="499" y="362"/>
                      <a:pt x="499" y="362"/>
                      <a:pt x="499" y="361"/>
                    </a:cubicBezTo>
                    <a:cubicBezTo>
                      <a:pt x="498" y="360"/>
                      <a:pt x="499" y="359"/>
                      <a:pt x="499" y="359"/>
                    </a:cubicBezTo>
                    <a:cubicBezTo>
                      <a:pt x="500" y="358"/>
                      <a:pt x="501" y="357"/>
                      <a:pt x="503" y="356"/>
                    </a:cubicBezTo>
                    <a:cubicBezTo>
                      <a:pt x="505" y="356"/>
                      <a:pt x="506" y="356"/>
                      <a:pt x="507" y="355"/>
                    </a:cubicBezTo>
                    <a:cubicBezTo>
                      <a:pt x="510" y="353"/>
                      <a:pt x="511" y="351"/>
                      <a:pt x="512" y="348"/>
                    </a:cubicBezTo>
                    <a:cubicBezTo>
                      <a:pt x="512" y="344"/>
                      <a:pt x="518" y="341"/>
                      <a:pt x="520" y="340"/>
                    </a:cubicBezTo>
                    <a:cubicBezTo>
                      <a:pt x="521" y="340"/>
                      <a:pt x="522" y="337"/>
                      <a:pt x="521" y="333"/>
                    </a:cubicBezTo>
                    <a:cubicBezTo>
                      <a:pt x="521" y="331"/>
                      <a:pt x="522" y="329"/>
                      <a:pt x="523" y="329"/>
                    </a:cubicBezTo>
                    <a:cubicBezTo>
                      <a:pt x="522" y="328"/>
                      <a:pt x="522" y="327"/>
                      <a:pt x="522" y="326"/>
                    </a:cubicBezTo>
                    <a:cubicBezTo>
                      <a:pt x="523" y="325"/>
                      <a:pt x="523" y="324"/>
                      <a:pt x="525" y="323"/>
                    </a:cubicBezTo>
                    <a:cubicBezTo>
                      <a:pt x="523" y="323"/>
                      <a:pt x="522" y="321"/>
                      <a:pt x="521" y="320"/>
                    </a:cubicBezTo>
                    <a:cubicBezTo>
                      <a:pt x="520" y="320"/>
                      <a:pt x="520" y="320"/>
                      <a:pt x="520" y="320"/>
                    </a:cubicBezTo>
                    <a:cubicBezTo>
                      <a:pt x="519" y="320"/>
                      <a:pt x="518" y="321"/>
                      <a:pt x="517" y="321"/>
                    </a:cubicBezTo>
                    <a:cubicBezTo>
                      <a:pt x="515" y="321"/>
                      <a:pt x="512" y="319"/>
                      <a:pt x="512" y="317"/>
                    </a:cubicBezTo>
                    <a:cubicBezTo>
                      <a:pt x="511" y="316"/>
                      <a:pt x="512" y="314"/>
                      <a:pt x="514" y="314"/>
                    </a:cubicBezTo>
                    <a:cubicBezTo>
                      <a:pt x="516" y="313"/>
                      <a:pt x="519" y="312"/>
                      <a:pt x="521" y="310"/>
                    </a:cubicBezTo>
                    <a:cubicBezTo>
                      <a:pt x="523" y="310"/>
                      <a:pt x="524" y="309"/>
                      <a:pt x="525" y="308"/>
                    </a:cubicBezTo>
                    <a:cubicBezTo>
                      <a:pt x="524" y="307"/>
                      <a:pt x="521" y="306"/>
                      <a:pt x="520" y="306"/>
                    </a:cubicBezTo>
                    <a:cubicBezTo>
                      <a:pt x="520" y="306"/>
                      <a:pt x="520" y="306"/>
                      <a:pt x="520" y="306"/>
                    </a:cubicBezTo>
                    <a:cubicBezTo>
                      <a:pt x="517" y="306"/>
                      <a:pt x="515" y="303"/>
                      <a:pt x="513" y="301"/>
                    </a:cubicBezTo>
                    <a:cubicBezTo>
                      <a:pt x="512" y="300"/>
                      <a:pt x="511" y="298"/>
                      <a:pt x="510" y="298"/>
                    </a:cubicBezTo>
                    <a:cubicBezTo>
                      <a:pt x="507" y="298"/>
                      <a:pt x="507" y="297"/>
                      <a:pt x="507" y="296"/>
                    </a:cubicBezTo>
                    <a:cubicBezTo>
                      <a:pt x="507" y="293"/>
                      <a:pt x="511" y="293"/>
                      <a:pt x="512" y="293"/>
                    </a:cubicBezTo>
                    <a:cubicBezTo>
                      <a:pt x="514" y="293"/>
                      <a:pt x="516" y="293"/>
                      <a:pt x="517" y="294"/>
                    </a:cubicBezTo>
                    <a:cubicBezTo>
                      <a:pt x="520" y="296"/>
                      <a:pt x="522" y="297"/>
                      <a:pt x="524" y="297"/>
                    </a:cubicBezTo>
                    <a:cubicBezTo>
                      <a:pt x="523" y="295"/>
                      <a:pt x="520" y="292"/>
                      <a:pt x="515" y="289"/>
                    </a:cubicBezTo>
                    <a:cubicBezTo>
                      <a:pt x="513" y="287"/>
                      <a:pt x="513" y="284"/>
                      <a:pt x="513" y="283"/>
                    </a:cubicBezTo>
                    <a:cubicBezTo>
                      <a:pt x="513" y="282"/>
                      <a:pt x="513" y="282"/>
                      <a:pt x="513" y="282"/>
                    </a:cubicBezTo>
                    <a:cubicBezTo>
                      <a:pt x="511" y="280"/>
                      <a:pt x="507" y="270"/>
                      <a:pt x="506" y="267"/>
                    </a:cubicBezTo>
                    <a:cubicBezTo>
                      <a:pt x="505" y="266"/>
                      <a:pt x="503" y="265"/>
                      <a:pt x="501" y="264"/>
                    </a:cubicBezTo>
                    <a:cubicBezTo>
                      <a:pt x="499" y="263"/>
                      <a:pt x="497" y="262"/>
                      <a:pt x="496" y="261"/>
                    </a:cubicBezTo>
                    <a:cubicBezTo>
                      <a:pt x="495" y="259"/>
                      <a:pt x="495" y="257"/>
                      <a:pt x="495" y="255"/>
                    </a:cubicBezTo>
                    <a:cubicBezTo>
                      <a:pt x="496" y="252"/>
                      <a:pt x="499" y="249"/>
                      <a:pt x="502" y="247"/>
                    </a:cubicBezTo>
                    <a:cubicBezTo>
                      <a:pt x="504" y="247"/>
                      <a:pt x="504" y="245"/>
                      <a:pt x="505" y="244"/>
                    </a:cubicBezTo>
                    <a:cubicBezTo>
                      <a:pt x="505" y="243"/>
                      <a:pt x="506" y="241"/>
                      <a:pt x="508" y="241"/>
                    </a:cubicBezTo>
                    <a:cubicBezTo>
                      <a:pt x="508" y="241"/>
                      <a:pt x="508" y="241"/>
                      <a:pt x="508" y="241"/>
                    </a:cubicBezTo>
                    <a:cubicBezTo>
                      <a:pt x="509" y="241"/>
                      <a:pt x="509" y="241"/>
                      <a:pt x="509" y="241"/>
                    </a:cubicBezTo>
                    <a:cubicBezTo>
                      <a:pt x="510" y="241"/>
                      <a:pt x="511" y="241"/>
                      <a:pt x="512" y="238"/>
                    </a:cubicBezTo>
                    <a:cubicBezTo>
                      <a:pt x="514" y="235"/>
                      <a:pt x="517" y="235"/>
                      <a:pt x="518" y="234"/>
                    </a:cubicBezTo>
                    <a:cubicBezTo>
                      <a:pt x="519" y="234"/>
                      <a:pt x="519" y="234"/>
                      <a:pt x="520" y="234"/>
                    </a:cubicBezTo>
                    <a:cubicBezTo>
                      <a:pt x="521" y="233"/>
                      <a:pt x="524" y="232"/>
                      <a:pt x="527" y="231"/>
                    </a:cubicBezTo>
                    <a:cubicBezTo>
                      <a:pt x="529" y="231"/>
                      <a:pt x="532" y="231"/>
                      <a:pt x="533" y="230"/>
                    </a:cubicBezTo>
                    <a:cubicBezTo>
                      <a:pt x="533" y="230"/>
                      <a:pt x="533" y="229"/>
                      <a:pt x="532" y="228"/>
                    </a:cubicBezTo>
                    <a:cubicBezTo>
                      <a:pt x="531" y="227"/>
                      <a:pt x="529" y="226"/>
                      <a:pt x="528" y="226"/>
                    </a:cubicBezTo>
                    <a:cubicBezTo>
                      <a:pt x="527" y="227"/>
                      <a:pt x="526" y="227"/>
                      <a:pt x="525" y="227"/>
                    </a:cubicBezTo>
                    <a:cubicBezTo>
                      <a:pt x="521" y="227"/>
                      <a:pt x="517" y="225"/>
                      <a:pt x="515" y="221"/>
                    </a:cubicBezTo>
                    <a:cubicBezTo>
                      <a:pt x="514" y="221"/>
                      <a:pt x="511" y="224"/>
                      <a:pt x="510" y="226"/>
                    </a:cubicBezTo>
                    <a:cubicBezTo>
                      <a:pt x="507" y="228"/>
                      <a:pt x="505" y="230"/>
                      <a:pt x="502" y="232"/>
                    </a:cubicBezTo>
                    <a:cubicBezTo>
                      <a:pt x="499" y="233"/>
                      <a:pt x="496" y="232"/>
                      <a:pt x="494" y="229"/>
                    </a:cubicBezTo>
                    <a:cubicBezTo>
                      <a:pt x="492" y="226"/>
                      <a:pt x="491" y="223"/>
                      <a:pt x="493" y="220"/>
                    </a:cubicBezTo>
                    <a:cubicBezTo>
                      <a:pt x="493" y="219"/>
                      <a:pt x="493" y="219"/>
                      <a:pt x="493" y="219"/>
                    </a:cubicBezTo>
                    <a:cubicBezTo>
                      <a:pt x="493" y="219"/>
                      <a:pt x="492" y="219"/>
                      <a:pt x="488" y="219"/>
                    </a:cubicBezTo>
                    <a:cubicBezTo>
                      <a:pt x="486" y="219"/>
                      <a:pt x="485" y="219"/>
                      <a:pt x="483" y="219"/>
                    </a:cubicBezTo>
                    <a:cubicBezTo>
                      <a:pt x="483" y="219"/>
                      <a:pt x="483" y="219"/>
                      <a:pt x="483" y="219"/>
                    </a:cubicBezTo>
                    <a:cubicBezTo>
                      <a:pt x="479" y="219"/>
                      <a:pt x="476" y="216"/>
                      <a:pt x="476" y="212"/>
                    </a:cubicBezTo>
                    <a:cubicBezTo>
                      <a:pt x="476" y="208"/>
                      <a:pt x="478" y="201"/>
                      <a:pt x="482" y="201"/>
                    </a:cubicBezTo>
                    <a:cubicBezTo>
                      <a:pt x="484" y="201"/>
                      <a:pt x="486" y="201"/>
                      <a:pt x="487" y="201"/>
                    </a:cubicBezTo>
                    <a:cubicBezTo>
                      <a:pt x="488" y="201"/>
                      <a:pt x="490" y="202"/>
                      <a:pt x="491" y="202"/>
                    </a:cubicBezTo>
                    <a:cubicBezTo>
                      <a:pt x="492" y="202"/>
                      <a:pt x="494" y="201"/>
                      <a:pt x="495" y="198"/>
                    </a:cubicBezTo>
                    <a:cubicBezTo>
                      <a:pt x="496" y="193"/>
                      <a:pt x="499" y="192"/>
                      <a:pt x="502" y="192"/>
                    </a:cubicBezTo>
                    <a:cubicBezTo>
                      <a:pt x="504" y="191"/>
                      <a:pt x="506" y="191"/>
                      <a:pt x="508" y="188"/>
                    </a:cubicBezTo>
                    <a:cubicBezTo>
                      <a:pt x="512" y="184"/>
                      <a:pt x="518" y="178"/>
                      <a:pt x="524" y="178"/>
                    </a:cubicBezTo>
                    <a:cubicBezTo>
                      <a:pt x="526" y="178"/>
                      <a:pt x="528" y="179"/>
                      <a:pt x="530" y="180"/>
                    </a:cubicBezTo>
                    <a:cubicBezTo>
                      <a:pt x="532" y="182"/>
                      <a:pt x="532" y="183"/>
                      <a:pt x="532" y="184"/>
                    </a:cubicBezTo>
                    <a:cubicBezTo>
                      <a:pt x="533" y="188"/>
                      <a:pt x="530" y="191"/>
                      <a:pt x="527" y="194"/>
                    </a:cubicBezTo>
                    <a:cubicBezTo>
                      <a:pt x="525" y="195"/>
                      <a:pt x="524" y="197"/>
                      <a:pt x="523" y="198"/>
                    </a:cubicBezTo>
                    <a:cubicBezTo>
                      <a:pt x="523" y="199"/>
                      <a:pt x="523" y="200"/>
                      <a:pt x="523" y="201"/>
                    </a:cubicBezTo>
                    <a:cubicBezTo>
                      <a:pt x="523" y="202"/>
                      <a:pt x="523" y="204"/>
                      <a:pt x="522" y="206"/>
                    </a:cubicBezTo>
                    <a:cubicBezTo>
                      <a:pt x="523" y="206"/>
                      <a:pt x="525" y="205"/>
                      <a:pt x="526" y="204"/>
                    </a:cubicBezTo>
                    <a:cubicBezTo>
                      <a:pt x="534" y="199"/>
                      <a:pt x="541" y="195"/>
                      <a:pt x="548" y="192"/>
                    </a:cubicBezTo>
                    <a:cubicBezTo>
                      <a:pt x="549" y="192"/>
                      <a:pt x="551" y="191"/>
                      <a:pt x="552" y="191"/>
                    </a:cubicBezTo>
                    <a:cubicBezTo>
                      <a:pt x="552" y="191"/>
                      <a:pt x="552" y="191"/>
                      <a:pt x="553" y="191"/>
                    </a:cubicBezTo>
                    <a:cubicBezTo>
                      <a:pt x="553" y="191"/>
                      <a:pt x="553" y="190"/>
                      <a:pt x="553" y="190"/>
                    </a:cubicBezTo>
                    <a:cubicBezTo>
                      <a:pt x="553" y="190"/>
                      <a:pt x="553" y="189"/>
                      <a:pt x="554" y="189"/>
                    </a:cubicBezTo>
                    <a:cubicBezTo>
                      <a:pt x="554" y="189"/>
                      <a:pt x="554" y="189"/>
                      <a:pt x="554" y="189"/>
                    </a:cubicBezTo>
                    <a:cubicBezTo>
                      <a:pt x="554" y="188"/>
                      <a:pt x="554" y="188"/>
                      <a:pt x="555" y="188"/>
                    </a:cubicBezTo>
                    <a:cubicBezTo>
                      <a:pt x="555" y="188"/>
                      <a:pt x="555" y="188"/>
                      <a:pt x="555" y="187"/>
                    </a:cubicBezTo>
                    <a:cubicBezTo>
                      <a:pt x="555" y="187"/>
                      <a:pt x="556" y="187"/>
                      <a:pt x="556" y="187"/>
                    </a:cubicBezTo>
                    <a:cubicBezTo>
                      <a:pt x="557" y="186"/>
                      <a:pt x="558" y="186"/>
                      <a:pt x="559" y="185"/>
                    </a:cubicBezTo>
                    <a:cubicBezTo>
                      <a:pt x="564" y="183"/>
                      <a:pt x="575" y="178"/>
                      <a:pt x="576" y="176"/>
                    </a:cubicBezTo>
                    <a:cubicBezTo>
                      <a:pt x="577" y="175"/>
                      <a:pt x="577" y="174"/>
                      <a:pt x="578" y="173"/>
                    </a:cubicBezTo>
                    <a:cubicBezTo>
                      <a:pt x="580" y="170"/>
                      <a:pt x="582" y="167"/>
                      <a:pt x="585" y="167"/>
                    </a:cubicBezTo>
                    <a:cubicBezTo>
                      <a:pt x="587" y="167"/>
                      <a:pt x="588" y="168"/>
                      <a:pt x="589" y="169"/>
                    </a:cubicBezTo>
                    <a:cubicBezTo>
                      <a:pt x="590" y="169"/>
                      <a:pt x="591" y="170"/>
                      <a:pt x="592" y="170"/>
                    </a:cubicBezTo>
                    <a:cubicBezTo>
                      <a:pt x="594" y="170"/>
                      <a:pt x="595" y="170"/>
                      <a:pt x="596" y="170"/>
                    </a:cubicBezTo>
                    <a:cubicBezTo>
                      <a:pt x="596" y="170"/>
                      <a:pt x="597" y="170"/>
                      <a:pt x="598" y="170"/>
                    </a:cubicBezTo>
                    <a:cubicBezTo>
                      <a:pt x="597" y="169"/>
                      <a:pt x="596" y="167"/>
                      <a:pt x="597" y="166"/>
                    </a:cubicBezTo>
                    <a:cubicBezTo>
                      <a:pt x="598" y="164"/>
                      <a:pt x="600" y="164"/>
                      <a:pt x="603" y="163"/>
                    </a:cubicBezTo>
                    <a:cubicBezTo>
                      <a:pt x="604" y="163"/>
                      <a:pt x="604" y="163"/>
                      <a:pt x="604" y="163"/>
                    </a:cubicBezTo>
                    <a:cubicBezTo>
                      <a:pt x="606" y="163"/>
                      <a:pt x="606" y="162"/>
                      <a:pt x="607" y="161"/>
                    </a:cubicBezTo>
                    <a:cubicBezTo>
                      <a:pt x="608" y="159"/>
                      <a:pt x="609" y="157"/>
                      <a:pt x="612" y="157"/>
                    </a:cubicBezTo>
                    <a:cubicBezTo>
                      <a:pt x="612" y="157"/>
                      <a:pt x="613" y="155"/>
                      <a:pt x="613" y="154"/>
                    </a:cubicBezTo>
                    <a:cubicBezTo>
                      <a:pt x="614" y="152"/>
                      <a:pt x="615" y="149"/>
                      <a:pt x="619" y="149"/>
                    </a:cubicBezTo>
                    <a:cubicBezTo>
                      <a:pt x="621" y="149"/>
                      <a:pt x="622" y="150"/>
                      <a:pt x="624" y="151"/>
                    </a:cubicBezTo>
                    <a:cubicBezTo>
                      <a:pt x="625" y="152"/>
                      <a:pt x="626" y="153"/>
                      <a:pt x="627" y="152"/>
                    </a:cubicBezTo>
                    <a:cubicBezTo>
                      <a:pt x="628" y="152"/>
                      <a:pt x="629" y="152"/>
                      <a:pt x="629" y="152"/>
                    </a:cubicBezTo>
                    <a:cubicBezTo>
                      <a:pt x="629" y="152"/>
                      <a:pt x="630" y="152"/>
                      <a:pt x="630" y="152"/>
                    </a:cubicBezTo>
                    <a:cubicBezTo>
                      <a:pt x="630" y="152"/>
                      <a:pt x="630" y="152"/>
                      <a:pt x="631" y="153"/>
                    </a:cubicBezTo>
                    <a:cubicBezTo>
                      <a:pt x="631" y="152"/>
                      <a:pt x="631" y="152"/>
                      <a:pt x="632" y="152"/>
                    </a:cubicBezTo>
                    <a:cubicBezTo>
                      <a:pt x="632" y="152"/>
                      <a:pt x="632" y="152"/>
                      <a:pt x="632" y="151"/>
                    </a:cubicBezTo>
                    <a:cubicBezTo>
                      <a:pt x="632" y="150"/>
                      <a:pt x="632" y="149"/>
                      <a:pt x="632" y="148"/>
                    </a:cubicBezTo>
                    <a:cubicBezTo>
                      <a:pt x="632" y="146"/>
                      <a:pt x="632" y="144"/>
                      <a:pt x="631" y="143"/>
                    </a:cubicBezTo>
                    <a:cubicBezTo>
                      <a:pt x="630" y="140"/>
                      <a:pt x="630" y="137"/>
                      <a:pt x="630" y="136"/>
                    </a:cubicBezTo>
                    <a:cubicBezTo>
                      <a:pt x="631" y="135"/>
                      <a:pt x="631" y="134"/>
                      <a:pt x="630" y="133"/>
                    </a:cubicBezTo>
                    <a:cubicBezTo>
                      <a:pt x="630" y="132"/>
                      <a:pt x="629" y="127"/>
                      <a:pt x="631" y="124"/>
                    </a:cubicBezTo>
                    <a:cubicBezTo>
                      <a:pt x="632" y="123"/>
                      <a:pt x="633" y="123"/>
                      <a:pt x="634" y="123"/>
                    </a:cubicBezTo>
                    <a:cubicBezTo>
                      <a:pt x="634" y="123"/>
                      <a:pt x="636" y="121"/>
                      <a:pt x="636" y="121"/>
                    </a:cubicBezTo>
                    <a:cubicBezTo>
                      <a:pt x="638" y="119"/>
                      <a:pt x="640" y="118"/>
                      <a:pt x="642" y="118"/>
                    </a:cubicBezTo>
                    <a:cubicBezTo>
                      <a:pt x="643" y="118"/>
                      <a:pt x="644" y="118"/>
                      <a:pt x="645" y="119"/>
                    </a:cubicBezTo>
                    <a:cubicBezTo>
                      <a:pt x="646" y="120"/>
                      <a:pt x="648" y="120"/>
                      <a:pt x="650" y="120"/>
                    </a:cubicBezTo>
                    <a:cubicBezTo>
                      <a:pt x="650" y="120"/>
                      <a:pt x="650" y="120"/>
                      <a:pt x="650" y="120"/>
                    </a:cubicBezTo>
                    <a:cubicBezTo>
                      <a:pt x="651" y="120"/>
                      <a:pt x="651" y="120"/>
                      <a:pt x="652" y="120"/>
                    </a:cubicBezTo>
                    <a:cubicBezTo>
                      <a:pt x="651" y="118"/>
                      <a:pt x="653" y="117"/>
                      <a:pt x="654" y="115"/>
                    </a:cubicBezTo>
                    <a:cubicBezTo>
                      <a:pt x="656" y="114"/>
                      <a:pt x="657" y="114"/>
                      <a:pt x="657" y="113"/>
                    </a:cubicBezTo>
                    <a:cubicBezTo>
                      <a:pt x="657" y="110"/>
                      <a:pt x="659" y="108"/>
                      <a:pt x="661" y="107"/>
                    </a:cubicBezTo>
                    <a:cubicBezTo>
                      <a:pt x="662" y="106"/>
                      <a:pt x="663" y="105"/>
                      <a:pt x="663" y="104"/>
                    </a:cubicBezTo>
                    <a:cubicBezTo>
                      <a:pt x="664" y="103"/>
                      <a:pt x="664" y="103"/>
                      <a:pt x="664" y="102"/>
                    </a:cubicBezTo>
                    <a:cubicBezTo>
                      <a:pt x="665" y="97"/>
                      <a:pt x="666" y="93"/>
                      <a:pt x="668" y="90"/>
                    </a:cubicBezTo>
                    <a:cubicBezTo>
                      <a:pt x="669" y="89"/>
                      <a:pt x="670" y="89"/>
                      <a:pt x="670" y="88"/>
                    </a:cubicBezTo>
                    <a:cubicBezTo>
                      <a:pt x="671" y="88"/>
                      <a:pt x="671" y="88"/>
                      <a:pt x="671" y="88"/>
                    </a:cubicBezTo>
                    <a:cubicBezTo>
                      <a:pt x="671" y="88"/>
                      <a:pt x="671" y="88"/>
                      <a:pt x="671" y="88"/>
                    </a:cubicBezTo>
                    <a:cubicBezTo>
                      <a:pt x="671" y="88"/>
                      <a:pt x="670" y="87"/>
                      <a:pt x="670" y="87"/>
                    </a:cubicBezTo>
                    <a:cubicBezTo>
                      <a:pt x="670" y="86"/>
                      <a:pt x="669" y="84"/>
                      <a:pt x="669" y="80"/>
                    </a:cubicBezTo>
                    <a:cubicBezTo>
                      <a:pt x="669" y="80"/>
                      <a:pt x="669" y="79"/>
                      <a:pt x="669" y="79"/>
                    </a:cubicBezTo>
                    <a:cubicBezTo>
                      <a:pt x="668" y="79"/>
                      <a:pt x="668" y="79"/>
                      <a:pt x="667" y="79"/>
                    </a:cubicBezTo>
                    <a:cubicBezTo>
                      <a:pt x="666" y="79"/>
                      <a:pt x="664" y="79"/>
                      <a:pt x="663" y="80"/>
                    </a:cubicBezTo>
                    <a:cubicBezTo>
                      <a:pt x="662" y="81"/>
                      <a:pt x="660" y="81"/>
                      <a:pt x="658" y="81"/>
                    </a:cubicBezTo>
                    <a:cubicBezTo>
                      <a:pt x="656" y="81"/>
                      <a:pt x="654" y="82"/>
                      <a:pt x="653" y="83"/>
                    </a:cubicBezTo>
                    <a:cubicBezTo>
                      <a:pt x="651" y="86"/>
                      <a:pt x="649" y="87"/>
                      <a:pt x="647" y="87"/>
                    </a:cubicBezTo>
                    <a:cubicBezTo>
                      <a:pt x="646" y="87"/>
                      <a:pt x="646" y="87"/>
                      <a:pt x="645" y="87"/>
                    </a:cubicBezTo>
                    <a:cubicBezTo>
                      <a:pt x="644" y="86"/>
                      <a:pt x="643" y="86"/>
                      <a:pt x="641" y="87"/>
                    </a:cubicBezTo>
                    <a:cubicBezTo>
                      <a:pt x="641" y="87"/>
                      <a:pt x="640" y="87"/>
                      <a:pt x="639" y="87"/>
                    </a:cubicBezTo>
                    <a:cubicBezTo>
                      <a:pt x="636" y="87"/>
                      <a:pt x="631" y="86"/>
                      <a:pt x="629" y="83"/>
                    </a:cubicBezTo>
                    <a:cubicBezTo>
                      <a:pt x="628" y="82"/>
                      <a:pt x="628" y="81"/>
                      <a:pt x="628" y="80"/>
                    </a:cubicBezTo>
                    <a:cubicBezTo>
                      <a:pt x="628" y="79"/>
                      <a:pt x="628" y="78"/>
                      <a:pt x="627" y="77"/>
                    </a:cubicBezTo>
                    <a:cubicBezTo>
                      <a:pt x="627" y="76"/>
                      <a:pt x="627" y="76"/>
                      <a:pt x="627" y="75"/>
                    </a:cubicBezTo>
                    <a:cubicBezTo>
                      <a:pt x="626" y="74"/>
                      <a:pt x="626" y="72"/>
                      <a:pt x="626" y="70"/>
                    </a:cubicBezTo>
                    <a:cubicBezTo>
                      <a:pt x="626" y="70"/>
                      <a:pt x="625" y="70"/>
                      <a:pt x="624" y="70"/>
                    </a:cubicBezTo>
                    <a:cubicBezTo>
                      <a:pt x="622" y="69"/>
                      <a:pt x="620" y="69"/>
                      <a:pt x="618" y="67"/>
                    </a:cubicBezTo>
                    <a:cubicBezTo>
                      <a:pt x="618" y="66"/>
                      <a:pt x="617" y="65"/>
                      <a:pt x="616" y="65"/>
                    </a:cubicBezTo>
                    <a:cubicBezTo>
                      <a:pt x="613" y="63"/>
                      <a:pt x="610" y="62"/>
                      <a:pt x="609" y="62"/>
                    </a:cubicBezTo>
                    <a:cubicBezTo>
                      <a:pt x="609" y="62"/>
                      <a:pt x="609" y="62"/>
                      <a:pt x="609" y="62"/>
                    </a:cubicBezTo>
                    <a:cubicBezTo>
                      <a:pt x="608" y="62"/>
                      <a:pt x="608" y="62"/>
                      <a:pt x="608" y="62"/>
                    </a:cubicBezTo>
                    <a:cubicBezTo>
                      <a:pt x="607" y="62"/>
                      <a:pt x="606" y="62"/>
                      <a:pt x="604" y="61"/>
                    </a:cubicBezTo>
                    <a:cubicBezTo>
                      <a:pt x="603" y="60"/>
                      <a:pt x="600" y="58"/>
                      <a:pt x="597" y="58"/>
                    </a:cubicBezTo>
                    <a:cubicBezTo>
                      <a:pt x="595" y="58"/>
                      <a:pt x="593" y="57"/>
                      <a:pt x="592" y="56"/>
                    </a:cubicBezTo>
                    <a:cubicBezTo>
                      <a:pt x="590" y="54"/>
                      <a:pt x="591" y="51"/>
                      <a:pt x="591" y="49"/>
                    </a:cubicBezTo>
                    <a:cubicBezTo>
                      <a:pt x="591" y="49"/>
                      <a:pt x="590" y="45"/>
                      <a:pt x="589" y="44"/>
                    </a:cubicBezTo>
                    <a:cubicBezTo>
                      <a:pt x="587" y="41"/>
                      <a:pt x="586" y="39"/>
                      <a:pt x="585" y="37"/>
                    </a:cubicBezTo>
                    <a:cubicBezTo>
                      <a:pt x="585" y="36"/>
                      <a:pt x="585" y="35"/>
                      <a:pt x="584" y="34"/>
                    </a:cubicBezTo>
                    <a:cubicBezTo>
                      <a:pt x="582" y="32"/>
                      <a:pt x="580" y="29"/>
                      <a:pt x="579" y="23"/>
                    </a:cubicBezTo>
                    <a:cubicBezTo>
                      <a:pt x="578" y="19"/>
                      <a:pt x="577" y="18"/>
                      <a:pt x="575" y="17"/>
                    </a:cubicBezTo>
                    <a:cubicBezTo>
                      <a:pt x="574" y="16"/>
                      <a:pt x="573" y="15"/>
                      <a:pt x="573" y="12"/>
                    </a:cubicBezTo>
                    <a:cubicBezTo>
                      <a:pt x="574" y="11"/>
                      <a:pt x="572" y="10"/>
                      <a:pt x="570" y="8"/>
                    </a:cubicBezTo>
                    <a:cubicBezTo>
                      <a:pt x="569" y="7"/>
                      <a:pt x="567" y="7"/>
                      <a:pt x="566" y="5"/>
                    </a:cubicBezTo>
                    <a:cubicBezTo>
                      <a:pt x="566" y="5"/>
                      <a:pt x="564" y="5"/>
                      <a:pt x="562" y="4"/>
                    </a:cubicBezTo>
                    <a:cubicBezTo>
                      <a:pt x="559" y="4"/>
                      <a:pt x="556" y="3"/>
                      <a:pt x="553" y="2"/>
                    </a:cubicBezTo>
                    <a:cubicBezTo>
                      <a:pt x="551" y="1"/>
                      <a:pt x="550" y="1"/>
                      <a:pt x="548" y="1"/>
                    </a:cubicBezTo>
                    <a:cubicBezTo>
                      <a:pt x="546" y="1"/>
                      <a:pt x="546" y="1"/>
                      <a:pt x="546" y="1"/>
                    </a:cubicBezTo>
                    <a:cubicBezTo>
                      <a:pt x="545" y="1"/>
                      <a:pt x="543" y="1"/>
                      <a:pt x="541" y="0"/>
                    </a:cubicBezTo>
                    <a:cubicBezTo>
                      <a:pt x="539" y="0"/>
                      <a:pt x="534" y="0"/>
                      <a:pt x="530" y="1"/>
                    </a:cubicBezTo>
                    <a:cubicBezTo>
                      <a:pt x="529" y="1"/>
                      <a:pt x="529" y="1"/>
                      <a:pt x="528" y="1"/>
                    </a:cubicBezTo>
                    <a:cubicBezTo>
                      <a:pt x="527" y="1"/>
                      <a:pt x="525" y="2"/>
                      <a:pt x="525" y="2"/>
                    </a:cubicBezTo>
                    <a:cubicBezTo>
                      <a:pt x="525" y="2"/>
                      <a:pt x="525" y="2"/>
                      <a:pt x="524" y="2"/>
                    </a:cubicBezTo>
                    <a:cubicBezTo>
                      <a:pt x="524" y="1"/>
                      <a:pt x="523" y="1"/>
                      <a:pt x="522" y="1"/>
                    </a:cubicBezTo>
                    <a:cubicBezTo>
                      <a:pt x="517" y="1"/>
                      <a:pt x="514" y="3"/>
                      <a:pt x="512" y="5"/>
                    </a:cubicBezTo>
                    <a:cubicBezTo>
                      <a:pt x="511" y="7"/>
                      <a:pt x="511" y="8"/>
                      <a:pt x="511" y="8"/>
                    </a:cubicBezTo>
                    <a:cubicBezTo>
                      <a:pt x="511" y="8"/>
                      <a:pt x="511" y="8"/>
                      <a:pt x="511" y="8"/>
                    </a:cubicBezTo>
                    <a:cubicBezTo>
                      <a:pt x="512" y="8"/>
                      <a:pt x="512" y="8"/>
                      <a:pt x="512" y="8"/>
                    </a:cubicBezTo>
                    <a:cubicBezTo>
                      <a:pt x="512" y="8"/>
                      <a:pt x="513" y="8"/>
                      <a:pt x="513" y="8"/>
                    </a:cubicBezTo>
                    <a:cubicBezTo>
                      <a:pt x="515" y="9"/>
                      <a:pt x="516" y="14"/>
                      <a:pt x="517" y="18"/>
                    </a:cubicBezTo>
                    <a:cubicBezTo>
                      <a:pt x="518" y="21"/>
                      <a:pt x="513" y="25"/>
                      <a:pt x="511" y="26"/>
                    </a:cubicBezTo>
                    <a:cubicBezTo>
                      <a:pt x="510" y="26"/>
                      <a:pt x="506" y="33"/>
                      <a:pt x="505" y="35"/>
                    </a:cubicBezTo>
                    <a:cubicBezTo>
                      <a:pt x="505" y="36"/>
                      <a:pt x="504" y="38"/>
                      <a:pt x="502" y="40"/>
                    </a:cubicBezTo>
                    <a:cubicBezTo>
                      <a:pt x="501" y="42"/>
                      <a:pt x="500" y="45"/>
                      <a:pt x="500" y="46"/>
                    </a:cubicBezTo>
                    <a:cubicBezTo>
                      <a:pt x="500" y="47"/>
                      <a:pt x="500" y="48"/>
                      <a:pt x="499" y="50"/>
                    </a:cubicBezTo>
                    <a:cubicBezTo>
                      <a:pt x="498" y="52"/>
                      <a:pt x="495" y="53"/>
                      <a:pt x="493" y="53"/>
                    </a:cubicBezTo>
                    <a:cubicBezTo>
                      <a:pt x="492" y="53"/>
                      <a:pt x="489" y="55"/>
                      <a:pt x="487" y="56"/>
                    </a:cubicBezTo>
                    <a:cubicBezTo>
                      <a:pt x="487" y="57"/>
                      <a:pt x="487" y="57"/>
                      <a:pt x="486" y="57"/>
                    </a:cubicBezTo>
                    <a:cubicBezTo>
                      <a:pt x="485" y="58"/>
                      <a:pt x="484" y="59"/>
                      <a:pt x="483" y="59"/>
                    </a:cubicBezTo>
                    <a:cubicBezTo>
                      <a:pt x="482" y="59"/>
                      <a:pt x="481" y="59"/>
                      <a:pt x="481" y="59"/>
                    </a:cubicBezTo>
                    <a:cubicBezTo>
                      <a:pt x="480" y="59"/>
                      <a:pt x="480" y="59"/>
                      <a:pt x="480" y="59"/>
                    </a:cubicBezTo>
                    <a:cubicBezTo>
                      <a:pt x="479" y="59"/>
                      <a:pt x="479" y="59"/>
                      <a:pt x="479" y="59"/>
                    </a:cubicBezTo>
                    <a:cubicBezTo>
                      <a:pt x="479" y="59"/>
                      <a:pt x="479" y="59"/>
                      <a:pt x="478" y="59"/>
                    </a:cubicBezTo>
                    <a:cubicBezTo>
                      <a:pt x="478" y="59"/>
                      <a:pt x="478" y="59"/>
                      <a:pt x="478" y="59"/>
                    </a:cubicBezTo>
                    <a:cubicBezTo>
                      <a:pt x="477" y="59"/>
                      <a:pt x="477" y="59"/>
                      <a:pt x="477" y="59"/>
                    </a:cubicBezTo>
                    <a:cubicBezTo>
                      <a:pt x="476" y="59"/>
                      <a:pt x="476" y="59"/>
                      <a:pt x="476" y="59"/>
                    </a:cubicBezTo>
                    <a:cubicBezTo>
                      <a:pt x="476" y="58"/>
                      <a:pt x="475" y="58"/>
                      <a:pt x="475" y="58"/>
                    </a:cubicBezTo>
                    <a:cubicBezTo>
                      <a:pt x="475" y="58"/>
                      <a:pt x="474" y="58"/>
                      <a:pt x="474" y="58"/>
                    </a:cubicBezTo>
                    <a:cubicBezTo>
                      <a:pt x="474" y="58"/>
                      <a:pt x="473" y="58"/>
                      <a:pt x="473" y="58"/>
                    </a:cubicBezTo>
                    <a:cubicBezTo>
                      <a:pt x="473" y="58"/>
                      <a:pt x="473" y="57"/>
                      <a:pt x="472" y="57"/>
                    </a:cubicBezTo>
                    <a:cubicBezTo>
                      <a:pt x="472" y="57"/>
                      <a:pt x="472" y="57"/>
                      <a:pt x="472" y="57"/>
                    </a:cubicBezTo>
                    <a:cubicBezTo>
                      <a:pt x="471" y="57"/>
                      <a:pt x="471" y="57"/>
                      <a:pt x="471" y="57"/>
                    </a:cubicBezTo>
                    <a:cubicBezTo>
                      <a:pt x="471" y="56"/>
                      <a:pt x="470" y="56"/>
                      <a:pt x="470" y="56"/>
                    </a:cubicBezTo>
                    <a:cubicBezTo>
                      <a:pt x="470" y="56"/>
                      <a:pt x="470" y="56"/>
                      <a:pt x="470" y="55"/>
                    </a:cubicBezTo>
                    <a:cubicBezTo>
                      <a:pt x="470" y="55"/>
                      <a:pt x="469" y="55"/>
                      <a:pt x="469" y="55"/>
                    </a:cubicBezTo>
                    <a:lnTo>
                      <a:pt x="461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2" name="Freeform 1135">
                <a:extLst>
                  <a:ext uri="{FF2B5EF4-FFF2-40B4-BE49-F238E27FC236}">
                    <a16:creationId xmlns:a16="http://schemas.microsoft.com/office/drawing/2014/main" id="{401561CC-C92B-3D4A-996B-977A418F3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04"/>
                <a:ext cx="22" cy="16"/>
              </a:xfrm>
              <a:custGeom>
                <a:avLst/>
                <a:gdLst>
                  <a:gd name="T0" fmla="*/ 2 w 23"/>
                  <a:gd name="T1" fmla="*/ 6 h 17"/>
                  <a:gd name="T2" fmla="*/ 2 w 23"/>
                  <a:gd name="T3" fmla="*/ 13 h 17"/>
                  <a:gd name="T4" fmla="*/ 8 w 23"/>
                  <a:gd name="T5" fmla="*/ 17 h 17"/>
                  <a:gd name="T6" fmla="*/ 17 w 23"/>
                  <a:gd name="T7" fmla="*/ 13 h 17"/>
                  <a:gd name="T8" fmla="*/ 20 w 23"/>
                  <a:gd name="T9" fmla="*/ 5 h 17"/>
                  <a:gd name="T10" fmla="*/ 23 w 23"/>
                  <a:gd name="T11" fmla="*/ 0 h 17"/>
                  <a:gd name="T12" fmla="*/ 20 w 23"/>
                  <a:gd name="T13" fmla="*/ 0 h 17"/>
                  <a:gd name="T14" fmla="*/ 15 w 23"/>
                  <a:gd name="T15" fmla="*/ 0 h 17"/>
                  <a:gd name="T16" fmla="*/ 11 w 23"/>
                  <a:gd name="T17" fmla="*/ 1 h 17"/>
                  <a:gd name="T18" fmla="*/ 2 w 23"/>
                  <a:gd name="T1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7">
                    <a:moveTo>
                      <a:pt x="2" y="6"/>
                    </a:moveTo>
                    <a:cubicBezTo>
                      <a:pt x="0" y="8"/>
                      <a:pt x="0" y="11"/>
                      <a:pt x="2" y="13"/>
                    </a:cubicBezTo>
                    <a:cubicBezTo>
                      <a:pt x="3" y="15"/>
                      <a:pt x="5" y="17"/>
                      <a:pt x="8" y="17"/>
                    </a:cubicBezTo>
                    <a:cubicBezTo>
                      <a:pt x="12" y="17"/>
                      <a:pt x="17" y="14"/>
                      <a:pt x="17" y="13"/>
                    </a:cubicBezTo>
                    <a:cubicBezTo>
                      <a:pt x="17" y="10"/>
                      <a:pt x="19" y="8"/>
                      <a:pt x="20" y="5"/>
                    </a:cubicBezTo>
                    <a:cubicBezTo>
                      <a:pt x="21" y="4"/>
                      <a:pt x="23" y="2"/>
                      <a:pt x="23" y="0"/>
                    </a:cubicBezTo>
                    <a:cubicBezTo>
                      <a:pt x="22" y="0"/>
                      <a:pt x="22" y="0"/>
                      <a:pt x="20" y="0"/>
                    </a:cubicBezTo>
                    <a:cubicBezTo>
                      <a:pt x="18" y="0"/>
                      <a:pt x="16" y="0"/>
                      <a:pt x="15" y="0"/>
                    </a:cubicBezTo>
                    <a:cubicBezTo>
                      <a:pt x="13" y="0"/>
                      <a:pt x="12" y="1"/>
                      <a:pt x="11" y="1"/>
                    </a:cubicBezTo>
                    <a:cubicBezTo>
                      <a:pt x="9" y="1"/>
                      <a:pt x="4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3" name="Freeform 1136">
                <a:extLst>
                  <a:ext uri="{FF2B5EF4-FFF2-40B4-BE49-F238E27FC236}">
                    <a16:creationId xmlns:a16="http://schemas.microsoft.com/office/drawing/2014/main" id="{88DB884C-2D3E-5943-99CA-913C31870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045"/>
                <a:ext cx="20" cy="30"/>
              </a:xfrm>
              <a:custGeom>
                <a:avLst/>
                <a:gdLst>
                  <a:gd name="T0" fmla="*/ 6 w 21"/>
                  <a:gd name="T1" fmla="*/ 32 h 32"/>
                  <a:gd name="T2" fmla="*/ 19 w 21"/>
                  <a:gd name="T3" fmla="*/ 1 h 32"/>
                  <a:gd name="T4" fmla="*/ 18 w 21"/>
                  <a:gd name="T5" fmla="*/ 0 h 32"/>
                  <a:gd name="T6" fmla="*/ 3 w 21"/>
                  <a:gd name="T7" fmla="*/ 16 h 32"/>
                  <a:gd name="T8" fmla="*/ 6 w 21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2">
                    <a:moveTo>
                      <a:pt x="6" y="32"/>
                    </a:moveTo>
                    <a:cubicBezTo>
                      <a:pt x="10" y="28"/>
                      <a:pt x="21" y="4"/>
                      <a:pt x="19" y="1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4" y="0"/>
                      <a:pt x="5" y="6"/>
                      <a:pt x="3" y="16"/>
                    </a:cubicBezTo>
                    <a:cubicBezTo>
                      <a:pt x="0" y="26"/>
                      <a:pt x="4" y="31"/>
                      <a:pt x="6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4" name="Freeform 1137">
                <a:extLst>
                  <a:ext uri="{FF2B5EF4-FFF2-40B4-BE49-F238E27FC236}">
                    <a16:creationId xmlns:a16="http://schemas.microsoft.com/office/drawing/2014/main" id="{8F518266-E33D-8A4D-9432-F03ACAEA5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218"/>
                <a:ext cx="48" cy="44"/>
              </a:xfrm>
              <a:custGeom>
                <a:avLst/>
                <a:gdLst>
                  <a:gd name="T0" fmla="*/ 43 w 51"/>
                  <a:gd name="T1" fmla="*/ 0 h 46"/>
                  <a:gd name="T2" fmla="*/ 41 w 51"/>
                  <a:gd name="T3" fmla="*/ 1 h 46"/>
                  <a:gd name="T4" fmla="*/ 41 w 51"/>
                  <a:gd name="T5" fmla="*/ 2 h 46"/>
                  <a:gd name="T6" fmla="*/ 42 w 51"/>
                  <a:gd name="T7" fmla="*/ 6 h 46"/>
                  <a:gd name="T8" fmla="*/ 38 w 51"/>
                  <a:gd name="T9" fmla="*/ 8 h 46"/>
                  <a:gd name="T10" fmla="*/ 35 w 51"/>
                  <a:gd name="T11" fmla="*/ 9 h 46"/>
                  <a:gd name="T12" fmla="*/ 30 w 51"/>
                  <a:gd name="T13" fmla="*/ 14 h 46"/>
                  <a:gd name="T14" fmla="*/ 29 w 51"/>
                  <a:gd name="T15" fmla="*/ 14 h 46"/>
                  <a:gd name="T16" fmla="*/ 28 w 51"/>
                  <a:gd name="T17" fmla="*/ 17 h 46"/>
                  <a:gd name="T18" fmla="*/ 25 w 51"/>
                  <a:gd name="T19" fmla="*/ 18 h 46"/>
                  <a:gd name="T20" fmla="*/ 16 w 51"/>
                  <a:gd name="T21" fmla="*/ 13 h 46"/>
                  <a:gd name="T22" fmla="*/ 11 w 51"/>
                  <a:gd name="T23" fmla="*/ 16 h 46"/>
                  <a:gd name="T24" fmla="*/ 4 w 51"/>
                  <a:gd name="T25" fmla="*/ 21 h 46"/>
                  <a:gd name="T26" fmla="*/ 1 w 51"/>
                  <a:gd name="T27" fmla="*/ 25 h 46"/>
                  <a:gd name="T28" fmla="*/ 0 w 51"/>
                  <a:gd name="T29" fmla="*/ 29 h 46"/>
                  <a:gd name="T30" fmla="*/ 3 w 51"/>
                  <a:gd name="T31" fmla="*/ 27 h 46"/>
                  <a:gd name="T32" fmla="*/ 9 w 51"/>
                  <a:gd name="T33" fmla="*/ 24 h 46"/>
                  <a:gd name="T34" fmla="*/ 10 w 51"/>
                  <a:gd name="T35" fmla="*/ 24 h 46"/>
                  <a:gd name="T36" fmla="*/ 11 w 51"/>
                  <a:gd name="T37" fmla="*/ 23 h 46"/>
                  <a:gd name="T38" fmla="*/ 16 w 51"/>
                  <a:gd name="T39" fmla="*/ 20 h 46"/>
                  <a:gd name="T40" fmla="*/ 18 w 51"/>
                  <a:gd name="T41" fmla="*/ 21 h 46"/>
                  <a:gd name="T42" fmla="*/ 23 w 51"/>
                  <a:gd name="T43" fmla="*/ 31 h 46"/>
                  <a:gd name="T44" fmla="*/ 27 w 51"/>
                  <a:gd name="T45" fmla="*/ 40 h 46"/>
                  <a:gd name="T46" fmla="*/ 36 w 51"/>
                  <a:gd name="T47" fmla="*/ 44 h 46"/>
                  <a:gd name="T48" fmla="*/ 38 w 51"/>
                  <a:gd name="T49" fmla="*/ 46 h 46"/>
                  <a:gd name="T50" fmla="*/ 37 w 51"/>
                  <a:gd name="T51" fmla="*/ 40 h 46"/>
                  <a:gd name="T52" fmla="*/ 36 w 51"/>
                  <a:gd name="T53" fmla="*/ 33 h 46"/>
                  <a:gd name="T54" fmla="*/ 43 w 51"/>
                  <a:gd name="T55" fmla="*/ 29 h 46"/>
                  <a:gd name="T56" fmla="*/ 49 w 51"/>
                  <a:gd name="T57" fmla="*/ 27 h 46"/>
                  <a:gd name="T58" fmla="*/ 48 w 51"/>
                  <a:gd name="T59" fmla="*/ 15 h 46"/>
                  <a:gd name="T60" fmla="*/ 46 w 51"/>
                  <a:gd name="T61" fmla="*/ 4 h 46"/>
                  <a:gd name="T62" fmla="*/ 43 w 51"/>
                  <a:gd name="T6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" h="46">
                    <a:moveTo>
                      <a:pt x="43" y="0"/>
                    </a:moveTo>
                    <a:cubicBezTo>
                      <a:pt x="42" y="0"/>
                      <a:pt x="41" y="1"/>
                      <a:pt x="41" y="1"/>
                    </a:cubicBezTo>
                    <a:cubicBezTo>
                      <a:pt x="41" y="1"/>
                      <a:pt x="41" y="2"/>
                      <a:pt x="41" y="2"/>
                    </a:cubicBezTo>
                    <a:cubicBezTo>
                      <a:pt x="42" y="3"/>
                      <a:pt x="43" y="4"/>
                      <a:pt x="42" y="6"/>
                    </a:cubicBezTo>
                    <a:cubicBezTo>
                      <a:pt x="41" y="7"/>
                      <a:pt x="40" y="8"/>
                      <a:pt x="38" y="8"/>
                    </a:cubicBezTo>
                    <a:cubicBezTo>
                      <a:pt x="36" y="8"/>
                      <a:pt x="35" y="8"/>
                      <a:pt x="35" y="9"/>
                    </a:cubicBezTo>
                    <a:cubicBezTo>
                      <a:pt x="35" y="13"/>
                      <a:pt x="31" y="14"/>
                      <a:pt x="30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5"/>
                      <a:pt x="28" y="16"/>
                      <a:pt x="28" y="17"/>
                    </a:cubicBezTo>
                    <a:cubicBezTo>
                      <a:pt x="27" y="17"/>
                      <a:pt x="27" y="18"/>
                      <a:pt x="25" y="18"/>
                    </a:cubicBezTo>
                    <a:cubicBezTo>
                      <a:pt x="22" y="18"/>
                      <a:pt x="17" y="14"/>
                      <a:pt x="16" y="13"/>
                    </a:cubicBezTo>
                    <a:cubicBezTo>
                      <a:pt x="15" y="13"/>
                      <a:pt x="13" y="15"/>
                      <a:pt x="11" y="16"/>
                    </a:cubicBezTo>
                    <a:cubicBezTo>
                      <a:pt x="9" y="18"/>
                      <a:pt x="7" y="20"/>
                      <a:pt x="4" y="21"/>
                    </a:cubicBezTo>
                    <a:cubicBezTo>
                      <a:pt x="3" y="21"/>
                      <a:pt x="2" y="23"/>
                      <a:pt x="1" y="25"/>
                    </a:cubicBezTo>
                    <a:cubicBezTo>
                      <a:pt x="0" y="26"/>
                      <a:pt x="0" y="28"/>
                      <a:pt x="0" y="29"/>
                    </a:cubicBezTo>
                    <a:cubicBezTo>
                      <a:pt x="1" y="28"/>
                      <a:pt x="2" y="28"/>
                      <a:pt x="3" y="27"/>
                    </a:cubicBezTo>
                    <a:cubicBezTo>
                      <a:pt x="5" y="25"/>
                      <a:pt x="6" y="24"/>
                      <a:pt x="9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1" y="23"/>
                      <a:pt x="11" y="23"/>
                    </a:cubicBezTo>
                    <a:cubicBezTo>
                      <a:pt x="12" y="22"/>
                      <a:pt x="13" y="20"/>
                      <a:pt x="16" y="20"/>
                    </a:cubicBezTo>
                    <a:cubicBezTo>
                      <a:pt x="17" y="20"/>
                      <a:pt x="17" y="20"/>
                      <a:pt x="18" y="21"/>
                    </a:cubicBezTo>
                    <a:cubicBezTo>
                      <a:pt x="22" y="21"/>
                      <a:pt x="23" y="26"/>
                      <a:pt x="23" y="31"/>
                    </a:cubicBezTo>
                    <a:cubicBezTo>
                      <a:pt x="24" y="36"/>
                      <a:pt x="25" y="40"/>
                      <a:pt x="27" y="40"/>
                    </a:cubicBezTo>
                    <a:cubicBezTo>
                      <a:pt x="32" y="41"/>
                      <a:pt x="35" y="43"/>
                      <a:pt x="36" y="44"/>
                    </a:cubicBezTo>
                    <a:cubicBezTo>
                      <a:pt x="37" y="45"/>
                      <a:pt x="38" y="46"/>
                      <a:pt x="38" y="46"/>
                    </a:cubicBezTo>
                    <a:cubicBezTo>
                      <a:pt x="38" y="45"/>
                      <a:pt x="38" y="42"/>
                      <a:pt x="37" y="40"/>
                    </a:cubicBezTo>
                    <a:cubicBezTo>
                      <a:pt x="37" y="37"/>
                      <a:pt x="36" y="35"/>
                      <a:pt x="36" y="33"/>
                    </a:cubicBezTo>
                    <a:cubicBezTo>
                      <a:pt x="37" y="30"/>
                      <a:pt x="40" y="30"/>
                      <a:pt x="43" y="29"/>
                    </a:cubicBezTo>
                    <a:cubicBezTo>
                      <a:pt x="45" y="29"/>
                      <a:pt x="47" y="29"/>
                      <a:pt x="49" y="27"/>
                    </a:cubicBezTo>
                    <a:cubicBezTo>
                      <a:pt x="51" y="25"/>
                      <a:pt x="49" y="20"/>
                      <a:pt x="48" y="15"/>
                    </a:cubicBezTo>
                    <a:cubicBezTo>
                      <a:pt x="47" y="11"/>
                      <a:pt x="46" y="7"/>
                      <a:pt x="46" y="4"/>
                    </a:cubicBezTo>
                    <a:cubicBezTo>
                      <a:pt x="46" y="1"/>
                      <a:pt x="44" y="0"/>
                      <a:pt x="4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5" name="Freeform 1138">
                <a:extLst>
                  <a:ext uri="{FF2B5EF4-FFF2-40B4-BE49-F238E27FC236}">
                    <a16:creationId xmlns:a16="http://schemas.microsoft.com/office/drawing/2014/main" id="{09A7E922-2CAA-7846-8B55-A18112117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1" y="2121"/>
                <a:ext cx="25" cy="49"/>
              </a:xfrm>
              <a:custGeom>
                <a:avLst/>
                <a:gdLst>
                  <a:gd name="T0" fmla="*/ 6 w 26"/>
                  <a:gd name="T1" fmla="*/ 40 h 51"/>
                  <a:gd name="T2" fmla="*/ 6 w 26"/>
                  <a:gd name="T3" fmla="*/ 49 h 51"/>
                  <a:gd name="T4" fmla="*/ 6 w 26"/>
                  <a:gd name="T5" fmla="*/ 50 h 51"/>
                  <a:gd name="T6" fmla="*/ 9 w 26"/>
                  <a:gd name="T7" fmla="*/ 51 h 51"/>
                  <a:gd name="T8" fmla="*/ 15 w 26"/>
                  <a:gd name="T9" fmla="*/ 50 h 51"/>
                  <a:gd name="T10" fmla="*/ 18 w 26"/>
                  <a:gd name="T11" fmla="*/ 49 h 51"/>
                  <a:gd name="T12" fmla="*/ 18 w 26"/>
                  <a:gd name="T13" fmla="*/ 46 h 51"/>
                  <a:gd name="T14" fmla="*/ 16 w 26"/>
                  <a:gd name="T15" fmla="*/ 40 h 51"/>
                  <a:gd name="T16" fmla="*/ 22 w 26"/>
                  <a:gd name="T17" fmla="*/ 24 h 51"/>
                  <a:gd name="T18" fmla="*/ 24 w 26"/>
                  <a:gd name="T19" fmla="*/ 22 h 51"/>
                  <a:gd name="T20" fmla="*/ 24 w 26"/>
                  <a:gd name="T21" fmla="*/ 11 h 51"/>
                  <a:gd name="T22" fmla="*/ 22 w 26"/>
                  <a:gd name="T23" fmla="*/ 4 h 51"/>
                  <a:gd name="T24" fmla="*/ 23 w 26"/>
                  <a:gd name="T25" fmla="*/ 3 h 51"/>
                  <a:gd name="T26" fmla="*/ 16 w 26"/>
                  <a:gd name="T27" fmla="*/ 2 h 51"/>
                  <a:gd name="T28" fmla="*/ 7 w 26"/>
                  <a:gd name="T29" fmla="*/ 1 h 51"/>
                  <a:gd name="T30" fmla="*/ 6 w 26"/>
                  <a:gd name="T31" fmla="*/ 16 h 51"/>
                  <a:gd name="T32" fmla="*/ 5 w 26"/>
                  <a:gd name="T33" fmla="*/ 27 h 51"/>
                  <a:gd name="T34" fmla="*/ 0 w 26"/>
                  <a:gd name="T35" fmla="*/ 27 h 51"/>
                  <a:gd name="T36" fmla="*/ 2 w 26"/>
                  <a:gd name="T37" fmla="*/ 38 h 51"/>
                  <a:gd name="T38" fmla="*/ 6 w 26"/>
                  <a:gd name="T39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51">
                    <a:moveTo>
                      <a:pt x="6" y="40"/>
                    </a:moveTo>
                    <a:cubicBezTo>
                      <a:pt x="7" y="42"/>
                      <a:pt x="7" y="45"/>
                      <a:pt x="6" y="49"/>
                    </a:cubicBezTo>
                    <a:cubicBezTo>
                      <a:pt x="6" y="49"/>
                      <a:pt x="6" y="50"/>
                      <a:pt x="6" y="50"/>
                    </a:cubicBezTo>
                    <a:cubicBezTo>
                      <a:pt x="7" y="51"/>
                      <a:pt x="8" y="51"/>
                      <a:pt x="9" y="51"/>
                    </a:cubicBezTo>
                    <a:cubicBezTo>
                      <a:pt x="11" y="51"/>
                      <a:pt x="13" y="51"/>
                      <a:pt x="15" y="50"/>
                    </a:cubicBezTo>
                    <a:cubicBezTo>
                      <a:pt x="16" y="50"/>
                      <a:pt x="17" y="49"/>
                      <a:pt x="18" y="49"/>
                    </a:cubicBezTo>
                    <a:cubicBezTo>
                      <a:pt x="18" y="48"/>
                      <a:pt x="18" y="47"/>
                      <a:pt x="18" y="46"/>
                    </a:cubicBezTo>
                    <a:cubicBezTo>
                      <a:pt x="17" y="44"/>
                      <a:pt x="17" y="42"/>
                      <a:pt x="16" y="40"/>
                    </a:cubicBezTo>
                    <a:cubicBezTo>
                      <a:pt x="11" y="35"/>
                      <a:pt x="17" y="29"/>
                      <a:pt x="22" y="24"/>
                    </a:cubicBezTo>
                    <a:cubicBezTo>
                      <a:pt x="22" y="23"/>
                      <a:pt x="23" y="22"/>
                      <a:pt x="24" y="22"/>
                    </a:cubicBezTo>
                    <a:cubicBezTo>
                      <a:pt x="26" y="19"/>
                      <a:pt x="25" y="15"/>
                      <a:pt x="24" y="11"/>
                    </a:cubicBezTo>
                    <a:cubicBezTo>
                      <a:pt x="23" y="8"/>
                      <a:pt x="22" y="6"/>
                      <a:pt x="22" y="4"/>
                    </a:cubicBezTo>
                    <a:cubicBezTo>
                      <a:pt x="23" y="4"/>
                      <a:pt x="23" y="3"/>
                      <a:pt x="23" y="3"/>
                    </a:cubicBezTo>
                    <a:cubicBezTo>
                      <a:pt x="21" y="3"/>
                      <a:pt x="19" y="3"/>
                      <a:pt x="16" y="2"/>
                    </a:cubicBezTo>
                    <a:cubicBezTo>
                      <a:pt x="13" y="1"/>
                      <a:pt x="9" y="0"/>
                      <a:pt x="7" y="1"/>
                    </a:cubicBezTo>
                    <a:cubicBezTo>
                      <a:pt x="6" y="2"/>
                      <a:pt x="6" y="12"/>
                      <a:pt x="6" y="16"/>
                    </a:cubicBezTo>
                    <a:cubicBezTo>
                      <a:pt x="6" y="23"/>
                      <a:pt x="7" y="26"/>
                      <a:pt x="5" y="27"/>
                    </a:cubicBezTo>
                    <a:cubicBezTo>
                      <a:pt x="4" y="28"/>
                      <a:pt x="1" y="28"/>
                      <a:pt x="0" y="27"/>
                    </a:cubicBezTo>
                    <a:cubicBezTo>
                      <a:pt x="0" y="30"/>
                      <a:pt x="1" y="36"/>
                      <a:pt x="2" y="38"/>
                    </a:cubicBezTo>
                    <a:cubicBezTo>
                      <a:pt x="3" y="38"/>
                      <a:pt x="5" y="39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6" name="Freeform 1139">
                <a:extLst>
                  <a:ext uri="{FF2B5EF4-FFF2-40B4-BE49-F238E27FC236}">
                    <a16:creationId xmlns:a16="http://schemas.microsoft.com/office/drawing/2014/main" id="{A6AD86E7-2B82-7049-878C-956C8340B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169"/>
                <a:ext cx="38" cy="41"/>
              </a:xfrm>
              <a:custGeom>
                <a:avLst/>
                <a:gdLst>
                  <a:gd name="T0" fmla="*/ 4 w 40"/>
                  <a:gd name="T1" fmla="*/ 3 h 43"/>
                  <a:gd name="T2" fmla="*/ 19 w 40"/>
                  <a:gd name="T3" fmla="*/ 11 h 43"/>
                  <a:gd name="T4" fmla="*/ 20 w 40"/>
                  <a:gd name="T5" fmla="*/ 16 h 43"/>
                  <a:gd name="T6" fmla="*/ 20 w 40"/>
                  <a:gd name="T7" fmla="*/ 23 h 43"/>
                  <a:gd name="T8" fmla="*/ 23 w 40"/>
                  <a:gd name="T9" fmla="*/ 22 h 43"/>
                  <a:gd name="T10" fmla="*/ 28 w 40"/>
                  <a:gd name="T11" fmla="*/ 25 h 43"/>
                  <a:gd name="T12" fmla="*/ 27 w 40"/>
                  <a:gd name="T13" fmla="*/ 31 h 43"/>
                  <a:gd name="T14" fmla="*/ 30 w 40"/>
                  <a:gd name="T15" fmla="*/ 37 h 43"/>
                  <a:gd name="T16" fmla="*/ 33 w 40"/>
                  <a:gd name="T17" fmla="*/ 43 h 43"/>
                  <a:gd name="T18" fmla="*/ 33 w 40"/>
                  <a:gd name="T19" fmla="*/ 42 h 43"/>
                  <a:gd name="T20" fmla="*/ 37 w 40"/>
                  <a:gd name="T21" fmla="*/ 34 h 43"/>
                  <a:gd name="T22" fmla="*/ 39 w 40"/>
                  <a:gd name="T23" fmla="*/ 33 h 43"/>
                  <a:gd name="T24" fmla="*/ 37 w 40"/>
                  <a:gd name="T25" fmla="*/ 26 h 43"/>
                  <a:gd name="T26" fmla="*/ 35 w 40"/>
                  <a:gd name="T27" fmla="*/ 22 h 43"/>
                  <a:gd name="T28" fmla="*/ 29 w 40"/>
                  <a:gd name="T29" fmla="*/ 18 h 43"/>
                  <a:gd name="T30" fmla="*/ 22 w 40"/>
                  <a:gd name="T31" fmla="*/ 12 h 43"/>
                  <a:gd name="T32" fmla="*/ 19 w 40"/>
                  <a:gd name="T33" fmla="*/ 7 h 43"/>
                  <a:gd name="T34" fmla="*/ 15 w 40"/>
                  <a:gd name="T35" fmla="*/ 2 h 43"/>
                  <a:gd name="T36" fmla="*/ 7 w 40"/>
                  <a:gd name="T37" fmla="*/ 0 h 43"/>
                  <a:gd name="T38" fmla="*/ 2 w 40"/>
                  <a:gd name="T39" fmla="*/ 1 h 43"/>
                  <a:gd name="T40" fmla="*/ 0 w 40"/>
                  <a:gd name="T41" fmla="*/ 2 h 43"/>
                  <a:gd name="T42" fmla="*/ 1 w 40"/>
                  <a:gd name="T43" fmla="*/ 2 h 43"/>
                  <a:gd name="T44" fmla="*/ 4 w 40"/>
                  <a:gd name="T45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0" h="43">
                    <a:moveTo>
                      <a:pt x="4" y="3"/>
                    </a:moveTo>
                    <a:cubicBezTo>
                      <a:pt x="9" y="2"/>
                      <a:pt x="16" y="7"/>
                      <a:pt x="19" y="11"/>
                    </a:cubicBezTo>
                    <a:cubicBezTo>
                      <a:pt x="20" y="13"/>
                      <a:pt x="20" y="15"/>
                      <a:pt x="20" y="16"/>
                    </a:cubicBezTo>
                    <a:cubicBezTo>
                      <a:pt x="19" y="18"/>
                      <a:pt x="19" y="22"/>
                      <a:pt x="20" y="23"/>
                    </a:cubicBezTo>
                    <a:cubicBezTo>
                      <a:pt x="21" y="23"/>
                      <a:pt x="22" y="22"/>
                      <a:pt x="23" y="22"/>
                    </a:cubicBezTo>
                    <a:cubicBezTo>
                      <a:pt x="25" y="22"/>
                      <a:pt x="27" y="23"/>
                      <a:pt x="28" y="25"/>
                    </a:cubicBezTo>
                    <a:cubicBezTo>
                      <a:pt x="29" y="27"/>
                      <a:pt x="29" y="29"/>
                      <a:pt x="27" y="31"/>
                    </a:cubicBezTo>
                    <a:cubicBezTo>
                      <a:pt x="27" y="33"/>
                      <a:pt x="27" y="34"/>
                      <a:pt x="30" y="37"/>
                    </a:cubicBezTo>
                    <a:cubicBezTo>
                      <a:pt x="31" y="39"/>
                      <a:pt x="32" y="41"/>
                      <a:pt x="33" y="43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2" y="37"/>
                      <a:pt x="34" y="36"/>
                      <a:pt x="37" y="34"/>
                    </a:cubicBezTo>
                    <a:cubicBezTo>
                      <a:pt x="37" y="34"/>
                      <a:pt x="38" y="34"/>
                      <a:pt x="39" y="33"/>
                    </a:cubicBezTo>
                    <a:cubicBezTo>
                      <a:pt x="40" y="32"/>
                      <a:pt x="40" y="31"/>
                      <a:pt x="37" y="26"/>
                    </a:cubicBezTo>
                    <a:cubicBezTo>
                      <a:pt x="37" y="24"/>
                      <a:pt x="36" y="23"/>
                      <a:pt x="35" y="22"/>
                    </a:cubicBezTo>
                    <a:cubicBezTo>
                      <a:pt x="34" y="20"/>
                      <a:pt x="32" y="19"/>
                      <a:pt x="29" y="18"/>
                    </a:cubicBezTo>
                    <a:cubicBezTo>
                      <a:pt x="26" y="17"/>
                      <a:pt x="22" y="16"/>
                      <a:pt x="22" y="12"/>
                    </a:cubicBezTo>
                    <a:cubicBezTo>
                      <a:pt x="22" y="10"/>
                      <a:pt x="21" y="9"/>
                      <a:pt x="19" y="7"/>
                    </a:cubicBezTo>
                    <a:cubicBezTo>
                      <a:pt x="17" y="6"/>
                      <a:pt x="15" y="4"/>
                      <a:pt x="15" y="2"/>
                    </a:cubicBezTo>
                    <a:cubicBezTo>
                      <a:pt x="14" y="2"/>
                      <a:pt x="11" y="0"/>
                      <a:pt x="7" y="0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7" name="Freeform 1140">
                <a:extLst>
                  <a:ext uri="{FF2B5EF4-FFF2-40B4-BE49-F238E27FC236}">
                    <a16:creationId xmlns:a16="http://schemas.microsoft.com/office/drawing/2014/main" id="{1383B00F-E06A-C541-9D1B-60B496AF6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" y="2195"/>
                <a:ext cx="20" cy="28"/>
              </a:xfrm>
              <a:custGeom>
                <a:avLst/>
                <a:gdLst>
                  <a:gd name="T0" fmla="*/ 19 w 21"/>
                  <a:gd name="T1" fmla="*/ 15 h 30"/>
                  <a:gd name="T2" fmla="*/ 18 w 21"/>
                  <a:gd name="T3" fmla="*/ 15 h 30"/>
                  <a:gd name="T4" fmla="*/ 17 w 21"/>
                  <a:gd name="T5" fmla="*/ 14 h 30"/>
                  <a:gd name="T6" fmla="*/ 17 w 21"/>
                  <a:gd name="T7" fmla="*/ 11 h 30"/>
                  <a:gd name="T8" fmla="*/ 15 w 21"/>
                  <a:gd name="T9" fmla="*/ 8 h 30"/>
                  <a:gd name="T10" fmla="*/ 2 w 21"/>
                  <a:gd name="T11" fmla="*/ 0 h 30"/>
                  <a:gd name="T12" fmla="*/ 1 w 21"/>
                  <a:gd name="T13" fmla="*/ 3 h 30"/>
                  <a:gd name="T14" fmla="*/ 2 w 21"/>
                  <a:gd name="T15" fmla="*/ 12 h 30"/>
                  <a:gd name="T16" fmla="*/ 3 w 21"/>
                  <a:gd name="T17" fmla="*/ 11 h 30"/>
                  <a:gd name="T18" fmla="*/ 6 w 21"/>
                  <a:gd name="T19" fmla="*/ 10 h 30"/>
                  <a:gd name="T20" fmla="*/ 9 w 21"/>
                  <a:gd name="T21" fmla="*/ 8 h 30"/>
                  <a:gd name="T22" fmla="*/ 11 w 21"/>
                  <a:gd name="T23" fmla="*/ 10 h 30"/>
                  <a:gd name="T24" fmla="*/ 11 w 21"/>
                  <a:gd name="T25" fmla="*/ 21 h 30"/>
                  <a:gd name="T26" fmla="*/ 10 w 21"/>
                  <a:gd name="T27" fmla="*/ 27 h 30"/>
                  <a:gd name="T28" fmla="*/ 11 w 21"/>
                  <a:gd name="T29" fmla="*/ 30 h 30"/>
                  <a:gd name="T30" fmla="*/ 12 w 21"/>
                  <a:gd name="T31" fmla="*/ 30 h 30"/>
                  <a:gd name="T32" fmla="*/ 15 w 21"/>
                  <a:gd name="T33" fmla="*/ 27 h 30"/>
                  <a:gd name="T34" fmla="*/ 21 w 21"/>
                  <a:gd name="T35" fmla="*/ 15 h 30"/>
                  <a:gd name="T36" fmla="*/ 21 w 21"/>
                  <a:gd name="T37" fmla="*/ 15 h 30"/>
                  <a:gd name="T38" fmla="*/ 19 w 21"/>
                  <a:gd name="T3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30">
                    <a:moveTo>
                      <a:pt x="19" y="15"/>
                    </a:move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3"/>
                      <a:pt x="17" y="12"/>
                      <a:pt x="17" y="11"/>
                    </a:cubicBezTo>
                    <a:cubicBezTo>
                      <a:pt x="17" y="11"/>
                      <a:pt x="16" y="10"/>
                      <a:pt x="15" y="8"/>
                    </a:cubicBezTo>
                    <a:cubicBezTo>
                      <a:pt x="11" y="4"/>
                      <a:pt x="5" y="0"/>
                      <a:pt x="2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7"/>
                      <a:pt x="1" y="11"/>
                      <a:pt x="2" y="12"/>
                    </a:cubicBezTo>
                    <a:cubicBezTo>
                      <a:pt x="2" y="12"/>
                      <a:pt x="3" y="11"/>
                      <a:pt x="3" y="11"/>
                    </a:cubicBezTo>
                    <a:cubicBezTo>
                      <a:pt x="6" y="11"/>
                      <a:pt x="6" y="11"/>
                      <a:pt x="6" y="10"/>
                    </a:cubicBezTo>
                    <a:cubicBezTo>
                      <a:pt x="7" y="8"/>
                      <a:pt x="8" y="8"/>
                      <a:pt x="9" y="8"/>
                    </a:cubicBezTo>
                    <a:cubicBezTo>
                      <a:pt x="10" y="8"/>
                      <a:pt x="11" y="9"/>
                      <a:pt x="11" y="10"/>
                    </a:cubicBezTo>
                    <a:cubicBezTo>
                      <a:pt x="12" y="12"/>
                      <a:pt x="14" y="18"/>
                      <a:pt x="11" y="21"/>
                    </a:cubicBezTo>
                    <a:cubicBezTo>
                      <a:pt x="9" y="22"/>
                      <a:pt x="9" y="25"/>
                      <a:pt x="10" y="27"/>
                    </a:cubicBezTo>
                    <a:cubicBezTo>
                      <a:pt x="10" y="29"/>
                      <a:pt x="11" y="29"/>
                      <a:pt x="11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29"/>
                      <a:pt x="15" y="27"/>
                    </a:cubicBezTo>
                    <a:cubicBezTo>
                      <a:pt x="18" y="23"/>
                      <a:pt x="21" y="17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5"/>
                      <a:pt x="20" y="15"/>
                      <a:pt x="1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8" name="Freeform 1141">
                <a:extLst>
                  <a:ext uri="{FF2B5EF4-FFF2-40B4-BE49-F238E27FC236}">
                    <a16:creationId xmlns:a16="http://schemas.microsoft.com/office/drawing/2014/main" id="{C6D6CD26-0778-8F40-9241-B0CF2CCE6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2220"/>
                <a:ext cx="20" cy="37"/>
              </a:xfrm>
              <a:custGeom>
                <a:avLst/>
                <a:gdLst>
                  <a:gd name="T0" fmla="*/ 4 w 20"/>
                  <a:gd name="T1" fmla="*/ 0 h 39"/>
                  <a:gd name="T2" fmla="*/ 3 w 20"/>
                  <a:gd name="T3" fmla="*/ 4 h 39"/>
                  <a:gd name="T4" fmla="*/ 1 w 20"/>
                  <a:gd name="T5" fmla="*/ 9 h 39"/>
                  <a:gd name="T6" fmla="*/ 1 w 20"/>
                  <a:gd name="T7" fmla="*/ 23 h 39"/>
                  <a:gd name="T8" fmla="*/ 1 w 20"/>
                  <a:gd name="T9" fmla="*/ 26 h 39"/>
                  <a:gd name="T10" fmla="*/ 5 w 20"/>
                  <a:gd name="T11" fmla="*/ 38 h 39"/>
                  <a:gd name="T12" fmla="*/ 8 w 20"/>
                  <a:gd name="T13" fmla="*/ 39 h 39"/>
                  <a:gd name="T14" fmla="*/ 20 w 20"/>
                  <a:gd name="T15" fmla="*/ 24 h 39"/>
                  <a:gd name="T16" fmla="*/ 4 w 20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9">
                    <a:moveTo>
                      <a:pt x="4" y="0"/>
                    </a:moveTo>
                    <a:cubicBezTo>
                      <a:pt x="3" y="0"/>
                      <a:pt x="3" y="2"/>
                      <a:pt x="3" y="4"/>
                    </a:cubicBezTo>
                    <a:cubicBezTo>
                      <a:pt x="2" y="5"/>
                      <a:pt x="2" y="7"/>
                      <a:pt x="1" y="9"/>
                    </a:cubicBezTo>
                    <a:cubicBezTo>
                      <a:pt x="0" y="13"/>
                      <a:pt x="0" y="17"/>
                      <a:pt x="1" y="23"/>
                    </a:cubicBezTo>
                    <a:cubicBezTo>
                      <a:pt x="1" y="24"/>
                      <a:pt x="1" y="25"/>
                      <a:pt x="1" y="26"/>
                    </a:cubicBezTo>
                    <a:cubicBezTo>
                      <a:pt x="1" y="31"/>
                      <a:pt x="2" y="36"/>
                      <a:pt x="5" y="38"/>
                    </a:cubicBezTo>
                    <a:cubicBezTo>
                      <a:pt x="6" y="39"/>
                      <a:pt x="7" y="39"/>
                      <a:pt x="8" y="39"/>
                    </a:cubicBezTo>
                    <a:cubicBezTo>
                      <a:pt x="12" y="39"/>
                      <a:pt x="19" y="31"/>
                      <a:pt x="20" y="24"/>
                    </a:cubicBezTo>
                    <a:cubicBezTo>
                      <a:pt x="20" y="16"/>
                      <a:pt x="7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9" name="Freeform 1142">
                <a:extLst>
                  <a:ext uri="{FF2B5EF4-FFF2-40B4-BE49-F238E27FC236}">
                    <a16:creationId xmlns:a16="http://schemas.microsoft.com/office/drawing/2014/main" id="{CF0BC057-D49C-C947-A6F5-49782AE4A6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0" y="1652"/>
                <a:ext cx="434" cy="200"/>
              </a:xfrm>
              <a:custGeom>
                <a:avLst/>
                <a:gdLst>
                  <a:gd name="T0" fmla="*/ 74 w 454"/>
                  <a:gd name="T1" fmla="*/ 126 h 209"/>
                  <a:gd name="T2" fmla="*/ 61 w 454"/>
                  <a:gd name="T3" fmla="*/ 149 h 209"/>
                  <a:gd name="T4" fmla="*/ 42 w 454"/>
                  <a:gd name="T5" fmla="*/ 160 h 209"/>
                  <a:gd name="T6" fmla="*/ 63 w 454"/>
                  <a:gd name="T7" fmla="*/ 181 h 209"/>
                  <a:gd name="T8" fmla="*/ 70 w 454"/>
                  <a:gd name="T9" fmla="*/ 194 h 209"/>
                  <a:gd name="T10" fmla="*/ 70 w 454"/>
                  <a:gd name="T11" fmla="*/ 190 h 209"/>
                  <a:gd name="T12" fmla="*/ 134 w 454"/>
                  <a:gd name="T13" fmla="*/ 140 h 209"/>
                  <a:gd name="T14" fmla="*/ 155 w 454"/>
                  <a:gd name="T15" fmla="*/ 140 h 209"/>
                  <a:gd name="T16" fmla="*/ 164 w 454"/>
                  <a:gd name="T17" fmla="*/ 159 h 209"/>
                  <a:gd name="T18" fmla="*/ 170 w 454"/>
                  <a:gd name="T19" fmla="*/ 165 h 209"/>
                  <a:gd name="T20" fmla="*/ 175 w 454"/>
                  <a:gd name="T21" fmla="*/ 171 h 209"/>
                  <a:gd name="T22" fmla="*/ 187 w 454"/>
                  <a:gd name="T23" fmla="*/ 169 h 209"/>
                  <a:gd name="T24" fmla="*/ 224 w 454"/>
                  <a:gd name="T25" fmla="*/ 186 h 209"/>
                  <a:gd name="T26" fmla="*/ 249 w 454"/>
                  <a:gd name="T27" fmla="*/ 209 h 209"/>
                  <a:gd name="T28" fmla="*/ 269 w 454"/>
                  <a:gd name="T29" fmla="*/ 196 h 209"/>
                  <a:gd name="T30" fmla="*/ 270 w 454"/>
                  <a:gd name="T31" fmla="*/ 194 h 209"/>
                  <a:gd name="T32" fmla="*/ 272 w 454"/>
                  <a:gd name="T33" fmla="*/ 191 h 209"/>
                  <a:gd name="T34" fmla="*/ 279 w 454"/>
                  <a:gd name="T35" fmla="*/ 184 h 209"/>
                  <a:gd name="T36" fmla="*/ 319 w 454"/>
                  <a:gd name="T37" fmla="*/ 176 h 209"/>
                  <a:gd name="T38" fmla="*/ 366 w 454"/>
                  <a:gd name="T39" fmla="*/ 182 h 209"/>
                  <a:gd name="T40" fmla="*/ 380 w 454"/>
                  <a:gd name="T41" fmla="*/ 186 h 209"/>
                  <a:gd name="T42" fmla="*/ 378 w 454"/>
                  <a:gd name="T43" fmla="*/ 154 h 209"/>
                  <a:gd name="T44" fmla="*/ 405 w 454"/>
                  <a:gd name="T45" fmla="*/ 147 h 209"/>
                  <a:gd name="T46" fmla="*/ 425 w 454"/>
                  <a:gd name="T47" fmla="*/ 122 h 209"/>
                  <a:gd name="T48" fmla="*/ 438 w 454"/>
                  <a:gd name="T49" fmla="*/ 111 h 209"/>
                  <a:gd name="T50" fmla="*/ 454 w 454"/>
                  <a:gd name="T51" fmla="*/ 90 h 209"/>
                  <a:gd name="T52" fmla="*/ 433 w 454"/>
                  <a:gd name="T53" fmla="*/ 82 h 209"/>
                  <a:gd name="T54" fmla="*/ 410 w 454"/>
                  <a:gd name="T55" fmla="*/ 70 h 209"/>
                  <a:gd name="T56" fmla="*/ 386 w 454"/>
                  <a:gd name="T57" fmla="*/ 66 h 209"/>
                  <a:gd name="T58" fmla="*/ 341 w 454"/>
                  <a:gd name="T59" fmla="*/ 20 h 209"/>
                  <a:gd name="T60" fmla="*/ 327 w 454"/>
                  <a:gd name="T61" fmla="*/ 22 h 209"/>
                  <a:gd name="T62" fmla="*/ 304 w 454"/>
                  <a:gd name="T63" fmla="*/ 26 h 209"/>
                  <a:gd name="T64" fmla="*/ 297 w 454"/>
                  <a:gd name="T65" fmla="*/ 21 h 209"/>
                  <a:gd name="T66" fmla="*/ 293 w 454"/>
                  <a:gd name="T67" fmla="*/ 16 h 209"/>
                  <a:gd name="T68" fmla="*/ 281 w 454"/>
                  <a:gd name="T69" fmla="*/ 12 h 209"/>
                  <a:gd name="T70" fmla="*/ 264 w 454"/>
                  <a:gd name="T71" fmla="*/ 0 h 209"/>
                  <a:gd name="T72" fmla="*/ 215 w 454"/>
                  <a:gd name="T73" fmla="*/ 13 h 209"/>
                  <a:gd name="T74" fmla="*/ 184 w 454"/>
                  <a:gd name="T75" fmla="*/ 20 h 209"/>
                  <a:gd name="T76" fmla="*/ 168 w 454"/>
                  <a:gd name="T77" fmla="*/ 21 h 209"/>
                  <a:gd name="T78" fmla="*/ 170 w 454"/>
                  <a:gd name="T79" fmla="*/ 37 h 209"/>
                  <a:gd name="T80" fmla="*/ 158 w 454"/>
                  <a:gd name="T81" fmla="*/ 52 h 209"/>
                  <a:gd name="T82" fmla="*/ 157 w 454"/>
                  <a:gd name="T83" fmla="*/ 70 h 209"/>
                  <a:gd name="T84" fmla="*/ 147 w 454"/>
                  <a:gd name="T85" fmla="*/ 72 h 209"/>
                  <a:gd name="T86" fmla="*/ 120 w 454"/>
                  <a:gd name="T87" fmla="*/ 66 h 209"/>
                  <a:gd name="T88" fmla="*/ 94 w 454"/>
                  <a:gd name="T89" fmla="*/ 68 h 209"/>
                  <a:gd name="T90" fmla="*/ 90 w 454"/>
                  <a:gd name="T91" fmla="*/ 71 h 209"/>
                  <a:gd name="T92" fmla="*/ 88 w 454"/>
                  <a:gd name="T93" fmla="*/ 69 h 209"/>
                  <a:gd name="T94" fmla="*/ 73 w 454"/>
                  <a:gd name="T95" fmla="*/ 59 h 209"/>
                  <a:gd name="T96" fmla="*/ 52 w 454"/>
                  <a:gd name="T97" fmla="*/ 57 h 209"/>
                  <a:gd name="T98" fmla="*/ 32 w 454"/>
                  <a:gd name="T99" fmla="*/ 66 h 209"/>
                  <a:gd name="T100" fmla="*/ 27 w 454"/>
                  <a:gd name="T101" fmla="*/ 79 h 209"/>
                  <a:gd name="T102" fmla="*/ 11 w 454"/>
                  <a:gd name="T103" fmla="*/ 75 h 209"/>
                  <a:gd name="T104" fmla="*/ 6 w 454"/>
                  <a:gd name="T105" fmla="*/ 90 h 209"/>
                  <a:gd name="T106" fmla="*/ 11 w 454"/>
                  <a:gd name="T107" fmla="*/ 109 h 209"/>
                  <a:gd name="T108" fmla="*/ 24 w 454"/>
                  <a:gd name="T109" fmla="*/ 128 h 209"/>
                  <a:gd name="T110" fmla="*/ 311 w 454"/>
                  <a:gd name="T111" fmla="*/ 132 h 209"/>
                  <a:gd name="T112" fmla="*/ 358 w 454"/>
                  <a:gd name="T113" fmla="*/ 135 h 209"/>
                  <a:gd name="T114" fmla="*/ 313 w 454"/>
                  <a:gd name="T115" fmla="*/ 154 h 209"/>
                  <a:gd name="T116" fmla="*/ 170 w 454"/>
                  <a:gd name="T117" fmla="*/ 135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54" h="209">
                    <a:moveTo>
                      <a:pt x="30" y="130"/>
                    </a:moveTo>
                    <a:cubicBezTo>
                      <a:pt x="35" y="126"/>
                      <a:pt x="43" y="121"/>
                      <a:pt x="51" y="121"/>
                    </a:cubicBezTo>
                    <a:cubicBezTo>
                      <a:pt x="52" y="121"/>
                      <a:pt x="54" y="122"/>
                      <a:pt x="55" y="122"/>
                    </a:cubicBezTo>
                    <a:cubicBezTo>
                      <a:pt x="58" y="123"/>
                      <a:pt x="61" y="123"/>
                      <a:pt x="63" y="123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8" y="123"/>
                      <a:pt x="71" y="123"/>
                      <a:pt x="74" y="126"/>
                    </a:cubicBezTo>
                    <a:cubicBezTo>
                      <a:pt x="76" y="130"/>
                      <a:pt x="76" y="134"/>
                      <a:pt x="75" y="138"/>
                    </a:cubicBezTo>
                    <a:cubicBezTo>
                      <a:pt x="75" y="140"/>
                      <a:pt x="75" y="142"/>
                      <a:pt x="75" y="143"/>
                    </a:cubicBezTo>
                    <a:cubicBezTo>
                      <a:pt x="76" y="144"/>
                      <a:pt x="76" y="146"/>
                      <a:pt x="75" y="147"/>
                    </a:cubicBezTo>
                    <a:cubicBezTo>
                      <a:pt x="74" y="148"/>
                      <a:pt x="71" y="149"/>
                      <a:pt x="67" y="149"/>
                    </a:cubicBezTo>
                    <a:cubicBezTo>
                      <a:pt x="65" y="149"/>
                      <a:pt x="64" y="149"/>
                      <a:pt x="62" y="149"/>
                    </a:cubicBezTo>
                    <a:cubicBezTo>
                      <a:pt x="62" y="149"/>
                      <a:pt x="61" y="149"/>
                      <a:pt x="61" y="149"/>
                    </a:cubicBezTo>
                    <a:cubicBezTo>
                      <a:pt x="56" y="149"/>
                      <a:pt x="52" y="150"/>
                      <a:pt x="50" y="151"/>
                    </a:cubicBezTo>
                    <a:cubicBezTo>
                      <a:pt x="51" y="152"/>
                      <a:pt x="51" y="152"/>
                      <a:pt x="51" y="152"/>
                    </a:cubicBezTo>
                    <a:cubicBezTo>
                      <a:pt x="52" y="155"/>
                      <a:pt x="53" y="158"/>
                      <a:pt x="52" y="160"/>
                    </a:cubicBezTo>
                    <a:cubicBezTo>
                      <a:pt x="51" y="162"/>
                      <a:pt x="49" y="162"/>
                      <a:pt x="46" y="160"/>
                    </a:cubicBezTo>
                    <a:cubicBezTo>
                      <a:pt x="44" y="159"/>
                      <a:pt x="42" y="159"/>
                      <a:pt x="42" y="160"/>
                    </a:cubicBezTo>
                    <a:cubicBezTo>
                      <a:pt x="42" y="160"/>
                      <a:pt x="42" y="160"/>
                      <a:pt x="42" y="160"/>
                    </a:cubicBezTo>
                    <a:cubicBezTo>
                      <a:pt x="46" y="160"/>
                      <a:pt x="52" y="165"/>
                      <a:pt x="52" y="169"/>
                    </a:cubicBezTo>
                    <a:cubicBezTo>
                      <a:pt x="52" y="174"/>
                      <a:pt x="53" y="176"/>
                      <a:pt x="53" y="176"/>
                    </a:cubicBezTo>
                    <a:cubicBezTo>
                      <a:pt x="53" y="176"/>
                      <a:pt x="54" y="176"/>
                      <a:pt x="54" y="176"/>
                    </a:cubicBezTo>
                    <a:cubicBezTo>
                      <a:pt x="56" y="176"/>
                      <a:pt x="57" y="177"/>
                      <a:pt x="58" y="179"/>
                    </a:cubicBezTo>
                    <a:cubicBezTo>
                      <a:pt x="59" y="180"/>
                      <a:pt x="60" y="181"/>
                      <a:pt x="61" y="181"/>
                    </a:cubicBezTo>
                    <a:cubicBezTo>
                      <a:pt x="62" y="181"/>
                      <a:pt x="62" y="181"/>
                      <a:pt x="63" y="181"/>
                    </a:cubicBezTo>
                    <a:cubicBezTo>
                      <a:pt x="66" y="181"/>
                      <a:pt x="69" y="182"/>
                      <a:pt x="70" y="184"/>
                    </a:cubicBezTo>
                    <a:cubicBezTo>
                      <a:pt x="70" y="185"/>
                      <a:pt x="71" y="187"/>
                      <a:pt x="68" y="190"/>
                    </a:cubicBezTo>
                    <a:cubicBezTo>
                      <a:pt x="68" y="190"/>
                      <a:pt x="67" y="192"/>
                      <a:pt x="68" y="193"/>
                    </a:cubicBezTo>
                    <a:cubicBezTo>
                      <a:pt x="68" y="195"/>
                      <a:pt x="68" y="197"/>
                      <a:pt x="69" y="198"/>
                    </a:cubicBezTo>
                    <a:cubicBezTo>
                      <a:pt x="69" y="197"/>
                      <a:pt x="69" y="195"/>
                      <a:pt x="70" y="194"/>
                    </a:cubicBezTo>
                    <a:cubicBezTo>
                      <a:pt x="70" y="194"/>
                      <a:pt x="70" y="194"/>
                      <a:pt x="70" y="194"/>
                    </a:cubicBezTo>
                    <a:cubicBezTo>
                      <a:pt x="70" y="193"/>
                      <a:pt x="70" y="193"/>
                      <a:pt x="69" y="193"/>
                    </a:cubicBezTo>
                    <a:cubicBezTo>
                      <a:pt x="69" y="193"/>
                      <a:pt x="69" y="193"/>
                      <a:pt x="69" y="192"/>
                    </a:cubicBezTo>
                    <a:cubicBezTo>
                      <a:pt x="69" y="192"/>
                      <a:pt x="69" y="192"/>
                      <a:pt x="70" y="192"/>
                    </a:cubicBezTo>
                    <a:cubicBezTo>
                      <a:pt x="70" y="192"/>
                      <a:pt x="70" y="191"/>
                      <a:pt x="70" y="191"/>
                    </a:cubicBezTo>
                    <a:cubicBezTo>
                      <a:pt x="70" y="191"/>
                      <a:pt x="70" y="191"/>
                      <a:pt x="70" y="191"/>
                    </a:cubicBezTo>
                    <a:cubicBezTo>
                      <a:pt x="70" y="190"/>
                      <a:pt x="70" y="190"/>
                      <a:pt x="70" y="190"/>
                    </a:cubicBezTo>
                    <a:cubicBezTo>
                      <a:pt x="72" y="187"/>
                      <a:pt x="78" y="186"/>
                      <a:pt x="83" y="186"/>
                    </a:cubicBezTo>
                    <a:cubicBezTo>
                      <a:pt x="88" y="186"/>
                      <a:pt x="95" y="193"/>
                      <a:pt x="99" y="198"/>
                    </a:cubicBezTo>
                    <a:cubicBezTo>
                      <a:pt x="100" y="200"/>
                      <a:pt x="102" y="200"/>
                      <a:pt x="103" y="19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34" y="141"/>
                      <a:pt x="134" y="141"/>
                      <a:pt x="134" y="141"/>
                    </a:cubicBezTo>
                    <a:cubicBezTo>
                      <a:pt x="134" y="141"/>
                      <a:pt x="134" y="141"/>
                      <a:pt x="134" y="140"/>
                    </a:cubicBezTo>
                    <a:cubicBezTo>
                      <a:pt x="136" y="137"/>
                      <a:pt x="139" y="137"/>
                      <a:pt x="140" y="137"/>
                    </a:cubicBezTo>
                    <a:cubicBezTo>
                      <a:pt x="142" y="137"/>
                      <a:pt x="144" y="138"/>
                      <a:pt x="146" y="139"/>
                    </a:cubicBezTo>
                    <a:cubicBezTo>
                      <a:pt x="146" y="137"/>
                      <a:pt x="148" y="134"/>
                      <a:pt x="151" y="134"/>
                    </a:cubicBezTo>
                    <a:cubicBezTo>
                      <a:pt x="151" y="134"/>
                      <a:pt x="151" y="134"/>
                      <a:pt x="151" y="134"/>
                    </a:cubicBezTo>
                    <a:cubicBezTo>
                      <a:pt x="153" y="134"/>
                      <a:pt x="154" y="135"/>
                      <a:pt x="154" y="136"/>
                    </a:cubicBezTo>
                    <a:cubicBezTo>
                      <a:pt x="155" y="137"/>
                      <a:pt x="155" y="139"/>
                      <a:pt x="155" y="140"/>
                    </a:cubicBezTo>
                    <a:cubicBezTo>
                      <a:pt x="155" y="141"/>
                      <a:pt x="155" y="141"/>
                      <a:pt x="155" y="141"/>
                    </a:cubicBezTo>
                    <a:cubicBezTo>
                      <a:pt x="156" y="141"/>
                      <a:pt x="157" y="142"/>
                      <a:pt x="158" y="144"/>
                    </a:cubicBezTo>
                    <a:cubicBezTo>
                      <a:pt x="160" y="147"/>
                      <a:pt x="163" y="152"/>
                      <a:pt x="162" y="157"/>
                    </a:cubicBezTo>
                    <a:cubicBezTo>
                      <a:pt x="162" y="157"/>
                      <a:pt x="162" y="157"/>
                      <a:pt x="162" y="157"/>
                    </a:cubicBezTo>
                    <a:cubicBezTo>
                      <a:pt x="163" y="158"/>
                      <a:pt x="163" y="158"/>
                      <a:pt x="163" y="158"/>
                    </a:cubicBezTo>
                    <a:cubicBezTo>
                      <a:pt x="163" y="158"/>
                      <a:pt x="164" y="159"/>
                      <a:pt x="164" y="159"/>
                    </a:cubicBezTo>
                    <a:cubicBezTo>
                      <a:pt x="164" y="159"/>
                      <a:pt x="165" y="159"/>
                      <a:pt x="165" y="160"/>
                    </a:cubicBezTo>
                    <a:cubicBezTo>
                      <a:pt x="165" y="160"/>
                      <a:pt x="166" y="160"/>
                      <a:pt x="166" y="161"/>
                    </a:cubicBezTo>
                    <a:cubicBezTo>
                      <a:pt x="166" y="161"/>
                      <a:pt x="167" y="161"/>
                      <a:pt x="167" y="162"/>
                    </a:cubicBezTo>
                    <a:cubicBezTo>
                      <a:pt x="167" y="162"/>
                      <a:pt x="168" y="162"/>
                      <a:pt x="168" y="163"/>
                    </a:cubicBezTo>
                    <a:cubicBezTo>
                      <a:pt x="168" y="163"/>
                      <a:pt x="169" y="163"/>
                      <a:pt x="169" y="164"/>
                    </a:cubicBezTo>
                    <a:cubicBezTo>
                      <a:pt x="169" y="164"/>
                      <a:pt x="170" y="165"/>
                      <a:pt x="170" y="165"/>
                    </a:cubicBezTo>
                    <a:cubicBezTo>
                      <a:pt x="170" y="165"/>
                      <a:pt x="170" y="166"/>
                      <a:pt x="171" y="166"/>
                    </a:cubicBezTo>
                    <a:cubicBezTo>
                      <a:pt x="171" y="166"/>
                      <a:pt x="171" y="167"/>
                      <a:pt x="172" y="167"/>
                    </a:cubicBezTo>
                    <a:cubicBezTo>
                      <a:pt x="172" y="167"/>
                      <a:pt x="172" y="168"/>
                      <a:pt x="172" y="168"/>
                    </a:cubicBezTo>
                    <a:cubicBezTo>
                      <a:pt x="173" y="168"/>
                      <a:pt x="173" y="169"/>
                      <a:pt x="173" y="169"/>
                    </a:cubicBezTo>
                    <a:cubicBezTo>
                      <a:pt x="173" y="169"/>
                      <a:pt x="174" y="169"/>
                      <a:pt x="174" y="170"/>
                    </a:cubicBezTo>
                    <a:cubicBezTo>
                      <a:pt x="174" y="170"/>
                      <a:pt x="174" y="171"/>
                      <a:pt x="175" y="171"/>
                    </a:cubicBezTo>
                    <a:cubicBezTo>
                      <a:pt x="175" y="171"/>
                      <a:pt x="175" y="171"/>
                      <a:pt x="175" y="171"/>
                    </a:cubicBezTo>
                    <a:cubicBezTo>
                      <a:pt x="177" y="171"/>
                      <a:pt x="179" y="170"/>
                      <a:pt x="181" y="170"/>
                    </a:cubicBezTo>
                    <a:cubicBezTo>
                      <a:pt x="182" y="170"/>
                      <a:pt x="183" y="170"/>
                      <a:pt x="184" y="169"/>
                    </a:cubicBezTo>
                    <a:cubicBezTo>
                      <a:pt x="184" y="169"/>
                      <a:pt x="184" y="169"/>
                      <a:pt x="185" y="169"/>
                    </a:cubicBezTo>
                    <a:cubicBezTo>
                      <a:pt x="185" y="169"/>
                      <a:pt x="186" y="169"/>
                      <a:pt x="186" y="169"/>
                    </a:cubicBezTo>
                    <a:cubicBezTo>
                      <a:pt x="186" y="169"/>
                      <a:pt x="187" y="169"/>
                      <a:pt x="187" y="169"/>
                    </a:cubicBezTo>
                    <a:cubicBezTo>
                      <a:pt x="187" y="169"/>
                      <a:pt x="187" y="169"/>
                      <a:pt x="187" y="169"/>
                    </a:cubicBezTo>
                    <a:cubicBezTo>
                      <a:pt x="187" y="169"/>
                      <a:pt x="188" y="169"/>
                      <a:pt x="188" y="169"/>
                    </a:cubicBezTo>
                    <a:cubicBezTo>
                      <a:pt x="189" y="170"/>
                      <a:pt x="196" y="170"/>
                      <a:pt x="210" y="170"/>
                    </a:cubicBezTo>
                    <a:cubicBezTo>
                      <a:pt x="213" y="170"/>
                      <a:pt x="215" y="172"/>
                      <a:pt x="216" y="174"/>
                    </a:cubicBezTo>
                    <a:cubicBezTo>
                      <a:pt x="217" y="175"/>
                      <a:pt x="219" y="177"/>
                      <a:pt x="220" y="177"/>
                    </a:cubicBezTo>
                    <a:cubicBezTo>
                      <a:pt x="224" y="178"/>
                      <a:pt x="224" y="183"/>
                      <a:pt x="224" y="186"/>
                    </a:cubicBezTo>
                    <a:cubicBezTo>
                      <a:pt x="224" y="187"/>
                      <a:pt x="224" y="188"/>
                      <a:pt x="224" y="189"/>
                    </a:cubicBezTo>
                    <a:cubicBezTo>
                      <a:pt x="224" y="191"/>
                      <a:pt x="225" y="193"/>
                      <a:pt x="227" y="194"/>
                    </a:cubicBezTo>
                    <a:cubicBezTo>
                      <a:pt x="228" y="196"/>
                      <a:pt x="230" y="199"/>
                      <a:pt x="230" y="201"/>
                    </a:cubicBezTo>
                    <a:cubicBezTo>
                      <a:pt x="230" y="202"/>
                      <a:pt x="235" y="201"/>
                      <a:pt x="238" y="202"/>
                    </a:cubicBezTo>
                    <a:cubicBezTo>
                      <a:pt x="239" y="202"/>
                      <a:pt x="241" y="202"/>
                      <a:pt x="242" y="203"/>
                    </a:cubicBezTo>
                    <a:cubicBezTo>
                      <a:pt x="245" y="204"/>
                      <a:pt x="249" y="205"/>
                      <a:pt x="249" y="209"/>
                    </a:cubicBezTo>
                    <a:cubicBezTo>
                      <a:pt x="250" y="209"/>
                      <a:pt x="250" y="208"/>
                      <a:pt x="250" y="208"/>
                    </a:cubicBezTo>
                    <a:cubicBezTo>
                      <a:pt x="251" y="208"/>
                      <a:pt x="251" y="208"/>
                      <a:pt x="251" y="207"/>
                    </a:cubicBezTo>
                    <a:cubicBezTo>
                      <a:pt x="251" y="203"/>
                      <a:pt x="258" y="199"/>
                      <a:pt x="263" y="197"/>
                    </a:cubicBezTo>
                    <a:cubicBezTo>
                      <a:pt x="265" y="197"/>
                      <a:pt x="266" y="196"/>
                      <a:pt x="266" y="196"/>
                    </a:cubicBezTo>
                    <a:cubicBezTo>
                      <a:pt x="267" y="196"/>
                      <a:pt x="267" y="196"/>
                      <a:pt x="267" y="196"/>
                    </a:cubicBezTo>
                    <a:cubicBezTo>
                      <a:pt x="268" y="196"/>
                      <a:pt x="268" y="196"/>
                      <a:pt x="269" y="196"/>
                    </a:cubicBezTo>
                    <a:cubicBezTo>
                      <a:pt x="269" y="196"/>
                      <a:pt x="269" y="196"/>
                      <a:pt x="269" y="196"/>
                    </a:cubicBezTo>
                    <a:cubicBezTo>
                      <a:pt x="269" y="196"/>
                      <a:pt x="269" y="196"/>
                      <a:pt x="269" y="196"/>
                    </a:cubicBezTo>
                    <a:cubicBezTo>
                      <a:pt x="269" y="196"/>
                      <a:pt x="270" y="196"/>
                      <a:pt x="270" y="196"/>
                    </a:cubicBezTo>
                    <a:cubicBezTo>
                      <a:pt x="270" y="196"/>
                      <a:pt x="270" y="195"/>
                      <a:pt x="270" y="195"/>
                    </a:cubicBezTo>
                    <a:cubicBezTo>
                      <a:pt x="270" y="195"/>
                      <a:pt x="270" y="195"/>
                      <a:pt x="270" y="194"/>
                    </a:cubicBezTo>
                    <a:cubicBezTo>
                      <a:pt x="270" y="194"/>
                      <a:pt x="270" y="194"/>
                      <a:pt x="270" y="194"/>
                    </a:cubicBezTo>
                    <a:cubicBezTo>
                      <a:pt x="271" y="194"/>
                      <a:pt x="271" y="193"/>
                      <a:pt x="271" y="193"/>
                    </a:cubicBezTo>
                    <a:cubicBezTo>
                      <a:pt x="271" y="193"/>
                      <a:pt x="271" y="193"/>
                      <a:pt x="271" y="193"/>
                    </a:cubicBezTo>
                    <a:cubicBezTo>
                      <a:pt x="271" y="192"/>
                      <a:pt x="271" y="192"/>
                      <a:pt x="271" y="192"/>
                    </a:cubicBezTo>
                    <a:cubicBezTo>
                      <a:pt x="271" y="192"/>
                      <a:pt x="271" y="192"/>
                      <a:pt x="271" y="192"/>
                    </a:cubicBezTo>
                    <a:cubicBezTo>
                      <a:pt x="272" y="192"/>
                      <a:pt x="272" y="191"/>
                      <a:pt x="272" y="191"/>
                    </a:cubicBezTo>
                    <a:cubicBezTo>
                      <a:pt x="272" y="191"/>
                      <a:pt x="272" y="191"/>
                      <a:pt x="272" y="191"/>
                    </a:cubicBezTo>
                    <a:cubicBezTo>
                      <a:pt x="272" y="191"/>
                      <a:pt x="272" y="191"/>
                      <a:pt x="272" y="191"/>
                    </a:cubicBezTo>
                    <a:cubicBezTo>
                      <a:pt x="272" y="191"/>
                      <a:pt x="272" y="191"/>
                      <a:pt x="272" y="191"/>
                    </a:cubicBezTo>
                    <a:cubicBezTo>
                      <a:pt x="273" y="191"/>
                      <a:pt x="273" y="190"/>
                      <a:pt x="273" y="190"/>
                    </a:cubicBezTo>
                    <a:cubicBezTo>
                      <a:pt x="273" y="190"/>
                      <a:pt x="273" y="190"/>
                      <a:pt x="273" y="190"/>
                    </a:cubicBezTo>
                    <a:cubicBezTo>
                      <a:pt x="273" y="190"/>
                      <a:pt x="273" y="190"/>
                      <a:pt x="273" y="190"/>
                    </a:cubicBezTo>
                    <a:cubicBezTo>
                      <a:pt x="275" y="189"/>
                      <a:pt x="279" y="186"/>
                      <a:pt x="279" y="184"/>
                    </a:cubicBezTo>
                    <a:cubicBezTo>
                      <a:pt x="279" y="183"/>
                      <a:pt x="280" y="180"/>
                      <a:pt x="287" y="180"/>
                    </a:cubicBezTo>
                    <a:cubicBezTo>
                      <a:pt x="290" y="180"/>
                      <a:pt x="294" y="181"/>
                      <a:pt x="297" y="182"/>
                    </a:cubicBezTo>
                    <a:cubicBezTo>
                      <a:pt x="300" y="184"/>
                      <a:pt x="302" y="184"/>
                      <a:pt x="303" y="184"/>
                    </a:cubicBezTo>
                    <a:cubicBezTo>
                      <a:pt x="304" y="184"/>
                      <a:pt x="304" y="184"/>
                      <a:pt x="304" y="182"/>
                    </a:cubicBezTo>
                    <a:cubicBezTo>
                      <a:pt x="305" y="178"/>
                      <a:pt x="310" y="175"/>
                      <a:pt x="315" y="175"/>
                    </a:cubicBezTo>
                    <a:cubicBezTo>
                      <a:pt x="316" y="175"/>
                      <a:pt x="318" y="175"/>
                      <a:pt x="319" y="176"/>
                    </a:cubicBezTo>
                    <a:cubicBezTo>
                      <a:pt x="320" y="176"/>
                      <a:pt x="320" y="176"/>
                      <a:pt x="320" y="176"/>
                    </a:cubicBezTo>
                    <a:cubicBezTo>
                      <a:pt x="322" y="178"/>
                      <a:pt x="328" y="180"/>
                      <a:pt x="331" y="180"/>
                    </a:cubicBezTo>
                    <a:cubicBezTo>
                      <a:pt x="332" y="180"/>
                      <a:pt x="332" y="180"/>
                      <a:pt x="332" y="180"/>
                    </a:cubicBezTo>
                    <a:cubicBezTo>
                      <a:pt x="333" y="180"/>
                      <a:pt x="335" y="179"/>
                      <a:pt x="339" y="179"/>
                    </a:cubicBezTo>
                    <a:cubicBezTo>
                      <a:pt x="347" y="179"/>
                      <a:pt x="359" y="181"/>
                      <a:pt x="363" y="182"/>
                    </a:cubicBezTo>
                    <a:cubicBezTo>
                      <a:pt x="364" y="182"/>
                      <a:pt x="365" y="182"/>
                      <a:pt x="366" y="182"/>
                    </a:cubicBezTo>
                    <a:cubicBezTo>
                      <a:pt x="369" y="181"/>
                      <a:pt x="372" y="182"/>
                      <a:pt x="374" y="185"/>
                    </a:cubicBezTo>
                    <a:cubicBezTo>
                      <a:pt x="376" y="187"/>
                      <a:pt x="376" y="187"/>
                      <a:pt x="377" y="187"/>
                    </a:cubicBezTo>
                    <a:cubicBezTo>
                      <a:pt x="378" y="187"/>
                      <a:pt x="378" y="187"/>
                      <a:pt x="378" y="187"/>
                    </a:cubicBezTo>
                    <a:cubicBezTo>
                      <a:pt x="379" y="187"/>
                      <a:pt x="379" y="187"/>
                      <a:pt x="380" y="187"/>
                    </a:cubicBezTo>
                    <a:cubicBezTo>
                      <a:pt x="380" y="187"/>
                      <a:pt x="380" y="187"/>
                      <a:pt x="380" y="187"/>
                    </a:cubicBezTo>
                    <a:cubicBezTo>
                      <a:pt x="380" y="187"/>
                      <a:pt x="380" y="186"/>
                      <a:pt x="380" y="186"/>
                    </a:cubicBezTo>
                    <a:cubicBezTo>
                      <a:pt x="380" y="183"/>
                      <a:pt x="382" y="181"/>
                      <a:pt x="384" y="179"/>
                    </a:cubicBezTo>
                    <a:cubicBezTo>
                      <a:pt x="385" y="178"/>
                      <a:pt x="386" y="177"/>
                      <a:pt x="386" y="176"/>
                    </a:cubicBezTo>
                    <a:cubicBezTo>
                      <a:pt x="386" y="176"/>
                      <a:pt x="385" y="172"/>
                      <a:pt x="384" y="171"/>
                    </a:cubicBezTo>
                    <a:cubicBezTo>
                      <a:pt x="382" y="168"/>
                      <a:pt x="381" y="166"/>
                      <a:pt x="381" y="165"/>
                    </a:cubicBezTo>
                    <a:cubicBezTo>
                      <a:pt x="381" y="158"/>
                      <a:pt x="380" y="157"/>
                      <a:pt x="380" y="157"/>
                    </a:cubicBezTo>
                    <a:cubicBezTo>
                      <a:pt x="379" y="156"/>
                      <a:pt x="378" y="155"/>
                      <a:pt x="378" y="154"/>
                    </a:cubicBezTo>
                    <a:cubicBezTo>
                      <a:pt x="379" y="151"/>
                      <a:pt x="385" y="148"/>
                      <a:pt x="387" y="148"/>
                    </a:cubicBezTo>
                    <a:cubicBezTo>
                      <a:pt x="389" y="149"/>
                      <a:pt x="391" y="148"/>
                      <a:pt x="392" y="147"/>
                    </a:cubicBezTo>
                    <a:cubicBezTo>
                      <a:pt x="394" y="147"/>
                      <a:pt x="395" y="146"/>
                      <a:pt x="397" y="146"/>
                    </a:cubicBezTo>
                    <a:cubicBezTo>
                      <a:pt x="398" y="146"/>
                      <a:pt x="399" y="147"/>
                      <a:pt x="399" y="147"/>
                    </a:cubicBezTo>
                    <a:cubicBezTo>
                      <a:pt x="400" y="148"/>
                      <a:pt x="402" y="148"/>
                      <a:pt x="406" y="148"/>
                    </a:cubicBezTo>
                    <a:cubicBezTo>
                      <a:pt x="406" y="148"/>
                      <a:pt x="405" y="147"/>
                      <a:pt x="405" y="147"/>
                    </a:cubicBezTo>
                    <a:cubicBezTo>
                      <a:pt x="403" y="145"/>
                      <a:pt x="404" y="141"/>
                      <a:pt x="408" y="131"/>
                    </a:cubicBezTo>
                    <a:cubicBezTo>
                      <a:pt x="409" y="128"/>
                      <a:pt x="411" y="125"/>
                      <a:pt x="411" y="123"/>
                    </a:cubicBezTo>
                    <a:cubicBezTo>
                      <a:pt x="412" y="120"/>
                      <a:pt x="413" y="119"/>
                      <a:pt x="415" y="119"/>
                    </a:cubicBezTo>
                    <a:cubicBezTo>
                      <a:pt x="416" y="119"/>
                      <a:pt x="417" y="120"/>
                      <a:pt x="418" y="120"/>
                    </a:cubicBezTo>
                    <a:cubicBezTo>
                      <a:pt x="419" y="121"/>
                      <a:pt x="420" y="121"/>
                      <a:pt x="421" y="122"/>
                    </a:cubicBezTo>
                    <a:cubicBezTo>
                      <a:pt x="422" y="122"/>
                      <a:pt x="424" y="122"/>
                      <a:pt x="425" y="122"/>
                    </a:cubicBezTo>
                    <a:cubicBezTo>
                      <a:pt x="428" y="122"/>
                      <a:pt x="430" y="122"/>
                      <a:pt x="432" y="123"/>
                    </a:cubicBezTo>
                    <a:cubicBezTo>
                      <a:pt x="432" y="123"/>
                      <a:pt x="432" y="123"/>
                      <a:pt x="432" y="123"/>
                    </a:cubicBezTo>
                    <a:cubicBezTo>
                      <a:pt x="433" y="123"/>
                      <a:pt x="433" y="123"/>
                      <a:pt x="434" y="123"/>
                    </a:cubicBezTo>
                    <a:cubicBezTo>
                      <a:pt x="436" y="122"/>
                      <a:pt x="439" y="121"/>
                      <a:pt x="440" y="119"/>
                    </a:cubicBezTo>
                    <a:cubicBezTo>
                      <a:pt x="440" y="119"/>
                      <a:pt x="440" y="119"/>
                      <a:pt x="440" y="118"/>
                    </a:cubicBezTo>
                    <a:cubicBezTo>
                      <a:pt x="439" y="117"/>
                      <a:pt x="438" y="115"/>
                      <a:pt x="438" y="111"/>
                    </a:cubicBezTo>
                    <a:cubicBezTo>
                      <a:pt x="438" y="104"/>
                      <a:pt x="443" y="101"/>
                      <a:pt x="447" y="101"/>
                    </a:cubicBezTo>
                    <a:cubicBezTo>
                      <a:pt x="450" y="101"/>
                      <a:pt x="450" y="98"/>
                      <a:pt x="450" y="97"/>
                    </a:cubicBezTo>
                    <a:cubicBezTo>
                      <a:pt x="450" y="96"/>
                      <a:pt x="450" y="96"/>
                      <a:pt x="450" y="95"/>
                    </a:cubicBezTo>
                    <a:cubicBezTo>
                      <a:pt x="451" y="94"/>
                      <a:pt x="452" y="93"/>
                      <a:pt x="452" y="92"/>
                    </a:cubicBezTo>
                    <a:cubicBezTo>
                      <a:pt x="453" y="91"/>
                      <a:pt x="453" y="91"/>
                      <a:pt x="454" y="90"/>
                    </a:cubicBezTo>
                    <a:cubicBezTo>
                      <a:pt x="454" y="90"/>
                      <a:pt x="454" y="90"/>
                      <a:pt x="454" y="90"/>
                    </a:cubicBezTo>
                    <a:cubicBezTo>
                      <a:pt x="453" y="89"/>
                      <a:pt x="453" y="89"/>
                      <a:pt x="453" y="88"/>
                    </a:cubicBezTo>
                    <a:cubicBezTo>
                      <a:pt x="453" y="88"/>
                      <a:pt x="453" y="88"/>
                      <a:pt x="453" y="88"/>
                    </a:cubicBezTo>
                    <a:cubicBezTo>
                      <a:pt x="452" y="87"/>
                      <a:pt x="452" y="87"/>
                      <a:pt x="452" y="86"/>
                    </a:cubicBezTo>
                    <a:cubicBezTo>
                      <a:pt x="452" y="86"/>
                      <a:pt x="451" y="86"/>
                      <a:pt x="451" y="87"/>
                    </a:cubicBezTo>
                    <a:cubicBezTo>
                      <a:pt x="449" y="88"/>
                      <a:pt x="443" y="89"/>
                      <a:pt x="441" y="89"/>
                    </a:cubicBezTo>
                    <a:cubicBezTo>
                      <a:pt x="438" y="89"/>
                      <a:pt x="433" y="85"/>
                      <a:pt x="433" y="82"/>
                    </a:cubicBezTo>
                    <a:cubicBezTo>
                      <a:pt x="433" y="80"/>
                      <a:pt x="433" y="80"/>
                      <a:pt x="433" y="80"/>
                    </a:cubicBezTo>
                    <a:cubicBezTo>
                      <a:pt x="430" y="80"/>
                      <a:pt x="426" y="79"/>
                      <a:pt x="424" y="73"/>
                    </a:cubicBezTo>
                    <a:cubicBezTo>
                      <a:pt x="423" y="70"/>
                      <a:pt x="421" y="69"/>
                      <a:pt x="419" y="69"/>
                    </a:cubicBezTo>
                    <a:cubicBezTo>
                      <a:pt x="419" y="68"/>
                      <a:pt x="418" y="68"/>
                      <a:pt x="417" y="68"/>
                    </a:cubicBezTo>
                    <a:cubicBezTo>
                      <a:pt x="417" y="68"/>
                      <a:pt x="417" y="68"/>
                      <a:pt x="417" y="68"/>
                    </a:cubicBezTo>
                    <a:cubicBezTo>
                      <a:pt x="416" y="68"/>
                      <a:pt x="412" y="69"/>
                      <a:pt x="410" y="70"/>
                    </a:cubicBezTo>
                    <a:cubicBezTo>
                      <a:pt x="409" y="70"/>
                      <a:pt x="409" y="71"/>
                      <a:pt x="408" y="71"/>
                    </a:cubicBezTo>
                    <a:cubicBezTo>
                      <a:pt x="405" y="72"/>
                      <a:pt x="402" y="71"/>
                      <a:pt x="399" y="70"/>
                    </a:cubicBezTo>
                    <a:cubicBezTo>
                      <a:pt x="398" y="70"/>
                      <a:pt x="397" y="70"/>
                      <a:pt x="396" y="69"/>
                    </a:cubicBezTo>
                    <a:cubicBezTo>
                      <a:pt x="393" y="69"/>
                      <a:pt x="392" y="67"/>
                      <a:pt x="390" y="65"/>
                    </a:cubicBezTo>
                    <a:cubicBezTo>
                      <a:pt x="390" y="64"/>
                      <a:pt x="389" y="63"/>
                      <a:pt x="388" y="63"/>
                    </a:cubicBezTo>
                    <a:cubicBezTo>
                      <a:pt x="387" y="63"/>
                      <a:pt x="386" y="65"/>
                      <a:pt x="386" y="66"/>
                    </a:cubicBezTo>
                    <a:cubicBezTo>
                      <a:pt x="385" y="68"/>
                      <a:pt x="383" y="70"/>
                      <a:pt x="381" y="70"/>
                    </a:cubicBezTo>
                    <a:cubicBezTo>
                      <a:pt x="378" y="70"/>
                      <a:pt x="377" y="67"/>
                      <a:pt x="373" y="60"/>
                    </a:cubicBezTo>
                    <a:cubicBezTo>
                      <a:pt x="371" y="56"/>
                      <a:pt x="369" y="52"/>
                      <a:pt x="367" y="49"/>
                    </a:cubicBezTo>
                    <a:cubicBezTo>
                      <a:pt x="366" y="46"/>
                      <a:pt x="366" y="46"/>
                      <a:pt x="366" y="46"/>
                    </a:cubicBezTo>
                    <a:cubicBezTo>
                      <a:pt x="361" y="39"/>
                      <a:pt x="354" y="28"/>
                      <a:pt x="348" y="26"/>
                    </a:cubicBezTo>
                    <a:cubicBezTo>
                      <a:pt x="344" y="24"/>
                      <a:pt x="342" y="22"/>
                      <a:pt x="341" y="20"/>
                    </a:cubicBezTo>
                    <a:cubicBezTo>
                      <a:pt x="341" y="19"/>
                      <a:pt x="341" y="17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41" y="15"/>
                      <a:pt x="339" y="16"/>
                      <a:pt x="339" y="16"/>
                    </a:cubicBezTo>
                    <a:cubicBezTo>
                      <a:pt x="338" y="17"/>
                      <a:pt x="337" y="17"/>
                      <a:pt x="336" y="18"/>
                    </a:cubicBezTo>
                    <a:cubicBezTo>
                      <a:pt x="333" y="20"/>
                      <a:pt x="331" y="22"/>
                      <a:pt x="328" y="22"/>
                    </a:cubicBezTo>
                    <a:cubicBezTo>
                      <a:pt x="328" y="22"/>
                      <a:pt x="327" y="22"/>
                      <a:pt x="327" y="22"/>
                    </a:cubicBezTo>
                    <a:cubicBezTo>
                      <a:pt x="326" y="23"/>
                      <a:pt x="325" y="24"/>
                      <a:pt x="324" y="24"/>
                    </a:cubicBezTo>
                    <a:cubicBezTo>
                      <a:pt x="321" y="26"/>
                      <a:pt x="317" y="28"/>
                      <a:pt x="315" y="27"/>
                    </a:cubicBezTo>
                    <a:cubicBezTo>
                      <a:pt x="314" y="27"/>
                      <a:pt x="313" y="27"/>
                      <a:pt x="312" y="28"/>
                    </a:cubicBezTo>
                    <a:cubicBezTo>
                      <a:pt x="311" y="29"/>
                      <a:pt x="310" y="30"/>
                      <a:pt x="308" y="30"/>
                    </a:cubicBezTo>
                    <a:cubicBezTo>
                      <a:pt x="307" y="30"/>
                      <a:pt x="306" y="29"/>
                      <a:pt x="305" y="29"/>
                    </a:cubicBezTo>
                    <a:cubicBezTo>
                      <a:pt x="304" y="28"/>
                      <a:pt x="304" y="26"/>
                      <a:pt x="304" y="26"/>
                    </a:cubicBezTo>
                    <a:cubicBezTo>
                      <a:pt x="304" y="24"/>
                      <a:pt x="305" y="23"/>
                      <a:pt x="307" y="21"/>
                    </a:cubicBezTo>
                    <a:cubicBezTo>
                      <a:pt x="305" y="22"/>
                      <a:pt x="304" y="21"/>
                      <a:pt x="303" y="20"/>
                    </a:cubicBezTo>
                    <a:cubicBezTo>
                      <a:pt x="303" y="20"/>
                      <a:pt x="302" y="20"/>
                      <a:pt x="301" y="19"/>
                    </a:cubicBezTo>
                    <a:cubicBezTo>
                      <a:pt x="301" y="20"/>
                      <a:pt x="301" y="20"/>
                      <a:pt x="301" y="20"/>
                    </a:cubicBezTo>
                    <a:cubicBezTo>
                      <a:pt x="300" y="21"/>
                      <a:pt x="299" y="22"/>
                      <a:pt x="298" y="22"/>
                    </a:cubicBezTo>
                    <a:cubicBezTo>
                      <a:pt x="298" y="22"/>
                      <a:pt x="298" y="22"/>
                      <a:pt x="297" y="21"/>
                    </a:cubicBezTo>
                    <a:cubicBezTo>
                      <a:pt x="297" y="21"/>
                      <a:pt x="297" y="21"/>
                      <a:pt x="297" y="21"/>
                    </a:cubicBezTo>
                    <a:cubicBezTo>
                      <a:pt x="297" y="21"/>
                      <a:pt x="297" y="21"/>
                      <a:pt x="297" y="21"/>
                    </a:cubicBezTo>
                    <a:cubicBezTo>
                      <a:pt x="296" y="21"/>
                      <a:pt x="296" y="21"/>
                      <a:pt x="296" y="21"/>
                    </a:cubicBezTo>
                    <a:cubicBezTo>
                      <a:pt x="296" y="21"/>
                      <a:pt x="296" y="21"/>
                      <a:pt x="296" y="21"/>
                    </a:cubicBezTo>
                    <a:cubicBezTo>
                      <a:pt x="295" y="20"/>
                      <a:pt x="294" y="19"/>
                      <a:pt x="294" y="18"/>
                    </a:cubicBezTo>
                    <a:cubicBezTo>
                      <a:pt x="294" y="17"/>
                      <a:pt x="294" y="16"/>
                      <a:pt x="293" y="16"/>
                    </a:cubicBezTo>
                    <a:cubicBezTo>
                      <a:pt x="292" y="18"/>
                      <a:pt x="287" y="19"/>
                      <a:pt x="284" y="19"/>
                    </a:cubicBezTo>
                    <a:cubicBezTo>
                      <a:pt x="284" y="19"/>
                      <a:pt x="284" y="19"/>
                      <a:pt x="284" y="19"/>
                    </a:cubicBezTo>
                    <a:cubicBezTo>
                      <a:pt x="284" y="19"/>
                      <a:pt x="284" y="19"/>
                      <a:pt x="284" y="19"/>
                    </a:cubicBezTo>
                    <a:cubicBezTo>
                      <a:pt x="282" y="19"/>
                      <a:pt x="281" y="19"/>
                      <a:pt x="280" y="18"/>
                    </a:cubicBezTo>
                    <a:cubicBezTo>
                      <a:pt x="278" y="16"/>
                      <a:pt x="280" y="14"/>
                      <a:pt x="280" y="13"/>
                    </a:cubicBezTo>
                    <a:cubicBezTo>
                      <a:pt x="281" y="12"/>
                      <a:pt x="281" y="12"/>
                      <a:pt x="281" y="12"/>
                    </a:cubicBezTo>
                    <a:cubicBezTo>
                      <a:pt x="281" y="11"/>
                      <a:pt x="280" y="10"/>
                      <a:pt x="280" y="9"/>
                    </a:cubicBezTo>
                    <a:cubicBezTo>
                      <a:pt x="279" y="8"/>
                      <a:pt x="279" y="6"/>
                      <a:pt x="279" y="4"/>
                    </a:cubicBezTo>
                    <a:cubicBezTo>
                      <a:pt x="279" y="3"/>
                      <a:pt x="279" y="3"/>
                      <a:pt x="279" y="3"/>
                    </a:cubicBezTo>
                    <a:cubicBezTo>
                      <a:pt x="278" y="2"/>
                      <a:pt x="276" y="1"/>
                      <a:pt x="275" y="1"/>
                    </a:cubicBezTo>
                    <a:cubicBezTo>
                      <a:pt x="275" y="1"/>
                      <a:pt x="274" y="1"/>
                      <a:pt x="274" y="1"/>
                    </a:cubicBezTo>
                    <a:cubicBezTo>
                      <a:pt x="271" y="2"/>
                      <a:pt x="267" y="1"/>
                      <a:pt x="264" y="0"/>
                    </a:cubicBezTo>
                    <a:cubicBezTo>
                      <a:pt x="264" y="0"/>
                      <a:pt x="264" y="0"/>
                      <a:pt x="262" y="0"/>
                    </a:cubicBezTo>
                    <a:cubicBezTo>
                      <a:pt x="258" y="0"/>
                      <a:pt x="253" y="1"/>
                      <a:pt x="253" y="2"/>
                    </a:cubicBezTo>
                    <a:cubicBezTo>
                      <a:pt x="252" y="5"/>
                      <a:pt x="248" y="6"/>
                      <a:pt x="239" y="8"/>
                    </a:cubicBezTo>
                    <a:cubicBezTo>
                      <a:pt x="238" y="8"/>
                      <a:pt x="236" y="9"/>
                      <a:pt x="235" y="9"/>
                    </a:cubicBezTo>
                    <a:cubicBezTo>
                      <a:pt x="232" y="10"/>
                      <a:pt x="223" y="11"/>
                      <a:pt x="219" y="12"/>
                    </a:cubicBezTo>
                    <a:cubicBezTo>
                      <a:pt x="217" y="12"/>
                      <a:pt x="216" y="13"/>
                      <a:pt x="215" y="13"/>
                    </a:cubicBezTo>
                    <a:cubicBezTo>
                      <a:pt x="212" y="14"/>
                      <a:pt x="210" y="15"/>
                      <a:pt x="207" y="15"/>
                    </a:cubicBezTo>
                    <a:cubicBezTo>
                      <a:pt x="200" y="15"/>
                      <a:pt x="194" y="17"/>
                      <a:pt x="191" y="19"/>
                    </a:cubicBezTo>
                    <a:cubicBezTo>
                      <a:pt x="191" y="19"/>
                      <a:pt x="190" y="19"/>
                      <a:pt x="189" y="20"/>
                    </a:cubicBezTo>
                    <a:cubicBezTo>
                      <a:pt x="187" y="20"/>
                      <a:pt x="186" y="20"/>
                      <a:pt x="184" y="20"/>
                    </a:cubicBezTo>
                    <a:cubicBezTo>
                      <a:pt x="184" y="20"/>
                      <a:pt x="184" y="20"/>
                      <a:pt x="184" y="20"/>
                    </a:cubicBezTo>
                    <a:cubicBezTo>
                      <a:pt x="184" y="20"/>
                      <a:pt x="184" y="20"/>
                      <a:pt x="184" y="20"/>
                    </a:cubicBezTo>
                    <a:cubicBezTo>
                      <a:pt x="183" y="20"/>
                      <a:pt x="182" y="20"/>
                      <a:pt x="181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79" y="20"/>
                      <a:pt x="178" y="20"/>
                      <a:pt x="177" y="20"/>
                    </a:cubicBezTo>
                    <a:cubicBezTo>
                      <a:pt x="176" y="21"/>
                      <a:pt x="174" y="21"/>
                      <a:pt x="173" y="21"/>
                    </a:cubicBezTo>
                    <a:cubicBezTo>
                      <a:pt x="172" y="21"/>
                      <a:pt x="171" y="21"/>
                      <a:pt x="171" y="21"/>
                    </a:cubicBezTo>
                    <a:cubicBezTo>
                      <a:pt x="170" y="21"/>
                      <a:pt x="169" y="21"/>
                      <a:pt x="168" y="21"/>
                    </a:cubicBezTo>
                    <a:cubicBezTo>
                      <a:pt x="168" y="22"/>
                      <a:pt x="168" y="26"/>
                      <a:pt x="169" y="27"/>
                    </a:cubicBezTo>
                    <a:cubicBezTo>
                      <a:pt x="170" y="28"/>
                      <a:pt x="173" y="29"/>
                      <a:pt x="174" y="30"/>
                    </a:cubicBezTo>
                    <a:cubicBezTo>
                      <a:pt x="177" y="31"/>
                      <a:pt x="179" y="31"/>
                      <a:pt x="179" y="33"/>
                    </a:cubicBezTo>
                    <a:cubicBezTo>
                      <a:pt x="180" y="34"/>
                      <a:pt x="180" y="34"/>
                      <a:pt x="180" y="34"/>
                    </a:cubicBezTo>
                    <a:cubicBezTo>
                      <a:pt x="179" y="35"/>
                      <a:pt x="179" y="35"/>
                      <a:pt x="179" y="35"/>
                    </a:cubicBezTo>
                    <a:cubicBezTo>
                      <a:pt x="178" y="36"/>
                      <a:pt x="176" y="37"/>
                      <a:pt x="170" y="37"/>
                    </a:cubicBezTo>
                    <a:cubicBezTo>
                      <a:pt x="168" y="37"/>
                      <a:pt x="167" y="37"/>
                      <a:pt x="166" y="37"/>
                    </a:cubicBezTo>
                    <a:cubicBezTo>
                      <a:pt x="165" y="37"/>
                      <a:pt x="165" y="38"/>
                      <a:pt x="165" y="38"/>
                    </a:cubicBezTo>
                    <a:cubicBezTo>
                      <a:pt x="164" y="39"/>
                      <a:pt x="164" y="41"/>
                      <a:pt x="165" y="43"/>
                    </a:cubicBezTo>
                    <a:cubicBezTo>
                      <a:pt x="166" y="44"/>
                      <a:pt x="166" y="45"/>
                      <a:pt x="165" y="46"/>
                    </a:cubicBezTo>
                    <a:cubicBezTo>
                      <a:pt x="164" y="49"/>
                      <a:pt x="159" y="51"/>
                      <a:pt x="157" y="51"/>
                    </a:cubicBezTo>
                    <a:cubicBezTo>
                      <a:pt x="157" y="51"/>
                      <a:pt x="157" y="52"/>
                      <a:pt x="158" y="52"/>
                    </a:cubicBezTo>
                    <a:cubicBezTo>
                      <a:pt x="158" y="53"/>
                      <a:pt x="159" y="53"/>
                      <a:pt x="159" y="53"/>
                    </a:cubicBezTo>
                    <a:cubicBezTo>
                      <a:pt x="161" y="53"/>
                      <a:pt x="163" y="54"/>
                      <a:pt x="165" y="55"/>
                    </a:cubicBezTo>
                    <a:cubicBezTo>
                      <a:pt x="166" y="55"/>
                      <a:pt x="167" y="56"/>
                      <a:pt x="167" y="56"/>
                    </a:cubicBezTo>
                    <a:cubicBezTo>
                      <a:pt x="171" y="56"/>
                      <a:pt x="172" y="59"/>
                      <a:pt x="172" y="66"/>
                    </a:cubicBezTo>
                    <a:cubicBezTo>
                      <a:pt x="172" y="68"/>
                      <a:pt x="171" y="72"/>
                      <a:pt x="163" y="72"/>
                    </a:cubicBezTo>
                    <a:cubicBezTo>
                      <a:pt x="160" y="72"/>
                      <a:pt x="158" y="71"/>
                      <a:pt x="157" y="70"/>
                    </a:cubicBezTo>
                    <a:cubicBezTo>
                      <a:pt x="156" y="69"/>
                      <a:pt x="155" y="69"/>
                      <a:pt x="155" y="68"/>
                    </a:cubicBezTo>
                    <a:cubicBezTo>
                      <a:pt x="155" y="69"/>
                      <a:pt x="155" y="69"/>
                      <a:pt x="154" y="70"/>
                    </a:cubicBezTo>
                    <a:cubicBezTo>
                      <a:pt x="154" y="71"/>
                      <a:pt x="153" y="73"/>
                      <a:pt x="152" y="74"/>
                    </a:cubicBezTo>
                    <a:cubicBezTo>
                      <a:pt x="151" y="74"/>
                      <a:pt x="151" y="74"/>
                      <a:pt x="150" y="74"/>
                    </a:cubicBezTo>
                    <a:cubicBezTo>
                      <a:pt x="150" y="74"/>
                      <a:pt x="150" y="74"/>
                      <a:pt x="149" y="74"/>
                    </a:cubicBezTo>
                    <a:cubicBezTo>
                      <a:pt x="148" y="73"/>
                      <a:pt x="148" y="73"/>
                      <a:pt x="147" y="72"/>
                    </a:cubicBezTo>
                    <a:cubicBezTo>
                      <a:pt x="146" y="71"/>
                      <a:pt x="146" y="70"/>
                      <a:pt x="145" y="70"/>
                    </a:cubicBezTo>
                    <a:cubicBezTo>
                      <a:pt x="143" y="70"/>
                      <a:pt x="138" y="70"/>
                      <a:pt x="136" y="66"/>
                    </a:cubicBezTo>
                    <a:cubicBezTo>
                      <a:pt x="136" y="65"/>
                      <a:pt x="135" y="64"/>
                      <a:pt x="133" y="64"/>
                    </a:cubicBezTo>
                    <a:cubicBezTo>
                      <a:pt x="131" y="64"/>
                      <a:pt x="129" y="65"/>
                      <a:pt x="128" y="66"/>
                    </a:cubicBezTo>
                    <a:cubicBezTo>
                      <a:pt x="127" y="67"/>
                      <a:pt x="126" y="68"/>
                      <a:pt x="124" y="68"/>
                    </a:cubicBezTo>
                    <a:cubicBezTo>
                      <a:pt x="122" y="68"/>
                      <a:pt x="121" y="67"/>
                      <a:pt x="120" y="66"/>
                    </a:cubicBezTo>
                    <a:cubicBezTo>
                      <a:pt x="119" y="65"/>
                      <a:pt x="119" y="65"/>
                      <a:pt x="119" y="65"/>
                    </a:cubicBezTo>
                    <a:cubicBezTo>
                      <a:pt x="119" y="65"/>
                      <a:pt x="119" y="65"/>
                      <a:pt x="118" y="65"/>
                    </a:cubicBezTo>
                    <a:cubicBezTo>
                      <a:pt x="115" y="65"/>
                      <a:pt x="112" y="67"/>
                      <a:pt x="111" y="68"/>
                    </a:cubicBezTo>
                    <a:cubicBezTo>
                      <a:pt x="110" y="70"/>
                      <a:pt x="108" y="72"/>
                      <a:pt x="104" y="72"/>
                    </a:cubicBezTo>
                    <a:cubicBezTo>
                      <a:pt x="102" y="72"/>
                      <a:pt x="100" y="71"/>
                      <a:pt x="98" y="70"/>
                    </a:cubicBezTo>
                    <a:cubicBezTo>
                      <a:pt x="96" y="69"/>
                      <a:pt x="95" y="68"/>
                      <a:pt x="94" y="68"/>
                    </a:cubicBezTo>
                    <a:cubicBezTo>
                      <a:pt x="94" y="68"/>
                      <a:pt x="94" y="68"/>
                      <a:pt x="94" y="68"/>
                    </a:cubicBezTo>
                    <a:cubicBezTo>
                      <a:pt x="94" y="72"/>
                      <a:pt x="92" y="72"/>
                      <a:pt x="92" y="72"/>
                    </a:cubicBezTo>
                    <a:cubicBezTo>
                      <a:pt x="91" y="72"/>
                      <a:pt x="91" y="72"/>
                      <a:pt x="91" y="72"/>
                    </a:cubicBezTo>
                    <a:cubicBezTo>
                      <a:pt x="91" y="72"/>
                      <a:pt x="90" y="72"/>
                      <a:pt x="90" y="72"/>
                    </a:cubicBezTo>
                    <a:cubicBezTo>
                      <a:pt x="90" y="72"/>
                      <a:pt x="90" y="72"/>
                      <a:pt x="90" y="71"/>
                    </a:cubicBezTo>
                    <a:cubicBezTo>
                      <a:pt x="90" y="71"/>
                      <a:pt x="90" y="71"/>
                      <a:pt x="90" y="71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8" y="70"/>
                      <a:pt x="88" y="69"/>
                      <a:pt x="88" y="69"/>
                    </a:cubicBezTo>
                    <a:cubicBezTo>
                      <a:pt x="88" y="69"/>
                      <a:pt x="88" y="69"/>
                      <a:pt x="88" y="68"/>
                    </a:cubicBezTo>
                    <a:cubicBezTo>
                      <a:pt x="88" y="68"/>
                      <a:pt x="87" y="67"/>
                      <a:pt x="87" y="67"/>
                    </a:cubicBezTo>
                    <a:cubicBezTo>
                      <a:pt x="87" y="67"/>
                      <a:pt x="86" y="66"/>
                      <a:pt x="85" y="65"/>
                    </a:cubicBezTo>
                    <a:cubicBezTo>
                      <a:pt x="84" y="64"/>
                      <a:pt x="81" y="62"/>
                      <a:pt x="80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8" y="60"/>
                      <a:pt x="75" y="59"/>
                      <a:pt x="73" y="59"/>
                    </a:cubicBezTo>
                    <a:cubicBezTo>
                      <a:pt x="69" y="58"/>
                      <a:pt x="66" y="58"/>
                      <a:pt x="65" y="55"/>
                    </a:cubicBezTo>
                    <a:cubicBezTo>
                      <a:pt x="65" y="55"/>
                      <a:pt x="64" y="55"/>
                      <a:pt x="63" y="55"/>
                    </a:cubicBezTo>
                    <a:cubicBezTo>
                      <a:pt x="62" y="55"/>
                      <a:pt x="61" y="55"/>
                      <a:pt x="61" y="56"/>
                    </a:cubicBezTo>
                    <a:cubicBezTo>
                      <a:pt x="60" y="58"/>
                      <a:pt x="58" y="59"/>
                      <a:pt x="57" y="59"/>
                    </a:cubicBezTo>
                    <a:cubicBezTo>
                      <a:pt x="55" y="59"/>
                      <a:pt x="54" y="58"/>
                      <a:pt x="53" y="57"/>
                    </a:cubicBezTo>
                    <a:cubicBezTo>
                      <a:pt x="53" y="57"/>
                      <a:pt x="52" y="57"/>
                      <a:pt x="52" y="57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0" y="57"/>
                      <a:pt x="47" y="58"/>
                      <a:pt x="46" y="59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45" y="59"/>
                      <a:pt x="44" y="60"/>
                      <a:pt x="43" y="60"/>
                    </a:cubicBezTo>
                    <a:cubicBezTo>
                      <a:pt x="39" y="63"/>
                      <a:pt x="35" y="65"/>
                      <a:pt x="32" y="65"/>
                    </a:cubicBezTo>
                    <a:cubicBezTo>
                      <a:pt x="32" y="65"/>
                      <a:pt x="32" y="66"/>
                      <a:pt x="32" y="66"/>
                    </a:cubicBezTo>
                    <a:cubicBezTo>
                      <a:pt x="31" y="67"/>
                      <a:pt x="31" y="69"/>
                      <a:pt x="29" y="70"/>
                    </a:cubicBezTo>
                    <a:cubicBezTo>
                      <a:pt x="28" y="70"/>
                      <a:pt x="28" y="70"/>
                      <a:pt x="27" y="70"/>
                    </a:cubicBezTo>
                    <a:cubicBezTo>
                      <a:pt x="26" y="71"/>
                      <a:pt x="25" y="71"/>
                      <a:pt x="25" y="71"/>
                    </a:cubicBezTo>
                    <a:cubicBezTo>
                      <a:pt x="25" y="72"/>
                      <a:pt x="25" y="73"/>
                      <a:pt x="25" y="74"/>
                    </a:cubicBezTo>
                    <a:cubicBezTo>
                      <a:pt x="25" y="74"/>
                      <a:pt x="26" y="75"/>
                      <a:pt x="26" y="75"/>
                    </a:cubicBezTo>
                    <a:cubicBezTo>
                      <a:pt x="26" y="76"/>
                      <a:pt x="27" y="78"/>
                      <a:pt x="27" y="79"/>
                    </a:cubicBezTo>
                    <a:cubicBezTo>
                      <a:pt x="27" y="80"/>
                      <a:pt x="26" y="80"/>
                      <a:pt x="26" y="81"/>
                    </a:cubicBezTo>
                    <a:cubicBezTo>
                      <a:pt x="26" y="82"/>
                      <a:pt x="25" y="83"/>
                      <a:pt x="23" y="83"/>
                    </a:cubicBezTo>
                    <a:cubicBezTo>
                      <a:pt x="22" y="84"/>
                      <a:pt x="22" y="84"/>
                      <a:pt x="21" y="84"/>
                    </a:cubicBezTo>
                    <a:cubicBezTo>
                      <a:pt x="18" y="84"/>
                      <a:pt x="17" y="81"/>
                      <a:pt x="15" y="79"/>
                    </a:cubicBezTo>
                    <a:cubicBezTo>
                      <a:pt x="14" y="78"/>
                      <a:pt x="13" y="76"/>
                      <a:pt x="12" y="76"/>
                    </a:cubicBezTo>
                    <a:cubicBezTo>
                      <a:pt x="12" y="75"/>
                      <a:pt x="11" y="75"/>
                      <a:pt x="11" y="75"/>
                    </a:cubicBezTo>
                    <a:cubicBezTo>
                      <a:pt x="10" y="75"/>
                      <a:pt x="9" y="76"/>
                      <a:pt x="9" y="78"/>
                    </a:cubicBezTo>
                    <a:cubicBezTo>
                      <a:pt x="9" y="81"/>
                      <a:pt x="7" y="82"/>
                      <a:pt x="5" y="83"/>
                    </a:cubicBezTo>
                    <a:cubicBezTo>
                      <a:pt x="4" y="84"/>
                      <a:pt x="3" y="85"/>
                      <a:pt x="3" y="86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3" y="87"/>
                      <a:pt x="3" y="87"/>
                      <a:pt x="4" y="87"/>
                    </a:cubicBezTo>
                    <a:cubicBezTo>
                      <a:pt x="5" y="88"/>
                      <a:pt x="6" y="89"/>
                      <a:pt x="6" y="90"/>
                    </a:cubicBezTo>
                    <a:cubicBezTo>
                      <a:pt x="6" y="93"/>
                      <a:pt x="4" y="94"/>
                      <a:pt x="1" y="96"/>
                    </a:cubicBezTo>
                    <a:cubicBezTo>
                      <a:pt x="1" y="96"/>
                      <a:pt x="0" y="99"/>
                      <a:pt x="0" y="100"/>
                    </a:cubicBezTo>
                    <a:cubicBezTo>
                      <a:pt x="0" y="100"/>
                      <a:pt x="1" y="100"/>
                      <a:pt x="1" y="100"/>
                    </a:cubicBezTo>
                    <a:cubicBezTo>
                      <a:pt x="3" y="101"/>
                      <a:pt x="7" y="102"/>
                      <a:pt x="6" y="106"/>
                    </a:cubicBezTo>
                    <a:cubicBezTo>
                      <a:pt x="6" y="107"/>
                      <a:pt x="6" y="108"/>
                      <a:pt x="6" y="109"/>
                    </a:cubicBezTo>
                    <a:cubicBezTo>
                      <a:pt x="8" y="109"/>
                      <a:pt x="9" y="109"/>
                      <a:pt x="11" y="109"/>
                    </a:cubicBezTo>
                    <a:cubicBezTo>
                      <a:pt x="12" y="109"/>
                      <a:pt x="12" y="109"/>
                      <a:pt x="13" y="109"/>
                    </a:cubicBezTo>
                    <a:cubicBezTo>
                      <a:pt x="13" y="109"/>
                      <a:pt x="14" y="109"/>
                      <a:pt x="14" y="109"/>
                    </a:cubicBezTo>
                    <a:cubicBezTo>
                      <a:pt x="17" y="109"/>
                      <a:pt x="18" y="111"/>
                      <a:pt x="20" y="113"/>
                    </a:cubicBezTo>
                    <a:cubicBezTo>
                      <a:pt x="21" y="115"/>
                      <a:pt x="22" y="116"/>
                      <a:pt x="23" y="118"/>
                    </a:cubicBezTo>
                    <a:cubicBezTo>
                      <a:pt x="26" y="121"/>
                      <a:pt x="27" y="123"/>
                      <a:pt x="27" y="125"/>
                    </a:cubicBezTo>
                    <a:cubicBezTo>
                      <a:pt x="26" y="127"/>
                      <a:pt x="25" y="127"/>
                      <a:pt x="24" y="128"/>
                    </a:cubicBezTo>
                    <a:cubicBezTo>
                      <a:pt x="24" y="128"/>
                      <a:pt x="25" y="129"/>
                      <a:pt x="26" y="129"/>
                    </a:cubicBezTo>
                    <a:cubicBezTo>
                      <a:pt x="27" y="129"/>
                      <a:pt x="27" y="130"/>
                      <a:pt x="28" y="130"/>
                    </a:cubicBezTo>
                    <a:cubicBezTo>
                      <a:pt x="28" y="130"/>
                      <a:pt x="28" y="130"/>
                      <a:pt x="29" y="131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29" y="130"/>
                      <a:pt x="30" y="130"/>
                      <a:pt x="30" y="130"/>
                    </a:cubicBezTo>
                    <a:close/>
                    <a:moveTo>
                      <a:pt x="311" y="132"/>
                    </a:moveTo>
                    <a:cubicBezTo>
                      <a:pt x="315" y="128"/>
                      <a:pt x="324" y="126"/>
                      <a:pt x="332" y="126"/>
                    </a:cubicBezTo>
                    <a:cubicBezTo>
                      <a:pt x="336" y="126"/>
                      <a:pt x="339" y="126"/>
                      <a:pt x="342" y="127"/>
                    </a:cubicBezTo>
                    <a:cubicBezTo>
                      <a:pt x="347" y="128"/>
                      <a:pt x="356" y="127"/>
                      <a:pt x="363" y="126"/>
                    </a:cubicBezTo>
                    <a:cubicBezTo>
                      <a:pt x="366" y="126"/>
                      <a:pt x="369" y="125"/>
                      <a:pt x="370" y="126"/>
                    </a:cubicBezTo>
                    <a:cubicBezTo>
                      <a:pt x="371" y="126"/>
                      <a:pt x="372" y="127"/>
                      <a:pt x="372" y="129"/>
                    </a:cubicBezTo>
                    <a:cubicBezTo>
                      <a:pt x="372" y="132"/>
                      <a:pt x="366" y="135"/>
                      <a:pt x="358" y="135"/>
                    </a:cubicBezTo>
                    <a:cubicBezTo>
                      <a:pt x="356" y="135"/>
                      <a:pt x="353" y="135"/>
                      <a:pt x="350" y="134"/>
                    </a:cubicBezTo>
                    <a:cubicBezTo>
                      <a:pt x="346" y="134"/>
                      <a:pt x="342" y="134"/>
                      <a:pt x="338" y="134"/>
                    </a:cubicBezTo>
                    <a:cubicBezTo>
                      <a:pt x="329" y="134"/>
                      <a:pt x="324" y="135"/>
                      <a:pt x="321" y="139"/>
                    </a:cubicBezTo>
                    <a:cubicBezTo>
                      <a:pt x="316" y="143"/>
                      <a:pt x="317" y="147"/>
                      <a:pt x="317" y="149"/>
                    </a:cubicBezTo>
                    <a:cubicBezTo>
                      <a:pt x="317" y="150"/>
                      <a:pt x="317" y="153"/>
                      <a:pt x="314" y="154"/>
                    </a:cubicBezTo>
                    <a:cubicBezTo>
                      <a:pt x="313" y="154"/>
                      <a:pt x="313" y="154"/>
                      <a:pt x="313" y="154"/>
                    </a:cubicBezTo>
                    <a:cubicBezTo>
                      <a:pt x="312" y="154"/>
                      <a:pt x="310" y="153"/>
                      <a:pt x="309" y="150"/>
                    </a:cubicBezTo>
                    <a:cubicBezTo>
                      <a:pt x="307" y="145"/>
                      <a:pt x="307" y="136"/>
                      <a:pt x="311" y="132"/>
                    </a:cubicBezTo>
                    <a:close/>
                    <a:moveTo>
                      <a:pt x="151" y="128"/>
                    </a:moveTo>
                    <a:cubicBezTo>
                      <a:pt x="152" y="127"/>
                      <a:pt x="153" y="127"/>
                      <a:pt x="156" y="127"/>
                    </a:cubicBezTo>
                    <a:cubicBezTo>
                      <a:pt x="159" y="127"/>
                      <a:pt x="169" y="128"/>
                      <a:pt x="170" y="132"/>
                    </a:cubicBezTo>
                    <a:cubicBezTo>
                      <a:pt x="171" y="133"/>
                      <a:pt x="171" y="134"/>
                      <a:pt x="170" y="135"/>
                    </a:cubicBezTo>
                    <a:cubicBezTo>
                      <a:pt x="169" y="136"/>
                      <a:pt x="168" y="137"/>
                      <a:pt x="166" y="137"/>
                    </a:cubicBezTo>
                    <a:cubicBezTo>
                      <a:pt x="163" y="137"/>
                      <a:pt x="152" y="134"/>
                      <a:pt x="151" y="131"/>
                    </a:cubicBezTo>
                    <a:cubicBezTo>
                      <a:pt x="151" y="130"/>
                      <a:pt x="151" y="129"/>
                      <a:pt x="151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50" name="Freeform 1143">
                <a:extLst>
                  <a:ext uri="{FF2B5EF4-FFF2-40B4-BE49-F238E27FC236}">
                    <a16:creationId xmlns:a16="http://schemas.microsoft.com/office/drawing/2014/main" id="{777D9855-2371-DC48-A9C5-D8E02B75F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0" y="1272"/>
                <a:ext cx="83" cy="30"/>
              </a:xfrm>
              <a:custGeom>
                <a:avLst/>
                <a:gdLst>
                  <a:gd name="T0" fmla="*/ 3 w 87"/>
                  <a:gd name="T1" fmla="*/ 22 h 31"/>
                  <a:gd name="T2" fmla="*/ 11 w 87"/>
                  <a:gd name="T3" fmla="*/ 29 h 31"/>
                  <a:gd name="T4" fmla="*/ 12 w 87"/>
                  <a:gd name="T5" fmla="*/ 30 h 31"/>
                  <a:gd name="T6" fmla="*/ 14 w 87"/>
                  <a:gd name="T7" fmla="*/ 30 h 31"/>
                  <a:gd name="T8" fmla="*/ 25 w 87"/>
                  <a:gd name="T9" fmla="*/ 28 h 31"/>
                  <a:gd name="T10" fmla="*/ 27 w 87"/>
                  <a:gd name="T11" fmla="*/ 27 h 31"/>
                  <a:gd name="T12" fmla="*/ 33 w 87"/>
                  <a:gd name="T13" fmla="*/ 29 h 31"/>
                  <a:gd name="T14" fmla="*/ 37 w 87"/>
                  <a:gd name="T15" fmla="*/ 29 h 31"/>
                  <a:gd name="T16" fmla="*/ 48 w 87"/>
                  <a:gd name="T17" fmla="*/ 26 h 31"/>
                  <a:gd name="T18" fmla="*/ 53 w 87"/>
                  <a:gd name="T19" fmla="*/ 27 h 31"/>
                  <a:gd name="T20" fmla="*/ 58 w 87"/>
                  <a:gd name="T21" fmla="*/ 27 h 31"/>
                  <a:gd name="T22" fmla="*/ 59 w 87"/>
                  <a:gd name="T23" fmla="*/ 27 h 31"/>
                  <a:gd name="T24" fmla="*/ 57 w 87"/>
                  <a:gd name="T25" fmla="*/ 22 h 31"/>
                  <a:gd name="T26" fmla="*/ 55 w 87"/>
                  <a:gd name="T27" fmla="*/ 16 h 31"/>
                  <a:gd name="T28" fmla="*/ 60 w 87"/>
                  <a:gd name="T29" fmla="*/ 12 h 31"/>
                  <a:gd name="T30" fmla="*/ 65 w 87"/>
                  <a:gd name="T31" fmla="*/ 15 h 31"/>
                  <a:gd name="T32" fmla="*/ 65 w 87"/>
                  <a:gd name="T33" fmla="*/ 19 h 31"/>
                  <a:gd name="T34" fmla="*/ 65 w 87"/>
                  <a:gd name="T35" fmla="*/ 21 h 31"/>
                  <a:gd name="T36" fmla="*/ 78 w 87"/>
                  <a:gd name="T37" fmla="*/ 26 h 31"/>
                  <a:gd name="T38" fmla="*/ 82 w 87"/>
                  <a:gd name="T39" fmla="*/ 23 h 31"/>
                  <a:gd name="T40" fmla="*/ 85 w 87"/>
                  <a:gd name="T41" fmla="*/ 17 h 31"/>
                  <a:gd name="T42" fmla="*/ 87 w 87"/>
                  <a:gd name="T43" fmla="*/ 15 h 31"/>
                  <a:gd name="T44" fmla="*/ 82 w 87"/>
                  <a:gd name="T45" fmla="*/ 11 h 31"/>
                  <a:gd name="T46" fmla="*/ 69 w 87"/>
                  <a:gd name="T47" fmla="*/ 8 h 31"/>
                  <a:gd name="T48" fmla="*/ 58 w 87"/>
                  <a:gd name="T49" fmla="*/ 6 h 31"/>
                  <a:gd name="T50" fmla="*/ 50 w 87"/>
                  <a:gd name="T51" fmla="*/ 4 h 31"/>
                  <a:gd name="T52" fmla="*/ 44 w 87"/>
                  <a:gd name="T53" fmla="*/ 8 h 31"/>
                  <a:gd name="T54" fmla="*/ 41 w 87"/>
                  <a:gd name="T55" fmla="*/ 12 h 31"/>
                  <a:gd name="T56" fmla="*/ 30 w 87"/>
                  <a:gd name="T57" fmla="*/ 6 h 31"/>
                  <a:gd name="T58" fmla="*/ 20 w 87"/>
                  <a:gd name="T59" fmla="*/ 0 h 31"/>
                  <a:gd name="T60" fmla="*/ 20 w 87"/>
                  <a:gd name="T61" fmla="*/ 0 h 31"/>
                  <a:gd name="T62" fmla="*/ 1 w 87"/>
                  <a:gd name="T63" fmla="*/ 18 h 31"/>
                  <a:gd name="T64" fmla="*/ 3 w 87"/>
                  <a:gd name="T65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7" h="31">
                    <a:moveTo>
                      <a:pt x="3" y="22"/>
                    </a:moveTo>
                    <a:cubicBezTo>
                      <a:pt x="7" y="25"/>
                      <a:pt x="9" y="27"/>
                      <a:pt x="11" y="29"/>
                    </a:cubicBezTo>
                    <a:cubicBezTo>
                      <a:pt x="11" y="29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4" y="30"/>
                    </a:cubicBezTo>
                    <a:cubicBezTo>
                      <a:pt x="17" y="30"/>
                      <a:pt x="22" y="29"/>
                      <a:pt x="25" y="28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9" y="26"/>
                      <a:pt x="31" y="28"/>
                      <a:pt x="33" y="29"/>
                    </a:cubicBezTo>
                    <a:cubicBezTo>
                      <a:pt x="34" y="30"/>
                      <a:pt x="35" y="31"/>
                      <a:pt x="37" y="29"/>
                    </a:cubicBezTo>
                    <a:cubicBezTo>
                      <a:pt x="41" y="27"/>
                      <a:pt x="45" y="26"/>
                      <a:pt x="48" y="26"/>
                    </a:cubicBezTo>
                    <a:cubicBezTo>
                      <a:pt x="49" y="26"/>
                      <a:pt x="51" y="27"/>
                      <a:pt x="53" y="27"/>
                    </a:cubicBezTo>
                    <a:cubicBezTo>
                      <a:pt x="54" y="27"/>
                      <a:pt x="56" y="27"/>
                      <a:pt x="58" y="27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59" y="26"/>
                      <a:pt x="58" y="24"/>
                      <a:pt x="57" y="22"/>
                    </a:cubicBezTo>
                    <a:cubicBezTo>
                      <a:pt x="56" y="20"/>
                      <a:pt x="55" y="18"/>
                      <a:pt x="55" y="16"/>
                    </a:cubicBezTo>
                    <a:cubicBezTo>
                      <a:pt x="55" y="13"/>
                      <a:pt x="57" y="12"/>
                      <a:pt x="60" y="12"/>
                    </a:cubicBezTo>
                    <a:cubicBezTo>
                      <a:pt x="62" y="12"/>
                      <a:pt x="64" y="13"/>
                      <a:pt x="65" y="15"/>
                    </a:cubicBezTo>
                    <a:cubicBezTo>
                      <a:pt x="66" y="16"/>
                      <a:pt x="66" y="18"/>
                      <a:pt x="65" y="19"/>
                    </a:cubicBezTo>
                    <a:cubicBezTo>
                      <a:pt x="64" y="20"/>
                      <a:pt x="65" y="20"/>
                      <a:pt x="65" y="21"/>
                    </a:cubicBezTo>
                    <a:cubicBezTo>
                      <a:pt x="66" y="24"/>
                      <a:pt x="71" y="27"/>
                      <a:pt x="78" y="26"/>
                    </a:cubicBezTo>
                    <a:cubicBezTo>
                      <a:pt x="82" y="26"/>
                      <a:pt x="82" y="25"/>
                      <a:pt x="82" y="23"/>
                    </a:cubicBezTo>
                    <a:cubicBezTo>
                      <a:pt x="82" y="21"/>
                      <a:pt x="81" y="18"/>
                      <a:pt x="85" y="17"/>
                    </a:cubicBezTo>
                    <a:cubicBezTo>
                      <a:pt x="87" y="16"/>
                      <a:pt x="87" y="15"/>
                      <a:pt x="87" y="15"/>
                    </a:cubicBezTo>
                    <a:cubicBezTo>
                      <a:pt x="87" y="15"/>
                      <a:pt x="87" y="14"/>
                      <a:pt x="82" y="11"/>
                    </a:cubicBezTo>
                    <a:cubicBezTo>
                      <a:pt x="78" y="8"/>
                      <a:pt x="73" y="8"/>
                      <a:pt x="69" y="8"/>
                    </a:cubicBezTo>
                    <a:cubicBezTo>
                      <a:pt x="65" y="8"/>
                      <a:pt x="61" y="8"/>
                      <a:pt x="58" y="6"/>
                    </a:cubicBezTo>
                    <a:cubicBezTo>
                      <a:pt x="55" y="5"/>
                      <a:pt x="52" y="4"/>
                      <a:pt x="50" y="4"/>
                    </a:cubicBezTo>
                    <a:cubicBezTo>
                      <a:pt x="45" y="4"/>
                      <a:pt x="44" y="7"/>
                      <a:pt x="44" y="8"/>
                    </a:cubicBezTo>
                    <a:cubicBezTo>
                      <a:pt x="44" y="11"/>
                      <a:pt x="42" y="12"/>
                      <a:pt x="41" y="12"/>
                    </a:cubicBezTo>
                    <a:cubicBezTo>
                      <a:pt x="38" y="12"/>
                      <a:pt x="35" y="10"/>
                      <a:pt x="30" y="6"/>
                    </a:cubicBezTo>
                    <a:cubicBezTo>
                      <a:pt x="27" y="4"/>
                      <a:pt x="23" y="1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5" y="0"/>
                      <a:pt x="3" y="10"/>
                      <a:pt x="1" y="18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51" name="Freeform 1144">
                <a:extLst>
                  <a:ext uri="{FF2B5EF4-FFF2-40B4-BE49-F238E27FC236}">
                    <a16:creationId xmlns:a16="http://schemas.microsoft.com/office/drawing/2014/main" id="{CB934E10-6E89-5C47-B4B0-44D4B0639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" y="1196"/>
                <a:ext cx="63" cy="32"/>
              </a:xfrm>
              <a:custGeom>
                <a:avLst/>
                <a:gdLst>
                  <a:gd name="T0" fmla="*/ 13 w 66"/>
                  <a:gd name="T1" fmla="*/ 33 h 34"/>
                  <a:gd name="T2" fmla="*/ 28 w 66"/>
                  <a:gd name="T3" fmla="*/ 31 h 34"/>
                  <a:gd name="T4" fmla="*/ 29 w 66"/>
                  <a:gd name="T5" fmla="*/ 31 h 34"/>
                  <a:gd name="T6" fmla="*/ 65 w 66"/>
                  <a:gd name="T7" fmla="*/ 19 h 34"/>
                  <a:gd name="T8" fmla="*/ 60 w 66"/>
                  <a:gd name="T9" fmla="*/ 16 h 34"/>
                  <a:gd name="T10" fmla="*/ 51 w 66"/>
                  <a:gd name="T11" fmla="*/ 11 h 34"/>
                  <a:gd name="T12" fmla="*/ 47 w 66"/>
                  <a:gd name="T13" fmla="*/ 10 h 34"/>
                  <a:gd name="T14" fmla="*/ 38 w 66"/>
                  <a:gd name="T15" fmla="*/ 14 h 34"/>
                  <a:gd name="T16" fmla="*/ 35 w 66"/>
                  <a:gd name="T17" fmla="*/ 17 h 34"/>
                  <a:gd name="T18" fmla="*/ 32 w 66"/>
                  <a:gd name="T19" fmla="*/ 15 h 34"/>
                  <a:gd name="T20" fmla="*/ 36 w 66"/>
                  <a:gd name="T21" fmla="*/ 6 h 34"/>
                  <a:gd name="T22" fmla="*/ 37 w 66"/>
                  <a:gd name="T23" fmla="*/ 3 h 34"/>
                  <a:gd name="T24" fmla="*/ 33 w 66"/>
                  <a:gd name="T25" fmla="*/ 0 h 34"/>
                  <a:gd name="T26" fmla="*/ 33 w 66"/>
                  <a:gd name="T27" fmla="*/ 0 h 34"/>
                  <a:gd name="T28" fmla="*/ 25 w 66"/>
                  <a:gd name="T29" fmla="*/ 4 h 34"/>
                  <a:gd name="T30" fmla="*/ 21 w 66"/>
                  <a:gd name="T31" fmla="*/ 5 h 34"/>
                  <a:gd name="T32" fmla="*/ 19 w 66"/>
                  <a:gd name="T33" fmla="*/ 10 h 34"/>
                  <a:gd name="T34" fmla="*/ 17 w 66"/>
                  <a:gd name="T35" fmla="*/ 13 h 34"/>
                  <a:gd name="T36" fmla="*/ 16 w 66"/>
                  <a:gd name="T37" fmla="*/ 16 h 34"/>
                  <a:gd name="T38" fmla="*/ 13 w 66"/>
                  <a:gd name="T39" fmla="*/ 17 h 34"/>
                  <a:gd name="T40" fmla="*/ 12 w 66"/>
                  <a:gd name="T41" fmla="*/ 17 h 34"/>
                  <a:gd name="T42" fmla="*/ 9 w 66"/>
                  <a:gd name="T43" fmla="*/ 20 h 34"/>
                  <a:gd name="T44" fmla="*/ 2 w 66"/>
                  <a:gd name="T45" fmla="*/ 31 h 34"/>
                  <a:gd name="T46" fmla="*/ 0 w 66"/>
                  <a:gd name="T47" fmla="*/ 34 h 34"/>
                  <a:gd name="T48" fmla="*/ 2 w 66"/>
                  <a:gd name="T49" fmla="*/ 34 h 34"/>
                  <a:gd name="T50" fmla="*/ 13 w 66"/>
                  <a:gd name="T51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34">
                    <a:moveTo>
                      <a:pt x="13" y="33"/>
                    </a:moveTo>
                    <a:cubicBezTo>
                      <a:pt x="18" y="32"/>
                      <a:pt x="23" y="31"/>
                      <a:pt x="28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41" y="31"/>
                      <a:pt x="64" y="23"/>
                      <a:pt x="65" y="19"/>
                    </a:cubicBezTo>
                    <a:cubicBezTo>
                      <a:pt x="66" y="18"/>
                      <a:pt x="64" y="17"/>
                      <a:pt x="60" y="16"/>
                    </a:cubicBezTo>
                    <a:cubicBezTo>
                      <a:pt x="57" y="15"/>
                      <a:pt x="53" y="14"/>
                      <a:pt x="51" y="11"/>
                    </a:cubicBezTo>
                    <a:cubicBezTo>
                      <a:pt x="50" y="10"/>
                      <a:pt x="49" y="10"/>
                      <a:pt x="47" y="10"/>
                    </a:cubicBezTo>
                    <a:cubicBezTo>
                      <a:pt x="44" y="10"/>
                      <a:pt x="39" y="12"/>
                      <a:pt x="38" y="14"/>
                    </a:cubicBezTo>
                    <a:cubicBezTo>
                      <a:pt x="37" y="17"/>
                      <a:pt x="35" y="17"/>
                      <a:pt x="35" y="17"/>
                    </a:cubicBezTo>
                    <a:cubicBezTo>
                      <a:pt x="33" y="17"/>
                      <a:pt x="32" y="16"/>
                      <a:pt x="32" y="15"/>
                    </a:cubicBezTo>
                    <a:cubicBezTo>
                      <a:pt x="31" y="13"/>
                      <a:pt x="33" y="9"/>
                      <a:pt x="36" y="6"/>
                    </a:cubicBezTo>
                    <a:cubicBezTo>
                      <a:pt x="38" y="4"/>
                      <a:pt x="38" y="3"/>
                      <a:pt x="37" y="3"/>
                    </a:cubicBezTo>
                    <a:cubicBezTo>
                      <a:pt x="37" y="2"/>
                      <a:pt x="35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4"/>
                      <a:pt x="28" y="4"/>
                      <a:pt x="25" y="4"/>
                    </a:cubicBezTo>
                    <a:cubicBezTo>
                      <a:pt x="24" y="4"/>
                      <a:pt x="22" y="4"/>
                      <a:pt x="21" y="5"/>
                    </a:cubicBezTo>
                    <a:cubicBezTo>
                      <a:pt x="21" y="7"/>
                      <a:pt x="20" y="9"/>
                      <a:pt x="19" y="10"/>
                    </a:cubicBezTo>
                    <a:cubicBezTo>
                      <a:pt x="18" y="11"/>
                      <a:pt x="17" y="12"/>
                      <a:pt x="17" y="13"/>
                    </a:cubicBezTo>
                    <a:cubicBezTo>
                      <a:pt x="17" y="14"/>
                      <a:pt x="17" y="15"/>
                      <a:pt x="16" y="16"/>
                    </a:cubicBezTo>
                    <a:cubicBezTo>
                      <a:pt x="15" y="17"/>
                      <a:pt x="14" y="17"/>
                      <a:pt x="13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7"/>
                      <a:pt x="9" y="17"/>
                      <a:pt x="9" y="20"/>
                    </a:cubicBezTo>
                    <a:cubicBezTo>
                      <a:pt x="9" y="25"/>
                      <a:pt x="5" y="28"/>
                      <a:pt x="2" y="31"/>
                    </a:cubicBezTo>
                    <a:cubicBezTo>
                      <a:pt x="1" y="32"/>
                      <a:pt x="0" y="33"/>
                      <a:pt x="0" y="34"/>
                    </a:cubicBezTo>
                    <a:cubicBezTo>
                      <a:pt x="0" y="34"/>
                      <a:pt x="1" y="34"/>
                      <a:pt x="2" y="34"/>
                    </a:cubicBezTo>
                    <a:cubicBezTo>
                      <a:pt x="5" y="34"/>
                      <a:pt x="9" y="33"/>
                      <a:pt x="1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52" name="Freeform 1145">
                <a:extLst>
                  <a:ext uri="{FF2B5EF4-FFF2-40B4-BE49-F238E27FC236}">
                    <a16:creationId xmlns:a16="http://schemas.microsoft.com/office/drawing/2014/main" id="{6CFCE013-AD12-0649-A55A-3DFC82B0F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7" y="1150"/>
                <a:ext cx="53" cy="39"/>
              </a:xfrm>
              <a:custGeom>
                <a:avLst/>
                <a:gdLst>
                  <a:gd name="T0" fmla="*/ 9 w 56"/>
                  <a:gd name="T1" fmla="*/ 25 h 41"/>
                  <a:gd name="T2" fmla="*/ 14 w 56"/>
                  <a:gd name="T3" fmla="*/ 30 h 41"/>
                  <a:gd name="T4" fmla="*/ 6 w 56"/>
                  <a:gd name="T5" fmla="*/ 34 h 41"/>
                  <a:gd name="T6" fmla="*/ 0 w 56"/>
                  <a:gd name="T7" fmla="*/ 34 h 41"/>
                  <a:gd name="T8" fmla="*/ 2 w 56"/>
                  <a:gd name="T9" fmla="*/ 37 h 41"/>
                  <a:gd name="T10" fmla="*/ 8 w 56"/>
                  <a:gd name="T11" fmla="*/ 40 h 41"/>
                  <a:gd name="T12" fmla="*/ 18 w 56"/>
                  <a:gd name="T13" fmla="*/ 37 h 41"/>
                  <a:gd name="T14" fmla="*/ 19 w 56"/>
                  <a:gd name="T15" fmla="*/ 35 h 41"/>
                  <a:gd name="T16" fmla="*/ 45 w 56"/>
                  <a:gd name="T17" fmla="*/ 24 h 41"/>
                  <a:gd name="T18" fmla="*/ 52 w 56"/>
                  <a:gd name="T19" fmla="*/ 23 h 41"/>
                  <a:gd name="T20" fmla="*/ 52 w 56"/>
                  <a:gd name="T21" fmla="*/ 23 h 41"/>
                  <a:gd name="T22" fmla="*/ 52 w 56"/>
                  <a:gd name="T23" fmla="*/ 21 h 41"/>
                  <a:gd name="T24" fmla="*/ 51 w 56"/>
                  <a:gd name="T25" fmla="*/ 16 h 41"/>
                  <a:gd name="T26" fmla="*/ 55 w 56"/>
                  <a:gd name="T27" fmla="*/ 14 h 41"/>
                  <a:gd name="T28" fmla="*/ 56 w 56"/>
                  <a:gd name="T29" fmla="*/ 14 h 41"/>
                  <a:gd name="T30" fmla="*/ 50 w 56"/>
                  <a:gd name="T31" fmla="*/ 12 h 41"/>
                  <a:gd name="T32" fmla="*/ 42 w 56"/>
                  <a:gd name="T33" fmla="*/ 3 h 41"/>
                  <a:gd name="T34" fmla="*/ 41 w 56"/>
                  <a:gd name="T35" fmla="*/ 0 h 41"/>
                  <a:gd name="T36" fmla="*/ 38 w 56"/>
                  <a:gd name="T37" fmla="*/ 1 h 41"/>
                  <a:gd name="T38" fmla="*/ 26 w 56"/>
                  <a:gd name="T39" fmla="*/ 6 h 41"/>
                  <a:gd name="T40" fmla="*/ 14 w 56"/>
                  <a:gd name="T41" fmla="*/ 10 h 41"/>
                  <a:gd name="T42" fmla="*/ 14 w 56"/>
                  <a:gd name="T43" fmla="*/ 10 h 41"/>
                  <a:gd name="T44" fmla="*/ 17 w 56"/>
                  <a:gd name="T45" fmla="*/ 16 h 41"/>
                  <a:gd name="T46" fmla="*/ 8 w 56"/>
                  <a:gd name="T47" fmla="*/ 22 h 41"/>
                  <a:gd name="T48" fmla="*/ 8 w 56"/>
                  <a:gd name="T49" fmla="*/ 22 h 41"/>
                  <a:gd name="T50" fmla="*/ 6 w 56"/>
                  <a:gd name="T51" fmla="*/ 22 h 41"/>
                  <a:gd name="T52" fmla="*/ 9 w 56"/>
                  <a:gd name="T53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6" h="41">
                    <a:moveTo>
                      <a:pt x="9" y="25"/>
                    </a:moveTo>
                    <a:cubicBezTo>
                      <a:pt x="11" y="26"/>
                      <a:pt x="15" y="28"/>
                      <a:pt x="14" y="30"/>
                    </a:cubicBezTo>
                    <a:cubicBezTo>
                      <a:pt x="14" y="33"/>
                      <a:pt x="11" y="34"/>
                      <a:pt x="6" y="34"/>
                    </a:cubicBezTo>
                    <a:cubicBezTo>
                      <a:pt x="3" y="34"/>
                      <a:pt x="1" y="34"/>
                      <a:pt x="0" y="34"/>
                    </a:cubicBezTo>
                    <a:cubicBezTo>
                      <a:pt x="1" y="35"/>
                      <a:pt x="1" y="36"/>
                      <a:pt x="2" y="37"/>
                    </a:cubicBezTo>
                    <a:cubicBezTo>
                      <a:pt x="3" y="38"/>
                      <a:pt x="5" y="39"/>
                      <a:pt x="8" y="40"/>
                    </a:cubicBezTo>
                    <a:cubicBezTo>
                      <a:pt x="12" y="41"/>
                      <a:pt x="16" y="39"/>
                      <a:pt x="18" y="37"/>
                    </a:cubicBezTo>
                    <a:cubicBezTo>
                      <a:pt x="19" y="36"/>
                      <a:pt x="19" y="35"/>
                      <a:pt x="19" y="35"/>
                    </a:cubicBezTo>
                    <a:cubicBezTo>
                      <a:pt x="18" y="30"/>
                      <a:pt x="25" y="28"/>
                      <a:pt x="45" y="24"/>
                    </a:cubicBezTo>
                    <a:cubicBezTo>
                      <a:pt x="48" y="24"/>
                      <a:pt x="50" y="23"/>
                      <a:pt x="52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1" y="19"/>
                      <a:pt x="50" y="17"/>
                      <a:pt x="51" y="16"/>
                    </a:cubicBezTo>
                    <a:cubicBezTo>
                      <a:pt x="52" y="14"/>
                      <a:pt x="54" y="14"/>
                      <a:pt x="55" y="14"/>
                    </a:cubicBezTo>
                    <a:cubicBezTo>
                      <a:pt x="55" y="14"/>
                      <a:pt x="55" y="14"/>
                      <a:pt x="56" y="14"/>
                    </a:cubicBezTo>
                    <a:cubicBezTo>
                      <a:pt x="54" y="13"/>
                      <a:pt x="53" y="13"/>
                      <a:pt x="50" y="12"/>
                    </a:cubicBezTo>
                    <a:cubicBezTo>
                      <a:pt x="43" y="11"/>
                      <a:pt x="42" y="6"/>
                      <a:pt x="42" y="3"/>
                    </a:cubicBezTo>
                    <a:cubicBezTo>
                      <a:pt x="41" y="2"/>
                      <a:pt x="41" y="1"/>
                      <a:pt x="41" y="0"/>
                    </a:cubicBezTo>
                    <a:cubicBezTo>
                      <a:pt x="40" y="0"/>
                      <a:pt x="39" y="1"/>
                      <a:pt x="38" y="1"/>
                    </a:cubicBezTo>
                    <a:cubicBezTo>
                      <a:pt x="36" y="3"/>
                      <a:pt x="33" y="5"/>
                      <a:pt x="26" y="6"/>
                    </a:cubicBezTo>
                    <a:cubicBezTo>
                      <a:pt x="18" y="8"/>
                      <a:pt x="15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6" y="11"/>
                      <a:pt x="17" y="13"/>
                      <a:pt x="17" y="16"/>
                    </a:cubicBezTo>
                    <a:cubicBezTo>
                      <a:pt x="16" y="19"/>
                      <a:pt x="12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2"/>
                      <a:pt x="6" y="22"/>
                      <a:pt x="6" y="22"/>
                    </a:cubicBezTo>
                    <a:cubicBezTo>
                      <a:pt x="6" y="23"/>
                      <a:pt x="7" y="24"/>
                      <a:pt x="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53" name="Freeform 1146">
                <a:extLst>
                  <a:ext uri="{FF2B5EF4-FFF2-40B4-BE49-F238E27FC236}">
                    <a16:creationId xmlns:a16="http://schemas.microsoft.com/office/drawing/2014/main" id="{ECE2BB7B-6ACA-E543-9F2E-147282E60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6" y="1180"/>
                <a:ext cx="58" cy="28"/>
              </a:xfrm>
              <a:custGeom>
                <a:avLst/>
                <a:gdLst>
                  <a:gd name="T0" fmla="*/ 3 w 61"/>
                  <a:gd name="T1" fmla="*/ 12 h 30"/>
                  <a:gd name="T2" fmla="*/ 0 w 61"/>
                  <a:gd name="T3" fmla="*/ 14 h 30"/>
                  <a:gd name="T4" fmla="*/ 4 w 61"/>
                  <a:gd name="T5" fmla="*/ 16 h 30"/>
                  <a:gd name="T6" fmla="*/ 7 w 61"/>
                  <a:gd name="T7" fmla="*/ 16 h 30"/>
                  <a:gd name="T8" fmla="*/ 12 w 61"/>
                  <a:gd name="T9" fmla="*/ 20 h 30"/>
                  <a:gd name="T10" fmla="*/ 17 w 61"/>
                  <a:gd name="T11" fmla="*/ 24 h 30"/>
                  <a:gd name="T12" fmla="*/ 19 w 61"/>
                  <a:gd name="T13" fmla="*/ 23 h 30"/>
                  <a:gd name="T14" fmla="*/ 33 w 61"/>
                  <a:gd name="T15" fmla="*/ 27 h 30"/>
                  <a:gd name="T16" fmla="*/ 50 w 61"/>
                  <a:gd name="T17" fmla="*/ 30 h 30"/>
                  <a:gd name="T18" fmla="*/ 56 w 61"/>
                  <a:gd name="T19" fmla="*/ 27 h 30"/>
                  <a:gd name="T20" fmla="*/ 57 w 61"/>
                  <a:gd name="T21" fmla="*/ 26 h 30"/>
                  <a:gd name="T22" fmla="*/ 57 w 61"/>
                  <a:gd name="T23" fmla="*/ 26 h 30"/>
                  <a:gd name="T24" fmla="*/ 54 w 61"/>
                  <a:gd name="T25" fmla="*/ 24 h 30"/>
                  <a:gd name="T26" fmla="*/ 61 w 61"/>
                  <a:gd name="T27" fmla="*/ 10 h 30"/>
                  <a:gd name="T28" fmla="*/ 61 w 61"/>
                  <a:gd name="T29" fmla="*/ 8 h 30"/>
                  <a:gd name="T30" fmla="*/ 50 w 61"/>
                  <a:gd name="T31" fmla="*/ 3 h 30"/>
                  <a:gd name="T32" fmla="*/ 48 w 61"/>
                  <a:gd name="T33" fmla="*/ 4 h 30"/>
                  <a:gd name="T34" fmla="*/ 45 w 61"/>
                  <a:gd name="T35" fmla="*/ 8 h 30"/>
                  <a:gd name="T36" fmla="*/ 36 w 61"/>
                  <a:gd name="T37" fmla="*/ 0 h 30"/>
                  <a:gd name="T38" fmla="*/ 33 w 61"/>
                  <a:gd name="T39" fmla="*/ 0 h 30"/>
                  <a:gd name="T40" fmla="*/ 8 w 61"/>
                  <a:gd name="T41" fmla="*/ 6 h 30"/>
                  <a:gd name="T42" fmla="*/ 3 w 61"/>
                  <a:gd name="T43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" h="30">
                    <a:moveTo>
                      <a:pt x="3" y="12"/>
                    </a:moveTo>
                    <a:cubicBezTo>
                      <a:pt x="2" y="13"/>
                      <a:pt x="1" y="14"/>
                      <a:pt x="0" y="14"/>
                    </a:cubicBezTo>
                    <a:cubicBezTo>
                      <a:pt x="1" y="15"/>
                      <a:pt x="2" y="15"/>
                      <a:pt x="4" y="16"/>
                    </a:cubicBezTo>
                    <a:cubicBezTo>
                      <a:pt x="5" y="16"/>
                      <a:pt x="6" y="16"/>
                      <a:pt x="7" y="16"/>
                    </a:cubicBezTo>
                    <a:cubicBezTo>
                      <a:pt x="9" y="16"/>
                      <a:pt x="11" y="18"/>
                      <a:pt x="12" y="20"/>
                    </a:cubicBezTo>
                    <a:cubicBezTo>
                      <a:pt x="14" y="23"/>
                      <a:pt x="15" y="24"/>
                      <a:pt x="17" y="24"/>
                    </a:cubicBezTo>
                    <a:cubicBezTo>
                      <a:pt x="18" y="23"/>
                      <a:pt x="19" y="23"/>
                      <a:pt x="19" y="23"/>
                    </a:cubicBezTo>
                    <a:cubicBezTo>
                      <a:pt x="23" y="23"/>
                      <a:pt x="28" y="25"/>
                      <a:pt x="33" y="27"/>
                    </a:cubicBezTo>
                    <a:cubicBezTo>
                      <a:pt x="39" y="28"/>
                      <a:pt x="45" y="30"/>
                      <a:pt x="50" y="30"/>
                    </a:cubicBezTo>
                    <a:cubicBezTo>
                      <a:pt x="54" y="30"/>
                      <a:pt x="56" y="28"/>
                      <a:pt x="56" y="27"/>
                    </a:cubicBezTo>
                    <a:cubicBezTo>
                      <a:pt x="57" y="27"/>
                      <a:pt x="57" y="26"/>
                      <a:pt x="57" y="26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55" y="26"/>
                      <a:pt x="55" y="25"/>
                      <a:pt x="54" y="24"/>
                    </a:cubicBezTo>
                    <a:cubicBezTo>
                      <a:pt x="53" y="22"/>
                      <a:pt x="55" y="19"/>
                      <a:pt x="61" y="10"/>
                    </a:cubicBezTo>
                    <a:cubicBezTo>
                      <a:pt x="61" y="9"/>
                      <a:pt x="61" y="9"/>
                      <a:pt x="61" y="8"/>
                    </a:cubicBezTo>
                    <a:cubicBezTo>
                      <a:pt x="60" y="6"/>
                      <a:pt x="54" y="3"/>
                      <a:pt x="50" y="3"/>
                    </a:cubicBezTo>
                    <a:cubicBezTo>
                      <a:pt x="48" y="3"/>
                      <a:pt x="48" y="4"/>
                      <a:pt x="48" y="4"/>
                    </a:cubicBezTo>
                    <a:cubicBezTo>
                      <a:pt x="48" y="8"/>
                      <a:pt x="45" y="8"/>
                      <a:pt x="45" y="8"/>
                    </a:cubicBezTo>
                    <a:cubicBezTo>
                      <a:pt x="41" y="8"/>
                      <a:pt x="37" y="2"/>
                      <a:pt x="36" y="0"/>
                    </a:cubicBezTo>
                    <a:cubicBezTo>
                      <a:pt x="36" y="0"/>
                      <a:pt x="35" y="0"/>
                      <a:pt x="33" y="0"/>
                    </a:cubicBezTo>
                    <a:cubicBezTo>
                      <a:pt x="25" y="0"/>
                      <a:pt x="10" y="4"/>
                      <a:pt x="8" y="6"/>
                    </a:cubicBezTo>
                    <a:cubicBezTo>
                      <a:pt x="8" y="9"/>
                      <a:pt x="5" y="10"/>
                      <a:pt x="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54" name="Freeform 1147">
                <a:extLst>
                  <a:ext uri="{FF2B5EF4-FFF2-40B4-BE49-F238E27FC236}">
                    <a16:creationId xmlns:a16="http://schemas.microsoft.com/office/drawing/2014/main" id="{0CA27C9B-7968-9346-BCE6-988843E953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4" y="1238"/>
                <a:ext cx="1749" cy="606"/>
              </a:xfrm>
              <a:custGeom>
                <a:avLst/>
                <a:gdLst>
                  <a:gd name="T0" fmla="*/ 49 w 1831"/>
                  <a:gd name="T1" fmla="*/ 223 h 635"/>
                  <a:gd name="T2" fmla="*/ 53 w 1831"/>
                  <a:gd name="T3" fmla="*/ 179 h 635"/>
                  <a:gd name="T4" fmla="*/ 15 w 1831"/>
                  <a:gd name="T5" fmla="*/ 190 h 635"/>
                  <a:gd name="T6" fmla="*/ 32 w 1831"/>
                  <a:gd name="T7" fmla="*/ 275 h 635"/>
                  <a:gd name="T8" fmla="*/ 7 w 1831"/>
                  <a:gd name="T9" fmla="*/ 361 h 635"/>
                  <a:gd name="T10" fmla="*/ 1 w 1831"/>
                  <a:gd name="T11" fmla="*/ 391 h 635"/>
                  <a:gd name="T12" fmla="*/ 45 w 1831"/>
                  <a:gd name="T13" fmla="*/ 445 h 635"/>
                  <a:gd name="T14" fmla="*/ 75 w 1831"/>
                  <a:gd name="T15" fmla="*/ 484 h 635"/>
                  <a:gd name="T16" fmla="*/ 139 w 1831"/>
                  <a:gd name="T17" fmla="*/ 532 h 635"/>
                  <a:gd name="T18" fmla="*/ 136 w 1831"/>
                  <a:gd name="T19" fmla="*/ 603 h 635"/>
                  <a:gd name="T20" fmla="*/ 216 w 1831"/>
                  <a:gd name="T21" fmla="*/ 628 h 635"/>
                  <a:gd name="T22" fmla="*/ 236 w 1831"/>
                  <a:gd name="T23" fmla="*/ 554 h 635"/>
                  <a:gd name="T24" fmla="*/ 234 w 1831"/>
                  <a:gd name="T25" fmla="*/ 511 h 635"/>
                  <a:gd name="T26" fmla="*/ 320 w 1831"/>
                  <a:gd name="T27" fmla="*/ 502 h 635"/>
                  <a:gd name="T28" fmla="*/ 377 w 1831"/>
                  <a:gd name="T29" fmla="*/ 470 h 635"/>
                  <a:gd name="T30" fmla="*/ 501 w 1831"/>
                  <a:gd name="T31" fmla="*/ 446 h 635"/>
                  <a:gd name="T32" fmla="*/ 563 w 1831"/>
                  <a:gd name="T33" fmla="*/ 447 h 635"/>
                  <a:gd name="T34" fmla="*/ 672 w 1831"/>
                  <a:gd name="T35" fmla="*/ 520 h 635"/>
                  <a:gd name="T36" fmla="*/ 732 w 1831"/>
                  <a:gd name="T37" fmla="*/ 501 h 635"/>
                  <a:gd name="T38" fmla="*/ 822 w 1831"/>
                  <a:gd name="T39" fmla="*/ 490 h 635"/>
                  <a:gd name="T40" fmla="*/ 931 w 1831"/>
                  <a:gd name="T41" fmla="*/ 524 h 635"/>
                  <a:gd name="T42" fmla="*/ 1000 w 1831"/>
                  <a:gd name="T43" fmla="*/ 516 h 635"/>
                  <a:gd name="T44" fmla="*/ 1041 w 1831"/>
                  <a:gd name="T45" fmla="*/ 482 h 635"/>
                  <a:gd name="T46" fmla="*/ 1091 w 1831"/>
                  <a:gd name="T47" fmla="*/ 464 h 635"/>
                  <a:gd name="T48" fmla="*/ 1160 w 1831"/>
                  <a:gd name="T49" fmla="*/ 543 h 635"/>
                  <a:gd name="T50" fmla="*/ 1181 w 1831"/>
                  <a:gd name="T51" fmla="*/ 588 h 635"/>
                  <a:gd name="T52" fmla="*/ 1267 w 1831"/>
                  <a:gd name="T53" fmla="*/ 502 h 635"/>
                  <a:gd name="T54" fmla="*/ 1232 w 1831"/>
                  <a:gd name="T55" fmla="*/ 454 h 635"/>
                  <a:gd name="T56" fmla="*/ 1342 w 1831"/>
                  <a:gd name="T57" fmla="*/ 367 h 635"/>
                  <a:gd name="T58" fmla="*/ 1444 w 1831"/>
                  <a:gd name="T59" fmla="*/ 340 h 635"/>
                  <a:gd name="T60" fmla="*/ 1525 w 1831"/>
                  <a:gd name="T61" fmla="*/ 328 h 635"/>
                  <a:gd name="T62" fmla="*/ 1457 w 1831"/>
                  <a:gd name="T63" fmla="*/ 395 h 635"/>
                  <a:gd name="T64" fmla="*/ 1508 w 1831"/>
                  <a:gd name="T65" fmla="*/ 445 h 635"/>
                  <a:gd name="T66" fmla="*/ 1540 w 1831"/>
                  <a:gd name="T67" fmla="*/ 355 h 635"/>
                  <a:gd name="T68" fmla="*/ 1687 w 1831"/>
                  <a:gd name="T69" fmla="*/ 309 h 635"/>
                  <a:gd name="T70" fmla="*/ 1710 w 1831"/>
                  <a:gd name="T71" fmla="*/ 271 h 635"/>
                  <a:gd name="T72" fmla="*/ 1775 w 1831"/>
                  <a:gd name="T73" fmla="*/ 272 h 635"/>
                  <a:gd name="T74" fmla="*/ 1825 w 1831"/>
                  <a:gd name="T75" fmla="*/ 256 h 635"/>
                  <a:gd name="T76" fmla="*/ 1685 w 1831"/>
                  <a:gd name="T77" fmla="*/ 181 h 635"/>
                  <a:gd name="T78" fmla="*/ 1565 w 1831"/>
                  <a:gd name="T79" fmla="*/ 185 h 635"/>
                  <a:gd name="T80" fmla="*/ 1389 w 1831"/>
                  <a:gd name="T81" fmla="*/ 145 h 635"/>
                  <a:gd name="T82" fmla="*/ 1315 w 1831"/>
                  <a:gd name="T83" fmla="*/ 121 h 635"/>
                  <a:gd name="T84" fmla="*/ 1244 w 1831"/>
                  <a:gd name="T85" fmla="*/ 141 h 635"/>
                  <a:gd name="T86" fmla="*/ 1135 w 1831"/>
                  <a:gd name="T87" fmla="*/ 125 h 635"/>
                  <a:gd name="T88" fmla="*/ 1076 w 1831"/>
                  <a:gd name="T89" fmla="*/ 97 h 635"/>
                  <a:gd name="T90" fmla="*/ 957 w 1831"/>
                  <a:gd name="T91" fmla="*/ 95 h 635"/>
                  <a:gd name="T92" fmla="*/ 905 w 1831"/>
                  <a:gd name="T93" fmla="*/ 87 h 635"/>
                  <a:gd name="T94" fmla="*/ 949 w 1831"/>
                  <a:gd name="T95" fmla="*/ 27 h 635"/>
                  <a:gd name="T96" fmla="*/ 866 w 1831"/>
                  <a:gd name="T97" fmla="*/ 9 h 635"/>
                  <a:gd name="T98" fmla="*/ 781 w 1831"/>
                  <a:gd name="T99" fmla="*/ 40 h 635"/>
                  <a:gd name="T100" fmla="*/ 701 w 1831"/>
                  <a:gd name="T101" fmla="*/ 55 h 635"/>
                  <a:gd name="T102" fmla="*/ 654 w 1831"/>
                  <a:gd name="T103" fmla="*/ 93 h 635"/>
                  <a:gd name="T104" fmla="*/ 564 w 1831"/>
                  <a:gd name="T105" fmla="*/ 129 h 635"/>
                  <a:gd name="T106" fmla="*/ 523 w 1831"/>
                  <a:gd name="T107" fmla="*/ 140 h 635"/>
                  <a:gd name="T108" fmla="*/ 565 w 1831"/>
                  <a:gd name="T109" fmla="*/ 206 h 635"/>
                  <a:gd name="T110" fmla="*/ 483 w 1831"/>
                  <a:gd name="T111" fmla="*/ 235 h 635"/>
                  <a:gd name="T112" fmla="*/ 514 w 1831"/>
                  <a:gd name="T113" fmla="*/ 176 h 635"/>
                  <a:gd name="T114" fmla="*/ 454 w 1831"/>
                  <a:gd name="T115" fmla="*/ 170 h 635"/>
                  <a:gd name="T116" fmla="*/ 358 w 1831"/>
                  <a:gd name="T117" fmla="*/ 163 h 635"/>
                  <a:gd name="T118" fmla="*/ 294 w 1831"/>
                  <a:gd name="T119" fmla="*/ 206 h 635"/>
                  <a:gd name="T120" fmla="*/ 203 w 1831"/>
                  <a:gd name="T121" fmla="*/ 227 h 635"/>
                  <a:gd name="T122" fmla="*/ 185 w 1831"/>
                  <a:gd name="T123" fmla="*/ 245 h 635"/>
                  <a:gd name="T124" fmla="*/ 104 w 1831"/>
                  <a:gd name="T125" fmla="*/ 268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31" h="635">
                    <a:moveTo>
                      <a:pt x="104" y="268"/>
                    </a:moveTo>
                    <a:cubicBezTo>
                      <a:pt x="105" y="269"/>
                      <a:pt x="106" y="270"/>
                      <a:pt x="107" y="272"/>
                    </a:cubicBezTo>
                    <a:cubicBezTo>
                      <a:pt x="107" y="274"/>
                      <a:pt x="110" y="275"/>
                      <a:pt x="116" y="275"/>
                    </a:cubicBezTo>
                    <a:cubicBezTo>
                      <a:pt x="117" y="275"/>
                      <a:pt x="118" y="275"/>
                      <a:pt x="119" y="277"/>
                    </a:cubicBezTo>
                    <a:cubicBezTo>
                      <a:pt x="121" y="279"/>
                      <a:pt x="119" y="283"/>
                      <a:pt x="119" y="284"/>
                    </a:cubicBezTo>
                    <a:cubicBezTo>
                      <a:pt x="117" y="287"/>
                      <a:pt x="114" y="288"/>
                      <a:pt x="111" y="288"/>
                    </a:cubicBezTo>
                    <a:cubicBezTo>
                      <a:pt x="109" y="288"/>
                      <a:pt x="108" y="287"/>
                      <a:pt x="107" y="286"/>
                    </a:cubicBezTo>
                    <a:cubicBezTo>
                      <a:pt x="106" y="286"/>
                      <a:pt x="105" y="286"/>
                      <a:pt x="104" y="286"/>
                    </a:cubicBezTo>
                    <a:cubicBezTo>
                      <a:pt x="101" y="286"/>
                      <a:pt x="98" y="286"/>
                      <a:pt x="97" y="282"/>
                    </a:cubicBezTo>
                    <a:cubicBezTo>
                      <a:pt x="97" y="281"/>
                      <a:pt x="94" y="278"/>
                      <a:pt x="89" y="278"/>
                    </a:cubicBezTo>
                    <a:cubicBezTo>
                      <a:pt x="86" y="279"/>
                      <a:pt x="84" y="278"/>
                      <a:pt x="83" y="277"/>
                    </a:cubicBezTo>
                    <a:cubicBezTo>
                      <a:pt x="82" y="275"/>
                      <a:pt x="81" y="273"/>
                      <a:pt x="81" y="270"/>
                    </a:cubicBezTo>
                    <a:cubicBezTo>
                      <a:pt x="81" y="268"/>
                      <a:pt x="81" y="267"/>
                      <a:pt x="80" y="265"/>
                    </a:cubicBezTo>
                    <a:cubicBezTo>
                      <a:pt x="79" y="264"/>
                      <a:pt x="78" y="263"/>
                      <a:pt x="79" y="262"/>
                    </a:cubicBezTo>
                    <a:cubicBezTo>
                      <a:pt x="79" y="261"/>
                      <a:pt x="78" y="261"/>
                      <a:pt x="78" y="260"/>
                    </a:cubicBezTo>
                    <a:cubicBezTo>
                      <a:pt x="78" y="258"/>
                      <a:pt x="77" y="255"/>
                      <a:pt x="80" y="253"/>
                    </a:cubicBezTo>
                    <a:cubicBezTo>
                      <a:pt x="80" y="252"/>
                      <a:pt x="80" y="252"/>
                      <a:pt x="80" y="250"/>
                    </a:cubicBezTo>
                    <a:cubicBezTo>
                      <a:pt x="80" y="249"/>
                      <a:pt x="80" y="248"/>
                      <a:pt x="80" y="247"/>
                    </a:cubicBezTo>
                    <a:cubicBezTo>
                      <a:pt x="80" y="247"/>
                      <a:pt x="80" y="246"/>
                      <a:pt x="79" y="246"/>
                    </a:cubicBezTo>
                    <a:cubicBezTo>
                      <a:pt x="77" y="244"/>
                      <a:pt x="75" y="243"/>
                      <a:pt x="73" y="243"/>
                    </a:cubicBezTo>
                    <a:cubicBezTo>
                      <a:pt x="70" y="243"/>
                      <a:pt x="68" y="241"/>
                      <a:pt x="68" y="240"/>
                    </a:cubicBezTo>
                    <a:cubicBezTo>
                      <a:pt x="67" y="239"/>
                      <a:pt x="67" y="238"/>
                      <a:pt x="66" y="238"/>
                    </a:cubicBezTo>
                    <a:cubicBezTo>
                      <a:pt x="62" y="237"/>
                      <a:pt x="54" y="231"/>
                      <a:pt x="53" y="227"/>
                    </a:cubicBezTo>
                    <a:cubicBezTo>
                      <a:pt x="53" y="227"/>
                      <a:pt x="52" y="226"/>
                      <a:pt x="51" y="226"/>
                    </a:cubicBezTo>
                    <a:cubicBezTo>
                      <a:pt x="50" y="226"/>
                      <a:pt x="49" y="225"/>
                      <a:pt x="49" y="223"/>
                    </a:cubicBezTo>
                    <a:cubicBezTo>
                      <a:pt x="49" y="223"/>
                      <a:pt x="49" y="222"/>
                      <a:pt x="50" y="221"/>
                    </a:cubicBezTo>
                    <a:cubicBezTo>
                      <a:pt x="53" y="220"/>
                      <a:pt x="58" y="222"/>
                      <a:pt x="62" y="225"/>
                    </a:cubicBezTo>
                    <a:cubicBezTo>
                      <a:pt x="65" y="228"/>
                      <a:pt x="70" y="230"/>
                      <a:pt x="76" y="231"/>
                    </a:cubicBezTo>
                    <a:cubicBezTo>
                      <a:pt x="80" y="232"/>
                      <a:pt x="83" y="233"/>
                      <a:pt x="86" y="234"/>
                    </a:cubicBezTo>
                    <a:cubicBezTo>
                      <a:pt x="89" y="235"/>
                      <a:pt x="92" y="237"/>
                      <a:pt x="96" y="237"/>
                    </a:cubicBezTo>
                    <a:cubicBezTo>
                      <a:pt x="101" y="238"/>
                      <a:pt x="101" y="238"/>
                      <a:pt x="101" y="238"/>
                    </a:cubicBezTo>
                    <a:cubicBezTo>
                      <a:pt x="107" y="239"/>
                      <a:pt x="112" y="240"/>
                      <a:pt x="122" y="242"/>
                    </a:cubicBezTo>
                    <a:cubicBezTo>
                      <a:pt x="134" y="243"/>
                      <a:pt x="150" y="231"/>
                      <a:pt x="153" y="228"/>
                    </a:cubicBezTo>
                    <a:cubicBezTo>
                      <a:pt x="155" y="226"/>
                      <a:pt x="154" y="223"/>
                      <a:pt x="153" y="220"/>
                    </a:cubicBezTo>
                    <a:cubicBezTo>
                      <a:pt x="152" y="218"/>
                      <a:pt x="152" y="217"/>
                      <a:pt x="152" y="216"/>
                    </a:cubicBezTo>
                    <a:cubicBezTo>
                      <a:pt x="151" y="216"/>
                      <a:pt x="150" y="215"/>
                      <a:pt x="149" y="215"/>
                    </a:cubicBezTo>
                    <a:cubicBezTo>
                      <a:pt x="148" y="214"/>
                      <a:pt x="146" y="213"/>
                      <a:pt x="145" y="212"/>
                    </a:cubicBezTo>
                    <a:cubicBezTo>
                      <a:pt x="145" y="210"/>
                      <a:pt x="142" y="207"/>
                      <a:pt x="138" y="207"/>
                    </a:cubicBezTo>
                    <a:cubicBezTo>
                      <a:pt x="134" y="207"/>
                      <a:pt x="132" y="205"/>
                      <a:pt x="131" y="204"/>
                    </a:cubicBezTo>
                    <a:cubicBezTo>
                      <a:pt x="130" y="203"/>
                      <a:pt x="129" y="202"/>
                      <a:pt x="129" y="202"/>
                    </a:cubicBezTo>
                    <a:cubicBezTo>
                      <a:pt x="128" y="202"/>
                      <a:pt x="128" y="202"/>
                      <a:pt x="128" y="202"/>
                    </a:cubicBezTo>
                    <a:cubicBezTo>
                      <a:pt x="124" y="202"/>
                      <a:pt x="121" y="200"/>
                      <a:pt x="113" y="195"/>
                    </a:cubicBezTo>
                    <a:cubicBezTo>
                      <a:pt x="111" y="193"/>
                      <a:pt x="111" y="193"/>
                      <a:pt x="111" y="193"/>
                    </a:cubicBezTo>
                    <a:cubicBezTo>
                      <a:pt x="102" y="188"/>
                      <a:pt x="90" y="183"/>
                      <a:pt x="87" y="183"/>
                    </a:cubicBezTo>
                    <a:cubicBezTo>
                      <a:pt x="85" y="184"/>
                      <a:pt x="84" y="184"/>
                      <a:pt x="82" y="184"/>
                    </a:cubicBezTo>
                    <a:cubicBezTo>
                      <a:pt x="81" y="184"/>
                      <a:pt x="79" y="184"/>
                      <a:pt x="78" y="182"/>
                    </a:cubicBezTo>
                    <a:cubicBezTo>
                      <a:pt x="77" y="181"/>
                      <a:pt x="75" y="181"/>
                      <a:pt x="73" y="182"/>
                    </a:cubicBezTo>
                    <a:cubicBezTo>
                      <a:pt x="71" y="184"/>
                      <a:pt x="69" y="183"/>
                      <a:pt x="67" y="182"/>
                    </a:cubicBezTo>
                    <a:cubicBezTo>
                      <a:pt x="65" y="182"/>
                      <a:pt x="63" y="181"/>
                      <a:pt x="62" y="182"/>
                    </a:cubicBezTo>
                    <a:cubicBezTo>
                      <a:pt x="58" y="183"/>
                      <a:pt x="54" y="181"/>
                      <a:pt x="53" y="179"/>
                    </a:cubicBezTo>
                    <a:cubicBezTo>
                      <a:pt x="52" y="177"/>
                      <a:pt x="52" y="176"/>
                      <a:pt x="53" y="175"/>
                    </a:cubicBezTo>
                    <a:cubicBezTo>
                      <a:pt x="54" y="174"/>
                      <a:pt x="56" y="174"/>
                      <a:pt x="57" y="174"/>
                    </a:cubicBezTo>
                    <a:cubicBezTo>
                      <a:pt x="56" y="173"/>
                      <a:pt x="55" y="173"/>
                      <a:pt x="55" y="172"/>
                    </a:cubicBezTo>
                    <a:cubicBezTo>
                      <a:pt x="52" y="171"/>
                      <a:pt x="50" y="171"/>
                      <a:pt x="50" y="173"/>
                    </a:cubicBezTo>
                    <a:cubicBezTo>
                      <a:pt x="48" y="176"/>
                      <a:pt x="44" y="176"/>
                      <a:pt x="41" y="174"/>
                    </a:cubicBezTo>
                    <a:cubicBezTo>
                      <a:pt x="41" y="174"/>
                      <a:pt x="41" y="174"/>
                      <a:pt x="41" y="175"/>
                    </a:cubicBezTo>
                    <a:cubicBezTo>
                      <a:pt x="41" y="175"/>
                      <a:pt x="40" y="175"/>
                      <a:pt x="40" y="176"/>
                    </a:cubicBezTo>
                    <a:cubicBezTo>
                      <a:pt x="40" y="176"/>
                      <a:pt x="40" y="176"/>
                      <a:pt x="40" y="176"/>
                    </a:cubicBezTo>
                    <a:cubicBezTo>
                      <a:pt x="39" y="176"/>
                      <a:pt x="39" y="177"/>
                      <a:pt x="39" y="177"/>
                    </a:cubicBezTo>
                    <a:cubicBezTo>
                      <a:pt x="39" y="177"/>
                      <a:pt x="39" y="177"/>
                      <a:pt x="39" y="177"/>
                    </a:cubicBezTo>
                    <a:cubicBezTo>
                      <a:pt x="38" y="177"/>
                      <a:pt x="38" y="177"/>
                      <a:pt x="37" y="177"/>
                    </a:cubicBezTo>
                    <a:cubicBezTo>
                      <a:pt x="37" y="177"/>
                      <a:pt x="37" y="177"/>
                      <a:pt x="37" y="177"/>
                    </a:cubicBezTo>
                    <a:cubicBezTo>
                      <a:pt x="37" y="177"/>
                      <a:pt x="36" y="177"/>
                      <a:pt x="36" y="177"/>
                    </a:cubicBezTo>
                    <a:cubicBezTo>
                      <a:pt x="35" y="177"/>
                      <a:pt x="35" y="177"/>
                      <a:pt x="34" y="177"/>
                    </a:cubicBezTo>
                    <a:cubicBezTo>
                      <a:pt x="34" y="177"/>
                      <a:pt x="33" y="177"/>
                      <a:pt x="33" y="178"/>
                    </a:cubicBezTo>
                    <a:cubicBezTo>
                      <a:pt x="32" y="178"/>
                      <a:pt x="32" y="178"/>
                      <a:pt x="31" y="179"/>
                    </a:cubicBezTo>
                    <a:cubicBezTo>
                      <a:pt x="29" y="180"/>
                      <a:pt x="27" y="182"/>
                      <a:pt x="25" y="182"/>
                    </a:cubicBezTo>
                    <a:cubicBezTo>
                      <a:pt x="24" y="182"/>
                      <a:pt x="23" y="182"/>
                      <a:pt x="21" y="184"/>
                    </a:cubicBezTo>
                    <a:cubicBezTo>
                      <a:pt x="21" y="184"/>
                      <a:pt x="20" y="185"/>
                      <a:pt x="20" y="185"/>
                    </a:cubicBezTo>
                    <a:cubicBezTo>
                      <a:pt x="20" y="185"/>
                      <a:pt x="20" y="185"/>
                      <a:pt x="20" y="185"/>
                    </a:cubicBezTo>
                    <a:cubicBezTo>
                      <a:pt x="20" y="186"/>
                      <a:pt x="19" y="186"/>
                      <a:pt x="19" y="187"/>
                    </a:cubicBezTo>
                    <a:cubicBezTo>
                      <a:pt x="19" y="187"/>
                      <a:pt x="19" y="187"/>
                      <a:pt x="19" y="187"/>
                    </a:cubicBezTo>
                    <a:cubicBezTo>
                      <a:pt x="19" y="189"/>
                      <a:pt x="17" y="190"/>
                      <a:pt x="16" y="190"/>
                    </a:cubicBezTo>
                    <a:cubicBezTo>
                      <a:pt x="16" y="190"/>
                      <a:pt x="15" y="190"/>
                      <a:pt x="15" y="190"/>
                    </a:cubicBezTo>
                    <a:cubicBezTo>
                      <a:pt x="15" y="190"/>
                      <a:pt x="15" y="190"/>
                      <a:pt x="15" y="190"/>
                    </a:cubicBezTo>
                    <a:cubicBezTo>
                      <a:pt x="15" y="192"/>
                      <a:pt x="15" y="195"/>
                      <a:pt x="13" y="197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13" y="197"/>
                      <a:pt x="13" y="198"/>
                      <a:pt x="14" y="199"/>
                    </a:cubicBezTo>
                    <a:cubicBezTo>
                      <a:pt x="14" y="199"/>
                      <a:pt x="14" y="200"/>
                      <a:pt x="15" y="201"/>
                    </a:cubicBezTo>
                    <a:cubicBezTo>
                      <a:pt x="16" y="202"/>
                      <a:pt x="17" y="203"/>
                      <a:pt x="19" y="203"/>
                    </a:cubicBezTo>
                    <a:cubicBezTo>
                      <a:pt x="19" y="204"/>
                      <a:pt x="20" y="204"/>
                      <a:pt x="21" y="204"/>
                    </a:cubicBezTo>
                    <a:cubicBezTo>
                      <a:pt x="21" y="204"/>
                      <a:pt x="30" y="211"/>
                      <a:pt x="30" y="214"/>
                    </a:cubicBezTo>
                    <a:cubicBezTo>
                      <a:pt x="30" y="216"/>
                      <a:pt x="29" y="217"/>
                      <a:pt x="28" y="219"/>
                    </a:cubicBezTo>
                    <a:cubicBezTo>
                      <a:pt x="26" y="221"/>
                      <a:pt x="23" y="224"/>
                      <a:pt x="22" y="224"/>
                    </a:cubicBezTo>
                    <a:cubicBezTo>
                      <a:pt x="21" y="225"/>
                      <a:pt x="20" y="226"/>
                      <a:pt x="20" y="227"/>
                    </a:cubicBezTo>
                    <a:cubicBezTo>
                      <a:pt x="20" y="227"/>
                      <a:pt x="19" y="227"/>
                      <a:pt x="19" y="228"/>
                    </a:cubicBezTo>
                    <a:cubicBezTo>
                      <a:pt x="20" y="229"/>
                      <a:pt x="20" y="229"/>
                      <a:pt x="20" y="229"/>
                    </a:cubicBezTo>
                    <a:cubicBezTo>
                      <a:pt x="20" y="229"/>
                      <a:pt x="20" y="229"/>
                      <a:pt x="20" y="229"/>
                    </a:cubicBezTo>
                    <a:cubicBezTo>
                      <a:pt x="22" y="232"/>
                      <a:pt x="27" y="239"/>
                      <a:pt x="30" y="245"/>
                    </a:cubicBezTo>
                    <a:cubicBezTo>
                      <a:pt x="31" y="248"/>
                      <a:pt x="32" y="249"/>
                      <a:pt x="31" y="251"/>
                    </a:cubicBezTo>
                    <a:cubicBezTo>
                      <a:pt x="31" y="253"/>
                      <a:pt x="29" y="253"/>
                      <a:pt x="28" y="253"/>
                    </a:cubicBezTo>
                    <a:cubicBezTo>
                      <a:pt x="27" y="253"/>
                      <a:pt x="27" y="254"/>
                      <a:pt x="26" y="254"/>
                    </a:cubicBezTo>
                    <a:cubicBezTo>
                      <a:pt x="25" y="255"/>
                      <a:pt x="26" y="257"/>
                      <a:pt x="27" y="259"/>
                    </a:cubicBezTo>
                    <a:cubicBezTo>
                      <a:pt x="28" y="260"/>
                      <a:pt x="28" y="260"/>
                      <a:pt x="28" y="261"/>
                    </a:cubicBezTo>
                    <a:cubicBezTo>
                      <a:pt x="29" y="263"/>
                      <a:pt x="28" y="264"/>
                      <a:pt x="27" y="265"/>
                    </a:cubicBezTo>
                    <a:cubicBezTo>
                      <a:pt x="27" y="265"/>
                      <a:pt x="27" y="265"/>
                      <a:pt x="28" y="265"/>
                    </a:cubicBezTo>
                    <a:cubicBezTo>
                      <a:pt x="29" y="266"/>
                      <a:pt x="31" y="266"/>
                      <a:pt x="31" y="268"/>
                    </a:cubicBezTo>
                    <a:cubicBezTo>
                      <a:pt x="32" y="270"/>
                      <a:pt x="31" y="271"/>
                      <a:pt x="30" y="272"/>
                    </a:cubicBezTo>
                    <a:cubicBezTo>
                      <a:pt x="29" y="273"/>
                      <a:pt x="29" y="273"/>
                      <a:pt x="29" y="273"/>
                    </a:cubicBezTo>
                    <a:cubicBezTo>
                      <a:pt x="30" y="274"/>
                      <a:pt x="31" y="274"/>
                      <a:pt x="32" y="275"/>
                    </a:cubicBezTo>
                    <a:cubicBezTo>
                      <a:pt x="33" y="276"/>
                      <a:pt x="35" y="277"/>
                      <a:pt x="36" y="280"/>
                    </a:cubicBezTo>
                    <a:cubicBezTo>
                      <a:pt x="36" y="283"/>
                      <a:pt x="33" y="285"/>
                      <a:pt x="31" y="286"/>
                    </a:cubicBezTo>
                    <a:cubicBezTo>
                      <a:pt x="30" y="286"/>
                      <a:pt x="29" y="286"/>
                      <a:pt x="29" y="287"/>
                    </a:cubicBezTo>
                    <a:cubicBezTo>
                      <a:pt x="29" y="287"/>
                      <a:pt x="29" y="287"/>
                      <a:pt x="30" y="287"/>
                    </a:cubicBezTo>
                    <a:cubicBezTo>
                      <a:pt x="31" y="288"/>
                      <a:pt x="32" y="289"/>
                      <a:pt x="33" y="290"/>
                    </a:cubicBezTo>
                    <a:cubicBezTo>
                      <a:pt x="36" y="291"/>
                      <a:pt x="38" y="292"/>
                      <a:pt x="41" y="294"/>
                    </a:cubicBezTo>
                    <a:cubicBezTo>
                      <a:pt x="41" y="295"/>
                      <a:pt x="42" y="296"/>
                      <a:pt x="43" y="296"/>
                    </a:cubicBezTo>
                    <a:cubicBezTo>
                      <a:pt x="47" y="301"/>
                      <a:pt x="47" y="304"/>
                      <a:pt x="46" y="307"/>
                    </a:cubicBezTo>
                    <a:cubicBezTo>
                      <a:pt x="45" y="311"/>
                      <a:pt x="41" y="313"/>
                      <a:pt x="37" y="316"/>
                    </a:cubicBezTo>
                    <a:cubicBezTo>
                      <a:pt x="34" y="318"/>
                      <a:pt x="30" y="321"/>
                      <a:pt x="29" y="323"/>
                    </a:cubicBezTo>
                    <a:cubicBezTo>
                      <a:pt x="27" y="328"/>
                      <a:pt x="23" y="330"/>
                      <a:pt x="18" y="333"/>
                    </a:cubicBezTo>
                    <a:cubicBezTo>
                      <a:pt x="16" y="335"/>
                      <a:pt x="13" y="336"/>
                      <a:pt x="11" y="338"/>
                    </a:cubicBezTo>
                    <a:cubicBezTo>
                      <a:pt x="11" y="338"/>
                      <a:pt x="11" y="339"/>
                      <a:pt x="10" y="339"/>
                    </a:cubicBezTo>
                    <a:cubicBezTo>
                      <a:pt x="10" y="340"/>
                      <a:pt x="10" y="340"/>
                      <a:pt x="10" y="340"/>
                    </a:cubicBezTo>
                    <a:cubicBezTo>
                      <a:pt x="10" y="340"/>
                      <a:pt x="10" y="340"/>
                      <a:pt x="10" y="340"/>
                    </a:cubicBezTo>
                    <a:cubicBezTo>
                      <a:pt x="13" y="340"/>
                      <a:pt x="14" y="342"/>
                      <a:pt x="15" y="344"/>
                    </a:cubicBezTo>
                    <a:cubicBezTo>
                      <a:pt x="16" y="346"/>
                      <a:pt x="17" y="347"/>
                      <a:pt x="18" y="348"/>
                    </a:cubicBezTo>
                    <a:cubicBezTo>
                      <a:pt x="19" y="348"/>
                      <a:pt x="20" y="348"/>
                      <a:pt x="22" y="348"/>
                    </a:cubicBezTo>
                    <a:cubicBezTo>
                      <a:pt x="24" y="348"/>
                      <a:pt x="26" y="348"/>
                      <a:pt x="28" y="350"/>
                    </a:cubicBezTo>
                    <a:cubicBezTo>
                      <a:pt x="29" y="351"/>
                      <a:pt x="29" y="353"/>
                      <a:pt x="29" y="353"/>
                    </a:cubicBezTo>
                    <a:cubicBezTo>
                      <a:pt x="28" y="355"/>
                      <a:pt x="25" y="355"/>
                      <a:pt x="25" y="355"/>
                    </a:cubicBezTo>
                    <a:cubicBezTo>
                      <a:pt x="23" y="355"/>
                      <a:pt x="22" y="355"/>
                      <a:pt x="21" y="355"/>
                    </a:cubicBezTo>
                    <a:cubicBezTo>
                      <a:pt x="19" y="354"/>
                      <a:pt x="18" y="355"/>
                      <a:pt x="16" y="356"/>
                    </a:cubicBezTo>
                    <a:cubicBezTo>
                      <a:pt x="15" y="357"/>
                      <a:pt x="13" y="357"/>
                      <a:pt x="11" y="358"/>
                    </a:cubicBezTo>
                    <a:cubicBezTo>
                      <a:pt x="8" y="359"/>
                      <a:pt x="8" y="360"/>
                      <a:pt x="7" y="361"/>
                    </a:cubicBezTo>
                    <a:cubicBezTo>
                      <a:pt x="7" y="361"/>
                      <a:pt x="7" y="361"/>
                      <a:pt x="7" y="361"/>
                    </a:cubicBezTo>
                    <a:cubicBezTo>
                      <a:pt x="7" y="361"/>
                      <a:pt x="7" y="361"/>
                      <a:pt x="7" y="361"/>
                    </a:cubicBezTo>
                    <a:cubicBezTo>
                      <a:pt x="7" y="361"/>
                      <a:pt x="7" y="361"/>
                      <a:pt x="7" y="361"/>
                    </a:cubicBezTo>
                    <a:cubicBezTo>
                      <a:pt x="7" y="362"/>
                      <a:pt x="7" y="362"/>
                      <a:pt x="8" y="362"/>
                    </a:cubicBezTo>
                    <a:cubicBezTo>
                      <a:pt x="8" y="362"/>
                      <a:pt x="8" y="362"/>
                      <a:pt x="8" y="363"/>
                    </a:cubicBezTo>
                    <a:cubicBezTo>
                      <a:pt x="8" y="363"/>
                      <a:pt x="8" y="363"/>
                      <a:pt x="8" y="363"/>
                    </a:cubicBezTo>
                    <a:cubicBezTo>
                      <a:pt x="8" y="363"/>
                      <a:pt x="8" y="364"/>
                      <a:pt x="8" y="364"/>
                    </a:cubicBezTo>
                    <a:cubicBezTo>
                      <a:pt x="8" y="364"/>
                      <a:pt x="8" y="364"/>
                      <a:pt x="8" y="364"/>
                    </a:cubicBezTo>
                    <a:cubicBezTo>
                      <a:pt x="7" y="364"/>
                      <a:pt x="7" y="364"/>
                      <a:pt x="7" y="365"/>
                    </a:cubicBezTo>
                    <a:cubicBezTo>
                      <a:pt x="7" y="365"/>
                      <a:pt x="7" y="365"/>
                      <a:pt x="7" y="365"/>
                    </a:cubicBezTo>
                    <a:cubicBezTo>
                      <a:pt x="7" y="365"/>
                      <a:pt x="7" y="365"/>
                      <a:pt x="7" y="365"/>
                    </a:cubicBezTo>
                    <a:cubicBezTo>
                      <a:pt x="7" y="366"/>
                      <a:pt x="7" y="366"/>
                      <a:pt x="7" y="366"/>
                    </a:cubicBezTo>
                    <a:cubicBezTo>
                      <a:pt x="7" y="366"/>
                      <a:pt x="7" y="366"/>
                      <a:pt x="7" y="366"/>
                    </a:cubicBezTo>
                    <a:cubicBezTo>
                      <a:pt x="6" y="366"/>
                      <a:pt x="6" y="366"/>
                      <a:pt x="6" y="367"/>
                    </a:cubicBezTo>
                    <a:cubicBezTo>
                      <a:pt x="6" y="367"/>
                      <a:pt x="6" y="367"/>
                      <a:pt x="6" y="367"/>
                    </a:cubicBezTo>
                    <a:cubicBezTo>
                      <a:pt x="6" y="367"/>
                      <a:pt x="6" y="367"/>
                      <a:pt x="6" y="367"/>
                    </a:cubicBezTo>
                    <a:cubicBezTo>
                      <a:pt x="5" y="368"/>
                      <a:pt x="5" y="368"/>
                      <a:pt x="4" y="369"/>
                    </a:cubicBezTo>
                    <a:cubicBezTo>
                      <a:pt x="3" y="371"/>
                      <a:pt x="2" y="372"/>
                      <a:pt x="2" y="373"/>
                    </a:cubicBezTo>
                    <a:cubicBezTo>
                      <a:pt x="1" y="374"/>
                      <a:pt x="1" y="374"/>
                      <a:pt x="1" y="374"/>
                    </a:cubicBezTo>
                    <a:cubicBezTo>
                      <a:pt x="1" y="375"/>
                      <a:pt x="1" y="376"/>
                      <a:pt x="1" y="377"/>
                    </a:cubicBezTo>
                    <a:cubicBezTo>
                      <a:pt x="1" y="378"/>
                      <a:pt x="1" y="379"/>
                      <a:pt x="1" y="380"/>
                    </a:cubicBezTo>
                    <a:cubicBezTo>
                      <a:pt x="2" y="382"/>
                      <a:pt x="2" y="383"/>
                      <a:pt x="3" y="385"/>
                    </a:cubicBezTo>
                    <a:cubicBezTo>
                      <a:pt x="4" y="385"/>
                      <a:pt x="4" y="385"/>
                      <a:pt x="4" y="385"/>
                    </a:cubicBezTo>
                    <a:cubicBezTo>
                      <a:pt x="4" y="386"/>
                      <a:pt x="5" y="387"/>
                      <a:pt x="4" y="388"/>
                    </a:cubicBezTo>
                    <a:cubicBezTo>
                      <a:pt x="4" y="390"/>
                      <a:pt x="2" y="391"/>
                      <a:pt x="1" y="391"/>
                    </a:cubicBezTo>
                    <a:cubicBezTo>
                      <a:pt x="1" y="391"/>
                      <a:pt x="0" y="392"/>
                      <a:pt x="0" y="392"/>
                    </a:cubicBezTo>
                    <a:cubicBezTo>
                      <a:pt x="0" y="392"/>
                      <a:pt x="0" y="392"/>
                      <a:pt x="0" y="393"/>
                    </a:cubicBezTo>
                    <a:cubicBezTo>
                      <a:pt x="0" y="393"/>
                      <a:pt x="0" y="393"/>
                      <a:pt x="0" y="393"/>
                    </a:cubicBezTo>
                    <a:cubicBezTo>
                      <a:pt x="1" y="393"/>
                      <a:pt x="1" y="394"/>
                      <a:pt x="2" y="395"/>
                    </a:cubicBezTo>
                    <a:cubicBezTo>
                      <a:pt x="4" y="396"/>
                      <a:pt x="4" y="398"/>
                      <a:pt x="4" y="400"/>
                    </a:cubicBezTo>
                    <a:cubicBezTo>
                      <a:pt x="4" y="401"/>
                      <a:pt x="4" y="402"/>
                      <a:pt x="4" y="402"/>
                    </a:cubicBezTo>
                    <a:cubicBezTo>
                      <a:pt x="4" y="403"/>
                      <a:pt x="4" y="403"/>
                      <a:pt x="3" y="403"/>
                    </a:cubicBezTo>
                    <a:cubicBezTo>
                      <a:pt x="3" y="404"/>
                      <a:pt x="4" y="405"/>
                      <a:pt x="7" y="407"/>
                    </a:cubicBezTo>
                    <a:cubicBezTo>
                      <a:pt x="8" y="409"/>
                      <a:pt x="8" y="411"/>
                      <a:pt x="9" y="413"/>
                    </a:cubicBezTo>
                    <a:cubicBezTo>
                      <a:pt x="9" y="414"/>
                      <a:pt x="9" y="414"/>
                      <a:pt x="9" y="415"/>
                    </a:cubicBezTo>
                    <a:cubicBezTo>
                      <a:pt x="9" y="415"/>
                      <a:pt x="9" y="415"/>
                      <a:pt x="9" y="415"/>
                    </a:cubicBezTo>
                    <a:cubicBezTo>
                      <a:pt x="10" y="416"/>
                      <a:pt x="11" y="416"/>
                      <a:pt x="12" y="417"/>
                    </a:cubicBezTo>
                    <a:cubicBezTo>
                      <a:pt x="12" y="417"/>
                      <a:pt x="13" y="417"/>
                      <a:pt x="14" y="416"/>
                    </a:cubicBezTo>
                    <a:cubicBezTo>
                      <a:pt x="17" y="416"/>
                      <a:pt x="20" y="417"/>
                      <a:pt x="22" y="420"/>
                    </a:cubicBezTo>
                    <a:cubicBezTo>
                      <a:pt x="22" y="421"/>
                      <a:pt x="22" y="421"/>
                      <a:pt x="22" y="421"/>
                    </a:cubicBezTo>
                    <a:cubicBezTo>
                      <a:pt x="23" y="421"/>
                      <a:pt x="24" y="420"/>
                      <a:pt x="25" y="419"/>
                    </a:cubicBezTo>
                    <a:cubicBezTo>
                      <a:pt x="26" y="419"/>
                      <a:pt x="26" y="419"/>
                      <a:pt x="27" y="419"/>
                    </a:cubicBezTo>
                    <a:cubicBezTo>
                      <a:pt x="30" y="419"/>
                      <a:pt x="34" y="421"/>
                      <a:pt x="37" y="422"/>
                    </a:cubicBezTo>
                    <a:cubicBezTo>
                      <a:pt x="37" y="422"/>
                      <a:pt x="37" y="422"/>
                      <a:pt x="37" y="422"/>
                    </a:cubicBezTo>
                    <a:cubicBezTo>
                      <a:pt x="39" y="423"/>
                      <a:pt x="39" y="426"/>
                      <a:pt x="39" y="429"/>
                    </a:cubicBezTo>
                    <a:cubicBezTo>
                      <a:pt x="39" y="430"/>
                      <a:pt x="39" y="431"/>
                      <a:pt x="39" y="432"/>
                    </a:cubicBezTo>
                    <a:cubicBezTo>
                      <a:pt x="39" y="433"/>
                      <a:pt x="39" y="434"/>
                      <a:pt x="39" y="435"/>
                    </a:cubicBezTo>
                    <a:cubicBezTo>
                      <a:pt x="39" y="437"/>
                      <a:pt x="39" y="438"/>
                      <a:pt x="40" y="438"/>
                    </a:cubicBezTo>
                    <a:cubicBezTo>
                      <a:pt x="42" y="439"/>
                      <a:pt x="42" y="441"/>
                      <a:pt x="43" y="443"/>
                    </a:cubicBezTo>
                    <a:cubicBezTo>
                      <a:pt x="43" y="444"/>
                      <a:pt x="44" y="445"/>
                      <a:pt x="45" y="445"/>
                    </a:cubicBezTo>
                    <a:cubicBezTo>
                      <a:pt x="47" y="446"/>
                      <a:pt x="48" y="448"/>
                      <a:pt x="50" y="450"/>
                    </a:cubicBezTo>
                    <a:cubicBezTo>
                      <a:pt x="50" y="450"/>
                      <a:pt x="50" y="450"/>
                      <a:pt x="50" y="450"/>
                    </a:cubicBezTo>
                    <a:cubicBezTo>
                      <a:pt x="50" y="451"/>
                      <a:pt x="51" y="451"/>
                      <a:pt x="51" y="451"/>
                    </a:cubicBezTo>
                    <a:cubicBezTo>
                      <a:pt x="53" y="452"/>
                      <a:pt x="55" y="453"/>
                      <a:pt x="57" y="455"/>
                    </a:cubicBezTo>
                    <a:cubicBezTo>
                      <a:pt x="58" y="456"/>
                      <a:pt x="58" y="457"/>
                      <a:pt x="59" y="458"/>
                    </a:cubicBezTo>
                    <a:cubicBezTo>
                      <a:pt x="60" y="463"/>
                      <a:pt x="54" y="465"/>
                      <a:pt x="52" y="466"/>
                    </a:cubicBezTo>
                    <a:cubicBezTo>
                      <a:pt x="51" y="466"/>
                      <a:pt x="51" y="466"/>
                      <a:pt x="50" y="466"/>
                    </a:cubicBezTo>
                    <a:cubicBezTo>
                      <a:pt x="50" y="466"/>
                      <a:pt x="50" y="466"/>
                      <a:pt x="50" y="466"/>
                    </a:cubicBezTo>
                    <a:cubicBezTo>
                      <a:pt x="50" y="466"/>
                      <a:pt x="50" y="466"/>
                      <a:pt x="49" y="466"/>
                    </a:cubicBezTo>
                    <a:cubicBezTo>
                      <a:pt x="49" y="466"/>
                      <a:pt x="49" y="466"/>
                      <a:pt x="49" y="466"/>
                    </a:cubicBezTo>
                    <a:cubicBezTo>
                      <a:pt x="48" y="466"/>
                      <a:pt x="48" y="466"/>
                      <a:pt x="48" y="466"/>
                    </a:cubicBezTo>
                    <a:cubicBezTo>
                      <a:pt x="47" y="466"/>
                      <a:pt x="47" y="465"/>
                      <a:pt x="46" y="465"/>
                    </a:cubicBezTo>
                    <a:cubicBezTo>
                      <a:pt x="46" y="465"/>
                      <a:pt x="45" y="465"/>
                      <a:pt x="44" y="465"/>
                    </a:cubicBezTo>
                    <a:cubicBezTo>
                      <a:pt x="44" y="465"/>
                      <a:pt x="45" y="467"/>
                      <a:pt x="45" y="468"/>
                    </a:cubicBezTo>
                    <a:cubicBezTo>
                      <a:pt x="46" y="470"/>
                      <a:pt x="46" y="471"/>
                      <a:pt x="47" y="473"/>
                    </a:cubicBezTo>
                    <a:cubicBezTo>
                      <a:pt x="47" y="475"/>
                      <a:pt x="48" y="476"/>
                      <a:pt x="48" y="477"/>
                    </a:cubicBezTo>
                    <a:cubicBezTo>
                      <a:pt x="48" y="477"/>
                      <a:pt x="48" y="477"/>
                      <a:pt x="49" y="477"/>
                    </a:cubicBezTo>
                    <a:cubicBezTo>
                      <a:pt x="49" y="477"/>
                      <a:pt x="49" y="477"/>
                      <a:pt x="49" y="477"/>
                    </a:cubicBezTo>
                    <a:cubicBezTo>
                      <a:pt x="50" y="477"/>
                      <a:pt x="51" y="477"/>
                      <a:pt x="52" y="476"/>
                    </a:cubicBezTo>
                    <a:cubicBezTo>
                      <a:pt x="52" y="476"/>
                      <a:pt x="53" y="475"/>
                      <a:pt x="54" y="475"/>
                    </a:cubicBezTo>
                    <a:cubicBezTo>
                      <a:pt x="55" y="474"/>
                      <a:pt x="57" y="474"/>
                      <a:pt x="59" y="474"/>
                    </a:cubicBezTo>
                    <a:cubicBezTo>
                      <a:pt x="60" y="475"/>
                      <a:pt x="61" y="475"/>
                      <a:pt x="61" y="475"/>
                    </a:cubicBezTo>
                    <a:cubicBezTo>
                      <a:pt x="63" y="474"/>
                      <a:pt x="65" y="474"/>
                      <a:pt x="66" y="474"/>
                    </a:cubicBezTo>
                    <a:cubicBezTo>
                      <a:pt x="69" y="474"/>
                      <a:pt x="72" y="474"/>
                      <a:pt x="73" y="476"/>
                    </a:cubicBezTo>
                    <a:cubicBezTo>
                      <a:pt x="74" y="478"/>
                      <a:pt x="75" y="482"/>
                      <a:pt x="75" y="484"/>
                    </a:cubicBezTo>
                    <a:cubicBezTo>
                      <a:pt x="75" y="485"/>
                      <a:pt x="75" y="486"/>
                      <a:pt x="75" y="487"/>
                    </a:cubicBezTo>
                    <a:cubicBezTo>
                      <a:pt x="75" y="487"/>
                      <a:pt x="75" y="488"/>
                      <a:pt x="76" y="489"/>
                    </a:cubicBezTo>
                    <a:cubicBezTo>
                      <a:pt x="76" y="490"/>
                      <a:pt x="77" y="490"/>
                      <a:pt x="77" y="491"/>
                    </a:cubicBezTo>
                    <a:cubicBezTo>
                      <a:pt x="77" y="492"/>
                      <a:pt x="80" y="492"/>
                      <a:pt x="81" y="492"/>
                    </a:cubicBezTo>
                    <a:cubicBezTo>
                      <a:pt x="82" y="492"/>
                      <a:pt x="83" y="492"/>
                      <a:pt x="84" y="492"/>
                    </a:cubicBezTo>
                    <a:cubicBezTo>
                      <a:pt x="87" y="493"/>
                      <a:pt x="92" y="500"/>
                      <a:pt x="91" y="503"/>
                    </a:cubicBezTo>
                    <a:cubicBezTo>
                      <a:pt x="91" y="503"/>
                      <a:pt x="91" y="503"/>
                      <a:pt x="91" y="503"/>
                    </a:cubicBezTo>
                    <a:cubicBezTo>
                      <a:pt x="92" y="503"/>
                      <a:pt x="92" y="503"/>
                      <a:pt x="92" y="503"/>
                    </a:cubicBezTo>
                    <a:cubicBezTo>
                      <a:pt x="94" y="502"/>
                      <a:pt x="96" y="504"/>
                      <a:pt x="98" y="505"/>
                    </a:cubicBezTo>
                    <a:cubicBezTo>
                      <a:pt x="99" y="505"/>
                      <a:pt x="99" y="506"/>
                      <a:pt x="99" y="506"/>
                    </a:cubicBezTo>
                    <a:cubicBezTo>
                      <a:pt x="100" y="506"/>
                      <a:pt x="100" y="506"/>
                      <a:pt x="101" y="506"/>
                    </a:cubicBezTo>
                    <a:cubicBezTo>
                      <a:pt x="101" y="506"/>
                      <a:pt x="102" y="506"/>
                      <a:pt x="103" y="505"/>
                    </a:cubicBezTo>
                    <a:cubicBezTo>
                      <a:pt x="104" y="505"/>
                      <a:pt x="106" y="504"/>
                      <a:pt x="108" y="504"/>
                    </a:cubicBezTo>
                    <a:cubicBezTo>
                      <a:pt x="111" y="504"/>
                      <a:pt x="112" y="505"/>
                      <a:pt x="112" y="506"/>
                    </a:cubicBezTo>
                    <a:cubicBezTo>
                      <a:pt x="112" y="506"/>
                      <a:pt x="114" y="507"/>
                      <a:pt x="114" y="508"/>
                    </a:cubicBezTo>
                    <a:cubicBezTo>
                      <a:pt x="116" y="509"/>
                      <a:pt x="116" y="510"/>
                      <a:pt x="117" y="511"/>
                    </a:cubicBezTo>
                    <a:cubicBezTo>
                      <a:pt x="117" y="511"/>
                      <a:pt x="118" y="511"/>
                      <a:pt x="118" y="511"/>
                    </a:cubicBezTo>
                    <a:cubicBezTo>
                      <a:pt x="121" y="511"/>
                      <a:pt x="124" y="511"/>
                      <a:pt x="126" y="512"/>
                    </a:cubicBezTo>
                    <a:cubicBezTo>
                      <a:pt x="127" y="513"/>
                      <a:pt x="128" y="513"/>
                      <a:pt x="129" y="513"/>
                    </a:cubicBezTo>
                    <a:cubicBezTo>
                      <a:pt x="131" y="514"/>
                      <a:pt x="133" y="514"/>
                      <a:pt x="135" y="515"/>
                    </a:cubicBezTo>
                    <a:cubicBezTo>
                      <a:pt x="136" y="515"/>
                      <a:pt x="137" y="516"/>
                      <a:pt x="138" y="516"/>
                    </a:cubicBezTo>
                    <a:cubicBezTo>
                      <a:pt x="140" y="517"/>
                      <a:pt x="142" y="518"/>
                      <a:pt x="143" y="520"/>
                    </a:cubicBezTo>
                    <a:cubicBezTo>
                      <a:pt x="143" y="523"/>
                      <a:pt x="141" y="524"/>
                      <a:pt x="140" y="525"/>
                    </a:cubicBezTo>
                    <a:cubicBezTo>
                      <a:pt x="141" y="526"/>
                      <a:pt x="142" y="527"/>
                      <a:pt x="142" y="529"/>
                    </a:cubicBezTo>
                    <a:cubicBezTo>
                      <a:pt x="142" y="531"/>
                      <a:pt x="140" y="532"/>
                      <a:pt x="139" y="532"/>
                    </a:cubicBezTo>
                    <a:cubicBezTo>
                      <a:pt x="139" y="532"/>
                      <a:pt x="139" y="532"/>
                      <a:pt x="139" y="532"/>
                    </a:cubicBezTo>
                    <a:cubicBezTo>
                      <a:pt x="139" y="532"/>
                      <a:pt x="139" y="533"/>
                      <a:pt x="139" y="533"/>
                    </a:cubicBezTo>
                    <a:cubicBezTo>
                      <a:pt x="140" y="533"/>
                      <a:pt x="140" y="534"/>
                      <a:pt x="141" y="535"/>
                    </a:cubicBezTo>
                    <a:cubicBezTo>
                      <a:pt x="141" y="536"/>
                      <a:pt x="140" y="538"/>
                      <a:pt x="139" y="540"/>
                    </a:cubicBezTo>
                    <a:cubicBezTo>
                      <a:pt x="139" y="541"/>
                      <a:pt x="139" y="542"/>
                      <a:pt x="139" y="543"/>
                    </a:cubicBezTo>
                    <a:cubicBezTo>
                      <a:pt x="139" y="543"/>
                      <a:pt x="138" y="545"/>
                      <a:pt x="135" y="545"/>
                    </a:cubicBezTo>
                    <a:cubicBezTo>
                      <a:pt x="134" y="545"/>
                      <a:pt x="132" y="545"/>
                      <a:pt x="130" y="544"/>
                    </a:cubicBezTo>
                    <a:cubicBezTo>
                      <a:pt x="129" y="544"/>
                      <a:pt x="128" y="544"/>
                      <a:pt x="127" y="544"/>
                    </a:cubicBezTo>
                    <a:cubicBezTo>
                      <a:pt x="127" y="544"/>
                      <a:pt x="125" y="546"/>
                      <a:pt x="124" y="547"/>
                    </a:cubicBezTo>
                    <a:cubicBezTo>
                      <a:pt x="122" y="548"/>
                      <a:pt x="121" y="549"/>
                      <a:pt x="120" y="550"/>
                    </a:cubicBezTo>
                    <a:cubicBezTo>
                      <a:pt x="120" y="550"/>
                      <a:pt x="120" y="551"/>
                      <a:pt x="120" y="551"/>
                    </a:cubicBezTo>
                    <a:cubicBezTo>
                      <a:pt x="123" y="551"/>
                      <a:pt x="125" y="551"/>
                      <a:pt x="127" y="551"/>
                    </a:cubicBezTo>
                    <a:cubicBezTo>
                      <a:pt x="129" y="551"/>
                      <a:pt x="131" y="551"/>
                      <a:pt x="132" y="552"/>
                    </a:cubicBezTo>
                    <a:cubicBezTo>
                      <a:pt x="132" y="553"/>
                      <a:pt x="132" y="554"/>
                      <a:pt x="132" y="555"/>
                    </a:cubicBezTo>
                    <a:cubicBezTo>
                      <a:pt x="131" y="557"/>
                      <a:pt x="122" y="561"/>
                      <a:pt x="118" y="563"/>
                    </a:cubicBezTo>
                    <a:cubicBezTo>
                      <a:pt x="119" y="563"/>
                      <a:pt x="119" y="563"/>
                      <a:pt x="119" y="563"/>
                    </a:cubicBezTo>
                    <a:cubicBezTo>
                      <a:pt x="121" y="564"/>
                      <a:pt x="122" y="566"/>
                      <a:pt x="122" y="568"/>
                    </a:cubicBezTo>
                    <a:cubicBezTo>
                      <a:pt x="122" y="570"/>
                      <a:pt x="120" y="571"/>
                      <a:pt x="118" y="572"/>
                    </a:cubicBezTo>
                    <a:cubicBezTo>
                      <a:pt x="116" y="573"/>
                      <a:pt x="115" y="573"/>
                      <a:pt x="116" y="574"/>
                    </a:cubicBezTo>
                    <a:cubicBezTo>
                      <a:pt x="116" y="576"/>
                      <a:pt x="116" y="578"/>
                      <a:pt x="114" y="579"/>
                    </a:cubicBezTo>
                    <a:cubicBezTo>
                      <a:pt x="113" y="581"/>
                      <a:pt x="110" y="581"/>
                      <a:pt x="107" y="581"/>
                    </a:cubicBezTo>
                    <a:cubicBezTo>
                      <a:pt x="107" y="581"/>
                      <a:pt x="107" y="581"/>
                      <a:pt x="107" y="581"/>
                    </a:cubicBezTo>
                    <a:cubicBezTo>
                      <a:pt x="107" y="582"/>
                      <a:pt x="107" y="582"/>
                      <a:pt x="108" y="582"/>
                    </a:cubicBezTo>
                    <a:cubicBezTo>
                      <a:pt x="109" y="584"/>
                      <a:pt x="110" y="586"/>
                      <a:pt x="114" y="587"/>
                    </a:cubicBezTo>
                    <a:cubicBezTo>
                      <a:pt x="120" y="589"/>
                      <a:pt x="128" y="594"/>
                      <a:pt x="136" y="603"/>
                    </a:cubicBezTo>
                    <a:cubicBezTo>
                      <a:pt x="136" y="603"/>
                      <a:pt x="137" y="604"/>
                      <a:pt x="137" y="604"/>
                    </a:cubicBezTo>
                    <a:cubicBezTo>
                      <a:pt x="137" y="604"/>
                      <a:pt x="138" y="604"/>
                      <a:pt x="138" y="604"/>
                    </a:cubicBezTo>
                    <a:cubicBezTo>
                      <a:pt x="138" y="604"/>
                      <a:pt x="138" y="604"/>
                      <a:pt x="138" y="603"/>
                    </a:cubicBezTo>
                    <a:cubicBezTo>
                      <a:pt x="139" y="603"/>
                      <a:pt x="139" y="603"/>
                      <a:pt x="139" y="603"/>
                    </a:cubicBezTo>
                    <a:cubicBezTo>
                      <a:pt x="139" y="603"/>
                      <a:pt x="139" y="603"/>
                      <a:pt x="140" y="603"/>
                    </a:cubicBezTo>
                    <a:cubicBezTo>
                      <a:pt x="140" y="603"/>
                      <a:pt x="140" y="603"/>
                      <a:pt x="140" y="603"/>
                    </a:cubicBezTo>
                    <a:cubicBezTo>
                      <a:pt x="140" y="603"/>
                      <a:pt x="140" y="603"/>
                      <a:pt x="141" y="603"/>
                    </a:cubicBezTo>
                    <a:cubicBezTo>
                      <a:pt x="141" y="602"/>
                      <a:pt x="141" y="602"/>
                      <a:pt x="141" y="602"/>
                    </a:cubicBezTo>
                    <a:cubicBezTo>
                      <a:pt x="145" y="602"/>
                      <a:pt x="152" y="604"/>
                      <a:pt x="156" y="607"/>
                    </a:cubicBezTo>
                    <a:cubicBezTo>
                      <a:pt x="156" y="607"/>
                      <a:pt x="157" y="607"/>
                      <a:pt x="161" y="607"/>
                    </a:cubicBezTo>
                    <a:cubicBezTo>
                      <a:pt x="162" y="607"/>
                      <a:pt x="164" y="607"/>
                      <a:pt x="165" y="607"/>
                    </a:cubicBezTo>
                    <a:cubicBezTo>
                      <a:pt x="169" y="607"/>
                      <a:pt x="173" y="607"/>
                      <a:pt x="174" y="609"/>
                    </a:cubicBezTo>
                    <a:cubicBezTo>
                      <a:pt x="175" y="610"/>
                      <a:pt x="178" y="612"/>
                      <a:pt x="179" y="612"/>
                    </a:cubicBezTo>
                    <a:cubicBezTo>
                      <a:pt x="181" y="612"/>
                      <a:pt x="183" y="614"/>
                      <a:pt x="184" y="615"/>
                    </a:cubicBezTo>
                    <a:cubicBezTo>
                      <a:pt x="184" y="615"/>
                      <a:pt x="185" y="616"/>
                      <a:pt x="186" y="616"/>
                    </a:cubicBezTo>
                    <a:cubicBezTo>
                      <a:pt x="187" y="615"/>
                      <a:pt x="190" y="614"/>
                      <a:pt x="198" y="614"/>
                    </a:cubicBezTo>
                    <a:cubicBezTo>
                      <a:pt x="200" y="614"/>
                      <a:pt x="200" y="615"/>
                      <a:pt x="201" y="616"/>
                    </a:cubicBezTo>
                    <a:cubicBezTo>
                      <a:pt x="202" y="616"/>
                      <a:pt x="202" y="616"/>
                      <a:pt x="202" y="616"/>
                    </a:cubicBezTo>
                    <a:cubicBezTo>
                      <a:pt x="205" y="616"/>
                      <a:pt x="205" y="619"/>
                      <a:pt x="206" y="621"/>
                    </a:cubicBezTo>
                    <a:cubicBezTo>
                      <a:pt x="206" y="622"/>
                      <a:pt x="206" y="622"/>
                      <a:pt x="206" y="623"/>
                    </a:cubicBezTo>
                    <a:cubicBezTo>
                      <a:pt x="207" y="623"/>
                      <a:pt x="209" y="624"/>
                      <a:pt x="211" y="625"/>
                    </a:cubicBezTo>
                    <a:cubicBezTo>
                      <a:pt x="212" y="626"/>
                      <a:pt x="212" y="626"/>
                      <a:pt x="213" y="627"/>
                    </a:cubicBezTo>
                    <a:cubicBezTo>
                      <a:pt x="213" y="627"/>
                      <a:pt x="213" y="627"/>
                      <a:pt x="213" y="627"/>
                    </a:cubicBezTo>
                    <a:cubicBezTo>
                      <a:pt x="215" y="627"/>
                      <a:pt x="215" y="628"/>
                      <a:pt x="216" y="628"/>
                    </a:cubicBezTo>
                    <a:cubicBezTo>
                      <a:pt x="216" y="628"/>
                      <a:pt x="216" y="628"/>
                      <a:pt x="216" y="628"/>
                    </a:cubicBezTo>
                    <a:cubicBezTo>
                      <a:pt x="219" y="628"/>
                      <a:pt x="221" y="631"/>
                      <a:pt x="223" y="632"/>
                    </a:cubicBezTo>
                    <a:cubicBezTo>
                      <a:pt x="223" y="633"/>
                      <a:pt x="224" y="634"/>
                      <a:pt x="224" y="634"/>
                    </a:cubicBezTo>
                    <a:cubicBezTo>
                      <a:pt x="225" y="634"/>
                      <a:pt x="225" y="634"/>
                      <a:pt x="225" y="634"/>
                    </a:cubicBezTo>
                    <a:cubicBezTo>
                      <a:pt x="225" y="634"/>
                      <a:pt x="225" y="634"/>
                      <a:pt x="226" y="634"/>
                    </a:cubicBezTo>
                    <a:cubicBezTo>
                      <a:pt x="226" y="634"/>
                      <a:pt x="226" y="634"/>
                      <a:pt x="226" y="634"/>
                    </a:cubicBezTo>
                    <a:cubicBezTo>
                      <a:pt x="226" y="634"/>
                      <a:pt x="227" y="634"/>
                      <a:pt x="227" y="635"/>
                    </a:cubicBezTo>
                    <a:cubicBezTo>
                      <a:pt x="227" y="635"/>
                      <a:pt x="228" y="635"/>
                      <a:pt x="228" y="635"/>
                    </a:cubicBezTo>
                    <a:cubicBezTo>
                      <a:pt x="229" y="633"/>
                      <a:pt x="230" y="633"/>
                      <a:pt x="232" y="632"/>
                    </a:cubicBezTo>
                    <a:cubicBezTo>
                      <a:pt x="232" y="632"/>
                      <a:pt x="233" y="632"/>
                      <a:pt x="233" y="632"/>
                    </a:cubicBezTo>
                    <a:cubicBezTo>
                      <a:pt x="233" y="632"/>
                      <a:pt x="233" y="632"/>
                      <a:pt x="233" y="632"/>
                    </a:cubicBezTo>
                    <a:cubicBezTo>
                      <a:pt x="234" y="631"/>
                      <a:pt x="234" y="631"/>
                      <a:pt x="234" y="631"/>
                    </a:cubicBezTo>
                    <a:cubicBezTo>
                      <a:pt x="234" y="631"/>
                      <a:pt x="234" y="631"/>
                      <a:pt x="234" y="631"/>
                    </a:cubicBezTo>
                    <a:cubicBezTo>
                      <a:pt x="226" y="621"/>
                      <a:pt x="222" y="614"/>
                      <a:pt x="222" y="611"/>
                    </a:cubicBezTo>
                    <a:cubicBezTo>
                      <a:pt x="222" y="610"/>
                      <a:pt x="222" y="609"/>
                      <a:pt x="222" y="608"/>
                    </a:cubicBezTo>
                    <a:cubicBezTo>
                      <a:pt x="223" y="604"/>
                      <a:pt x="223" y="601"/>
                      <a:pt x="218" y="597"/>
                    </a:cubicBezTo>
                    <a:cubicBezTo>
                      <a:pt x="216" y="595"/>
                      <a:pt x="215" y="593"/>
                      <a:pt x="215" y="591"/>
                    </a:cubicBezTo>
                    <a:cubicBezTo>
                      <a:pt x="214" y="588"/>
                      <a:pt x="217" y="585"/>
                      <a:pt x="220" y="582"/>
                    </a:cubicBezTo>
                    <a:cubicBezTo>
                      <a:pt x="221" y="581"/>
                      <a:pt x="222" y="579"/>
                      <a:pt x="224" y="578"/>
                    </a:cubicBezTo>
                    <a:cubicBezTo>
                      <a:pt x="227" y="574"/>
                      <a:pt x="232" y="572"/>
                      <a:pt x="237" y="569"/>
                    </a:cubicBezTo>
                    <a:cubicBezTo>
                      <a:pt x="238" y="569"/>
                      <a:pt x="240" y="568"/>
                      <a:pt x="241" y="567"/>
                    </a:cubicBezTo>
                    <a:cubicBezTo>
                      <a:pt x="241" y="567"/>
                      <a:pt x="241" y="567"/>
                      <a:pt x="241" y="567"/>
                    </a:cubicBezTo>
                    <a:cubicBezTo>
                      <a:pt x="237" y="565"/>
                      <a:pt x="235" y="563"/>
                      <a:pt x="235" y="561"/>
                    </a:cubicBezTo>
                    <a:cubicBezTo>
                      <a:pt x="235" y="560"/>
                      <a:pt x="236" y="559"/>
                      <a:pt x="238" y="558"/>
                    </a:cubicBezTo>
                    <a:cubicBezTo>
                      <a:pt x="239" y="558"/>
                      <a:pt x="239" y="558"/>
                      <a:pt x="239" y="558"/>
                    </a:cubicBezTo>
                    <a:cubicBezTo>
                      <a:pt x="238" y="557"/>
                      <a:pt x="237" y="555"/>
                      <a:pt x="236" y="554"/>
                    </a:cubicBezTo>
                    <a:cubicBezTo>
                      <a:pt x="234" y="553"/>
                      <a:pt x="233" y="551"/>
                      <a:pt x="232" y="550"/>
                    </a:cubicBezTo>
                    <a:cubicBezTo>
                      <a:pt x="232" y="549"/>
                      <a:pt x="231" y="547"/>
                      <a:pt x="230" y="547"/>
                    </a:cubicBezTo>
                    <a:cubicBezTo>
                      <a:pt x="230" y="547"/>
                      <a:pt x="230" y="547"/>
                      <a:pt x="229" y="547"/>
                    </a:cubicBezTo>
                    <a:cubicBezTo>
                      <a:pt x="229" y="547"/>
                      <a:pt x="229" y="547"/>
                      <a:pt x="229" y="547"/>
                    </a:cubicBezTo>
                    <a:cubicBezTo>
                      <a:pt x="228" y="547"/>
                      <a:pt x="227" y="547"/>
                      <a:pt x="226" y="547"/>
                    </a:cubicBezTo>
                    <a:cubicBezTo>
                      <a:pt x="226" y="547"/>
                      <a:pt x="225" y="547"/>
                      <a:pt x="224" y="547"/>
                    </a:cubicBezTo>
                    <a:cubicBezTo>
                      <a:pt x="224" y="547"/>
                      <a:pt x="223" y="547"/>
                      <a:pt x="223" y="547"/>
                    </a:cubicBezTo>
                    <a:cubicBezTo>
                      <a:pt x="222" y="548"/>
                      <a:pt x="221" y="548"/>
                      <a:pt x="220" y="547"/>
                    </a:cubicBezTo>
                    <a:cubicBezTo>
                      <a:pt x="220" y="547"/>
                      <a:pt x="219" y="547"/>
                      <a:pt x="219" y="546"/>
                    </a:cubicBezTo>
                    <a:cubicBezTo>
                      <a:pt x="218" y="546"/>
                      <a:pt x="218" y="545"/>
                      <a:pt x="218" y="543"/>
                    </a:cubicBezTo>
                    <a:cubicBezTo>
                      <a:pt x="218" y="542"/>
                      <a:pt x="218" y="541"/>
                      <a:pt x="218" y="539"/>
                    </a:cubicBezTo>
                    <a:cubicBezTo>
                      <a:pt x="218" y="539"/>
                      <a:pt x="217" y="538"/>
                      <a:pt x="217" y="538"/>
                    </a:cubicBezTo>
                    <a:cubicBezTo>
                      <a:pt x="216" y="538"/>
                      <a:pt x="216" y="538"/>
                      <a:pt x="216" y="538"/>
                    </a:cubicBezTo>
                    <a:cubicBezTo>
                      <a:pt x="214" y="538"/>
                      <a:pt x="213" y="537"/>
                      <a:pt x="212" y="536"/>
                    </a:cubicBezTo>
                    <a:cubicBezTo>
                      <a:pt x="212" y="535"/>
                      <a:pt x="211" y="534"/>
                      <a:pt x="212" y="532"/>
                    </a:cubicBezTo>
                    <a:cubicBezTo>
                      <a:pt x="212" y="531"/>
                      <a:pt x="214" y="527"/>
                      <a:pt x="216" y="526"/>
                    </a:cubicBezTo>
                    <a:cubicBezTo>
                      <a:pt x="217" y="526"/>
                      <a:pt x="217" y="525"/>
                      <a:pt x="218" y="525"/>
                    </a:cubicBezTo>
                    <a:cubicBezTo>
                      <a:pt x="218" y="525"/>
                      <a:pt x="218" y="525"/>
                      <a:pt x="218" y="525"/>
                    </a:cubicBezTo>
                    <a:cubicBezTo>
                      <a:pt x="217" y="524"/>
                      <a:pt x="216" y="524"/>
                      <a:pt x="215" y="523"/>
                    </a:cubicBezTo>
                    <a:cubicBezTo>
                      <a:pt x="215" y="522"/>
                      <a:pt x="214" y="520"/>
                      <a:pt x="215" y="518"/>
                    </a:cubicBezTo>
                    <a:cubicBezTo>
                      <a:pt x="216" y="516"/>
                      <a:pt x="218" y="515"/>
                      <a:pt x="219" y="514"/>
                    </a:cubicBezTo>
                    <a:cubicBezTo>
                      <a:pt x="221" y="513"/>
                      <a:pt x="221" y="513"/>
                      <a:pt x="221" y="512"/>
                    </a:cubicBezTo>
                    <a:cubicBezTo>
                      <a:pt x="221" y="508"/>
                      <a:pt x="224" y="505"/>
                      <a:pt x="227" y="505"/>
                    </a:cubicBezTo>
                    <a:cubicBezTo>
                      <a:pt x="228" y="505"/>
                      <a:pt x="229" y="505"/>
                      <a:pt x="231" y="506"/>
                    </a:cubicBezTo>
                    <a:cubicBezTo>
                      <a:pt x="232" y="507"/>
                      <a:pt x="233" y="509"/>
                      <a:pt x="234" y="511"/>
                    </a:cubicBezTo>
                    <a:cubicBezTo>
                      <a:pt x="235" y="512"/>
                      <a:pt x="236" y="514"/>
                      <a:pt x="237" y="514"/>
                    </a:cubicBezTo>
                    <a:cubicBezTo>
                      <a:pt x="237" y="514"/>
                      <a:pt x="238" y="514"/>
                      <a:pt x="238" y="514"/>
                    </a:cubicBezTo>
                    <a:cubicBezTo>
                      <a:pt x="238" y="513"/>
                      <a:pt x="239" y="513"/>
                      <a:pt x="239" y="513"/>
                    </a:cubicBezTo>
                    <a:cubicBezTo>
                      <a:pt x="239" y="512"/>
                      <a:pt x="238" y="511"/>
                      <a:pt x="238" y="510"/>
                    </a:cubicBezTo>
                    <a:cubicBezTo>
                      <a:pt x="238" y="510"/>
                      <a:pt x="238" y="509"/>
                      <a:pt x="237" y="509"/>
                    </a:cubicBezTo>
                    <a:cubicBezTo>
                      <a:pt x="237" y="507"/>
                      <a:pt x="236" y="505"/>
                      <a:pt x="238" y="503"/>
                    </a:cubicBezTo>
                    <a:cubicBezTo>
                      <a:pt x="238" y="502"/>
                      <a:pt x="240" y="501"/>
                      <a:pt x="242" y="500"/>
                    </a:cubicBezTo>
                    <a:cubicBezTo>
                      <a:pt x="243" y="500"/>
                      <a:pt x="244" y="500"/>
                      <a:pt x="244" y="498"/>
                    </a:cubicBezTo>
                    <a:cubicBezTo>
                      <a:pt x="244" y="497"/>
                      <a:pt x="245" y="495"/>
                      <a:pt x="248" y="495"/>
                    </a:cubicBezTo>
                    <a:cubicBezTo>
                      <a:pt x="251" y="495"/>
                      <a:pt x="255" y="492"/>
                      <a:pt x="257" y="491"/>
                    </a:cubicBezTo>
                    <a:cubicBezTo>
                      <a:pt x="258" y="490"/>
                      <a:pt x="259" y="490"/>
                      <a:pt x="260" y="490"/>
                    </a:cubicBezTo>
                    <a:cubicBezTo>
                      <a:pt x="260" y="489"/>
                      <a:pt x="260" y="489"/>
                      <a:pt x="260" y="489"/>
                    </a:cubicBezTo>
                    <a:cubicBezTo>
                      <a:pt x="264" y="488"/>
                      <a:pt x="267" y="486"/>
                      <a:pt x="270" y="487"/>
                    </a:cubicBezTo>
                    <a:cubicBezTo>
                      <a:pt x="270" y="487"/>
                      <a:pt x="271" y="488"/>
                      <a:pt x="271" y="488"/>
                    </a:cubicBezTo>
                    <a:cubicBezTo>
                      <a:pt x="272" y="488"/>
                      <a:pt x="272" y="489"/>
                      <a:pt x="273" y="489"/>
                    </a:cubicBezTo>
                    <a:cubicBezTo>
                      <a:pt x="273" y="489"/>
                      <a:pt x="273" y="489"/>
                      <a:pt x="273" y="488"/>
                    </a:cubicBezTo>
                    <a:cubicBezTo>
                      <a:pt x="274" y="486"/>
                      <a:pt x="276" y="485"/>
                      <a:pt x="279" y="485"/>
                    </a:cubicBezTo>
                    <a:cubicBezTo>
                      <a:pt x="281" y="485"/>
                      <a:pt x="284" y="486"/>
                      <a:pt x="285" y="488"/>
                    </a:cubicBezTo>
                    <a:cubicBezTo>
                      <a:pt x="285" y="488"/>
                      <a:pt x="288" y="489"/>
                      <a:pt x="289" y="489"/>
                    </a:cubicBezTo>
                    <a:cubicBezTo>
                      <a:pt x="292" y="490"/>
                      <a:pt x="295" y="490"/>
                      <a:pt x="297" y="491"/>
                    </a:cubicBezTo>
                    <a:cubicBezTo>
                      <a:pt x="298" y="492"/>
                      <a:pt x="298" y="492"/>
                      <a:pt x="298" y="492"/>
                    </a:cubicBezTo>
                    <a:cubicBezTo>
                      <a:pt x="303" y="495"/>
                      <a:pt x="306" y="498"/>
                      <a:pt x="307" y="500"/>
                    </a:cubicBezTo>
                    <a:cubicBezTo>
                      <a:pt x="308" y="498"/>
                      <a:pt x="309" y="498"/>
                      <a:pt x="310" y="498"/>
                    </a:cubicBezTo>
                    <a:cubicBezTo>
                      <a:pt x="312" y="498"/>
                      <a:pt x="313" y="499"/>
                      <a:pt x="316" y="501"/>
                    </a:cubicBezTo>
                    <a:cubicBezTo>
                      <a:pt x="317" y="501"/>
                      <a:pt x="319" y="502"/>
                      <a:pt x="320" y="502"/>
                    </a:cubicBezTo>
                    <a:cubicBezTo>
                      <a:pt x="322" y="502"/>
                      <a:pt x="323" y="501"/>
                      <a:pt x="324" y="501"/>
                    </a:cubicBezTo>
                    <a:cubicBezTo>
                      <a:pt x="325" y="498"/>
                      <a:pt x="330" y="495"/>
                      <a:pt x="334" y="495"/>
                    </a:cubicBezTo>
                    <a:cubicBezTo>
                      <a:pt x="336" y="495"/>
                      <a:pt x="337" y="496"/>
                      <a:pt x="338" y="496"/>
                    </a:cubicBezTo>
                    <a:cubicBezTo>
                      <a:pt x="338" y="497"/>
                      <a:pt x="338" y="497"/>
                      <a:pt x="338" y="497"/>
                    </a:cubicBezTo>
                    <a:cubicBezTo>
                      <a:pt x="339" y="497"/>
                      <a:pt x="340" y="498"/>
                      <a:pt x="340" y="498"/>
                    </a:cubicBezTo>
                    <a:cubicBezTo>
                      <a:pt x="340" y="498"/>
                      <a:pt x="340" y="498"/>
                      <a:pt x="341" y="497"/>
                    </a:cubicBezTo>
                    <a:cubicBezTo>
                      <a:pt x="343" y="495"/>
                      <a:pt x="346" y="494"/>
                      <a:pt x="349" y="494"/>
                    </a:cubicBezTo>
                    <a:cubicBezTo>
                      <a:pt x="352" y="494"/>
                      <a:pt x="355" y="496"/>
                      <a:pt x="356" y="498"/>
                    </a:cubicBezTo>
                    <a:cubicBezTo>
                      <a:pt x="356" y="499"/>
                      <a:pt x="357" y="500"/>
                      <a:pt x="361" y="500"/>
                    </a:cubicBezTo>
                    <a:cubicBezTo>
                      <a:pt x="364" y="500"/>
                      <a:pt x="365" y="502"/>
                      <a:pt x="366" y="503"/>
                    </a:cubicBezTo>
                    <a:cubicBezTo>
                      <a:pt x="366" y="503"/>
                      <a:pt x="366" y="503"/>
                      <a:pt x="366" y="504"/>
                    </a:cubicBezTo>
                    <a:cubicBezTo>
                      <a:pt x="366" y="503"/>
                      <a:pt x="367" y="503"/>
                      <a:pt x="367" y="502"/>
                    </a:cubicBezTo>
                    <a:cubicBezTo>
                      <a:pt x="367" y="501"/>
                      <a:pt x="368" y="500"/>
                      <a:pt x="369" y="499"/>
                    </a:cubicBezTo>
                    <a:cubicBezTo>
                      <a:pt x="369" y="499"/>
                      <a:pt x="370" y="498"/>
                      <a:pt x="371" y="498"/>
                    </a:cubicBezTo>
                    <a:cubicBezTo>
                      <a:pt x="371" y="498"/>
                      <a:pt x="371" y="498"/>
                      <a:pt x="371" y="498"/>
                    </a:cubicBezTo>
                    <a:cubicBezTo>
                      <a:pt x="373" y="499"/>
                      <a:pt x="374" y="499"/>
                      <a:pt x="375" y="500"/>
                    </a:cubicBezTo>
                    <a:cubicBezTo>
                      <a:pt x="376" y="501"/>
                      <a:pt x="378" y="502"/>
                      <a:pt x="379" y="502"/>
                    </a:cubicBezTo>
                    <a:cubicBezTo>
                      <a:pt x="383" y="502"/>
                      <a:pt x="384" y="501"/>
                      <a:pt x="384" y="500"/>
                    </a:cubicBezTo>
                    <a:cubicBezTo>
                      <a:pt x="384" y="496"/>
                      <a:pt x="384" y="494"/>
                      <a:pt x="383" y="494"/>
                    </a:cubicBezTo>
                    <a:cubicBezTo>
                      <a:pt x="382" y="494"/>
                      <a:pt x="380" y="493"/>
                      <a:pt x="379" y="493"/>
                    </a:cubicBezTo>
                    <a:cubicBezTo>
                      <a:pt x="378" y="492"/>
                      <a:pt x="377" y="491"/>
                      <a:pt x="375" y="491"/>
                    </a:cubicBezTo>
                    <a:cubicBezTo>
                      <a:pt x="372" y="491"/>
                      <a:pt x="370" y="488"/>
                      <a:pt x="369" y="486"/>
                    </a:cubicBezTo>
                    <a:cubicBezTo>
                      <a:pt x="369" y="484"/>
                      <a:pt x="370" y="482"/>
                      <a:pt x="372" y="482"/>
                    </a:cubicBezTo>
                    <a:cubicBezTo>
                      <a:pt x="375" y="480"/>
                      <a:pt x="377" y="479"/>
                      <a:pt x="378" y="478"/>
                    </a:cubicBezTo>
                    <a:cubicBezTo>
                      <a:pt x="377" y="477"/>
                      <a:pt x="376" y="473"/>
                      <a:pt x="377" y="470"/>
                    </a:cubicBezTo>
                    <a:cubicBezTo>
                      <a:pt x="378" y="469"/>
                      <a:pt x="379" y="468"/>
                      <a:pt x="381" y="467"/>
                    </a:cubicBezTo>
                    <a:cubicBezTo>
                      <a:pt x="382" y="467"/>
                      <a:pt x="384" y="467"/>
                      <a:pt x="385" y="467"/>
                    </a:cubicBezTo>
                    <a:cubicBezTo>
                      <a:pt x="386" y="467"/>
                      <a:pt x="387" y="467"/>
                      <a:pt x="387" y="467"/>
                    </a:cubicBezTo>
                    <a:cubicBezTo>
                      <a:pt x="385" y="466"/>
                      <a:pt x="383" y="465"/>
                      <a:pt x="382" y="463"/>
                    </a:cubicBezTo>
                    <a:cubicBezTo>
                      <a:pt x="380" y="461"/>
                      <a:pt x="379" y="453"/>
                      <a:pt x="382" y="451"/>
                    </a:cubicBezTo>
                    <a:cubicBezTo>
                      <a:pt x="383" y="451"/>
                      <a:pt x="384" y="451"/>
                      <a:pt x="385" y="451"/>
                    </a:cubicBezTo>
                    <a:cubicBezTo>
                      <a:pt x="386" y="451"/>
                      <a:pt x="386" y="451"/>
                      <a:pt x="387" y="451"/>
                    </a:cubicBezTo>
                    <a:cubicBezTo>
                      <a:pt x="389" y="451"/>
                      <a:pt x="391" y="451"/>
                      <a:pt x="392" y="451"/>
                    </a:cubicBezTo>
                    <a:cubicBezTo>
                      <a:pt x="393" y="450"/>
                      <a:pt x="395" y="450"/>
                      <a:pt x="397" y="450"/>
                    </a:cubicBezTo>
                    <a:cubicBezTo>
                      <a:pt x="398" y="450"/>
                      <a:pt x="399" y="450"/>
                      <a:pt x="400" y="450"/>
                    </a:cubicBezTo>
                    <a:cubicBezTo>
                      <a:pt x="402" y="450"/>
                      <a:pt x="403" y="450"/>
                      <a:pt x="404" y="450"/>
                    </a:cubicBezTo>
                    <a:cubicBezTo>
                      <a:pt x="404" y="450"/>
                      <a:pt x="404" y="450"/>
                      <a:pt x="405" y="449"/>
                    </a:cubicBezTo>
                    <a:cubicBezTo>
                      <a:pt x="409" y="446"/>
                      <a:pt x="418" y="445"/>
                      <a:pt x="423" y="445"/>
                    </a:cubicBezTo>
                    <a:cubicBezTo>
                      <a:pt x="425" y="445"/>
                      <a:pt x="427" y="445"/>
                      <a:pt x="429" y="444"/>
                    </a:cubicBezTo>
                    <a:cubicBezTo>
                      <a:pt x="431" y="443"/>
                      <a:pt x="432" y="442"/>
                      <a:pt x="434" y="442"/>
                    </a:cubicBezTo>
                    <a:cubicBezTo>
                      <a:pt x="440" y="441"/>
                      <a:pt x="448" y="440"/>
                      <a:pt x="450" y="439"/>
                    </a:cubicBezTo>
                    <a:cubicBezTo>
                      <a:pt x="451" y="439"/>
                      <a:pt x="452" y="438"/>
                      <a:pt x="455" y="438"/>
                    </a:cubicBezTo>
                    <a:cubicBezTo>
                      <a:pt x="457" y="437"/>
                      <a:pt x="464" y="436"/>
                      <a:pt x="465" y="435"/>
                    </a:cubicBezTo>
                    <a:cubicBezTo>
                      <a:pt x="466" y="431"/>
                      <a:pt x="476" y="430"/>
                      <a:pt x="478" y="430"/>
                    </a:cubicBezTo>
                    <a:cubicBezTo>
                      <a:pt x="480" y="430"/>
                      <a:pt x="481" y="430"/>
                      <a:pt x="482" y="430"/>
                    </a:cubicBezTo>
                    <a:cubicBezTo>
                      <a:pt x="485" y="432"/>
                      <a:pt x="487" y="432"/>
                      <a:pt x="489" y="432"/>
                    </a:cubicBezTo>
                    <a:cubicBezTo>
                      <a:pt x="491" y="431"/>
                      <a:pt x="496" y="432"/>
                      <a:pt x="498" y="434"/>
                    </a:cubicBezTo>
                    <a:cubicBezTo>
                      <a:pt x="499" y="436"/>
                      <a:pt x="499" y="437"/>
                      <a:pt x="499" y="438"/>
                    </a:cubicBezTo>
                    <a:cubicBezTo>
                      <a:pt x="499" y="439"/>
                      <a:pt x="499" y="440"/>
                      <a:pt x="500" y="442"/>
                    </a:cubicBezTo>
                    <a:cubicBezTo>
                      <a:pt x="500" y="443"/>
                      <a:pt x="501" y="445"/>
                      <a:pt x="501" y="446"/>
                    </a:cubicBezTo>
                    <a:cubicBezTo>
                      <a:pt x="501" y="448"/>
                      <a:pt x="500" y="449"/>
                      <a:pt x="499" y="449"/>
                    </a:cubicBezTo>
                    <a:cubicBezTo>
                      <a:pt x="499" y="449"/>
                      <a:pt x="499" y="449"/>
                      <a:pt x="499" y="449"/>
                    </a:cubicBezTo>
                    <a:cubicBezTo>
                      <a:pt x="500" y="449"/>
                      <a:pt x="500" y="449"/>
                      <a:pt x="500" y="449"/>
                    </a:cubicBezTo>
                    <a:cubicBezTo>
                      <a:pt x="503" y="449"/>
                      <a:pt x="506" y="448"/>
                      <a:pt x="506" y="448"/>
                    </a:cubicBezTo>
                    <a:cubicBezTo>
                      <a:pt x="507" y="446"/>
                      <a:pt x="509" y="446"/>
                      <a:pt x="509" y="446"/>
                    </a:cubicBezTo>
                    <a:cubicBezTo>
                      <a:pt x="512" y="446"/>
                      <a:pt x="513" y="448"/>
                      <a:pt x="514" y="451"/>
                    </a:cubicBezTo>
                    <a:cubicBezTo>
                      <a:pt x="515" y="450"/>
                      <a:pt x="516" y="449"/>
                      <a:pt x="517" y="449"/>
                    </a:cubicBezTo>
                    <a:cubicBezTo>
                      <a:pt x="518" y="449"/>
                      <a:pt x="521" y="450"/>
                      <a:pt x="522" y="452"/>
                    </a:cubicBezTo>
                    <a:cubicBezTo>
                      <a:pt x="522" y="452"/>
                      <a:pt x="523" y="451"/>
                      <a:pt x="523" y="451"/>
                    </a:cubicBezTo>
                    <a:cubicBezTo>
                      <a:pt x="524" y="451"/>
                      <a:pt x="525" y="451"/>
                      <a:pt x="526" y="451"/>
                    </a:cubicBezTo>
                    <a:cubicBezTo>
                      <a:pt x="527" y="451"/>
                      <a:pt x="529" y="452"/>
                      <a:pt x="529" y="454"/>
                    </a:cubicBezTo>
                    <a:cubicBezTo>
                      <a:pt x="529" y="456"/>
                      <a:pt x="527" y="457"/>
                      <a:pt x="526" y="458"/>
                    </a:cubicBezTo>
                    <a:cubicBezTo>
                      <a:pt x="525" y="459"/>
                      <a:pt x="524" y="459"/>
                      <a:pt x="524" y="460"/>
                    </a:cubicBezTo>
                    <a:cubicBezTo>
                      <a:pt x="524" y="460"/>
                      <a:pt x="524" y="460"/>
                      <a:pt x="524" y="460"/>
                    </a:cubicBezTo>
                    <a:cubicBezTo>
                      <a:pt x="524" y="460"/>
                      <a:pt x="525" y="459"/>
                      <a:pt x="526" y="459"/>
                    </a:cubicBezTo>
                    <a:cubicBezTo>
                      <a:pt x="527" y="458"/>
                      <a:pt x="529" y="457"/>
                      <a:pt x="531" y="457"/>
                    </a:cubicBezTo>
                    <a:cubicBezTo>
                      <a:pt x="531" y="457"/>
                      <a:pt x="531" y="457"/>
                      <a:pt x="532" y="457"/>
                    </a:cubicBezTo>
                    <a:cubicBezTo>
                      <a:pt x="532" y="457"/>
                      <a:pt x="532" y="457"/>
                      <a:pt x="532" y="457"/>
                    </a:cubicBezTo>
                    <a:cubicBezTo>
                      <a:pt x="533" y="457"/>
                      <a:pt x="536" y="456"/>
                      <a:pt x="538" y="455"/>
                    </a:cubicBezTo>
                    <a:cubicBezTo>
                      <a:pt x="540" y="454"/>
                      <a:pt x="541" y="453"/>
                      <a:pt x="543" y="452"/>
                    </a:cubicBezTo>
                    <a:cubicBezTo>
                      <a:pt x="545" y="452"/>
                      <a:pt x="548" y="450"/>
                      <a:pt x="550" y="449"/>
                    </a:cubicBezTo>
                    <a:cubicBezTo>
                      <a:pt x="551" y="448"/>
                      <a:pt x="552" y="447"/>
                      <a:pt x="553" y="447"/>
                    </a:cubicBezTo>
                    <a:cubicBezTo>
                      <a:pt x="554" y="446"/>
                      <a:pt x="555" y="446"/>
                      <a:pt x="557" y="445"/>
                    </a:cubicBezTo>
                    <a:cubicBezTo>
                      <a:pt x="557" y="445"/>
                      <a:pt x="558" y="445"/>
                      <a:pt x="558" y="445"/>
                    </a:cubicBezTo>
                    <a:cubicBezTo>
                      <a:pt x="560" y="445"/>
                      <a:pt x="563" y="446"/>
                      <a:pt x="563" y="447"/>
                    </a:cubicBezTo>
                    <a:cubicBezTo>
                      <a:pt x="563" y="448"/>
                      <a:pt x="564" y="449"/>
                      <a:pt x="563" y="451"/>
                    </a:cubicBezTo>
                    <a:cubicBezTo>
                      <a:pt x="562" y="452"/>
                      <a:pt x="561" y="452"/>
                      <a:pt x="561" y="453"/>
                    </a:cubicBezTo>
                    <a:cubicBezTo>
                      <a:pt x="561" y="453"/>
                      <a:pt x="562" y="455"/>
                      <a:pt x="565" y="456"/>
                    </a:cubicBezTo>
                    <a:cubicBezTo>
                      <a:pt x="572" y="458"/>
                      <a:pt x="580" y="470"/>
                      <a:pt x="585" y="478"/>
                    </a:cubicBezTo>
                    <a:cubicBezTo>
                      <a:pt x="587" y="481"/>
                      <a:pt x="587" y="481"/>
                      <a:pt x="587" y="481"/>
                    </a:cubicBezTo>
                    <a:cubicBezTo>
                      <a:pt x="589" y="484"/>
                      <a:pt x="591" y="488"/>
                      <a:pt x="593" y="492"/>
                    </a:cubicBezTo>
                    <a:cubicBezTo>
                      <a:pt x="594" y="495"/>
                      <a:pt x="596" y="499"/>
                      <a:pt x="597" y="500"/>
                    </a:cubicBezTo>
                    <a:cubicBezTo>
                      <a:pt x="597" y="500"/>
                      <a:pt x="598" y="499"/>
                      <a:pt x="598" y="498"/>
                    </a:cubicBezTo>
                    <a:cubicBezTo>
                      <a:pt x="599" y="497"/>
                      <a:pt x="600" y="495"/>
                      <a:pt x="601" y="494"/>
                    </a:cubicBezTo>
                    <a:cubicBezTo>
                      <a:pt x="602" y="494"/>
                      <a:pt x="602" y="493"/>
                      <a:pt x="603" y="493"/>
                    </a:cubicBezTo>
                    <a:cubicBezTo>
                      <a:pt x="606" y="493"/>
                      <a:pt x="608" y="495"/>
                      <a:pt x="610" y="497"/>
                    </a:cubicBezTo>
                    <a:cubicBezTo>
                      <a:pt x="611" y="498"/>
                      <a:pt x="612" y="499"/>
                      <a:pt x="613" y="499"/>
                    </a:cubicBezTo>
                    <a:cubicBezTo>
                      <a:pt x="614" y="500"/>
                      <a:pt x="615" y="500"/>
                      <a:pt x="616" y="500"/>
                    </a:cubicBezTo>
                    <a:cubicBezTo>
                      <a:pt x="618" y="501"/>
                      <a:pt x="621" y="502"/>
                      <a:pt x="622" y="501"/>
                    </a:cubicBezTo>
                    <a:cubicBezTo>
                      <a:pt x="623" y="501"/>
                      <a:pt x="624" y="501"/>
                      <a:pt x="625" y="500"/>
                    </a:cubicBezTo>
                    <a:cubicBezTo>
                      <a:pt x="629" y="499"/>
                      <a:pt x="633" y="497"/>
                      <a:pt x="635" y="498"/>
                    </a:cubicBezTo>
                    <a:cubicBezTo>
                      <a:pt x="636" y="498"/>
                      <a:pt x="636" y="499"/>
                      <a:pt x="637" y="499"/>
                    </a:cubicBezTo>
                    <a:cubicBezTo>
                      <a:pt x="639" y="500"/>
                      <a:pt x="642" y="501"/>
                      <a:pt x="643" y="505"/>
                    </a:cubicBezTo>
                    <a:cubicBezTo>
                      <a:pt x="645" y="509"/>
                      <a:pt x="647" y="510"/>
                      <a:pt x="649" y="510"/>
                    </a:cubicBezTo>
                    <a:cubicBezTo>
                      <a:pt x="650" y="510"/>
                      <a:pt x="653" y="510"/>
                      <a:pt x="653" y="516"/>
                    </a:cubicBezTo>
                    <a:cubicBezTo>
                      <a:pt x="653" y="517"/>
                      <a:pt x="656" y="519"/>
                      <a:pt x="657" y="519"/>
                    </a:cubicBezTo>
                    <a:cubicBezTo>
                      <a:pt x="659" y="519"/>
                      <a:pt x="664" y="518"/>
                      <a:pt x="665" y="517"/>
                    </a:cubicBezTo>
                    <a:cubicBezTo>
                      <a:pt x="666" y="516"/>
                      <a:pt x="667" y="516"/>
                      <a:pt x="668" y="516"/>
                    </a:cubicBezTo>
                    <a:cubicBezTo>
                      <a:pt x="670" y="516"/>
                      <a:pt x="671" y="517"/>
                      <a:pt x="672" y="519"/>
                    </a:cubicBezTo>
                    <a:cubicBezTo>
                      <a:pt x="672" y="519"/>
                      <a:pt x="672" y="520"/>
                      <a:pt x="672" y="520"/>
                    </a:cubicBezTo>
                    <a:cubicBezTo>
                      <a:pt x="672" y="520"/>
                      <a:pt x="672" y="520"/>
                      <a:pt x="672" y="521"/>
                    </a:cubicBezTo>
                    <a:cubicBezTo>
                      <a:pt x="673" y="521"/>
                      <a:pt x="673" y="521"/>
                      <a:pt x="673" y="521"/>
                    </a:cubicBezTo>
                    <a:cubicBezTo>
                      <a:pt x="673" y="522"/>
                      <a:pt x="673" y="522"/>
                      <a:pt x="673" y="522"/>
                    </a:cubicBezTo>
                    <a:cubicBezTo>
                      <a:pt x="674" y="522"/>
                      <a:pt x="674" y="522"/>
                      <a:pt x="674" y="523"/>
                    </a:cubicBezTo>
                    <a:cubicBezTo>
                      <a:pt x="674" y="523"/>
                      <a:pt x="674" y="523"/>
                      <a:pt x="674" y="523"/>
                    </a:cubicBezTo>
                    <a:cubicBezTo>
                      <a:pt x="675" y="523"/>
                      <a:pt x="675" y="523"/>
                      <a:pt x="675" y="523"/>
                    </a:cubicBezTo>
                    <a:cubicBezTo>
                      <a:pt x="675" y="523"/>
                      <a:pt x="675" y="523"/>
                      <a:pt x="675" y="523"/>
                    </a:cubicBezTo>
                    <a:cubicBezTo>
                      <a:pt x="675" y="523"/>
                      <a:pt x="675" y="523"/>
                      <a:pt x="675" y="523"/>
                    </a:cubicBezTo>
                    <a:cubicBezTo>
                      <a:pt x="676" y="523"/>
                      <a:pt x="677" y="523"/>
                      <a:pt x="678" y="524"/>
                    </a:cubicBezTo>
                    <a:cubicBezTo>
                      <a:pt x="678" y="524"/>
                      <a:pt x="678" y="524"/>
                      <a:pt x="678" y="524"/>
                    </a:cubicBezTo>
                    <a:cubicBezTo>
                      <a:pt x="678" y="524"/>
                      <a:pt x="679" y="524"/>
                      <a:pt x="680" y="524"/>
                    </a:cubicBezTo>
                    <a:cubicBezTo>
                      <a:pt x="680" y="524"/>
                      <a:pt x="680" y="524"/>
                      <a:pt x="680" y="524"/>
                    </a:cubicBezTo>
                    <a:cubicBezTo>
                      <a:pt x="680" y="524"/>
                      <a:pt x="680" y="524"/>
                      <a:pt x="680" y="524"/>
                    </a:cubicBezTo>
                    <a:cubicBezTo>
                      <a:pt x="680" y="524"/>
                      <a:pt x="680" y="524"/>
                      <a:pt x="680" y="523"/>
                    </a:cubicBezTo>
                    <a:cubicBezTo>
                      <a:pt x="680" y="523"/>
                      <a:pt x="680" y="523"/>
                      <a:pt x="680" y="523"/>
                    </a:cubicBezTo>
                    <a:cubicBezTo>
                      <a:pt x="681" y="522"/>
                      <a:pt x="683" y="521"/>
                      <a:pt x="689" y="520"/>
                    </a:cubicBezTo>
                    <a:cubicBezTo>
                      <a:pt x="694" y="519"/>
                      <a:pt x="697" y="518"/>
                      <a:pt x="698" y="517"/>
                    </a:cubicBezTo>
                    <a:cubicBezTo>
                      <a:pt x="699" y="514"/>
                      <a:pt x="701" y="513"/>
                      <a:pt x="704" y="513"/>
                    </a:cubicBezTo>
                    <a:cubicBezTo>
                      <a:pt x="705" y="512"/>
                      <a:pt x="706" y="512"/>
                      <a:pt x="707" y="511"/>
                    </a:cubicBezTo>
                    <a:cubicBezTo>
                      <a:pt x="708" y="510"/>
                      <a:pt x="709" y="509"/>
                      <a:pt x="711" y="508"/>
                    </a:cubicBezTo>
                    <a:cubicBezTo>
                      <a:pt x="712" y="508"/>
                      <a:pt x="713" y="507"/>
                      <a:pt x="714" y="507"/>
                    </a:cubicBezTo>
                    <a:cubicBezTo>
                      <a:pt x="715" y="505"/>
                      <a:pt x="717" y="504"/>
                      <a:pt x="719" y="504"/>
                    </a:cubicBezTo>
                    <a:cubicBezTo>
                      <a:pt x="720" y="504"/>
                      <a:pt x="721" y="503"/>
                      <a:pt x="721" y="503"/>
                    </a:cubicBezTo>
                    <a:cubicBezTo>
                      <a:pt x="723" y="501"/>
                      <a:pt x="727" y="501"/>
                      <a:pt x="728" y="501"/>
                    </a:cubicBezTo>
                    <a:cubicBezTo>
                      <a:pt x="730" y="501"/>
                      <a:pt x="731" y="501"/>
                      <a:pt x="732" y="501"/>
                    </a:cubicBezTo>
                    <a:cubicBezTo>
                      <a:pt x="734" y="502"/>
                      <a:pt x="744" y="504"/>
                      <a:pt x="746" y="504"/>
                    </a:cubicBezTo>
                    <a:cubicBezTo>
                      <a:pt x="747" y="504"/>
                      <a:pt x="747" y="504"/>
                      <a:pt x="747" y="504"/>
                    </a:cubicBezTo>
                    <a:cubicBezTo>
                      <a:pt x="749" y="504"/>
                      <a:pt x="750" y="506"/>
                      <a:pt x="751" y="508"/>
                    </a:cubicBezTo>
                    <a:cubicBezTo>
                      <a:pt x="751" y="509"/>
                      <a:pt x="751" y="510"/>
                      <a:pt x="751" y="510"/>
                    </a:cubicBezTo>
                    <a:cubicBezTo>
                      <a:pt x="752" y="510"/>
                      <a:pt x="753" y="511"/>
                      <a:pt x="754" y="512"/>
                    </a:cubicBezTo>
                    <a:cubicBezTo>
                      <a:pt x="756" y="512"/>
                      <a:pt x="758" y="514"/>
                      <a:pt x="759" y="514"/>
                    </a:cubicBezTo>
                    <a:cubicBezTo>
                      <a:pt x="760" y="513"/>
                      <a:pt x="762" y="512"/>
                      <a:pt x="765" y="512"/>
                    </a:cubicBezTo>
                    <a:cubicBezTo>
                      <a:pt x="767" y="512"/>
                      <a:pt x="768" y="512"/>
                      <a:pt x="770" y="513"/>
                    </a:cubicBezTo>
                    <a:cubicBezTo>
                      <a:pt x="770" y="514"/>
                      <a:pt x="771" y="514"/>
                      <a:pt x="771" y="514"/>
                    </a:cubicBezTo>
                    <a:cubicBezTo>
                      <a:pt x="773" y="515"/>
                      <a:pt x="774" y="516"/>
                      <a:pt x="775" y="516"/>
                    </a:cubicBezTo>
                    <a:cubicBezTo>
                      <a:pt x="776" y="515"/>
                      <a:pt x="778" y="514"/>
                      <a:pt x="780" y="513"/>
                    </a:cubicBezTo>
                    <a:cubicBezTo>
                      <a:pt x="780" y="513"/>
                      <a:pt x="781" y="513"/>
                      <a:pt x="782" y="512"/>
                    </a:cubicBezTo>
                    <a:cubicBezTo>
                      <a:pt x="783" y="512"/>
                      <a:pt x="784" y="512"/>
                      <a:pt x="785" y="511"/>
                    </a:cubicBezTo>
                    <a:cubicBezTo>
                      <a:pt x="785" y="511"/>
                      <a:pt x="786" y="508"/>
                      <a:pt x="785" y="507"/>
                    </a:cubicBezTo>
                    <a:cubicBezTo>
                      <a:pt x="783" y="506"/>
                      <a:pt x="781" y="499"/>
                      <a:pt x="780" y="497"/>
                    </a:cubicBezTo>
                    <a:cubicBezTo>
                      <a:pt x="780" y="494"/>
                      <a:pt x="782" y="493"/>
                      <a:pt x="784" y="492"/>
                    </a:cubicBezTo>
                    <a:cubicBezTo>
                      <a:pt x="784" y="491"/>
                      <a:pt x="785" y="491"/>
                      <a:pt x="785" y="490"/>
                    </a:cubicBezTo>
                    <a:cubicBezTo>
                      <a:pt x="786" y="488"/>
                      <a:pt x="788" y="487"/>
                      <a:pt x="790" y="486"/>
                    </a:cubicBezTo>
                    <a:cubicBezTo>
                      <a:pt x="791" y="486"/>
                      <a:pt x="791" y="486"/>
                      <a:pt x="792" y="485"/>
                    </a:cubicBezTo>
                    <a:cubicBezTo>
                      <a:pt x="792" y="485"/>
                      <a:pt x="792" y="485"/>
                      <a:pt x="792" y="484"/>
                    </a:cubicBezTo>
                    <a:cubicBezTo>
                      <a:pt x="793" y="483"/>
                      <a:pt x="794" y="481"/>
                      <a:pt x="796" y="481"/>
                    </a:cubicBezTo>
                    <a:cubicBezTo>
                      <a:pt x="797" y="481"/>
                      <a:pt x="797" y="481"/>
                      <a:pt x="798" y="481"/>
                    </a:cubicBezTo>
                    <a:cubicBezTo>
                      <a:pt x="798" y="482"/>
                      <a:pt x="805" y="484"/>
                      <a:pt x="807" y="485"/>
                    </a:cubicBezTo>
                    <a:cubicBezTo>
                      <a:pt x="807" y="486"/>
                      <a:pt x="810" y="486"/>
                      <a:pt x="812" y="486"/>
                    </a:cubicBezTo>
                    <a:cubicBezTo>
                      <a:pt x="815" y="486"/>
                      <a:pt x="819" y="488"/>
                      <a:pt x="822" y="490"/>
                    </a:cubicBezTo>
                    <a:cubicBezTo>
                      <a:pt x="822" y="490"/>
                      <a:pt x="824" y="491"/>
                      <a:pt x="826" y="491"/>
                    </a:cubicBezTo>
                    <a:cubicBezTo>
                      <a:pt x="829" y="491"/>
                      <a:pt x="832" y="492"/>
                      <a:pt x="833" y="494"/>
                    </a:cubicBezTo>
                    <a:cubicBezTo>
                      <a:pt x="834" y="495"/>
                      <a:pt x="834" y="497"/>
                      <a:pt x="834" y="499"/>
                    </a:cubicBezTo>
                    <a:cubicBezTo>
                      <a:pt x="834" y="501"/>
                      <a:pt x="834" y="503"/>
                      <a:pt x="835" y="503"/>
                    </a:cubicBezTo>
                    <a:cubicBezTo>
                      <a:pt x="837" y="506"/>
                      <a:pt x="839" y="508"/>
                      <a:pt x="839" y="508"/>
                    </a:cubicBezTo>
                    <a:cubicBezTo>
                      <a:pt x="841" y="507"/>
                      <a:pt x="843" y="508"/>
                      <a:pt x="846" y="509"/>
                    </a:cubicBezTo>
                    <a:cubicBezTo>
                      <a:pt x="847" y="510"/>
                      <a:pt x="849" y="511"/>
                      <a:pt x="850" y="511"/>
                    </a:cubicBezTo>
                    <a:cubicBezTo>
                      <a:pt x="850" y="511"/>
                      <a:pt x="852" y="510"/>
                      <a:pt x="853" y="509"/>
                    </a:cubicBezTo>
                    <a:cubicBezTo>
                      <a:pt x="855" y="508"/>
                      <a:pt x="856" y="507"/>
                      <a:pt x="858" y="507"/>
                    </a:cubicBezTo>
                    <a:cubicBezTo>
                      <a:pt x="859" y="507"/>
                      <a:pt x="860" y="507"/>
                      <a:pt x="862" y="506"/>
                    </a:cubicBezTo>
                    <a:cubicBezTo>
                      <a:pt x="865" y="506"/>
                      <a:pt x="867" y="505"/>
                      <a:pt x="869" y="506"/>
                    </a:cubicBezTo>
                    <a:cubicBezTo>
                      <a:pt x="869" y="506"/>
                      <a:pt x="871" y="506"/>
                      <a:pt x="872" y="507"/>
                    </a:cubicBezTo>
                    <a:cubicBezTo>
                      <a:pt x="874" y="507"/>
                      <a:pt x="877" y="508"/>
                      <a:pt x="878" y="508"/>
                    </a:cubicBezTo>
                    <a:cubicBezTo>
                      <a:pt x="879" y="508"/>
                      <a:pt x="879" y="508"/>
                      <a:pt x="880" y="508"/>
                    </a:cubicBezTo>
                    <a:cubicBezTo>
                      <a:pt x="881" y="508"/>
                      <a:pt x="888" y="508"/>
                      <a:pt x="889" y="511"/>
                    </a:cubicBezTo>
                    <a:cubicBezTo>
                      <a:pt x="889" y="512"/>
                      <a:pt x="891" y="512"/>
                      <a:pt x="892" y="512"/>
                    </a:cubicBezTo>
                    <a:cubicBezTo>
                      <a:pt x="895" y="513"/>
                      <a:pt x="899" y="514"/>
                      <a:pt x="899" y="517"/>
                    </a:cubicBezTo>
                    <a:cubicBezTo>
                      <a:pt x="899" y="517"/>
                      <a:pt x="900" y="518"/>
                      <a:pt x="901" y="518"/>
                    </a:cubicBezTo>
                    <a:cubicBezTo>
                      <a:pt x="902" y="519"/>
                      <a:pt x="904" y="520"/>
                      <a:pt x="905" y="522"/>
                    </a:cubicBezTo>
                    <a:cubicBezTo>
                      <a:pt x="905" y="522"/>
                      <a:pt x="907" y="522"/>
                      <a:pt x="908" y="523"/>
                    </a:cubicBezTo>
                    <a:cubicBezTo>
                      <a:pt x="909" y="523"/>
                      <a:pt x="910" y="523"/>
                      <a:pt x="911" y="523"/>
                    </a:cubicBezTo>
                    <a:cubicBezTo>
                      <a:pt x="914" y="523"/>
                      <a:pt x="916" y="523"/>
                      <a:pt x="917" y="523"/>
                    </a:cubicBezTo>
                    <a:cubicBezTo>
                      <a:pt x="918" y="524"/>
                      <a:pt x="918" y="524"/>
                      <a:pt x="918" y="524"/>
                    </a:cubicBezTo>
                    <a:cubicBezTo>
                      <a:pt x="919" y="524"/>
                      <a:pt x="921" y="525"/>
                      <a:pt x="925" y="525"/>
                    </a:cubicBezTo>
                    <a:cubicBezTo>
                      <a:pt x="928" y="525"/>
                      <a:pt x="930" y="524"/>
                      <a:pt x="931" y="524"/>
                    </a:cubicBezTo>
                    <a:cubicBezTo>
                      <a:pt x="931" y="523"/>
                      <a:pt x="934" y="523"/>
                      <a:pt x="938" y="522"/>
                    </a:cubicBezTo>
                    <a:cubicBezTo>
                      <a:pt x="941" y="522"/>
                      <a:pt x="945" y="521"/>
                      <a:pt x="946" y="520"/>
                    </a:cubicBezTo>
                    <a:cubicBezTo>
                      <a:pt x="947" y="519"/>
                      <a:pt x="949" y="519"/>
                      <a:pt x="951" y="519"/>
                    </a:cubicBezTo>
                    <a:cubicBezTo>
                      <a:pt x="952" y="519"/>
                      <a:pt x="953" y="518"/>
                      <a:pt x="954" y="518"/>
                    </a:cubicBezTo>
                    <a:cubicBezTo>
                      <a:pt x="954" y="516"/>
                      <a:pt x="957" y="514"/>
                      <a:pt x="960" y="513"/>
                    </a:cubicBezTo>
                    <a:cubicBezTo>
                      <a:pt x="961" y="512"/>
                      <a:pt x="963" y="512"/>
                      <a:pt x="964" y="511"/>
                    </a:cubicBezTo>
                    <a:cubicBezTo>
                      <a:pt x="964" y="511"/>
                      <a:pt x="965" y="510"/>
                      <a:pt x="965" y="510"/>
                    </a:cubicBezTo>
                    <a:cubicBezTo>
                      <a:pt x="968" y="509"/>
                      <a:pt x="970" y="509"/>
                      <a:pt x="971" y="509"/>
                    </a:cubicBezTo>
                    <a:cubicBezTo>
                      <a:pt x="971" y="509"/>
                      <a:pt x="971" y="509"/>
                      <a:pt x="971" y="509"/>
                    </a:cubicBezTo>
                    <a:cubicBezTo>
                      <a:pt x="971" y="509"/>
                      <a:pt x="971" y="509"/>
                      <a:pt x="971" y="509"/>
                    </a:cubicBezTo>
                    <a:cubicBezTo>
                      <a:pt x="973" y="509"/>
                      <a:pt x="975" y="509"/>
                      <a:pt x="977" y="510"/>
                    </a:cubicBezTo>
                    <a:cubicBezTo>
                      <a:pt x="979" y="510"/>
                      <a:pt x="980" y="511"/>
                      <a:pt x="981" y="513"/>
                    </a:cubicBezTo>
                    <a:cubicBezTo>
                      <a:pt x="981" y="513"/>
                      <a:pt x="983" y="514"/>
                      <a:pt x="985" y="514"/>
                    </a:cubicBezTo>
                    <a:cubicBezTo>
                      <a:pt x="986" y="514"/>
                      <a:pt x="987" y="514"/>
                      <a:pt x="988" y="513"/>
                    </a:cubicBezTo>
                    <a:cubicBezTo>
                      <a:pt x="988" y="513"/>
                      <a:pt x="989" y="513"/>
                      <a:pt x="990" y="513"/>
                    </a:cubicBezTo>
                    <a:cubicBezTo>
                      <a:pt x="990" y="513"/>
                      <a:pt x="990" y="513"/>
                      <a:pt x="990" y="513"/>
                    </a:cubicBezTo>
                    <a:cubicBezTo>
                      <a:pt x="990" y="513"/>
                      <a:pt x="990" y="513"/>
                      <a:pt x="991" y="513"/>
                    </a:cubicBezTo>
                    <a:cubicBezTo>
                      <a:pt x="992" y="513"/>
                      <a:pt x="994" y="513"/>
                      <a:pt x="996" y="514"/>
                    </a:cubicBezTo>
                    <a:cubicBezTo>
                      <a:pt x="996" y="513"/>
                      <a:pt x="996" y="513"/>
                      <a:pt x="996" y="513"/>
                    </a:cubicBezTo>
                    <a:cubicBezTo>
                      <a:pt x="996" y="514"/>
                      <a:pt x="996" y="514"/>
                      <a:pt x="996" y="514"/>
                    </a:cubicBezTo>
                    <a:cubicBezTo>
                      <a:pt x="997" y="514"/>
                      <a:pt x="998" y="514"/>
                      <a:pt x="998" y="514"/>
                    </a:cubicBezTo>
                    <a:cubicBezTo>
                      <a:pt x="999" y="515"/>
                      <a:pt x="999" y="515"/>
                      <a:pt x="999" y="515"/>
                    </a:cubicBezTo>
                    <a:cubicBezTo>
                      <a:pt x="999" y="515"/>
                      <a:pt x="999" y="515"/>
                      <a:pt x="999" y="515"/>
                    </a:cubicBezTo>
                    <a:cubicBezTo>
                      <a:pt x="999" y="515"/>
                      <a:pt x="999" y="515"/>
                      <a:pt x="999" y="515"/>
                    </a:cubicBezTo>
                    <a:cubicBezTo>
                      <a:pt x="1000" y="516"/>
                      <a:pt x="1000" y="516"/>
                      <a:pt x="1000" y="516"/>
                    </a:cubicBezTo>
                    <a:cubicBezTo>
                      <a:pt x="1000" y="516"/>
                      <a:pt x="1000" y="516"/>
                      <a:pt x="1000" y="516"/>
                    </a:cubicBezTo>
                    <a:cubicBezTo>
                      <a:pt x="1001" y="516"/>
                      <a:pt x="1001" y="517"/>
                      <a:pt x="1001" y="517"/>
                    </a:cubicBezTo>
                    <a:cubicBezTo>
                      <a:pt x="1001" y="517"/>
                      <a:pt x="1001" y="517"/>
                      <a:pt x="1001" y="517"/>
                    </a:cubicBezTo>
                    <a:cubicBezTo>
                      <a:pt x="1001" y="517"/>
                      <a:pt x="1001" y="517"/>
                      <a:pt x="1001" y="517"/>
                    </a:cubicBezTo>
                    <a:cubicBezTo>
                      <a:pt x="1001" y="518"/>
                      <a:pt x="1002" y="518"/>
                      <a:pt x="1002" y="518"/>
                    </a:cubicBezTo>
                    <a:cubicBezTo>
                      <a:pt x="1002" y="518"/>
                      <a:pt x="1002" y="518"/>
                      <a:pt x="1002" y="518"/>
                    </a:cubicBezTo>
                    <a:cubicBezTo>
                      <a:pt x="1002" y="518"/>
                      <a:pt x="1002" y="518"/>
                      <a:pt x="1003" y="518"/>
                    </a:cubicBezTo>
                    <a:cubicBezTo>
                      <a:pt x="1003" y="518"/>
                      <a:pt x="1003" y="518"/>
                      <a:pt x="1003" y="518"/>
                    </a:cubicBezTo>
                    <a:cubicBezTo>
                      <a:pt x="1003" y="518"/>
                      <a:pt x="1003" y="518"/>
                      <a:pt x="1003" y="518"/>
                    </a:cubicBezTo>
                    <a:cubicBezTo>
                      <a:pt x="1004" y="518"/>
                      <a:pt x="1004" y="518"/>
                      <a:pt x="1004" y="518"/>
                    </a:cubicBezTo>
                    <a:cubicBezTo>
                      <a:pt x="1004" y="518"/>
                      <a:pt x="1004" y="518"/>
                      <a:pt x="1004" y="518"/>
                    </a:cubicBezTo>
                    <a:cubicBezTo>
                      <a:pt x="1004" y="519"/>
                      <a:pt x="1005" y="519"/>
                      <a:pt x="1005" y="519"/>
                    </a:cubicBezTo>
                    <a:cubicBezTo>
                      <a:pt x="1005" y="519"/>
                      <a:pt x="1005" y="519"/>
                      <a:pt x="1005" y="519"/>
                    </a:cubicBezTo>
                    <a:cubicBezTo>
                      <a:pt x="1006" y="519"/>
                      <a:pt x="1007" y="519"/>
                      <a:pt x="1009" y="519"/>
                    </a:cubicBezTo>
                    <a:cubicBezTo>
                      <a:pt x="1009" y="519"/>
                      <a:pt x="1009" y="519"/>
                      <a:pt x="1009" y="519"/>
                    </a:cubicBezTo>
                    <a:cubicBezTo>
                      <a:pt x="1010" y="519"/>
                      <a:pt x="1012" y="518"/>
                      <a:pt x="1013" y="517"/>
                    </a:cubicBezTo>
                    <a:cubicBezTo>
                      <a:pt x="1017" y="515"/>
                      <a:pt x="1019" y="514"/>
                      <a:pt x="1020" y="513"/>
                    </a:cubicBezTo>
                    <a:cubicBezTo>
                      <a:pt x="1022" y="513"/>
                      <a:pt x="1023" y="512"/>
                      <a:pt x="1024" y="511"/>
                    </a:cubicBezTo>
                    <a:cubicBezTo>
                      <a:pt x="1024" y="511"/>
                      <a:pt x="1024" y="511"/>
                      <a:pt x="1024" y="511"/>
                    </a:cubicBezTo>
                    <a:cubicBezTo>
                      <a:pt x="1024" y="510"/>
                      <a:pt x="1024" y="510"/>
                      <a:pt x="1024" y="509"/>
                    </a:cubicBezTo>
                    <a:cubicBezTo>
                      <a:pt x="1024" y="507"/>
                      <a:pt x="1025" y="505"/>
                      <a:pt x="1027" y="502"/>
                    </a:cubicBezTo>
                    <a:cubicBezTo>
                      <a:pt x="1028" y="501"/>
                      <a:pt x="1028" y="500"/>
                      <a:pt x="1029" y="499"/>
                    </a:cubicBezTo>
                    <a:cubicBezTo>
                      <a:pt x="1029" y="499"/>
                      <a:pt x="1029" y="498"/>
                      <a:pt x="1029" y="498"/>
                    </a:cubicBezTo>
                    <a:cubicBezTo>
                      <a:pt x="1030" y="495"/>
                      <a:pt x="1035" y="487"/>
                      <a:pt x="1037" y="486"/>
                    </a:cubicBezTo>
                    <a:cubicBezTo>
                      <a:pt x="1039" y="486"/>
                      <a:pt x="1041" y="483"/>
                      <a:pt x="1041" y="482"/>
                    </a:cubicBezTo>
                    <a:cubicBezTo>
                      <a:pt x="1041" y="482"/>
                      <a:pt x="1041" y="481"/>
                      <a:pt x="1041" y="481"/>
                    </a:cubicBezTo>
                    <a:cubicBezTo>
                      <a:pt x="1041" y="481"/>
                      <a:pt x="1041" y="481"/>
                      <a:pt x="1041" y="480"/>
                    </a:cubicBezTo>
                    <a:cubicBezTo>
                      <a:pt x="1041" y="480"/>
                      <a:pt x="1041" y="480"/>
                      <a:pt x="1041" y="480"/>
                    </a:cubicBezTo>
                    <a:cubicBezTo>
                      <a:pt x="1040" y="479"/>
                      <a:pt x="1040" y="479"/>
                      <a:pt x="1040" y="479"/>
                    </a:cubicBezTo>
                    <a:cubicBezTo>
                      <a:pt x="1040" y="479"/>
                      <a:pt x="1040" y="479"/>
                      <a:pt x="1040" y="478"/>
                    </a:cubicBezTo>
                    <a:cubicBezTo>
                      <a:pt x="1040" y="478"/>
                      <a:pt x="1040" y="478"/>
                      <a:pt x="1040" y="478"/>
                    </a:cubicBezTo>
                    <a:cubicBezTo>
                      <a:pt x="1040" y="478"/>
                      <a:pt x="1040" y="478"/>
                      <a:pt x="1040" y="478"/>
                    </a:cubicBezTo>
                    <a:cubicBezTo>
                      <a:pt x="1040" y="478"/>
                      <a:pt x="1040" y="477"/>
                      <a:pt x="1040" y="477"/>
                    </a:cubicBezTo>
                    <a:cubicBezTo>
                      <a:pt x="1040" y="477"/>
                      <a:pt x="1040" y="477"/>
                      <a:pt x="1040" y="477"/>
                    </a:cubicBezTo>
                    <a:cubicBezTo>
                      <a:pt x="1040" y="477"/>
                      <a:pt x="1040" y="477"/>
                      <a:pt x="1040" y="477"/>
                    </a:cubicBezTo>
                    <a:cubicBezTo>
                      <a:pt x="1040" y="477"/>
                      <a:pt x="1040" y="477"/>
                      <a:pt x="1039" y="476"/>
                    </a:cubicBezTo>
                    <a:cubicBezTo>
                      <a:pt x="1039" y="476"/>
                      <a:pt x="1039" y="476"/>
                      <a:pt x="1039" y="476"/>
                    </a:cubicBezTo>
                    <a:cubicBezTo>
                      <a:pt x="1039" y="476"/>
                      <a:pt x="1039" y="476"/>
                      <a:pt x="1039" y="476"/>
                    </a:cubicBezTo>
                    <a:cubicBezTo>
                      <a:pt x="1039" y="476"/>
                      <a:pt x="1039" y="476"/>
                      <a:pt x="1039" y="476"/>
                    </a:cubicBezTo>
                    <a:cubicBezTo>
                      <a:pt x="1038" y="476"/>
                      <a:pt x="1036" y="476"/>
                      <a:pt x="1035" y="474"/>
                    </a:cubicBezTo>
                    <a:cubicBezTo>
                      <a:pt x="1034" y="473"/>
                      <a:pt x="1035" y="470"/>
                      <a:pt x="1037" y="467"/>
                    </a:cubicBezTo>
                    <a:cubicBezTo>
                      <a:pt x="1040" y="463"/>
                      <a:pt x="1044" y="461"/>
                      <a:pt x="1050" y="461"/>
                    </a:cubicBezTo>
                    <a:cubicBezTo>
                      <a:pt x="1051" y="461"/>
                      <a:pt x="1052" y="461"/>
                      <a:pt x="1053" y="462"/>
                    </a:cubicBezTo>
                    <a:cubicBezTo>
                      <a:pt x="1053" y="462"/>
                      <a:pt x="1053" y="462"/>
                      <a:pt x="1053" y="462"/>
                    </a:cubicBezTo>
                    <a:cubicBezTo>
                      <a:pt x="1053" y="462"/>
                      <a:pt x="1054" y="461"/>
                      <a:pt x="1055" y="461"/>
                    </a:cubicBezTo>
                    <a:cubicBezTo>
                      <a:pt x="1059" y="461"/>
                      <a:pt x="1067" y="459"/>
                      <a:pt x="1070" y="460"/>
                    </a:cubicBezTo>
                    <a:cubicBezTo>
                      <a:pt x="1072" y="461"/>
                      <a:pt x="1073" y="461"/>
                      <a:pt x="1074" y="461"/>
                    </a:cubicBezTo>
                    <a:cubicBezTo>
                      <a:pt x="1076" y="461"/>
                      <a:pt x="1076" y="461"/>
                      <a:pt x="1076" y="461"/>
                    </a:cubicBezTo>
                    <a:cubicBezTo>
                      <a:pt x="1078" y="461"/>
                      <a:pt x="1080" y="461"/>
                      <a:pt x="1083" y="462"/>
                    </a:cubicBezTo>
                    <a:cubicBezTo>
                      <a:pt x="1085" y="464"/>
                      <a:pt x="1088" y="464"/>
                      <a:pt x="1091" y="464"/>
                    </a:cubicBezTo>
                    <a:cubicBezTo>
                      <a:pt x="1094" y="465"/>
                      <a:pt x="1096" y="465"/>
                      <a:pt x="1098" y="467"/>
                    </a:cubicBezTo>
                    <a:cubicBezTo>
                      <a:pt x="1098" y="468"/>
                      <a:pt x="1099" y="468"/>
                      <a:pt x="1100" y="469"/>
                    </a:cubicBezTo>
                    <a:cubicBezTo>
                      <a:pt x="1103" y="471"/>
                      <a:pt x="1106" y="473"/>
                      <a:pt x="1105" y="477"/>
                    </a:cubicBezTo>
                    <a:cubicBezTo>
                      <a:pt x="1105" y="477"/>
                      <a:pt x="1105" y="478"/>
                      <a:pt x="1105" y="478"/>
                    </a:cubicBezTo>
                    <a:cubicBezTo>
                      <a:pt x="1105" y="478"/>
                      <a:pt x="1106" y="478"/>
                      <a:pt x="1106" y="478"/>
                    </a:cubicBezTo>
                    <a:cubicBezTo>
                      <a:pt x="1107" y="479"/>
                      <a:pt x="1110" y="481"/>
                      <a:pt x="1111" y="487"/>
                    </a:cubicBezTo>
                    <a:cubicBezTo>
                      <a:pt x="1112" y="491"/>
                      <a:pt x="1113" y="493"/>
                      <a:pt x="1115" y="495"/>
                    </a:cubicBezTo>
                    <a:cubicBezTo>
                      <a:pt x="1116" y="496"/>
                      <a:pt x="1117" y="498"/>
                      <a:pt x="1117" y="500"/>
                    </a:cubicBezTo>
                    <a:cubicBezTo>
                      <a:pt x="1118" y="501"/>
                      <a:pt x="1119" y="504"/>
                      <a:pt x="1120" y="506"/>
                    </a:cubicBezTo>
                    <a:cubicBezTo>
                      <a:pt x="1122" y="510"/>
                      <a:pt x="1124" y="512"/>
                      <a:pt x="1123" y="514"/>
                    </a:cubicBezTo>
                    <a:cubicBezTo>
                      <a:pt x="1123" y="515"/>
                      <a:pt x="1122" y="517"/>
                      <a:pt x="1123" y="517"/>
                    </a:cubicBezTo>
                    <a:cubicBezTo>
                      <a:pt x="1123" y="518"/>
                      <a:pt x="1124" y="518"/>
                      <a:pt x="1126" y="518"/>
                    </a:cubicBezTo>
                    <a:cubicBezTo>
                      <a:pt x="1129" y="518"/>
                      <a:pt x="1132" y="520"/>
                      <a:pt x="1134" y="521"/>
                    </a:cubicBezTo>
                    <a:cubicBezTo>
                      <a:pt x="1135" y="522"/>
                      <a:pt x="1136" y="522"/>
                      <a:pt x="1136" y="522"/>
                    </a:cubicBezTo>
                    <a:cubicBezTo>
                      <a:pt x="1136" y="522"/>
                      <a:pt x="1137" y="522"/>
                      <a:pt x="1137" y="522"/>
                    </a:cubicBezTo>
                    <a:cubicBezTo>
                      <a:pt x="1137" y="522"/>
                      <a:pt x="1137" y="522"/>
                      <a:pt x="1137" y="522"/>
                    </a:cubicBezTo>
                    <a:cubicBezTo>
                      <a:pt x="1137" y="522"/>
                      <a:pt x="1137" y="522"/>
                      <a:pt x="1137" y="522"/>
                    </a:cubicBezTo>
                    <a:cubicBezTo>
                      <a:pt x="1139" y="522"/>
                      <a:pt x="1143" y="524"/>
                      <a:pt x="1146" y="526"/>
                    </a:cubicBezTo>
                    <a:cubicBezTo>
                      <a:pt x="1147" y="526"/>
                      <a:pt x="1148" y="527"/>
                      <a:pt x="1149" y="528"/>
                    </a:cubicBezTo>
                    <a:cubicBezTo>
                      <a:pt x="1150" y="529"/>
                      <a:pt x="1152" y="529"/>
                      <a:pt x="1153" y="530"/>
                    </a:cubicBezTo>
                    <a:cubicBezTo>
                      <a:pt x="1154" y="530"/>
                      <a:pt x="1155" y="530"/>
                      <a:pt x="1155" y="531"/>
                    </a:cubicBezTo>
                    <a:cubicBezTo>
                      <a:pt x="1157" y="531"/>
                      <a:pt x="1158" y="532"/>
                      <a:pt x="1158" y="535"/>
                    </a:cubicBezTo>
                    <a:cubicBezTo>
                      <a:pt x="1158" y="535"/>
                      <a:pt x="1158" y="536"/>
                      <a:pt x="1158" y="537"/>
                    </a:cubicBezTo>
                    <a:cubicBezTo>
                      <a:pt x="1158" y="538"/>
                      <a:pt x="1159" y="538"/>
                      <a:pt x="1159" y="539"/>
                    </a:cubicBezTo>
                    <a:cubicBezTo>
                      <a:pt x="1159" y="540"/>
                      <a:pt x="1160" y="542"/>
                      <a:pt x="1160" y="543"/>
                    </a:cubicBezTo>
                    <a:cubicBezTo>
                      <a:pt x="1160" y="544"/>
                      <a:pt x="1160" y="544"/>
                      <a:pt x="1160" y="544"/>
                    </a:cubicBezTo>
                    <a:cubicBezTo>
                      <a:pt x="1160" y="545"/>
                      <a:pt x="1163" y="547"/>
                      <a:pt x="1167" y="547"/>
                    </a:cubicBezTo>
                    <a:cubicBezTo>
                      <a:pt x="1168" y="547"/>
                      <a:pt x="1168" y="547"/>
                      <a:pt x="1169" y="547"/>
                    </a:cubicBezTo>
                    <a:cubicBezTo>
                      <a:pt x="1170" y="546"/>
                      <a:pt x="1172" y="546"/>
                      <a:pt x="1173" y="547"/>
                    </a:cubicBezTo>
                    <a:cubicBezTo>
                      <a:pt x="1174" y="547"/>
                      <a:pt x="1175" y="547"/>
                      <a:pt x="1175" y="547"/>
                    </a:cubicBezTo>
                    <a:cubicBezTo>
                      <a:pt x="1176" y="547"/>
                      <a:pt x="1177" y="546"/>
                      <a:pt x="1177" y="545"/>
                    </a:cubicBezTo>
                    <a:cubicBezTo>
                      <a:pt x="1179" y="542"/>
                      <a:pt x="1183" y="541"/>
                      <a:pt x="1186" y="541"/>
                    </a:cubicBezTo>
                    <a:cubicBezTo>
                      <a:pt x="1187" y="541"/>
                      <a:pt x="1188" y="541"/>
                      <a:pt x="1189" y="541"/>
                    </a:cubicBezTo>
                    <a:cubicBezTo>
                      <a:pt x="1190" y="540"/>
                      <a:pt x="1193" y="539"/>
                      <a:pt x="1195" y="539"/>
                    </a:cubicBezTo>
                    <a:cubicBezTo>
                      <a:pt x="1197" y="539"/>
                      <a:pt x="1199" y="539"/>
                      <a:pt x="1200" y="540"/>
                    </a:cubicBezTo>
                    <a:cubicBezTo>
                      <a:pt x="1201" y="541"/>
                      <a:pt x="1201" y="543"/>
                      <a:pt x="1201" y="545"/>
                    </a:cubicBezTo>
                    <a:cubicBezTo>
                      <a:pt x="1201" y="547"/>
                      <a:pt x="1202" y="548"/>
                      <a:pt x="1202" y="550"/>
                    </a:cubicBezTo>
                    <a:cubicBezTo>
                      <a:pt x="1203" y="551"/>
                      <a:pt x="1204" y="554"/>
                      <a:pt x="1200" y="556"/>
                    </a:cubicBezTo>
                    <a:cubicBezTo>
                      <a:pt x="1198" y="557"/>
                      <a:pt x="1197" y="564"/>
                      <a:pt x="1196" y="567"/>
                    </a:cubicBezTo>
                    <a:cubicBezTo>
                      <a:pt x="1196" y="568"/>
                      <a:pt x="1195" y="568"/>
                      <a:pt x="1195" y="569"/>
                    </a:cubicBezTo>
                    <a:cubicBezTo>
                      <a:pt x="1195" y="571"/>
                      <a:pt x="1193" y="573"/>
                      <a:pt x="1191" y="574"/>
                    </a:cubicBezTo>
                    <a:cubicBezTo>
                      <a:pt x="1190" y="575"/>
                      <a:pt x="1189" y="576"/>
                      <a:pt x="1189" y="577"/>
                    </a:cubicBezTo>
                    <a:cubicBezTo>
                      <a:pt x="1188" y="580"/>
                      <a:pt x="1186" y="582"/>
                      <a:pt x="1185" y="583"/>
                    </a:cubicBezTo>
                    <a:cubicBezTo>
                      <a:pt x="1184" y="583"/>
                      <a:pt x="1183" y="584"/>
                      <a:pt x="1183" y="584"/>
                    </a:cubicBezTo>
                    <a:cubicBezTo>
                      <a:pt x="1183" y="585"/>
                      <a:pt x="1183" y="585"/>
                      <a:pt x="1183" y="585"/>
                    </a:cubicBezTo>
                    <a:cubicBezTo>
                      <a:pt x="1183" y="585"/>
                      <a:pt x="1183" y="585"/>
                      <a:pt x="1183" y="585"/>
                    </a:cubicBezTo>
                    <a:cubicBezTo>
                      <a:pt x="1183" y="586"/>
                      <a:pt x="1183" y="586"/>
                      <a:pt x="1183" y="586"/>
                    </a:cubicBezTo>
                    <a:cubicBezTo>
                      <a:pt x="1183" y="586"/>
                      <a:pt x="1183" y="586"/>
                      <a:pt x="1183" y="586"/>
                    </a:cubicBezTo>
                    <a:cubicBezTo>
                      <a:pt x="1183" y="587"/>
                      <a:pt x="1182" y="587"/>
                      <a:pt x="1181" y="588"/>
                    </a:cubicBezTo>
                    <a:cubicBezTo>
                      <a:pt x="1181" y="588"/>
                      <a:pt x="1181" y="588"/>
                      <a:pt x="1181" y="588"/>
                    </a:cubicBezTo>
                    <a:cubicBezTo>
                      <a:pt x="1181" y="588"/>
                      <a:pt x="1181" y="588"/>
                      <a:pt x="1181" y="588"/>
                    </a:cubicBezTo>
                    <a:cubicBezTo>
                      <a:pt x="1181" y="588"/>
                      <a:pt x="1181" y="588"/>
                      <a:pt x="1180" y="588"/>
                    </a:cubicBezTo>
                    <a:cubicBezTo>
                      <a:pt x="1180" y="588"/>
                      <a:pt x="1180" y="588"/>
                      <a:pt x="1180" y="588"/>
                    </a:cubicBezTo>
                    <a:cubicBezTo>
                      <a:pt x="1179" y="588"/>
                      <a:pt x="1179" y="588"/>
                      <a:pt x="1178" y="588"/>
                    </a:cubicBezTo>
                    <a:cubicBezTo>
                      <a:pt x="1175" y="588"/>
                      <a:pt x="1172" y="587"/>
                      <a:pt x="1170" y="586"/>
                    </a:cubicBezTo>
                    <a:cubicBezTo>
                      <a:pt x="1169" y="586"/>
                      <a:pt x="1168" y="587"/>
                      <a:pt x="1167" y="588"/>
                    </a:cubicBezTo>
                    <a:cubicBezTo>
                      <a:pt x="1165" y="589"/>
                      <a:pt x="1164" y="591"/>
                      <a:pt x="1162" y="591"/>
                    </a:cubicBezTo>
                    <a:cubicBezTo>
                      <a:pt x="1162" y="591"/>
                      <a:pt x="1162" y="594"/>
                      <a:pt x="1162" y="596"/>
                    </a:cubicBezTo>
                    <a:cubicBezTo>
                      <a:pt x="1163" y="597"/>
                      <a:pt x="1163" y="599"/>
                      <a:pt x="1162" y="600"/>
                    </a:cubicBezTo>
                    <a:cubicBezTo>
                      <a:pt x="1162" y="602"/>
                      <a:pt x="1162" y="603"/>
                      <a:pt x="1163" y="605"/>
                    </a:cubicBezTo>
                    <a:cubicBezTo>
                      <a:pt x="1164" y="607"/>
                      <a:pt x="1164" y="609"/>
                      <a:pt x="1164" y="612"/>
                    </a:cubicBezTo>
                    <a:cubicBezTo>
                      <a:pt x="1164" y="612"/>
                      <a:pt x="1164" y="613"/>
                      <a:pt x="1164" y="613"/>
                    </a:cubicBezTo>
                    <a:cubicBezTo>
                      <a:pt x="1169" y="610"/>
                      <a:pt x="1171" y="610"/>
                      <a:pt x="1171" y="610"/>
                    </a:cubicBezTo>
                    <a:cubicBezTo>
                      <a:pt x="1174" y="610"/>
                      <a:pt x="1176" y="612"/>
                      <a:pt x="1179" y="614"/>
                    </a:cubicBezTo>
                    <a:cubicBezTo>
                      <a:pt x="1181" y="615"/>
                      <a:pt x="1183" y="617"/>
                      <a:pt x="1184" y="617"/>
                    </a:cubicBezTo>
                    <a:cubicBezTo>
                      <a:pt x="1188" y="617"/>
                      <a:pt x="1206" y="605"/>
                      <a:pt x="1208" y="602"/>
                    </a:cubicBezTo>
                    <a:cubicBezTo>
                      <a:pt x="1209" y="600"/>
                      <a:pt x="1212" y="596"/>
                      <a:pt x="1222" y="586"/>
                    </a:cubicBezTo>
                    <a:cubicBezTo>
                      <a:pt x="1224" y="584"/>
                      <a:pt x="1226" y="582"/>
                      <a:pt x="1227" y="581"/>
                    </a:cubicBezTo>
                    <a:cubicBezTo>
                      <a:pt x="1232" y="576"/>
                      <a:pt x="1240" y="567"/>
                      <a:pt x="1243" y="559"/>
                    </a:cubicBezTo>
                    <a:cubicBezTo>
                      <a:pt x="1244" y="556"/>
                      <a:pt x="1248" y="552"/>
                      <a:pt x="1251" y="549"/>
                    </a:cubicBezTo>
                    <a:cubicBezTo>
                      <a:pt x="1253" y="546"/>
                      <a:pt x="1255" y="544"/>
                      <a:pt x="1255" y="543"/>
                    </a:cubicBezTo>
                    <a:cubicBezTo>
                      <a:pt x="1256" y="542"/>
                      <a:pt x="1257" y="541"/>
                      <a:pt x="1257" y="540"/>
                    </a:cubicBezTo>
                    <a:cubicBezTo>
                      <a:pt x="1259" y="539"/>
                      <a:pt x="1260" y="537"/>
                      <a:pt x="1262" y="532"/>
                    </a:cubicBezTo>
                    <a:cubicBezTo>
                      <a:pt x="1264" y="527"/>
                      <a:pt x="1265" y="517"/>
                      <a:pt x="1266" y="511"/>
                    </a:cubicBezTo>
                    <a:cubicBezTo>
                      <a:pt x="1266" y="504"/>
                      <a:pt x="1267" y="503"/>
                      <a:pt x="1267" y="502"/>
                    </a:cubicBezTo>
                    <a:cubicBezTo>
                      <a:pt x="1268" y="501"/>
                      <a:pt x="1268" y="500"/>
                      <a:pt x="1268" y="500"/>
                    </a:cubicBezTo>
                    <a:cubicBezTo>
                      <a:pt x="1268" y="498"/>
                      <a:pt x="1268" y="496"/>
                      <a:pt x="1269" y="495"/>
                    </a:cubicBezTo>
                    <a:cubicBezTo>
                      <a:pt x="1270" y="494"/>
                      <a:pt x="1270" y="493"/>
                      <a:pt x="1270" y="493"/>
                    </a:cubicBezTo>
                    <a:cubicBezTo>
                      <a:pt x="1271" y="491"/>
                      <a:pt x="1271" y="489"/>
                      <a:pt x="1274" y="486"/>
                    </a:cubicBezTo>
                    <a:cubicBezTo>
                      <a:pt x="1276" y="484"/>
                      <a:pt x="1276" y="483"/>
                      <a:pt x="1275" y="481"/>
                    </a:cubicBezTo>
                    <a:cubicBezTo>
                      <a:pt x="1275" y="480"/>
                      <a:pt x="1275" y="478"/>
                      <a:pt x="1275" y="476"/>
                    </a:cubicBezTo>
                    <a:cubicBezTo>
                      <a:pt x="1275" y="475"/>
                      <a:pt x="1275" y="473"/>
                      <a:pt x="1275" y="473"/>
                    </a:cubicBezTo>
                    <a:cubicBezTo>
                      <a:pt x="1273" y="470"/>
                      <a:pt x="1274" y="468"/>
                      <a:pt x="1276" y="467"/>
                    </a:cubicBezTo>
                    <a:cubicBezTo>
                      <a:pt x="1275" y="467"/>
                      <a:pt x="1274" y="466"/>
                      <a:pt x="1273" y="465"/>
                    </a:cubicBezTo>
                    <a:cubicBezTo>
                      <a:pt x="1272" y="464"/>
                      <a:pt x="1272" y="464"/>
                      <a:pt x="1272" y="464"/>
                    </a:cubicBezTo>
                    <a:cubicBezTo>
                      <a:pt x="1269" y="463"/>
                      <a:pt x="1265" y="462"/>
                      <a:pt x="1265" y="458"/>
                    </a:cubicBezTo>
                    <a:cubicBezTo>
                      <a:pt x="1265" y="456"/>
                      <a:pt x="1261" y="453"/>
                      <a:pt x="1258" y="453"/>
                    </a:cubicBezTo>
                    <a:cubicBezTo>
                      <a:pt x="1258" y="453"/>
                      <a:pt x="1257" y="453"/>
                      <a:pt x="1257" y="453"/>
                    </a:cubicBezTo>
                    <a:cubicBezTo>
                      <a:pt x="1256" y="453"/>
                      <a:pt x="1254" y="453"/>
                      <a:pt x="1253" y="452"/>
                    </a:cubicBezTo>
                    <a:cubicBezTo>
                      <a:pt x="1252" y="452"/>
                      <a:pt x="1251" y="452"/>
                      <a:pt x="1250" y="452"/>
                    </a:cubicBezTo>
                    <a:cubicBezTo>
                      <a:pt x="1251" y="453"/>
                      <a:pt x="1250" y="454"/>
                      <a:pt x="1250" y="455"/>
                    </a:cubicBezTo>
                    <a:cubicBezTo>
                      <a:pt x="1249" y="457"/>
                      <a:pt x="1247" y="457"/>
                      <a:pt x="1246" y="457"/>
                    </a:cubicBezTo>
                    <a:cubicBezTo>
                      <a:pt x="1245" y="457"/>
                      <a:pt x="1244" y="458"/>
                      <a:pt x="1243" y="460"/>
                    </a:cubicBezTo>
                    <a:cubicBezTo>
                      <a:pt x="1243" y="460"/>
                      <a:pt x="1243" y="460"/>
                      <a:pt x="1243" y="460"/>
                    </a:cubicBezTo>
                    <a:cubicBezTo>
                      <a:pt x="1241" y="463"/>
                      <a:pt x="1238" y="464"/>
                      <a:pt x="1236" y="464"/>
                    </a:cubicBezTo>
                    <a:cubicBezTo>
                      <a:pt x="1233" y="464"/>
                      <a:pt x="1232" y="463"/>
                      <a:pt x="1232" y="462"/>
                    </a:cubicBezTo>
                    <a:cubicBezTo>
                      <a:pt x="1232" y="461"/>
                      <a:pt x="1232" y="460"/>
                      <a:pt x="1234" y="458"/>
                    </a:cubicBezTo>
                    <a:cubicBezTo>
                      <a:pt x="1234" y="458"/>
                      <a:pt x="1234" y="458"/>
                      <a:pt x="1234" y="458"/>
                    </a:cubicBezTo>
                    <a:cubicBezTo>
                      <a:pt x="1234" y="458"/>
                      <a:pt x="1234" y="457"/>
                      <a:pt x="1234" y="457"/>
                    </a:cubicBezTo>
                    <a:cubicBezTo>
                      <a:pt x="1233" y="457"/>
                      <a:pt x="1232" y="455"/>
                      <a:pt x="1232" y="454"/>
                    </a:cubicBezTo>
                    <a:cubicBezTo>
                      <a:pt x="1232" y="454"/>
                      <a:pt x="1232" y="454"/>
                      <a:pt x="1232" y="454"/>
                    </a:cubicBezTo>
                    <a:cubicBezTo>
                      <a:pt x="1231" y="456"/>
                      <a:pt x="1230" y="458"/>
                      <a:pt x="1227" y="459"/>
                    </a:cubicBezTo>
                    <a:cubicBezTo>
                      <a:pt x="1227" y="459"/>
                      <a:pt x="1227" y="459"/>
                      <a:pt x="1227" y="459"/>
                    </a:cubicBezTo>
                    <a:cubicBezTo>
                      <a:pt x="1226" y="459"/>
                      <a:pt x="1225" y="458"/>
                      <a:pt x="1224" y="457"/>
                    </a:cubicBezTo>
                    <a:cubicBezTo>
                      <a:pt x="1222" y="455"/>
                      <a:pt x="1223" y="449"/>
                      <a:pt x="1223" y="446"/>
                    </a:cubicBezTo>
                    <a:cubicBezTo>
                      <a:pt x="1223" y="446"/>
                      <a:pt x="1222" y="446"/>
                      <a:pt x="1221" y="446"/>
                    </a:cubicBezTo>
                    <a:cubicBezTo>
                      <a:pt x="1219" y="447"/>
                      <a:pt x="1216" y="447"/>
                      <a:pt x="1213" y="447"/>
                    </a:cubicBezTo>
                    <a:cubicBezTo>
                      <a:pt x="1208" y="446"/>
                      <a:pt x="1207" y="444"/>
                      <a:pt x="1206" y="443"/>
                    </a:cubicBezTo>
                    <a:cubicBezTo>
                      <a:pt x="1206" y="440"/>
                      <a:pt x="1208" y="437"/>
                      <a:pt x="1212" y="435"/>
                    </a:cubicBezTo>
                    <a:cubicBezTo>
                      <a:pt x="1215" y="433"/>
                      <a:pt x="1216" y="432"/>
                      <a:pt x="1217" y="431"/>
                    </a:cubicBezTo>
                    <a:cubicBezTo>
                      <a:pt x="1218" y="430"/>
                      <a:pt x="1218" y="428"/>
                      <a:pt x="1220" y="428"/>
                    </a:cubicBezTo>
                    <a:cubicBezTo>
                      <a:pt x="1222" y="427"/>
                      <a:pt x="1226" y="425"/>
                      <a:pt x="1229" y="422"/>
                    </a:cubicBezTo>
                    <a:cubicBezTo>
                      <a:pt x="1231" y="421"/>
                      <a:pt x="1233" y="420"/>
                      <a:pt x="1234" y="419"/>
                    </a:cubicBezTo>
                    <a:cubicBezTo>
                      <a:pt x="1238" y="417"/>
                      <a:pt x="1239" y="415"/>
                      <a:pt x="1240" y="412"/>
                    </a:cubicBezTo>
                    <a:cubicBezTo>
                      <a:pt x="1240" y="410"/>
                      <a:pt x="1243" y="408"/>
                      <a:pt x="1248" y="405"/>
                    </a:cubicBezTo>
                    <a:cubicBezTo>
                      <a:pt x="1250" y="403"/>
                      <a:pt x="1254" y="401"/>
                      <a:pt x="1256" y="399"/>
                    </a:cubicBezTo>
                    <a:cubicBezTo>
                      <a:pt x="1263" y="394"/>
                      <a:pt x="1267" y="390"/>
                      <a:pt x="1268" y="387"/>
                    </a:cubicBezTo>
                    <a:cubicBezTo>
                      <a:pt x="1269" y="385"/>
                      <a:pt x="1272" y="383"/>
                      <a:pt x="1276" y="381"/>
                    </a:cubicBezTo>
                    <a:cubicBezTo>
                      <a:pt x="1278" y="380"/>
                      <a:pt x="1280" y="378"/>
                      <a:pt x="1281" y="377"/>
                    </a:cubicBezTo>
                    <a:cubicBezTo>
                      <a:pt x="1281" y="373"/>
                      <a:pt x="1296" y="366"/>
                      <a:pt x="1303" y="364"/>
                    </a:cubicBezTo>
                    <a:cubicBezTo>
                      <a:pt x="1305" y="364"/>
                      <a:pt x="1308" y="364"/>
                      <a:pt x="1311" y="364"/>
                    </a:cubicBezTo>
                    <a:cubicBezTo>
                      <a:pt x="1318" y="364"/>
                      <a:pt x="1327" y="365"/>
                      <a:pt x="1330" y="368"/>
                    </a:cubicBezTo>
                    <a:cubicBezTo>
                      <a:pt x="1331" y="369"/>
                      <a:pt x="1331" y="369"/>
                      <a:pt x="1333" y="368"/>
                    </a:cubicBezTo>
                    <a:cubicBezTo>
                      <a:pt x="1334" y="366"/>
                      <a:pt x="1336" y="366"/>
                      <a:pt x="1337" y="366"/>
                    </a:cubicBezTo>
                    <a:cubicBezTo>
                      <a:pt x="1338" y="366"/>
                      <a:pt x="1340" y="366"/>
                      <a:pt x="1342" y="367"/>
                    </a:cubicBezTo>
                    <a:cubicBezTo>
                      <a:pt x="1345" y="367"/>
                      <a:pt x="1345" y="367"/>
                      <a:pt x="1345" y="367"/>
                    </a:cubicBezTo>
                    <a:cubicBezTo>
                      <a:pt x="1347" y="367"/>
                      <a:pt x="1349" y="367"/>
                      <a:pt x="1350" y="366"/>
                    </a:cubicBezTo>
                    <a:cubicBezTo>
                      <a:pt x="1352" y="366"/>
                      <a:pt x="1354" y="365"/>
                      <a:pt x="1356" y="366"/>
                    </a:cubicBezTo>
                    <a:cubicBezTo>
                      <a:pt x="1357" y="366"/>
                      <a:pt x="1359" y="366"/>
                      <a:pt x="1360" y="366"/>
                    </a:cubicBezTo>
                    <a:cubicBezTo>
                      <a:pt x="1361" y="366"/>
                      <a:pt x="1362" y="366"/>
                      <a:pt x="1363" y="364"/>
                    </a:cubicBezTo>
                    <a:cubicBezTo>
                      <a:pt x="1365" y="360"/>
                      <a:pt x="1370" y="360"/>
                      <a:pt x="1373" y="360"/>
                    </a:cubicBezTo>
                    <a:cubicBezTo>
                      <a:pt x="1376" y="360"/>
                      <a:pt x="1380" y="360"/>
                      <a:pt x="1382" y="361"/>
                    </a:cubicBezTo>
                    <a:cubicBezTo>
                      <a:pt x="1382" y="362"/>
                      <a:pt x="1382" y="362"/>
                      <a:pt x="1383" y="362"/>
                    </a:cubicBezTo>
                    <a:cubicBezTo>
                      <a:pt x="1385" y="364"/>
                      <a:pt x="1386" y="364"/>
                      <a:pt x="1388" y="363"/>
                    </a:cubicBezTo>
                    <a:cubicBezTo>
                      <a:pt x="1389" y="362"/>
                      <a:pt x="1390" y="362"/>
                      <a:pt x="1391" y="362"/>
                    </a:cubicBezTo>
                    <a:cubicBezTo>
                      <a:pt x="1393" y="362"/>
                      <a:pt x="1394" y="364"/>
                      <a:pt x="1395" y="365"/>
                    </a:cubicBezTo>
                    <a:cubicBezTo>
                      <a:pt x="1396" y="366"/>
                      <a:pt x="1396" y="367"/>
                      <a:pt x="1397" y="367"/>
                    </a:cubicBezTo>
                    <a:cubicBezTo>
                      <a:pt x="1400" y="367"/>
                      <a:pt x="1401" y="369"/>
                      <a:pt x="1401" y="370"/>
                    </a:cubicBezTo>
                    <a:cubicBezTo>
                      <a:pt x="1401" y="371"/>
                      <a:pt x="1400" y="372"/>
                      <a:pt x="1399" y="373"/>
                    </a:cubicBezTo>
                    <a:cubicBezTo>
                      <a:pt x="1400" y="373"/>
                      <a:pt x="1401" y="372"/>
                      <a:pt x="1402" y="372"/>
                    </a:cubicBezTo>
                    <a:cubicBezTo>
                      <a:pt x="1403" y="372"/>
                      <a:pt x="1403" y="372"/>
                      <a:pt x="1403" y="372"/>
                    </a:cubicBezTo>
                    <a:cubicBezTo>
                      <a:pt x="1404" y="373"/>
                      <a:pt x="1405" y="373"/>
                      <a:pt x="1406" y="373"/>
                    </a:cubicBezTo>
                    <a:cubicBezTo>
                      <a:pt x="1409" y="373"/>
                      <a:pt x="1411" y="372"/>
                      <a:pt x="1413" y="371"/>
                    </a:cubicBezTo>
                    <a:cubicBezTo>
                      <a:pt x="1416" y="369"/>
                      <a:pt x="1419" y="370"/>
                      <a:pt x="1420" y="371"/>
                    </a:cubicBezTo>
                    <a:cubicBezTo>
                      <a:pt x="1420" y="371"/>
                      <a:pt x="1421" y="371"/>
                      <a:pt x="1421" y="371"/>
                    </a:cubicBezTo>
                    <a:cubicBezTo>
                      <a:pt x="1423" y="369"/>
                      <a:pt x="1426" y="368"/>
                      <a:pt x="1428" y="368"/>
                    </a:cubicBezTo>
                    <a:cubicBezTo>
                      <a:pt x="1427" y="368"/>
                      <a:pt x="1425" y="367"/>
                      <a:pt x="1424" y="366"/>
                    </a:cubicBezTo>
                    <a:cubicBezTo>
                      <a:pt x="1423" y="363"/>
                      <a:pt x="1424" y="360"/>
                      <a:pt x="1427" y="355"/>
                    </a:cubicBezTo>
                    <a:cubicBezTo>
                      <a:pt x="1430" y="350"/>
                      <a:pt x="1435" y="347"/>
                      <a:pt x="1439" y="344"/>
                    </a:cubicBezTo>
                    <a:cubicBezTo>
                      <a:pt x="1441" y="343"/>
                      <a:pt x="1443" y="341"/>
                      <a:pt x="1444" y="340"/>
                    </a:cubicBezTo>
                    <a:cubicBezTo>
                      <a:pt x="1447" y="338"/>
                      <a:pt x="1449" y="337"/>
                      <a:pt x="1451" y="337"/>
                    </a:cubicBezTo>
                    <a:cubicBezTo>
                      <a:pt x="1451" y="337"/>
                      <a:pt x="1451" y="337"/>
                      <a:pt x="1452" y="337"/>
                    </a:cubicBezTo>
                    <a:cubicBezTo>
                      <a:pt x="1452" y="333"/>
                      <a:pt x="1454" y="325"/>
                      <a:pt x="1459" y="325"/>
                    </a:cubicBezTo>
                    <a:cubicBezTo>
                      <a:pt x="1460" y="325"/>
                      <a:pt x="1460" y="325"/>
                      <a:pt x="1460" y="325"/>
                    </a:cubicBezTo>
                    <a:cubicBezTo>
                      <a:pt x="1461" y="325"/>
                      <a:pt x="1462" y="325"/>
                      <a:pt x="1463" y="325"/>
                    </a:cubicBezTo>
                    <a:cubicBezTo>
                      <a:pt x="1465" y="325"/>
                      <a:pt x="1466" y="325"/>
                      <a:pt x="1468" y="325"/>
                    </a:cubicBezTo>
                    <a:cubicBezTo>
                      <a:pt x="1472" y="325"/>
                      <a:pt x="1475" y="324"/>
                      <a:pt x="1477" y="323"/>
                    </a:cubicBezTo>
                    <a:cubicBezTo>
                      <a:pt x="1479" y="322"/>
                      <a:pt x="1480" y="322"/>
                      <a:pt x="1481" y="322"/>
                    </a:cubicBezTo>
                    <a:cubicBezTo>
                      <a:pt x="1484" y="322"/>
                      <a:pt x="1485" y="324"/>
                      <a:pt x="1486" y="325"/>
                    </a:cubicBezTo>
                    <a:cubicBezTo>
                      <a:pt x="1486" y="326"/>
                      <a:pt x="1486" y="326"/>
                      <a:pt x="1486" y="326"/>
                    </a:cubicBezTo>
                    <a:cubicBezTo>
                      <a:pt x="1486" y="326"/>
                      <a:pt x="1487" y="325"/>
                      <a:pt x="1488" y="325"/>
                    </a:cubicBezTo>
                    <a:cubicBezTo>
                      <a:pt x="1489" y="324"/>
                      <a:pt x="1491" y="323"/>
                      <a:pt x="1493" y="323"/>
                    </a:cubicBezTo>
                    <a:cubicBezTo>
                      <a:pt x="1493" y="323"/>
                      <a:pt x="1494" y="323"/>
                      <a:pt x="1495" y="323"/>
                    </a:cubicBezTo>
                    <a:cubicBezTo>
                      <a:pt x="1496" y="324"/>
                      <a:pt x="1496" y="325"/>
                      <a:pt x="1496" y="325"/>
                    </a:cubicBezTo>
                    <a:cubicBezTo>
                      <a:pt x="1497" y="327"/>
                      <a:pt x="1495" y="329"/>
                      <a:pt x="1494" y="331"/>
                    </a:cubicBezTo>
                    <a:cubicBezTo>
                      <a:pt x="1492" y="332"/>
                      <a:pt x="1491" y="334"/>
                      <a:pt x="1490" y="336"/>
                    </a:cubicBezTo>
                    <a:cubicBezTo>
                      <a:pt x="1490" y="337"/>
                      <a:pt x="1490" y="337"/>
                      <a:pt x="1490" y="337"/>
                    </a:cubicBezTo>
                    <a:cubicBezTo>
                      <a:pt x="1490" y="337"/>
                      <a:pt x="1491" y="337"/>
                      <a:pt x="1492" y="337"/>
                    </a:cubicBezTo>
                    <a:cubicBezTo>
                      <a:pt x="1493" y="337"/>
                      <a:pt x="1494" y="337"/>
                      <a:pt x="1495" y="338"/>
                    </a:cubicBezTo>
                    <a:cubicBezTo>
                      <a:pt x="1497" y="339"/>
                      <a:pt x="1497" y="340"/>
                      <a:pt x="1497" y="340"/>
                    </a:cubicBezTo>
                    <a:cubicBezTo>
                      <a:pt x="1497" y="341"/>
                      <a:pt x="1497" y="342"/>
                      <a:pt x="1497" y="342"/>
                    </a:cubicBezTo>
                    <a:cubicBezTo>
                      <a:pt x="1499" y="341"/>
                      <a:pt x="1501" y="340"/>
                      <a:pt x="1504" y="337"/>
                    </a:cubicBezTo>
                    <a:cubicBezTo>
                      <a:pt x="1512" y="329"/>
                      <a:pt x="1518" y="328"/>
                      <a:pt x="1523" y="328"/>
                    </a:cubicBezTo>
                    <a:cubicBezTo>
                      <a:pt x="1523" y="328"/>
                      <a:pt x="1524" y="328"/>
                      <a:pt x="1524" y="328"/>
                    </a:cubicBezTo>
                    <a:cubicBezTo>
                      <a:pt x="1524" y="328"/>
                      <a:pt x="1524" y="328"/>
                      <a:pt x="1525" y="328"/>
                    </a:cubicBezTo>
                    <a:cubicBezTo>
                      <a:pt x="1525" y="327"/>
                      <a:pt x="1525" y="326"/>
                      <a:pt x="1525" y="325"/>
                    </a:cubicBezTo>
                    <a:cubicBezTo>
                      <a:pt x="1524" y="323"/>
                      <a:pt x="1524" y="321"/>
                      <a:pt x="1524" y="318"/>
                    </a:cubicBezTo>
                    <a:cubicBezTo>
                      <a:pt x="1525" y="312"/>
                      <a:pt x="1535" y="309"/>
                      <a:pt x="1541" y="309"/>
                    </a:cubicBezTo>
                    <a:cubicBezTo>
                      <a:pt x="1542" y="309"/>
                      <a:pt x="1545" y="309"/>
                      <a:pt x="1546" y="310"/>
                    </a:cubicBezTo>
                    <a:cubicBezTo>
                      <a:pt x="1550" y="311"/>
                      <a:pt x="1551" y="313"/>
                      <a:pt x="1551" y="315"/>
                    </a:cubicBezTo>
                    <a:cubicBezTo>
                      <a:pt x="1551" y="315"/>
                      <a:pt x="1550" y="317"/>
                      <a:pt x="1548" y="317"/>
                    </a:cubicBezTo>
                    <a:cubicBezTo>
                      <a:pt x="1547" y="317"/>
                      <a:pt x="1546" y="317"/>
                      <a:pt x="1545" y="316"/>
                    </a:cubicBezTo>
                    <a:cubicBezTo>
                      <a:pt x="1543" y="316"/>
                      <a:pt x="1542" y="316"/>
                      <a:pt x="1541" y="318"/>
                    </a:cubicBezTo>
                    <a:cubicBezTo>
                      <a:pt x="1540" y="319"/>
                      <a:pt x="1539" y="321"/>
                      <a:pt x="1539" y="323"/>
                    </a:cubicBezTo>
                    <a:cubicBezTo>
                      <a:pt x="1539" y="326"/>
                      <a:pt x="1538" y="328"/>
                      <a:pt x="1537" y="330"/>
                    </a:cubicBezTo>
                    <a:cubicBezTo>
                      <a:pt x="1537" y="330"/>
                      <a:pt x="1536" y="331"/>
                      <a:pt x="1536" y="331"/>
                    </a:cubicBezTo>
                    <a:cubicBezTo>
                      <a:pt x="1538" y="332"/>
                      <a:pt x="1538" y="333"/>
                      <a:pt x="1538" y="334"/>
                    </a:cubicBezTo>
                    <a:cubicBezTo>
                      <a:pt x="1537" y="335"/>
                      <a:pt x="1536" y="336"/>
                      <a:pt x="1535" y="337"/>
                    </a:cubicBezTo>
                    <a:cubicBezTo>
                      <a:pt x="1535" y="337"/>
                      <a:pt x="1534" y="338"/>
                      <a:pt x="1534" y="338"/>
                    </a:cubicBezTo>
                    <a:cubicBezTo>
                      <a:pt x="1534" y="338"/>
                      <a:pt x="1534" y="338"/>
                      <a:pt x="1534" y="338"/>
                    </a:cubicBezTo>
                    <a:cubicBezTo>
                      <a:pt x="1534" y="340"/>
                      <a:pt x="1533" y="343"/>
                      <a:pt x="1529" y="345"/>
                    </a:cubicBezTo>
                    <a:cubicBezTo>
                      <a:pt x="1528" y="345"/>
                      <a:pt x="1527" y="345"/>
                      <a:pt x="1526" y="345"/>
                    </a:cubicBezTo>
                    <a:cubicBezTo>
                      <a:pt x="1523" y="346"/>
                      <a:pt x="1516" y="347"/>
                      <a:pt x="1516" y="349"/>
                    </a:cubicBezTo>
                    <a:cubicBezTo>
                      <a:pt x="1515" y="353"/>
                      <a:pt x="1513" y="354"/>
                      <a:pt x="1511" y="356"/>
                    </a:cubicBezTo>
                    <a:cubicBezTo>
                      <a:pt x="1509" y="357"/>
                      <a:pt x="1507" y="358"/>
                      <a:pt x="1506" y="360"/>
                    </a:cubicBezTo>
                    <a:cubicBezTo>
                      <a:pt x="1505" y="363"/>
                      <a:pt x="1502" y="365"/>
                      <a:pt x="1498" y="368"/>
                    </a:cubicBezTo>
                    <a:cubicBezTo>
                      <a:pt x="1494" y="371"/>
                      <a:pt x="1489" y="374"/>
                      <a:pt x="1485" y="380"/>
                    </a:cubicBezTo>
                    <a:cubicBezTo>
                      <a:pt x="1480" y="387"/>
                      <a:pt x="1473" y="390"/>
                      <a:pt x="1469" y="391"/>
                    </a:cubicBezTo>
                    <a:cubicBezTo>
                      <a:pt x="1468" y="392"/>
                      <a:pt x="1467" y="392"/>
                      <a:pt x="1467" y="392"/>
                    </a:cubicBezTo>
                    <a:cubicBezTo>
                      <a:pt x="1466" y="395"/>
                      <a:pt x="1462" y="395"/>
                      <a:pt x="1457" y="395"/>
                    </a:cubicBezTo>
                    <a:cubicBezTo>
                      <a:pt x="1457" y="395"/>
                      <a:pt x="1456" y="395"/>
                      <a:pt x="1456" y="395"/>
                    </a:cubicBezTo>
                    <a:cubicBezTo>
                      <a:pt x="1456" y="396"/>
                      <a:pt x="1456" y="396"/>
                      <a:pt x="1456" y="396"/>
                    </a:cubicBezTo>
                    <a:cubicBezTo>
                      <a:pt x="1456" y="399"/>
                      <a:pt x="1457" y="404"/>
                      <a:pt x="1452" y="408"/>
                    </a:cubicBezTo>
                    <a:cubicBezTo>
                      <a:pt x="1446" y="415"/>
                      <a:pt x="1442" y="424"/>
                      <a:pt x="1442" y="433"/>
                    </a:cubicBezTo>
                    <a:cubicBezTo>
                      <a:pt x="1443" y="443"/>
                      <a:pt x="1446" y="469"/>
                      <a:pt x="1448" y="474"/>
                    </a:cubicBezTo>
                    <a:cubicBezTo>
                      <a:pt x="1450" y="476"/>
                      <a:pt x="1450" y="481"/>
                      <a:pt x="1451" y="485"/>
                    </a:cubicBezTo>
                    <a:cubicBezTo>
                      <a:pt x="1451" y="488"/>
                      <a:pt x="1451" y="492"/>
                      <a:pt x="1452" y="492"/>
                    </a:cubicBezTo>
                    <a:cubicBezTo>
                      <a:pt x="1453" y="494"/>
                      <a:pt x="1454" y="497"/>
                      <a:pt x="1454" y="498"/>
                    </a:cubicBezTo>
                    <a:cubicBezTo>
                      <a:pt x="1454" y="499"/>
                      <a:pt x="1454" y="499"/>
                      <a:pt x="1454" y="500"/>
                    </a:cubicBezTo>
                    <a:cubicBezTo>
                      <a:pt x="1455" y="499"/>
                      <a:pt x="1457" y="497"/>
                      <a:pt x="1459" y="495"/>
                    </a:cubicBezTo>
                    <a:cubicBezTo>
                      <a:pt x="1460" y="493"/>
                      <a:pt x="1462" y="492"/>
                      <a:pt x="1464" y="490"/>
                    </a:cubicBezTo>
                    <a:cubicBezTo>
                      <a:pt x="1466" y="489"/>
                      <a:pt x="1466" y="488"/>
                      <a:pt x="1467" y="487"/>
                    </a:cubicBezTo>
                    <a:cubicBezTo>
                      <a:pt x="1467" y="486"/>
                      <a:pt x="1468" y="485"/>
                      <a:pt x="1469" y="484"/>
                    </a:cubicBezTo>
                    <a:cubicBezTo>
                      <a:pt x="1470" y="483"/>
                      <a:pt x="1471" y="479"/>
                      <a:pt x="1471" y="477"/>
                    </a:cubicBezTo>
                    <a:cubicBezTo>
                      <a:pt x="1471" y="475"/>
                      <a:pt x="1471" y="474"/>
                      <a:pt x="1471" y="473"/>
                    </a:cubicBezTo>
                    <a:cubicBezTo>
                      <a:pt x="1472" y="471"/>
                      <a:pt x="1474" y="470"/>
                      <a:pt x="1476" y="469"/>
                    </a:cubicBezTo>
                    <a:cubicBezTo>
                      <a:pt x="1477" y="469"/>
                      <a:pt x="1479" y="468"/>
                      <a:pt x="1479" y="467"/>
                    </a:cubicBezTo>
                    <a:cubicBezTo>
                      <a:pt x="1481" y="465"/>
                      <a:pt x="1484" y="465"/>
                      <a:pt x="1486" y="465"/>
                    </a:cubicBezTo>
                    <a:cubicBezTo>
                      <a:pt x="1487" y="465"/>
                      <a:pt x="1487" y="465"/>
                      <a:pt x="1488" y="465"/>
                    </a:cubicBezTo>
                    <a:cubicBezTo>
                      <a:pt x="1488" y="464"/>
                      <a:pt x="1487" y="462"/>
                      <a:pt x="1487" y="460"/>
                    </a:cubicBezTo>
                    <a:cubicBezTo>
                      <a:pt x="1487" y="459"/>
                      <a:pt x="1486" y="459"/>
                      <a:pt x="1486" y="458"/>
                    </a:cubicBezTo>
                    <a:cubicBezTo>
                      <a:pt x="1485" y="454"/>
                      <a:pt x="1490" y="450"/>
                      <a:pt x="1495" y="447"/>
                    </a:cubicBezTo>
                    <a:cubicBezTo>
                      <a:pt x="1496" y="446"/>
                      <a:pt x="1497" y="446"/>
                      <a:pt x="1498" y="445"/>
                    </a:cubicBezTo>
                    <a:cubicBezTo>
                      <a:pt x="1500" y="444"/>
                      <a:pt x="1502" y="444"/>
                      <a:pt x="1505" y="444"/>
                    </a:cubicBezTo>
                    <a:cubicBezTo>
                      <a:pt x="1506" y="444"/>
                      <a:pt x="1507" y="445"/>
                      <a:pt x="1508" y="445"/>
                    </a:cubicBezTo>
                    <a:cubicBezTo>
                      <a:pt x="1509" y="445"/>
                      <a:pt x="1510" y="444"/>
                      <a:pt x="1511" y="443"/>
                    </a:cubicBezTo>
                    <a:cubicBezTo>
                      <a:pt x="1513" y="441"/>
                      <a:pt x="1512" y="439"/>
                      <a:pt x="1509" y="436"/>
                    </a:cubicBezTo>
                    <a:cubicBezTo>
                      <a:pt x="1509" y="435"/>
                      <a:pt x="1509" y="435"/>
                      <a:pt x="1509" y="435"/>
                    </a:cubicBezTo>
                    <a:cubicBezTo>
                      <a:pt x="1508" y="434"/>
                      <a:pt x="1508" y="432"/>
                      <a:pt x="1509" y="430"/>
                    </a:cubicBezTo>
                    <a:cubicBezTo>
                      <a:pt x="1510" y="426"/>
                      <a:pt x="1514" y="419"/>
                      <a:pt x="1518" y="418"/>
                    </a:cubicBezTo>
                    <a:cubicBezTo>
                      <a:pt x="1520" y="417"/>
                      <a:pt x="1522" y="418"/>
                      <a:pt x="1523" y="418"/>
                    </a:cubicBezTo>
                    <a:cubicBezTo>
                      <a:pt x="1523" y="418"/>
                      <a:pt x="1524" y="419"/>
                      <a:pt x="1524" y="419"/>
                    </a:cubicBezTo>
                    <a:cubicBezTo>
                      <a:pt x="1524" y="419"/>
                      <a:pt x="1525" y="419"/>
                      <a:pt x="1526" y="418"/>
                    </a:cubicBezTo>
                    <a:cubicBezTo>
                      <a:pt x="1526" y="418"/>
                      <a:pt x="1526" y="417"/>
                      <a:pt x="1526" y="417"/>
                    </a:cubicBezTo>
                    <a:cubicBezTo>
                      <a:pt x="1525" y="416"/>
                      <a:pt x="1523" y="414"/>
                      <a:pt x="1522" y="414"/>
                    </a:cubicBezTo>
                    <a:cubicBezTo>
                      <a:pt x="1521" y="414"/>
                      <a:pt x="1519" y="414"/>
                      <a:pt x="1518" y="411"/>
                    </a:cubicBezTo>
                    <a:cubicBezTo>
                      <a:pt x="1517" y="408"/>
                      <a:pt x="1518" y="401"/>
                      <a:pt x="1523" y="398"/>
                    </a:cubicBezTo>
                    <a:cubicBezTo>
                      <a:pt x="1524" y="397"/>
                      <a:pt x="1525" y="396"/>
                      <a:pt x="1525" y="396"/>
                    </a:cubicBezTo>
                    <a:cubicBezTo>
                      <a:pt x="1524" y="396"/>
                      <a:pt x="1524" y="395"/>
                      <a:pt x="1523" y="395"/>
                    </a:cubicBezTo>
                    <a:cubicBezTo>
                      <a:pt x="1522" y="395"/>
                      <a:pt x="1521" y="395"/>
                      <a:pt x="1520" y="395"/>
                    </a:cubicBezTo>
                    <a:cubicBezTo>
                      <a:pt x="1519" y="395"/>
                      <a:pt x="1518" y="396"/>
                      <a:pt x="1517" y="396"/>
                    </a:cubicBezTo>
                    <a:cubicBezTo>
                      <a:pt x="1517" y="396"/>
                      <a:pt x="1517" y="396"/>
                      <a:pt x="1517" y="396"/>
                    </a:cubicBezTo>
                    <a:cubicBezTo>
                      <a:pt x="1515" y="396"/>
                      <a:pt x="1513" y="395"/>
                      <a:pt x="1512" y="393"/>
                    </a:cubicBezTo>
                    <a:cubicBezTo>
                      <a:pt x="1511" y="390"/>
                      <a:pt x="1510" y="385"/>
                      <a:pt x="1514" y="381"/>
                    </a:cubicBezTo>
                    <a:cubicBezTo>
                      <a:pt x="1516" y="378"/>
                      <a:pt x="1518" y="377"/>
                      <a:pt x="1520" y="375"/>
                    </a:cubicBezTo>
                    <a:cubicBezTo>
                      <a:pt x="1522" y="374"/>
                      <a:pt x="1522" y="373"/>
                      <a:pt x="1523" y="372"/>
                    </a:cubicBezTo>
                    <a:cubicBezTo>
                      <a:pt x="1524" y="368"/>
                      <a:pt x="1527" y="363"/>
                      <a:pt x="1530" y="360"/>
                    </a:cubicBezTo>
                    <a:cubicBezTo>
                      <a:pt x="1530" y="358"/>
                      <a:pt x="1531" y="358"/>
                      <a:pt x="1532" y="357"/>
                    </a:cubicBezTo>
                    <a:cubicBezTo>
                      <a:pt x="1532" y="355"/>
                      <a:pt x="1534" y="355"/>
                      <a:pt x="1536" y="355"/>
                    </a:cubicBezTo>
                    <a:cubicBezTo>
                      <a:pt x="1537" y="355"/>
                      <a:pt x="1539" y="355"/>
                      <a:pt x="1540" y="355"/>
                    </a:cubicBezTo>
                    <a:cubicBezTo>
                      <a:pt x="1541" y="355"/>
                      <a:pt x="1542" y="355"/>
                      <a:pt x="1542" y="355"/>
                    </a:cubicBezTo>
                    <a:cubicBezTo>
                      <a:pt x="1543" y="355"/>
                      <a:pt x="1543" y="355"/>
                      <a:pt x="1543" y="355"/>
                    </a:cubicBezTo>
                    <a:cubicBezTo>
                      <a:pt x="1545" y="355"/>
                      <a:pt x="1546" y="357"/>
                      <a:pt x="1546" y="358"/>
                    </a:cubicBezTo>
                    <a:cubicBezTo>
                      <a:pt x="1547" y="357"/>
                      <a:pt x="1548" y="356"/>
                      <a:pt x="1549" y="354"/>
                    </a:cubicBezTo>
                    <a:cubicBezTo>
                      <a:pt x="1552" y="351"/>
                      <a:pt x="1555" y="347"/>
                      <a:pt x="1559" y="347"/>
                    </a:cubicBezTo>
                    <a:cubicBezTo>
                      <a:pt x="1560" y="347"/>
                      <a:pt x="1561" y="347"/>
                      <a:pt x="1562" y="348"/>
                    </a:cubicBezTo>
                    <a:cubicBezTo>
                      <a:pt x="1563" y="349"/>
                      <a:pt x="1563" y="352"/>
                      <a:pt x="1563" y="354"/>
                    </a:cubicBezTo>
                    <a:cubicBezTo>
                      <a:pt x="1563" y="355"/>
                      <a:pt x="1563" y="356"/>
                      <a:pt x="1563" y="357"/>
                    </a:cubicBezTo>
                    <a:cubicBezTo>
                      <a:pt x="1563" y="357"/>
                      <a:pt x="1564" y="356"/>
                      <a:pt x="1564" y="356"/>
                    </a:cubicBezTo>
                    <a:cubicBezTo>
                      <a:pt x="1566" y="355"/>
                      <a:pt x="1568" y="353"/>
                      <a:pt x="1570" y="351"/>
                    </a:cubicBezTo>
                    <a:cubicBezTo>
                      <a:pt x="1576" y="347"/>
                      <a:pt x="1585" y="347"/>
                      <a:pt x="1589" y="347"/>
                    </a:cubicBezTo>
                    <a:cubicBezTo>
                      <a:pt x="1594" y="347"/>
                      <a:pt x="1598" y="347"/>
                      <a:pt x="1601" y="348"/>
                    </a:cubicBezTo>
                    <a:cubicBezTo>
                      <a:pt x="1603" y="350"/>
                      <a:pt x="1605" y="352"/>
                      <a:pt x="1606" y="354"/>
                    </a:cubicBezTo>
                    <a:cubicBezTo>
                      <a:pt x="1607" y="354"/>
                      <a:pt x="1607" y="355"/>
                      <a:pt x="1608" y="355"/>
                    </a:cubicBezTo>
                    <a:cubicBezTo>
                      <a:pt x="1608" y="355"/>
                      <a:pt x="1608" y="355"/>
                      <a:pt x="1608" y="354"/>
                    </a:cubicBezTo>
                    <a:cubicBezTo>
                      <a:pt x="1609" y="352"/>
                      <a:pt x="1609" y="350"/>
                      <a:pt x="1612" y="349"/>
                    </a:cubicBezTo>
                    <a:cubicBezTo>
                      <a:pt x="1616" y="348"/>
                      <a:pt x="1622" y="344"/>
                      <a:pt x="1628" y="340"/>
                    </a:cubicBezTo>
                    <a:cubicBezTo>
                      <a:pt x="1630" y="338"/>
                      <a:pt x="1632" y="338"/>
                      <a:pt x="1633" y="337"/>
                    </a:cubicBezTo>
                    <a:cubicBezTo>
                      <a:pt x="1633" y="337"/>
                      <a:pt x="1633" y="337"/>
                      <a:pt x="1634" y="336"/>
                    </a:cubicBezTo>
                    <a:cubicBezTo>
                      <a:pt x="1636" y="333"/>
                      <a:pt x="1638" y="333"/>
                      <a:pt x="1639" y="333"/>
                    </a:cubicBezTo>
                    <a:cubicBezTo>
                      <a:pt x="1640" y="332"/>
                      <a:pt x="1640" y="332"/>
                      <a:pt x="1640" y="332"/>
                    </a:cubicBezTo>
                    <a:cubicBezTo>
                      <a:pt x="1642" y="328"/>
                      <a:pt x="1652" y="324"/>
                      <a:pt x="1661" y="322"/>
                    </a:cubicBezTo>
                    <a:cubicBezTo>
                      <a:pt x="1670" y="320"/>
                      <a:pt x="1681" y="315"/>
                      <a:pt x="1683" y="313"/>
                    </a:cubicBezTo>
                    <a:cubicBezTo>
                      <a:pt x="1683" y="312"/>
                      <a:pt x="1683" y="311"/>
                      <a:pt x="1683" y="310"/>
                    </a:cubicBezTo>
                    <a:cubicBezTo>
                      <a:pt x="1684" y="309"/>
                      <a:pt x="1686" y="309"/>
                      <a:pt x="1687" y="309"/>
                    </a:cubicBezTo>
                    <a:cubicBezTo>
                      <a:pt x="1689" y="309"/>
                      <a:pt x="1691" y="310"/>
                      <a:pt x="1691" y="311"/>
                    </a:cubicBezTo>
                    <a:cubicBezTo>
                      <a:pt x="1691" y="311"/>
                      <a:pt x="1693" y="311"/>
                      <a:pt x="1694" y="312"/>
                    </a:cubicBezTo>
                    <a:cubicBezTo>
                      <a:pt x="1696" y="312"/>
                      <a:pt x="1698" y="312"/>
                      <a:pt x="1700" y="312"/>
                    </a:cubicBezTo>
                    <a:cubicBezTo>
                      <a:pt x="1701" y="313"/>
                      <a:pt x="1702" y="313"/>
                      <a:pt x="1703" y="313"/>
                    </a:cubicBezTo>
                    <a:cubicBezTo>
                      <a:pt x="1704" y="314"/>
                      <a:pt x="1705" y="314"/>
                      <a:pt x="1706" y="314"/>
                    </a:cubicBezTo>
                    <a:cubicBezTo>
                      <a:pt x="1707" y="314"/>
                      <a:pt x="1708" y="314"/>
                      <a:pt x="1710" y="312"/>
                    </a:cubicBezTo>
                    <a:cubicBezTo>
                      <a:pt x="1712" y="310"/>
                      <a:pt x="1712" y="310"/>
                      <a:pt x="1711" y="308"/>
                    </a:cubicBezTo>
                    <a:cubicBezTo>
                      <a:pt x="1710" y="307"/>
                      <a:pt x="1709" y="306"/>
                      <a:pt x="1709" y="304"/>
                    </a:cubicBezTo>
                    <a:cubicBezTo>
                      <a:pt x="1709" y="303"/>
                      <a:pt x="1708" y="302"/>
                      <a:pt x="1707" y="301"/>
                    </a:cubicBezTo>
                    <a:cubicBezTo>
                      <a:pt x="1704" y="299"/>
                      <a:pt x="1702" y="296"/>
                      <a:pt x="1703" y="293"/>
                    </a:cubicBezTo>
                    <a:cubicBezTo>
                      <a:pt x="1703" y="291"/>
                      <a:pt x="1700" y="286"/>
                      <a:pt x="1698" y="285"/>
                    </a:cubicBezTo>
                    <a:cubicBezTo>
                      <a:pt x="1696" y="286"/>
                      <a:pt x="1693" y="285"/>
                      <a:pt x="1691" y="283"/>
                    </a:cubicBezTo>
                    <a:cubicBezTo>
                      <a:pt x="1689" y="282"/>
                      <a:pt x="1688" y="280"/>
                      <a:pt x="1688" y="279"/>
                    </a:cubicBezTo>
                    <a:cubicBezTo>
                      <a:pt x="1688" y="277"/>
                      <a:pt x="1688" y="277"/>
                      <a:pt x="1688" y="276"/>
                    </a:cubicBezTo>
                    <a:cubicBezTo>
                      <a:pt x="1688" y="276"/>
                      <a:pt x="1688" y="276"/>
                      <a:pt x="1688" y="276"/>
                    </a:cubicBezTo>
                    <a:cubicBezTo>
                      <a:pt x="1687" y="277"/>
                      <a:pt x="1685" y="278"/>
                      <a:pt x="1683" y="278"/>
                    </a:cubicBezTo>
                    <a:cubicBezTo>
                      <a:pt x="1679" y="278"/>
                      <a:pt x="1676" y="276"/>
                      <a:pt x="1676" y="273"/>
                    </a:cubicBezTo>
                    <a:cubicBezTo>
                      <a:pt x="1675" y="272"/>
                      <a:pt x="1675" y="271"/>
                      <a:pt x="1676" y="270"/>
                    </a:cubicBezTo>
                    <a:cubicBezTo>
                      <a:pt x="1677" y="268"/>
                      <a:pt x="1681" y="267"/>
                      <a:pt x="1684" y="267"/>
                    </a:cubicBezTo>
                    <a:cubicBezTo>
                      <a:pt x="1686" y="267"/>
                      <a:pt x="1688" y="267"/>
                      <a:pt x="1689" y="268"/>
                    </a:cubicBezTo>
                    <a:cubicBezTo>
                      <a:pt x="1693" y="269"/>
                      <a:pt x="1694" y="271"/>
                      <a:pt x="1695" y="272"/>
                    </a:cubicBezTo>
                    <a:cubicBezTo>
                      <a:pt x="1695" y="273"/>
                      <a:pt x="1695" y="273"/>
                      <a:pt x="1696" y="273"/>
                    </a:cubicBezTo>
                    <a:cubicBezTo>
                      <a:pt x="1696" y="274"/>
                      <a:pt x="1697" y="274"/>
                      <a:pt x="1699" y="274"/>
                    </a:cubicBezTo>
                    <a:cubicBezTo>
                      <a:pt x="1702" y="274"/>
                      <a:pt x="1705" y="273"/>
                      <a:pt x="1707" y="272"/>
                    </a:cubicBezTo>
                    <a:cubicBezTo>
                      <a:pt x="1707" y="272"/>
                      <a:pt x="1709" y="271"/>
                      <a:pt x="1710" y="271"/>
                    </a:cubicBezTo>
                    <a:cubicBezTo>
                      <a:pt x="1713" y="270"/>
                      <a:pt x="1720" y="267"/>
                      <a:pt x="1721" y="266"/>
                    </a:cubicBezTo>
                    <a:cubicBezTo>
                      <a:pt x="1721" y="265"/>
                      <a:pt x="1721" y="264"/>
                      <a:pt x="1721" y="264"/>
                    </a:cubicBezTo>
                    <a:cubicBezTo>
                      <a:pt x="1722" y="262"/>
                      <a:pt x="1722" y="260"/>
                      <a:pt x="1725" y="259"/>
                    </a:cubicBezTo>
                    <a:cubicBezTo>
                      <a:pt x="1725" y="259"/>
                      <a:pt x="1725" y="259"/>
                      <a:pt x="1725" y="259"/>
                    </a:cubicBezTo>
                    <a:cubicBezTo>
                      <a:pt x="1725" y="258"/>
                      <a:pt x="1724" y="257"/>
                      <a:pt x="1723" y="256"/>
                    </a:cubicBezTo>
                    <a:cubicBezTo>
                      <a:pt x="1720" y="255"/>
                      <a:pt x="1719" y="252"/>
                      <a:pt x="1720" y="250"/>
                    </a:cubicBezTo>
                    <a:cubicBezTo>
                      <a:pt x="1720" y="248"/>
                      <a:pt x="1722" y="247"/>
                      <a:pt x="1724" y="247"/>
                    </a:cubicBezTo>
                    <a:cubicBezTo>
                      <a:pt x="1725" y="247"/>
                      <a:pt x="1725" y="247"/>
                      <a:pt x="1725" y="246"/>
                    </a:cubicBezTo>
                    <a:cubicBezTo>
                      <a:pt x="1726" y="245"/>
                      <a:pt x="1726" y="243"/>
                      <a:pt x="1728" y="243"/>
                    </a:cubicBezTo>
                    <a:cubicBezTo>
                      <a:pt x="1729" y="243"/>
                      <a:pt x="1729" y="243"/>
                      <a:pt x="1729" y="243"/>
                    </a:cubicBezTo>
                    <a:cubicBezTo>
                      <a:pt x="1730" y="243"/>
                      <a:pt x="1730" y="243"/>
                      <a:pt x="1731" y="243"/>
                    </a:cubicBezTo>
                    <a:cubicBezTo>
                      <a:pt x="1731" y="243"/>
                      <a:pt x="1731" y="243"/>
                      <a:pt x="1732" y="243"/>
                    </a:cubicBezTo>
                    <a:cubicBezTo>
                      <a:pt x="1732" y="243"/>
                      <a:pt x="1733" y="243"/>
                      <a:pt x="1734" y="243"/>
                    </a:cubicBezTo>
                    <a:cubicBezTo>
                      <a:pt x="1735" y="242"/>
                      <a:pt x="1735" y="242"/>
                      <a:pt x="1736" y="242"/>
                    </a:cubicBezTo>
                    <a:cubicBezTo>
                      <a:pt x="1737" y="242"/>
                      <a:pt x="1737" y="242"/>
                      <a:pt x="1737" y="242"/>
                    </a:cubicBezTo>
                    <a:cubicBezTo>
                      <a:pt x="1738" y="243"/>
                      <a:pt x="1738" y="243"/>
                      <a:pt x="1738" y="243"/>
                    </a:cubicBezTo>
                    <a:cubicBezTo>
                      <a:pt x="1739" y="245"/>
                      <a:pt x="1738" y="247"/>
                      <a:pt x="1736" y="249"/>
                    </a:cubicBezTo>
                    <a:cubicBezTo>
                      <a:pt x="1736" y="250"/>
                      <a:pt x="1735" y="251"/>
                      <a:pt x="1735" y="252"/>
                    </a:cubicBezTo>
                    <a:cubicBezTo>
                      <a:pt x="1735" y="252"/>
                      <a:pt x="1735" y="253"/>
                      <a:pt x="1737" y="255"/>
                    </a:cubicBezTo>
                    <a:cubicBezTo>
                      <a:pt x="1738" y="256"/>
                      <a:pt x="1738" y="256"/>
                      <a:pt x="1739" y="257"/>
                    </a:cubicBezTo>
                    <a:cubicBezTo>
                      <a:pt x="1739" y="258"/>
                      <a:pt x="1741" y="258"/>
                      <a:pt x="1742" y="258"/>
                    </a:cubicBezTo>
                    <a:cubicBezTo>
                      <a:pt x="1745" y="258"/>
                      <a:pt x="1746" y="258"/>
                      <a:pt x="1748" y="257"/>
                    </a:cubicBezTo>
                    <a:cubicBezTo>
                      <a:pt x="1749" y="256"/>
                      <a:pt x="1750" y="256"/>
                      <a:pt x="1752" y="256"/>
                    </a:cubicBezTo>
                    <a:cubicBezTo>
                      <a:pt x="1757" y="256"/>
                      <a:pt x="1767" y="260"/>
                      <a:pt x="1768" y="264"/>
                    </a:cubicBezTo>
                    <a:cubicBezTo>
                      <a:pt x="1769" y="266"/>
                      <a:pt x="1770" y="270"/>
                      <a:pt x="1775" y="272"/>
                    </a:cubicBezTo>
                    <a:cubicBezTo>
                      <a:pt x="1778" y="273"/>
                      <a:pt x="1780" y="274"/>
                      <a:pt x="1782" y="274"/>
                    </a:cubicBezTo>
                    <a:cubicBezTo>
                      <a:pt x="1784" y="275"/>
                      <a:pt x="1786" y="275"/>
                      <a:pt x="1787" y="277"/>
                    </a:cubicBezTo>
                    <a:cubicBezTo>
                      <a:pt x="1788" y="279"/>
                      <a:pt x="1789" y="279"/>
                      <a:pt x="1790" y="279"/>
                    </a:cubicBezTo>
                    <a:cubicBezTo>
                      <a:pt x="1790" y="279"/>
                      <a:pt x="1791" y="279"/>
                      <a:pt x="1791" y="279"/>
                    </a:cubicBezTo>
                    <a:cubicBezTo>
                      <a:pt x="1793" y="279"/>
                      <a:pt x="1795" y="280"/>
                      <a:pt x="1796" y="280"/>
                    </a:cubicBezTo>
                    <a:cubicBezTo>
                      <a:pt x="1796" y="280"/>
                      <a:pt x="1797" y="281"/>
                      <a:pt x="1797" y="281"/>
                    </a:cubicBezTo>
                    <a:cubicBezTo>
                      <a:pt x="1799" y="279"/>
                      <a:pt x="1800" y="279"/>
                      <a:pt x="1802" y="279"/>
                    </a:cubicBezTo>
                    <a:cubicBezTo>
                      <a:pt x="1802" y="280"/>
                      <a:pt x="1802" y="280"/>
                      <a:pt x="1802" y="280"/>
                    </a:cubicBezTo>
                    <a:cubicBezTo>
                      <a:pt x="1802" y="280"/>
                      <a:pt x="1802" y="280"/>
                      <a:pt x="1803" y="280"/>
                    </a:cubicBezTo>
                    <a:cubicBezTo>
                      <a:pt x="1802" y="279"/>
                      <a:pt x="1802" y="279"/>
                      <a:pt x="1801" y="279"/>
                    </a:cubicBezTo>
                    <a:cubicBezTo>
                      <a:pt x="1800" y="278"/>
                      <a:pt x="1798" y="277"/>
                      <a:pt x="1798" y="275"/>
                    </a:cubicBezTo>
                    <a:cubicBezTo>
                      <a:pt x="1797" y="275"/>
                      <a:pt x="1797" y="274"/>
                      <a:pt x="1798" y="273"/>
                    </a:cubicBezTo>
                    <a:cubicBezTo>
                      <a:pt x="1799" y="272"/>
                      <a:pt x="1800" y="272"/>
                      <a:pt x="1800" y="272"/>
                    </a:cubicBezTo>
                    <a:cubicBezTo>
                      <a:pt x="1802" y="272"/>
                      <a:pt x="1802" y="272"/>
                      <a:pt x="1803" y="273"/>
                    </a:cubicBezTo>
                    <a:cubicBezTo>
                      <a:pt x="1803" y="273"/>
                      <a:pt x="1804" y="273"/>
                      <a:pt x="1804" y="273"/>
                    </a:cubicBezTo>
                    <a:cubicBezTo>
                      <a:pt x="1804" y="273"/>
                      <a:pt x="1804" y="273"/>
                      <a:pt x="1804" y="273"/>
                    </a:cubicBezTo>
                    <a:cubicBezTo>
                      <a:pt x="1804" y="272"/>
                      <a:pt x="1803" y="270"/>
                      <a:pt x="1805" y="269"/>
                    </a:cubicBezTo>
                    <a:cubicBezTo>
                      <a:pt x="1805" y="267"/>
                      <a:pt x="1805" y="262"/>
                      <a:pt x="1804" y="261"/>
                    </a:cubicBezTo>
                    <a:cubicBezTo>
                      <a:pt x="1802" y="260"/>
                      <a:pt x="1802" y="259"/>
                      <a:pt x="1802" y="258"/>
                    </a:cubicBezTo>
                    <a:cubicBezTo>
                      <a:pt x="1802" y="255"/>
                      <a:pt x="1806" y="254"/>
                      <a:pt x="1809" y="256"/>
                    </a:cubicBezTo>
                    <a:cubicBezTo>
                      <a:pt x="1811" y="257"/>
                      <a:pt x="1813" y="258"/>
                      <a:pt x="1816" y="258"/>
                    </a:cubicBezTo>
                    <a:cubicBezTo>
                      <a:pt x="1815" y="258"/>
                      <a:pt x="1815" y="257"/>
                      <a:pt x="1815" y="256"/>
                    </a:cubicBezTo>
                    <a:cubicBezTo>
                      <a:pt x="1815" y="255"/>
                      <a:pt x="1817" y="254"/>
                      <a:pt x="1819" y="254"/>
                    </a:cubicBezTo>
                    <a:cubicBezTo>
                      <a:pt x="1820" y="254"/>
                      <a:pt x="1821" y="254"/>
                      <a:pt x="1822" y="255"/>
                    </a:cubicBezTo>
                    <a:cubicBezTo>
                      <a:pt x="1823" y="256"/>
                      <a:pt x="1824" y="256"/>
                      <a:pt x="1825" y="256"/>
                    </a:cubicBezTo>
                    <a:cubicBezTo>
                      <a:pt x="1825" y="254"/>
                      <a:pt x="1828" y="249"/>
                      <a:pt x="1831" y="249"/>
                    </a:cubicBezTo>
                    <a:cubicBezTo>
                      <a:pt x="1827" y="246"/>
                      <a:pt x="1818" y="241"/>
                      <a:pt x="1816" y="237"/>
                    </a:cubicBezTo>
                    <a:cubicBezTo>
                      <a:pt x="1814" y="235"/>
                      <a:pt x="1808" y="233"/>
                      <a:pt x="1804" y="233"/>
                    </a:cubicBezTo>
                    <a:cubicBezTo>
                      <a:pt x="1804" y="233"/>
                      <a:pt x="1804" y="233"/>
                      <a:pt x="1803" y="233"/>
                    </a:cubicBezTo>
                    <a:cubicBezTo>
                      <a:pt x="1803" y="234"/>
                      <a:pt x="1802" y="235"/>
                      <a:pt x="1801" y="235"/>
                    </a:cubicBezTo>
                    <a:cubicBezTo>
                      <a:pt x="1799" y="235"/>
                      <a:pt x="1796" y="233"/>
                      <a:pt x="1795" y="231"/>
                    </a:cubicBezTo>
                    <a:cubicBezTo>
                      <a:pt x="1794" y="230"/>
                      <a:pt x="1792" y="230"/>
                      <a:pt x="1788" y="230"/>
                    </a:cubicBezTo>
                    <a:cubicBezTo>
                      <a:pt x="1787" y="230"/>
                      <a:pt x="1785" y="230"/>
                      <a:pt x="1785" y="230"/>
                    </a:cubicBezTo>
                    <a:cubicBezTo>
                      <a:pt x="1785" y="230"/>
                      <a:pt x="1785" y="230"/>
                      <a:pt x="1785" y="230"/>
                    </a:cubicBezTo>
                    <a:cubicBezTo>
                      <a:pt x="1786" y="231"/>
                      <a:pt x="1788" y="232"/>
                      <a:pt x="1789" y="233"/>
                    </a:cubicBezTo>
                    <a:cubicBezTo>
                      <a:pt x="1791" y="236"/>
                      <a:pt x="1789" y="238"/>
                      <a:pt x="1788" y="239"/>
                    </a:cubicBezTo>
                    <a:cubicBezTo>
                      <a:pt x="1787" y="240"/>
                      <a:pt x="1787" y="241"/>
                      <a:pt x="1787" y="241"/>
                    </a:cubicBezTo>
                    <a:cubicBezTo>
                      <a:pt x="1788" y="242"/>
                      <a:pt x="1788" y="243"/>
                      <a:pt x="1787" y="244"/>
                    </a:cubicBezTo>
                    <a:cubicBezTo>
                      <a:pt x="1786" y="245"/>
                      <a:pt x="1786" y="245"/>
                      <a:pt x="1786" y="245"/>
                    </a:cubicBezTo>
                    <a:cubicBezTo>
                      <a:pt x="1785" y="245"/>
                      <a:pt x="1785" y="245"/>
                      <a:pt x="1785" y="245"/>
                    </a:cubicBezTo>
                    <a:cubicBezTo>
                      <a:pt x="1784" y="245"/>
                      <a:pt x="1782" y="244"/>
                      <a:pt x="1777" y="240"/>
                    </a:cubicBezTo>
                    <a:cubicBezTo>
                      <a:pt x="1776" y="240"/>
                      <a:pt x="1774" y="238"/>
                      <a:pt x="1776" y="227"/>
                    </a:cubicBezTo>
                    <a:cubicBezTo>
                      <a:pt x="1776" y="226"/>
                      <a:pt x="1775" y="226"/>
                      <a:pt x="1775" y="226"/>
                    </a:cubicBezTo>
                    <a:cubicBezTo>
                      <a:pt x="1774" y="225"/>
                      <a:pt x="1772" y="224"/>
                      <a:pt x="1771" y="221"/>
                    </a:cubicBezTo>
                    <a:cubicBezTo>
                      <a:pt x="1771" y="220"/>
                      <a:pt x="1763" y="215"/>
                      <a:pt x="1751" y="210"/>
                    </a:cubicBezTo>
                    <a:cubicBezTo>
                      <a:pt x="1749" y="209"/>
                      <a:pt x="1748" y="209"/>
                      <a:pt x="1746" y="208"/>
                    </a:cubicBezTo>
                    <a:cubicBezTo>
                      <a:pt x="1741" y="206"/>
                      <a:pt x="1735" y="204"/>
                      <a:pt x="1733" y="201"/>
                    </a:cubicBezTo>
                    <a:cubicBezTo>
                      <a:pt x="1733" y="200"/>
                      <a:pt x="1729" y="199"/>
                      <a:pt x="1727" y="198"/>
                    </a:cubicBezTo>
                    <a:cubicBezTo>
                      <a:pt x="1723" y="197"/>
                      <a:pt x="1718" y="196"/>
                      <a:pt x="1716" y="193"/>
                    </a:cubicBezTo>
                    <a:cubicBezTo>
                      <a:pt x="1712" y="189"/>
                      <a:pt x="1693" y="181"/>
                      <a:pt x="1685" y="181"/>
                    </a:cubicBezTo>
                    <a:cubicBezTo>
                      <a:pt x="1680" y="180"/>
                      <a:pt x="1678" y="178"/>
                      <a:pt x="1677" y="177"/>
                    </a:cubicBezTo>
                    <a:cubicBezTo>
                      <a:pt x="1676" y="176"/>
                      <a:pt x="1676" y="176"/>
                      <a:pt x="1676" y="176"/>
                    </a:cubicBezTo>
                    <a:cubicBezTo>
                      <a:pt x="1674" y="177"/>
                      <a:pt x="1673" y="177"/>
                      <a:pt x="1670" y="177"/>
                    </a:cubicBezTo>
                    <a:cubicBezTo>
                      <a:pt x="1663" y="177"/>
                      <a:pt x="1653" y="176"/>
                      <a:pt x="1648" y="175"/>
                    </a:cubicBezTo>
                    <a:cubicBezTo>
                      <a:pt x="1646" y="175"/>
                      <a:pt x="1645" y="176"/>
                      <a:pt x="1644" y="176"/>
                    </a:cubicBezTo>
                    <a:cubicBezTo>
                      <a:pt x="1642" y="177"/>
                      <a:pt x="1640" y="178"/>
                      <a:pt x="1638" y="177"/>
                    </a:cubicBezTo>
                    <a:cubicBezTo>
                      <a:pt x="1633" y="175"/>
                      <a:pt x="1620" y="170"/>
                      <a:pt x="1615" y="170"/>
                    </a:cubicBezTo>
                    <a:cubicBezTo>
                      <a:pt x="1614" y="170"/>
                      <a:pt x="1614" y="171"/>
                      <a:pt x="1614" y="171"/>
                    </a:cubicBezTo>
                    <a:cubicBezTo>
                      <a:pt x="1613" y="171"/>
                      <a:pt x="1613" y="172"/>
                      <a:pt x="1613" y="174"/>
                    </a:cubicBezTo>
                    <a:cubicBezTo>
                      <a:pt x="1612" y="175"/>
                      <a:pt x="1612" y="177"/>
                      <a:pt x="1610" y="178"/>
                    </a:cubicBezTo>
                    <a:cubicBezTo>
                      <a:pt x="1611" y="179"/>
                      <a:pt x="1612" y="180"/>
                      <a:pt x="1616" y="184"/>
                    </a:cubicBezTo>
                    <a:cubicBezTo>
                      <a:pt x="1618" y="186"/>
                      <a:pt x="1619" y="189"/>
                      <a:pt x="1619" y="191"/>
                    </a:cubicBezTo>
                    <a:cubicBezTo>
                      <a:pt x="1619" y="194"/>
                      <a:pt x="1616" y="196"/>
                      <a:pt x="1612" y="198"/>
                    </a:cubicBezTo>
                    <a:cubicBezTo>
                      <a:pt x="1611" y="199"/>
                      <a:pt x="1610" y="199"/>
                      <a:pt x="1608" y="199"/>
                    </a:cubicBezTo>
                    <a:cubicBezTo>
                      <a:pt x="1603" y="199"/>
                      <a:pt x="1597" y="195"/>
                      <a:pt x="1594" y="192"/>
                    </a:cubicBezTo>
                    <a:cubicBezTo>
                      <a:pt x="1593" y="190"/>
                      <a:pt x="1592" y="190"/>
                      <a:pt x="1590" y="189"/>
                    </a:cubicBezTo>
                    <a:cubicBezTo>
                      <a:pt x="1588" y="189"/>
                      <a:pt x="1584" y="188"/>
                      <a:pt x="1583" y="184"/>
                    </a:cubicBezTo>
                    <a:cubicBezTo>
                      <a:pt x="1582" y="181"/>
                      <a:pt x="1583" y="179"/>
                      <a:pt x="1583" y="178"/>
                    </a:cubicBezTo>
                    <a:cubicBezTo>
                      <a:pt x="1585" y="176"/>
                      <a:pt x="1589" y="176"/>
                      <a:pt x="1592" y="179"/>
                    </a:cubicBezTo>
                    <a:cubicBezTo>
                      <a:pt x="1593" y="180"/>
                      <a:pt x="1596" y="179"/>
                      <a:pt x="1597" y="177"/>
                    </a:cubicBezTo>
                    <a:cubicBezTo>
                      <a:pt x="1597" y="177"/>
                      <a:pt x="1597" y="177"/>
                      <a:pt x="1596" y="176"/>
                    </a:cubicBezTo>
                    <a:cubicBezTo>
                      <a:pt x="1595" y="175"/>
                      <a:pt x="1589" y="173"/>
                      <a:pt x="1585" y="173"/>
                    </a:cubicBezTo>
                    <a:cubicBezTo>
                      <a:pt x="1582" y="173"/>
                      <a:pt x="1581" y="175"/>
                      <a:pt x="1578" y="178"/>
                    </a:cubicBezTo>
                    <a:cubicBezTo>
                      <a:pt x="1577" y="180"/>
                      <a:pt x="1575" y="182"/>
                      <a:pt x="1572" y="183"/>
                    </a:cubicBezTo>
                    <a:cubicBezTo>
                      <a:pt x="1570" y="184"/>
                      <a:pt x="1568" y="185"/>
                      <a:pt x="1565" y="185"/>
                    </a:cubicBezTo>
                    <a:cubicBezTo>
                      <a:pt x="1557" y="185"/>
                      <a:pt x="1544" y="182"/>
                      <a:pt x="1542" y="180"/>
                    </a:cubicBezTo>
                    <a:cubicBezTo>
                      <a:pt x="1542" y="180"/>
                      <a:pt x="1540" y="180"/>
                      <a:pt x="1535" y="180"/>
                    </a:cubicBezTo>
                    <a:cubicBezTo>
                      <a:pt x="1526" y="180"/>
                      <a:pt x="1512" y="181"/>
                      <a:pt x="1510" y="182"/>
                    </a:cubicBezTo>
                    <a:cubicBezTo>
                      <a:pt x="1509" y="183"/>
                      <a:pt x="1509" y="186"/>
                      <a:pt x="1509" y="187"/>
                    </a:cubicBezTo>
                    <a:cubicBezTo>
                      <a:pt x="1509" y="190"/>
                      <a:pt x="1509" y="192"/>
                      <a:pt x="1507" y="193"/>
                    </a:cubicBezTo>
                    <a:cubicBezTo>
                      <a:pt x="1507" y="193"/>
                      <a:pt x="1507" y="193"/>
                      <a:pt x="1507" y="193"/>
                    </a:cubicBezTo>
                    <a:cubicBezTo>
                      <a:pt x="1506" y="193"/>
                      <a:pt x="1506" y="193"/>
                      <a:pt x="1506" y="193"/>
                    </a:cubicBezTo>
                    <a:cubicBezTo>
                      <a:pt x="1504" y="193"/>
                      <a:pt x="1503" y="191"/>
                      <a:pt x="1503" y="187"/>
                    </a:cubicBezTo>
                    <a:cubicBezTo>
                      <a:pt x="1502" y="184"/>
                      <a:pt x="1502" y="181"/>
                      <a:pt x="1502" y="180"/>
                    </a:cubicBezTo>
                    <a:cubicBezTo>
                      <a:pt x="1501" y="180"/>
                      <a:pt x="1499" y="179"/>
                      <a:pt x="1495" y="179"/>
                    </a:cubicBezTo>
                    <a:cubicBezTo>
                      <a:pt x="1490" y="179"/>
                      <a:pt x="1487" y="179"/>
                      <a:pt x="1486" y="177"/>
                    </a:cubicBezTo>
                    <a:cubicBezTo>
                      <a:pt x="1486" y="176"/>
                      <a:pt x="1486" y="175"/>
                      <a:pt x="1487" y="173"/>
                    </a:cubicBezTo>
                    <a:cubicBezTo>
                      <a:pt x="1488" y="173"/>
                      <a:pt x="1487" y="173"/>
                      <a:pt x="1487" y="172"/>
                    </a:cubicBezTo>
                    <a:cubicBezTo>
                      <a:pt x="1487" y="171"/>
                      <a:pt x="1486" y="168"/>
                      <a:pt x="1490" y="166"/>
                    </a:cubicBezTo>
                    <a:cubicBezTo>
                      <a:pt x="1490" y="164"/>
                      <a:pt x="1482" y="158"/>
                      <a:pt x="1472" y="153"/>
                    </a:cubicBezTo>
                    <a:cubicBezTo>
                      <a:pt x="1468" y="152"/>
                      <a:pt x="1462" y="151"/>
                      <a:pt x="1454" y="151"/>
                    </a:cubicBezTo>
                    <a:cubicBezTo>
                      <a:pt x="1445" y="151"/>
                      <a:pt x="1434" y="152"/>
                      <a:pt x="1430" y="154"/>
                    </a:cubicBezTo>
                    <a:cubicBezTo>
                      <a:pt x="1426" y="155"/>
                      <a:pt x="1419" y="155"/>
                      <a:pt x="1412" y="155"/>
                    </a:cubicBezTo>
                    <a:cubicBezTo>
                      <a:pt x="1407" y="155"/>
                      <a:pt x="1407" y="155"/>
                      <a:pt x="1407" y="155"/>
                    </a:cubicBezTo>
                    <a:cubicBezTo>
                      <a:pt x="1406" y="155"/>
                      <a:pt x="1405" y="155"/>
                      <a:pt x="1404" y="155"/>
                    </a:cubicBezTo>
                    <a:cubicBezTo>
                      <a:pt x="1403" y="155"/>
                      <a:pt x="1403" y="155"/>
                      <a:pt x="1403" y="155"/>
                    </a:cubicBezTo>
                    <a:cubicBezTo>
                      <a:pt x="1401" y="155"/>
                      <a:pt x="1400" y="155"/>
                      <a:pt x="1399" y="154"/>
                    </a:cubicBezTo>
                    <a:cubicBezTo>
                      <a:pt x="1398" y="153"/>
                      <a:pt x="1398" y="151"/>
                      <a:pt x="1399" y="150"/>
                    </a:cubicBezTo>
                    <a:cubicBezTo>
                      <a:pt x="1399" y="149"/>
                      <a:pt x="1399" y="149"/>
                      <a:pt x="1399" y="149"/>
                    </a:cubicBezTo>
                    <a:cubicBezTo>
                      <a:pt x="1398" y="147"/>
                      <a:pt x="1392" y="145"/>
                      <a:pt x="1389" y="145"/>
                    </a:cubicBezTo>
                    <a:cubicBezTo>
                      <a:pt x="1388" y="145"/>
                      <a:pt x="1388" y="145"/>
                      <a:pt x="1388" y="145"/>
                    </a:cubicBezTo>
                    <a:cubicBezTo>
                      <a:pt x="1387" y="146"/>
                      <a:pt x="1386" y="147"/>
                      <a:pt x="1385" y="147"/>
                    </a:cubicBezTo>
                    <a:cubicBezTo>
                      <a:pt x="1384" y="147"/>
                      <a:pt x="1382" y="146"/>
                      <a:pt x="1381" y="145"/>
                    </a:cubicBezTo>
                    <a:cubicBezTo>
                      <a:pt x="1381" y="144"/>
                      <a:pt x="1380" y="143"/>
                      <a:pt x="1380" y="142"/>
                    </a:cubicBezTo>
                    <a:cubicBezTo>
                      <a:pt x="1379" y="141"/>
                      <a:pt x="1373" y="139"/>
                      <a:pt x="1369" y="139"/>
                    </a:cubicBezTo>
                    <a:cubicBezTo>
                      <a:pt x="1369" y="139"/>
                      <a:pt x="1369" y="139"/>
                      <a:pt x="1368" y="139"/>
                    </a:cubicBezTo>
                    <a:cubicBezTo>
                      <a:pt x="1366" y="140"/>
                      <a:pt x="1364" y="139"/>
                      <a:pt x="1362" y="137"/>
                    </a:cubicBezTo>
                    <a:cubicBezTo>
                      <a:pt x="1362" y="136"/>
                      <a:pt x="1362" y="134"/>
                      <a:pt x="1362" y="133"/>
                    </a:cubicBezTo>
                    <a:cubicBezTo>
                      <a:pt x="1363" y="133"/>
                      <a:pt x="1364" y="131"/>
                      <a:pt x="1367" y="131"/>
                    </a:cubicBezTo>
                    <a:cubicBezTo>
                      <a:pt x="1367" y="131"/>
                      <a:pt x="1368" y="131"/>
                      <a:pt x="1369" y="131"/>
                    </a:cubicBezTo>
                    <a:cubicBezTo>
                      <a:pt x="1370" y="131"/>
                      <a:pt x="1370" y="131"/>
                      <a:pt x="1371" y="131"/>
                    </a:cubicBezTo>
                    <a:cubicBezTo>
                      <a:pt x="1374" y="131"/>
                      <a:pt x="1374" y="131"/>
                      <a:pt x="1375" y="131"/>
                    </a:cubicBezTo>
                    <a:cubicBezTo>
                      <a:pt x="1375" y="131"/>
                      <a:pt x="1375" y="131"/>
                      <a:pt x="1374" y="130"/>
                    </a:cubicBezTo>
                    <a:cubicBezTo>
                      <a:pt x="1372" y="127"/>
                      <a:pt x="1355" y="125"/>
                      <a:pt x="1343" y="125"/>
                    </a:cubicBezTo>
                    <a:cubicBezTo>
                      <a:pt x="1341" y="125"/>
                      <a:pt x="1340" y="125"/>
                      <a:pt x="1340" y="125"/>
                    </a:cubicBezTo>
                    <a:cubicBezTo>
                      <a:pt x="1340" y="125"/>
                      <a:pt x="1340" y="126"/>
                      <a:pt x="1340" y="126"/>
                    </a:cubicBezTo>
                    <a:cubicBezTo>
                      <a:pt x="1339" y="128"/>
                      <a:pt x="1338" y="132"/>
                      <a:pt x="1334" y="136"/>
                    </a:cubicBezTo>
                    <a:cubicBezTo>
                      <a:pt x="1331" y="139"/>
                      <a:pt x="1328" y="139"/>
                      <a:pt x="1326" y="139"/>
                    </a:cubicBezTo>
                    <a:cubicBezTo>
                      <a:pt x="1323" y="139"/>
                      <a:pt x="1321" y="138"/>
                      <a:pt x="1320" y="136"/>
                    </a:cubicBezTo>
                    <a:cubicBezTo>
                      <a:pt x="1319" y="135"/>
                      <a:pt x="1319" y="134"/>
                      <a:pt x="1319" y="133"/>
                    </a:cubicBezTo>
                    <a:cubicBezTo>
                      <a:pt x="1320" y="130"/>
                      <a:pt x="1322" y="129"/>
                      <a:pt x="1325" y="128"/>
                    </a:cubicBezTo>
                    <a:cubicBezTo>
                      <a:pt x="1325" y="128"/>
                      <a:pt x="1326" y="128"/>
                      <a:pt x="1327" y="128"/>
                    </a:cubicBezTo>
                    <a:cubicBezTo>
                      <a:pt x="1326" y="128"/>
                      <a:pt x="1324" y="128"/>
                      <a:pt x="1323" y="127"/>
                    </a:cubicBezTo>
                    <a:cubicBezTo>
                      <a:pt x="1320" y="127"/>
                      <a:pt x="1317" y="127"/>
                      <a:pt x="1315" y="125"/>
                    </a:cubicBezTo>
                    <a:cubicBezTo>
                      <a:pt x="1315" y="124"/>
                      <a:pt x="1314" y="122"/>
                      <a:pt x="1315" y="121"/>
                    </a:cubicBezTo>
                    <a:cubicBezTo>
                      <a:pt x="1316" y="120"/>
                      <a:pt x="1317" y="119"/>
                      <a:pt x="1319" y="119"/>
                    </a:cubicBezTo>
                    <a:cubicBezTo>
                      <a:pt x="1319" y="118"/>
                      <a:pt x="1319" y="118"/>
                      <a:pt x="1319" y="118"/>
                    </a:cubicBezTo>
                    <a:cubicBezTo>
                      <a:pt x="1311" y="117"/>
                      <a:pt x="1299" y="115"/>
                      <a:pt x="1293" y="115"/>
                    </a:cubicBezTo>
                    <a:cubicBezTo>
                      <a:pt x="1287" y="116"/>
                      <a:pt x="1283" y="114"/>
                      <a:pt x="1280" y="113"/>
                    </a:cubicBezTo>
                    <a:cubicBezTo>
                      <a:pt x="1278" y="112"/>
                      <a:pt x="1277" y="112"/>
                      <a:pt x="1275" y="112"/>
                    </a:cubicBezTo>
                    <a:cubicBezTo>
                      <a:pt x="1274" y="112"/>
                      <a:pt x="1274" y="112"/>
                      <a:pt x="1274" y="112"/>
                    </a:cubicBezTo>
                    <a:cubicBezTo>
                      <a:pt x="1274" y="112"/>
                      <a:pt x="1274" y="113"/>
                      <a:pt x="1275" y="114"/>
                    </a:cubicBezTo>
                    <a:cubicBezTo>
                      <a:pt x="1276" y="115"/>
                      <a:pt x="1276" y="116"/>
                      <a:pt x="1275" y="117"/>
                    </a:cubicBezTo>
                    <a:cubicBezTo>
                      <a:pt x="1274" y="120"/>
                      <a:pt x="1268" y="121"/>
                      <a:pt x="1266" y="121"/>
                    </a:cubicBezTo>
                    <a:cubicBezTo>
                      <a:pt x="1265" y="121"/>
                      <a:pt x="1264" y="121"/>
                      <a:pt x="1263" y="120"/>
                    </a:cubicBezTo>
                    <a:cubicBezTo>
                      <a:pt x="1259" y="120"/>
                      <a:pt x="1255" y="122"/>
                      <a:pt x="1254" y="123"/>
                    </a:cubicBezTo>
                    <a:cubicBezTo>
                      <a:pt x="1254" y="123"/>
                      <a:pt x="1254" y="124"/>
                      <a:pt x="1254" y="124"/>
                    </a:cubicBezTo>
                    <a:cubicBezTo>
                      <a:pt x="1255" y="125"/>
                      <a:pt x="1255" y="125"/>
                      <a:pt x="1255" y="125"/>
                    </a:cubicBezTo>
                    <a:cubicBezTo>
                      <a:pt x="1256" y="125"/>
                      <a:pt x="1257" y="125"/>
                      <a:pt x="1257" y="124"/>
                    </a:cubicBezTo>
                    <a:cubicBezTo>
                      <a:pt x="1259" y="124"/>
                      <a:pt x="1261" y="123"/>
                      <a:pt x="1263" y="124"/>
                    </a:cubicBezTo>
                    <a:cubicBezTo>
                      <a:pt x="1264" y="124"/>
                      <a:pt x="1264" y="125"/>
                      <a:pt x="1264" y="126"/>
                    </a:cubicBezTo>
                    <a:cubicBezTo>
                      <a:pt x="1264" y="128"/>
                      <a:pt x="1263" y="129"/>
                      <a:pt x="1261" y="130"/>
                    </a:cubicBezTo>
                    <a:cubicBezTo>
                      <a:pt x="1261" y="130"/>
                      <a:pt x="1261" y="130"/>
                      <a:pt x="1261" y="130"/>
                    </a:cubicBezTo>
                    <a:cubicBezTo>
                      <a:pt x="1264" y="133"/>
                      <a:pt x="1264" y="136"/>
                      <a:pt x="1264" y="138"/>
                    </a:cubicBezTo>
                    <a:cubicBezTo>
                      <a:pt x="1264" y="139"/>
                      <a:pt x="1264" y="139"/>
                      <a:pt x="1264" y="139"/>
                    </a:cubicBezTo>
                    <a:cubicBezTo>
                      <a:pt x="1264" y="140"/>
                      <a:pt x="1264" y="141"/>
                      <a:pt x="1263" y="141"/>
                    </a:cubicBezTo>
                    <a:cubicBezTo>
                      <a:pt x="1262" y="143"/>
                      <a:pt x="1259" y="143"/>
                      <a:pt x="1258" y="143"/>
                    </a:cubicBezTo>
                    <a:cubicBezTo>
                      <a:pt x="1255" y="143"/>
                      <a:pt x="1253" y="142"/>
                      <a:pt x="1252" y="141"/>
                    </a:cubicBezTo>
                    <a:cubicBezTo>
                      <a:pt x="1251" y="139"/>
                      <a:pt x="1249" y="140"/>
                      <a:pt x="1247" y="140"/>
                    </a:cubicBezTo>
                    <a:cubicBezTo>
                      <a:pt x="1246" y="140"/>
                      <a:pt x="1245" y="141"/>
                      <a:pt x="1244" y="141"/>
                    </a:cubicBezTo>
                    <a:cubicBezTo>
                      <a:pt x="1245" y="141"/>
                      <a:pt x="1246" y="142"/>
                      <a:pt x="1246" y="144"/>
                    </a:cubicBezTo>
                    <a:cubicBezTo>
                      <a:pt x="1246" y="145"/>
                      <a:pt x="1245" y="147"/>
                      <a:pt x="1239" y="148"/>
                    </a:cubicBezTo>
                    <a:cubicBezTo>
                      <a:pt x="1234" y="148"/>
                      <a:pt x="1233" y="145"/>
                      <a:pt x="1232" y="143"/>
                    </a:cubicBezTo>
                    <a:cubicBezTo>
                      <a:pt x="1231" y="143"/>
                      <a:pt x="1231" y="142"/>
                      <a:pt x="1231" y="142"/>
                    </a:cubicBezTo>
                    <a:cubicBezTo>
                      <a:pt x="1230" y="142"/>
                      <a:pt x="1230" y="142"/>
                      <a:pt x="1229" y="142"/>
                    </a:cubicBezTo>
                    <a:cubicBezTo>
                      <a:pt x="1227" y="142"/>
                      <a:pt x="1224" y="142"/>
                      <a:pt x="1221" y="141"/>
                    </a:cubicBezTo>
                    <a:cubicBezTo>
                      <a:pt x="1218" y="140"/>
                      <a:pt x="1215" y="139"/>
                      <a:pt x="1213" y="139"/>
                    </a:cubicBezTo>
                    <a:cubicBezTo>
                      <a:pt x="1211" y="139"/>
                      <a:pt x="1210" y="140"/>
                      <a:pt x="1208" y="141"/>
                    </a:cubicBezTo>
                    <a:cubicBezTo>
                      <a:pt x="1206" y="142"/>
                      <a:pt x="1204" y="143"/>
                      <a:pt x="1200" y="144"/>
                    </a:cubicBezTo>
                    <a:cubicBezTo>
                      <a:pt x="1194" y="144"/>
                      <a:pt x="1184" y="140"/>
                      <a:pt x="1181" y="136"/>
                    </a:cubicBezTo>
                    <a:cubicBezTo>
                      <a:pt x="1181" y="136"/>
                      <a:pt x="1180" y="134"/>
                      <a:pt x="1180" y="134"/>
                    </a:cubicBezTo>
                    <a:cubicBezTo>
                      <a:pt x="1180" y="134"/>
                      <a:pt x="1179" y="135"/>
                      <a:pt x="1178" y="136"/>
                    </a:cubicBezTo>
                    <a:cubicBezTo>
                      <a:pt x="1177" y="137"/>
                      <a:pt x="1176" y="139"/>
                      <a:pt x="1176" y="141"/>
                    </a:cubicBezTo>
                    <a:cubicBezTo>
                      <a:pt x="1175" y="145"/>
                      <a:pt x="1174" y="148"/>
                      <a:pt x="1171" y="148"/>
                    </a:cubicBezTo>
                    <a:cubicBezTo>
                      <a:pt x="1170" y="148"/>
                      <a:pt x="1169" y="150"/>
                      <a:pt x="1168" y="151"/>
                    </a:cubicBezTo>
                    <a:cubicBezTo>
                      <a:pt x="1167" y="154"/>
                      <a:pt x="1166" y="156"/>
                      <a:pt x="1164" y="157"/>
                    </a:cubicBezTo>
                    <a:cubicBezTo>
                      <a:pt x="1163" y="157"/>
                      <a:pt x="1163" y="157"/>
                      <a:pt x="1162" y="157"/>
                    </a:cubicBezTo>
                    <a:cubicBezTo>
                      <a:pt x="1160" y="157"/>
                      <a:pt x="1159" y="156"/>
                      <a:pt x="1159" y="156"/>
                    </a:cubicBezTo>
                    <a:cubicBezTo>
                      <a:pt x="1158" y="155"/>
                      <a:pt x="1157" y="155"/>
                      <a:pt x="1157" y="155"/>
                    </a:cubicBezTo>
                    <a:cubicBezTo>
                      <a:pt x="1156" y="155"/>
                      <a:pt x="1156" y="155"/>
                      <a:pt x="1156" y="155"/>
                    </a:cubicBezTo>
                    <a:cubicBezTo>
                      <a:pt x="1151" y="155"/>
                      <a:pt x="1138" y="142"/>
                      <a:pt x="1137" y="138"/>
                    </a:cubicBezTo>
                    <a:cubicBezTo>
                      <a:pt x="1137" y="136"/>
                      <a:pt x="1130" y="129"/>
                      <a:pt x="1128" y="128"/>
                    </a:cubicBezTo>
                    <a:cubicBezTo>
                      <a:pt x="1126" y="127"/>
                      <a:pt x="1127" y="125"/>
                      <a:pt x="1127" y="125"/>
                    </a:cubicBezTo>
                    <a:cubicBezTo>
                      <a:pt x="1127" y="124"/>
                      <a:pt x="1127" y="123"/>
                      <a:pt x="1130" y="123"/>
                    </a:cubicBezTo>
                    <a:cubicBezTo>
                      <a:pt x="1132" y="123"/>
                      <a:pt x="1134" y="124"/>
                      <a:pt x="1135" y="125"/>
                    </a:cubicBezTo>
                    <a:cubicBezTo>
                      <a:pt x="1137" y="126"/>
                      <a:pt x="1139" y="126"/>
                      <a:pt x="1141" y="125"/>
                    </a:cubicBezTo>
                    <a:cubicBezTo>
                      <a:pt x="1141" y="125"/>
                      <a:pt x="1141" y="124"/>
                      <a:pt x="1141" y="123"/>
                    </a:cubicBezTo>
                    <a:cubicBezTo>
                      <a:pt x="1141" y="122"/>
                      <a:pt x="1140" y="121"/>
                      <a:pt x="1139" y="121"/>
                    </a:cubicBezTo>
                    <a:cubicBezTo>
                      <a:pt x="1136" y="121"/>
                      <a:pt x="1135" y="119"/>
                      <a:pt x="1135" y="118"/>
                    </a:cubicBezTo>
                    <a:cubicBezTo>
                      <a:pt x="1135" y="116"/>
                      <a:pt x="1136" y="115"/>
                      <a:pt x="1137" y="114"/>
                    </a:cubicBezTo>
                    <a:cubicBezTo>
                      <a:pt x="1137" y="113"/>
                      <a:pt x="1136" y="113"/>
                      <a:pt x="1136" y="112"/>
                    </a:cubicBezTo>
                    <a:cubicBezTo>
                      <a:pt x="1135" y="110"/>
                      <a:pt x="1134" y="109"/>
                      <a:pt x="1134" y="107"/>
                    </a:cubicBezTo>
                    <a:cubicBezTo>
                      <a:pt x="1135" y="106"/>
                      <a:pt x="1135" y="106"/>
                      <a:pt x="1136" y="105"/>
                    </a:cubicBezTo>
                    <a:cubicBezTo>
                      <a:pt x="1135" y="105"/>
                      <a:pt x="1135" y="105"/>
                      <a:pt x="1134" y="105"/>
                    </a:cubicBezTo>
                    <a:cubicBezTo>
                      <a:pt x="1131" y="105"/>
                      <a:pt x="1126" y="102"/>
                      <a:pt x="1125" y="99"/>
                    </a:cubicBezTo>
                    <a:cubicBezTo>
                      <a:pt x="1124" y="99"/>
                      <a:pt x="1122" y="98"/>
                      <a:pt x="1118" y="98"/>
                    </a:cubicBezTo>
                    <a:cubicBezTo>
                      <a:pt x="1116" y="98"/>
                      <a:pt x="1115" y="98"/>
                      <a:pt x="1114" y="99"/>
                    </a:cubicBezTo>
                    <a:cubicBezTo>
                      <a:pt x="1114" y="99"/>
                      <a:pt x="1114" y="100"/>
                      <a:pt x="1113" y="100"/>
                    </a:cubicBezTo>
                    <a:cubicBezTo>
                      <a:pt x="1113" y="101"/>
                      <a:pt x="1112" y="102"/>
                      <a:pt x="1110" y="102"/>
                    </a:cubicBezTo>
                    <a:cubicBezTo>
                      <a:pt x="1109" y="102"/>
                      <a:pt x="1107" y="101"/>
                      <a:pt x="1106" y="100"/>
                    </a:cubicBezTo>
                    <a:cubicBezTo>
                      <a:pt x="1106" y="99"/>
                      <a:pt x="1106" y="99"/>
                      <a:pt x="1106" y="98"/>
                    </a:cubicBezTo>
                    <a:cubicBezTo>
                      <a:pt x="1105" y="98"/>
                      <a:pt x="1104" y="98"/>
                      <a:pt x="1103" y="98"/>
                    </a:cubicBezTo>
                    <a:cubicBezTo>
                      <a:pt x="1100" y="97"/>
                      <a:pt x="1097" y="97"/>
                      <a:pt x="1094" y="96"/>
                    </a:cubicBezTo>
                    <a:cubicBezTo>
                      <a:pt x="1089" y="95"/>
                      <a:pt x="1087" y="92"/>
                      <a:pt x="1086" y="90"/>
                    </a:cubicBezTo>
                    <a:cubicBezTo>
                      <a:pt x="1085" y="90"/>
                      <a:pt x="1085" y="89"/>
                      <a:pt x="1085" y="89"/>
                    </a:cubicBezTo>
                    <a:cubicBezTo>
                      <a:pt x="1085" y="89"/>
                      <a:pt x="1085" y="90"/>
                      <a:pt x="1085" y="90"/>
                    </a:cubicBezTo>
                    <a:cubicBezTo>
                      <a:pt x="1084" y="92"/>
                      <a:pt x="1083" y="94"/>
                      <a:pt x="1081" y="94"/>
                    </a:cubicBezTo>
                    <a:cubicBezTo>
                      <a:pt x="1080" y="94"/>
                      <a:pt x="1079" y="94"/>
                      <a:pt x="1079" y="94"/>
                    </a:cubicBezTo>
                    <a:cubicBezTo>
                      <a:pt x="1078" y="93"/>
                      <a:pt x="1076" y="94"/>
                      <a:pt x="1076" y="95"/>
                    </a:cubicBezTo>
                    <a:cubicBezTo>
                      <a:pt x="1075" y="95"/>
                      <a:pt x="1075" y="96"/>
                      <a:pt x="1076" y="97"/>
                    </a:cubicBezTo>
                    <a:cubicBezTo>
                      <a:pt x="1077" y="100"/>
                      <a:pt x="1077" y="102"/>
                      <a:pt x="1076" y="104"/>
                    </a:cubicBezTo>
                    <a:cubicBezTo>
                      <a:pt x="1076" y="105"/>
                      <a:pt x="1076" y="106"/>
                      <a:pt x="1076" y="107"/>
                    </a:cubicBezTo>
                    <a:cubicBezTo>
                      <a:pt x="1075" y="110"/>
                      <a:pt x="1073" y="111"/>
                      <a:pt x="1072" y="111"/>
                    </a:cubicBezTo>
                    <a:cubicBezTo>
                      <a:pt x="1071" y="111"/>
                      <a:pt x="1070" y="110"/>
                      <a:pt x="1068" y="110"/>
                    </a:cubicBezTo>
                    <a:cubicBezTo>
                      <a:pt x="1068" y="109"/>
                      <a:pt x="1067" y="109"/>
                      <a:pt x="1066" y="109"/>
                    </a:cubicBezTo>
                    <a:cubicBezTo>
                      <a:pt x="1065" y="108"/>
                      <a:pt x="1065" y="109"/>
                      <a:pt x="1064" y="109"/>
                    </a:cubicBezTo>
                    <a:cubicBezTo>
                      <a:pt x="1063" y="110"/>
                      <a:pt x="1061" y="111"/>
                      <a:pt x="1058" y="111"/>
                    </a:cubicBezTo>
                    <a:cubicBezTo>
                      <a:pt x="1056" y="111"/>
                      <a:pt x="1055" y="111"/>
                      <a:pt x="1053" y="110"/>
                    </a:cubicBezTo>
                    <a:cubicBezTo>
                      <a:pt x="1049" y="109"/>
                      <a:pt x="1046" y="109"/>
                      <a:pt x="1043" y="109"/>
                    </a:cubicBezTo>
                    <a:cubicBezTo>
                      <a:pt x="1041" y="109"/>
                      <a:pt x="1038" y="109"/>
                      <a:pt x="1036" y="106"/>
                    </a:cubicBezTo>
                    <a:cubicBezTo>
                      <a:pt x="1036" y="106"/>
                      <a:pt x="1036" y="105"/>
                      <a:pt x="1035" y="105"/>
                    </a:cubicBezTo>
                    <a:cubicBezTo>
                      <a:pt x="1035" y="108"/>
                      <a:pt x="1030" y="108"/>
                      <a:pt x="1029" y="108"/>
                    </a:cubicBezTo>
                    <a:cubicBezTo>
                      <a:pt x="1025" y="108"/>
                      <a:pt x="1017" y="107"/>
                      <a:pt x="1016" y="103"/>
                    </a:cubicBezTo>
                    <a:cubicBezTo>
                      <a:pt x="1015" y="100"/>
                      <a:pt x="1016" y="98"/>
                      <a:pt x="1018" y="97"/>
                    </a:cubicBezTo>
                    <a:cubicBezTo>
                      <a:pt x="1016" y="97"/>
                      <a:pt x="1014" y="97"/>
                      <a:pt x="1012" y="97"/>
                    </a:cubicBezTo>
                    <a:cubicBezTo>
                      <a:pt x="1008" y="97"/>
                      <a:pt x="1005" y="96"/>
                      <a:pt x="1001" y="95"/>
                    </a:cubicBezTo>
                    <a:cubicBezTo>
                      <a:pt x="998" y="94"/>
                      <a:pt x="995" y="94"/>
                      <a:pt x="991" y="94"/>
                    </a:cubicBezTo>
                    <a:cubicBezTo>
                      <a:pt x="988" y="94"/>
                      <a:pt x="988" y="94"/>
                      <a:pt x="988" y="94"/>
                    </a:cubicBezTo>
                    <a:cubicBezTo>
                      <a:pt x="981" y="95"/>
                      <a:pt x="967" y="96"/>
                      <a:pt x="964" y="97"/>
                    </a:cubicBezTo>
                    <a:cubicBezTo>
                      <a:pt x="964" y="97"/>
                      <a:pt x="964" y="98"/>
                      <a:pt x="964" y="98"/>
                    </a:cubicBezTo>
                    <a:cubicBezTo>
                      <a:pt x="965" y="99"/>
                      <a:pt x="965" y="101"/>
                      <a:pt x="964" y="102"/>
                    </a:cubicBezTo>
                    <a:cubicBezTo>
                      <a:pt x="964" y="103"/>
                      <a:pt x="963" y="103"/>
                      <a:pt x="962" y="104"/>
                    </a:cubicBezTo>
                    <a:cubicBezTo>
                      <a:pt x="961" y="104"/>
                      <a:pt x="961" y="104"/>
                      <a:pt x="961" y="104"/>
                    </a:cubicBezTo>
                    <a:cubicBezTo>
                      <a:pt x="960" y="104"/>
                      <a:pt x="959" y="103"/>
                      <a:pt x="958" y="102"/>
                    </a:cubicBezTo>
                    <a:cubicBezTo>
                      <a:pt x="957" y="101"/>
                      <a:pt x="957" y="98"/>
                      <a:pt x="957" y="95"/>
                    </a:cubicBezTo>
                    <a:cubicBezTo>
                      <a:pt x="958" y="94"/>
                      <a:pt x="958" y="92"/>
                      <a:pt x="958" y="91"/>
                    </a:cubicBezTo>
                    <a:cubicBezTo>
                      <a:pt x="957" y="90"/>
                      <a:pt x="957" y="90"/>
                      <a:pt x="956" y="89"/>
                    </a:cubicBezTo>
                    <a:cubicBezTo>
                      <a:pt x="956" y="90"/>
                      <a:pt x="956" y="91"/>
                      <a:pt x="955" y="91"/>
                    </a:cubicBezTo>
                    <a:cubicBezTo>
                      <a:pt x="953" y="94"/>
                      <a:pt x="948" y="94"/>
                      <a:pt x="947" y="94"/>
                    </a:cubicBezTo>
                    <a:cubicBezTo>
                      <a:pt x="946" y="94"/>
                      <a:pt x="943" y="94"/>
                      <a:pt x="941" y="92"/>
                    </a:cubicBezTo>
                    <a:cubicBezTo>
                      <a:pt x="937" y="89"/>
                      <a:pt x="934" y="87"/>
                      <a:pt x="929" y="86"/>
                    </a:cubicBezTo>
                    <a:cubicBezTo>
                      <a:pt x="928" y="86"/>
                      <a:pt x="928" y="86"/>
                      <a:pt x="927" y="86"/>
                    </a:cubicBezTo>
                    <a:cubicBezTo>
                      <a:pt x="923" y="86"/>
                      <a:pt x="919" y="89"/>
                      <a:pt x="918" y="90"/>
                    </a:cubicBezTo>
                    <a:cubicBezTo>
                      <a:pt x="919" y="91"/>
                      <a:pt x="920" y="91"/>
                      <a:pt x="921" y="91"/>
                    </a:cubicBezTo>
                    <a:cubicBezTo>
                      <a:pt x="923" y="91"/>
                      <a:pt x="925" y="91"/>
                      <a:pt x="925" y="93"/>
                    </a:cubicBezTo>
                    <a:cubicBezTo>
                      <a:pt x="925" y="94"/>
                      <a:pt x="925" y="95"/>
                      <a:pt x="925" y="95"/>
                    </a:cubicBezTo>
                    <a:cubicBezTo>
                      <a:pt x="924" y="97"/>
                      <a:pt x="921" y="97"/>
                      <a:pt x="916" y="98"/>
                    </a:cubicBezTo>
                    <a:cubicBezTo>
                      <a:pt x="915" y="98"/>
                      <a:pt x="912" y="98"/>
                      <a:pt x="911" y="98"/>
                    </a:cubicBezTo>
                    <a:cubicBezTo>
                      <a:pt x="909" y="103"/>
                      <a:pt x="893" y="105"/>
                      <a:pt x="893" y="105"/>
                    </a:cubicBezTo>
                    <a:cubicBezTo>
                      <a:pt x="890" y="106"/>
                      <a:pt x="890" y="106"/>
                      <a:pt x="890" y="106"/>
                    </a:cubicBezTo>
                    <a:cubicBezTo>
                      <a:pt x="881" y="107"/>
                      <a:pt x="879" y="107"/>
                      <a:pt x="875" y="111"/>
                    </a:cubicBezTo>
                    <a:cubicBezTo>
                      <a:pt x="874" y="112"/>
                      <a:pt x="873" y="112"/>
                      <a:pt x="872" y="112"/>
                    </a:cubicBezTo>
                    <a:cubicBezTo>
                      <a:pt x="870" y="112"/>
                      <a:pt x="870" y="112"/>
                      <a:pt x="870" y="112"/>
                    </a:cubicBezTo>
                    <a:cubicBezTo>
                      <a:pt x="870" y="111"/>
                      <a:pt x="870" y="111"/>
                      <a:pt x="870" y="111"/>
                    </a:cubicBezTo>
                    <a:cubicBezTo>
                      <a:pt x="868" y="108"/>
                      <a:pt x="874" y="101"/>
                      <a:pt x="875" y="100"/>
                    </a:cubicBezTo>
                    <a:cubicBezTo>
                      <a:pt x="878" y="97"/>
                      <a:pt x="880" y="97"/>
                      <a:pt x="882" y="96"/>
                    </a:cubicBezTo>
                    <a:cubicBezTo>
                      <a:pt x="884" y="96"/>
                      <a:pt x="885" y="95"/>
                      <a:pt x="886" y="95"/>
                    </a:cubicBezTo>
                    <a:cubicBezTo>
                      <a:pt x="888" y="91"/>
                      <a:pt x="891" y="91"/>
                      <a:pt x="896" y="90"/>
                    </a:cubicBezTo>
                    <a:cubicBezTo>
                      <a:pt x="897" y="90"/>
                      <a:pt x="898" y="90"/>
                      <a:pt x="899" y="90"/>
                    </a:cubicBezTo>
                    <a:cubicBezTo>
                      <a:pt x="902" y="89"/>
                      <a:pt x="903" y="88"/>
                      <a:pt x="905" y="87"/>
                    </a:cubicBezTo>
                    <a:cubicBezTo>
                      <a:pt x="905" y="86"/>
                      <a:pt x="906" y="85"/>
                      <a:pt x="908" y="84"/>
                    </a:cubicBezTo>
                    <a:cubicBezTo>
                      <a:pt x="909" y="84"/>
                      <a:pt x="909" y="84"/>
                      <a:pt x="909" y="84"/>
                    </a:cubicBezTo>
                    <a:cubicBezTo>
                      <a:pt x="911" y="83"/>
                      <a:pt x="918" y="80"/>
                      <a:pt x="918" y="78"/>
                    </a:cubicBezTo>
                    <a:cubicBezTo>
                      <a:pt x="920" y="74"/>
                      <a:pt x="936" y="69"/>
                      <a:pt x="939" y="69"/>
                    </a:cubicBezTo>
                    <a:cubicBezTo>
                      <a:pt x="940" y="69"/>
                      <a:pt x="941" y="67"/>
                      <a:pt x="941" y="66"/>
                    </a:cubicBezTo>
                    <a:cubicBezTo>
                      <a:pt x="942" y="65"/>
                      <a:pt x="943" y="63"/>
                      <a:pt x="945" y="63"/>
                    </a:cubicBezTo>
                    <a:cubicBezTo>
                      <a:pt x="946" y="63"/>
                      <a:pt x="949" y="62"/>
                      <a:pt x="958" y="58"/>
                    </a:cubicBezTo>
                    <a:cubicBezTo>
                      <a:pt x="960" y="57"/>
                      <a:pt x="961" y="54"/>
                      <a:pt x="962" y="53"/>
                    </a:cubicBezTo>
                    <a:cubicBezTo>
                      <a:pt x="961" y="53"/>
                      <a:pt x="961" y="53"/>
                      <a:pt x="961" y="53"/>
                    </a:cubicBezTo>
                    <a:cubicBezTo>
                      <a:pt x="959" y="52"/>
                      <a:pt x="957" y="51"/>
                      <a:pt x="957" y="49"/>
                    </a:cubicBezTo>
                    <a:cubicBezTo>
                      <a:pt x="957" y="48"/>
                      <a:pt x="957" y="48"/>
                      <a:pt x="957" y="47"/>
                    </a:cubicBezTo>
                    <a:cubicBezTo>
                      <a:pt x="958" y="46"/>
                      <a:pt x="959" y="46"/>
                      <a:pt x="960" y="46"/>
                    </a:cubicBezTo>
                    <a:cubicBezTo>
                      <a:pt x="961" y="46"/>
                      <a:pt x="962" y="46"/>
                      <a:pt x="964" y="45"/>
                    </a:cubicBezTo>
                    <a:cubicBezTo>
                      <a:pt x="964" y="45"/>
                      <a:pt x="964" y="45"/>
                      <a:pt x="963" y="44"/>
                    </a:cubicBezTo>
                    <a:cubicBezTo>
                      <a:pt x="963" y="44"/>
                      <a:pt x="963" y="44"/>
                      <a:pt x="962" y="44"/>
                    </a:cubicBezTo>
                    <a:cubicBezTo>
                      <a:pt x="962" y="44"/>
                      <a:pt x="961" y="44"/>
                      <a:pt x="961" y="44"/>
                    </a:cubicBezTo>
                    <a:cubicBezTo>
                      <a:pt x="960" y="44"/>
                      <a:pt x="960" y="44"/>
                      <a:pt x="960" y="44"/>
                    </a:cubicBezTo>
                    <a:cubicBezTo>
                      <a:pt x="959" y="43"/>
                      <a:pt x="959" y="43"/>
                      <a:pt x="959" y="43"/>
                    </a:cubicBezTo>
                    <a:cubicBezTo>
                      <a:pt x="958" y="42"/>
                      <a:pt x="959" y="41"/>
                      <a:pt x="959" y="40"/>
                    </a:cubicBezTo>
                    <a:cubicBezTo>
                      <a:pt x="959" y="39"/>
                      <a:pt x="960" y="38"/>
                      <a:pt x="959" y="38"/>
                    </a:cubicBezTo>
                    <a:cubicBezTo>
                      <a:pt x="959" y="37"/>
                      <a:pt x="957" y="37"/>
                      <a:pt x="956" y="38"/>
                    </a:cubicBezTo>
                    <a:cubicBezTo>
                      <a:pt x="956" y="38"/>
                      <a:pt x="955" y="38"/>
                      <a:pt x="954" y="38"/>
                    </a:cubicBezTo>
                    <a:cubicBezTo>
                      <a:pt x="953" y="38"/>
                      <a:pt x="952" y="38"/>
                      <a:pt x="952" y="37"/>
                    </a:cubicBezTo>
                    <a:cubicBezTo>
                      <a:pt x="951" y="37"/>
                      <a:pt x="951" y="36"/>
                      <a:pt x="951" y="35"/>
                    </a:cubicBezTo>
                    <a:cubicBezTo>
                      <a:pt x="951" y="31"/>
                      <a:pt x="951" y="28"/>
                      <a:pt x="949" y="27"/>
                    </a:cubicBezTo>
                    <a:cubicBezTo>
                      <a:pt x="950" y="27"/>
                      <a:pt x="949" y="28"/>
                      <a:pt x="948" y="28"/>
                    </a:cubicBezTo>
                    <a:cubicBezTo>
                      <a:pt x="947" y="28"/>
                      <a:pt x="946" y="29"/>
                      <a:pt x="944" y="29"/>
                    </a:cubicBezTo>
                    <a:cubicBezTo>
                      <a:pt x="942" y="29"/>
                      <a:pt x="941" y="29"/>
                      <a:pt x="940" y="28"/>
                    </a:cubicBezTo>
                    <a:cubicBezTo>
                      <a:pt x="937" y="26"/>
                      <a:pt x="930" y="24"/>
                      <a:pt x="926" y="24"/>
                    </a:cubicBezTo>
                    <a:cubicBezTo>
                      <a:pt x="926" y="24"/>
                      <a:pt x="926" y="24"/>
                      <a:pt x="926" y="24"/>
                    </a:cubicBezTo>
                    <a:cubicBezTo>
                      <a:pt x="925" y="25"/>
                      <a:pt x="924" y="25"/>
                      <a:pt x="921" y="24"/>
                    </a:cubicBezTo>
                    <a:cubicBezTo>
                      <a:pt x="921" y="24"/>
                      <a:pt x="919" y="23"/>
                      <a:pt x="919" y="23"/>
                    </a:cubicBezTo>
                    <a:cubicBezTo>
                      <a:pt x="918" y="24"/>
                      <a:pt x="917" y="25"/>
                      <a:pt x="911" y="25"/>
                    </a:cubicBezTo>
                    <a:cubicBezTo>
                      <a:pt x="909" y="25"/>
                      <a:pt x="905" y="24"/>
                      <a:pt x="903" y="24"/>
                    </a:cubicBezTo>
                    <a:cubicBezTo>
                      <a:pt x="901" y="23"/>
                      <a:pt x="899" y="25"/>
                      <a:pt x="899" y="26"/>
                    </a:cubicBezTo>
                    <a:cubicBezTo>
                      <a:pt x="898" y="30"/>
                      <a:pt x="892" y="30"/>
                      <a:pt x="890" y="30"/>
                    </a:cubicBezTo>
                    <a:cubicBezTo>
                      <a:pt x="887" y="30"/>
                      <a:pt x="883" y="30"/>
                      <a:pt x="882" y="29"/>
                    </a:cubicBezTo>
                    <a:cubicBezTo>
                      <a:pt x="881" y="29"/>
                      <a:pt x="881" y="29"/>
                      <a:pt x="881" y="29"/>
                    </a:cubicBezTo>
                    <a:cubicBezTo>
                      <a:pt x="880" y="28"/>
                      <a:pt x="880" y="28"/>
                      <a:pt x="880" y="28"/>
                    </a:cubicBezTo>
                    <a:cubicBezTo>
                      <a:pt x="880" y="26"/>
                      <a:pt x="881" y="24"/>
                      <a:pt x="885" y="20"/>
                    </a:cubicBezTo>
                    <a:cubicBezTo>
                      <a:pt x="886" y="20"/>
                      <a:pt x="886" y="19"/>
                      <a:pt x="887" y="18"/>
                    </a:cubicBezTo>
                    <a:cubicBezTo>
                      <a:pt x="886" y="18"/>
                      <a:pt x="884" y="18"/>
                      <a:pt x="882" y="18"/>
                    </a:cubicBezTo>
                    <a:cubicBezTo>
                      <a:pt x="881" y="18"/>
                      <a:pt x="880" y="18"/>
                      <a:pt x="878" y="18"/>
                    </a:cubicBezTo>
                    <a:cubicBezTo>
                      <a:pt x="873" y="18"/>
                      <a:pt x="871" y="18"/>
                      <a:pt x="870" y="17"/>
                    </a:cubicBezTo>
                    <a:cubicBezTo>
                      <a:pt x="870" y="16"/>
                      <a:pt x="865" y="16"/>
                      <a:pt x="860" y="16"/>
                    </a:cubicBezTo>
                    <a:cubicBezTo>
                      <a:pt x="860" y="16"/>
                      <a:pt x="859" y="16"/>
                      <a:pt x="859" y="16"/>
                    </a:cubicBezTo>
                    <a:cubicBezTo>
                      <a:pt x="858" y="16"/>
                      <a:pt x="858" y="16"/>
                      <a:pt x="858" y="16"/>
                    </a:cubicBezTo>
                    <a:cubicBezTo>
                      <a:pt x="856" y="16"/>
                      <a:pt x="855" y="14"/>
                      <a:pt x="855" y="14"/>
                    </a:cubicBezTo>
                    <a:cubicBezTo>
                      <a:pt x="855" y="13"/>
                      <a:pt x="855" y="11"/>
                      <a:pt x="862" y="10"/>
                    </a:cubicBezTo>
                    <a:cubicBezTo>
                      <a:pt x="863" y="10"/>
                      <a:pt x="865" y="9"/>
                      <a:pt x="866" y="9"/>
                    </a:cubicBezTo>
                    <a:cubicBezTo>
                      <a:pt x="868" y="8"/>
                      <a:pt x="870" y="7"/>
                      <a:pt x="872" y="6"/>
                    </a:cubicBezTo>
                    <a:cubicBezTo>
                      <a:pt x="873" y="6"/>
                      <a:pt x="873" y="6"/>
                      <a:pt x="873" y="6"/>
                    </a:cubicBezTo>
                    <a:cubicBezTo>
                      <a:pt x="873" y="6"/>
                      <a:pt x="872" y="5"/>
                      <a:pt x="872" y="5"/>
                    </a:cubicBezTo>
                    <a:cubicBezTo>
                      <a:pt x="872" y="4"/>
                      <a:pt x="870" y="4"/>
                      <a:pt x="869" y="4"/>
                    </a:cubicBezTo>
                    <a:cubicBezTo>
                      <a:pt x="867" y="4"/>
                      <a:pt x="866" y="4"/>
                      <a:pt x="864" y="3"/>
                    </a:cubicBezTo>
                    <a:cubicBezTo>
                      <a:pt x="862" y="3"/>
                      <a:pt x="862" y="3"/>
                      <a:pt x="862" y="3"/>
                    </a:cubicBezTo>
                    <a:cubicBezTo>
                      <a:pt x="858" y="2"/>
                      <a:pt x="855" y="1"/>
                      <a:pt x="852" y="1"/>
                    </a:cubicBezTo>
                    <a:cubicBezTo>
                      <a:pt x="851" y="0"/>
                      <a:pt x="849" y="1"/>
                      <a:pt x="846" y="2"/>
                    </a:cubicBezTo>
                    <a:cubicBezTo>
                      <a:pt x="844" y="2"/>
                      <a:pt x="842" y="3"/>
                      <a:pt x="838" y="4"/>
                    </a:cubicBezTo>
                    <a:cubicBezTo>
                      <a:pt x="834" y="5"/>
                      <a:pt x="832" y="7"/>
                      <a:pt x="831" y="9"/>
                    </a:cubicBezTo>
                    <a:cubicBezTo>
                      <a:pt x="829" y="10"/>
                      <a:pt x="828" y="12"/>
                      <a:pt x="826" y="13"/>
                    </a:cubicBezTo>
                    <a:cubicBezTo>
                      <a:pt x="824" y="14"/>
                      <a:pt x="820" y="17"/>
                      <a:pt x="819" y="19"/>
                    </a:cubicBezTo>
                    <a:cubicBezTo>
                      <a:pt x="822" y="20"/>
                      <a:pt x="822" y="23"/>
                      <a:pt x="822" y="24"/>
                    </a:cubicBezTo>
                    <a:cubicBezTo>
                      <a:pt x="822" y="24"/>
                      <a:pt x="822" y="25"/>
                      <a:pt x="822" y="25"/>
                    </a:cubicBezTo>
                    <a:cubicBezTo>
                      <a:pt x="822" y="26"/>
                      <a:pt x="822" y="27"/>
                      <a:pt x="821" y="28"/>
                    </a:cubicBezTo>
                    <a:cubicBezTo>
                      <a:pt x="820" y="30"/>
                      <a:pt x="817" y="30"/>
                      <a:pt x="813" y="30"/>
                    </a:cubicBezTo>
                    <a:cubicBezTo>
                      <a:pt x="812" y="30"/>
                      <a:pt x="810" y="29"/>
                      <a:pt x="808" y="29"/>
                    </a:cubicBezTo>
                    <a:cubicBezTo>
                      <a:pt x="803" y="29"/>
                      <a:pt x="800" y="30"/>
                      <a:pt x="799" y="30"/>
                    </a:cubicBezTo>
                    <a:cubicBezTo>
                      <a:pt x="799" y="31"/>
                      <a:pt x="801" y="32"/>
                      <a:pt x="802" y="32"/>
                    </a:cubicBezTo>
                    <a:cubicBezTo>
                      <a:pt x="804" y="33"/>
                      <a:pt x="806" y="34"/>
                      <a:pt x="805" y="36"/>
                    </a:cubicBezTo>
                    <a:cubicBezTo>
                      <a:pt x="805" y="37"/>
                      <a:pt x="805" y="38"/>
                      <a:pt x="802" y="38"/>
                    </a:cubicBezTo>
                    <a:cubicBezTo>
                      <a:pt x="800" y="38"/>
                      <a:pt x="796" y="37"/>
                      <a:pt x="794" y="36"/>
                    </a:cubicBezTo>
                    <a:cubicBezTo>
                      <a:pt x="794" y="36"/>
                      <a:pt x="793" y="35"/>
                      <a:pt x="792" y="35"/>
                    </a:cubicBezTo>
                    <a:cubicBezTo>
                      <a:pt x="789" y="35"/>
                      <a:pt x="787" y="36"/>
                      <a:pt x="787" y="37"/>
                    </a:cubicBezTo>
                    <a:cubicBezTo>
                      <a:pt x="786" y="39"/>
                      <a:pt x="784" y="40"/>
                      <a:pt x="781" y="40"/>
                    </a:cubicBezTo>
                    <a:cubicBezTo>
                      <a:pt x="780" y="40"/>
                      <a:pt x="778" y="40"/>
                      <a:pt x="777" y="40"/>
                    </a:cubicBezTo>
                    <a:cubicBezTo>
                      <a:pt x="777" y="40"/>
                      <a:pt x="776" y="40"/>
                      <a:pt x="775" y="40"/>
                    </a:cubicBezTo>
                    <a:cubicBezTo>
                      <a:pt x="774" y="40"/>
                      <a:pt x="772" y="41"/>
                      <a:pt x="770" y="40"/>
                    </a:cubicBezTo>
                    <a:cubicBezTo>
                      <a:pt x="769" y="40"/>
                      <a:pt x="768" y="39"/>
                      <a:pt x="768" y="38"/>
                    </a:cubicBezTo>
                    <a:cubicBezTo>
                      <a:pt x="768" y="37"/>
                      <a:pt x="769" y="35"/>
                      <a:pt x="770" y="34"/>
                    </a:cubicBezTo>
                    <a:cubicBezTo>
                      <a:pt x="771" y="34"/>
                      <a:pt x="771" y="34"/>
                      <a:pt x="771" y="33"/>
                    </a:cubicBezTo>
                    <a:cubicBezTo>
                      <a:pt x="771" y="33"/>
                      <a:pt x="771" y="33"/>
                      <a:pt x="771" y="33"/>
                    </a:cubicBezTo>
                    <a:cubicBezTo>
                      <a:pt x="768" y="33"/>
                      <a:pt x="765" y="35"/>
                      <a:pt x="765" y="35"/>
                    </a:cubicBezTo>
                    <a:cubicBezTo>
                      <a:pt x="765" y="37"/>
                      <a:pt x="763" y="38"/>
                      <a:pt x="762" y="38"/>
                    </a:cubicBezTo>
                    <a:cubicBezTo>
                      <a:pt x="761" y="38"/>
                      <a:pt x="759" y="37"/>
                      <a:pt x="758" y="36"/>
                    </a:cubicBezTo>
                    <a:cubicBezTo>
                      <a:pt x="758" y="36"/>
                      <a:pt x="757" y="36"/>
                      <a:pt x="756" y="35"/>
                    </a:cubicBezTo>
                    <a:cubicBezTo>
                      <a:pt x="756" y="36"/>
                      <a:pt x="756" y="36"/>
                      <a:pt x="756" y="36"/>
                    </a:cubicBezTo>
                    <a:cubicBezTo>
                      <a:pt x="754" y="37"/>
                      <a:pt x="752" y="38"/>
                      <a:pt x="749" y="39"/>
                    </a:cubicBezTo>
                    <a:cubicBezTo>
                      <a:pt x="747" y="40"/>
                      <a:pt x="745" y="40"/>
                      <a:pt x="742" y="39"/>
                    </a:cubicBezTo>
                    <a:cubicBezTo>
                      <a:pt x="742" y="39"/>
                      <a:pt x="741" y="39"/>
                      <a:pt x="741" y="39"/>
                    </a:cubicBezTo>
                    <a:cubicBezTo>
                      <a:pt x="741" y="39"/>
                      <a:pt x="742" y="40"/>
                      <a:pt x="742" y="40"/>
                    </a:cubicBezTo>
                    <a:cubicBezTo>
                      <a:pt x="744" y="40"/>
                      <a:pt x="746" y="41"/>
                      <a:pt x="746" y="43"/>
                    </a:cubicBezTo>
                    <a:cubicBezTo>
                      <a:pt x="746" y="43"/>
                      <a:pt x="746" y="43"/>
                      <a:pt x="746" y="43"/>
                    </a:cubicBezTo>
                    <a:cubicBezTo>
                      <a:pt x="746" y="44"/>
                      <a:pt x="746" y="44"/>
                      <a:pt x="746" y="44"/>
                    </a:cubicBezTo>
                    <a:cubicBezTo>
                      <a:pt x="745" y="45"/>
                      <a:pt x="744" y="45"/>
                      <a:pt x="737" y="46"/>
                    </a:cubicBezTo>
                    <a:cubicBezTo>
                      <a:pt x="734" y="46"/>
                      <a:pt x="729" y="47"/>
                      <a:pt x="727" y="47"/>
                    </a:cubicBezTo>
                    <a:cubicBezTo>
                      <a:pt x="726" y="49"/>
                      <a:pt x="721" y="50"/>
                      <a:pt x="713" y="50"/>
                    </a:cubicBezTo>
                    <a:cubicBezTo>
                      <a:pt x="711" y="50"/>
                      <a:pt x="711" y="50"/>
                      <a:pt x="711" y="50"/>
                    </a:cubicBezTo>
                    <a:cubicBezTo>
                      <a:pt x="708" y="50"/>
                      <a:pt x="708" y="50"/>
                      <a:pt x="707" y="51"/>
                    </a:cubicBezTo>
                    <a:cubicBezTo>
                      <a:pt x="706" y="53"/>
                      <a:pt x="705" y="54"/>
                      <a:pt x="701" y="55"/>
                    </a:cubicBezTo>
                    <a:cubicBezTo>
                      <a:pt x="699" y="55"/>
                      <a:pt x="699" y="55"/>
                      <a:pt x="699" y="55"/>
                    </a:cubicBezTo>
                    <a:cubicBezTo>
                      <a:pt x="695" y="56"/>
                      <a:pt x="693" y="56"/>
                      <a:pt x="692" y="58"/>
                    </a:cubicBezTo>
                    <a:cubicBezTo>
                      <a:pt x="690" y="60"/>
                      <a:pt x="688" y="62"/>
                      <a:pt x="685" y="62"/>
                    </a:cubicBezTo>
                    <a:cubicBezTo>
                      <a:pt x="683" y="62"/>
                      <a:pt x="681" y="61"/>
                      <a:pt x="680" y="60"/>
                    </a:cubicBezTo>
                    <a:cubicBezTo>
                      <a:pt x="680" y="60"/>
                      <a:pt x="680" y="60"/>
                      <a:pt x="680" y="61"/>
                    </a:cubicBezTo>
                    <a:cubicBezTo>
                      <a:pt x="680" y="63"/>
                      <a:pt x="678" y="65"/>
                      <a:pt x="675" y="64"/>
                    </a:cubicBezTo>
                    <a:cubicBezTo>
                      <a:pt x="676" y="65"/>
                      <a:pt x="676" y="65"/>
                      <a:pt x="676" y="66"/>
                    </a:cubicBezTo>
                    <a:cubicBezTo>
                      <a:pt x="677" y="67"/>
                      <a:pt x="677" y="69"/>
                      <a:pt x="676" y="71"/>
                    </a:cubicBezTo>
                    <a:cubicBezTo>
                      <a:pt x="676" y="71"/>
                      <a:pt x="675" y="71"/>
                      <a:pt x="675" y="71"/>
                    </a:cubicBezTo>
                    <a:cubicBezTo>
                      <a:pt x="676" y="72"/>
                      <a:pt x="677" y="74"/>
                      <a:pt x="678" y="76"/>
                    </a:cubicBezTo>
                    <a:cubicBezTo>
                      <a:pt x="678" y="77"/>
                      <a:pt x="678" y="77"/>
                      <a:pt x="677" y="78"/>
                    </a:cubicBezTo>
                    <a:cubicBezTo>
                      <a:pt x="677" y="78"/>
                      <a:pt x="676" y="79"/>
                      <a:pt x="675" y="79"/>
                    </a:cubicBezTo>
                    <a:cubicBezTo>
                      <a:pt x="675" y="79"/>
                      <a:pt x="675" y="79"/>
                      <a:pt x="675" y="79"/>
                    </a:cubicBezTo>
                    <a:cubicBezTo>
                      <a:pt x="675" y="79"/>
                      <a:pt x="675" y="80"/>
                      <a:pt x="676" y="80"/>
                    </a:cubicBezTo>
                    <a:cubicBezTo>
                      <a:pt x="676" y="81"/>
                      <a:pt x="676" y="81"/>
                      <a:pt x="677" y="82"/>
                    </a:cubicBezTo>
                    <a:cubicBezTo>
                      <a:pt x="677" y="82"/>
                      <a:pt x="677" y="83"/>
                      <a:pt x="677" y="83"/>
                    </a:cubicBezTo>
                    <a:cubicBezTo>
                      <a:pt x="679" y="85"/>
                      <a:pt x="678" y="87"/>
                      <a:pt x="677" y="88"/>
                    </a:cubicBezTo>
                    <a:cubicBezTo>
                      <a:pt x="677" y="88"/>
                      <a:pt x="677" y="89"/>
                      <a:pt x="677" y="89"/>
                    </a:cubicBezTo>
                    <a:cubicBezTo>
                      <a:pt x="677" y="90"/>
                      <a:pt x="676" y="91"/>
                      <a:pt x="676" y="92"/>
                    </a:cubicBezTo>
                    <a:cubicBezTo>
                      <a:pt x="674" y="93"/>
                      <a:pt x="672" y="93"/>
                      <a:pt x="670" y="92"/>
                    </a:cubicBezTo>
                    <a:cubicBezTo>
                      <a:pt x="670" y="92"/>
                      <a:pt x="670" y="91"/>
                      <a:pt x="669" y="91"/>
                    </a:cubicBezTo>
                    <a:cubicBezTo>
                      <a:pt x="669" y="90"/>
                      <a:pt x="668" y="90"/>
                      <a:pt x="666" y="90"/>
                    </a:cubicBezTo>
                    <a:cubicBezTo>
                      <a:pt x="664" y="90"/>
                      <a:pt x="662" y="91"/>
                      <a:pt x="662" y="91"/>
                    </a:cubicBezTo>
                    <a:cubicBezTo>
                      <a:pt x="661" y="93"/>
                      <a:pt x="659" y="94"/>
                      <a:pt x="657" y="94"/>
                    </a:cubicBezTo>
                    <a:cubicBezTo>
                      <a:pt x="656" y="94"/>
                      <a:pt x="655" y="94"/>
                      <a:pt x="654" y="93"/>
                    </a:cubicBezTo>
                    <a:cubicBezTo>
                      <a:pt x="654" y="93"/>
                      <a:pt x="654" y="92"/>
                      <a:pt x="653" y="92"/>
                    </a:cubicBezTo>
                    <a:cubicBezTo>
                      <a:pt x="651" y="92"/>
                      <a:pt x="650" y="93"/>
                      <a:pt x="648" y="93"/>
                    </a:cubicBezTo>
                    <a:cubicBezTo>
                      <a:pt x="645" y="93"/>
                      <a:pt x="642" y="94"/>
                      <a:pt x="639" y="94"/>
                    </a:cubicBezTo>
                    <a:cubicBezTo>
                      <a:pt x="631" y="94"/>
                      <a:pt x="614" y="95"/>
                      <a:pt x="610" y="96"/>
                    </a:cubicBezTo>
                    <a:cubicBezTo>
                      <a:pt x="608" y="97"/>
                      <a:pt x="607" y="99"/>
                      <a:pt x="606" y="101"/>
                    </a:cubicBezTo>
                    <a:cubicBezTo>
                      <a:pt x="606" y="102"/>
                      <a:pt x="606" y="103"/>
                      <a:pt x="607" y="104"/>
                    </a:cubicBezTo>
                    <a:cubicBezTo>
                      <a:pt x="611" y="108"/>
                      <a:pt x="609" y="111"/>
                      <a:pt x="608" y="112"/>
                    </a:cubicBezTo>
                    <a:cubicBezTo>
                      <a:pt x="608" y="113"/>
                      <a:pt x="608" y="113"/>
                      <a:pt x="608" y="114"/>
                    </a:cubicBezTo>
                    <a:cubicBezTo>
                      <a:pt x="609" y="115"/>
                      <a:pt x="617" y="119"/>
                      <a:pt x="621" y="120"/>
                    </a:cubicBezTo>
                    <a:cubicBezTo>
                      <a:pt x="625" y="120"/>
                      <a:pt x="629" y="123"/>
                      <a:pt x="630" y="126"/>
                    </a:cubicBezTo>
                    <a:cubicBezTo>
                      <a:pt x="631" y="129"/>
                      <a:pt x="631" y="132"/>
                      <a:pt x="629" y="134"/>
                    </a:cubicBezTo>
                    <a:cubicBezTo>
                      <a:pt x="629" y="135"/>
                      <a:pt x="627" y="136"/>
                      <a:pt x="624" y="136"/>
                    </a:cubicBezTo>
                    <a:cubicBezTo>
                      <a:pt x="619" y="136"/>
                      <a:pt x="612" y="132"/>
                      <a:pt x="607" y="128"/>
                    </a:cubicBezTo>
                    <a:cubicBezTo>
                      <a:pt x="602" y="124"/>
                      <a:pt x="588" y="122"/>
                      <a:pt x="583" y="122"/>
                    </a:cubicBezTo>
                    <a:cubicBezTo>
                      <a:pt x="579" y="122"/>
                      <a:pt x="578" y="120"/>
                      <a:pt x="578" y="119"/>
                    </a:cubicBezTo>
                    <a:cubicBezTo>
                      <a:pt x="577" y="118"/>
                      <a:pt x="577" y="118"/>
                      <a:pt x="575" y="118"/>
                    </a:cubicBezTo>
                    <a:cubicBezTo>
                      <a:pt x="573" y="118"/>
                      <a:pt x="571" y="119"/>
                      <a:pt x="569" y="120"/>
                    </a:cubicBezTo>
                    <a:cubicBezTo>
                      <a:pt x="570" y="120"/>
                      <a:pt x="570" y="120"/>
                      <a:pt x="570" y="120"/>
                    </a:cubicBezTo>
                    <a:cubicBezTo>
                      <a:pt x="572" y="120"/>
                      <a:pt x="574" y="120"/>
                      <a:pt x="575" y="121"/>
                    </a:cubicBezTo>
                    <a:cubicBezTo>
                      <a:pt x="575" y="122"/>
                      <a:pt x="575" y="123"/>
                      <a:pt x="574" y="124"/>
                    </a:cubicBezTo>
                    <a:cubicBezTo>
                      <a:pt x="576" y="124"/>
                      <a:pt x="577" y="124"/>
                      <a:pt x="579" y="125"/>
                    </a:cubicBezTo>
                    <a:cubicBezTo>
                      <a:pt x="582" y="126"/>
                      <a:pt x="582" y="128"/>
                      <a:pt x="582" y="129"/>
                    </a:cubicBezTo>
                    <a:cubicBezTo>
                      <a:pt x="581" y="131"/>
                      <a:pt x="578" y="132"/>
                      <a:pt x="575" y="132"/>
                    </a:cubicBezTo>
                    <a:cubicBezTo>
                      <a:pt x="572" y="132"/>
                      <a:pt x="570" y="131"/>
                      <a:pt x="568" y="130"/>
                    </a:cubicBezTo>
                    <a:cubicBezTo>
                      <a:pt x="567" y="129"/>
                      <a:pt x="565" y="129"/>
                      <a:pt x="564" y="129"/>
                    </a:cubicBezTo>
                    <a:cubicBezTo>
                      <a:pt x="561" y="129"/>
                      <a:pt x="559" y="131"/>
                      <a:pt x="558" y="132"/>
                    </a:cubicBezTo>
                    <a:cubicBezTo>
                      <a:pt x="558" y="133"/>
                      <a:pt x="564" y="140"/>
                      <a:pt x="572" y="141"/>
                    </a:cubicBezTo>
                    <a:cubicBezTo>
                      <a:pt x="578" y="142"/>
                      <a:pt x="580" y="143"/>
                      <a:pt x="581" y="145"/>
                    </a:cubicBezTo>
                    <a:cubicBezTo>
                      <a:pt x="581" y="146"/>
                      <a:pt x="582" y="146"/>
                      <a:pt x="583" y="147"/>
                    </a:cubicBezTo>
                    <a:cubicBezTo>
                      <a:pt x="586" y="148"/>
                      <a:pt x="586" y="149"/>
                      <a:pt x="586" y="150"/>
                    </a:cubicBezTo>
                    <a:cubicBezTo>
                      <a:pt x="586" y="153"/>
                      <a:pt x="583" y="154"/>
                      <a:pt x="580" y="154"/>
                    </a:cubicBezTo>
                    <a:cubicBezTo>
                      <a:pt x="580" y="154"/>
                      <a:pt x="580" y="154"/>
                      <a:pt x="580" y="154"/>
                    </a:cubicBezTo>
                    <a:cubicBezTo>
                      <a:pt x="578" y="154"/>
                      <a:pt x="574" y="152"/>
                      <a:pt x="571" y="150"/>
                    </a:cubicBezTo>
                    <a:cubicBezTo>
                      <a:pt x="569" y="149"/>
                      <a:pt x="568" y="148"/>
                      <a:pt x="566" y="147"/>
                    </a:cubicBezTo>
                    <a:cubicBezTo>
                      <a:pt x="565" y="146"/>
                      <a:pt x="564" y="146"/>
                      <a:pt x="562" y="146"/>
                    </a:cubicBezTo>
                    <a:cubicBezTo>
                      <a:pt x="560" y="146"/>
                      <a:pt x="559" y="146"/>
                      <a:pt x="557" y="146"/>
                    </a:cubicBezTo>
                    <a:cubicBezTo>
                      <a:pt x="556" y="146"/>
                      <a:pt x="554" y="147"/>
                      <a:pt x="553" y="147"/>
                    </a:cubicBezTo>
                    <a:cubicBezTo>
                      <a:pt x="551" y="147"/>
                      <a:pt x="548" y="146"/>
                      <a:pt x="547" y="145"/>
                    </a:cubicBezTo>
                    <a:cubicBezTo>
                      <a:pt x="544" y="143"/>
                      <a:pt x="545" y="140"/>
                      <a:pt x="546" y="139"/>
                    </a:cubicBezTo>
                    <a:cubicBezTo>
                      <a:pt x="546" y="138"/>
                      <a:pt x="546" y="138"/>
                      <a:pt x="546" y="138"/>
                    </a:cubicBezTo>
                    <a:cubicBezTo>
                      <a:pt x="542" y="134"/>
                      <a:pt x="547" y="127"/>
                      <a:pt x="548" y="124"/>
                    </a:cubicBezTo>
                    <a:cubicBezTo>
                      <a:pt x="549" y="122"/>
                      <a:pt x="549" y="120"/>
                      <a:pt x="549" y="117"/>
                    </a:cubicBezTo>
                    <a:cubicBezTo>
                      <a:pt x="548" y="115"/>
                      <a:pt x="546" y="113"/>
                      <a:pt x="545" y="113"/>
                    </a:cubicBezTo>
                    <a:cubicBezTo>
                      <a:pt x="544" y="113"/>
                      <a:pt x="544" y="113"/>
                      <a:pt x="544" y="113"/>
                    </a:cubicBezTo>
                    <a:cubicBezTo>
                      <a:pt x="544" y="113"/>
                      <a:pt x="544" y="114"/>
                      <a:pt x="544" y="114"/>
                    </a:cubicBezTo>
                    <a:cubicBezTo>
                      <a:pt x="546" y="117"/>
                      <a:pt x="545" y="124"/>
                      <a:pt x="541" y="128"/>
                    </a:cubicBezTo>
                    <a:cubicBezTo>
                      <a:pt x="539" y="131"/>
                      <a:pt x="535" y="132"/>
                      <a:pt x="532" y="133"/>
                    </a:cubicBezTo>
                    <a:cubicBezTo>
                      <a:pt x="530" y="134"/>
                      <a:pt x="529" y="134"/>
                      <a:pt x="528" y="135"/>
                    </a:cubicBezTo>
                    <a:cubicBezTo>
                      <a:pt x="528" y="137"/>
                      <a:pt x="526" y="138"/>
                      <a:pt x="524" y="139"/>
                    </a:cubicBezTo>
                    <a:cubicBezTo>
                      <a:pt x="524" y="140"/>
                      <a:pt x="524" y="140"/>
                      <a:pt x="523" y="140"/>
                    </a:cubicBezTo>
                    <a:cubicBezTo>
                      <a:pt x="526" y="143"/>
                      <a:pt x="535" y="153"/>
                      <a:pt x="536" y="156"/>
                    </a:cubicBezTo>
                    <a:cubicBezTo>
                      <a:pt x="537" y="158"/>
                      <a:pt x="535" y="161"/>
                      <a:pt x="533" y="165"/>
                    </a:cubicBezTo>
                    <a:cubicBezTo>
                      <a:pt x="531" y="169"/>
                      <a:pt x="529" y="173"/>
                      <a:pt x="530" y="175"/>
                    </a:cubicBezTo>
                    <a:cubicBezTo>
                      <a:pt x="530" y="179"/>
                      <a:pt x="530" y="181"/>
                      <a:pt x="530" y="183"/>
                    </a:cubicBezTo>
                    <a:cubicBezTo>
                      <a:pt x="529" y="185"/>
                      <a:pt x="529" y="185"/>
                      <a:pt x="530" y="186"/>
                    </a:cubicBezTo>
                    <a:cubicBezTo>
                      <a:pt x="530" y="186"/>
                      <a:pt x="530" y="187"/>
                      <a:pt x="531" y="187"/>
                    </a:cubicBezTo>
                    <a:cubicBezTo>
                      <a:pt x="532" y="187"/>
                      <a:pt x="532" y="186"/>
                      <a:pt x="533" y="186"/>
                    </a:cubicBezTo>
                    <a:cubicBezTo>
                      <a:pt x="535" y="186"/>
                      <a:pt x="536" y="186"/>
                      <a:pt x="538" y="187"/>
                    </a:cubicBezTo>
                    <a:cubicBezTo>
                      <a:pt x="538" y="187"/>
                      <a:pt x="540" y="186"/>
                      <a:pt x="543" y="186"/>
                    </a:cubicBezTo>
                    <a:cubicBezTo>
                      <a:pt x="545" y="185"/>
                      <a:pt x="547" y="184"/>
                      <a:pt x="550" y="184"/>
                    </a:cubicBezTo>
                    <a:cubicBezTo>
                      <a:pt x="555" y="183"/>
                      <a:pt x="565" y="187"/>
                      <a:pt x="570" y="190"/>
                    </a:cubicBezTo>
                    <a:cubicBezTo>
                      <a:pt x="571" y="191"/>
                      <a:pt x="572" y="191"/>
                      <a:pt x="572" y="191"/>
                    </a:cubicBezTo>
                    <a:cubicBezTo>
                      <a:pt x="576" y="193"/>
                      <a:pt x="576" y="196"/>
                      <a:pt x="577" y="198"/>
                    </a:cubicBezTo>
                    <a:cubicBezTo>
                      <a:pt x="577" y="199"/>
                      <a:pt x="577" y="200"/>
                      <a:pt x="577" y="201"/>
                    </a:cubicBezTo>
                    <a:cubicBezTo>
                      <a:pt x="580" y="204"/>
                      <a:pt x="577" y="206"/>
                      <a:pt x="575" y="207"/>
                    </a:cubicBezTo>
                    <a:cubicBezTo>
                      <a:pt x="574" y="208"/>
                      <a:pt x="573" y="209"/>
                      <a:pt x="573" y="210"/>
                    </a:cubicBezTo>
                    <a:cubicBezTo>
                      <a:pt x="573" y="212"/>
                      <a:pt x="578" y="214"/>
                      <a:pt x="581" y="215"/>
                    </a:cubicBezTo>
                    <a:cubicBezTo>
                      <a:pt x="584" y="216"/>
                      <a:pt x="585" y="217"/>
                      <a:pt x="585" y="218"/>
                    </a:cubicBezTo>
                    <a:cubicBezTo>
                      <a:pt x="586" y="219"/>
                      <a:pt x="586" y="219"/>
                      <a:pt x="586" y="219"/>
                    </a:cubicBezTo>
                    <a:cubicBezTo>
                      <a:pt x="585" y="220"/>
                      <a:pt x="585" y="220"/>
                      <a:pt x="585" y="220"/>
                    </a:cubicBezTo>
                    <a:cubicBezTo>
                      <a:pt x="584" y="221"/>
                      <a:pt x="583" y="221"/>
                      <a:pt x="581" y="221"/>
                    </a:cubicBezTo>
                    <a:cubicBezTo>
                      <a:pt x="578" y="221"/>
                      <a:pt x="573" y="221"/>
                      <a:pt x="570" y="220"/>
                    </a:cubicBezTo>
                    <a:cubicBezTo>
                      <a:pt x="567" y="218"/>
                      <a:pt x="566" y="215"/>
                      <a:pt x="565" y="213"/>
                    </a:cubicBezTo>
                    <a:cubicBezTo>
                      <a:pt x="565" y="213"/>
                      <a:pt x="564" y="212"/>
                      <a:pt x="564" y="212"/>
                    </a:cubicBezTo>
                    <a:cubicBezTo>
                      <a:pt x="563" y="211"/>
                      <a:pt x="564" y="208"/>
                      <a:pt x="565" y="206"/>
                    </a:cubicBezTo>
                    <a:cubicBezTo>
                      <a:pt x="566" y="205"/>
                      <a:pt x="566" y="203"/>
                      <a:pt x="567" y="202"/>
                    </a:cubicBezTo>
                    <a:cubicBezTo>
                      <a:pt x="567" y="201"/>
                      <a:pt x="565" y="200"/>
                      <a:pt x="564" y="199"/>
                    </a:cubicBezTo>
                    <a:cubicBezTo>
                      <a:pt x="563" y="198"/>
                      <a:pt x="562" y="197"/>
                      <a:pt x="561" y="196"/>
                    </a:cubicBezTo>
                    <a:cubicBezTo>
                      <a:pt x="559" y="193"/>
                      <a:pt x="557" y="192"/>
                      <a:pt x="557" y="192"/>
                    </a:cubicBezTo>
                    <a:cubicBezTo>
                      <a:pt x="555" y="193"/>
                      <a:pt x="554" y="193"/>
                      <a:pt x="553" y="193"/>
                    </a:cubicBezTo>
                    <a:cubicBezTo>
                      <a:pt x="549" y="194"/>
                      <a:pt x="542" y="195"/>
                      <a:pt x="540" y="197"/>
                    </a:cubicBezTo>
                    <a:cubicBezTo>
                      <a:pt x="538" y="199"/>
                      <a:pt x="541" y="207"/>
                      <a:pt x="542" y="210"/>
                    </a:cubicBezTo>
                    <a:cubicBezTo>
                      <a:pt x="544" y="214"/>
                      <a:pt x="540" y="217"/>
                      <a:pt x="537" y="220"/>
                    </a:cubicBezTo>
                    <a:cubicBezTo>
                      <a:pt x="536" y="221"/>
                      <a:pt x="534" y="223"/>
                      <a:pt x="533" y="224"/>
                    </a:cubicBezTo>
                    <a:cubicBezTo>
                      <a:pt x="534" y="228"/>
                      <a:pt x="530" y="230"/>
                      <a:pt x="526" y="233"/>
                    </a:cubicBezTo>
                    <a:cubicBezTo>
                      <a:pt x="524" y="234"/>
                      <a:pt x="524" y="234"/>
                      <a:pt x="524" y="234"/>
                    </a:cubicBezTo>
                    <a:cubicBezTo>
                      <a:pt x="523" y="234"/>
                      <a:pt x="522" y="234"/>
                      <a:pt x="522" y="235"/>
                    </a:cubicBezTo>
                    <a:cubicBezTo>
                      <a:pt x="517" y="237"/>
                      <a:pt x="514" y="238"/>
                      <a:pt x="515" y="241"/>
                    </a:cubicBezTo>
                    <a:cubicBezTo>
                      <a:pt x="515" y="242"/>
                      <a:pt x="514" y="243"/>
                      <a:pt x="513" y="244"/>
                    </a:cubicBezTo>
                    <a:cubicBezTo>
                      <a:pt x="513" y="245"/>
                      <a:pt x="511" y="245"/>
                      <a:pt x="510" y="245"/>
                    </a:cubicBezTo>
                    <a:cubicBezTo>
                      <a:pt x="507" y="245"/>
                      <a:pt x="504" y="244"/>
                      <a:pt x="501" y="242"/>
                    </a:cubicBezTo>
                    <a:cubicBezTo>
                      <a:pt x="500" y="242"/>
                      <a:pt x="498" y="242"/>
                      <a:pt x="496" y="243"/>
                    </a:cubicBezTo>
                    <a:cubicBezTo>
                      <a:pt x="494" y="243"/>
                      <a:pt x="492" y="244"/>
                      <a:pt x="490" y="244"/>
                    </a:cubicBezTo>
                    <a:cubicBezTo>
                      <a:pt x="489" y="244"/>
                      <a:pt x="489" y="244"/>
                      <a:pt x="489" y="244"/>
                    </a:cubicBezTo>
                    <a:cubicBezTo>
                      <a:pt x="486" y="244"/>
                      <a:pt x="485" y="242"/>
                      <a:pt x="483" y="241"/>
                    </a:cubicBezTo>
                    <a:cubicBezTo>
                      <a:pt x="482" y="240"/>
                      <a:pt x="482" y="240"/>
                      <a:pt x="481" y="241"/>
                    </a:cubicBezTo>
                    <a:cubicBezTo>
                      <a:pt x="478" y="242"/>
                      <a:pt x="475" y="241"/>
                      <a:pt x="474" y="239"/>
                    </a:cubicBezTo>
                    <a:cubicBezTo>
                      <a:pt x="473" y="237"/>
                      <a:pt x="472" y="235"/>
                      <a:pt x="473" y="233"/>
                    </a:cubicBezTo>
                    <a:cubicBezTo>
                      <a:pt x="474" y="232"/>
                      <a:pt x="475" y="231"/>
                      <a:pt x="477" y="231"/>
                    </a:cubicBezTo>
                    <a:cubicBezTo>
                      <a:pt x="479" y="231"/>
                      <a:pt x="482" y="233"/>
                      <a:pt x="483" y="235"/>
                    </a:cubicBezTo>
                    <a:cubicBezTo>
                      <a:pt x="483" y="235"/>
                      <a:pt x="484" y="234"/>
                      <a:pt x="486" y="233"/>
                    </a:cubicBezTo>
                    <a:cubicBezTo>
                      <a:pt x="489" y="232"/>
                      <a:pt x="491" y="233"/>
                      <a:pt x="492" y="234"/>
                    </a:cubicBezTo>
                    <a:cubicBezTo>
                      <a:pt x="492" y="235"/>
                      <a:pt x="493" y="235"/>
                      <a:pt x="494" y="236"/>
                    </a:cubicBezTo>
                    <a:cubicBezTo>
                      <a:pt x="495" y="236"/>
                      <a:pt x="496" y="236"/>
                      <a:pt x="496" y="236"/>
                    </a:cubicBezTo>
                    <a:cubicBezTo>
                      <a:pt x="496" y="235"/>
                      <a:pt x="497" y="233"/>
                      <a:pt x="500" y="233"/>
                    </a:cubicBezTo>
                    <a:cubicBezTo>
                      <a:pt x="500" y="233"/>
                      <a:pt x="500" y="233"/>
                      <a:pt x="501" y="233"/>
                    </a:cubicBezTo>
                    <a:cubicBezTo>
                      <a:pt x="500" y="233"/>
                      <a:pt x="500" y="232"/>
                      <a:pt x="500" y="231"/>
                    </a:cubicBezTo>
                    <a:cubicBezTo>
                      <a:pt x="501" y="229"/>
                      <a:pt x="504" y="228"/>
                      <a:pt x="506" y="227"/>
                    </a:cubicBezTo>
                    <a:cubicBezTo>
                      <a:pt x="507" y="227"/>
                      <a:pt x="507" y="227"/>
                      <a:pt x="507" y="227"/>
                    </a:cubicBezTo>
                    <a:cubicBezTo>
                      <a:pt x="507" y="227"/>
                      <a:pt x="507" y="226"/>
                      <a:pt x="507" y="225"/>
                    </a:cubicBezTo>
                    <a:cubicBezTo>
                      <a:pt x="508" y="224"/>
                      <a:pt x="508" y="222"/>
                      <a:pt x="510" y="221"/>
                    </a:cubicBezTo>
                    <a:cubicBezTo>
                      <a:pt x="510" y="221"/>
                      <a:pt x="510" y="221"/>
                      <a:pt x="510" y="220"/>
                    </a:cubicBezTo>
                    <a:cubicBezTo>
                      <a:pt x="511" y="219"/>
                      <a:pt x="511" y="217"/>
                      <a:pt x="514" y="217"/>
                    </a:cubicBezTo>
                    <a:cubicBezTo>
                      <a:pt x="514" y="217"/>
                      <a:pt x="515" y="216"/>
                      <a:pt x="515" y="216"/>
                    </a:cubicBezTo>
                    <a:cubicBezTo>
                      <a:pt x="516" y="215"/>
                      <a:pt x="517" y="213"/>
                      <a:pt x="519" y="213"/>
                    </a:cubicBezTo>
                    <a:cubicBezTo>
                      <a:pt x="519" y="213"/>
                      <a:pt x="520" y="213"/>
                      <a:pt x="520" y="212"/>
                    </a:cubicBezTo>
                    <a:cubicBezTo>
                      <a:pt x="520" y="212"/>
                      <a:pt x="520" y="211"/>
                      <a:pt x="520" y="211"/>
                    </a:cubicBezTo>
                    <a:cubicBezTo>
                      <a:pt x="519" y="210"/>
                      <a:pt x="519" y="208"/>
                      <a:pt x="519" y="206"/>
                    </a:cubicBezTo>
                    <a:cubicBezTo>
                      <a:pt x="520" y="204"/>
                      <a:pt x="522" y="201"/>
                      <a:pt x="524" y="201"/>
                    </a:cubicBezTo>
                    <a:cubicBezTo>
                      <a:pt x="524" y="200"/>
                      <a:pt x="524" y="200"/>
                      <a:pt x="524" y="200"/>
                    </a:cubicBezTo>
                    <a:cubicBezTo>
                      <a:pt x="524" y="200"/>
                      <a:pt x="524" y="200"/>
                      <a:pt x="524" y="200"/>
                    </a:cubicBezTo>
                    <a:cubicBezTo>
                      <a:pt x="523" y="199"/>
                      <a:pt x="523" y="199"/>
                      <a:pt x="523" y="199"/>
                    </a:cubicBezTo>
                    <a:cubicBezTo>
                      <a:pt x="518" y="196"/>
                      <a:pt x="513" y="192"/>
                      <a:pt x="514" y="188"/>
                    </a:cubicBezTo>
                    <a:cubicBezTo>
                      <a:pt x="514" y="187"/>
                      <a:pt x="514" y="185"/>
                      <a:pt x="514" y="183"/>
                    </a:cubicBezTo>
                    <a:cubicBezTo>
                      <a:pt x="513" y="181"/>
                      <a:pt x="513" y="178"/>
                      <a:pt x="514" y="176"/>
                    </a:cubicBezTo>
                    <a:cubicBezTo>
                      <a:pt x="514" y="175"/>
                      <a:pt x="514" y="170"/>
                      <a:pt x="514" y="168"/>
                    </a:cubicBezTo>
                    <a:cubicBezTo>
                      <a:pt x="513" y="167"/>
                      <a:pt x="513" y="167"/>
                      <a:pt x="513" y="167"/>
                    </a:cubicBezTo>
                    <a:cubicBezTo>
                      <a:pt x="513" y="165"/>
                      <a:pt x="514" y="162"/>
                      <a:pt x="515" y="160"/>
                    </a:cubicBezTo>
                    <a:cubicBezTo>
                      <a:pt x="515" y="158"/>
                      <a:pt x="516" y="157"/>
                      <a:pt x="516" y="154"/>
                    </a:cubicBezTo>
                    <a:cubicBezTo>
                      <a:pt x="517" y="150"/>
                      <a:pt x="511" y="145"/>
                      <a:pt x="508" y="144"/>
                    </a:cubicBezTo>
                    <a:cubicBezTo>
                      <a:pt x="506" y="143"/>
                      <a:pt x="506" y="141"/>
                      <a:pt x="506" y="140"/>
                    </a:cubicBezTo>
                    <a:cubicBezTo>
                      <a:pt x="505" y="138"/>
                      <a:pt x="507" y="135"/>
                      <a:pt x="511" y="132"/>
                    </a:cubicBezTo>
                    <a:cubicBezTo>
                      <a:pt x="515" y="128"/>
                      <a:pt x="516" y="117"/>
                      <a:pt x="516" y="114"/>
                    </a:cubicBezTo>
                    <a:cubicBezTo>
                      <a:pt x="515" y="113"/>
                      <a:pt x="508" y="111"/>
                      <a:pt x="504" y="111"/>
                    </a:cubicBezTo>
                    <a:cubicBezTo>
                      <a:pt x="504" y="111"/>
                      <a:pt x="504" y="111"/>
                      <a:pt x="504" y="111"/>
                    </a:cubicBezTo>
                    <a:cubicBezTo>
                      <a:pt x="500" y="112"/>
                      <a:pt x="485" y="111"/>
                      <a:pt x="482" y="110"/>
                    </a:cubicBezTo>
                    <a:cubicBezTo>
                      <a:pt x="480" y="110"/>
                      <a:pt x="479" y="112"/>
                      <a:pt x="478" y="114"/>
                    </a:cubicBezTo>
                    <a:cubicBezTo>
                      <a:pt x="478" y="116"/>
                      <a:pt x="478" y="116"/>
                      <a:pt x="478" y="116"/>
                    </a:cubicBezTo>
                    <a:cubicBezTo>
                      <a:pt x="477" y="117"/>
                      <a:pt x="477" y="118"/>
                      <a:pt x="476" y="119"/>
                    </a:cubicBezTo>
                    <a:cubicBezTo>
                      <a:pt x="474" y="122"/>
                      <a:pt x="472" y="126"/>
                      <a:pt x="470" y="131"/>
                    </a:cubicBezTo>
                    <a:cubicBezTo>
                      <a:pt x="468" y="139"/>
                      <a:pt x="460" y="142"/>
                      <a:pt x="456" y="143"/>
                    </a:cubicBezTo>
                    <a:cubicBezTo>
                      <a:pt x="455" y="144"/>
                      <a:pt x="455" y="144"/>
                      <a:pt x="454" y="144"/>
                    </a:cubicBezTo>
                    <a:cubicBezTo>
                      <a:pt x="452" y="145"/>
                      <a:pt x="451" y="147"/>
                      <a:pt x="450" y="149"/>
                    </a:cubicBezTo>
                    <a:cubicBezTo>
                      <a:pt x="450" y="150"/>
                      <a:pt x="450" y="150"/>
                      <a:pt x="450" y="151"/>
                    </a:cubicBezTo>
                    <a:cubicBezTo>
                      <a:pt x="451" y="152"/>
                      <a:pt x="451" y="151"/>
                      <a:pt x="452" y="151"/>
                    </a:cubicBezTo>
                    <a:cubicBezTo>
                      <a:pt x="454" y="151"/>
                      <a:pt x="455" y="151"/>
                      <a:pt x="456" y="152"/>
                    </a:cubicBezTo>
                    <a:cubicBezTo>
                      <a:pt x="457" y="152"/>
                      <a:pt x="457" y="153"/>
                      <a:pt x="458" y="155"/>
                    </a:cubicBezTo>
                    <a:cubicBezTo>
                      <a:pt x="458" y="157"/>
                      <a:pt x="457" y="162"/>
                      <a:pt x="455" y="163"/>
                    </a:cubicBezTo>
                    <a:cubicBezTo>
                      <a:pt x="455" y="164"/>
                      <a:pt x="455" y="164"/>
                      <a:pt x="456" y="164"/>
                    </a:cubicBezTo>
                    <a:cubicBezTo>
                      <a:pt x="456" y="165"/>
                      <a:pt x="457" y="168"/>
                      <a:pt x="454" y="170"/>
                    </a:cubicBezTo>
                    <a:cubicBezTo>
                      <a:pt x="452" y="171"/>
                      <a:pt x="451" y="173"/>
                      <a:pt x="451" y="174"/>
                    </a:cubicBezTo>
                    <a:cubicBezTo>
                      <a:pt x="451" y="174"/>
                      <a:pt x="451" y="174"/>
                      <a:pt x="451" y="174"/>
                    </a:cubicBezTo>
                    <a:cubicBezTo>
                      <a:pt x="451" y="175"/>
                      <a:pt x="454" y="176"/>
                      <a:pt x="456" y="176"/>
                    </a:cubicBezTo>
                    <a:cubicBezTo>
                      <a:pt x="459" y="177"/>
                      <a:pt x="462" y="178"/>
                      <a:pt x="463" y="179"/>
                    </a:cubicBezTo>
                    <a:cubicBezTo>
                      <a:pt x="466" y="180"/>
                      <a:pt x="467" y="183"/>
                      <a:pt x="467" y="185"/>
                    </a:cubicBezTo>
                    <a:cubicBezTo>
                      <a:pt x="468" y="186"/>
                      <a:pt x="468" y="187"/>
                      <a:pt x="469" y="189"/>
                    </a:cubicBezTo>
                    <a:cubicBezTo>
                      <a:pt x="470" y="190"/>
                      <a:pt x="471" y="190"/>
                      <a:pt x="472" y="190"/>
                    </a:cubicBezTo>
                    <a:cubicBezTo>
                      <a:pt x="473" y="190"/>
                      <a:pt x="475" y="190"/>
                      <a:pt x="476" y="192"/>
                    </a:cubicBezTo>
                    <a:cubicBezTo>
                      <a:pt x="477" y="193"/>
                      <a:pt x="476" y="195"/>
                      <a:pt x="475" y="198"/>
                    </a:cubicBezTo>
                    <a:cubicBezTo>
                      <a:pt x="474" y="200"/>
                      <a:pt x="470" y="206"/>
                      <a:pt x="467" y="206"/>
                    </a:cubicBezTo>
                    <a:cubicBezTo>
                      <a:pt x="467" y="206"/>
                      <a:pt x="467" y="206"/>
                      <a:pt x="467" y="206"/>
                    </a:cubicBezTo>
                    <a:cubicBezTo>
                      <a:pt x="465" y="206"/>
                      <a:pt x="462" y="204"/>
                      <a:pt x="456" y="198"/>
                    </a:cubicBezTo>
                    <a:cubicBezTo>
                      <a:pt x="454" y="197"/>
                      <a:pt x="453" y="196"/>
                      <a:pt x="452" y="195"/>
                    </a:cubicBezTo>
                    <a:cubicBezTo>
                      <a:pt x="451" y="194"/>
                      <a:pt x="447" y="193"/>
                      <a:pt x="444" y="191"/>
                    </a:cubicBezTo>
                    <a:cubicBezTo>
                      <a:pt x="440" y="190"/>
                      <a:pt x="437" y="189"/>
                      <a:pt x="434" y="188"/>
                    </a:cubicBezTo>
                    <a:cubicBezTo>
                      <a:pt x="432" y="186"/>
                      <a:pt x="430" y="186"/>
                      <a:pt x="428" y="185"/>
                    </a:cubicBezTo>
                    <a:cubicBezTo>
                      <a:pt x="426" y="185"/>
                      <a:pt x="423" y="184"/>
                      <a:pt x="419" y="181"/>
                    </a:cubicBezTo>
                    <a:cubicBezTo>
                      <a:pt x="414" y="178"/>
                      <a:pt x="410" y="176"/>
                      <a:pt x="401" y="176"/>
                    </a:cubicBezTo>
                    <a:cubicBezTo>
                      <a:pt x="398" y="176"/>
                      <a:pt x="398" y="176"/>
                      <a:pt x="398" y="176"/>
                    </a:cubicBezTo>
                    <a:cubicBezTo>
                      <a:pt x="393" y="176"/>
                      <a:pt x="388" y="175"/>
                      <a:pt x="385" y="175"/>
                    </a:cubicBezTo>
                    <a:cubicBezTo>
                      <a:pt x="382" y="174"/>
                      <a:pt x="380" y="174"/>
                      <a:pt x="379" y="174"/>
                    </a:cubicBezTo>
                    <a:cubicBezTo>
                      <a:pt x="376" y="175"/>
                      <a:pt x="375" y="173"/>
                      <a:pt x="374" y="172"/>
                    </a:cubicBezTo>
                    <a:cubicBezTo>
                      <a:pt x="373" y="170"/>
                      <a:pt x="372" y="169"/>
                      <a:pt x="370" y="168"/>
                    </a:cubicBezTo>
                    <a:cubicBezTo>
                      <a:pt x="368" y="167"/>
                      <a:pt x="366" y="166"/>
                      <a:pt x="365" y="165"/>
                    </a:cubicBezTo>
                    <a:cubicBezTo>
                      <a:pt x="362" y="164"/>
                      <a:pt x="359" y="163"/>
                      <a:pt x="358" y="163"/>
                    </a:cubicBezTo>
                    <a:cubicBezTo>
                      <a:pt x="357" y="164"/>
                      <a:pt x="357" y="165"/>
                      <a:pt x="357" y="166"/>
                    </a:cubicBezTo>
                    <a:cubicBezTo>
                      <a:pt x="357" y="167"/>
                      <a:pt x="358" y="169"/>
                      <a:pt x="360" y="169"/>
                    </a:cubicBezTo>
                    <a:cubicBezTo>
                      <a:pt x="363" y="169"/>
                      <a:pt x="365" y="170"/>
                      <a:pt x="365" y="172"/>
                    </a:cubicBezTo>
                    <a:cubicBezTo>
                      <a:pt x="366" y="172"/>
                      <a:pt x="366" y="172"/>
                      <a:pt x="368" y="172"/>
                    </a:cubicBezTo>
                    <a:cubicBezTo>
                      <a:pt x="372" y="172"/>
                      <a:pt x="374" y="173"/>
                      <a:pt x="376" y="174"/>
                    </a:cubicBezTo>
                    <a:cubicBezTo>
                      <a:pt x="377" y="176"/>
                      <a:pt x="378" y="177"/>
                      <a:pt x="378" y="180"/>
                    </a:cubicBezTo>
                    <a:cubicBezTo>
                      <a:pt x="377" y="182"/>
                      <a:pt x="380" y="186"/>
                      <a:pt x="382" y="187"/>
                    </a:cubicBezTo>
                    <a:cubicBezTo>
                      <a:pt x="384" y="189"/>
                      <a:pt x="384" y="191"/>
                      <a:pt x="384" y="193"/>
                    </a:cubicBezTo>
                    <a:cubicBezTo>
                      <a:pt x="383" y="195"/>
                      <a:pt x="380" y="197"/>
                      <a:pt x="377" y="197"/>
                    </a:cubicBezTo>
                    <a:cubicBezTo>
                      <a:pt x="373" y="197"/>
                      <a:pt x="372" y="197"/>
                      <a:pt x="371" y="198"/>
                    </a:cubicBezTo>
                    <a:cubicBezTo>
                      <a:pt x="373" y="200"/>
                      <a:pt x="372" y="201"/>
                      <a:pt x="372" y="202"/>
                    </a:cubicBezTo>
                    <a:cubicBezTo>
                      <a:pt x="371" y="203"/>
                      <a:pt x="370" y="204"/>
                      <a:pt x="368" y="204"/>
                    </a:cubicBezTo>
                    <a:cubicBezTo>
                      <a:pt x="366" y="204"/>
                      <a:pt x="365" y="204"/>
                      <a:pt x="363" y="203"/>
                    </a:cubicBezTo>
                    <a:cubicBezTo>
                      <a:pt x="361" y="202"/>
                      <a:pt x="360" y="201"/>
                      <a:pt x="359" y="199"/>
                    </a:cubicBezTo>
                    <a:cubicBezTo>
                      <a:pt x="359" y="197"/>
                      <a:pt x="360" y="195"/>
                      <a:pt x="362" y="194"/>
                    </a:cubicBezTo>
                    <a:cubicBezTo>
                      <a:pt x="361" y="193"/>
                      <a:pt x="359" y="192"/>
                      <a:pt x="356" y="191"/>
                    </a:cubicBezTo>
                    <a:cubicBezTo>
                      <a:pt x="355" y="191"/>
                      <a:pt x="349" y="195"/>
                      <a:pt x="346" y="197"/>
                    </a:cubicBezTo>
                    <a:cubicBezTo>
                      <a:pt x="343" y="198"/>
                      <a:pt x="342" y="199"/>
                      <a:pt x="340" y="200"/>
                    </a:cubicBezTo>
                    <a:cubicBezTo>
                      <a:pt x="339" y="200"/>
                      <a:pt x="336" y="200"/>
                      <a:pt x="333" y="200"/>
                    </a:cubicBezTo>
                    <a:cubicBezTo>
                      <a:pt x="329" y="199"/>
                      <a:pt x="325" y="199"/>
                      <a:pt x="321" y="200"/>
                    </a:cubicBezTo>
                    <a:cubicBezTo>
                      <a:pt x="317" y="201"/>
                      <a:pt x="316" y="203"/>
                      <a:pt x="315" y="205"/>
                    </a:cubicBezTo>
                    <a:cubicBezTo>
                      <a:pt x="313" y="206"/>
                      <a:pt x="312" y="208"/>
                      <a:pt x="310" y="208"/>
                    </a:cubicBezTo>
                    <a:cubicBezTo>
                      <a:pt x="309" y="207"/>
                      <a:pt x="307" y="207"/>
                      <a:pt x="305" y="207"/>
                    </a:cubicBezTo>
                    <a:cubicBezTo>
                      <a:pt x="304" y="207"/>
                      <a:pt x="303" y="208"/>
                      <a:pt x="302" y="208"/>
                    </a:cubicBezTo>
                    <a:cubicBezTo>
                      <a:pt x="298" y="208"/>
                      <a:pt x="295" y="207"/>
                      <a:pt x="294" y="206"/>
                    </a:cubicBezTo>
                    <a:cubicBezTo>
                      <a:pt x="291" y="205"/>
                      <a:pt x="291" y="203"/>
                      <a:pt x="291" y="202"/>
                    </a:cubicBezTo>
                    <a:cubicBezTo>
                      <a:pt x="292" y="200"/>
                      <a:pt x="294" y="199"/>
                      <a:pt x="297" y="199"/>
                    </a:cubicBezTo>
                    <a:cubicBezTo>
                      <a:pt x="298" y="199"/>
                      <a:pt x="298" y="199"/>
                      <a:pt x="298" y="199"/>
                    </a:cubicBezTo>
                    <a:cubicBezTo>
                      <a:pt x="299" y="199"/>
                      <a:pt x="299" y="199"/>
                      <a:pt x="299" y="199"/>
                    </a:cubicBezTo>
                    <a:cubicBezTo>
                      <a:pt x="299" y="199"/>
                      <a:pt x="299" y="199"/>
                      <a:pt x="299" y="199"/>
                    </a:cubicBezTo>
                    <a:cubicBezTo>
                      <a:pt x="297" y="197"/>
                      <a:pt x="298" y="194"/>
                      <a:pt x="300" y="192"/>
                    </a:cubicBezTo>
                    <a:cubicBezTo>
                      <a:pt x="296" y="193"/>
                      <a:pt x="290" y="196"/>
                      <a:pt x="289" y="196"/>
                    </a:cubicBezTo>
                    <a:cubicBezTo>
                      <a:pt x="289" y="197"/>
                      <a:pt x="289" y="197"/>
                      <a:pt x="289" y="198"/>
                    </a:cubicBezTo>
                    <a:cubicBezTo>
                      <a:pt x="289" y="200"/>
                      <a:pt x="289" y="202"/>
                      <a:pt x="286" y="203"/>
                    </a:cubicBezTo>
                    <a:cubicBezTo>
                      <a:pt x="286" y="203"/>
                      <a:pt x="285" y="204"/>
                      <a:pt x="284" y="204"/>
                    </a:cubicBezTo>
                    <a:cubicBezTo>
                      <a:pt x="283" y="204"/>
                      <a:pt x="282" y="202"/>
                      <a:pt x="281" y="201"/>
                    </a:cubicBezTo>
                    <a:cubicBezTo>
                      <a:pt x="281" y="201"/>
                      <a:pt x="280" y="200"/>
                      <a:pt x="280" y="200"/>
                    </a:cubicBezTo>
                    <a:cubicBezTo>
                      <a:pt x="280" y="200"/>
                      <a:pt x="280" y="200"/>
                      <a:pt x="279" y="200"/>
                    </a:cubicBezTo>
                    <a:cubicBezTo>
                      <a:pt x="274" y="200"/>
                      <a:pt x="259" y="204"/>
                      <a:pt x="256" y="207"/>
                    </a:cubicBezTo>
                    <a:cubicBezTo>
                      <a:pt x="254" y="210"/>
                      <a:pt x="251" y="211"/>
                      <a:pt x="248" y="212"/>
                    </a:cubicBezTo>
                    <a:cubicBezTo>
                      <a:pt x="247" y="212"/>
                      <a:pt x="246" y="213"/>
                      <a:pt x="246" y="213"/>
                    </a:cubicBezTo>
                    <a:cubicBezTo>
                      <a:pt x="245" y="216"/>
                      <a:pt x="242" y="216"/>
                      <a:pt x="238" y="217"/>
                    </a:cubicBezTo>
                    <a:cubicBezTo>
                      <a:pt x="236" y="217"/>
                      <a:pt x="233" y="218"/>
                      <a:pt x="232" y="218"/>
                    </a:cubicBezTo>
                    <a:cubicBezTo>
                      <a:pt x="231" y="219"/>
                      <a:pt x="231" y="221"/>
                      <a:pt x="231" y="223"/>
                    </a:cubicBezTo>
                    <a:cubicBezTo>
                      <a:pt x="231" y="225"/>
                      <a:pt x="231" y="227"/>
                      <a:pt x="231" y="229"/>
                    </a:cubicBezTo>
                    <a:cubicBezTo>
                      <a:pt x="230" y="232"/>
                      <a:pt x="224" y="233"/>
                      <a:pt x="216" y="233"/>
                    </a:cubicBezTo>
                    <a:cubicBezTo>
                      <a:pt x="211" y="233"/>
                      <a:pt x="211" y="233"/>
                      <a:pt x="211" y="233"/>
                    </a:cubicBezTo>
                    <a:cubicBezTo>
                      <a:pt x="211" y="233"/>
                      <a:pt x="210" y="233"/>
                      <a:pt x="210" y="233"/>
                    </a:cubicBezTo>
                    <a:cubicBezTo>
                      <a:pt x="210" y="233"/>
                      <a:pt x="210" y="233"/>
                      <a:pt x="210" y="233"/>
                    </a:cubicBezTo>
                    <a:cubicBezTo>
                      <a:pt x="206" y="233"/>
                      <a:pt x="204" y="230"/>
                      <a:pt x="203" y="227"/>
                    </a:cubicBezTo>
                    <a:cubicBezTo>
                      <a:pt x="202" y="226"/>
                      <a:pt x="201" y="224"/>
                      <a:pt x="200" y="224"/>
                    </a:cubicBezTo>
                    <a:cubicBezTo>
                      <a:pt x="199" y="224"/>
                      <a:pt x="198" y="223"/>
                      <a:pt x="197" y="222"/>
                    </a:cubicBezTo>
                    <a:cubicBezTo>
                      <a:pt x="196" y="220"/>
                      <a:pt x="197" y="218"/>
                      <a:pt x="199" y="214"/>
                    </a:cubicBezTo>
                    <a:cubicBezTo>
                      <a:pt x="200" y="212"/>
                      <a:pt x="201" y="212"/>
                      <a:pt x="203" y="212"/>
                    </a:cubicBezTo>
                    <a:cubicBezTo>
                      <a:pt x="204" y="212"/>
                      <a:pt x="205" y="212"/>
                      <a:pt x="207" y="210"/>
                    </a:cubicBezTo>
                    <a:cubicBezTo>
                      <a:pt x="210" y="209"/>
                      <a:pt x="213" y="209"/>
                      <a:pt x="215" y="210"/>
                    </a:cubicBezTo>
                    <a:cubicBezTo>
                      <a:pt x="215" y="210"/>
                      <a:pt x="215" y="210"/>
                      <a:pt x="215" y="210"/>
                    </a:cubicBezTo>
                    <a:cubicBezTo>
                      <a:pt x="215" y="209"/>
                      <a:pt x="215" y="209"/>
                      <a:pt x="214" y="208"/>
                    </a:cubicBezTo>
                    <a:cubicBezTo>
                      <a:pt x="212" y="206"/>
                      <a:pt x="210" y="204"/>
                      <a:pt x="209" y="201"/>
                    </a:cubicBezTo>
                    <a:cubicBezTo>
                      <a:pt x="209" y="200"/>
                      <a:pt x="206" y="198"/>
                      <a:pt x="202" y="198"/>
                    </a:cubicBezTo>
                    <a:cubicBezTo>
                      <a:pt x="200" y="198"/>
                      <a:pt x="199" y="198"/>
                      <a:pt x="198" y="199"/>
                    </a:cubicBezTo>
                    <a:cubicBezTo>
                      <a:pt x="195" y="199"/>
                      <a:pt x="192" y="200"/>
                      <a:pt x="188" y="199"/>
                    </a:cubicBezTo>
                    <a:cubicBezTo>
                      <a:pt x="191" y="201"/>
                      <a:pt x="190" y="203"/>
                      <a:pt x="190" y="205"/>
                    </a:cubicBezTo>
                    <a:cubicBezTo>
                      <a:pt x="190" y="206"/>
                      <a:pt x="190" y="206"/>
                      <a:pt x="190" y="207"/>
                    </a:cubicBezTo>
                    <a:cubicBezTo>
                      <a:pt x="192" y="211"/>
                      <a:pt x="188" y="217"/>
                      <a:pt x="186" y="221"/>
                    </a:cubicBezTo>
                    <a:cubicBezTo>
                      <a:pt x="185" y="221"/>
                      <a:pt x="185" y="222"/>
                      <a:pt x="185" y="222"/>
                    </a:cubicBezTo>
                    <a:cubicBezTo>
                      <a:pt x="186" y="222"/>
                      <a:pt x="187" y="222"/>
                      <a:pt x="187" y="222"/>
                    </a:cubicBezTo>
                    <a:cubicBezTo>
                      <a:pt x="188" y="222"/>
                      <a:pt x="188" y="222"/>
                      <a:pt x="188" y="222"/>
                    </a:cubicBezTo>
                    <a:cubicBezTo>
                      <a:pt x="189" y="222"/>
                      <a:pt x="191" y="222"/>
                      <a:pt x="192" y="223"/>
                    </a:cubicBezTo>
                    <a:cubicBezTo>
                      <a:pt x="194" y="226"/>
                      <a:pt x="194" y="230"/>
                      <a:pt x="194" y="233"/>
                    </a:cubicBezTo>
                    <a:cubicBezTo>
                      <a:pt x="194" y="234"/>
                      <a:pt x="194" y="234"/>
                      <a:pt x="194" y="234"/>
                    </a:cubicBezTo>
                    <a:cubicBezTo>
                      <a:pt x="194" y="237"/>
                      <a:pt x="193" y="239"/>
                      <a:pt x="192" y="240"/>
                    </a:cubicBezTo>
                    <a:cubicBezTo>
                      <a:pt x="191" y="241"/>
                      <a:pt x="190" y="242"/>
                      <a:pt x="190" y="243"/>
                    </a:cubicBezTo>
                    <a:cubicBezTo>
                      <a:pt x="190" y="245"/>
                      <a:pt x="189" y="246"/>
                      <a:pt x="188" y="246"/>
                    </a:cubicBezTo>
                    <a:cubicBezTo>
                      <a:pt x="187" y="246"/>
                      <a:pt x="186" y="245"/>
                      <a:pt x="185" y="245"/>
                    </a:cubicBezTo>
                    <a:cubicBezTo>
                      <a:pt x="185" y="245"/>
                      <a:pt x="185" y="244"/>
                      <a:pt x="184" y="244"/>
                    </a:cubicBezTo>
                    <a:cubicBezTo>
                      <a:pt x="184" y="245"/>
                      <a:pt x="183" y="245"/>
                      <a:pt x="183" y="245"/>
                    </a:cubicBezTo>
                    <a:cubicBezTo>
                      <a:pt x="181" y="245"/>
                      <a:pt x="179" y="243"/>
                      <a:pt x="178" y="240"/>
                    </a:cubicBezTo>
                    <a:cubicBezTo>
                      <a:pt x="178" y="239"/>
                      <a:pt x="175" y="239"/>
                      <a:pt x="174" y="239"/>
                    </a:cubicBezTo>
                    <a:cubicBezTo>
                      <a:pt x="172" y="239"/>
                      <a:pt x="170" y="239"/>
                      <a:pt x="168" y="239"/>
                    </a:cubicBezTo>
                    <a:cubicBezTo>
                      <a:pt x="166" y="238"/>
                      <a:pt x="165" y="238"/>
                      <a:pt x="163" y="241"/>
                    </a:cubicBezTo>
                    <a:cubicBezTo>
                      <a:pt x="161" y="245"/>
                      <a:pt x="155" y="246"/>
                      <a:pt x="152" y="247"/>
                    </a:cubicBezTo>
                    <a:cubicBezTo>
                      <a:pt x="151" y="247"/>
                      <a:pt x="148" y="249"/>
                      <a:pt x="146" y="251"/>
                    </a:cubicBezTo>
                    <a:cubicBezTo>
                      <a:pt x="144" y="252"/>
                      <a:pt x="143" y="253"/>
                      <a:pt x="142" y="254"/>
                    </a:cubicBezTo>
                    <a:cubicBezTo>
                      <a:pt x="141" y="255"/>
                      <a:pt x="141" y="255"/>
                      <a:pt x="141" y="256"/>
                    </a:cubicBezTo>
                    <a:cubicBezTo>
                      <a:pt x="140" y="258"/>
                      <a:pt x="141" y="259"/>
                      <a:pt x="143" y="261"/>
                    </a:cubicBezTo>
                    <a:cubicBezTo>
                      <a:pt x="147" y="265"/>
                      <a:pt x="149" y="268"/>
                      <a:pt x="148" y="272"/>
                    </a:cubicBezTo>
                    <a:cubicBezTo>
                      <a:pt x="148" y="275"/>
                      <a:pt x="143" y="275"/>
                      <a:pt x="142" y="275"/>
                    </a:cubicBezTo>
                    <a:cubicBezTo>
                      <a:pt x="141" y="275"/>
                      <a:pt x="133" y="275"/>
                      <a:pt x="131" y="272"/>
                    </a:cubicBezTo>
                    <a:cubicBezTo>
                      <a:pt x="130" y="271"/>
                      <a:pt x="126" y="270"/>
                      <a:pt x="123" y="270"/>
                    </a:cubicBezTo>
                    <a:cubicBezTo>
                      <a:pt x="122" y="270"/>
                      <a:pt x="122" y="270"/>
                      <a:pt x="121" y="270"/>
                    </a:cubicBezTo>
                    <a:cubicBezTo>
                      <a:pt x="121" y="270"/>
                      <a:pt x="121" y="270"/>
                      <a:pt x="121" y="270"/>
                    </a:cubicBezTo>
                    <a:cubicBezTo>
                      <a:pt x="119" y="270"/>
                      <a:pt x="117" y="268"/>
                      <a:pt x="114" y="266"/>
                    </a:cubicBezTo>
                    <a:cubicBezTo>
                      <a:pt x="112" y="264"/>
                      <a:pt x="109" y="262"/>
                      <a:pt x="108" y="262"/>
                    </a:cubicBezTo>
                    <a:cubicBezTo>
                      <a:pt x="108" y="262"/>
                      <a:pt x="108" y="262"/>
                      <a:pt x="108" y="262"/>
                    </a:cubicBezTo>
                    <a:cubicBezTo>
                      <a:pt x="106" y="262"/>
                      <a:pt x="104" y="265"/>
                      <a:pt x="103" y="267"/>
                    </a:cubicBezTo>
                    <a:cubicBezTo>
                      <a:pt x="101" y="267"/>
                      <a:pt x="101" y="267"/>
                      <a:pt x="101" y="267"/>
                    </a:cubicBezTo>
                    <a:cubicBezTo>
                      <a:pt x="101" y="267"/>
                      <a:pt x="101" y="267"/>
                      <a:pt x="101" y="267"/>
                    </a:cubicBezTo>
                    <a:cubicBezTo>
                      <a:pt x="103" y="267"/>
                      <a:pt x="103" y="267"/>
                      <a:pt x="103" y="267"/>
                    </a:cubicBezTo>
                    <a:cubicBezTo>
                      <a:pt x="103" y="267"/>
                      <a:pt x="104" y="268"/>
                      <a:pt x="104" y="268"/>
                    </a:cubicBezTo>
                    <a:close/>
                    <a:moveTo>
                      <a:pt x="849" y="490"/>
                    </a:moveTo>
                    <a:cubicBezTo>
                      <a:pt x="850" y="489"/>
                      <a:pt x="852" y="488"/>
                      <a:pt x="855" y="487"/>
                    </a:cubicBezTo>
                    <a:cubicBezTo>
                      <a:pt x="860" y="485"/>
                      <a:pt x="868" y="482"/>
                      <a:pt x="871" y="477"/>
                    </a:cubicBezTo>
                    <a:cubicBezTo>
                      <a:pt x="873" y="472"/>
                      <a:pt x="879" y="468"/>
                      <a:pt x="884" y="464"/>
                    </a:cubicBezTo>
                    <a:cubicBezTo>
                      <a:pt x="890" y="459"/>
                      <a:pt x="897" y="455"/>
                      <a:pt x="901" y="448"/>
                    </a:cubicBezTo>
                    <a:cubicBezTo>
                      <a:pt x="903" y="445"/>
                      <a:pt x="905" y="441"/>
                      <a:pt x="907" y="437"/>
                    </a:cubicBezTo>
                    <a:cubicBezTo>
                      <a:pt x="911" y="429"/>
                      <a:pt x="913" y="424"/>
                      <a:pt x="917" y="424"/>
                    </a:cubicBezTo>
                    <a:cubicBezTo>
                      <a:pt x="917" y="424"/>
                      <a:pt x="917" y="424"/>
                      <a:pt x="917" y="424"/>
                    </a:cubicBezTo>
                    <a:cubicBezTo>
                      <a:pt x="918" y="425"/>
                      <a:pt x="919" y="425"/>
                      <a:pt x="920" y="427"/>
                    </a:cubicBezTo>
                    <a:cubicBezTo>
                      <a:pt x="921" y="434"/>
                      <a:pt x="915" y="460"/>
                      <a:pt x="906" y="468"/>
                    </a:cubicBezTo>
                    <a:cubicBezTo>
                      <a:pt x="901" y="472"/>
                      <a:pt x="895" y="475"/>
                      <a:pt x="889" y="477"/>
                    </a:cubicBezTo>
                    <a:cubicBezTo>
                      <a:pt x="884" y="479"/>
                      <a:pt x="878" y="481"/>
                      <a:pt x="878" y="484"/>
                    </a:cubicBezTo>
                    <a:cubicBezTo>
                      <a:pt x="878" y="491"/>
                      <a:pt x="862" y="494"/>
                      <a:pt x="855" y="494"/>
                    </a:cubicBezTo>
                    <a:cubicBezTo>
                      <a:pt x="852" y="494"/>
                      <a:pt x="850" y="494"/>
                      <a:pt x="849" y="493"/>
                    </a:cubicBezTo>
                    <a:cubicBezTo>
                      <a:pt x="849" y="492"/>
                      <a:pt x="849" y="491"/>
                      <a:pt x="849" y="4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55" name="Freeform 1148">
                <a:extLst>
                  <a:ext uri="{FF2B5EF4-FFF2-40B4-BE49-F238E27FC236}">
                    <a16:creationId xmlns:a16="http://schemas.microsoft.com/office/drawing/2014/main" id="{392ACA98-6AB5-B64E-9296-18E5764EA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0" y="1671"/>
                <a:ext cx="25" cy="109"/>
              </a:xfrm>
              <a:custGeom>
                <a:avLst/>
                <a:gdLst>
                  <a:gd name="T0" fmla="*/ 5 w 26"/>
                  <a:gd name="T1" fmla="*/ 42 h 114"/>
                  <a:gd name="T2" fmla="*/ 5 w 26"/>
                  <a:gd name="T3" fmla="*/ 65 h 114"/>
                  <a:gd name="T4" fmla="*/ 4 w 26"/>
                  <a:gd name="T5" fmla="*/ 85 h 114"/>
                  <a:gd name="T6" fmla="*/ 3 w 26"/>
                  <a:gd name="T7" fmla="*/ 105 h 114"/>
                  <a:gd name="T8" fmla="*/ 2 w 26"/>
                  <a:gd name="T9" fmla="*/ 114 h 114"/>
                  <a:gd name="T10" fmla="*/ 7 w 26"/>
                  <a:gd name="T11" fmla="*/ 109 h 114"/>
                  <a:gd name="T12" fmla="*/ 11 w 26"/>
                  <a:gd name="T13" fmla="*/ 109 h 114"/>
                  <a:gd name="T14" fmla="*/ 6 w 26"/>
                  <a:gd name="T15" fmla="*/ 96 h 114"/>
                  <a:gd name="T16" fmla="*/ 7 w 26"/>
                  <a:gd name="T17" fmla="*/ 85 h 114"/>
                  <a:gd name="T18" fmla="*/ 9 w 26"/>
                  <a:gd name="T19" fmla="*/ 77 h 114"/>
                  <a:gd name="T20" fmla="*/ 16 w 26"/>
                  <a:gd name="T21" fmla="*/ 70 h 114"/>
                  <a:gd name="T22" fmla="*/ 25 w 26"/>
                  <a:gd name="T23" fmla="*/ 74 h 114"/>
                  <a:gd name="T24" fmla="*/ 26 w 26"/>
                  <a:gd name="T25" fmla="*/ 75 h 114"/>
                  <a:gd name="T26" fmla="*/ 26 w 26"/>
                  <a:gd name="T27" fmla="*/ 75 h 114"/>
                  <a:gd name="T28" fmla="*/ 20 w 26"/>
                  <a:gd name="T29" fmla="*/ 57 h 114"/>
                  <a:gd name="T30" fmla="*/ 14 w 26"/>
                  <a:gd name="T31" fmla="*/ 35 h 114"/>
                  <a:gd name="T32" fmla="*/ 14 w 26"/>
                  <a:gd name="T33" fmla="*/ 21 h 114"/>
                  <a:gd name="T34" fmla="*/ 13 w 26"/>
                  <a:gd name="T35" fmla="*/ 12 h 114"/>
                  <a:gd name="T36" fmla="*/ 7 w 26"/>
                  <a:gd name="T37" fmla="*/ 0 h 114"/>
                  <a:gd name="T38" fmla="*/ 7 w 26"/>
                  <a:gd name="T39" fmla="*/ 2 h 114"/>
                  <a:gd name="T40" fmla="*/ 2 w 26"/>
                  <a:gd name="T41" fmla="*/ 10 h 114"/>
                  <a:gd name="T42" fmla="*/ 1 w 26"/>
                  <a:gd name="T43" fmla="*/ 10 h 114"/>
                  <a:gd name="T44" fmla="*/ 1 w 26"/>
                  <a:gd name="T45" fmla="*/ 13 h 114"/>
                  <a:gd name="T46" fmla="*/ 1 w 26"/>
                  <a:gd name="T47" fmla="*/ 21 h 114"/>
                  <a:gd name="T48" fmla="*/ 5 w 26"/>
                  <a:gd name="T49" fmla="*/ 4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" h="114">
                    <a:moveTo>
                      <a:pt x="5" y="42"/>
                    </a:moveTo>
                    <a:cubicBezTo>
                      <a:pt x="6" y="45"/>
                      <a:pt x="6" y="53"/>
                      <a:pt x="5" y="65"/>
                    </a:cubicBezTo>
                    <a:cubicBezTo>
                      <a:pt x="4" y="73"/>
                      <a:pt x="3" y="83"/>
                      <a:pt x="4" y="85"/>
                    </a:cubicBezTo>
                    <a:cubicBezTo>
                      <a:pt x="5" y="89"/>
                      <a:pt x="5" y="95"/>
                      <a:pt x="3" y="105"/>
                    </a:cubicBezTo>
                    <a:cubicBezTo>
                      <a:pt x="2" y="108"/>
                      <a:pt x="2" y="111"/>
                      <a:pt x="2" y="114"/>
                    </a:cubicBezTo>
                    <a:cubicBezTo>
                      <a:pt x="2" y="112"/>
                      <a:pt x="4" y="109"/>
                      <a:pt x="7" y="109"/>
                    </a:cubicBezTo>
                    <a:cubicBezTo>
                      <a:pt x="9" y="108"/>
                      <a:pt x="10" y="109"/>
                      <a:pt x="11" y="109"/>
                    </a:cubicBezTo>
                    <a:cubicBezTo>
                      <a:pt x="9" y="107"/>
                      <a:pt x="7" y="102"/>
                      <a:pt x="6" y="96"/>
                    </a:cubicBezTo>
                    <a:cubicBezTo>
                      <a:pt x="4" y="93"/>
                      <a:pt x="6" y="89"/>
                      <a:pt x="7" y="85"/>
                    </a:cubicBezTo>
                    <a:cubicBezTo>
                      <a:pt x="8" y="83"/>
                      <a:pt x="9" y="80"/>
                      <a:pt x="9" y="77"/>
                    </a:cubicBezTo>
                    <a:cubicBezTo>
                      <a:pt x="9" y="73"/>
                      <a:pt x="12" y="70"/>
                      <a:pt x="16" y="70"/>
                    </a:cubicBezTo>
                    <a:cubicBezTo>
                      <a:pt x="19" y="70"/>
                      <a:pt x="23" y="72"/>
                      <a:pt x="25" y="74"/>
                    </a:cubicBezTo>
                    <a:cubicBezTo>
                      <a:pt x="26" y="75"/>
                      <a:pt x="26" y="75"/>
                      <a:pt x="26" y="75"/>
                    </a:cubicBezTo>
                    <a:cubicBezTo>
                      <a:pt x="26" y="75"/>
                      <a:pt x="26" y="75"/>
                      <a:pt x="26" y="75"/>
                    </a:cubicBezTo>
                    <a:cubicBezTo>
                      <a:pt x="25" y="73"/>
                      <a:pt x="23" y="67"/>
                      <a:pt x="20" y="57"/>
                    </a:cubicBezTo>
                    <a:cubicBezTo>
                      <a:pt x="18" y="49"/>
                      <a:pt x="16" y="39"/>
                      <a:pt x="14" y="35"/>
                    </a:cubicBezTo>
                    <a:cubicBezTo>
                      <a:pt x="12" y="30"/>
                      <a:pt x="13" y="25"/>
                      <a:pt x="14" y="21"/>
                    </a:cubicBezTo>
                    <a:cubicBezTo>
                      <a:pt x="15" y="16"/>
                      <a:pt x="16" y="13"/>
                      <a:pt x="13" y="12"/>
                    </a:cubicBezTo>
                    <a:cubicBezTo>
                      <a:pt x="9" y="8"/>
                      <a:pt x="8" y="4"/>
                      <a:pt x="7" y="0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5"/>
                      <a:pt x="7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1"/>
                      <a:pt x="1" y="12"/>
                      <a:pt x="1" y="13"/>
                    </a:cubicBezTo>
                    <a:cubicBezTo>
                      <a:pt x="2" y="15"/>
                      <a:pt x="2" y="18"/>
                      <a:pt x="1" y="21"/>
                    </a:cubicBezTo>
                    <a:cubicBezTo>
                      <a:pt x="0" y="27"/>
                      <a:pt x="2" y="36"/>
                      <a:pt x="5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56" name="Freeform 1149">
                <a:extLst>
                  <a:ext uri="{FF2B5EF4-FFF2-40B4-BE49-F238E27FC236}">
                    <a16:creationId xmlns:a16="http://schemas.microsoft.com/office/drawing/2014/main" id="{29E06F5F-9586-9C42-ABD1-F337C2344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1256"/>
                <a:ext cx="190" cy="130"/>
              </a:xfrm>
              <a:custGeom>
                <a:avLst/>
                <a:gdLst>
                  <a:gd name="T0" fmla="*/ 10 w 199"/>
                  <a:gd name="T1" fmla="*/ 115 h 136"/>
                  <a:gd name="T2" fmla="*/ 13 w 199"/>
                  <a:gd name="T3" fmla="*/ 121 h 136"/>
                  <a:gd name="T4" fmla="*/ 15 w 199"/>
                  <a:gd name="T5" fmla="*/ 124 h 136"/>
                  <a:gd name="T6" fmla="*/ 15 w 199"/>
                  <a:gd name="T7" fmla="*/ 119 h 136"/>
                  <a:gd name="T8" fmla="*/ 28 w 199"/>
                  <a:gd name="T9" fmla="*/ 124 h 136"/>
                  <a:gd name="T10" fmla="*/ 26 w 199"/>
                  <a:gd name="T11" fmla="*/ 130 h 136"/>
                  <a:gd name="T12" fmla="*/ 47 w 199"/>
                  <a:gd name="T13" fmla="*/ 134 h 136"/>
                  <a:gd name="T14" fmla="*/ 67 w 199"/>
                  <a:gd name="T15" fmla="*/ 135 h 136"/>
                  <a:gd name="T16" fmla="*/ 52 w 199"/>
                  <a:gd name="T17" fmla="*/ 123 h 136"/>
                  <a:gd name="T18" fmla="*/ 49 w 199"/>
                  <a:gd name="T19" fmla="*/ 96 h 136"/>
                  <a:gd name="T20" fmla="*/ 58 w 199"/>
                  <a:gd name="T21" fmla="*/ 83 h 136"/>
                  <a:gd name="T22" fmla="*/ 69 w 199"/>
                  <a:gd name="T23" fmla="*/ 71 h 136"/>
                  <a:gd name="T24" fmla="*/ 70 w 199"/>
                  <a:gd name="T25" fmla="*/ 69 h 136"/>
                  <a:gd name="T26" fmla="*/ 79 w 199"/>
                  <a:gd name="T27" fmla="*/ 60 h 136"/>
                  <a:gd name="T28" fmla="*/ 80 w 199"/>
                  <a:gd name="T29" fmla="*/ 52 h 136"/>
                  <a:gd name="T30" fmla="*/ 91 w 199"/>
                  <a:gd name="T31" fmla="*/ 49 h 136"/>
                  <a:gd name="T32" fmla="*/ 106 w 199"/>
                  <a:gd name="T33" fmla="*/ 43 h 136"/>
                  <a:gd name="T34" fmla="*/ 199 w 199"/>
                  <a:gd name="T35" fmla="*/ 4 h 136"/>
                  <a:gd name="T36" fmla="*/ 191 w 199"/>
                  <a:gd name="T37" fmla="*/ 0 h 136"/>
                  <a:gd name="T38" fmla="*/ 154 w 199"/>
                  <a:gd name="T39" fmla="*/ 11 h 136"/>
                  <a:gd name="T40" fmla="*/ 131 w 199"/>
                  <a:gd name="T41" fmla="*/ 17 h 136"/>
                  <a:gd name="T42" fmla="*/ 114 w 199"/>
                  <a:gd name="T43" fmla="*/ 16 h 136"/>
                  <a:gd name="T44" fmla="*/ 107 w 199"/>
                  <a:gd name="T45" fmla="*/ 19 h 136"/>
                  <a:gd name="T46" fmla="*/ 93 w 199"/>
                  <a:gd name="T47" fmla="*/ 23 h 136"/>
                  <a:gd name="T48" fmla="*/ 80 w 199"/>
                  <a:gd name="T49" fmla="*/ 28 h 136"/>
                  <a:gd name="T50" fmla="*/ 72 w 199"/>
                  <a:gd name="T51" fmla="*/ 33 h 136"/>
                  <a:gd name="T52" fmla="*/ 59 w 199"/>
                  <a:gd name="T53" fmla="*/ 37 h 136"/>
                  <a:gd name="T54" fmla="*/ 59 w 199"/>
                  <a:gd name="T55" fmla="*/ 42 h 136"/>
                  <a:gd name="T56" fmla="*/ 55 w 199"/>
                  <a:gd name="T57" fmla="*/ 50 h 136"/>
                  <a:gd name="T58" fmla="*/ 54 w 199"/>
                  <a:gd name="T59" fmla="*/ 52 h 136"/>
                  <a:gd name="T60" fmla="*/ 49 w 199"/>
                  <a:gd name="T61" fmla="*/ 57 h 136"/>
                  <a:gd name="T62" fmla="*/ 39 w 199"/>
                  <a:gd name="T63" fmla="*/ 65 h 136"/>
                  <a:gd name="T64" fmla="*/ 35 w 199"/>
                  <a:gd name="T65" fmla="*/ 68 h 136"/>
                  <a:gd name="T66" fmla="*/ 41 w 199"/>
                  <a:gd name="T67" fmla="*/ 71 h 136"/>
                  <a:gd name="T68" fmla="*/ 36 w 199"/>
                  <a:gd name="T69" fmla="*/ 77 h 136"/>
                  <a:gd name="T70" fmla="*/ 28 w 199"/>
                  <a:gd name="T71" fmla="*/ 83 h 136"/>
                  <a:gd name="T72" fmla="*/ 24 w 199"/>
                  <a:gd name="T73" fmla="*/ 88 h 136"/>
                  <a:gd name="T74" fmla="*/ 21 w 199"/>
                  <a:gd name="T75" fmla="*/ 96 h 136"/>
                  <a:gd name="T76" fmla="*/ 15 w 199"/>
                  <a:gd name="T77" fmla="*/ 103 h 136"/>
                  <a:gd name="T78" fmla="*/ 1 w 199"/>
                  <a:gd name="T79" fmla="*/ 110 h 136"/>
                  <a:gd name="T80" fmla="*/ 8 w 199"/>
                  <a:gd name="T81" fmla="*/ 11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9" h="136">
                    <a:moveTo>
                      <a:pt x="8" y="114"/>
                    </a:moveTo>
                    <a:cubicBezTo>
                      <a:pt x="9" y="115"/>
                      <a:pt x="9" y="115"/>
                      <a:pt x="10" y="115"/>
                    </a:cubicBezTo>
                    <a:cubicBezTo>
                      <a:pt x="11" y="115"/>
                      <a:pt x="13" y="115"/>
                      <a:pt x="14" y="116"/>
                    </a:cubicBezTo>
                    <a:cubicBezTo>
                      <a:pt x="15" y="118"/>
                      <a:pt x="14" y="119"/>
                      <a:pt x="13" y="121"/>
                    </a:cubicBezTo>
                    <a:cubicBezTo>
                      <a:pt x="13" y="123"/>
                      <a:pt x="13" y="123"/>
                      <a:pt x="13" y="123"/>
                    </a:cubicBezTo>
                    <a:cubicBezTo>
                      <a:pt x="14" y="124"/>
                      <a:pt x="15" y="124"/>
                      <a:pt x="15" y="124"/>
                    </a:cubicBezTo>
                    <a:cubicBezTo>
                      <a:pt x="15" y="124"/>
                      <a:pt x="15" y="123"/>
                      <a:pt x="15" y="122"/>
                    </a:cubicBezTo>
                    <a:cubicBezTo>
                      <a:pt x="14" y="120"/>
                      <a:pt x="14" y="119"/>
                      <a:pt x="15" y="119"/>
                    </a:cubicBezTo>
                    <a:cubicBezTo>
                      <a:pt x="15" y="118"/>
                      <a:pt x="16" y="117"/>
                      <a:pt x="17" y="117"/>
                    </a:cubicBezTo>
                    <a:cubicBezTo>
                      <a:pt x="21" y="117"/>
                      <a:pt x="27" y="120"/>
                      <a:pt x="28" y="124"/>
                    </a:cubicBezTo>
                    <a:cubicBezTo>
                      <a:pt x="29" y="126"/>
                      <a:pt x="28" y="128"/>
                      <a:pt x="27" y="129"/>
                    </a:cubicBezTo>
                    <a:cubicBezTo>
                      <a:pt x="26" y="129"/>
                      <a:pt x="26" y="130"/>
                      <a:pt x="26" y="130"/>
                    </a:cubicBezTo>
                    <a:cubicBezTo>
                      <a:pt x="27" y="131"/>
                      <a:pt x="34" y="133"/>
                      <a:pt x="40" y="134"/>
                    </a:cubicBezTo>
                    <a:cubicBezTo>
                      <a:pt x="41" y="134"/>
                      <a:pt x="44" y="134"/>
                      <a:pt x="47" y="134"/>
                    </a:cubicBezTo>
                    <a:cubicBezTo>
                      <a:pt x="52" y="135"/>
                      <a:pt x="58" y="136"/>
                      <a:pt x="62" y="136"/>
                    </a:cubicBezTo>
                    <a:cubicBezTo>
                      <a:pt x="66" y="136"/>
                      <a:pt x="67" y="135"/>
                      <a:pt x="67" y="135"/>
                    </a:cubicBezTo>
                    <a:cubicBezTo>
                      <a:pt x="67" y="135"/>
                      <a:pt x="64" y="133"/>
                      <a:pt x="62" y="131"/>
                    </a:cubicBezTo>
                    <a:cubicBezTo>
                      <a:pt x="59" y="129"/>
                      <a:pt x="56" y="127"/>
                      <a:pt x="52" y="123"/>
                    </a:cubicBezTo>
                    <a:cubicBezTo>
                      <a:pt x="48" y="119"/>
                      <a:pt x="43" y="111"/>
                      <a:pt x="44" y="104"/>
                    </a:cubicBezTo>
                    <a:cubicBezTo>
                      <a:pt x="44" y="100"/>
                      <a:pt x="46" y="98"/>
                      <a:pt x="49" y="96"/>
                    </a:cubicBezTo>
                    <a:cubicBezTo>
                      <a:pt x="52" y="94"/>
                      <a:pt x="52" y="93"/>
                      <a:pt x="52" y="91"/>
                    </a:cubicBezTo>
                    <a:cubicBezTo>
                      <a:pt x="53" y="88"/>
                      <a:pt x="53" y="86"/>
                      <a:pt x="58" y="83"/>
                    </a:cubicBezTo>
                    <a:cubicBezTo>
                      <a:pt x="61" y="81"/>
                      <a:pt x="62" y="78"/>
                      <a:pt x="62" y="76"/>
                    </a:cubicBezTo>
                    <a:cubicBezTo>
                      <a:pt x="63" y="74"/>
                      <a:pt x="64" y="71"/>
                      <a:pt x="69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0" y="70"/>
                      <a:pt x="70" y="70"/>
                      <a:pt x="70" y="69"/>
                    </a:cubicBezTo>
                    <a:cubicBezTo>
                      <a:pt x="70" y="68"/>
                      <a:pt x="69" y="64"/>
                      <a:pt x="74" y="63"/>
                    </a:cubicBezTo>
                    <a:cubicBezTo>
                      <a:pt x="76" y="63"/>
                      <a:pt x="78" y="62"/>
                      <a:pt x="79" y="60"/>
                    </a:cubicBezTo>
                    <a:cubicBezTo>
                      <a:pt x="80" y="58"/>
                      <a:pt x="80" y="56"/>
                      <a:pt x="80" y="55"/>
                    </a:cubicBezTo>
                    <a:cubicBezTo>
                      <a:pt x="79" y="54"/>
                      <a:pt x="80" y="53"/>
                      <a:pt x="80" y="52"/>
                    </a:cubicBezTo>
                    <a:cubicBezTo>
                      <a:pt x="81" y="51"/>
                      <a:pt x="83" y="51"/>
                      <a:pt x="85" y="51"/>
                    </a:cubicBezTo>
                    <a:cubicBezTo>
                      <a:pt x="87" y="51"/>
                      <a:pt x="90" y="51"/>
                      <a:pt x="91" y="49"/>
                    </a:cubicBezTo>
                    <a:cubicBezTo>
                      <a:pt x="93" y="47"/>
                      <a:pt x="96" y="46"/>
                      <a:pt x="99" y="46"/>
                    </a:cubicBezTo>
                    <a:cubicBezTo>
                      <a:pt x="102" y="45"/>
                      <a:pt x="105" y="45"/>
                      <a:pt x="106" y="43"/>
                    </a:cubicBezTo>
                    <a:cubicBezTo>
                      <a:pt x="109" y="35"/>
                      <a:pt x="152" y="22"/>
                      <a:pt x="170" y="18"/>
                    </a:cubicBezTo>
                    <a:cubicBezTo>
                      <a:pt x="188" y="14"/>
                      <a:pt x="198" y="8"/>
                      <a:pt x="199" y="4"/>
                    </a:cubicBezTo>
                    <a:cubicBezTo>
                      <a:pt x="199" y="3"/>
                      <a:pt x="199" y="3"/>
                      <a:pt x="198" y="1"/>
                    </a:cubicBezTo>
                    <a:cubicBezTo>
                      <a:pt x="196" y="0"/>
                      <a:pt x="194" y="0"/>
                      <a:pt x="191" y="0"/>
                    </a:cubicBezTo>
                    <a:cubicBezTo>
                      <a:pt x="182" y="0"/>
                      <a:pt x="169" y="5"/>
                      <a:pt x="166" y="8"/>
                    </a:cubicBezTo>
                    <a:cubicBezTo>
                      <a:pt x="162" y="11"/>
                      <a:pt x="158" y="11"/>
                      <a:pt x="154" y="11"/>
                    </a:cubicBezTo>
                    <a:cubicBezTo>
                      <a:pt x="152" y="11"/>
                      <a:pt x="149" y="12"/>
                      <a:pt x="147" y="13"/>
                    </a:cubicBezTo>
                    <a:cubicBezTo>
                      <a:pt x="144" y="15"/>
                      <a:pt x="137" y="17"/>
                      <a:pt x="131" y="17"/>
                    </a:cubicBezTo>
                    <a:cubicBezTo>
                      <a:pt x="128" y="17"/>
                      <a:pt x="125" y="16"/>
                      <a:pt x="123" y="15"/>
                    </a:cubicBezTo>
                    <a:cubicBezTo>
                      <a:pt x="120" y="13"/>
                      <a:pt x="117" y="15"/>
                      <a:pt x="114" y="16"/>
                    </a:cubicBezTo>
                    <a:cubicBezTo>
                      <a:pt x="112" y="18"/>
                      <a:pt x="109" y="19"/>
                      <a:pt x="107" y="19"/>
                    </a:cubicBezTo>
                    <a:cubicBezTo>
                      <a:pt x="107" y="19"/>
                      <a:pt x="107" y="19"/>
                      <a:pt x="107" y="19"/>
                    </a:cubicBezTo>
                    <a:cubicBezTo>
                      <a:pt x="105" y="19"/>
                      <a:pt x="103" y="20"/>
                      <a:pt x="101" y="21"/>
                    </a:cubicBezTo>
                    <a:cubicBezTo>
                      <a:pt x="99" y="22"/>
                      <a:pt x="96" y="23"/>
                      <a:pt x="93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88" y="23"/>
                      <a:pt x="81" y="26"/>
                      <a:pt x="80" y="28"/>
                    </a:cubicBezTo>
                    <a:cubicBezTo>
                      <a:pt x="80" y="30"/>
                      <a:pt x="77" y="31"/>
                      <a:pt x="75" y="31"/>
                    </a:cubicBezTo>
                    <a:cubicBezTo>
                      <a:pt x="74" y="32"/>
                      <a:pt x="72" y="32"/>
                      <a:pt x="72" y="33"/>
                    </a:cubicBezTo>
                    <a:cubicBezTo>
                      <a:pt x="72" y="36"/>
                      <a:pt x="67" y="39"/>
                      <a:pt x="63" y="39"/>
                    </a:cubicBezTo>
                    <a:cubicBezTo>
                      <a:pt x="62" y="39"/>
                      <a:pt x="60" y="39"/>
                      <a:pt x="59" y="37"/>
                    </a:cubicBezTo>
                    <a:cubicBezTo>
                      <a:pt x="58" y="37"/>
                      <a:pt x="58" y="37"/>
                      <a:pt x="57" y="38"/>
                    </a:cubicBezTo>
                    <a:cubicBezTo>
                      <a:pt x="57" y="39"/>
                      <a:pt x="57" y="41"/>
                      <a:pt x="59" y="42"/>
                    </a:cubicBezTo>
                    <a:cubicBezTo>
                      <a:pt x="60" y="43"/>
                      <a:pt x="61" y="45"/>
                      <a:pt x="60" y="46"/>
                    </a:cubicBezTo>
                    <a:cubicBezTo>
                      <a:pt x="60" y="48"/>
                      <a:pt x="57" y="49"/>
                      <a:pt x="55" y="50"/>
                    </a:cubicBezTo>
                    <a:cubicBezTo>
                      <a:pt x="54" y="50"/>
                      <a:pt x="54" y="51"/>
                      <a:pt x="53" y="51"/>
                    </a:cubicBezTo>
                    <a:cubicBezTo>
                      <a:pt x="54" y="51"/>
                      <a:pt x="54" y="52"/>
                      <a:pt x="54" y="52"/>
                    </a:cubicBezTo>
                    <a:cubicBezTo>
                      <a:pt x="53" y="54"/>
                      <a:pt x="52" y="55"/>
                      <a:pt x="51" y="56"/>
                    </a:cubicBezTo>
                    <a:cubicBezTo>
                      <a:pt x="50" y="56"/>
                      <a:pt x="50" y="57"/>
                      <a:pt x="49" y="57"/>
                    </a:cubicBezTo>
                    <a:cubicBezTo>
                      <a:pt x="50" y="58"/>
                      <a:pt x="50" y="60"/>
                      <a:pt x="50" y="61"/>
                    </a:cubicBezTo>
                    <a:cubicBezTo>
                      <a:pt x="48" y="63"/>
                      <a:pt x="44" y="64"/>
                      <a:pt x="39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6" y="66"/>
                      <a:pt x="35" y="67"/>
                      <a:pt x="35" y="68"/>
                    </a:cubicBezTo>
                    <a:cubicBezTo>
                      <a:pt x="35" y="69"/>
                      <a:pt x="36" y="69"/>
                      <a:pt x="37" y="69"/>
                    </a:cubicBezTo>
                    <a:cubicBezTo>
                      <a:pt x="39" y="69"/>
                      <a:pt x="40" y="69"/>
                      <a:pt x="41" y="71"/>
                    </a:cubicBezTo>
                    <a:cubicBezTo>
                      <a:pt x="41" y="73"/>
                      <a:pt x="40" y="74"/>
                      <a:pt x="39" y="74"/>
                    </a:cubicBezTo>
                    <a:cubicBezTo>
                      <a:pt x="37" y="75"/>
                      <a:pt x="36" y="76"/>
                      <a:pt x="36" y="77"/>
                    </a:cubicBezTo>
                    <a:cubicBezTo>
                      <a:pt x="36" y="79"/>
                      <a:pt x="35" y="80"/>
                      <a:pt x="35" y="81"/>
                    </a:cubicBezTo>
                    <a:cubicBezTo>
                      <a:pt x="33" y="82"/>
                      <a:pt x="31" y="83"/>
                      <a:pt x="28" y="83"/>
                    </a:cubicBezTo>
                    <a:cubicBezTo>
                      <a:pt x="27" y="83"/>
                      <a:pt x="26" y="83"/>
                      <a:pt x="26" y="83"/>
                    </a:cubicBezTo>
                    <a:cubicBezTo>
                      <a:pt x="26" y="85"/>
                      <a:pt x="25" y="86"/>
                      <a:pt x="24" y="88"/>
                    </a:cubicBezTo>
                    <a:cubicBezTo>
                      <a:pt x="23" y="89"/>
                      <a:pt x="21" y="90"/>
                      <a:pt x="17" y="90"/>
                    </a:cubicBezTo>
                    <a:cubicBezTo>
                      <a:pt x="19" y="92"/>
                      <a:pt x="21" y="93"/>
                      <a:pt x="21" y="96"/>
                    </a:cubicBezTo>
                    <a:cubicBezTo>
                      <a:pt x="22" y="99"/>
                      <a:pt x="19" y="100"/>
                      <a:pt x="17" y="100"/>
                    </a:cubicBezTo>
                    <a:cubicBezTo>
                      <a:pt x="15" y="101"/>
                      <a:pt x="15" y="101"/>
                      <a:pt x="15" y="103"/>
                    </a:cubicBezTo>
                    <a:cubicBezTo>
                      <a:pt x="14" y="107"/>
                      <a:pt x="10" y="107"/>
                      <a:pt x="7" y="108"/>
                    </a:cubicBezTo>
                    <a:cubicBezTo>
                      <a:pt x="3" y="108"/>
                      <a:pt x="1" y="108"/>
                      <a:pt x="1" y="110"/>
                    </a:cubicBezTo>
                    <a:cubicBezTo>
                      <a:pt x="0" y="112"/>
                      <a:pt x="0" y="113"/>
                      <a:pt x="1" y="113"/>
                    </a:cubicBezTo>
                    <a:cubicBezTo>
                      <a:pt x="2" y="114"/>
                      <a:pt x="5" y="114"/>
                      <a:pt x="8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57" name="Freeform 1150">
                <a:extLst>
                  <a:ext uri="{FF2B5EF4-FFF2-40B4-BE49-F238E27FC236}">
                    <a16:creationId xmlns:a16="http://schemas.microsoft.com/office/drawing/2014/main" id="{452DE262-037B-024D-BE73-C0DF14936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0" y="2328"/>
                <a:ext cx="106" cy="89"/>
              </a:xfrm>
              <a:custGeom>
                <a:avLst/>
                <a:gdLst>
                  <a:gd name="T0" fmla="*/ 74 w 111"/>
                  <a:gd name="T1" fmla="*/ 14 h 93"/>
                  <a:gd name="T2" fmla="*/ 70 w 111"/>
                  <a:gd name="T3" fmla="*/ 18 h 93"/>
                  <a:gd name="T4" fmla="*/ 64 w 111"/>
                  <a:gd name="T5" fmla="*/ 23 h 93"/>
                  <a:gd name="T6" fmla="*/ 58 w 111"/>
                  <a:gd name="T7" fmla="*/ 27 h 93"/>
                  <a:gd name="T8" fmla="*/ 46 w 111"/>
                  <a:gd name="T9" fmla="*/ 34 h 93"/>
                  <a:gd name="T10" fmla="*/ 45 w 111"/>
                  <a:gd name="T11" fmla="*/ 35 h 93"/>
                  <a:gd name="T12" fmla="*/ 35 w 111"/>
                  <a:gd name="T13" fmla="*/ 16 h 93"/>
                  <a:gd name="T14" fmla="*/ 32 w 111"/>
                  <a:gd name="T15" fmla="*/ 6 h 93"/>
                  <a:gd name="T16" fmla="*/ 15 w 111"/>
                  <a:gd name="T17" fmla="*/ 0 h 93"/>
                  <a:gd name="T18" fmla="*/ 10 w 111"/>
                  <a:gd name="T19" fmla="*/ 2 h 93"/>
                  <a:gd name="T20" fmla="*/ 3 w 111"/>
                  <a:gd name="T21" fmla="*/ 7 h 93"/>
                  <a:gd name="T22" fmla="*/ 0 w 111"/>
                  <a:gd name="T23" fmla="*/ 9 h 93"/>
                  <a:gd name="T24" fmla="*/ 0 w 111"/>
                  <a:gd name="T25" fmla="*/ 10 h 93"/>
                  <a:gd name="T26" fmla="*/ 2 w 111"/>
                  <a:gd name="T27" fmla="*/ 10 h 93"/>
                  <a:gd name="T28" fmla="*/ 4 w 111"/>
                  <a:gd name="T29" fmla="*/ 10 h 93"/>
                  <a:gd name="T30" fmla="*/ 11 w 111"/>
                  <a:gd name="T31" fmla="*/ 16 h 93"/>
                  <a:gd name="T32" fmla="*/ 13 w 111"/>
                  <a:gd name="T33" fmla="*/ 18 h 93"/>
                  <a:gd name="T34" fmla="*/ 17 w 111"/>
                  <a:gd name="T35" fmla="*/ 20 h 93"/>
                  <a:gd name="T36" fmla="*/ 25 w 111"/>
                  <a:gd name="T37" fmla="*/ 19 h 93"/>
                  <a:gd name="T38" fmla="*/ 29 w 111"/>
                  <a:gd name="T39" fmla="*/ 18 h 93"/>
                  <a:gd name="T40" fmla="*/ 29 w 111"/>
                  <a:gd name="T41" fmla="*/ 18 h 93"/>
                  <a:gd name="T42" fmla="*/ 34 w 111"/>
                  <a:gd name="T43" fmla="*/ 22 h 93"/>
                  <a:gd name="T44" fmla="*/ 27 w 111"/>
                  <a:gd name="T45" fmla="*/ 25 h 93"/>
                  <a:gd name="T46" fmla="*/ 23 w 111"/>
                  <a:gd name="T47" fmla="*/ 26 h 93"/>
                  <a:gd name="T48" fmla="*/ 18 w 111"/>
                  <a:gd name="T49" fmla="*/ 27 h 93"/>
                  <a:gd name="T50" fmla="*/ 14 w 111"/>
                  <a:gd name="T51" fmla="*/ 27 h 93"/>
                  <a:gd name="T52" fmla="*/ 20 w 111"/>
                  <a:gd name="T53" fmla="*/ 37 h 93"/>
                  <a:gd name="T54" fmla="*/ 22 w 111"/>
                  <a:gd name="T55" fmla="*/ 39 h 93"/>
                  <a:gd name="T56" fmla="*/ 24 w 111"/>
                  <a:gd name="T57" fmla="*/ 37 h 93"/>
                  <a:gd name="T58" fmla="*/ 27 w 111"/>
                  <a:gd name="T59" fmla="*/ 33 h 93"/>
                  <a:gd name="T60" fmla="*/ 31 w 111"/>
                  <a:gd name="T61" fmla="*/ 35 h 93"/>
                  <a:gd name="T62" fmla="*/ 38 w 111"/>
                  <a:gd name="T63" fmla="*/ 38 h 93"/>
                  <a:gd name="T64" fmla="*/ 44 w 111"/>
                  <a:gd name="T65" fmla="*/ 42 h 93"/>
                  <a:gd name="T66" fmla="*/ 48 w 111"/>
                  <a:gd name="T67" fmla="*/ 44 h 93"/>
                  <a:gd name="T68" fmla="*/ 81 w 111"/>
                  <a:gd name="T69" fmla="*/ 55 h 93"/>
                  <a:gd name="T70" fmla="*/ 86 w 111"/>
                  <a:gd name="T71" fmla="*/ 64 h 93"/>
                  <a:gd name="T72" fmla="*/ 87 w 111"/>
                  <a:gd name="T73" fmla="*/ 68 h 93"/>
                  <a:gd name="T74" fmla="*/ 91 w 111"/>
                  <a:gd name="T75" fmla="*/ 79 h 93"/>
                  <a:gd name="T76" fmla="*/ 85 w 111"/>
                  <a:gd name="T77" fmla="*/ 82 h 93"/>
                  <a:gd name="T78" fmla="*/ 77 w 111"/>
                  <a:gd name="T79" fmla="*/ 86 h 93"/>
                  <a:gd name="T80" fmla="*/ 76 w 111"/>
                  <a:gd name="T81" fmla="*/ 87 h 93"/>
                  <a:gd name="T82" fmla="*/ 79 w 111"/>
                  <a:gd name="T83" fmla="*/ 88 h 93"/>
                  <a:gd name="T84" fmla="*/ 93 w 111"/>
                  <a:gd name="T85" fmla="*/ 86 h 93"/>
                  <a:gd name="T86" fmla="*/ 101 w 111"/>
                  <a:gd name="T87" fmla="*/ 85 h 93"/>
                  <a:gd name="T88" fmla="*/ 108 w 111"/>
                  <a:gd name="T89" fmla="*/ 90 h 93"/>
                  <a:gd name="T90" fmla="*/ 111 w 111"/>
                  <a:gd name="T91" fmla="*/ 93 h 93"/>
                  <a:gd name="T92" fmla="*/ 111 w 111"/>
                  <a:gd name="T93" fmla="*/ 27 h 93"/>
                  <a:gd name="T94" fmla="*/ 94 w 111"/>
                  <a:gd name="T95" fmla="*/ 21 h 93"/>
                  <a:gd name="T96" fmla="*/ 74 w 111"/>
                  <a:gd name="T97" fmla="*/ 1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3">
                    <a:moveTo>
                      <a:pt x="74" y="14"/>
                    </a:moveTo>
                    <a:cubicBezTo>
                      <a:pt x="73" y="14"/>
                      <a:pt x="72" y="15"/>
                      <a:pt x="70" y="18"/>
                    </a:cubicBezTo>
                    <a:cubicBezTo>
                      <a:pt x="69" y="20"/>
                      <a:pt x="67" y="23"/>
                      <a:pt x="64" y="23"/>
                    </a:cubicBezTo>
                    <a:cubicBezTo>
                      <a:pt x="63" y="23"/>
                      <a:pt x="60" y="25"/>
                      <a:pt x="58" y="27"/>
                    </a:cubicBezTo>
                    <a:cubicBezTo>
                      <a:pt x="55" y="30"/>
                      <a:pt x="51" y="33"/>
                      <a:pt x="46" y="34"/>
                    </a:cubicBezTo>
                    <a:cubicBezTo>
                      <a:pt x="46" y="35"/>
                      <a:pt x="45" y="35"/>
                      <a:pt x="45" y="35"/>
                    </a:cubicBezTo>
                    <a:cubicBezTo>
                      <a:pt x="39" y="35"/>
                      <a:pt x="37" y="25"/>
                      <a:pt x="35" y="16"/>
                    </a:cubicBezTo>
                    <a:cubicBezTo>
                      <a:pt x="34" y="12"/>
                      <a:pt x="33" y="7"/>
                      <a:pt x="32" y="6"/>
                    </a:cubicBezTo>
                    <a:cubicBezTo>
                      <a:pt x="30" y="3"/>
                      <a:pt x="22" y="0"/>
                      <a:pt x="15" y="0"/>
                    </a:cubicBezTo>
                    <a:cubicBezTo>
                      <a:pt x="12" y="0"/>
                      <a:pt x="10" y="1"/>
                      <a:pt x="10" y="2"/>
                    </a:cubicBezTo>
                    <a:cubicBezTo>
                      <a:pt x="9" y="6"/>
                      <a:pt x="5" y="7"/>
                      <a:pt x="3" y="7"/>
                    </a:cubicBezTo>
                    <a:cubicBezTo>
                      <a:pt x="1" y="8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9" y="10"/>
                      <a:pt x="10" y="13"/>
                      <a:pt x="11" y="16"/>
                    </a:cubicBezTo>
                    <a:cubicBezTo>
                      <a:pt x="12" y="17"/>
                      <a:pt x="12" y="17"/>
                      <a:pt x="13" y="18"/>
                    </a:cubicBezTo>
                    <a:cubicBezTo>
                      <a:pt x="13" y="19"/>
                      <a:pt x="13" y="20"/>
                      <a:pt x="17" y="20"/>
                    </a:cubicBezTo>
                    <a:cubicBezTo>
                      <a:pt x="20" y="20"/>
                      <a:pt x="23" y="19"/>
                      <a:pt x="25" y="19"/>
                    </a:cubicBezTo>
                    <a:cubicBezTo>
                      <a:pt x="27" y="18"/>
                      <a:pt x="28" y="18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2" y="18"/>
                      <a:pt x="34" y="20"/>
                      <a:pt x="34" y="22"/>
                    </a:cubicBezTo>
                    <a:cubicBezTo>
                      <a:pt x="34" y="25"/>
                      <a:pt x="31" y="27"/>
                      <a:pt x="27" y="25"/>
                    </a:cubicBezTo>
                    <a:cubicBezTo>
                      <a:pt x="25" y="25"/>
                      <a:pt x="24" y="25"/>
                      <a:pt x="23" y="26"/>
                    </a:cubicBezTo>
                    <a:cubicBezTo>
                      <a:pt x="22" y="27"/>
                      <a:pt x="20" y="28"/>
                      <a:pt x="18" y="27"/>
                    </a:cubicBezTo>
                    <a:cubicBezTo>
                      <a:pt x="17" y="27"/>
                      <a:pt x="15" y="27"/>
                      <a:pt x="14" y="27"/>
                    </a:cubicBezTo>
                    <a:cubicBezTo>
                      <a:pt x="17" y="29"/>
                      <a:pt x="20" y="32"/>
                      <a:pt x="20" y="37"/>
                    </a:cubicBezTo>
                    <a:cubicBezTo>
                      <a:pt x="20" y="37"/>
                      <a:pt x="20" y="39"/>
                      <a:pt x="22" y="39"/>
                    </a:cubicBezTo>
                    <a:cubicBezTo>
                      <a:pt x="23" y="39"/>
                      <a:pt x="24" y="38"/>
                      <a:pt x="24" y="37"/>
                    </a:cubicBezTo>
                    <a:cubicBezTo>
                      <a:pt x="24" y="33"/>
                      <a:pt x="26" y="33"/>
                      <a:pt x="27" y="33"/>
                    </a:cubicBezTo>
                    <a:cubicBezTo>
                      <a:pt x="28" y="33"/>
                      <a:pt x="29" y="34"/>
                      <a:pt x="31" y="35"/>
                    </a:cubicBezTo>
                    <a:cubicBezTo>
                      <a:pt x="33" y="36"/>
                      <a:pt x="35" y="38"/>
                      <a:pt x="38" y="38"/>
                    </a:cubicBezTo>
                    <a:cubicBezTo>
                      <a:pt x="42" y="39"/>
                      <a:pt x="44" y="41"/>
                      <a:pt x="44" y="42"/>
                    </a:cubicBezTo>
                    <a:cubicBezTo>
                      <a:pt x="45" y="43"/>
                      <a:pt x="45" y="43"/>
                      <a:pt x="48" y="44"/>
                    </a:cubicBezTo>
                    <a:cubicBezTo>
                      <a:pt x="56" y="44"/>
                      <a:pt x="73" y="50"/>
                      <a:pt x="81" y="55"/>
                    </a:cubicBezTo>
                    <a:cubicBezTo>
                      <a:pt x="85" y="58"/>
                      <a:pt x="85" y="61"/>
                      <a:pt x="86" y="64"/>
                    </a:cubicBezTo>
                    <a:cubicBezTo>
                      <a:pt x="86" y="65"/>
                      <a:pt x="86" y="67"/>
                      <a:pt x="87" y="68"/>
                    </a:cubicBezTo>
                    <a:cubicBezTo>
                      <a:pt x="91" y="72"/>
                      <a:pt x="92" y="76"/>
                      <a:pt x="91" y="79"/>
                    </a:cubicBezTo>
                    <a:cubicBezTo>
                      <a:pt x="90" y="80"/>
                      <a:pt x="89" y="82"/>
                      <a:pt x="85" y="82"/>
                    </a:cubicBezTo>
                    <a:cubicBezTo>
                      <a:pt x="82" y="82"/>
                      <a:pt x="78" y="84"/>
                      <a:pt x="77" y="86"/>
                    </a:cubicBezTo>
                    <a:cubicBezTo>
                      <a:pt x="77" y="87"/>
                      <a:pt x="76" y="87"/>
                      <a:pt x="76" y="87"/>
                    </a:cubicBezTo>
                    <a:cubicBezTo>
                      <a:pt x="77" y="87"/>
                      <a:pt x="77" y="88"/>
                      <a:pt x="79" y="88"/>
                    </a:cubicBezTo>
                    <a:cubicBezTo>
                      <a:pt x="83" y="88"/>
                      <a:pt x="88" y="87"/>
                      <a:pt x="93" y="86"/>
                    </a:cubicBezTo>
                    <a:cubicBezTo>
                      <a:pt x="96" y="86"/>
                      <a:pt x="99" y="85"/>
                      <a:pt x="101" y="85"/>
                    </a:cubicBezTo>
                    <a:cubicBezTo>
                      <a:pt x="103" y="85"/>
                      <a:pt x="105" y="87"/>
                      <a:pt x="108" y="90"/>
                    </a:cubicBezTo>
                    <a:cubicBezTo>
                      <a:pt x="109" y="91"/>
                      <a:pt x="110" y="92"/>
                      <a:pt x="111" y="93"/>
                    </a:cubicBezTo>
                    <a:cubicBezTo>
                      <a:pt x="111" y="27"/>
                      <a:pt x="111" y="27"/>
                      <a:pt x="111" y="27"/>
                    </a:cubicBezTo>
                    <a:cubicBezTo>
                      <a:pt x="105" y="25"/>
                      <a:pt x="100" y="23"/>
                      <a:pt x="94" y="21"/>
                    </a:cubicBezTo>
                    <a:cubicBezTo>
                      <a:pt x="86" y="17"/>
                      <a:pt x="77" y="14"/>
                      <a:pt x="7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58" name="Freeform 1151">
                <a:extLst>
                  <a:ext uri="{FF2B5EF4-FFF2-40B4-BE49-F238E27FC236}">
                    <a16:creationId xmlns:a16="http://schemas.microsoft.com/office/drawing/2014/main" id="{3D0B58FF-0A21-C343-BC2D-385C0D3D5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9" y="2355"/>
                <a:ext cx="26" cy="9"/>
              </a:xfrm>
              <a:custGeom>
                <a:avLst/>
                <a:gdLst>
                  <a:gd name="T0" fmla="*/ 0 w 28"/>
                  <a:gd name="T1" fmla="*/ 3 h 9"/>
                  <a:gd name="T2" fmla="*/ 5 w 28"/>
                  <a:gd name="T3" fmla="*/ 4 h 9"/>
                  <a:gd name="T4" fmla="*/ 9 w 28"/>
                  <a:gd name="T5" fmla="*/ 4 h 9"/>
                  <a:gd name="T6" fmla="*/ 14 w 28"/>
                  <a:gd name="T7" fmla="*/ 4 h 9"/>
                  <a:gd name="T8" fmla="*/ 24 w 28"/>
                  <a:gd name="T9" fmla="*/ 7 h 9"/>
                  <a:gd name="T10" fmla="*/ 28 w 28"/>
                  <a:gd name="T11" fmla="*/ 9 h 9"/>
                  <a:gd name="T12" fmla="*/ 27 w 28"/>
                  <a:gd name="T13" fmla="*/ 7 h 9"/>
                  <a:gd name="T14" fmla="*/ 20 w 28"/>
                  <a:gd name="T15" fmla="*/ 1 h 9"/>
                  <a:gd name="T16" fmla="*/ 12 w 28"/>
                  <a:gd name="T17" fmla="*/ 0 h 9"/>
                  <a:gd name="T18" fmla="*/ 0 w 28"/>
                  <a:gd name="T1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9">
                    <a:moveTo>
                      <a:pt x="0" y="3"/>
                    </a:moveTo>
                    <a:cubicBezTo>
                      <a:pt x="0" y="3"/>
                      <a:pt x="1" y="4"/>
                      <a:pt x="5" y="4"/>
                    </a:cubicBezTo>
                    <a:cubicBezTo>
                      <a:pt x="6" y="4"/>
                      <a:pt x="7" y="4"/>
                      <a:pt x="9" y="4"/>
                    </a:cubicBezTo>
                    <a:cubicBezTo>
                      <a:pt x="10" y="4"/>
                      <a:pt x="12" y="4"/>
                      <a:pt x="14" y="4"/>
                    </a:cubicBezTo>
                    <a:cubicBezTo>
                      <a:pt x="18" y="4"/>
                      <a:pt x="22" y="5"/>
                      <a:pt x="24" y="7"/>
                    </a:cubicBezTo>
                    <a:cubicBezTo>
                      <a:pt x="26" y="8"/>
                      <a:pt x="27" y="8"/>
                      <a:pt x="28" y="9"/>
                    </a:cubicBezTo>
                    <a:cubicBezTo>
                      <a:pt x="28" y="8"/>
                      <a:pt x="27" y="8"/>
                      <a:pt x="27" y="7"/>
                    </a:cubicBezTo>
                    <a:cubicBezTo>
                      <a:pt x="27" y="6"/>
                      <a:pt x="25" y="3"/>
                      <a:pt x="20" y="1"/>
                    </a:cubicBezTo>
                    <a:cubicBezTo>
                      <a:pt x="18" y="0"/>
                      <a:pt x="15" y="0"/>
                      <a:pt x="12" y="0"/>
                    </a:cubicBezTo>
                    <a:cubicBezTo>
                      <a:pt x="5" y="0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59" name="Freeform 1152">
                <a:extLst>
                  <a:ext uri="{FF2B5EF4-FFF2-40B4-BE49-F238E27FC236}">
                    <a16:creationId xmlns:a16="http://schemas.microsoft.com/office/drawing/2014/main" id="{64E1A75C-59C7-7A42-A35E-3169067EA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5" y="2263"/>
                <a:ext cx="120" cy="121"/>
              </a:xfrm>
              <a:custGeom>
                <a:avLst/>
                <a:gdLst>
                  <a:gd name="T0" fmla="*/ 116 w 125"/>
                  <a:gd name="T1" fmla="*/ 112 h 126"/>
                  <a:gd name="T2" fmla="*/ 117 w 125"/>
                  <a:gd name="T3" fmla="*/ 103 h 126"/>
                  <a:gd name="T4" fmla="*/ 118 w 125"/>
                  <a:gd name="T5" fmla="*/ 100 h 126"/>
                  <a:gd name="T6" fmla="*/ 124 w 125"/>
                  <a:gd name="T7" fmla="*/ 95 h 126"/>
                  <a:gd name="T8" fmla="*/ 124 w 125"/>
                  <a:gd name="T9" fmla="*/ 92 h 126"/>
                  <a:gd name="T10" fmla="*/ 121 w 125"/>
                  <a:gd name="T11" fmla="*/ 88 h 126"/>
                  <a:gd name="T12" fmla="*/ 115 w 125"/>
                  <a:gd name="T13" fmla="*/ 83 h 126"/>
                  <a:gd name="T14" fmla="*/ 113 w 125"/>
                  <a:gd name="T15" fmla="*/ 84 h 126"/>
                  <a:gd name="T16" fmla="*/ 114 w 125"/>
                  <a:gd name="T17" fmla="*/ 84 h 126"/>
                  <a:gd name="T18" fmla="*/ 120 w 125"/>
                  <a:gd name="T19" fmla="*/ 88 h 126"/>
                  <a:gd name="T20" fmla="*/ 120 w 125"/>
                  <a:gd name="T21" fmla="*/ 92 h 126"/>
                  <a:gd name="T22" fmla="*/ 118 w 125"/>
                  <a:gd name="T23" fmla="*/ 94 h 126"/>
                  <a:gd name="T24" fmla="*/ 115 w 125"/>
                  <a:gd name="T25" fmla="*/ 93 h 126"/>
                  <a:gd name="T26" fmla="*/ 112 w 125"/>
                  <a:gd name="T27" fmla="*/ 92 h 126"/>
                  <a:gd name="T28" fmla="*/ 111 w 125"/>
                  <a:gd name="T29" fmla="*/ 92 h 126"/>
                  <a:gd name="T30" fmla="*/ 106 w 125"/>
                  <a:gd name="T31" fmla="*/ 88 h 126"/>
                  <a:gd name="T32" fmla="*/ 104 w 125"/>
                  <a:gd name="T33" fmla="*/ 86 h 126"/>
                  <a:gd name="T34" fmla="*/ 98 w 125"/>
                  <a:gd name="T35" fmla="*/ 79 h 126"/>
                  <a:gd name="T36" fmla="*/ 94 w 125"/>
                  <a:gd name="T37" fmla="*/ 76 h 126"/>
                  <a:gd name="T38" fmla="*/ 88 w 125"/>
                  <a:gd name="T39" fmla="*/ 72 h 126"/>
                  <a:gd name="T40" fmla="*/ 91 w 125"/>
                  <a:gd name="T41" fmla="*/ 64 h 126"/>
                  <a:gd name="T42" fmla="*/ 89 w 125"/>
                  <a:gd name="T43" fmla="*/ 62 h 126"/>
                  <a:gd name="T44" fmla="*/ 84 w 125"/>
                  <a:gd name="T45" fmla="*/ 55 h 126"/>
                  <a:gd name="T46" fmla="*/ 83 w 125"/>
                  <a:gd name="T47" fmla="*/ 54 h 126"/>
                  <a:gd name="T48" fmla="*/ 78 w 125"/>
                  <a:gd name="T49" fmla="*/ 50 h 126"/>
                  <a:gd name="T50" fmla="*/ 78 w 125"/>
                  <a:gd name="T51" fmla="*/ 50 h 126"/>
                  <a:gd name="T52" fmla="*/ 78 w 125"/>
                  <a:gd name="T53" fmla="*/ 49 h 126"/>
                  <a:gd name="T54" fmla="*/ 73 w 125"/>
                  <a:gd name="T55" fmla="*/ 46 h 126"/>
                  <a:gd name="T56" fmla="*/ 71 w 125"/>
                  <a:gd name="T57" fmla="*/ 45 h 126"/>
                  <a:gd name="T58" fmla="*/ 70 w 125"/>
                  <a:gd name="T59" fmla="*/ 45 h 126"/>
                  <a:gd name="T60" fmla="*/ 66 w 125"/>
                  <a:gd name="T61" fmla="*/ 43 h 126"/>
                  <a:gd name="T62" fmla="*/ 60 w 125"/>
                  <a:gd name="T63" fmla="*/ 39 h 126"/>
                  <a:gd name="T64" fmla="*/ 48 w 125"/>
                  <a:gd name="T65" fmla="*/ 29 h 126"/>
                  <a:gd name="T66" fmla="*/ 40 w 125"/>
                  <a:gd name="T67" fmla="*/ 22 h 126"/>
                  <a:gd name="T68" fmla="*/ 29 w 125"/>
                  <a:gd name="T69" fmla="*/ 12 h 126"/>
                  <a:gd name="T70" fmla="*/ 16 w 125"/>
                  <a:gd name="T71" fmla="*/ 5 h 126"/>
                  <a:gd name="T72" fmla="*/ 14 w 125"/>
                  <a:gd name="T73" fmla="*/ 5 h 126"/>
                  <a:gd name="T74" fmla="*/ 14 w 125"/>
                  <a:gd name="T75" fmla="*/ 5 h 126"/>
                  <a:gd name="T76" fmla="*/ 3 w 125"/>
                  <a:gd name="T77" fmla="*/ 1 h 126"/>
                  <a:gd name="T78" fmla="*/ 1 w 125"/>
                  <a:gd name="T79" fmla="*/ 0 h 126"/>
                  <a:gd name="T80" fmla="*/ 16 w 125"/>
                  <a:gd name="T81" fmla="*/ 19 h 126"/>
                  <a:gd name="T82" fmla="*/ 23 w 125"/>
                  <a:gd name="T83" fmla="*/ 27 h 126"/>
                  <a:gd name="T84" fmla="*/ 30 w 125"/>
                  <a:gd name="T85" fmla="*/ 35 h 126"/>
                  <a:gd name="T86" fmla="*/ 39 w 125"/>
                  <a:gd name="T87" fmla="*/ 49 h 126"/>
                  <a:gd name="T88" fmla="*/ 43 w 125"/>
                  <a:gd name="T89" fmla="*/ 57 h 126"/>
                  <a:gd name="T90" fmla="*/ 62 w 125"/>
                  <a:gd name="T91" fmla="*/ 85 h 126"/>
                  <a:gd name="T92" fmla="*/ 70 w 125"/>
                  <a:gd name="T93" fmla="*/ 96 h 126"/>
                  <a:gd name="T94" fmla="*/ 78 w 125"/>
                  <a:gd name="T95" fmla="*/ 104 h 126"/>
                  <a:gd name="T96" fmla="*/ 92 w 125"/>
                  <a:gd name="T97" fmla="*/ 116 h 126"/>
                  <a:gd name="T98" fmla="*/ 98 w 125"/>
                  <a:gd name="T99" fmla="*/ 121 h 126"/>
                  <a:gd name="T100" fmla="*/ 100 w 125"/>
                  <a:gd name="T101" fmla="*/ 124 h 126"/>
                  <a:gd name="T102" fmla="*/ 101 w 125"/>
                  <a:gd name="T103" fmla="*/ 126 h 126"/>
                  <a:gd name="T104" fmla="*/ 105 w 125"/>
                  <a:gd name="T105" fmla="*/ 125 h 126"/>
                  <a:gd name="T106" fmla="*/ 111 w 125"/>
                  <a:gd name="T107" fmla="*/ 126 h 126"/>
                  <a:gd name="T108" fmla="*/ 114 w 125"/>
                  <a:gd name="T109" fmla="*/ 126 h 126"/>
                  <a:gd name="T110" fmla="*/ 116 w 125"/>
                  <a:gd name="T111" fmla="*/ 11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5" h="126">
                    <a:moveTo>
                      <a:pt x="116" y="112"/>
                    </a:moveTo>
                    <a:cubicBezTo>
                      <a:pt x="116" y="109"/>
                      <a:pt x="117" y="105"/>
                      <a:pt x="117" y="103"/>
                    </a:cubicBezTo>
                    <a:cubicBezTo>
                      <a:pt x="117" y="102"/>
                      <a:pt x="118" y="101"/>
                      <a:pt x="118" y="100"/>
                    </a:cubicBezTo>
                    <a:cubicBezTo>
                      <a:pt x="118" y="96"/>
                      <a:pt x="120" y="94"/>
                      <a:pt x="124" y="95"/>
                    </a:cubicBezTo>
                    <a:cubicBezTo>
                      <a:pt x="125" y="94"/>
                      <a:pt x="124" y="93"/>
                      <a:pt x="124" y="92"/>
                    </a:cubicBezTo>
                    <a:cubicBezTo>
                      <a:pt x="123" y="92"/>
                      <a:pt x="122" y="90"/>
                      <a:pt x="121" y="88"/>
                    </a:cubicBezTo>
                    <a:cubicBezTo>
                      <a:pt x="119" y="85"/>
                      <a:pt x="118" y="83"/>
                      <a:pt x="115" y="83"/>
                    </a:cubicBezTo>
                    <a:cubicBezTo>
                      <a:pt x="114" y="83"/>
                      <a:pt x="113" y="84"/>
                      <a:pt x="113" y="84"/>
                    </a:cubicBezTo>
                    <a:cubicBezTo>
                      <a:pt x="113" y="84"/>
                      <a:pt x="114" y="84"/>
                      <a:pt x="114" y="84"/>
                    </a:cubicBezTo>
                    <a:cubicBezTo>
                      <a:pt x="117" y="84"/>
                      <a:pt x="119" y="86"/>
                      <a:pt x="120" y="88"/>
                    </a:cubicBezTo>
                    <a:cubicBezTo>
                      <a:pt x="121" y="89"/>
                      <a:pt x="121" y="91"/>
                      <a:pt x="120" y="92"/>
                    </a:cubicBezTo>
                    <a:cubicBezTo>
                      <a:pt x="120" y="94"/>
                      <a:pt x="118" y="94"/>
                      <a:pt x="118" y="94"/>
                    </a:cubicBezTo>
                    <a:cubicBezTo>
                      <a:pt x="117" y="94"/>
                      <a:pt x="116" y="94"/>
                      <a:pt x="115" y="93"/>
                    </a:cubicBezTo>
                    <a:cubicBezTo>
                      <a:pt x="114" y="92"/>
                      <a:pt x="113" y="92"/>
                      <a:pt x="112" y="92"/>
                    </a:cubicBezTo>
                    <a:cubicBezTo>
                      <a:pt x="111" y="92"/>
                      <a:pt x="111" y="92"/>
                      <a:pt x="111" y="92"/>
                    </a:cubicBezTo>
                    <a:cubicBezTo>
                      <a:pt x="108" y="92"/>
                      <a:pt x="107" y="89"/>
                      <a:pt x="106" y="88"/>
                    </a:cubicBezTo>
                    <a:cubicBezTo>
                      <a:pt x="106" y="86"/>
                      <a:pt x="106" y="86"/>
                      <a:pt x="104" y="86"/>
                    </a:cubicBezTo>
                    <a:cubicBezTo>
                      <a:pt x="100" y="85"/>
                      <a:pt x="99" y="82"/>
                      <a:pt x="98" y="79"/>
                    </a:cubicBezTo>
                    <a:cubicBezTo>
                      <a:pt x="97" y="77"/>
                      <a:pt x="96" y="76"/>
                      <a:pt x="94" y="76"/>
                    </a:cubicBezTo>
                    <a:cubicBezTo>
                      <a:pt x="90" y="76"/>
                      <a:pt x="88" y="73"/>
                      <a:pt x="88" y="72"/>
                    </a:cubicBezTo>
                    <a:cubicBezTo>
                      <a:pt x="87" y="70"/>
                      <a:pt x="88" y="66"/>
                      <a:pt x="91" y="64"/>
                    </a:cubicBezTo>
                    <a:cubicBezTo>
                      <a:pt x="91" y="63"/>
                      <a:pt x="89" y="62"/>
                      <a:pt x="89" y="62"/>
                    </a:cubicBezTo>
                    <a:cubicBezTo>
                      <a:pt x="87" y="60"/>
                      <a:pt x="84" y="58"/>
                      <a:pt x="84" y="55"/>
                    </a:cubicBezTo>
                    <a:cubicBezTo>
                      <a:pt x="84" y="55"/>
                      <a:pt x="83" y="55"/>
                      <a:pt x="83" y="54"/>
                    </a:cubicBezTo>
                    <a:cubicBezTo>
                      <a:pt x="81" y="54"/>
                      <a:pt x="78" y="5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50"/>
                      <a:pt x="78" y="50"/>
                      <a:pt x="78" y="49"/>
                    </a:cubicBezTo>
                    <a:cubicBezTo>
                      <a:pt x="77" y="49"/>
                      <a:pt x="75" y="48"/>
                      <a:pt x="73" y="46"/>
                    </a:cubicBezTo>
                    <a:cubicBezTo>
                      <a:pt x="72" y="45"/>
                      <a:pt x="72" y="45"/>
                      <a:pt x="71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69" y="45"/>
                      <a:pt x="67" y="44"/>
                      <a:pt x="66" y="43"/>
                    </a:cubicBezTo>
                    <a:cubicBezTo>
                      <a:pt x="64" y="40"/>
                      <a:pt x="61" y="39"/>
                      <a:pt x="60" y="39"/>
                    </a:cubicBezTo>
                    <a:cubicBezTo>
                      <a:pt x="56" y="41"/>
                      <a:pt x="50" y="35"/>
                      <a:pt x="48" y="29"/>
                    </a:cubicBezTo>
                    <a:cubicBezTo>
                      <a:pt x="47" y="27"/>
                      <a:pt x="43" y="24"/>
                      <a:pt x="40" y="22"/>
                    </a:cubicBezTo>
                    <a:cubicBezTo>
                      <a:pt x="35" y="19"/>
                      <a:pt x="30" y="15"/>
                      <a:pt x="29" y="12"/>
                    </a:cubicBezTo>
                    <a:cubicBezTo>
                      <a:pt x="27" y="9"/>
                      <a:pt x="25" y="5"/>
                      <a:pt x="16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9" y="5"/>
                      <a:pt x="5" y="3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0" y="4"/>
                      <a:pt x="10" y="15"/>
                      <a:pt x="16" y="19"/>
                    </a:cubicBezTo>
                    <a:cubicBezTo>
                      <a:pt x="19" y="21"/>
                      <a:pt x="21" y="24"/>
                      <a:pt x="23" y="27"/>
                    </a:cubicBezTo>
                    <a:cubicBezTo>
                      <a:pt x="25" y="31"/>
                      <a:pt x="27" y="34"/>
                      <a:pt x="30" y="35"/>
                    </a:cubicBezTo>
                    <a:cubicBezTo>
                      <a:pt x="35" y="35"/>
                      <a:pt x="37" y="42"/>
                      <a:pt x="39" y="49"/>
                    </a:cubicBezTo>
                    <a:cubicBezTo>
                      <a:pt x="40" y="51"/>
                      <a:pt x="42" y="57"/>
                      <a:pt x="43" y="57"/>
                    </a:cubicBezTo>
                    <a:cubicBezTo>
                      <a:pt x="49" y="59"/>
                      <a:pt x="60" y="76"/>
                      <a:pt x="62" y="85"/>
                    </a:cubicBezTo>
                    <a:cubicBezTo>
                      <a:pt x="63" y="89"/>
                      <a:pt x="67" y="93"/>
                      <a:pt x="70" y="96"/>
                    </a:cubicBezTo>
                    <a:cubicBezTo>
                      <a:pt x="73" y="98"/>
                      <a:pt x="76" y="101"/>
                      <a:pt x="78" y="104"/>
                    </a:cubicBezTo>
                    <a:cubicBezTo>
                      <a:pt x="80" y="107"/>
                      <a:pt x="87" y="112"/>
                      <a:pt x="92" y="116"/>
                    </a:cubicBezTo>
                    <a:cubicBezTo>
                      <a:pt x="95" y="118"/>
                      <a:pt x="97" y="120"/>
                      <a:pt x="98" y="121"/>
                    </a:cubicBezTo>
                    <a:cubicBezTo>
                      <a:pt x="99" y="122"/>
                      <a:pt x="99" y="123"/>
                      <a:pt x="100" y="124"/>
                    </a:cubicBezTo>
                    <a:cubicBezTo>
                      <a:pt x="100" y="125"/>
                      <a:pt x="101" y="125"/>
                      <a:pt x="101" y="126"/>
                    </a:cubicBezTo>
                    <a:cubicBezTo>
                      <a:pt x="102" y="125"/>
                      <a:pt x="103" y="125"/>
                      <a:pt x="105" y="125"/>
                    </a:cubicBezTo>
                    <a:cubicBezTo>
                      <a:pt x="107" y="125"/>
                      <a:pt x="109" y="125"/>
                      <a:pt x="111" y="126"/>
                    </a:cubicBezTo>
                    <a:cubicBezTo>
                      <a:pt x="112" y="126"/>
                      <a:pt x="113" y="126"/>
                      <a:pt x="114" y="126"/>
                    </a:cubicBezTo>
                    <a:cubicBezTo>
                      <a:pt x="115" y="125"/>
                      <a:pt x="116" y="117"/>
                      <a:pt x="116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60" name="Freeform 1153">
                <a:extLst>
                  <a:ext uri="{FF2B5EF4-FFF2-40B4-BE49-F238E27FC236}">
                    <a16:creationId xmlns:a16="http://schemas.microsoft.com/office/drawing/2014/main" id="{9184907A-8731-FE44-8A83-4792DBDE0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9" y="2413"/>
                <a:ext cx="27" cy="8"/>
              </a:xfrm>
              <a:custGeom>
                <a:avLst/>
                <a:gdLst>
                  <a:gd name="T0" fmla="*/ 3 w 29"/>
                  <a:gd name="T1" fmla="*/ 2 h 8"/>
                  <a:gd name="T2" fmla="*/ 2 w 29"/>
                  <a:gd name="T3" fmla="*/ 1 h 8"/>
                  <a:gd name="T4" fmla="*/ 0 w 29"/>
                  <a:gd name="T5" fmla="*/ 3 h 8"/>
                  <a:gd name="T6" fmla="*/ 0 w 29"/>
                  <a:gd name="T7" fmla="*/ 5 h 8"/>
                  <a:gd name="T8" fmla="*/ 9 w 29"/>
                  <a:gd name="T9" fmla="*/ 8 h 8"/>
                  <a:gd name="T10" fmla="*/ 9 w 29"/>
                  <a:gd name="T11" fmla="*/ 8 h 8"/>
                  <a:gd name="T12" fmla="*/ 14 w 29"/>
                  <a:gd name="T13" fmla="*/ 7 h 8"/>
                  <a:gd name="T14" fmla="*/ 25 w 29"/>
                  <a:gd name="T15" fmla="*/ 4 h 8"/>
                  <a:gd name="T16" fmla="*/ 29 w 29"/>
                  <a:gd name="T17" fmla="*/ 3 h 8"/>
                  <a:gd name="T18" fmla="*/ 18 w 29"/>
                  <a:gd name="T19" fmla="*/ 0 h 8"/>
                  <a:gd name="T20" fmla="*/ 16 w 29"/>
                  <a:gd name="T21" fmla="*/ 0 h 8"/>
                  <a:gd name="T22" fmla="*/ 9 w 29"/>
                  <a:gd name="T23" fmla="*/ 3 h 8"/>
                  <a:gd name="T24" fmla="*/ 3 w 29"/>
                  <a:gd name="T2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8">
                    <a:moveTo>
                      <a:pt x="3" y="2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1" y="5"/>
                      <a:pt x="4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1" y="8"/>
                      <a:pt x="12" y="8"/>
                      <a:pt x="14" y="7"/>
                    </a:cubicBezTo>
                    <a:cubicBezTo>
                      <a:pt x="19" y="5"/>
                      <a:pt x="22" y="5"/>
                      <a:pt x="25" y="4"/>
                    </a:cubicBezTo>
                    <a:cubicBezTo>
                      <a:pt x="28" y="4"/>
                      <a:pt x="29" y="4"/>
                      <a:pt x="29" y="3"/>
                    </a:cubicBezTo>
                    <a:cubicBezTo>
                      <a:pt x="29" y="2"/>
                      <a:pt x="22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5" y="2"/>
                      <a:pt x="12" y="3"/>
                      <a:pt x="9" y="3"/>
                    </a:cubicBezTo>
                    <a:cubicBezTo>
                      <a:pt x="7" y="3"/>
                      <a:pt x="5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61" name="Freeform 1154">
                <a:extLst>
                  <a:ext uri="{FF2B5EF4-FFF2-40B4-BE49-F238E27FC236}">
                    <a16:creationId xmlns:a16="http://schemas.microsoft.com/office/drawing/2014/main" id="{6E266D9D-34AA-0546-BD50-E48E437D9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1" y="2304"/>
                <a:ext cx="13" cy="22"/>
              </a:xfrm>
              <a:custGeom>
                <a:avLst/>
                <a:gdLst>
                  <a:gd name="T0" fmla="*/ 13 w 14"/>
                  <a:gd name="T1" fmla="*/ 8 h 23"/>
                  <a:gd name="T2" fmla="*/ 13 w 14"/>
                  <a:gd name="T3" fmla="*/ 8 h 23"/>
                  <a:gd name="T4" fmla="*/ 12 w 14"/>
                  <a:gd name="T5" fmla="*/ 8 h 23"/>
                  <a:gd name="T6" fmla="*/ 11 w 14"/>
                  <a:gd name="T7" fmla="*/ 8 h 23"/>
                  <a:gd name="T8" fmla="*/ 7 w 14"/>
                  <a:gd name="T9" fmla="*/ 7 h 23"/>
                  <a:gd name="T10" fmla="*/ 6 w 14"/>
                  <a:gd name="T11" fmla="*/ 5 h 23"/>
                  <a:gd name="T12" fmla="*/ 4 w 14"/>
                  <a:gd name="T13" fmla="*/ 0 h 23"/>
                  <a:gd name="T14" fmla="*/ 2 w 14"/>
                  <a:gd name="T15" fmla="*/ 2 h 23"/>
                  <a:gd name="T16" fmla="*/ 2 w 14"/>
                  <a:gd name="T17" fmla="*/ 17 h 23"/>
                  <a:gd name="T18" fmla="*/ 6 w 14"/>
                  <a:gd name="T19" fmla="*/ 23 h 23"/>
                  <a:gd name="T20" fmla="*/ 5 w 14"/>
                  <a:gd name="T21" fmla="*/ 22 h 23"/>
                  <a:gd name="T22" fmla="*/ 6 w 14"/>
                  <a:gd name="T23" fmla="*/ 16 h 23"/>
                  <a:gd name="T24" fmla="*/ 11 w 14"/>
                  <a:gd name="T25" fmla="*/ 14 h 23"/>
                  <a:gd name="T26" fmla="*/ 14 w 14"/>
                  <a:gd name="T27" fmla="*/ 14 h 23"/>
                  <a:gd name="T28" fmla="*/ 13 w 14"/>
                  <a:gd name="T29" fmla="*/ 12 h 23"/>
                  <a:gd name="T30" fmla="*/ 13 w 14"/>
                  <a:gd name="T31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23">
                    <a:moveTo>
                      <a:pt x="13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2" y="8"/>
                      <a:pt x="12" y="8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8"/>
                      <a:pt x="9" y="8"/>
                      <a:pt x="7" y="7"/>
                    </a:cubicBezTo>
                    <a:cubicBezTo>
                      <a:pt x="7" y="7"/>
                      <a:pt x="6" y="6"/>
                      <a:pt x="6" y="5"/>
                    </a:cubicBezTo>
                    <a:cubicBezTo>
                      <a:pt x="6" y="3"/>
                      <a:pt x="5" y="0"/>
                      <a:pt x="4" y="0"/>
                    </a:cubicBezTo>
                    <a:cubicBezTo>
                      <a:pt x="4" y="0"/>
                      <a:pt x="3" y="0"/>
                      <a:pt x="2" y="2"/>
                    </a:cubicBezTo>
                    <a:cubicBezTo>
                      <a:pt x="0" y="5"/>
                      <a:pt x="0" y="12"/>
                      <a:pt x="2" y="17"/>
                    </a:cubicBezTo>
                    <a:cubicBezTo>
                      <a:pt x="3" y="20"/>
                      <a:pt x="5" y="22"/>
                      <a:pt x="6" y="23"/>
                    </a:cubicBezTo>
                    <a:cubicBezTo>
                      <a:pt x="6" y="22"/>
                      <a:pt x="5" y="22"/>
                      <a:pt x="5" y="22"/>
                    </a:cubicBezTo>
                    <a:cubicBezTo>
                      <a:pt x="5" y="20"/>
                      <a:pt x="5" y="17"/>
                      <a:pt x="6" y="16"/>
                    </a:cubicBezTo>
                    <a:cubicBezTo>
                      <a:pt x="7" y="15"/>
                      <a:pt x="9" y="14"/>
                      <a:pt x="11" y="14"/>
                    </a:cubicBezTo>
                    <a:cubicBezTo>
                      <a:pt x="13" y="14"/>
                      <a:pt x="14" y="14"/>
                      <a:pt x="14" y="14"/>
                    </a:cubicBezTo>
                    <a:cubicBezTo>
                      <a:pt x="14" y="14"/>
                      <a:pt x="13" y="13"/>
                      <a:pt x="13" y="12"/>
                    </a:cubicBezTo>
                    <a:cubicBezTo>
                      <a:pt x="13" y="11"/>
                      <a:pt x="13" y="9"/>
                      <a:pt x="1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62" name="Freeform 1155">
                <a:extLst>
                  <a:ext uri="{FF2B5EF4-FFF2-40B4-BE49-F238E27FC236}">
                    <a16:creationId xmlns:a16="http://schemas.microsoft.com/office/drawing/2014/main" id="{7AE55A6F-73E5-6D4D-9729-F475BFA92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6" y="2329"/>
                <a:ext cx="47" cy="55"/>
              </a:xfrm>
              <a:custGeom>
                <a:avLst/>
                <a:gdLst>
                  <a:gd name="T0" fmla="*/ 10 w 49"/>
                  <a:gd name="T1" fmla="*/ 3 h 57"/>
                  <a:gd name="T2" fmla="*/ 8 w 49"/>
                  <a:gd name="T3" fmla="*/ 9 h 57"/>
                  <a:gd name="T4" fmla="*/ 2 w 49"/>
                  <a:gd name="T5" fmla="*/ 24 h 57"/>
                  <a:gd name="T6" fmla="*/ 0 w 49"/>
                  <a:gd name="T7" fmla="*/ 30 h 57"/>
                  <a:gd name="T8" fmla="*/ 8 w 49"/>
                  <a:gd name="T9" fmla="*/ 32 h 57"/>
                  <a:gd name="T10" fmla="*/ 12 w 49"/>
                  <a:gd name="T11" fmla="*/ 34 h 57"/>
                  <a:gd name="T12" fmla="*/ 13 w 49"/>
                  <a:gd name="T13" fmla="*/ 46 h 57"/>
                  <a:gd name="T14" fmla="*/ 12 w 49"/>
                  <a:gd name="T15" fmla="*/ 57 h 57"/>
                  <a:gd name="T16" fmla="*/ 17 w 49"/>
                  <a:gd name="T17" fmla="*/ 51 h 57"/>
                  <a:gd name="T18" fmla="*/ 17 w 49"/>
                  <a:gd name="T19" fmla="*/ 49 h 57"/>
                  <a:gd name="T20" fmla="*/ 15 w 49"/>
                  <a:gd name="T21" fmla="*/ 27 h 57"/>
                  <a:gd name="T22" fmla="*/ 19 w 49"/>
                  <a:gd name="T23" fmla="*/ 24 h 57"/>
                  <a:gd name="T24" fmla="*/ 26 w 49"/>
                  <a:gd name="T25" fmla="*/ 27 h 57"/>
                  <a:gd name="T26" fmla="*/ 26 w 49"/>
                  <a:gd name="T27" fmla="*/ 33 h 57"/>
                  <a:gd name="T28" fmla="*/ 27 w 49"/>
                  <a:gd name="T29" fmla="*/ 36 h 57"/>
                  <a:gd name="T30" fmla="*/ 31 w 49"/>
                  <a:gd name="T31" fmla="*/ 43 h 57"/>
                  <a:gd name="T32" fmla="*/ 32 w 49"/>
                  <a:gd name="T33" fmla="*/ 45 h 57"/>
                  <a:gd name="T34" fmla="*/ 32 w 49"/>
                  <a:gd name="T35" fmla="*/ 45 h 57"/>
                  <a:gd name="T36" fmla="*/ 36 w 49"/>
                  <a:gd name="T37" fmla="*/ 44 h 57"/>
                  <a:gd name="T38" fmla="*/ 39 w 49"/>
                  <a:gd name="T39" fmla="*/ 43 h 57"/>
                  <a:gd name="T40" fmla="*/ 41 w 49"/>
                  <a:gd name="T41" fmla="*/ 41 h 57"/>
                  <a:gd name="T42" fmla="*/ 39 w 49"/>
                  <a:gd name="T43" fmla="*/ 37 h 57"/>
                  <a:gd name="T44" fmla="*/ 38 w 49"/>
                  <a:gd name="T45" fmla="*/ 29 h 57"/>
                  <a:gd name="T46" fmla="*/ 37 w 49"/>
                  <a:gd name="T47" fmla="*/ 25 h 57"/>
                  <a:gd name="T48" fmla="*/ 30 w 49"/>
                  <a:gd name="T49" fmla="*/ 15 h 57"/>
                  <a:gd name="T50" fmla="*/ 34 w 49"/>
                  <a:gd name="T51" fmla="*/ 12 h 57"/>
                  <a:gd name="T52" fmla="*/ 49 w 49"/>
                  <a:gd name="T53" fmla="*/ 2 h 57"/>
                  <a:gd name="T54" fmla="*/ 47 w 49"/>
                  <a:gd name="T55" fmla="*/ 2 h 57"/>
                  <a:gd name="T56" fmla="*/ 30 w 49"/>
                  <a:gd name="T57" fmla="*/ 8 h 57"/>
                  <a:gd name="T58" fmla="*/ 25 w 49"/>
                  <a:gd name="T59" fmla="*/ 12 h 57"/>
                  <a:gd name="T60" fmla="*/ 16 w 49"/>
                  <a:gd name="T61" fmla="*/ 7 h 57"/>
                  <a:gd name="T62" fmla="*/ 12 w 49"/>
                  <a:gd name="T63" fmla="*/ 0 h 57"/>
                  <a:gd name="T64" fmla="*/ 10 w 49"/>
                  <a:gd name="T65" fmla="*/ 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57">
                    <a:moveTo>
                      <a:pt x="10" y="3"/>
                    </a:moveTo>
                    <a:cubicBezTo>
                      <a:pt x="10" y="3"/>
                      <a:pt x="9" y="6"/>
                      <a:pt x="8" y="9"/>
                    </a:cubicBezTo>
                    <a:cubicBezTo>
                      <a:pt x="7" y="13"/>
                      <a:pt x="5" y="18"/>
                      <a:pt x="2" y="24"/>
                    </a:cubicBezTo>
                    <a:cubicBezTo>
                      <a:pt x="0" y="26"/>
                      <a:pt x="0" y="28"/>
                      <a:pt x="0" y="30"/>
                    </a:cubicBezTo>
                    <a:cubicBezTo>
                      <a:pt x="1" y="31"/>
                      <a:pt x="4" y="32"/>
                      <a:pt x="8" y="32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4" y="37"/>
                      <a:pt x="13" y="43"/>
                      <a:pt x="13" y="46"/>
                    </a:cubicBezTo>
                    <a:cubicBezTo>
                      <a:pt x="11" y="53"/>
                      <a:pt x="11" y="56"/>
                      <a:pt x="12" y="57"/>
                    </a:cubicBezTo>
                    <a:cubicBezTo>
                      <a:pt x="14" y="56"/>
                      <a:pt x="17" y="53"/>
                      <a:pt x="17" y="51"/>
                    </a:cubicBezTo>
                    <a:cubicBezTo>
                      <a:pt x="17" y="50"/>
                      <a:pt x="17" y="50"/>
                      <a:pt x="17" y="49"/>
                    </a:cubicBezTo>
                    <a:cubicBezTo>
                      <a:pt x="12" y="46"/>
                      <a:pt x="13" y="30"/>
                      <a:pt x="15" y="27"/>
                    </a:cubicBezTo>
                    <a:cubicBezTo>
                      <a:pt x="15" y="25"/>
                      <a:pt x="17" y="24"/>
                      <a:pt x="19" y="24"/>
                    </a:cubicBezTo>
                    <a:cubicBezTo>
                      <a:pt x="22" y="24"/>
                      <a:pt x="24" y="25"/>
                      <a:pt x="26" y="27"/>
                    </a:cubicBezTo>
                    <a:cubicBezTo>
                      <a:pt x="27" y="29"/>
                      <a:pt x="27" y="31"/>
                      <a:pt x="26" y="33"/>
                    </a:cubicBezTo>
                    <a:cubicBezTo>
                      <a:pt x="25" y="34"/>
                      <a:pt x="25" y="34"/>
                      <a:pt x="27" y="36"/>
                    </a:cubicBezTo>
                    <a:cubicBezTo>
                      <a:pt x="29" y="37"/>
                      <a:pt x="31" y="39"/>
                      <a:pt x="31" y="43"/>
                    </a:cubicBezTo>
                    <a:cubicBezTo>
                      <a:pt x="31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3" y="45"/>
                      <a:pt x="35" y="44"/>
                      <a:pt x="36" y="44"/>
                    </a:cubicBezTo>
                    <a:cubicBezTo>
                      <a:pt x="37" y="43"/>
                      <a:pt x="38" y="43"/>
                      <a:pt x="39" y="43"/>
                    </a:cubicBezTo>
                    <a:cubicBezTo>
                      <a:pt x="41" y="42"/>
                      <a:pt x="41" y="42"/>
                      <a:pt x="41" y="41"/>
                    </a:cubicBezTo>
                    <a:cubicBezTo>
                      <a:pt x="41" y="41"/>
                      <a:pt x="42" y="40"/>
                      <a:pt x="39" y="37"/>
                    </a:cubicBezTo>
                    <a:cubicBezTo>
                      <a:pt x="37" y="35"/>
                      <a:pt x="37" y="31"/>
                      <a:pt x="38" y="29"/>
                    </a:cubicBezTo>
                    <a:cubicBezTo>
                      <a:pt x="38" y="26"/>
                      <a:pt x="38" y="26"/>
                      <a:pt x="37" y="25"/>
                    </a:cubicBezTo>
                    <a:cubicBezTo>
                      <a:pt x="33" y="22"/>
                      <a:pt x="30" y="18"/>
                      <a:pt x="30" y="15"/>
                    </a:cubicBezTo>
                    <a:cubicBezTo>
                      <a:pt x="30" y="14"/>
                      <a:pt x="31" y="12"/>
                      <a:pt x="34" y="12"/>
                    </a:cubicBezTo>
                    <a:cubicBezTo>
                      <a:pt x="38" y="11"/>
                      <a:pt x="48" y="5"/>
                      <a:pt x="49" y="2"/>
                    </a:cubicBezTo>
                    <a:cubicBezTo>
                      <a:pt x="49" y="2"/>
                      <a:pt x="48" y="2"/>
                      <a:pt x="47" y="2"/>
                    </a:cubicBezTo>
                    <a:cubicBezTo>
                      <a:pt x="41" y="2"/>
                      <a:pt x="31" y="6"/>
                      <a:pt x="30" y="8"/>
                    </a:cubicBezTo>
                    <a:cubicBezTo>
                      <a:pt x="30" y="11"/>
                      <a:pt x="28" y="12"/>
                      <a:pt x="25" y="12"/>
                    </a:cubicBezTo>
                    <a:cubicBezTo>
                      <a:pt x="22" y="12"/>
                      <a:pt x="18" y="10"/>
                      <a:pt x="16" y="7"/>
                    </a:cubicBezTo>
                    <a:cubicBezTo>
                      <a:pt x="14" y="5"/>
                      <a:pt x="13" y="3"/>
                      <a:pt x="12" y="0"/>
                    </a:cubicBezTo>
                    <a:cubicBezTo>
                      <a:pt x="12" y="1"/>
                      <a:pt x="11" y="2"/>
                      <a:pt x="1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63" name="Freeform 1156">
                <a:extLst>
                  <a:ext uri="{FF2B5EF4-FFF2-40B4-BE49-F238E27FC236}">
                    <a16:creationId xmlns:a16="http://schemas.microsoft.com/office/drawing/2014/main" id="{736BEBF4-2A7B-5841-BFC2-31FF8AF9E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0" y="2308"/>
                <a:ext cx="51" cy="15"/>
              </a:xfrm>
              <a:custGeom>
                <a:avLst/>
                <a:gdLst>
                  <a:gd name="T0" fmla="*/ 26 w 54"/>
                  <a:gd name="T1" fmla="*/ 7 h 15"/>
                  <a:gd name="T2" fmla="*/ 39 w 54"/>
                  <a:gd name="T3" fmla="*/ 9 h 15"/>
                  <a:gd name="T4" fmla="*/ 54 w 54"/>
                  <a:gd name="T5" fmla="*/ 0 h 15"/>
                  <a:gd name="T6" fmla="*/ 49 w 54"/>
                  <a:gd name="T7" fmla="*/ 4 h 15"/>
                  <a:gd name="T8" fmla="*/ 46 w 54"/>
                  <a:gd name="T9" fmla="*/ 5 h 15"/>
                  <a:gd name="T10" fmla="*/ 39 w 54"/>
                  <a:gd name="T11" fmla="*/ 7 h 15"/>
                  <a:gd name="T12" fmla="*/ 16 w 54"/>
                  <a:gd name="T13" fmla="*/ 2 h 15"/>
                  <a:gd name="T14" fmla="*/ 14 w 54"/>
                  <a:gd name="T15" fmla="*/ 2 h 15"/>
                  <a:gd name="T16" fmla="*/ 10 w 54"/>
                  <a:gd name="T17" fmla="*/ 4 h 15"/>
                  <a:gd name="T18" fmla="*/ 4 w 54"/>
                  <a:gd name="T19" fmla="*/ 8 h 15"/>
                  <a:gd name="T20" fmla="*/ 0 w 54"/>
                  <a:gd name="T21" fmla="*/ 15 h 15"/>
                  <a:gd name="T22" fmla="*/ 26 w 54"/>
                  <a:gd name="T2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15">
                    <a:moveTo>
                      <a:pt x="26" y="7"/>
                    </a:moveTo>
                    <a:cubicBezTo>
                      <a:pt x="31" y="7"/>
                      <a:pt x="36" y="8"/>
                      <a:pt x="39" y="9"/>
                    </a:cubicBezTo>
                    <a:cubicBezTo>
                      <a:pt x="44" y="11"/>
                      <a:pt x="51" y="6"/>
                      <a:pt x="54" y="0"/>
                    </a:cubicBezTo>
                    <a:cubicBezTo>
                      <a:pt x="52" y="1"/>
                      <a:pt x="50" y="3"/>
                      <a:pt x="49" y="4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5" y="6"/>
                      <a:pt x="42" y="7"/>
                      <a:pt x="39" y="7"/>
                    </a:cubicBezTo>
                    <a:cubicBezTo>
                      <a:pt x="30" y="7"/>
                      <a:pt x="20" y="4"/>
                      <a:pt x="16" y="2"/>
                    </a:cubicBezTo>
                    <a:cubicBezTo>
                      <a:pt x="16" y="2"/>
                      <a:pt x="15" y="2"/>
                      <a:pt x="14" y="2"/>
                    </a:cubicBezTo>
                    <a:cubicBezTo>
                      <a:pt x="13" y="2"/>
                      <a:pt x="12" y="3"/>
                      <a:pt x="10" y="4"/>
                    </a:cubicBezTo>
                    <a:cubicBezTo>
                      <a:pt x="9" y="6"/>
                      <a:pt x="7" y="8"/>
                      <a:pt x="4" y="8"/>
                    </a:cubicBezTo>
                    <a:cubicBezTo>
                      <a:pt x="2" y="9"/>
                      <a:pt x="1" y="12"/>
                      <a:pt x="0" y="15"/>
                    </a:cubicBezTo>
                    <a:cubicBezTo>
                      <a:pt x="5" y="9"/>
                      <a:pt x="18" y="7"/>
                      <a:pt x="2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64" name="Freeform 1157">
                <a:extLst>
                  <a:ext uri="{FF2B5EF4-FFF2-40B4-BE49-F238E27FC236}">
                    <a16:creationId xmlns:a16="http://schemas.microsoft.com/office/drawing/2014/main" id="{705B6135-2CFC-AF40-ABCD-A6969A0C1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278"/>
                <a:ext cx="106" cy="87"/>
              </a:xfrm>
              <a:custGeom>
                <a:avLst/>
                <a:gdLst>
                  <a:gd name="T0" fmla="*/ 1 w 111"/>
                  <a:gd name="T1" fmla="*/ 38 h 91"/>
                  <a:gd name="T2" fmla="*/ 7 w 111"/>
                  <a:gd name="T3" fmla="*/ 55 h 91"/>
                  <a:gd name="T4" fmla="*/ 17 w 111"/>
                  <a:gd name="T5" fmla="*/ 67 h 91"/>
                  <a:gd name="T6" fmla="*/ 25 w 111"/>
                  <a:gd name="T7" fmla="*/ 80 h 91"/>
                  <a:gd name="T8" fmla="*/ 36 w 111"/>
                  <a:gd name="T9" fmla="*/ 85 h 91"/>
                  <a:gd name="T10" fmla="*/ 43 w 111"/>
                  <a:gd name="T11" fmla="*/ 84 h 91"/>
                  <a:gd name="T12" fmla="*/ 66 w 111"/>
                  <a:gd name="T13" fmla="*/ 91 h 91"/>
                  <a:gd name="T14" fmla="*/ 67 w 111"/>
                  <a:gd name="T15" fmla="*/ 91 h 91"/>
                  <a:gd name="T16" fmla="*/ 80 w 111"/>
                  <a:gd name="T17" fmla="*/ 87 h 91"/>
                  <a:gd name="T18" fmla="*/ 88 w 111"/>
                  <a:gd name="T19" fmla="*/ 62 h 91"/>
                  <a:gd name="T20" fmla="*/ 106 w 111"/>
                  <a:gd name="T21" fmla="*/ 37 h 91"/>
                  <a:gd name="T22" fmla="*/ 104 w 111"/>
                  <a:gd name="T23" fmla="*/ 29 h 91"/>
                  <a:gd name="T24" fmla="*/ 100 w 111"/>
                  <a:gd name="T25" fmla="*/ 20 h 91"/>
                  <a:gd name="T26" fmla="*/ 97 w 111"/>
                  <a:gd name="T27" fmla="*/ 7 h 91"/>
                  <a:gd name="T28" fmla="*/ 96 w 111"/>
                  <a:gd name="T29" fmla="*/ 0 h 91"/>
                  <a:gd name="T30" fmla="*/ 95 w 111"/>
                  <a:gd name="T31" fmla="*/ 0 h 91"/>
                  <a:gd name="T32" fmla="*/ 93 w 111"/>
                  <a:gd name="T33" fmla="*/ 0 h 91"/>
                  <a:gd name="T34" fmla="*/ 80 w 111"/>
                  <a:gd name="T35" fmla="*/ 2 h 91"/>
                  <a:gd name="T36" fmla="*/ 76 w 111"/>
                  <a:gd name="T37" fmla="*/ 13 h 91"/>
                  <a:gd name="T38" fmla="*/ 73 w 111"/>
                  <a:gd name="T39" fmla="*/ 14 h 91"/>
                  <a:gd name="T40" fmla="*/ 69 w 111"/>
                  <a:gd name="T41" fmla="*/ 25 h 91"/>
                  <a:gd name="T42" fmla="*/ 64 w 111"/>
                  <a:gd name="T43" fmla="*/ 32 h 91"/>
                  <a:gd name="T44" fmla="*/ 58 w 111"/>
                  <a:gd name="T45" fmla="*/ 34 h 91"/>
                  <a:gd name="T46" fmla="*/ 47 w 111"/>
                  <a:gd name="T47" fmla="*/ 32 h 91"/>
                  <a:gd name="T48" fmla="*/ 36 w 111"/>
                  <a:gd name="T49" fmla="*/ 37 h 91"/>
                  <a:gd name="T50" fmla="*/ 28 w 111"/>
                  <a:gd name="T51" fmla="*/ 37 h 91"/>
                  <a:gd name="T52" fmla="*/ 22 w 111"/>
                  <a:gd name="T53" fmla="*/ 38 h 91"/>
                  <a:gd name="T54" fmla="*/ 14 w 111"/>
                  <a:gd name="T55" fmla="*/ 36 h 91"/>
                  <a:gd name="T56" fmla="*/ 11 w 111"/>
                  <a:gd name="T57" fmla="*/ 34 h 91"/>
                  <a:gd name="T58" fmla="*/ 10 w 111"/>
                  <a:gd name="T59" fmla="*/ 33 h 91"/>
                  <a:gd name="T60" fmla="*/ 10 w 111"/>
                  <a:gd name="T61" fmla="*/ 33 h 91"/>
                  <a:gd name="T62" fmla="*/ 9 w 111"/>
                  <a:gd name="T63" fmla="*/ 32 h 91"/>
                  <a:gd name="T64" fmla="*/ 8 w 111"/>
                  <a:gd name="T65" fmla="*/ 31 h 91"/>
                  <a:gd name="T66" fmla="*/ 8 w 111"/>
                  <a:gd name="T67" fmla="*/ 30 h 91"/>
                  <a:gd name="T68" fmla="*/ 7 w 111"/>
                  <a:gd name="T69" fmla="*/ 28 h 91"/>
                  <a:gd name="T70" fmla="*/ 7 w 111"/>
                  <a:gd name="T71" fmla="*/ 27 h 91"/>
                  <a:gd name="T72" fmla="*/ 1 w 111"/>
                  <a:gd name="T73" fmla="*/ 3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1" h="91">
                    <a:moveTo>
                      <a:pt x="1" y="34"/>
                    </a:moveTo>
                    <a:cubicBezTo>
                      <a:pt x="0" y="36"/>
                      <a:pt x="0" y="38"/>
                      <a:pt x="1" y="38"/>
                    </a:cubicBezTo>
                    <a:cubicBezTo>
                      <a:pt x="4" y="42"/>
                      <a:pt x="5" y="46"/>
                      <a:pt x="6" y="50"/>
                    </a:cubicBezTo>
                    <a:cubicBezTo>
                      <a:pt x="6" y="52"/>
                      <a:pt x="6" y="53"/>
                      <a:pt x="7" y="55"/>
                    </a:cubicBezTo>
                    <a:cubicBezTo>
                      <a:pt x="8" y="55"/>
                      <a:pt x="9" y="56"/>
                      <a:pt x="10" y="57"/>
                    </a:cubicBezTo>
                    <a:cubicBezTo>
                      <a:pt x="13" y="59"/>
                      <a:pt x="17" y="61"/>
                      <a:pt x="17" y="67"/>
                    </a:cubicBezTo>
                    <a:cubicBezTo>
                      <a:pt x="17" y="73"/>
                      <a:pt x="22" y="80"/>
                      <a:pt x="24" y="80"/>
                    </a:cubicBezTo>
                    <a:cubicBezTo>
                      <a:pt x="24" y="80"/>
                      <a:pt x="24" y="80"/>
                      <a:pt x="25" y="80"/>
                    </a:cubicBezTo>
                    <a:cubicBezTo>
                      <a:pt x="26" y="79"/>
                      <a:pt x="27" y="79"/>
                      <a:pt x="29" y="79"/>
                    </a:cubicBezTo>
                    <a:cubicBezTo>
                      <a:pt x="33" y="79"/>
                      <a:pt x="36" y="83"/>
                      <a:pt x="36" y="85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8" y="85"/>
                      <a:pt x="41" y="84"/>
                      <a:pt x="43" y="84"/>
                    </a:cubicBezTo>
                    <a:cubicBezTo>
                      <a:pt x="46" y="83"/>
                      <a:pt x="48" y="82"/>
                      <a:pt x="50" y="83"/>
                    </a:cubicBezTo>
                    <a:cubicBezTo>
                      <a:pt x="58" y="84"/>
                      <a:pt x="65" y="86"/>
                      <a:pt x="66" y="91"/>
                    </a:cubicBezTo>
                    <a:cubicBezTo>
                      <a:pt x="66" y="91"/>
                      <a:pt x="66" y="91"/>
                      <a:pt x="66" y="91"/>
                    </a:cubicBezTo>
                    <a:cubicBezTo>
                      <a:pt x="66" y="91"/>
                      <a:pt x="66" y="91"/>
                      <a:pt x="67" y="91"/>
                    </a:cubicBezTo>
                    <a:cubicBezTo>
                      <a:pt x="69" y="91"/>
                      <a:pt x="73" y="89"/>
                      <a:pt x="77" y="88"/>
                    </a:cubicBezTo>
                    <a:cubicBezTo>
                      <a:pt x="78" y="87"/>
                      <a:pt x="79" y="87"/>
                      <a:pt x="80" y="87"/>
                    </a:cubicBezTo>
                    <a:cubicBezTo>
                      <a:pt x="82" y="86"/>
                      <a:pt x="82" y="80"/>
                      <a:pt x="83" y="76"/>
                    </a:cubicBezTo>
                    <a:cubicBezTo>
                      <a:pt x="84" y="70"/>
                      <a:pt x="84" y="64"/>
                      <a:pt x="88" y="62"/>
                    </a:cubicBezTo>
                    <a:cubicBezTo>
                      <a:pt x="94" y="58"/>
                      <a:pt x="94" y="52"/>
                      <a:pt x="94" y="46"/>
                    </a:cubicBezTo>
                    <a:cubicBezTo>
                      <a:pt x="93" y="40"/>
                      <a:pt x="101" y="38"/>
                      <a:pt x="106" y="37"/>
                    </a:cubicBezTo>
                    <a:cubicBezTo>
                      <a:pt x="108" y="36"/>
                      <a:pt x="111" y="36"/>
                      <a:pt x="111" y="35"/>
                    </a:cubicBezTo>
                    <a:cubicBezTo>
                      <a:pt x="111" y="34"/>
                      <a:pt x="109" y="31"/>
                      <a:pt x="104" y="29"/>
                    </a:cubicBezTo>
                    <a:cubicBezTo>
                      <a:pt x="101" y="28"/>
                      <a:pt x="101" y="25"/>
                      <a:pt x="101" y="23"/>
                    </a:cubicBezTo>
                    <a:cubicBezTo>
                      <a:pt x="101" y="21"/>
                      <a:pt x="101" y="21"/>
                      <a:pt x="100" y="20"/>
                    </a:cubicBezTo>
                    <a:cubicBezTo>
                      <a:pt x="99" y="19"/>
                      <a:pt x="93" y="13"/>
                      <a:pt x="94" y="9"/>
                    </a:cubicBezTo>
                    <a:cubicBezTo>
                      <a:pt x="94" y="8"/>
                      <a:pt x="95" y="7"/>
                      <a:pt x="97" y="7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6" y="4"/>
                      <a:pt x="95" y="2"/>
                      <a:pt x="96" y="0"/>
                    </a:cubicBezTo>
                    <a:cubicBezTo>
                      <a:pt x="96" y="0"/>
                      <a:pt x="96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4" y="0"/>
                      <a:pt x="93" y="0"/>
                      <a:pt x="93" y="0"/>
                    </a:cubicBezTo>
                    <a:cubicBezTo>
                      <a:pt x="92" y="0"/>
                      <a:pt x="91" y="0"/>
                      <a:pt x="90" y="0"/>
                    </a:cubicBezTo>
                    <a:cubicBezTo>
                      <a:pt x="88" y="0"/>
                      <a:pt x="82" y="0"/>
                      <a:pt x="80" y="2"/>
                    </a:cubicBezTo>
                    <a:cubicBezTo>
                      <a:pt x="80" y="3"/>
                      <a:pt x="79" y="3"/>
                      <a:pt x="79" y="5"/>
                    </a:cubicBezTo>
                    <a:cubicBezTo>
                      <a:pt x="80" y="10"/>
                      <a:pt x="78" y="12"/>
                      <a:pt x="76" y="13"/>
                    </a:cubicBezTo>
                    <a:cubicBezTo>
                      <a:pt x="75" y="13"/>
                      <a:pt x="75" y="13"/>
                      <a:pt x="74" y="14"/>
                    </a:cubicBezTo>
                    <a:cubicBezTo>
                      <a:pt x="74" y="14"/>
                      <a:pt x="73" y="14"/>
                      <a:pt x="73" y="14"/>
                    </a:cubicBezTo>
                    <a:cubicBezTo>
                      <a:pt x="73" y="18"/>
                      <a:pt x="72" y="19"/>
                      <a:pt x="71" y="21"/>
                    </a:cubicBezTo>
                    <a:cubicBezTo>
                      <a:pt x="70" y="22"/>
                      <a:pt x="69" y="23"/>
                      <a:pt x="69" y="25"/>
                    </a:cubicBezTo>
                    <a:cubicBezTo>
                      <a:pt x="70" y="27"/>
                      <a:pt x="69" y="29"/>
                      <a:pt x="69" y="30"/>
                    </a:cubicBezTo>
                    <a:cubicBezTo>
                      <a:pt x="68" y="31"/>
                      <a:pt x="66" y="32"/>
                      <a:pt x="64" y="32"/>
                    </a:cubicBezTo>
                    <a:cubicBezTo>
                      <a:pt x="63" y="32"/>
                      <a:pt x="61" y="33"/>
                      <a:pt x="60" y="33"/>
                    </a:cubicBezTo>
                    <a:cubicBezTo>
                      <a:pt x="59" y="34"/>
                      <a:pt x="59" y="34"/>
                      <a:pt x="58" y="34"/>
                    </a:cubicBezTo>
                    <a:cubicBezTo>
                      <a:pt x="54" y="36"/>
                      <a:pt x="52" y="35"/>
                      <a:pt x="50" y="34"/>
                    </a:cubicBezTo>
                    <a:cubicBezTo>
                      <a:pt x="50" y="33"/>
                      <a:pt x="49" y="32"/>
                      <a:pt x="47" y="32"/>
                    </a:cubicBezTo>
                    <a:cubicBezTo>
                      <a:pt x="43" y="32"/>
                      <a:pt x="42" y="33"/>
                      <a:pt x="40" y="35"/>
                    </a:cubicBezTo>
                    <a:cubicBezTo>
                      <a:pt x="39" y="35"/>
                      <a:pt x="38" y="36"/>
                      <a:pt x="36" y="37"/>
                    </a:cubicBezTo>
                    <a:cubicBezTo>
                      <a:pt x="35" y="37"/>
                      <a:pt x="33" y="37"/>
                      <a:pt x="31" y="37"/>
                    </a:cubicBezTo>
                    <a:cubicBezTo>
                      <a:pt x="30" y="37"/>
                      <a:pt x="29" y="37"/>
                      <a:pt x="28" y="37"/>
                    </a:cubicBezTo>
                    <a:cubicBezTo>
                      <a:pt x="27" y="37"/>
                      <a:pt x="27" y="37"/>
                      <a:pt x="26" y="37"/>
                    </a:cubicBezTo>
                    <a:cubicBezTo>
                      <a:pt x="23" y="37"/>
                      <a:pt x="22" y="38"/>
                      <a:pt x="22" y="38"/>
                    </a:cubicBezTo>
                    <a:cubicBezTo>
                      <a:pt x="21" y="38"/>
                      <a:pt x="20" y="39"/>
                      <a:pt x="20" y="39"/>
                    </a:cubicBezTo>
                    <a:cubicBezTo>
                      <a:pt x="18" y="39"/>
                      <a:pt x="16" y="37"/>
                      <a:pt x="14" y="36"/>
                    </a:cubicBezTo>
                    <a:cubicBezTo>
                      <a:pt x="13" y="35"/>
                      <a:pt x="12" y="34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8" y="32"/>
                      <a:pt x="8" y="31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7" y="30"/>
                      <a:pt x="7" y="29"/>
                    </a:cubicBezTo>
                    <a:cubicBezTo>
                      <a:pt x="7" y="29"/>
                      <a:pt x="7" y="29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6" y="26"/>
                      <a:pt x="6" y="26"/>
                    </a:cubicBezTo>
                    <a:cubicBezTo>
                      <a:pt x="5" y="27"/>
                      <a:pt x="2" y="30"/>
                      <a:pt x="1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65" name="Freeform 1158">
                <a:extLst>
                  <a:ext uri="{FF2B5EF4-FFF2-40B4-BE49-F238E27FC236}">
                    <a16:creationId xmlns:a16="http://schemas.microsoft.com/office/drawing/2014/main" id="{70EF432F-A1E6-5143-AF60-D2645FC0E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6" y="2389"/>
                <a:ext cx="104" cy="26"/>
              </a:xfrm>
              <a:custGeom>
                <a:avLst/>
                <a:gdLst>
                  <a:gd name="T0" fmla="*/ 94 w 109"/>
                  <a:gd name="T1" fmla="*/ 27 h 28"/>
                  <a:gd name="T2" fmla="*/ 95 w 109"/>
                  <a:gd name="T3" fmla="*/ 27 h 28"/>
                  <a:gd name="T4" fmla="*/ 98 w 109"/>
                  <a:gd name="T5" fmla="*/ 25 h 28"/>
                  <a:gd name="T6" fmla="*/ 102 w 109"/>
                  <a:gd name="T7" fmla="*/ 27 h 28"/>
                  <a:gd name="T8" fmla="*/ 106 w 109"/>
                  <a:gd name="T9" fmla="*/ 28 h 28"/>
                  <a:gd name="T10" fmla="*/ 109 w 109"/>
                  <a:gd name="T11" fmla="*/ 27 h 28"/>
                  <a:gd name="T12" fmla="*/ 106 w 109"/>
                  <a:gd name="T13" fmla="*/ 26 h 28"/>
                  <a:gd name="T14" fmla="*/ 97 w 109"/>
                  <a:gd name="T15" fmla="*/ 22 h 28"/>
                  <a:gd name="T16" fmla="*/ 93 w 109"/>
                  <a:gd name="T17" fmla="*/ 22 h 28"/>
                  <a:gd name="T18" fmla="*/ 90 w 109"/>
                  <a:gd name="T19" fmla="*/ 22 h 28"/>
                  <a:gd name="T20" fmla="*/ 87 w 109"/>
                  <a:gd name="T21" fmla="*/ 22 h 28"/>
                  <a:gd name="T22" fmla="*/ 78 w 109"/>
                  <a:gd name="T23" fmla="*/ 20 h 28"/>
                  <a:gd name="T24" fmla="*/ 75 w 109"/>
                  <a:gd name="T25" fmla="*/ 17 h 28"/>
                  <a:gd name="T26" fmla="*/ 84 w 109"/>
                  <a:gd name="T27" fmla="*/ 12 h 28"/>
                  <a:gd name="T28" fmla="*/ 86 w 109"/>
                  <a:gd name="T29" fmla="*/ 11 h 28"/>
                  <a:gd name="T30" fmla="*/ 78 w 109"/>
                  <a:gd name="T31" fmla="*/ 12 h 28"/>
                  <a:gd name="T32" fmla="*/ 73 w 109"/>
                  <a:gd name="T33" fmla="*/ 13 h 28"/>
                  <a:gd name="T34" fmla="*/ 59 w 109"/>
                  <a:gd name="T35" fmla="*/ 10 h 28"/>
                  <a:gd name="T36" fmla="*/ 56 w 109"/>
                  <a:gd name="T37" fmla="*/ 9 h 28"/>
                  <a:gd name="T38" fmla="*/ 51 w 109"/>
                  <a:gd name="T39" fmla="*/ 12 h 28"/>
                  <a:gd name="T40" fmla="*/ 29 w 109"/>
                  <a:gd name="T41" fmla="*/ 4 h 28"/>
                  <a:gd name="T42" fmla="*/ 12 w 109"/>
                  <a:gd name="T43" fmla="*/ 0 h 28"/>
                  <a:gd name="T44" fmla="*/ 5 w 109"/>
                  <a:gd name="T45" fmla="*/ 2 h 28"/>
                  <a:gd name="T46" fmla="*/ 0 w 109"/>
                  <a:gd name="T47" fmla="*/ 7 h 28"/>
                  <a:gd name="T48" fmla="*/ 0 w 109"/>
                  <a:gd name="T49" fmla="*/ 7 h 28"/>
                  <a:gd name="T50" fmla="*/ 1 w 109"/>
                  <a:gd name="T51" fmla="*/ 8 h 28"/>
                  <a:gd name="T52" fmla="*/ 3 w 109"/>
                  <a:gd name="T53" fmla="*/ 8 h 28"/>
                  <a:gd name="T54" fmla="*/ 6 w 109"/>
                  <a:gd name="T55" fmla="*/ 8 h 28"/>
                  <a:gd name="T56" fmla="*/ 11 w 109"/>
                  <a:gd name="T57" fmla="*/ 11 h 28"/>
                  <a:gd name="T58" fmla="*/ 13 w 109"/>
                  <a:gd name="T59" fmla="*/ 14 h 28"/>
                  <a:gd name="T60" fmla="*/ 17 w 109"/>
                  <a:gd name="T61" fmla="*/ 15 h 28"/>
                  <a:gd name="T62" fmla="*/ 29 w 109"/>
                  <a:gd name="T63" fmla="*/ 17 h 28"/>
                  <a:gd name="T64" fmla="*/ 31 w 109"/>
                  <a:gd name="T65" fmla="*/ 17 h 28"/>
                  <a:gd name="T66" fmla="*/ 36 w 109"/>
                  <a:gd name="T67" fmla="*/ 14 h 28"/>
                  <a:gd name="T68" fmla="*/ 55 w 109"/>
                  <a:gd name="T69" fmla="*/ 21 h 28"/>
                  <a:gd name="T70" fmla="*/ 81 w 109"/>
                  <a:gd name="T71" fmla="*/ 26 h 28"/>
                  <a:gd name="T72" fmla="*/ 90 w 109"/>
                  <a:gd name="T73" fmla="*/ 27 h 28"/>
                  <a:gd name="T74" fmla="*/ 94 w 109"/>
                  <a:gd name="T7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9" h="28">
                    <a:moveTo>
                      <a:pt x="94" y="27"/>
                    </a:moveTo>
                    <a:cubicBezTo>
                      <a:pt x="95" y="27"/>
                      <a:pt x="95" y="27"/>
                      <a:pt x="95" y="27"/>
                    </a:cubicBezTo>
                    <a:cubicBezTo>
                      <a:pt x="96" y="26"/>
                      <a:pt x="97" y="25"/>
                      <a:pt x="98" y="25"/>
                    </a:cubicBezTo>
                    <a:cubicBezTo>
                      <a:pt x="99" y="25"/>
                      <a:pt x="101" y="26"/>
                      <a:pt x="102" y="27"/>
                    </a:cubicBezTo>
                    <a:cubicBezTo>
                      <a:pt x="103" y="27"/>
                      <a:pt x="104" y="28"/>
                      <a:pt x="106" y="28"/>
                    </a:cubicBezTo>
                    <a:cubicBezTo>
                      <a:pt x="107" y="28"/>
                      <a:pt x="108" y="28"/>
                      <a:pt x="109" y="27"/>
                    </a:cubicBezTo>
                    <a:cubicBezTo>
                      <a:pt x="108" y="27"/>
                      <a:pt x="106" y="27"/>
                      <a:pt x="106" y="26"/>
                    </a:cubicBezTo>
                    <a:cubicBezTo>
                      <a:pt x="101" y="26"/>
                      <a:pt x="97" y="25"/>
                      <a:pt x="97" y="22"/>
                    </a:cubicBezTo>
                    <a:cubicBezTo>
                      <a:pt x="97" y="22"/>
                      <a:pt x="96" y="22"/>
                      <a:pt x="93" y="22"/>
                    </a:cubicBezTo>
                    <a:cubicBezTo>
                      <a:pt x="92" y="22"/>
                      <a:pt x="91" y="22"/>
                      <a:pt x="90" y="22"/>
                    </a:cubicBezTo>
                    <a:cubicBezTo>
                      <a:pt x="89" y="22"/>
                      <a:pt x="88" y="22"/>
                      <a:pt x="87" y="22"/>
                    </a:cubicBezTo>
                    <a:cubicBezTo>
                      <a:pt x="84" y="22"/>
                      <a:pt x="81" y="22"/>
                      <a:pt x="78" y="20"/>
                    </a:cubicBezTo>
                    <a:cubicBezTo>
                      <a:pt x="76" y="20"/>
                      <a:pt x="75" y="18"/>
                      <a:pt x="75" y="17"/>
                    </a:cubicBezTo>
                    <a:cubicBezTo>
                      <a:pt x="75" y="14"/>
                      <a:pt x="79" y="13"/>
                      <a:pt x="84" y="12"/>
                    </a:cubicBezTo>
                    <a:cubicBezTo>
                      <a:pt x="85" y="11"/>
                      <a:pt x="85" y="11"/>
                      <a:pt x="86" y="11"/>
                    </a:cubicBezTo>
                    <a:cubicBezTo>
                      <a:pt x="84" y="11"/>
                      <a:pt x="81" y="12"/>
                      <a:pt x="78" y="12"/>
                    </a:cubicBezTo>
                    <a:cubicBezTo>
                      <a:pt x="76" y="13"/>
                      <a:pt x="74" y="13"/>
                      <a:pt x="73" y="13"/>
                    </a:cubicBezTo>
                    <a:cubicBezTo>
                      <a:pt x="68" y="13"/>
                      <a:pt x="63" y="11"/>
                      <a:pt x="59" y="10"/>
                    </a:cubicBezTo>
                    <a:cubicBezTo>
                      <a:pt x="58" y="10"/>
                      <a:pt x="57" y="9"/>
                      <a:pt x="56" y="9"/>
                    </a:cubicBezTo>
                    <a:cubicBezTo>
                      <a:pt x="55" y="10"/>
                      <a:pt x="54" y="12"/>
                      <a:pt x="51" y="12"/>
                    </a:cubicBezTo>
                    <a:cubicBezTo>
                      <a:pt x="45" y="12"/>
                      <a:pt x="32" y="7"/>
                      <a:pt x="29" y="4"/>
                    </a:cubicBezTo>
                    <a:cubicBezTo>
                      <a:pt x="26" y="2"/>
                      <a:pt x="19" y="0"/>
                      <a:pt x="12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3" y="6"/>
                      <a:pt x="1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9" y="8"/>
                      <a:pt x="10" y="10"/>
                      <a:pt x="11" y="11"/>
                    </a:cubicBezTo>
                    <a:cubicBezTo>
                      <a:pt x="11" y="13"/>
                      <a:pt x="12" y="14"/>
                      <a:pt x="13" y="14"/>
                    </a:cubicBezTo>
                    <a:cubicBezTo>
                      <a:pt x="14" y="14"/>
                      <a:pt x="15" y="14"/>
                      <a:pt x="17" y="15"/>
                    </a:cubicBezTo>
                    <a:cubicBezTo>
                      <a:pt x="21" y="16"/>
                      <a:pt x="26" y="17"/>
                      <a:pt x="29" y="17"/>
                    </a:cubicBezTo>
                    <a:cubicBezTo>
                      <a:pt x="30" y="17"/>
                      <a:pt x="31" y="17"/>
                      <a:pt x="31" y="17"/>
                    </a:cubicBezTo>
                    <a:cubicBezTo>
                      <a:pt x="31" y="15"/>
                      <a:pt x="33" y="14"/>
                      <a:pt x="36" y="14"/>
                    </a:cubicBezTo>
                    <a:cubicBezTo>
                      <a:pt x="41" y="14"/>
                      <a:pt x="50" y="17"/>
                      <a:pt x="55" y="21"/>
                    </a:cubicBezTo>
                    <a:cubicBezTo>
                      <a:pt x="61" y="26"/>
                      <a:pt x="75" y="27"/>
                      <a:pt x="81" y="26"/>
                    </a:cubicBezTo>
                    <a:cubicBezTo>
                      <a:pt x="84" y="25"/>
                      <a:pt x="88" y="26"/>
                      <a:pt x="90" y="27"/>
                    </a:cubicBezTo>
                    <a:cubicBezTo>
                      <a:pt x="92" y="27"/>
                      <a:pt x="93" y="27"/>
                      <a:pt x="9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48" name="Group 1161">
              <a:extLst>
                <a:ext uri="{FF2B5EF4-FFF2-40B4-BE49-F238E27FC236}">
                  <a16:creationId xmlns:a16="http://schemas.microsoft.com/office/drawing/2014/main" id="{BE189407-D928-C841-9CA8-F044CE063F1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89413" y="3754412"/>
              <a:ext cx="867871" cy="701411"/>
              <a:chOff x="3077" y="2363"/>
              <a:chExt cx="467" cy="390"/>
            </a:xfrm>
            <a:grpFill/>
          </p:grpSpPr>
          <p:sp>
            <p:nvSpPr>
              <p:cNvPr id="1103" name="Freeform 1162">
                <a:extLst>
                  <a:ext uri="{FF2B5EF4-FFF2-40B4-BE49-F238E27FC236}">
                    <a16:creationId xmlns:a16="http://schemas.microsoft.com/office/drawing/2014/main" id="{D540502B-3539-4C4E-83F7-BF421C087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2500"/>
                <a:ext cx="10" cy="17"/>
              </a:xfrm>
              <a:custGeom>
                <a:avLst/>
                <a:gdLst>
                  <a:gd name="T0" fmla="*/ 3 w 11"/>
                  <a:gd name="T1" fmla="*/ 15 h 17"/>
                  <a:gd name="T2" fmla="*/ 3 w 11"/>
                  <a:gd name="T3" fmla="*/ 14 h 17"/>
                  <a:gd name="T4" fmla="*/ 4 w 11"/>
                  <a:gd name="T5" fmla="*/ 13 h 17"/>
                  <a:gd name="T6" fmla="*/ 5 w 11"/>
                  <a:gd name="T7" fmla="*/ 12 h 17"/>
                  <a:gd name="T8" fmla="*/ 5 w 11"/>
                  <a:gd name="T9" fmla="*/ 11 h 17"/>
                  <a:gd name="T10" fmla="*/ 6 w 11"/>
                  <a:gd name="T11" fmla="*/ 10 h 17"/>
                  <a:gd name="T12" fmla="*/ 6 w 11"/>
                  <a:gd name="T13" fmla="*/ 10 h 17"/>
                  <a:gd name="T14" fmla="*/ 7 w 11"/>
                  <a:gd name="T15" fmla="*/ 9 h 17"/>
                  <a:gd name="T16" fmla="*/ 7 w 11"/>
                  <a:gd name="T17" fmla="*/ 8 h 17"/>
                  <a:gd name="T18" fmla="*/ 8 w 11"/>
                  <a:gd name="T19" fmla="*/ 8 h 17"/>
                  <a:gd name="T20" fmla="*/ 8 w 11"/>
                  <a:gd name="T21" fmla="*/ 7 h 17"/>
                  <a:gd name="T22" fmla="*/ 9 w 11"/>
                  <a:gd name="T23" fmla="*/ 6 h 17"/>
                  <a:gd name="T24" fmla="*/ 10 w 11"/>
                  <a:gd name="T25" fmla="*/ 6 h 17"/>
                  <a:gd name="T26" fmla="*/ 10 w 11"/>
                  <a:gd name="T27" fmla="*/ 5 h 17"/>
                  <a:gd name="T28" fmla="*/ 11 w 11"/>
                  <a:gd name="T29" fmla="*/ 3 h 17"/>
                  <a:gd name="T30" fmla="*/ 10 w 11"/>
                  <a:gd name="T31" fmla="*/ 2 h 17"/>
                  <a:gd name="T32" fmla="*/ 10 w 11"/>
                  <a:gd name="T33" fmla="*/ 2 h 17"/>
                  <a:gd name="T34" fmla="*/ 10 w 11"/>
                  <a:gd name="T35" fmla="*/ 1 h 17"/>
                  <a:gd name="T36" fmla="*/ 9 w 11"/>
                  <a:gd name="T37" fmla="*/ 1 h 17"/>
                  <a:gd name="T38" fmla="*/ 9 w 11"/>
                  <a:gd name="T39" fmla="*/ 1 h 17"/>
                  <a:gd name="T40" fmla="*/ 8 w 11"/>
                  <a:gd name="T41" fmla="*/ 1 h 17"/>
                  <a:gd name="T42" fmla="*/ 8 w 11"/>
                  <a:gd name="T43" fmla="*/ 1 h 17"/>
                  <a:gd name="T44" fmla="*/ 7 w 11"/>
                  <a:gd name="T45" fmla="*/ 0 h 17"/>
                  <a:gd name="T46" fmla="*/ 7 w 11"/>
                  <a:gd name="T47" fmla="*/ 0 h 17"/>
                  <a:gd name="T48" fmla="*/ 3 w 11"/>
                  <a:gd name="T49" fmla="*/ 10 h 17"/>
                  <a:gd name="T50" fmla="*/ 0 w 11"/>
                  <a:gd name="T51" fmla="*/ 16 h 17"/>
                  <a:gd name="T52" fmla="*/ 2 w 11"/>
                  <a:gd name="T53" fmla="*/ 17 h 17"/>
                  <a:gd name="T54" fmla="*/ 2 w 11"/>
                  <a:gd name="T55" fmla="*/ 16 h 17"/>
                  <a:gd name="T56" fmla="*/ 2 w 11"/>
                  <a:gd name="T57" fmla="*/ 16 h 17"/>
                  <a:gd name="T58" fmla="*/ 3 w 11"/>
                  <a:gd name="T5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" h="17">
                    <a:moveTo>
                      <a:pt x="3" y="15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1"/>
                      <a:pt x="6" y="11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7"/>
                      <a:pt x="9" y="7"/>
                      <a:pt x="9" y="6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5"/>
                      <a:pt x="11" y="4"/>
                      <a:pt x="11" y="3"/>
                    </a:cubicBez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3"/>
                      <a:pt x="5" y="6"/>
                      <a:pt x="3" y="10"/>
                    </a:cubicBezTo>
                    <a:cubicBezTo>
                      <a:pt x="2" y="12"/>
                      <a:pt x="1" y="14"/>
                      <a:pt x="0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3" y="15"/>
                      <a:pt x="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4" name="Freeform 1163">
                <a:extLst>
                  <a:ext uri="{FF2B5EF4-FFF2-40B4-BE49-F238E27FC236}">
                    <a16:creationId xmlns:a16="http://schemas.microsoft.com/office/drawing/2014/main" id="{7008491F-DBA2-CF4F-9198-13632126C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2471"/>
                <a:ext cx="67" cy="54"/>
              </a:xfrm>
              <a:custGeom>
                <a:avLst/>
                <a:gdLst>
                  <a:gd name="T0" fmla="*/ 1 w 70"/>
                  <a:gd name="T1" fmla="*/ 53 h 57"/>
                  <a:gd name="T2" fmla="*/ 19 w 70"/>
                  <a:gd name="T3" fmla="*/ 52 h 57"/>
                  <a:gd name="T4" fmla="*/ 33 w 70"/>
                  <a:gd name="T5" fmla="*/ 45 h 57"/>
                  <a:gd name="T6" fmla="*/ 57 w 70"/>
                  <a:gd name="T7" fmla="*/ 33 h 57"/>
                  <a:gd name="T8" fmla="*/ 60 w 70"/>
                  <a:gd name="T9" fmla="*/ 17 h 57"/>
                  <a:gd name="T10" fmla="*/ 59 w 70"/>
                  <a:gd name="T11" fmla="*/ 9 h 57"/>
                  <a:gd name="T12" fmla="*/ 65 w 70"/>
                  <a:gd name="T13" fmla="*/ 3 h 57"/>
                  <a:gd name="T14" fmla="*/ 67 w 70"/>
                  <a:gd name="T15" fmla="*/ 2 h 57"/>
                  <a:gd name="T16" fmla="*/ 70 w 70"/>
                  <a:gd name="T17" fmla="*/ 0 h 57"/>
                  <a:gd name="T18" fmla="*/ 69 w 70"/>
                  <a:gd name="T19" fmla="*/ 0 h 57"/>
                  <a:gd name="T20" fmla="*/ 68 w 70"/>
                  <a:gd name="T21" fmla="*/ 1 h 57"/>
                  <a:gd name="T22" fmla="*/ 67 w 70"/>
                  <a:gd name="T23" fmla="*/ 1 h 57"/>
                  <a:gd name="T24" fmla="*/ 52 w 70"/>
                  <a:gd name="T25" fmla="*/ 3 h 57"/>
                  <a:gd name="T26" fmla="*/ 37 w 70"/>
                  <a:gd name="T27" fmla="*/ 6 h 57"/>
                  <a:gd name="T28" fmla="*/ 28 w 70"/>
                  <a:gd name="T29" fmla="*/ 5 h 57"/>
                  <a:gd name="T30" fmla="*/ 27 w 70"/>
                  <a:gd name="T31" fmla="*/ 5 h 57"/>
                  <a:gd name="T32" fmla="*/ 22 w 70"/>
                  <a:gd name="T33" fmla="*/ 7 h 57"/>
                  <a:gd name="T34" fmla="*/ 11 w 70"/>
                  <a:gd name="T35" fmla="*/ 6 h 57"/>
                  <a:gd name="T36" fmla="*/ 10 w 70"/>
                  <a:gd name="T37" fmla="*/ 8 h 57"/>
                  <a:gd name="T38" fmla="*/ 10 w 70"/>
                  <a:gd name="T39" fmla="*/ 10 h 57"/>
                  <a:gd name="T40" fmla="*/ 10 w 70"/>
                  <a:gd name="T41" fmla="*/ 11 h 57"/>
                  <a:gd name="T42" fmla="*/ 9 w 70"/>
                  <a:gd name="T43" fmla="*/ 12 h 57"/>
                  <a:gd name="T44" fmla="*/ 9 w 70"/>
                  <a:gd name="T45" fmla="*/ 13 h 57"/>
                  <a:gd name="T46" fmla="*/ 8 w 70"/>
                  <a:gd name="T47" fmla="*/ 15 h 57"/>
                  <a:gd name="T48" fmla="*/ 6 w 70"/>
                  <a:gd name="T49" fmla="*/ 16 h 57"/>
                  <a:gd name="T50" fmla="*/ 5 w 70"/>
                  <a:gd name="T51" fmla="*/ 17 h 57"/>
                  <a:gd name="T52" fmla="*/ 3 w 70"/>
                  <a:gd name="T53" fmla="*/ 17 h 57"/>
                  <a:gd name="T54" fmla="*/ 3 w 70"/>
                  <a:gd name="T55" fmla="*/ 27 h 57"/>
                  <a:gd name="T56" fmla="*/ 3 w 70"/>
                  <a:gd name="T57" fmla="*/ 28 h 57"/>
                  <a:gd name="T58" fmla="*/ 5 w 70"/>
                  <a:gd name="T59" fmla="*/ 28 h 57"/>
                  <a:gd name="T60" fmla="*/ 6 w 70"/>
                  <a:gd name="T61" fmla="*/ 28 h 57"/>
                  <a:gd name="T62" fmla="*/ 7 w 70"/>
                  <a:gd name="T63" fmla="*/ 29 h 57"/>
                  <a:gd name="T64" fmla="*/ 8 w 70"/>
                  <a:gd name="T65" fmla="*/ 30 h 57"/>
                  <a:gd name="T66" fmla="*/ 8 w 70"/>
                  <a:gd name="T67" fmla="*/ 30 h 57"/>
                  <a:gd name="T68" fmla="*/ 9 w 70"/>
                  <a:gd name="T69" fmla="*/ 31 h 57"/>
                  <a:gd name="T70" fmla="*/ 9 w 70"/>
                  <a:gd name="T71" fmla="*/ 32 h 57"/>
                  <a:gd name="T72" fmla="*/ 7 w 70"/>
                  <a:gd name="T73" fmla="*/ 40 h 57"/>
                  <a:gd name="T74" fmla="*/ 6 w 70"/>
                  <a:gd name="T75" fmla="*/ 41 h 57"/>
                  <a:gd name="T76" fmla="*/ 5 w 70"/>
                  <a:gd name="T77" fmla="*/ 42 h 57"/>
                  <a:gd name="T78" fmla="*/ 4 w 70"/>
                  <a:gd name="T79" fmla="*/ 44 h 57"/>
                  <a:gd name="T80" fmla="*/ 3 w 70"/>
                  <a:gd name="T81" fmla="*/ 45 h 57"/>
                  <a:gd name="T82" fmla="*/ 2 w 70"/>
                  <a:gd name="T83" fmla="*/ 47 h 57"/>
                  <a:gd name="T84" fmla="*/ 0 w 70"/>
                  <a:gd name="T85" fmla="*/ 49 h 57"/>
                  <a:gd name="T86" fmla="*/ 0 w 70"/>
                  <a:gd name="T87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0" h="57">
                    <a:moveTo>
                      <a:pt x="0" y="50"/>
                    </a:moveTo>
                    <a:cubicBezTo>
                      <a:pt x="1" y="53"/>
                      <a:pt x="1" y="53"/>
                      <a:pt x="1" y="53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11" y="56"/>
                      <a:pt x="17" y="52"/>
                      <a:pt x="19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1" y="51"/>
                      <a:pt x="24" y="50"/>
                      <a:pt x="33" y="45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44" y="40"/>
                      <a:pt x="55" y="34"/>
                      <a:pt x="57" y="33"/>
                    </a:cubicBezTo>
                    <a:cubicBezTo>
                      <a:pt x="58" y="31"/>
                      <a:pt x="59" y="29"/>
                      <a:pt x="59" y="28"/>
                    </a:cubicBezTo>
                    <a:cubicBezTo>
                      <a:pt x="59" y="26"/>
                      <a:pt x="58" y="21"/>
                      <a:pt x="60" y="17"/>
                    </a:cubicBezTo>
                    <a:cubicBezTo>
                      <a:pt x="61" y="17"/>
                      <a:pt x="60" y="16"/>
                      <a:pt x="60" y="15"/>
                    </a:cubicBezTo>
                    <a:cubicBezTo>
                      <a:pt x="59" y="14"/>
                      <a:pt x="58" y="11"/>
                      <a:pt x="59" y="9"/>
                    </a:cubicBezTo>
                    <a:cubicBezTo>
                      <a:pt x="60" y="6"/>
                      <a:pt x="63" y="4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6" y="3"/>
                      <a:pt x="66" y="3"/>
                    </a:cubicBezTo>
                    <a:cubicBezTo>
                      <a:pt x="66" y="3"/>
                      <a:pt x="67" y="2"/>
                      <a:pt x="67" y="2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8" y="0"/>
                      <a:pt x="68" y="1"/>
                      <a:pt x="68" y="1"/>
                    </a:cubicBezTo>
                    <a:cubicBezTo>
                      <a:pt x="68" y="1"/>
                      <a:pt x="68" y="1"/>
                      <a:pt x="67" y="1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5" y="1"/>
                      <a:pt x="61" y="2"/>
                      <a:pt x="58" y="2"/>
                    </a:cubicBezTo>
                    <a:cubicBezTo>
                      <a:pt x="55" y="1"/>
                      <a:pt x="54" y="2"/>
                      <a:pt x="52" y="3"/>
                    </a:cubicBezTo>
                    <a:cubicBezTo>
                      <a:pt x="49" y="5"/>
                      <a:pt x="47" y="6"/>
                      <a:pt x="43" y="6"/>
                    </a:cubicBezTo>
                    <a:cubicBezTo>
                      <a:pt x="40" y="6"/>
                      <a:pt x="38" y="6"/>
                      <a:pt x="37" y="6"/>
                    </a:cubicBezTo>
                    <a:cubicBezTo>
                      <a:pt x="35" y="7"/>
                      <a:pt x="34" y="7"/>
                      <a:pt x="33" y="7"/>
                    </a:cubicBezTo>
                    <a:cubicBezTo>
                      <a:pt x="32" y="7"/>
                      <a:pt x="30" y="7"/>
                      <a:pt x="28" y="5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7" y="5"/>
                      <a:pt x="27" y="5"/>
                    </a:cubicBezTo>
                    <a:cubicBezTo>
                      <a:pt x="26" y="6"/>
                      <a:pt x="25" y="6"/>
                      <a:pt x="24" y="7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2" y="8"/>
                      <a:pt x="22" y="8"/>
                      <a:pt x="21" y="8"/>
                    </a:cubicBezTo>
                    <a:cubicBezTo>
                      <a:pt x="17" y="9"/>
                      <a:pt x="14" y="9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0" y="7"/>
                      <a:pt x="10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7" y="15"/>
                      <a:pt x="7" y="15"/>
                    </a:cubicBezTo>
                    <a:cubicBezTo>
                      <a:pt x="7" y="15"/>
                      <a:pt x="7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3" y="17"/>
                      <a:pt x="3" y="17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5" y="22"/>
                      <a:pt x="4" y="25"/>
                      <a:pt x="3" y="27"/>
                    </a:cubicBezTo>
                    <a:cubicBezTo>
                      <a:pt x="3" y="27"/>
                      <a:pt x="3" y="27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4" y="28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8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2"/>
                      <a:pt x="9" y="32"/>
                    </a:cubicBezTo>
                    <a:cubicBezTo>
                      <a:pt x="10" y="35"/>
                      <a:pt x="9" y="38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1"/>
                      <a:pt x="6" y="4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1"/>
                      <a:pt x="6" y="42"/>
                      <a:pt x="6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4" y="44"/>
                      <a:pt x="4" y="44"/>
                    </a:cubicBezTo>
                    <a:cubicBezTo>
                      <a:pt x="4" y="44"/>
                      <a:pt x="4" y="44"/>
                      <a:pt x="3" y="44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2" y="46"/>
                      <a:pt x="2" y="47"/>
                      <a:pt x="2" y="47"/>
                    </a:cubicBezTo>
                    <a:cubicBezTo>
                      <a:pt x="1" y="47"/>
                      <a:pt x="1" y="47"/>
                      <a:pt x="1" y="48"/>
                    </a:cubicBezTo>
                    <a:cubicBezTo>
                      <a:pt x="1" y="48"/>
                      <a:pt x="1" y="48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5" name="Freeform 1164">
                <a:extLst>
                  <a:ext uri="{FF2B5EF4-FFF2-40B4-BE49-F238E27FC236}">
                    <a16:creationId xmlns:a16="http://schemas.microsoft.com/office/drawing/2014/main" id="{3F5EF50E-05DC-1E43-B6B6-74F996B39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" y="2530"/>
                <a:ext cx="9" cy="24"/>
              </a:xfrm>
              <a:custGeom>
                <a:avLst/>
                <a:gdLst>
                  <a:gd name="T0" fmla="*/ 5 w 9"/>
                  <a:gd name="T1" fmla="*/ 25 h 25"/>
                  <a:gd name="T2" fmla="*/ 6 w 9"/>
                  <a:gd name="T3" fmla="*/ 23 h 25"/>
                  <a:gd name="T4" fmla="*/ 6 w 9"/>
                  <a:gd name="T5" fmla="*/ 22 h 25"/>
                  <a:gd name="T6" fmla="*/ 6 w 9"/>
                  <a:gd name="T7" fmla="*/ 20 h 25"/>
                  <a:gd name="T8" fmla="*/ 6 w 9"/>
                  <a:gd name="T9" fmla="*/ 20 h 25"/>
                  <a:gd name="T10" fmla="*/ 7 w 9"/>
                  <a:gd name="T11" fmla="*/ 18 h 25"/>
                  <a:gd name="T12" fmla="*/ 7 w 9"/>
                  <a:gd name="T13" fmla="*/ 18 h 25"/>
                  <a:gd name="T14" fmla="*/ 7 w 9"/>
                  <a:gd name="T15" fmla="*/ 17 h 25"/>
                  <a:gd name="T16" fmla="*/ 8 w 9"/>
                  <a:gd name="T17" fmla="*/ 16 h 25"/>
                  <a:gd name="T18" fmla="*/ 8 w 9"/>
                  <a:gd name="T19" fmla="*/ 15 h 25"/>
                  <a:gd name="T20" fmla="*/ 8 w 9"/>
                  <a:gd name="T21" fmla="*/ 15 h 25"/>
                  <a:gd name="T22" fmla="*/ 9 w 9"/>
                  <a:gd name="T23" fmla="*/ 12 h 25"/>
                  <a:gd name="T24" fmla="*/ 8 w 9"/>
                  <a:gd name="T25" fmla="*/ 11 h 25"/>
                  <a:gd name="T26" fmla="*/ 7 w 9"/>
                  <a:gd name="T27" fmla="*/ 10 h 25"/>
                  <a:gd name="T28" fmla="*/ 7 w 9"/>
                  <a:gd name="T29" fmla="*/ 8 h 25"/>
                  <a:gd name="T30" fmla="*/ 6 w 9"/>
                  <a:gd name="T31" fmla="*/ 7 h 25"/>
                  <a:gd name="T32" fmla="*/ 6 w 9"/>
                  <a:gd name="T33" fmla="*/ 6 h 25"/>
                  <a:gd name="T34" fmla="*/ 5 w 9"/>
                  <a:gd name="T35" fmla="*/ 5 h 25"/>
                  <a:gd name="T36" fmla="*/ 5 w 9"/>
                  <a:gd name="T37" fmla="*/ 4 h 25"/>
                  <a:gd name="T38" fmla="*/ 5 w 9"/>
                  <a:gd name="T39" fmla="*/ 4 h 25"/>
                  <a:gd name="T40" fmla="*/ 5 w 9"/>
                  <a:gd name="T41" fmla="*/ 3 h 25"/>
                  <a:gd name="T42" fmla="*/ 5 w 9"/>
                  <a:gd name="T43" fmla="*/ 3 h 25"/>
                  <a:gd name="T44" fmla="*/ 5 w 9"/>
                  <a:gd name="T45" fmla="*/ 2 h 25"/>
                  <a:gd name="T46" fmla="*/ 5 w 9"/>
                  <a:gd name="T47" fmla="*/ 1 h 25"/>
                  <a:gd name="T48" fmla="*/ 5 w 9"/>
                  <a:gd name="T49" fmla="*/ 1 h 25"/>
                  <a:gd name="T50" fmla="*/ 5 w 9"/>
                  <a:gd name="T51" fmla="*/ 0 h 25"/>
                  <a:gd name="T52" fmla="*/ 0 w 9"/>
                  <a:gd name="T53" fmla="*/ 11 h 25"/>
                  <a:gd name="T54" fmla="*/ 1 w 9"/>
                  <a:gd name="T55" fmla="*/ 14 h 25"/>
                  <a:gd name="T56" fmla="*/ 5 w 9"/>
                  <a:gd name="T57" fmla="*/ 25 h 25"/>
                  <a:gd name="T58" fmla="*/ 5 w 9"/>
                  <a:gd name="T59" fmla="*/ 25 h 25"/>
                  <a:gd name="T60" fmla="*/ 5 w 9"/>
                  <a:gd name="T6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" h="25">
                    <a:moveTo>
                      <a:pt x="5" y="25"/>
                    </a:moveTo>
                    <a:cubicBezTo>
                      <a:pt x="6" y="24"/>
                      <a:pt x="6" y="23"/>
                      <a:pt x="6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1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7" y="19"/>
                      <a:pt x="7" y="19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4"/>
                      <a:pt x="9" y="14"/>
                      <a:pt x="9" y="12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6" y="8"/>
                      <a:pt x="6" y="8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5"/>
                      <a:pt x="1" y="9"/>
                      <a:pt x="0" y="11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6" name="Freeform 1165">
                <a:extLst>
                  <a:ext uri="{FF2B5EF4-FFF2-40B4-BE49-F238E27FC236}">
                    <a16:creationId xmlns:a16="http://schemas.microsoft.com/office/drawing/2014/main" id="{53795175-75F1-2F4A-8B6D-8C779B412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2519"/>
                <a:ext cx="5" cy="6"/>
              </a:xfrm>
              <a:custGeom>
                <a:avLst/>
                <a:gdLst>
                  <a:gd name="T0" fmla="*/ 1 w 5"/>
                  <a:gd name="T1" fmla="*/ 7 h 7"/>
                  <a:gd name="T2" fmla="*/ 2 w 5"/>
                  <a:gd name="T3" fmla="*/ 6 h 7"/>
                  <a:gd name="T4" fmla="*/ 2 w 5"/>
                  <a:gd name="T5" fmla="*/ 6 h 7"/>
                  <a:gd name="T6" fmla="*/ 3 w 5"/>
                  <a:gd name="T7" fmla="*/ 6 h 7"/>
                  <a:gd name="T8" fmla="*/ 4 w 5"/>
                  <a:gd name="T9" fmla="*/ 6 h 7"/>
                  <a:gd name="T10" fmla="*/ 4 w 5"/>
                  <a:gd name="T11" fmla="*/ 6 h 7"/>
                  <a:gd name="T12" fmla="*/ 4 w 5"/>
                  <a:gd name="T13" fmla="*/ 5 h 7"/>
                  <a:gd name="T14" fmla="*/ 4 w 5"/>
                  <a:gd name="T15" fmla="*/ 4 h 7"/>
                  <a:gd name="T16" fmla="*/ 4 w 5"/>
                  <a:gd name="T17" fmla="*/ 3 h 7"/>
                  <a:gd name="T18" fmla="*/ 5 w 5"/>
                  <a:gd name="T19" fmla="*/ 2 h 7"/>
                  <a:gd name="T20" fmla="*/ 5 w 5"/>
                  <a:gd name="T21" fmla="*/ 1 h 7"/>
                  <a:gd name="T22" fmla="*/ 2 w 5"/>
                  <a:gd name="T23" fmla="*/ 0 h 7"/>
                  <a:gd name="T24" fmla="*/ 1 w 5"/>
                  <a:gd name="T25" fmla="*/ 3 h 7"/>
                  <a:gd name="T26" fmla="*/ 0 w 5"/>
                  <a:gd name="T27" fmla="*/ 7 h 7"/>
                  <a:gd name="T28" fmla="*/ 0 w 5"/>
                  <a:gd name="T29" fmla="*/ 7 h 7"/>
                  <a:gd name="T30" fmla="*/ 1 w 5"/>
                  <a:gd name="T3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7">
                    <a:moveTo>
                      <a:pt x="1" y="7"/>
                    </a:move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7" name="Freeform 1166">
                <a:extLst>
                  <a:ext uri="{FF2B5EF4-FFF2-40B4-BE49-F238E27FC236}">
                    <a16:creationId xmlns:a16="http://schemas.microsoft.com/office/drawing/2014/main" id="{382441DD-65C4-E648-A9F9-8061651C5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2519"/>
                <a:ext cx="41" cy="45"/>
              </a:xfrm>
              <a:custGeom>
                <a:avLst/>
                <a:gdLst>
                  <a:gd name="T0" fmla="*/ 28 w 43"/>
                  <a:gd name="T1" fmla="*/ 6 h 47"/>
                  <a:gd name="T2" fmla="*/ 17 w 43"/>
                  <a:gd name="T3" fmla="*/ 12 h 47"/>
                  <a:gd name="T4" fmla="*/ 7 w 43"/>
                  <a:gd name="T5" fmla="*/ 8 h 47"/>
                  <a:gd name="T6" fmla="*/ 7 w 43"/>
                  <a:gd name="T7" fmla="*/ 10 h 47"/>
                  <a:gd name="T8" fmla="*/ 6 w 43"/>
                  <a:gd name="T9" fmla="*/ 10 h 47"/>
                  <a:gd name="T10" fmla="*/ 6 w 43"/>
                  <a:gd name="T11" fmla="*/ 16 h 47"/>
                  <a:gd name="T12" fmla="*/ 6 w 43"/>
                  <a:gd name="T13" fmla="*/ 20 h 47"/>
                  <a:gd name="T14" fmla="*/ 5 w 43"/>
                  <a:gd name="T15" fmla="*/ 22 h 47"/>
                  <a:gd name="T16" fmla="*/ 5 w 43"/>
                  <a:gd name="T17" fmla="*/ 23 h 47"/>
                  <a:gd name="T18" fmla="*/ 4 w 43"/>
                  <a:gd name="T19" fmla="*/ 27 h 47"/>
                  <a:gd name="T20" fmla="*/ 4 w 43"/>
                  <a:gd name="T21" fmla="*/ 28 h 47"/>
                  <a:gd name="T22" fmla="*/ 4 w 43"/>
                  <a:gd name="T23" fmla="*/ 29 h 47"/>
                  <a:gd name="T24" fmla="*/ 3 w 43"/>
                  <a:gd name="T25" fmla="*/ 30 h 47"/>
                  <a:gd name="T26" fmla="*/ 3 w 43"/>
                  <a:gd name="T27" fmla="*/ 31 h 47"/>
                  <a:gd name="T28" fmla="*/ 2 w 43"/>
                  <a:gd name="T29" fmla="*/ 32 h 47"/>
                  <a:gd name="T30" fmla="*/ 2 w 43"/>
                  <a:gd name="T31" fmla="*/ 34 h 47"/>
                  <a:gd name="T32" fmla="*/ 2 w 43"/>
                  <a:gd name="T33" fmla="*/ 36 h 47"/>
                  <a:gd name="T34" fmla="*/ 1 w 43"/>
                  <a:gd name="T35" fmla="*/ 38 h 47"/>
                  <a:gd name="T36" fmla="*/ 1 w 43"/>
                  <a:gd name="T37" fmla="*/ 41 h 47"/>
                  <a:gd name="T38" fmla="*/ 0 w 43"/>
                  <a:gd name="T39" fmla="*/ 44 h 47"/>
                  <a:gd name="T40" fmla="*/ 2 w 43"/>
                  <a:gd name="T41" fmla="*/ 45 h 47"/>
                  <a:gd name="T42" fmla="*/ 4 w 43"/>
                  <a:gd name="T43" fmla="*/ 46 h 47"/>
                  <a:gd name="T44" fmla="*/ 5 w 43"/>
                  <a:gd name="T45" fmla="*/ 46 h 47"/>
                  <a:gd name="T46" fmla="*/ 6 w 43"/>
                  <a:gd name="T47" fmla="*/ 47 h 47"/>
                  <a:gd name="T48" fmla="*/ 7 w 43"/>
                  <a:gd name="T49" fmla="*/ 47 h 47"/>
                  <a:gd name="T50" fmla="*/ 8 w 43"/>
                  <a:gd name="T51" fmla="*/ 47 h 47"/>
                  <a:gd name="T52" fmla="*/ 8 w 43"/>
                  <a:gd name="T53" fmla="*/ 47 h 47"/>
                  <a:gd name="T54" fmla="*/ 14 w 43"/>
                  <a:gd name="T55" fmla="*/ 44 h 47"/>
                  <a:gd name="T56" fmla="*/ 15 w 43"/>
                  <a:gd name="T57" fmla="*/ 43 h 47"/>
                  <a:gd name="T58" fmla="*/ 15 w 43"/>
                  <a:gd name="T59" fmla="*/ 43 h 47"/>
                  <a:gd name="T60" fmla="*/ 27 w 43"/>
                  <a:gd name="T61" fmla="*/ 35 h 47"/>
                  <a:gd name="T62" fmla="*/ 22 w 43"/>
                  <a:gd name="T63" fmla="*/ 26 h 47"/>
                  <a:gd name="T64" fmla="*/ 33 w 43"/>
                  <a:gd name="T65" fmla="*/ 15 h 47"/>
                  <a:gd name="T66" fmla="*/ 41 w 43"/>
                  <a:gd name="T67" fmla="*/ 13 h 47"/>
                  <a:gd name="T68" fmla="*/ 42 w 43"/>
                  <a:gd name="T69" fmla="*/ 12 h 47"/>
                  <a:gd name="T70" fmla="*/ 43 w 43"/>
                  <a:gd name="T71" fmla="*/ 12 h 47"/>
                  <a:gd name="T72" fmla="*/ 43 w 43"/>
                  <a:gd name="T73" fmla="*/ 10 h 47"/>
                  <a:gd name="T74" fmla="*/ 42 w 43"/>
                  <a:gd name="T75" fmla="*/ 7 h 47"/>
                  <a:gd name="T76" fmla="*/ 42 w 43"/>
                  <a:gd name="T77" fmla="*/ 5 h 47"/>
                  <a:gd name="T78" fmla="*/ 41 w 43"/>
                  <a:gd name="T79" fmla="*/ 1 h 47"/>
                  <a:gd name="T80" fmla="*/ 41 w 43"/>
                  <a:gd name="T8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3" h="47">
                    <a:moveTo>
                      <a:pt x="37" y="2"/>
                    </a:moveTo>
                    <a:cubicBezTo>
                      <a:pt x="30" y="6"/>
                      <a:pt x="29" y="6"/>
                      <a:pt x="28" y="6"/>
                    </a:cubicBezTo>
                    <a:cubicBezTo>
                      <a:pt x="26" y="6"/>
                      <a:pt x="21" y="9"/>
                      <a:pt x="18" y="11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8"/>
                      <a:pt x="6" y="19"/>
                    </a:cubicBezTo>
                    <a:cubicBezTo>
                      <a:pt x="6" y="19"/>
                      <a:pt x="6" y="19"/>
                      <a:pt x="6" y="20"/>
                    </a:cubicBezTo>
                    <a:cubicBezTo>
                      <a:pt x="5" y="21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2"/>
                    </a:cubicBezTo>
                    <a:cubicBezTo>
                      <a:pt x="3" y="32"/>
                      <a:pt x="3" y="32"/>
                      <a:pt x="2" y="32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5"/>
                    </a:cubicBezTo>
                    <a:cubicBezTo>
                      <a:pt x="2" y="35"/>
                      <a:pt x="2" y="36"/>
                      <a:pt x="2" y="36"/>
                    </a:cubicBezTo>
                    <a:cubicBezTo>
                      <a:pt x="2" y="36"/>
                      <a:pt x="2" y="37"/>
                      <a:pt x="1" y="37"/>
                    </a:cubicBezTo>
                    <a:cubicBezTo>
                      <a:pt x="1" y="37"/>
                      <a:pt x="1" y="38"/>
                      <a:pt x="1" y="38"/>
                    </a:cubicBezTo>
                    <a:cubicBezTo>
                      <a:pt x="1" y="39"/>
                      <a:pt x="1" y="39"/>
                      <a:pt x="1" y="40"/>
                    </a:cubicBezTo>
                    <a:cubicBezTo>
                      <a:pt x="1" y="40"/>
                      <a:pt x="1" y="41"/>
                      <a:pt x="1" y="41"/>
                    </a:cubicBezTo>
                    <a:cubicBezTo>
                      <a:pt x="1" y="42"/>
                      <a:pt x="1" y="42"/>
                      <a:pt x="0" y="43"/>
                    </a:cubicBezTo>
                    <a:cubicBezTo>
                      <a:pt x="0" y="43"/>
                      <a:pt x="0" y="43"/>
                      <a:pt x="0" y="44"/>
                    </a:cubicBezTo>
                    <a:cubicBezTo>
                      <a:pt x="1" y="44"/>
                      <a:pt x="1" y="44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45"/>
                      <a:pt x="4" y="46"/>
                      <a:pt x="4" y="46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6" y="46"/>
                      <a:pt x="6" y="46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7"/>
                      <a:pt x="7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11" y="47"/>
                      <a:pt x="13" y="45"/>
                      <a:pt x="14" y="44"/>
                    </a:cubicBezTo>
                    <a:cubicBezTo>
                      <a:pt x="14" y="44"/>
                      <a:pt x="14" y="44"/>
                      <a:pt x="15" y="44"/>
                    </a:cubicBezTo>
                    <a:cubicBezTo>
                      <a:pt x="15" y="44"/>
                      <a:pt x="15" y="44"/>
                      <a:pt x="15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37"/>
                      <a:pt x="22" y="37"/>
                      <a:pt x="24" y="37"/>
                    </a:cubicBezTo>
                    <a:cubicBezTo>
                      <a:pt x="25" y="37"/>
                      <a:pt x="26" y="37"/>
                      <a:pt x="27" y="35"/>
                    </a:cubicBezTo>
                    <a:cubicBezTo>
                      <a:pt x="27" y="35"/>
                      <a:pt x="28" y="34"/>
                      <a:pt x="29" y="33"/>
                    </a:cubicBezTo>
                    <a:cubicBezTo>
                      <a:pt x="28" y="31"/>
                      <a:pt x="23" y="27"/>
                      <a:pt x="22" y="26"/>
                    </a:cubicBezTo>
                    <a:cubicBezTo>
                      <a:pt x="20" y="26"/>
                      <a:pt x="20" y="24"/>
                      <a:pt x="20" y="23"/>
                    </a:cubicBezTo>
                    <a:cubicBezTo>
                      <a:pt x="20" y="20"/>
                      <a:pt x="26" y="16"/>
                      <a:pt x="33" y="15"/>
                    </a:cubicBezTo>
                    <a:cubicBezTo>
                      <a:pt x="38" y="15"/>
                      <a:pt x="39" y="14"/>
                      <a:pt x="40" y="13"/>
                    </a:cubicBezTo>
                    <a:cubicBezTo>
                      <a:pt x="40" y="13"/>
                      <a:pt x="41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3" y="12"/>
                      <a:pt x="43" y="12"/>
                    </a:cubicBezTo>
                    <a:cubicBezTo>
                      <a:pt x="43" y="12"/>
                      <a:pt x="43" y="11"/>
                      <a:pt x="43" y="11"/>
                    </a:cubicBezTo>
                    <a:cubicBezTo>
                      <a:pt x="43" y="11"/>
                      <a:pt x="43" y="10"/>
                      <a:pt x="43" y="10"/>
                    </a:cubicBezTo>
                    <a:cubicBezTo>
                      <a:pt x="43" y="9"/>
                      <a:pt x="43" y="9"/>
                      <a:pt x="42" y="8"/>
                    </a:cubicBezTo>
                    <a:cubicBezTo>
                      <a:pt x="42" y="8"/>
                      <a:pt x="42" y="7"/>
                      <a:pt x="42" y="7"/>
                    </a:cubicBezTo>
                    <a:cubicBezTo>
                      <a:pt x="42" y="7"/>
                      <a:pt x="42" y="6"/>
                      <a:pt x="42" y="6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4"/>
                      <a:pt x="41" y="4"/>
                      <a:pt x="41" y="3"/>
                    </a:cubicBezTo>
                    <a:cubicBezTo>
                      <a:pt x="41" y="2"/>
                      <a:pt x="41" y="2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9" y="1"/>
                      <a:pt x="38" y="1"/>
                      <a:pt x="3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8" name="Freeform 1167">
                <a:extLst>
                  <a:ext uri="{FF2B5EF4-FFF2-40B4-BE49-F238E27FC236}">
                    <a16:creationId xmlns:a16="http://schemas.microsoft.com/office/drawing/2014/main" id="{5120EFF9-A91F-0A42-AB02-8CB47DCB0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1" y="2388"/>
                <a:ext cx="66" cy="30"/>
              </a:xfrm>
              <a:custGeom>
                <a:avLst/>
                <a:gdLst>
                  <a:gd name="T0" fmla="*/ 15 w 69"/>
                  <a:gd name="T1" fmla="*/ 10 h 31"/>
                  <a:gd name="T2" fmla="*/ 17 w 69"/>
                  <a:gd name="T3" fmla="*/ 15 h 31"/>
                  <a:gd name="T4" fmla="*/ 19 w 69"/>
                  <a:gd name="T5" fmla="*/ 22 h 31"/>
                  <a:gd name="T6" fmla="*/ 18 w 69"/>
                  <a:gd name="T7" fmla="*/ 24 h 31"/>
                  <a:gd name="T8" fmla="*/ 21 w 69"/>
                  <a:gd name="T9" fmla="*/ 24 h 31"/>
                  <a:gd name="T10" fmla="*/ 25 w 69"/>
                  <a:gd name="T11" fmla="*/ 23 h 31"/>
                  <a:gd name="T12" fmla="*/ 28 w 69"/>
                  <a:gd name="T13" fmla="*/ 23 h 31"/>
                  <a:gd name="T14" fmla="*/ 31 w 69"/>
                  <a:gd name="T15" fmla="*/ 24 h 31"/>
                  <a:gd name="T16" fmla="*/ 34 w 69"/>
                  <a:gd name="T17" fmla="*/ 28 h 31"/>
                  <a:gd name="T18" fmla="*/ 34 w 69"/>
                  <a:gd name="T19" fmla="*/ 28 h 31"/>
                  <a:gd name="T20" fmla="*/ 35 w 69"/>
                  <a:gd name="T21" fmla="*/ 30 h 31"/>
                  <a:gd name="T22" fmla="*/ 36 w 69"/>
                  <a:gd name="T23" fmla="*/ 30 h 31"/>
                  <a:gd name="T24" fmla="*/ 39 w 69"/>
                  <a:gd name="T25" fmla="*/ 29 h 31"/>
                  <a:gd name="T26" fmla="*/ 46 w 69"/>
                  <a:gd name="T27" fmla="*/ 28 h 31"/>
                  <a:gd name="T28" fmla="*/ 49 w 69"/>
                  <a:gd name="T29" fmla="*/ 28 h 31"/>
                  <a:gd name="T30" fmla="*/ 50 w 69"/>
                  <a:gd name="T31" fmla="*/ 28 h 31"/>
                  <a:gd name="T32" fmla="*/ 53 w 69"/>
                  <a:gd name="T33" fmla="*/ 28 h 31"/>
                  <a:gd name="T34" fmla="*/ 54 w 69"/>
                  <a:gd name="T35" fmla="*/ 28 h 31"/>
                  <a:gd name="T36" fmla="*/ 57 w 69"/>
                  <a:gd name="T37" fmla="*/ 26 h 31"/>
                  <a:gd name="T38" fmla="*/ 64 w 69"/>
                  <a:gd name="T39" fmla="*/ 29 h 31"/>
                  <a:gd name="T40" fmla="*/ 68 w 69"/>
                  <a:gd name="T41" fmla="*/ 31 h 31"/>
                  <a:gd name="T42" fmla="*/ 69 w 69"/>
                  <a:gd name="T43" fmla="*/ 30 h 31"/>
                  <a:gd name="T44" fmla="*/ 69 w 69"/>
                  <a:gd name="T45" fmla="*/ 30 h 31"/>
                  <a:gd name="T46" fmla="*/ 66 w 69"/>
                  <a:gd name="T47" fmla="*/ 28 h 31"/>
                  <a:gd name="T48" fmla="*/ 66 w 69"/>
                  <a:gd name="T49" fmla="*/ 27 h 31"/>
                  <a:gd name="T50" fmla="*/ 66 w 69"/>
                  <a:gd name="T51" fmla="*/ 26 h 31"/>
                  <a:gd name="T52" fmla="*/ 66 w 69"/>
                  <a:gd name="T53" fmla="*/ 25 h 31"/>
                  <a:gd name="T54" fmla="*/ 66 w 69"/>
                  <a:gd name="T55" fmla="*/ 25 h 31"/>
                  <a:gd name="T56" fmla="*/ 67 w 69"/>
                  <a:gd name="T57" fmla="*/ 24 h 31"/>
                  <a:gd name="T58" fmla="*/ 67 w 69"/>
                  <a:gd name="T59" fmla="*/ 24 h 31"/>
                  <a:gd name="T60" fmla="*/ 67 w 69"/>
                  <a:gd name="T61" fmla="*/ 23 h 31"/>
                  <a:gd name="T62" fmla="*/ 67 w 69"/>
                  <a:gd name="T63" fmla="*/ 23 h 31"/>
                  <a:gd name="T64" fmla="*/ 67 w 69"/>
                  <a:gd name="T65" fmla="*/ 23 h 31"/>
                  <a:gd name="T66" fmla="*/ 64 w 69"/>
                  <a:gd name="T67" fmla="*/ 21 h 31"/>
                  <a:gd name="T68" fmla="*/ 63 w 69"/>
                  <a:gd name="T69" fmla="*/ 21 h 31"/>
                  <a:gd name="T70" fmla="*/ 60 w 69"/>
                  <a:gd name="T71" fmla="*/ 16 h 31"/>
                  <a:gd name="T72" fmla="*/ 59 w 69"/>
                  <a:gd name="T73" fmla="*/ 14 h 31"/>
                  <a:gd name="T74" fmla="*/ 57 w 69"/>
                  <a:gd name="T75" fmla="*/ 13 h 31"/>
                  <a:gd name="T76" fmla="*/ 56 w 69"/>
                  <a:gd name="T77" fmla="*/ 12 h 31"/>
                  <a:gd name="T78" fmla="*/ 46 w 69"/>
                  <a:gd name="T79" fmla="*/ 14 h 31"/>
                  <a:gd name="T80" fmla="*/ 44 w 69"/>
                  <a:gd name="T81" fmla="*/ 14 h 31"/>
                  <a:gd name="T82" fmla="*/ 39 w 69"/>
                  <a:gd name="T83" fmla="*/ 12 h 31"/>
                  <a:gd name="T84" fmla="*/ 39 w 69"/>
                  <a:gd name="T85" fmla="*/ 11 h 31"/>
                  <a:gd name="T86" fmla="*/ 37 w 69"/>
                  <a:gd name="T87" fmla="*/ 10 h 31"/>
                  <a:gd name="T88" fmla="*/ 30 w 69"/>
                  <a:gd name="T89" fmla="*/ 7 h 31"/>
                  <a:gd name="T90" fmla="*/ 29 w 69"/>
                  <a:gd name="T91" fmla="*/ 5 h 31"/>
                  <a:gd name="T92" fmla="*/ 27 w 69"/>
                  <a:gd name="T93" fmla="*/ 5 h 31"/>
                  <a:gd name="T94" fmla="*/ 23 w 69"/>
                  <a:gd name="T95" fmla="*/ 5 h 31"/>
                  <a:gd name="T96" fmla="*/ 19 w 69"/>
                  <a:gd name="T97" fmla="*/ 5 h 31"/>
                  <a:gd name="T98" fmla="*/ 12 w 69"/>
                  <a:gd name="T99" fmla="*/ 4 h 31"/>
                  <a:gd name="T100" fmla="*/ 1 w 69"/>
                  <a:gd name="T101" fmla="*/ 0 h 31"/>
                  <a:gd name="T102" fmla="*/ 0 w 69"/>
                  <a:gd name="T103" fmla="*/ 0 h 31"/>
                  <a:gd name="T104" fmla="*/ 3 w 69"/>
                  <a:gd name="T105" fmla="*/ 1 h 31"/>
                  <a:gd name="T106" fmla="*/ 15 w 69"/>
                  <a:gd name="T107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9" h="31">
                    <a:moveTo>
                      <a:pt x="15" y="10"/>
                    </a:moveTo>
                    <a:cubicBezTo>
                      <a:pt x="15" y="13"/>
                      <a:pt x="16" y="14"/>
                      <a:pt x="17" y="15"/>
                    </a:cubicBezTo>
                    <a:cubicBezTo>
                      <a:pt x="19" y="16"/>
                      <a:pt x="20" y="18"/>
                      <a:pt x="19" y="22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4"/>
                      <a:pt x="20" y="24"/>
                      <a:pt x="21" y="24"/>
                    </a:cubicBezTo>
                    <a:cubicBezTo>
                      <a:pt x="24" y="24"/>
                      <a:pt x="25" y="24"/>
                      <a:pt x="25" y="23"/>
                    </a:cubicBezTo>
                    <a:cubicBezTo>
                      <a:pt x="26" y="23"/>
                      <a:pt x="27" y="23"/>
                      <a:pt x="28" y="23"/>
                    </a:cubicBezTo>
                    <a:cubicBezTo>
                      <a:pt x="29" y="23"/>
                      <a:pt x="30" y="23"/>
                      <a:pt x="31" y="24"/>
                    </a:cubicBezTo>
                    <a:cubicBezTo>
                      <a:pt x="32" y="25"/>
                      <a:pt x="33" y="26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5" y="29"/>
                      <a:pt x="35" y="29"/>
                      <a:pt x="35" y="3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7" y="30"/>
                      <a:pt x="38" y="30"/>
                      <a:pt x="39" y="29"/>
                    </a:cubicBezTo>
                    <a:cubicBezTo>
                      <a:pt x="41" y="29"/>
                      <a:pt x="43" y="28"/>
                      <a:pt x="46" y="28"/>
                    </a:cubicBezTo>
                    <a:cubicBezTo>
                      <a:pt x="47" y="28"/>
                      <a:pt x="48" y="28"/>
                      <a:pt x="49" y="28"/>
                    </a:cubicBezTo>
                    <a:cubicBezTo>
                      <a:pt x="49" y="28"/>
                      <a:pt x="49" y="28"/>
                      <a:pt x="50" y="28"/>
                    </a:cubicBezTo>
                    <a:cubicBezTo>
                      <a:pt x="51" y="28"/>
                      <a:pt x="52" y="28"/>
                      <a:pt x="53" y="28"/>
                    </a:cubicBezTo>
                    <a:cubicBezTo>
                      <a:pt x="53" y="28"/>
                      <a:pt x="53" y="28"/>
                      <a:pt x="54" y="28"/>
                    </a:cubicBezTo>
                    <a:cubicBezTo>
                      <a:pt x="54" y="27"/>
                      <a:pt x="55" y="26"/>
                      <a:pt x="57" y="26"/>
                    </a:cubicBezTo>
                    <a:cubicBezTo>
                      <a:pt x="59" y="26"/>
                      <a:pt x="63" y="28"/>
                      <a:pt x="64" y="29"/>
                    </a:cubicBezTo>
                    <a:cubicBezTo>
                      <a:pt x="65" y="30"/>
                      <a:pt x="67" y="31"/>
                      <a:pt x="68" y="31"/>
                    </a:cubicBezTo>
                    <a:cubicBezTo>
                      <a:pt x="69" y="31"/>
                      <a:pt x="69" y="31"/>
                      <a:pt x="69" y="30"/>
                    </a:cubicBezTo>
                    <a:cubicBezTo>
                      <a:pt x="69" y="30"/>
                      <a:pt x="69" y="30"/>
                      <a:pt x="69" y="30"/>
                    </a:cubicBezTo>
                    <a:cubicBezTo>
                      <a:pt x="68" y="29"/>
                      <a:pt x="67" y="29"/>
                      <a:pt x="66" y="28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6" y="26"/>
                      <a:pt x="66" y="26"/>
                    </a:cubicBezTo>
                    <a:cubicBezTo>
                      <a:pt x="66" y="26"/>
                      <a:pt x="66" y="26"/>
                      <a:pt x="66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7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4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6" y="22"/>
                      <a:pt x="64" y="21"/>
                      <a:pt x="64" y="21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1" y="21"/>
                      <a:pt x="61" y="19"/>
                      <a:pt x="60" y="16"/>
                    </a:cubicBezTo>
                    <a:cubicBezTo>
                      <a:pt x="60" y="16"/>
                      <a:pt x="60" y="14"/>
                      <a:pt x="59" y="14"/>
                    </a:cubicBezTo>
                    <a:cubicBezTo>
                      <a:pt x="58" y="14"/>
                      <a:pt x="57" y="13"/>
                      <a:pt x="57" y="13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47" y="12"/>
                      <a:pt x="46" y="13"/>
                      <a:pt x="46" y="14"/>
                    </a:cubicBezTo>
                    <a:cubicBezTo>
                      <a:pt x="45" y="14"/>
                      <a:pt x="44" y="14"/>
                      <a:pt x="44" y="14"/>
                    </a:cubicBezTo>
                    <a:cubicBezTo>
                      <a:pt x="42" y="14"/>
                      <a:pt x="41" y="13"/>
                      <a:pt x="39" y="12"/>
                    </a:cubicBezTo>
                    <a:cubicBezTo>
                      <a:pt x="39" y="12"/>
                      <a:pt x="39" y="12"/>
                      <a:pt x="39" y="11"/>
                    </a:cubicBezTo>
                    <a:cubicBezTo>
                      <a:pt x="38" y="11"/>
                      <a:pt x="38" y="10"/>
                      <a:pt x="37" y="10"/>
                    </a:cubicBezTo>
                    <a:cubicBezTo>
                      <a:pt x="35" y="10"/>
                      <a:pt x="32" y="9"/>
                      <a:pt x="30" y="7"/>
                    </a:cubicBezTo>
                    <a:cubicBezTo>
                      <a:pt x="30" y="6"/>
                      <a:pt x="29" y="6"/>
                      <a:pt x="29" y="5"/>
                    </a:cubicBezTo>
                    <a:cubicBezTo>
                      <a:pt x="29" y="5"/>
                      <a:pt x="28" y="5"/>
                      <a:pt x="27" y="5"/>
                    </a:cubicBezTo>
                    <a:cubicBezTo>
                      <a:pt x="26" y="5"/>
                      <a:pt x="25" y="5"/>
                      <a:pt x="23" y="5"/>
                    </a:cubicBezTo>
                    <a:cubicBezTo>
                      <a:pt x="22" y="5"/>
                      <a:pt x="20" y="5"/>
                      <a:pt x="19" y="5"/>
                    </a:cubicBezTo>
                    <a:cubicBezTo>
                      <a:pt x="15" y="5"/>
                      <a:pt x="13" y="5"/>
                      <a:pt x="12" y="4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8" y="3"/>
                      <a:pt x="13" y="4"/>
                      <a:pt x="1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9" name="Freeform 1169">
                <a:extLst>
                  <a:ext uri="{FF2B5EF4-FFF2-40B4-BE49-F238E27FC236}">
                    <a16:creationId xmlns:a16="http://schemas.microsoft.com/office/drawing/2014/main" id="{85078868-3F75-0D43-A6F2-E2618A88E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" y="2533"/>
                <a:ext cx="224" cy="179"/>
              </a:xfrm>
              <a:custGeom>
                <a:avLst/>
                <a:gdLst>
                  <a:gd name="T0" fmla="*/ 124 w 234"/>
                  <a:gd name="T1" fmla="*/ 38 h 186"/>
                  <a:gd name="T2" fmla="*/ 121 w 234"/>
                  <a:gd name="T3" fmla="*/ 38 h 186"/>
                  <a:gd name="T4" fmla="*/ 79 w 234"/>
                  <a:gd name="T5" fmla="*/ 13 h 186"/>
                  <a:gd name="T6" fmla="*/ 60 w 234"/>
                  <a:gd name="T7" fmla="*/ 2 h 186"/>
                  <a:gd name="T8" fmla="*/ 55 w 234"/>
                  <a:gd name="T9" fmla="*/ 0 h 186"/>
                  <a:gd name="T10" fmla="*/ 51 w 234"/>
                  <a:gd name="T11" fmla="*/ 1 h 186"/>
                  <a:gd name="T12" fmla="*/ 45 w 234"/>
                  <a:gd name="T13" fmla="*/ 2 h 186"/>
                  <a:gd name="T14" fmla="*/ 36 w 234"/>
                  <a:gd name="T15" fmla="*/ 18 h 186"/>
                  <a:gd name="T16" fmla="*/ 27 w 234"/>
                  <a:gd name="T17" fmla="*/ 26 h 186"/>
                  <a:gd name="T18" fmla="*/ 22 w 234"/>
                  <a:gd name="T19" fmla="*/ 30 h 186"/>
                  <a:gd name="T20" fmla="*/ 20 w 234"/>
                  <a:gd name="T21" fmla="*/ 32 h 186"/>
                  <a:gd name="T22" fmla="*/ 13 w 234"/>
                  <a:gd name="T23" fmla="*/ 36 h 186"/>
                  <a:gd name="T24" fmla="*/ 11 w 234"/>
                  <a:gd name="T25" fmla="*/ 36 h 186"/>
                  <a:gd name="T26" fmla="*/ 10 w 234"/>
                  <a:gd name="T27" fmla="*/ 36 h 186"/>
                  <a:gd name="T28" fmla="*/ 9 w 234"/>
                  <a:gd name="T29" fmla="*/ 36 h 186"/>
                  <a:gd name="T30" fmla="*/ 7 w 234"/>
                  <a:gd name="T31" fmla="*/ 35 h 186"/>
                  <a:gd name="T32" fmla="*/ 5 w 234"/>
                  <a:gd name="T33" fmla="*/ 34 h 186"/>
                  <a:gd name="T34" fmla="*/ 3 w 234"/>
                  <a:gd name="T35" fmla="*/ 33 h 186"/>
                  <a:gd name="T36" fmla="*/ 1 w 234"/>
                  <a:gd name="T37" fmla="*/ 33 h 186"/>
                  <a:gd name="T38" fmla="*/ 1 w 234"/>
                  <a:gd name="T39" fmla="*/ 47 h 186"/>
                  <a:gd name="T40" fmla="*/ 28 w 234"/>
                  <a:gd name="T41" fmla="*/ 85 h 186"/>
                  <a:gd name="T42" fmla="*/ 46 w 234"/>
                  <a:gd name="T43" fmla="*/ 108 h 186"/>
                  <a:gd name="T44" fmla="*/ 58 w 234"/>
                  <a:gd name="T45" fmla="*/ 140 h 186"/>
                  <a:gd name="T46" fmla="*/ 85 w 234"/>
                  <a:gd name="T47" fmla="*/ 179 h 186"/>
                  <a:gd name="T48" fmla="*/ 89 w 234"/>
                  <a:gd name="T49" fmla="*/ 186 h 186"/>
                  <a:gd name="T50" fmla="*/ 91 w 234"/>
                  <a:gd name="T51" fmla="*/ 185 h 186"/>
                  <a:gd name="T52" fmla="*/ 97 w 234"/>
                  <a:gd name="T53" fmla="*/ 174 h 186"/>
                  <a:gd name="T54" fmla="*/ 109 w 234"/>
                  <a:gd name="T55" fmla="*/ 175 h 186"/>
                  <a:gd name="T56" fmla="*/ 136 w 234"/>
                  <a:gd name="T57" fmla="*/ 179 h 186"/>
                  <a:gd name="T58" fmla="*/ 159 w 234"/>
                  <a:gd name="T59" fmla="*/ 161 h 186"/>
                  <a:gd name="T60" fmla="*/ 193 w 234"/>
                  <a:gd name="T61" fmla="*/ 156 h 186"/>
                  <a:gd name="T62" fmla="*/ 222 w 234"/>
                  <a:gd name="T63" fmla="*/ 147 h 186"/>
                  <a:gd name="T64" fmla="*/ 226 w 234"/>
                  <a:gd name="T65" fmla="*/ 145 h 186"/>
                  <a:gd name="T66" fmla="*/ 232 w 234"/>
                  <a:gd name="T67" fmla="*/ 129 h 186"/>
                  <a:gd name="T68" fmla="*/ 230 w 234"/>
                  <a:gd name="T69" fmla="*/ 117 h 186"/>
                  <a:gd name="T70" fmla="*/ 229 w 234"/>
                  <a:gd name="T71" fmla="*/ 117 h 186"/>
                  <a:gd name="T72" fmla="*/ 227 w 234"/>
                  <a:gd name="T73" fmla="*/ 117 h 186"/>
                  <a:gd name="T74" fmla="*/ 225 w 234"/>
                  <a:gd name="T75" fmla="*/ 117 h 186"/>
                  <a:gd name="T76" fmla="*/ 211 w 234"/>
                  <a:gd name="T77" fmla="*/ 115 h 186"/>
                  <a:gd name="T78" fmla="*/ 207 w 234"/>
                  <a:gd name="T79" fmla="*/ 115 h 186"/>
                  <a:gd name="T80" fmla="*/ 200 w 234"/>
                  <a:gd name="T81" fmla="*/ 113 h 186"/>
                  <a:gd name="T82" fmla="*/ 198 w 234"/>
                  <a:gd name="T83" fmla="*/ 111 h 186"/>
                  <a:gd name="T84" fmla="*/ 195 w 234"/>
                  <a:gd name="T85" fmla="*/ 109 h 186"/>
                  <a:gd name="T86" fmla="*/ 193 w 234"/>
                  <a:gd name="T87" fmla="*/ 106 h 186"/>
                  <a:gd name="T88" fmla="*/ 192 w 234"/>
                  <a:gd name="T89" fmla="*/ 103 h 186"/>
                  <a:gd name="T90" fmla="*/ 187 w 234"/>
                  <a:gd name="T91" fmla="*/ 95 h 186"/>
                  <a:gd name="T92" fmla="*/ 185 w 234"/>
                  <a:gd name="T93" fmla="*/ 94 h 186"/>
                  <a:gd name="T94" fmla="*/ 183 w 234"/>
                  <a:gd name="T95" fmla="*/ 94 h 186"/>
                  <a:gd name="T96" fmla="*/ 181 w 234"/>
                  <a:gd name="T97" fmla="*/ 92 h 186"/>
                  <a:gd name="T98" fmla="*/ 179 w 234"/>
                  <a:gd name="T99" fmla="*/ 90 h 186"/>
                  <a:gd name="T100" fmla="*/ 177 w 234"/>
                  <a:gd name="T101" fmla="*/ 87 h 186"/>
                  <a:gd name="T102" fmla="*/ 167 w 234"/>
                  <a:gd name="T103" fmla="*/ 63 h 186"/>
                  <a:gd name="T104" fmla="*/ 154 w 234"/>
                  <a:gd name="T105" fmla="*/ 46 h 186"/>
                  <a:gd name="T106" fmla="*/ 132 w 234"/>
                  <a:gd name="T107" fmla="*/ 3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4" h="186">
                    <a:moveTo>
                      <a:pt x="132" y="39"/>
                    </a:moveTo>
                    <a:cubicBezTo>
                      <a:pt x="129" y="39"/>
                      <a:pt x="126" y="39"/>
                      <a:pt x="125" y="38"/>
                    </a:cubicBezTo>
                    <a:cubicBezTo>
                      <a:pt x="125" y="38"/>
                      <a:pt x="125" y="38"/>
                      <a:pt x="124" y="38"/>
                    </a:cubicBezTo>
                    <a:cubicBezTo>
                      <a:pt x="124" y="38"/>
                      <a:pt x="123" y="38"/>
                      <a:pt x="122" y="38"/>
                    </a:cubicBezTo>
                    <a:cubicBezTo>
                      <a:pt x="122" y="38"/>
                      <a:pt x="122" y="38"/>
                      <a:pt x="122" y="38"/>
                    </a:cubicBezTo>
                    <a:cubicBezTo>
                      <a:pt x="121" y="38"/>
                      <a:pt x="121" y="38"/>
                      <a:pt x="121" y="38"/>
                    </a:cubicBezTo>
                    <a:cubicBezTo>
                      <a:pt x="121" y="38"/>
                      <a:pt x="120" y="38"/>
                      <a:pt x="120" y="38"/>
                    </a:cubicBezTo>
                    <a:cubicBezTo>
                      <a:pt x="117" y="38"/>
                      <a:pt x="110" y="37"/>
                      <a:pt x="106" y="33"/>
                    </a:cubicBezTo>
                    <a:cubicBezTo>
                      <a:pt x="101" y="29"/>
                      <a:pt x="82" y="15"/>
                      <a:pt x="79" y="13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6" y="12"/>
                      <a:pt x="74" y="11"/>
                      <a:pt x="72" y="9"/>
                    </a:cubicBezTo>
                    <a:cubicBezTo>
                      <a:pt x="69" y="7"/>
                      <a:pt x="63" y="3"/>
                      <a:pt x="60" y="2"/>
                    </a:cubicBezTo>
                    <a:cubicBezTo>
                      <a:pt x="59" y="1"/>
                      <a:pt x="58" y="1"/>
                      <a:pt x="57" y="1"/>
                    </a:cubicBezTo>
                    <a:cubicBezTo>
                      <a:pt x="57" y="1"/>
                      <a:pt x="56" y="1"/>
                      <a:pt x="56" y="1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4" y="0"/>
                      <a:pt x="53" y="0"/>
                      <a:pt x="52" y="1"/>
                    </a:cubicBezTo>
                    <a:cubicBezTo>
                      <a:pt x="52" y="1"/>
                      <a:pt x="52" y="1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7" y="1"/>
                      <a:pt x="46" y="1"/>
                      <a:pt x="45" y="2"/>
                    </a:cubicBezTo>
                    <a:cubicBezTo>
                      <a:pt x="44" y="3"/>
                      <a:pt x="42" y="4"/>
                      <a:pt x="37" y="4"/>
                    </a:cubicBezTo>
                    <a:cubicBezTo>
                      <a:pt x="31" y="4"/>
                      <a:pt x="28" y="7"/>
                      <a:pt x="27" y="8"/>
                    </a:cubicBezTo>
                    <a:cubicBezTo>
                      <a:pt x="30" y="10"/>
                      <a:pt x="36" y="15"/>
                      <a:pt x="36" y="18"/>
                    </a:cubicBezTo>
                    <a:cubicBezTo>
                      <a:pt x="36" y="19"/>
                      <a:pt x="36" y="20"/>
                      <a:pt x="35" y="21"/>
                    </a:cubicBezTo>
                    <a:cubicBezTo>
                      <a:pt x="34" y="21"/>
                      <a:pt x="34" y="22"/>
                      <a:pt x="33" y="23"/>
                    </a:cubicBezTo>
                    <a:cubicBezTo>
                      <a:pt x="32" y="24"/>
                      <a:pt x="30" y="26"/>
                      <a:pt x="27" y="26"/>
                    </a:cubicBezTo>
                    <a:cubicBezTo>
                      <a:pt x="22" y="26"/>
                      <a:pt x="22" y="27"/>
                      <a:pt x="22" y="28"/>
                    </a:cubicBezTo>
                    <a:cubicBezTo>
                      <a:pt x="22" y="28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30"/>
                    </a:cubicBezTo>
                    <a:cubicBezTo>
                      <a:pt x="21" y="30"/>
                      <a:pt x="21" y="30"/>
                      <a:pt x="21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0" y="31"/>
                      <a:pt x="20" y="32"/>
                      <a:pt x="20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7" y="35"/>
                      <a:pt x="15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8" y="36"/>
                    </a:cubicBezTo>
                    <a:cubicBezTo>
                      <a:pt x="8" y="36"/>
                      <a:pt x="8" y="35"/>
                      <a:pt x="8" y="35"/>
                    </a:cubicBezTo>
                    <a:cubicBezTo>
                      <a:pt x="8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6" y="35"/>
                    </a:cubicBezTo>
                    <a:cubicBezTo>
                      <a:pt x="6" y="35"/>
                      <a:pt x="6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4" y="34"/>
                      <a:pt x="4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7"/>
                      <a:pt x="1" y="38"/>
                      <a:pt x="1" y="40"/>
                    </a:cubicBezTo>
                    <a:cubicBezTo>
                      <a:pt x="1" y="42"/>
                      <a:pt x="1" y="46"/>
                      <a:pt x="1" y="47"/>
                    </a:cubicBezTo>
                    <a:cubicBezTo>
                      <a:pt x="3" y="47"/>
                      <a:pt x="4" y="49"/>
                      <a:pt x="6" y="51"/>
                    </a:cubicBezTo>
                    <a:cubicBezTo>
                      <a:pt x="7" y="53"/>
                      <a:pt x="9" y="56"/>
                      <a:pt x="11" y="58"/>
                    </a:cubicBezTo>
                    <a:cubicBezTo>
                      <a:pt x="16" y="63"/>
                      <a:pt x="28" y="80"/>
                      <a:pt x="28" y="85"/>
                    </a:cubicBezTo>
                    <a:cubicBezTo>
                      <a:pt x="28" y="87"/>
                      <a:pt x="29" y="91"/>
                      <a:pt x="36" y="96"/>
                    </a:cubicBezTo>
                    <a:cubicBezTo>
                      <a:pt x="40" y="99"/>
                      <a:pt x="42" y="102"/>
                      <a:pt x="43" y="105"/>
                    </a:cubicBezTo>
                    <a:cubicBezTo>
                      <a:pt x="44" y="106"/>
                      <a:pt x="45" y="108"/>
                      <a:pt x="46" y="108"/>
                    </a:cubicBezTo>
                    <a:cubicBezTo>
                      <a:pt x="49" y="111"/>
                      <a:pt x="49" y="115"/>
                      <a:pt x="49" y="119"/>
                    </a:cubicBezTo>
                    <a:cubicBezTo>
                      <a:pt x="49" y="120"/>
                      <a:pt x="49" y="121"/>
                      <a:pt x="49" y="123"/>
                    </a:cubicBezTo>
                    <a:cubicBezTo>
                      <a:pt x="50" y="129"/>
                      <a:pt x="52" y="137"/>
                      <a:pt x="58" y="140"/>
                    </a:cubicBezTo>
                    <a:cubicBezTo>
                      <a:pt x="65" y="144"/>
                      <a:pt x="69" y="149"/>
                      <a:pt x="71" y="156"/>
                    </a:cubicBezTo>
                    <a:cubicBezTo>
                      <a:pt x="74" y="163"/>
                      <a:pt x="78" y="169"/>
                      <a:pt x="81" y="172"/>
                    </a:cubicBezTo>
                    <a:cubicBezTo>
                      <a:pt x="84" y="175"/>
                      <a:pt x="84" y="177"/>
                      <a:pt x="85" y="179"/>
                    </a:cubicBezTo>
                    <a:cubicBezTo>
                      <a:pt x="85" y="180"/>
                      <a:pt x="85" y="180"/>
                      <a:pt x="85" y="181"/>
                    </a:cubicBezTo>
                    <a:cubicBezTo>
                      <a:pt x="86" y="182"/>
                      <a:pt x="87" y="184"/>
                      <a:pt x="88" y="186"/>
                    </a:cubicBezTo>
                    <a:cubicBezTo>
                      <a:pt x="89" y="186"/>
                      <a:pt x="89" y="186"/>
                      <a:pt x="89" y="186"/>
                    </a:cubicBezTo>
                    <a:cubicBezTo>
                      <a:pt x="89" y="186"/>
                      <a:pt x="90" y="186"/>
                      <a:pt x="90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90" y="185"/>
                      <a:pt x="91" y="185"/>
                      <a:pt x="91" y="185"/>
                    </a:cubicBezTo>
                    <a:cubicBezTo>
                      <a:pt x="91" y="185"/>
                      <a:pt x="91" y="184"/>
                      <a:pt x="90" y="184"/>
                    </a:cubicBezTo>
                    <a:cubicBezTo>
                      <a:pt x="90" y="182"/>
                      <a:pt x="90" y="180"/>
                      <a:pt x="91" y="179"/>
                    </a:cubicBezTo>
                    <a:cubicBezTo>
                      <a:pt x="92" y="177"/>
                      <a:pt x="94" y="175"/>
                      <a:pt x="97" y="174"/>
                    </a:cubicBezTo>
                    <a:cubicBezTo>
                      <a:pt x="98" y="173"/>
                      <a:pt x="99" y="174"/>
                      <a:pt x="101" y="174"/>
                    </a:cubicBezTo>
                    <a:cubicBezTo>
                      <a:pt x="102" y="175"/>
                      <a:pt x="103" y="175"/>
                      <a:pt x="105" y="175"/>
                    </a:cubicBezTo>
                    <a:cubicBezTo>
                      <a:pt x="106" y="175"/>
                      <a:pt x="107" y="175"/>
                      <a:pt x="109" y="175"/>
                    </a:cubicBezTo>
                    <a:cubicBezTo>
                      <a:pt x="109" y="175"/>
                      <a:pt x="118" y="175"/>
                      <a:pt x="120" y="177"/>
                    </a:cubicBezTo>
                    <a:cubicBezTo>
                      <a:pt x="121" y="177"/>
                      <a:pt x="123" y="177"/>
                      <a:pt x="125" y="177"/>
                    </a:cubicBezTo>
                    <a:cubicBezTo>
                      <a:pt x="130" y="177"/>
                      <a:pt x="134" y="178"/>
                      <a:pt x="136" y="179"/>
                    </a:cubicBezTo>
                    <a:cubicBezTo>
                      <a:pt x="137" y="180"/>
                      <a:pt x="138" y="180"/>
                      <a:pt x="138" y="180"/>
                    </a:cubicBezTo>
                    <a:cubicBezTo>
                      <a:pt x="140" y="180"/>
                      <a:pt x="141" y="178"/>
                      <a:pt x="141" y="177"/>
                    </a:cubicBezTo>
                    <a:cubicBezTo>
                      <a:pt x="143" y="172"/>
                      <a:pt x="158" y="162"/>
                      <a:pt x="159" y="161"/>
                    </a:cubicBezTo>
                    <a:cubicBezTo>
                      <a:pt x="161" y="160"/>
                      <a:pt x="163" y="160"/>
                      <a:pt x="169" y="160"/>
                    </a:cubicBezTo>
                    <a:cubicBezTo>
                      <a:pt x="174" y="160"/>
                      <a:pt x="179" y="160"/>
                      <a:pt x="182" y="160"/>
                    </a:cubicBezTo>
                    <a:cubicBezTo>
                      <a:pt x="184" y="159"/>
                      <a:pt x="187" y="158"/>
                      <a:pt x="193" y="156"/>
                    </a:cubicBezTo>
                    <a:cubicBezTo>
                      <a:pt x="195" y="156"/>
                      <a:pt x="196" y="155"/>
                      <a:pt x="198" y="155"/>
                    </a:cubicBezTo>
                    <a:cubicBezTo>
                      <a:pt x="207" y="152"/>
                      <a:pt x="217" y="149"/>
                      <a:pt x="222" y="147"/>
                    </a:cubicBezTo>
                    <a:cubicBezTo>
                      <a:pt x="222" y="147"/>
                      <a:pt x="222" y="147"/>
                      <a:pt x="222" y="147"/>
                    </a:cubicBezTo>
                    <a:cubicBezTo>
                      <a:pt x="223" y="146"/>
                      <a:pt x="224" y="146"/>
                      <a:pt x="224" y="146"/>
                    </a:cubicBezTo>
                    <a:cubicBezTo>
                      <a:pt x="224" y="146"/>
                      <a:pt x="225" y="146"/>
                      <a:pt x="225" y="146"/>
                    </a:cubicBezTo>
                    <a:cubicBezTo>
                      <a:pt x="225" y="146"/>
                      <a:pt x="225" y="146"/>
                      <a:pt x="226" y="145"/>
                    </a:cubicBezTo>
                    <a:cubicBezTo>
                      <a:pt x="226" y="145"/>
                      <a:pt x="226" y="145"/>
                      <a:pt x="226" y="145"/>
                    </a:cubicBezTo>
                    <a:cubicBezTo>
                      <a:pt x="226" y="145"/>
                      <a:pt x="227" y="145"/>
                      <a:pt x="227" y="145"/>
                    </a:cubicBezTo>
                    <a:cubicBezTo>
                      <a:pt x="228" y="144"/>
                      <a:pt x="230" y="135"/>
                      <a:pt x="232" y="129"/>
                    </a:cubicBezTo>
                    <a:cubicBezTo>
                      <a:pt x="233" y="127"/>
                      <a:pt x="233" y="126"/>
                      <a:pt x="233" y="125"/>
                    </a:cubicBezTo>
                    <a:cubicBezTo>
                      <a:pt x="234" y="124"/>
                      <a:pt x="234" y="123"/>
                      <a:pt x="234" y="123"/>
                    </a:cubicBezTo>
                    <a:cubicBezTo>
                      <a:pt x="234" y="121"/>
                      <a:pt x="231" y="117"/>
                      <a:pt x="230" y="117"/>
                    </a:cubicBezTo>
                    <a:cubicBezTo>
                      <a:pt x="230" y="117"/>
                      <a:pt x="230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7" y="117"/>
                      <a:pt x="227" y="117"/>
                      <a:pt x="227" y="117"/>
                    </a:cubicBezTo>
                    <a:cubicBezTo>
                      <a:pt x="227" y="117"/>
                      <a:pt x="227" y="117"/>
                      <a:pt x="227" y="117"/>
                    </a:cubicBezTo>
                    <a:cubicBezTo>
                      <a:pt x="225" y="117"/>
                      <a:pt x="225" y="117"/>
                      <a:pt x="225" y="117"/>
                    </a:cubicBezTo>
                    <a:cubicBezTo>
                      <a:pt x="225" y="117"/>
                      <a:pt x="225" y="117"/>
                      <a:pt x="225" y="117"/>
                    </a:cubicBezTo>
                    <a:cubicBezTo>
                      <a:pt x="224" y="117"/>
                      <a:pt x="224" y="117"/>
                      <a:pt x="223" y="117"/>
                    </a:cubicBezTo>
                    <a:cubicBezTo>
                      <a:pt x="220" y="116"/>
                      <a:pt x="215" y="116"/>
                      <a:pt x="211" y="115"/>
                    </a:cubicBezTo>
                    <a:cubicBezTo>
                      <a:pt x="211" y="115"/>
                      <a:pt x="211" y="115"/>
                      <a:pt x="211" y="115"/>
                    </a:cubicBezTo>
                    <a:cubicBezTo>
                      <a:pt x="210" y="115"/>
                      <a:pt x="210" y="115"/>
                      <a:pt x="209" y="115"/>
                    </a:cubicBezTo>
                    <a:cubicBezTo>
                      <a:pt x="209" y="115"/>
                      <a:pt x="208" y="115"/>
                      <a:pt x="208" y="115"/>
                    </a:cubicBezTo>
                    <a:cubicBezTo>
                      <a:pt x="208" y="115"/>
                      <a:pt x="207" y="115"/>
                      <a:pt x="207" y="115"/>
                    </a:cubicBezTo>
                    <a:cubicBezTo>
                      <a:pt x="204" y="114"/>
                      <a:pt x="201" y="114"/>
                      <a:pt x="200" y="114"/>
                    </a:cubicBezTo>
                    <a:cubicBezTo>
                      <a:pt x="200" y="113"/>
                      <a:pt x="200" y="113"/>
                      <a:pt x="200" y="113"/>
                    </a:cubicBezTo>
                    <a:cubicBezTo>
                      <a:pt x="200" y="113"/>
                      <a:pt x="200" y="113"/>
                      <a:pt x="200" y="113"/>
                    </a:cubicBezTo>
                    <a:cubicBezTo>
                      <a:pt x="199" y="113"/>
                      <a:pt x="199" y="113"/>
                      <a:pt x="199" y="113"/>
                    </a:cubicBezTo>
                    <a:cubicBezTo>
                      <a:pt x="199" y="112"/>
                      <a:pt x="199" y="112"/>
                      <a:pt x="198" y="112"/>
                    </a:cubicBezTo>
                    <a:cubicBezTo>
                      <a:pt x="198" y="112"/>
                      <a:pt x="198" y="112"/>
                      <a:pt x="198" y="111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7" y="110"/>
                      <a:pt x="197" y="110"/>
                      <a:pt x="196" y="110"/>
                    </a:cubicBezTo>
                    <a:cubicBezTo>
                      <a:pt x="196" y="110"/>
                      <a:pt x="196" y="109"/>
                      <a:pt x="195" y="109"/>
                    </a:cubicBezTo>
                    <a:cubicBezTo>
                      <a:pt x="195" y="109"/>
                      <a:pt x="195" y="109"/>
                      <a:pt x="195" y="108"/>
                    </a:cubicBezTo>
                    <a:cubicBezTo>
                      <a:pt x="195" y="108"/>
                      <a:pt x="194" y="108"/>
                      <a:pt x="194" y="107"/>
                    </a:cubicBezTo>
                    <a:cubicBezTo>
                      <a:pt x="194" y="107"/>
                      <a:pt x="194" y="107"/>
                      <a:pt x="193" y="106"/>
                    </a:cubicBezTo>
                    <a:cubicBezTo>
                      <a:pt x="193" y="106"/>
                      <a:pt x="193" y="106"/>
                      <a:pt x="193" y="105"/>
                    </a:cubicBezTo>
                    <a:cubicBezTo>
                      <a:pt x="193" y="105"/>
                      <a:pt x="192" y="105"/>
                      <a:pt x="192" y="104"/>
                    </a:cubicBezTo>
                    <a:cubicBezTo>
                      <a:pt x="192" y="104"/>
                      <a:pt x="192" y="103"/>
                      <a:pt x="192" y="103"/>
                    </a:cubicBezTo>
                    <a:cubicBezTo>
                      <a:pt x="192" y="103"/>
                      <a:pt x="192" y="102"/>
                      <a:pt x="191" y="102"/>
                    </a:cubicBezTo>
                    <a:cubicBezTo>
                      <a:pt x="191" y="101"/>
                      <a:pt x="191" y="101"/>
                      <a:pt x="191" y="101"/>
                    </a:cubicBezTo>
                    <a:cubicBezTo>
                      <a:pt x="190" y="99"/>
                      <a:pt x="188" y="97"/>
                      <a:pt x="187" y="95"/>
                    </a:cubicBezTo>
                    <a:cubicBezTo>
                      <a:pt x="187" y="95"/>
                      <a:pt x="187" y="95"/>
                      <a:pt x="187" y="95"/>
                    </a:cubicBezTo>
                    <a:cubicBezTo>
                      <a:pt x="186" y="95"/>
                      <a:pt x="186" y="95"/>
                      <a:pt x="186" y="95"/>
                    </a:cubicBezTo>
                    <a:cubicBezTo>
                      <a:pt x="186" y="95"/>
                      <a:pt x="186" y="94"/>
                      <a:pt x="185" y="94"/>
                    </a:cubicBezTo>
                    <a:cubicBezTo>
                      <a:pt x="185" y="94"/>
                      <a:pt x="185" y="94"/>
                      <a:pt x="185" y="94"/>
                    </a:cubicBezTo>
                    <a:cubicBezTo>
                      <a:pt x="184" y="94"/>
                      <a:pt x="184" y="94"/>
                      <a:pt x="184" y="94"/>
                    </a:cubicBezTo>
                    <a:cubicBezTo>
                      <a:pt x="184" y="94"/>
                      <a:pt x="184" y="94"/>
                      <a:pt x="183" y="94"/>
                    </a:cubicBezTo>
                    <a:cubicBezTo>
                      <a:pt x="183" y="94"/>
                      <a:pt x="183" y="94"/>
                      <a:pt x="182" y="93"/>
                    </a:cubicBezTo>
                    <a:cubicBezTo>
                      <a:pt x="182" y="93"/>
                      <a:pt x="182" y="93"/>
                      <a:pt x="182" y="93"/>
                    </a:cubicBezTo>
                    <a:cubicBezTo>
                      <a:pt x="182" y="93"/>
                      <a:pt x="181" y="93"/>
                      <a:pt x="181" y="92"/>
                    </a:cubicBezTo>
                    <a:cubicBezTo>
                      <a:pt x="181" y="92"/>
                      <a:pt x="181" y="92"/>
                      <a:pt x="180" y="92"/>
                    </a:cubicBezTo>
                    <a:cubicBezTo>
                      <a:pt x="180" y="92"/>
                      <a:pt x="180" y="91"/>
                      <a:pt x="179" y="91"/>
                    </a:cubicBezTo>
                    <a:cubicBezTo>
                      <a:pt x="179" y="91"/>
                      <a:pt x="179" y="91"/>
                      <a:pt x="179" y="90"/>
                    </a:cubicBezTo>
                    <a:cubicBezTo>
                      <a:pt x="179" y="90"/>
                      <a:pt x="178" y="90"/>
                      <a:pt x="178" y="89"/>
                    </a:cubicBezTo>
                    <a:cubicBezTo>
                      <a:pt x="178" y="89"/>
                      <a:pt x="178" y="89"/>
                      <a:pt x="178" y="88"/>
                    </a:cubicBezTo>
                    <a:cubicBezTo>
                      <a:pt x="178" y="88"/>
                      <a:pt x="177" y="88"/>
                      <a:pt x="177" y="87"/>
                    </a:cubicBezTo>
                    <a:cubicBezTo>
                      <a:pt x="175" y="85"/>
                      <a:pt x="171" y="80"/>
                      <a:pt x="171" y="76"/>
                    </a:cubicBezTo>
                    <a:cubicBezTo>
                      <a:pt x="170" y="74"/>
                      <a:pt x="171" y="73"/>
                      <a:pt x="171" y="73"/>
                    </a:cubicBezTo>
                    <a:cubicBezTo>
                      <a:pt x="173" y="71"/>
                      <a:pt x="170" y="66"/>
                      <a:pt x="167" y="63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59" y="57"/>
                      <a:pt x="155" y="52"/>
                      <a:pt x="154" y="49"/>
                    </a:cubicBezTo>
                    <a:cubicBezTo>
                      <a:pt x="154" y="48"/>
                      <a:pt x="154" y="47"/>
                      <a:pt x="154" y="46"/>
                    </a:cubicBezTo>
                    <a:cubicBezTo>
                      <a:pt x="145" y="45"/>
                      <a:pt x="145" y="45"/>
                      <a:pt x="145" y="45"/>
                    </a:cubicBezTo>
                    <a:cubicBezTo>
                      <a:pt x="139" y="40"/>
                      <a:pt x="139" y="40"/>
                      <a:pt x="139" y="40"/>
                    </a:cubicBezTo>
                    <a:lnTo>
                      <a:pt x="132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0" name="Freeform 1170">
                <a:extLst>
                  <a:ext uri="{FF2B5EF4-FFF2-40B4-BE49-F238E27FC236}">
                    <a16:creationId xmlns:a16="http://schemas.microsoft.com/office/drawing/2014/main" id="{FC70D09C-4C1C-194C-80D5-45B572863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2619"/>
                <a:ext cx="81" cy="91"/>
              </a:xfrm>
              <a:custGeom>
                <a:avLst/>
                <a:gdLst>
                  <a:gd name="T0" fmla="*/ 35 w 85"/>
                  <a:gd name="T1" fmla="*/ 24 h 95"/>
                  <a:gd name="T2" fmla="*/ 36 w 85"/>
                  <a:gd name="T3" fmla="*/ 24 h 95"/>
                  <a:gd name="T4" fmla="*/ 37 w 85"/>
                  <a:gd name="T5" fmla="*/ 25 h 95"/>
                  <a:gd name="T6" fmla="*/ 37 w 85"/>
                  <a:gd name="T7" fmla="*/ 25 h 95"/>
                  <a:gd name="T8" fmla="*/ 38 w 85"/>
                  <a:gd name="T9" fmla="*/ 26 h 95"/>
                  <a:gd name="T10" fmla="*/ 38 w 85"/>
                  <a:gd name="T11" fmla="*/ 27 h 95"/>
                  <a:gd name="T12" fmla="*/ 39 w 85"/>
                  <a:gd name="T13" fmla="*/ 27 h 95"/>
                  <a:gd name="T14" fmla="*/ 40 w 85"/>
                  <a:gd name="T15" fmla="*/ 28 h 95"/>
                  <a:gd name="T16" fmla="*/ 40 w 85"/>
                  <a:gd name="T17" fmla="*/ 29 h 95"/>
                  <a:gd name="T18" fmla="*/ 40 w 85"/>
                  <a:gd name="T19" fmla="*/ 30 h 95"/>
                  <a:gd name="T20" fmla="*/ 41 w 85"/>
                  <a:gd name="T21" fmla="*/ 31 h 95"/>
                  <a:gd name="T22" fmla="*/ 41 w 85"/>
                  <a:gd name="T23" fmla="*/ 31 h 95"/>
                  <a:gd name="T24" fmla="*/ 41 w 85"/>
                  <a:gd name="T25" fmla="*/ 32 h 95"/>
                  <a:gd name="T26" fmla="*/ 42 w 85"/>
                  <a:gd name="T27" fmla="*/ 33 h 95"/>
                  <a:gd name="T28" fmla="*/ 42 w 85"/>
                  <a:gd name="T29" fmla="*/ 34 h 95"/>
                  <a:gd name="T30" fmla="*/ 33 w 85"/>
                  <a:gd name="T31" fmla="*/ 59 h 95"/>
                  <a:gd name="T32" fmla="*/ 32 w 85"/>
                  <a:gd name="T33" fmla="*/ 60 h 95"/>
                  <a:gd name="T34" fmla="*/ 32 w 85"/>
                  <a:gd name="T35" fmla="*/ 60 h 95"/>
                  <a:gd name="T36" fmla="*/ 31 w 85"/>
                  <a:gd name="T37" fmla="*/ 60 h 95"/>
                  <a:gd name="T38" fmla="*/ 30 w 85"/>
                  <a:gd name="T39" fmla="*/ 60 h 95"/>
                  <a:gd name="T40" fmla="*/ 26 w 85"/>
                  <a:gd name="T41" fmla="*/ 62 h 95"/>
                  <a:gd name="T42" fmla="*/ 25 w 85"/>
                  <a:gd name="T43" fmla="*/ 62 h 95"/>
                  <a:gd name="T44" fmla="*/ 23 w 85"/>
                  <a:gd name="T45" fmla="*/ 63 h 95"/>
                  <a:gd name="T46" fmla="*/ 22 w 85"/>
                  <a:gd name="T47" fmla="*/ 64 h 95"/>
                  <a:gd name="T48" fmla="*/ 19 w 85"/>
                  <a:gd name="T49" fmla="*/ 65 h 95"/>
                  <a:gd name="T50" fmla="*/ 19 w 85"/>
                  <a:gd name="T51" fmla="*/ 65 h 95"/>
                  <a:gd name="T52" fmla="*/ 0 w 85"/>
                  <a:gd name="T53" fmla="*/ 71 h 95"/>
                  <a:gd name="T54" fmla="*/ 10 w 85"/>
                  <a:gd name="T55" fmla="*/ 91 h 95"/>
                  <a:gd name="T56" fmla="*/ 11 w 85"/>
                  <a:gd name="T57" fmla="*/ 93 h 95"/>
                  <a:gd name="T58" fmla="*/ 11 w 85"/>
                  <a:gd name="T59" fmla="*/ 93 h 95"/>
                  <a:gd name="T60" fmla="*/ 12 w 85"/>
                  <a:gd name="T61" fmla="*/ 95 h 95"/>
                  <a:gd name="T62" fmla="*/ 13 w 85"/>
                  <a:gd name="T63" fmla="*/ 95 h 95"/>
                  <a:gd name="T64" fmla="*/ 26 w 85"/>
                  <a:gd name="T65" fmla="*/ 92 h 95"/>
                  <a:gd name="T66" fmla="*/ 32 w 85"/>
                  <a:gd name="T67" fmla="*/ 91 h 95"/>
                  <a:gd name="T68" fmla="*/ 33 w 85"/>
                  <a:gd name="T69" fmla="*/ 90 h 95"/>
                  <a:gd name="T70" fmla="*/ 35 w 85"/>
                  <a:gd name="T71" fmla="*/ 83 h 95"/>
                  <a:gd name="T72" fmla="*/ 43 w 85"/>
                  <a:gd name="T73" fmla="*/ 81 h 95"/>
                  <a:gd name="T74" fmla="*/ 46 w 85"/>
                  <a:gd name="T75" fmla="*/ 81 h 95"/>
                  <a:gd name="T76" fmla="*/ 48 w 85"/>
                  <a:gd name="T77" fmla="*/ 81 h 95"/>
                  <a:gd name="T78" fmla="*/ 50 w 85"/>
                  <a:gd name="T79" fmla="*/ 78 h 95"/>
                  <a:gd name="T80" fmla="*/ 56 w 85"/>
                  <a:gd name="T81" fmla="*/ 70 h 95"/>
                  <a:gd name="T82" fmla="*/ 60 w 85"/>
                  <a:gd name="T83" fmla="*/ 69 h 95"/>
                  <a:gd name="T84" fmla="*/ 62 w 85"/>
                  <a:gd name="T85" fmla="*/ 69 h 95"/>
                  <a:gd name="T86" fmla="*/ 67 w 85"/>
                  <a:gd name="T87" fmla="*/ 51 h 95"/>
                  <a:gd name="T88" fmla="*/ 75 w 85"/>
                  <a:gd name="T89" fmla="*/ 47 h 95"/>
                  <a:gd name="T90" fmla="*/ 80 w 85"/>
                  <a:gd name="T91" fmla="*/ 38 h 95"/>
                  <a:gd name="T92" fmla="*/ 84 w 85"/>
                  <a:gd name="T93" fmla="*/ 33 h 95"/>
                  <a:gd name="T94" fmla="*/ 85 w 85"/>
                  <a:gd name="T95" fmla="*/ 30 h 95"/>
                  <a:gd name="T96" fmla="*/ 85 w 85"/>
                  <a:gd name="T97" fmla="*/ 30 h 95"/>
                  <a:gd name="T98" fmla="*/ 74 w 85"/>
                  <a:gd name="T99" fmla="*/ 17 h 95"/>
                  <a:gd name="T100" fmla="*/ 70 w 85"/>
                  <a:gd name="T101" fmla="*/ 16 h 95"/>
                  <a:gd name="T102" fmla="*/ 56 w 85"/>
                  <a:gd name="T103" fmla="*/ 10 h 95"/>
                  <a:gd name="T104" fmla="*/ 49 w 85"/>
                  <a:gd name="T105" fmla="*/ 0 h 95"/>
                  <a:gd name="T106" fmla="*/ 47 w 85"/>
                  <a:gd name="T107" fmla="*/ 1 h 95"/>
                  <a:gd name="T108" fmla="*/ 44 w 85"/>
                  <a:gd name="T109" fmla="*/ 1 h 95"/>
                  <a:gd name="T110" fmla="*/ 44 w 85"/>
                  <a:gd name="T111" fmla="*/ 8 h 95"/>
                  <a:gd name="T112" fmla="*/ 37 w 85"/>
                  <a:gd name="T113" fmla="*/ 18 h 95"/>
                  <a:gd name="T114" fmla="*/ 35 w 85"/>
                  <a:gd name="T115" fmla="*/ 24 h 95"/>
                  <a:gd name="T116" fmla="*/ 35 w 85"/>
                  <a:gd name="T117" fmla="*/ 2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5" h="95">
                    <a:moveTo>
                      <a:pt x="35" y="24"/>
                    </a:moveTo>
                    <a:cubicBezTo>
                      <a:pt x="35" y="24"/>
                      <a:pt x="36" y="24"/>
                      <a:pt x="36" y="24"/>
                    </a:cubicBezTo>
                    <a:cubicBezTo>
                      <a:pt x="36" y="25"/>
                      <a:pt x="36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8"/>
                      <a:pt x="39" y="28"/>
                      <a:pt x="40" y="28"/>
                    </a:cubicBezTo>
                    <a:cubicBezTo>
                      <a:pt x="40" y="28"/>
                      <a:pt x="40" y="29"/>
                      <a:pt x="40" y="29"/>
                    </a:cubicBezTo>
                    <a:cubicBezTo>
                      <a:pt x="40" y="29"/>
                      <a:pt x="40" y="30"/>
                      <a:pt x="40" y="30"/>
                    </a:cubicBezTo>
                    <a:cubicBezTo>
                      <a:pt x="41" y="30"/>
                      <a:pt x="41" y="30"/>
                      <a:pt x="41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3"/>
                      <a:pt x="41" y="33"/>
                      <a:pt x="42" y="33"/>
                    </a:cubicBezTo>
                    <a:cubicBezTo>
                      <a:pt x="42" y="33"/>
                      <a:pt x="42" y="34"/>
                      <a:pt x="42" y="34"/>
                    </a:cubicBezTo>
                    <a:cubicBezTo>
                      <a:pt x="42" y="36"/>
                      <a:pt x="36" y="57"/>
                      <a:pt x="33" y="59"/>
                    </a:cubicBezTo>
                    <a:cubicBezTo>
                      <a:pt x="33" y="59"/>
                      <a:pt x="33" y="59"/>
                      <a:pt x="32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60"/>
                      <a:pt x="31" y="60"/>
                      <a:pt x="31" y="60"/>
                    </a:cubicBezTo>
                    <a:cubicBezTo>
                      <a:pt x="31" y="60"/>
                      <a:pt x="31" y="60"/>
                      <a:pt x="30" y="60"/>
                    </a:cubicBezTo>
                    <a:cubicBezTo>
                      <a:pt x="29" y="61"/>
                      <a:pt x="28" y="62"/>
                      <a:pt x="26" y="62"/>
                    </a:cubicBezTo>
                    <a:cubicBezTo>
                      <a:pt x="26" y="62"/>
                      <a:pt x="25" y="62"/>
                      <a:pt x="25" y="62"/>
                    </a:cubicBezTo>
                    <a:cubicBezTo>
                      <a:pt x="24" y="63"/>
                      <a:pt x="24" y="63"/>
                      <a:pt x="23" y="63"/>
                    </a:cubicBezTo>
                    <a:cubicBezTo>
                      <a:pt x="22" y="63"/>
                      <a:pt x="22" y="63"/>
                      <a:pt x="22" y="64"/>
                    </a:cubicBezTo>
                    <a:cubicBezTo>
                      <a:pt x="21" y="64"/>
                      <a:pt x="20" y="64"/>
                      <a:pt x="19" y="65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11" y="67"/>
                      <a:pt x="4" y="69"/>
                      <a:pt x="0" y="71"/>
                    </a:cubicBezTo>
                    <a:cubicBezTo>
                      <a:pt x="3" y="76"/>
                      <a:pt x="6" y="83"/>
                      <a:pt x="10" y="91"/>
                    </a:cubicBezTo>
                    <a:cubicBezTo>
                      <a:pt x="10" y="91"/>
                      <a:pt x="11" y="92"/>
                      <a:pt x="11" y="93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11" y="94"/>
                      <a:pt x="12" y="94"/>
                      <a:pt x="12" y="95"/>
                    </a:cubicBezTo>
                    <a:cubicBezTo>
                      <a:pt x="12" y="95"/>
                      <a:pt x="13" y="95"/>
                      <a:pt x="13" y="95"/>
                    </a:cubicBezTo>
                    <a:cubicBezTo>
                      <a:pt x="17" y="92"/>
                      <a:pt x="22" y="92"/>
                      <a:pt x="26" y="92"/>
                    </a:cubicBezTo>
                    <a:cubicBezTo>
                      <a:pt x="28" y="92"/>
                      <a:pt x="30" y="92"/>
                      <a:pt x="32" y="91"/>
                    </a:cubicBezTo>
                    <a:cubicBezTo>
                      <a:pt x="33" y="91"/>
                      <a:pt x="33" y="91"/>
                      <a:pt x="33" y="90"/>
                    </a:cubicBezTo>
                    <a:cubicBezTo>
                      <a:pt x="33" y="88"/>
                      <a:pt x="33" y="85"/>
                      <a:pt x="35" y="83"/>
                    </a:cubicBezTo>
                    <a:cubicBezTo>
                      <a:pt x="38" y="81"/>
                      <a:pt x="41" y="81"/>
                      <a:pt x="43" y="81"/>
                    </a:cubicBezTo>
                    <a:cubicBezTo>
                      <a:pt x="44" y="81"/>
                      <a:pt x="45" y="81"/>
                      <a:pt x="46" y="81"/>
                    </a:cubicBezTo>
                    <a:cubicBezTo>
                      <a:pt x="47" y="81"/>
                      <a:pt x="48" y="81"/>
                      <a:pt x="48" y="81"/>
                    </a:cubicBezTo>
                    <a:cubicBezTo>
                      <a:pt x="49" y="80"/>
                      <a:pt x="49" y="79"/>
                      <a:pt x="50" y="78"/>
                    </a:cubicBezTo>
                    <a:cubicBezTo>
                      <a:pt x="51" y="75"/>
                      <a:pt x="53" y="71"/>
                      <a:pt x="56" y="70"/>
                    </a:cubicBezTo>
                    <a:cubicBezTo>
                      <a:pt x="57" y="70"/>
                      <a:pt x="59" y="69"/>
                      <a:pt x="60" y="69"/>
                    </a:cubicBezTo>
                    <a:cubicBezTo>
                      <a:pt x="60" y="69"/>
                      <a:pt x="62" y="69"/>
                      <a:pt x="62" y="69"/>
                    </a:cubicBezTo>
                    <a:cubicBezTo>
                      <a:pt x="61" y="66"/>
                      <a:pt x="61" y="52"/>
                      <a:pt x="67" y="51"/>
                    </a:cubicBezTo>
                    <a:cubicBezTo>
                      <a:pt x="70" y="51"/>
                      <a:pt x="74" y="48"/>
                      <a:pt x="75" y="47"/>
                    </a:cubicBezTo>
                    <a:cubicBezTo>
                      <a:pt x="75" y="45"/>
                      <a:pt x="76" y="43"/>
                      <a:pt x="80" y="38"/>
                    </a:cubicBezTo>
                    <a:cubicBezTo>
                      <a:pt x="82" y="36"/>
                      <a:pt x="83" y="34"/>
                      <a:pt x="84" y="33"/>
                    </a:cubicBezTo>
                    <a:cubicBezTo>
                      <a:pt x="85" y="31"/>
                      <a:pt x="85" y="30"/>
                      <a:pt x="85" y="30"/>
                    </a:cubicBezTo>
                    <a:cubicBezTo>
                      <a:pt x="85" y="30"/>
                      <a:pt x="85" y="30"/>
                      <a:pt x="85" y="30"/>
                    </a:cubicBezTo>
                    <a:cubicBezTo>
                      <a:pt x="81" y="29"/>
                      <a:pt x="76" y="21"/>
                      <a:pt x="74" y="17"/>
                    </a:cubicBezTo>
                    <a:cubicBezTo>
                      <a:pt x="74" y="16"/>
                      <a:pt x="72" y="16"/>
                      <a:pt x="70" y="16"/>
                    </a:cubicBezTo>
                    <a:cubicBezTo>
                      <a:pt x="66" y="15"/>
                      <a:pt x="61" y="14"/>
                      <a:pt x="56" y="10"/>
                    </a:cubicBezTo>
                    <a:cubicBezTo>
                      <a:pt x="53" y="8"/>
                      <a:pt x="51" y="5"/>
                      <a:pt x="49" y="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1" name="Freeform 1171">
                <a:extLst>
                  <a:ext uri="{FF2B5EF4-FFF2-40B4-BE49-F238E27FC236}">
                    <a16:creationId xmlns:a16="http://schemas.microsoft.com/office/drawing/2014/main" id="{089182BE-C419-B949-AA73-7FC9373A5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6" y="2607"/>
                <a:ext cx="7" cy="13"/>
              </a:xfrm>
              <a:custGeom>
                <a:avLst/>
                <a:gdLst>
                  <a:gd name="T0" fmla="*/ 6 w 7"/>
                  <a:gd name="T1" fmla="*/ 1 h 13"/>
                  <a:gd name="T2" fmla="*/ 5 w 7"/>
                  <a:gd name="T3" fmla="*/ 0 h 13"/>
                  <a:gd name="T4" fmla="*/ 5 w 7"/>
                  <a:gd name="T5" fmla="*/ 0 h 13"/>
                  <a:gd name="T6" fmla="*/ 0 w 7"/>
                  <a:gd name="T7" fmla="*/ 9 h 13"/>
                  <a:gd name="T8" fmla="*/ 0 w 7"/>
                  <a:gd name="T9" fmla="*/ 10 h 13"/>
                  <a:gd name="T10" fmla="*/ 0 w 7"/>
                  <a:gd name="T11" fmla="*/ 10 h 13"/>
                  <a:gd name="T12" fmla="*/ 0 w 7"/>
                  <a:gd name="T13" fmla="*/ 11 h 13"/>
                  <a:gd name="T14" fmla="*/ 1 w 7"/>
                  <a:gd name="T15" fmla="*/ 12 h 13"/>
                  <a:gd name="T16" fmla="*/ 1 w 7"/>
                  <a:gd name="T17" fmla="*/ 12 h 13"/>
                  <a:gd name="T18" fmla="*/ 3 w 7"/>
                  <a:gd name="T19" fmla="*/ 13 h 13"/>
                  <a:gd name="T20" fmla="*/ 3 w 7"/>
                  <a:gd name="T21" fmla="*/ 13 h 13"/>
                  <a:gd name="T22" fmla="*/ 4 w 7"/>
                  <a:gd name="T23" fmla="*/ 13 h 13"/>
                  <a:gd name="T24" fmla="*/ 5 w 7"/>
                  <a:gd name="T25" fmla="*/ 11 h 13"/>
                  <a:gd name="T26" fmla="*/ 6 w 7"/>
                  <a:gd name="T27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13">
                    <a:moveTo>
                      <a:pt x="6" y="1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7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2"/>
                      <a:pt x="5" y="11"/>
                    </a:cubicBezTo>
                    <a:cubicBezTo>
                      <a:pt x="6" y="9"/>
                      <a:pt x="7" y="4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2" name="Freeform 1172">
                <a:extLst>
                  <a:ext uri="{FF2B5EF4-FFF2-40B4-BE49-F238E27FC236}">
                    <a16:creationId xmlns:a16="http://schemas.microsoft.com/office/drawing/2014/main" id="{99F79431-E0E7-7247-9115-6A842A73C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2604"/>
                <a:ext cx="46" cy="38"/>
              </a:xfrm>
              <a:custGeom>
                <a:avLst/>
                <a:gdLst>
                  <a:gd name="T0" fmla="*/ 34 w 48"/>
                  <a:gd name="T1" fmla="*/ 30 h 39"/>
                  <a:gd name="T2" fmla="*/ 40 w 48"/>
                  <a:gd name="T3" fmla="*/ 22 h 39"/>
                  <a:gd name="T4" fmla="*/ 40 w 48"/>
                  <a:gd name="T5" fmla="*/ 12 h 39"/>
                  <a:gd name="T6" fmla="*/ 46 w 48"/>
                  <a:gd name="T7" fmla="*/ 12 h 39"/>
                  <a:gd name="T8" fmla="*/ 48 w 48"/>
                  <a:gd name="T9" fmla="*/ 11 h 39"/>
                  <a:gd name="T10" fmla="*/ 47 w 48"/>
                  <a:gd name="T11" fmla="*/ 4 h 39"/>
                  <a:gd name="T12" fmla="*/ 47 w 48"/>
                  <a:gd name="T13" fmla="*/ 0 h 39"/>
                  <a:gd name="T14" fmla="*/ 36 w 48"/>
                  <a:gd name="T15" fmla="*/ 14 h 39"/>
                  <a:gd name="T16" fmla="*/ 12 w 48"/>
                  <a:gd name="T17" fmla="*/ 25 h 39"/>
                  <a:gd name="T18" fmla="*/ 9 w 48"/>
                  <a:gd name="T19" fmla="*/ 25 h 39"/>
                  <a:gd name="T20" fmla="*/ 2 w 48"/>
                  <a:gd name="T21" fmla="*/ 27 h 39"/>
                  <a:gd name="T22" fmla="*/ 1 w 48"/>
                  <a:gd name="T23" fmla="*/ 28 h 39"/>
                  <a:gd name="T24" fmla="*/ 0 w 48"/>
                  <a:gd name="T25" fmla="*/ 28 h 39"/>
                  <a:gd name="T26" fmla="*/ 0 w 48"/>
                  <a:gd name="T27" fmla="*/ 29 h 39"/>
                  <a:gd name="T28" fmla="*/ 0 w 48"/>
                  <a:gd name="T29" fmla="*/ 30 h 39"/>
                  <a:gd name="T30" fmla="*/ 1 w 48"/>
                  <a:gd name="T31" fmla="*/ 31 h 39"/>
                  <a:gd name="T32" fmla="*/ 1 w 48"/>
                  <a:gd name="T33" fmla="*/ 31 h 39"/>
                  <a:gd name="T34" fmla="*/ 3 w 48"/>
                  <a:gd name="T35" fmla="*/ 33 h 39"/>
                  <a:gd name="T36" fmla="*/ 3 w 48"/>
                  <a:gd name="T37" fmla="*/ 33 h 39"/>
                  <a:gd name="T38" fmla="*/ 4 w 48"/>
                  <a:gd name="T39" fmla="*/ 34 h 39"/>
                  <a:gd name="T40" fmla="*/ 4 w 48"/>
                  <a:gd name="T41" fmla="*/ 34 h 39"/>
                  <a:gd name="T42" fmla="*/ 5 w 48"/>
                  <a:gd name="T43" fmla="*/ 35 h 39"/>
                  <a:gd name="T44" fmla="*/ 5 w 48"/>
                  <a:gd name="T45" fmla="*/ 35 h 39"/>
                  <a:gd name="T46" fmla="*/ 6 w 48"/>
                  <a:gd name="T47" fmla="*/ 36 h 39"/>
                  <a:gd name="T48" fmla="*/ 6 w 48"/>
                  <a:gd name="T49" fmla="*/ 36 h 39"/>
                  <a:gd name="T50" fmla="*/ 7 w 48"/>
                  <a:gd name="T51" fmla="*/ 36 h 39"/>
                  <a:gd name="T52" fmla="*/ 7 w 48"/>
                  <a:gd name="T53" fmla="*/ 36 h 39"/>
                  <a:gd name="T54" fmla="*/ 7 w 48"/>
                  <a:gd name="T55" fmla="*/ 36 h 39"/>
                  <a:gd name="T56" fmla="*/ 8 w 48"/>
                  <a:gd name="T57" fmla="*/ 36 h 39"/>
                  <a:gd name="T58" fmla="*/ 8 w 48"/>
                  <a:gd name="T59" fmla="*/ 37 h 39"/>
                  <a:gd name="T60" fmla="*/ 9 w 48"/>
                  <a:gd name="T61" fmla="*/ 37 h 39"/>
                  <a:gd name="T62" fmla="*/ 10 w 48"/>
                  <a:gd name="T63" fmla="*/ 37 h 39"/>
                  <a:gd name="T64" fmla="*/ 10 w 48"/>
                  <a:gd name="T65" fmla="*/ 37 h 39"/>
                  <a:gd name="T66" fmla="*/ 11 w 48"/>
                  <a:gd name="T67" fmla="*/ 37 h 39"/>
                  <a:gd name="T68" fmla="*/ 11 w 48"/>
                  <a:gd name="T69" fmla="*/ 37 h 39"/>
                  <a:gd name="T70" fmla="*/ 16 w 48"/>
                  <a:gd name="T71" fmla="*/ 38 h 39"/>
                  <a:gd name="T72" fmla="*/ 16 w 48"/>
                  <a:gd name="T73" fmla="*/ 38 h 39"/>
                  <a:gd name="T74" fmla="*/ 17 w 48"/>
                  <a:gd name="T75" fmla="*/ 38 h 39"/>
                  <a:gd name="T76" fmla="*/ 18 w 48"/>
                  <a:gd name="T77" fmla="*/ 38 h 39"/>
                  <a:gd name="T78" fmla="*/ 19 w 48"/>
                  <a:gd name="T79" fmla="*/ 38 h 39"/>
                  <a:gd name="T80" fmla="*/ 20 w 48"/>
                  <a:gd name="T81" fmla="*/ 38 h 39"/>
                  <a:gd name="T82" fmla="*/ 21 w 48"/>
                  <a:gd name="T83" fmla="*/ 38 h 39"/>
                  <a:gd name="T84" fmla="*/ 22 w 48"/>
                  <a:gd name="T85" fmla="*/ 38 h 39"/>
                  <a:gd name="T86" fmla="*/ 30 w 48"/>
                  <a:gd name="T87" fmla="*/ 39 h 39"/>
                  <a:gd name="T88" fmla="*/ 34 w 48"/>
                  <a:gd name="T89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8" h="39">
                    <a:moveTo>
                      <a:pt x="34" y="30"/>
                    </a:moveTo>
                    <a:cubicBezTo>
                      <a:pt x="40" y="22"/>
                      <a:pt x="40" y="22"/>
                      <a:pt x="40" y="2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8"/>
                      <a:pt x="48" y="6"/>
                      <a:pt x="47" y="4"/>
                    </a:cubicBezTo>
                    <a:cubicBezTo>
                      <a:pt x="47" y="3"/>
                      <a:pt x="47" y="1"/>
                      <a:pt x="47" y="0"/>
                    </a:cubicBezTo>
                    <a:cubicBezTo>
                      <a:pt x="44" y="2"/>
                      <a:pt x="39" y="9"/>
                      <a:pt x="36" y="14"/>
                    </a:cubicBezTo>
                    <a:cubicBezTo>
                      <a:pt x="32" y="21"/>
                      <a:pt x="21" y="26"/>
                      <a:pt x="12" y="25"/>
                    </a:cubicBezTo>
                    <a:cubicBezTo>
                      <a:pt x="11" y="25"/>
                      <a:pt x="10" y="25"/>
                      <a:pt x="9" y="25"/>
                    </a:cubicBezTo>
                    <a:cubicBezTo>
                      <a:pt x="5" y="25"/>
                      <a:pt x="3" y="26"/>
                      <a:pt x="2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1" y="30"/>
                      <a:pt x="1" y="30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2" y="32"/>
                      <a:pt x="2" y="32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34"/>
                      <a:pt x="4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6"/>
                      <a:pt x="6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10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2" y="37"/>
                      <a:pt x="14" y="37"/>
                      <a:pt x="16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5" y="39"/>
                      <a:pt x="28" y="39"/>
                      <a:pt x="30" y="39"/>
                    </a:cubicBezTo>
                    <a:lnTo>
                      <a:pt x="3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3" name="Freeform 1173">
                <a:extLst>
                  <a:ext uri="{FF2B5EF4-FFF2-40B4-BE49-F238E27FC236}">
                    <a16:creationId xmlns:a16="http://schemas.microsoft.com/office/drawing/2014/main" id="{439E828C-3A2D-DB41-8B9A-E81218699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7" y="2468"/>
                <a:ext cx="100" cy="99"/>
              </a:xfrm>
              <a:custGeom>
                <a:avLst/>
                <a:gdLst>
                  <a:gd name="T0" fmla="*/ 64 w 105"/>
                  <a:gd name="T1" fmla="*/ 6 h 103"/>
                  <a:gd name="T2" fmla="*/ 63 w 105"/>
                  <a:gd name="T3" fmla="*/ 6 h 103"/>
                  <a:gd name="T4" fmla="*/ 54 w 105"/>
                  <a:gd name="T5" fmla="*/ 2 h 103"/>
                  <a:gd name="T6" fmla="*/ 49 w 105"/>
                  <a:gd name="T7" fmla="*/ 1 h 103"/>
                  <a:gd name="T8" fmla="*/ 43 w 105"/>
                  <a:gd name="T9" fmla="*/ 0 h 103"/>
                  <a:gd name="T10" fmla="*/ 42 w 105"/>
                  <a:gd name="T11" fmla="*/ 1 h 103"/>
                  <a:gd name="T12" fmla="*/ 43 w 105"/>
                  <a:gd name="T13" fmla="*/ 1 h 103"/>
                  <a:gd name="T14" fmla="*/ 43 w 105"/>
                  <a:gd name="T15" fmla="*/ 1 h 103"/>
                  <a:gd name="T16" fmla="*/ 40 w 105"/>
                  <a:gd name="T17" fmla="*/ 4 h 103"/>
                  <a:gd name="T18" fmla="*/ 27 w 105"/>
                  <a:gd name="T19" fmla="*/ 13 h 103"/>
                  <a:gd name="T20" fmla="*/ 28 w 105"/>
                  <a:gd name="T21" fmla="*/ 23 h 103"/>
                  <a:gd name="T22" fmla="*/ 24 w 105"/>
                  <a:gd name="T23" fmla="*/ 38 h 103"/>
                  <a:gd name="T24" fmla="*/ 23 w 105"/>
                  <a:gd name="T25" fmla="*/ 39 h 103"/>
                  <a:gd name="T26" fmla="*/ 0 w 105"/>
                  <a:gd name="T27" fmla="*/ 51 h 103"/>
                  <a:gd name="T28" fmla="*/ 1 w 105"/>
                  <a:gd name="T29" fmla="*/ 53 h 103"/>
                  <a:gd name="T30" fmla="*/ 2 w 105"/>
                  <a:gd name="T31" fmla="*/ 57 h 103"/>
                  <a:gd name="T32" fmla="*/ 2 w 105"/>
                  <a:gd name="T33" fmla="*/ 60 h 103"/>
                  <a:gd name="T34" fmla="*/ 3 w 105"/>
                  <a:gd name="T35" fmla="*/ 63 h 103"/>
                  <a:gd name="T36" fmla="*/ 3 w 105"/>
                  <a:gd name="T37" fmla="*/ 65 h 103"/>
                  <a:gd name="T38" fmla="*/ 5 w 105"/>
                  <a:gd name="T39" fmla="*/ 65 h 103"/>
                  <a:gd name="T40" fmla="*/ 7 w 105"/>
                  <a:gd name="T41" fmla="*/ 64 h 103"/>
                  <a:gd name="T42" fmla="*/ 8 w 105"/>
                  <a:gd name="T43" fmla="*/ 64 h 103"/>
                  <a:gd name="T44" fmla="*/ 11 w 105"/>
                  <a:gd name="T45" fmla="*/ 65 h 103"/>
                  <a:gd name="T46" fmla="*/ 27 w 105"/>
                  <a:gd name="T47" fmla="*/ 74 h 103"/>
                  <a:gd name="T48" fmla="*/ 34 w 105"/>
                  <a:gd name="T49" fmla="*/ 78 h 103"/>
                  <a:gd name="T50" fmla="*/ 73 w 105"/>
                  <a:gd name="T51" fmla="*/ 102 h 103"/>
                  <a:gd name="T52" fmla="*/ 74 w 105"/>
                  <a:gd name="T53" fmla="*/ 102 h 103"/>
                  <a:gd name="T54" fmla="*/ 75 w 105"/>
                  <a:gd name="T55" fmla="*/ 102 h 103"/>
                  <a:gd name="T56" fmla="*/ 77 w 105"/>
                  <a:gd name="T57" fmla="*/ 102 h 103"/>
                  <a:gd name="T58" fmla="*/ 85 w 105"/>
                  <a:gd name="T59" fmla="*/ 103 h 103"/>
                  <a:gd name="T60" fmla="*/ 86 w 105"/>
                  <a:gd name="T61" fmla="*/ 101 h 103"/>
                  <a:gd name="T62" fmla="*/ 87 w 105"/>
                  <a:gd name="T63" fmla="*/ 99 h 103"/>
                  <a:gd name="T64" fmla="*/ 88 w 105"/>
                  <a:gd name="T65" fmla="*/ 97 h 103"/>
                  <a:gd name="T66" fmla="*/ 88 w 105"/>
                  <a:gd name="T67" fmla="*/ 96 h 103"/>
                  <a:gd name="T68" fmla="*/ 89 w 105"/>
                  <a:gd name="T69" fmla="*/ 95 h 103"/>
                  <a:gd name="T70" fmla="*/ 89 w 105"/>
                  <a:gd name="T71" fmla="*/ 95 h 103"/>
                  <a:gd name="T72" fmla="*/ 89 w 105"/>
                  <a:gd name="T73" fmla="*/ 94 h 103"/>
                  <a:gd name="T74" fmla="*/ 90 w 105"/>
                  <a:gd name="T75" fmla="*/ 93 h 103"/>
                  <a:gd name="T76" fmla="*/ 98 w 105"/>
                  <a:gd name="T77" fmla="*/ 89 h 103"/>
                  <a:gd name="T78" fmla="*/ 100 w 105"/>
                  <a:gd name="T79" fmla="*/ 90 h 103"/>
                  <a:gd name="T80" fmla="*/ 102 w 105"/>
                  <a:gd name="T81" fmla="*/ 91 h 103"/>
                  <a:gd name="T82" fmla="*/ 104 w 105"/>
                  <a:gd name="T83" fmla="*/ 93 h 103"/>
                  <a:gd name="T84" fmla="*/ 105 w 105"/>
                  <a:gd name="T85" fmla="*/ 92 h 103"/>
                  <a:gd name="T86" fmla="*/ 103 w 105"/>
                  <a:gd name="T87" fmla="*/ 90 h 103"/>
                  <a:gd name="T88" fmla="*/ 101 w 105"/>
                  <a:gd name="T89" fmla="*/ 88 h 103"/>
                  <a:gd name="T90" fmla="*/ 100 w 105"/>
                  <a:gd name="T91" fmla="*/ 86 h 103"/>
                  <a:gd name="T92" fmla="*/ 100 w 105"/>
                  <a:gd name="T93" fmla="*/ 84 h 103"/>
                  <a:gd name="T94" fmla="*/ 96 w 105"/>
                  <a:gd name="T95" fmla="*/ 77 h 103"/>
                  <a:gd name="T96" fmla="*/ 98 w 105"/>
                  <a:gd name="T97" fmla="*/ 70 h 103"/>
                  <a:gd name="T98" fmla="*/ 93 w 105"/>
                  <a:gd name="T99" fmla="*/ 64 h 103"/>
                  <a:gd name="T100" fmla="*/ 87 w 105"/>
                  <a:gd name="T101" fmla="*/ 62 h 103"/>
                  <a:gd name="T102" fmla="*/ 85 w 105"/>
                  <a:gd name="T103" fmla="*/ 61 h 103"/>
                  <a:gd name="T104" fmla="*/ 83 w 105"/>
                  <a:gd name="T105" fmla="*/ 59 h 103"/>
                  <a:gd name="T106" fmla="*/ 81 w 105"/>
                  <a:gd name="T107" fmla="*/ 58 h 103"/>
                  <a:gd name="T108" fmla="*/ 80 w 105"/>
                  <a:gd name="T109" fmla="*/ 55 h 103"/>
                  <a:gd name="T110" fmla="*/ 79 w 105"/>
                  <a:gd name="T111" fmla="*/ 53 h 103"/>
                  <a:gd name="T112" fmla="*/ 72 w 105"/>
                  <a:gd name="T113" fmla="*/ 41 h 103"/>
                  <a:gd name="T114" fmla="*/ 75 w 105"/>
                  <a:gd name="T115" fmla="*/ 32 h 103"/>
                  <a:gd name="T116" fmla="*/ 78 w 105"/>
                  <a:gd name="T117" fmla="*/ 25 h 103"/>
                  <a:gd name="T118" fmla="*/ 78 w 105"/>
                  <a:gd name="T119" fmla="*/ 21 h 103"/>
                  <a:gd name="T120" fmla="*/ 68 w 105"/>
                  <a:gd name="T121" fmla="*/ 11 h 103"/>
                  <a:gd name="T122" fmla="*/ 65 w 105"/>
                  <a:gd name="T123" fmla="*/ 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5" h="103">
                    <a:moveTo>
                      <a:pt x="65" y="6"/>
                    </a:moveTo>
                    <a:cubicBezTo>
                      <a:pt x="65" y="6"/>
                      <a:pt x="64" y="6"/>
                      <a:pt x="64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6"/>
                      <a:pt x="64" y="6"/>
                      <a:pt x="63" y="6"/>
                    </a:cubicBezTo>
                    <a:cubicBezTo>
                      <a:pt x="62" y="6"/>
                      <a:pt x="60" y="5"/>
                      <a:pt x="58" y="4"/>
                    </a:cubicBezTo>
                    <a:cubicBezTo>
                      <a:pt x="57" y="3"/>
                      <a:pt x="55" y="2"/>
                      <a:pt x="54" y="2"/>
                    </a:cubicBezTo>
                    <a:cubicBezTo>
                      <a:pt x="54" y="2"/>
                      <a:pt x="53" y="3"/>
                      <a:pt x="53" y="3"/>
                    </a:cubicBezTo>
                    <a:cubicBezTo>
                      <a:pt x="51" y="3"/>
                      <a:pt x="50" y="2"/>
                      <a:pt x="49" y="1"/>
                    </a:cubicBezTo>
                    <a:cubicBezTo>
                      <a:pt x="48" y="1"/>
                      <a:pt x="46" y="0"/>
                      <a:pt x="44" y="0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2" y="1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2" y="9"/>
                      <a:pt x="28" y="11"/>
                      <a:pt x="27" y="13"/>
                    </a:cubicBezTo>
                    <a:cubicBezTo>
                      <a:pt x="27" y="14"/>
                      <a:pt x="27" y="15"/>
                      <a:pt x="28" y="17"/>
                    </a:cubicBezTo>
                    <a:cubicBezTo>
                      <a:pt x="28" y="19"/>
                      <a:pt x="29" y="21"/>
                      <a:pt x="28" y="23"/>
                    </a:cubicBezTo>
                    <a:cubicBezTo>
                      <a:pt x="27" y="24"/>
                      <a:pt x="27" y="28"/>
                      <a:pt x="27" y="30"/>
                    </a:cubicBezTo>
                    <a:cubicBezTo>
                      <a:pt x="28" y="32"/>
                      <a:pt x="25" y="36"/>
                      <a:pt x="24" y="38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18" y="42"/>
                      <a:pt x="9" y="47"/>
                      <a:pt x="0" y="5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3"/>
                      <a:pt x="1" y="53"/>
                    </a:cubicBezTo>
                    <a:cubicBezTo>
                      <a:pt x="1" y="54"/>
                      <a:pt x="1" y="54"/>
                      <a:pt x="1" y="55"/>
                    </a:cubicBezTo>
                    <a:cubicBezTo>
                      <a:pt x="1" y="56"/>
                      <a:pt x="1" y="56"/>
                      <a:pt x="2" y="5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9"/>
                      <a:pt x="2" y="59"/>
                      <a:pt x="2" y="60"/>
                    </a:cubicBezTo>
                    <a:cubicBezTo>
                      <a:pt x="2" y="60"/>
                      <a:pt x="2" y="61"/>
                      <a:pt x="3" y="61"/>
                    </a:cubicBezTo>
                    <a:cubicBezTo>
                      <a:pt x="3" y="62"/>
                      <a:pt x="3" y="62"/>
                      <a:pt x="3" y="63"/>
                    </a:cubicBezTo>
                    <a:cubicBezTo>
                      <a:pt x="3" y="63"/>
                      <a:pt x="3" y="63"/>
                      <a:pt x="3" y="64"/>
                    </a:cubicBezTo>
                    <a:cubicBezTo>
                      <a:pt x="3" y="64"/>
                      <a:pt x="3" y="64"/>
                      <a:pt x="3" y="65"/>
                    </a:cubicBezTo>
                    <a:cubicBezTo>
                      <a:pt x="4" y="65"/>
                      <a:pt x="5" y="65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6" y="65"/>
                      <a:pt x="6" y="64"/>
                      <a:pt x="7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65"/>
                      <a:pt x="9" y="65"/>
                      <a:pt x="9" y="65"/>
                    </a:cubicBezTo>
                    <a:cubicBezTo>
                      <a:pt x="9" y="65"/>
                      <a:pt x="10" y="65"/>
                      <a:pt x="11" y="65"/>
                    </a:cubicBezTo>
                    <a:cubicBezTo>
                      <a:pt x="13" y="65"/>
                      <a:pt x="18" y="68"/>
                      <a:pt x="24" y="72"/>
                    </a:cubicBezTo>
                    <a:cubicBezTo>
                      <a:pt x="25" y="73"/>
                      <a:pt x="26" y="73"/>
                      <a:pt x="27" y="74"/>
                    </a:cubicBezTo>
                    <a:cubicBezTo>
                      <a:pt x="30" y="76"/>
                      <a:pt x="33" y="77"/>
                      <a:pt x="34" y="78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40" y="81"/>
                      <a:pt x="57" y="95"/>
                      <a:pt x="61" y="98"/>
                    </a:cubicBezTo>
                    <a:cubicBezTo>
                      <a:pt x="65" y="101"/>
                      <a:pt x="71" y="102"/>
                      <a:pt x="73" y="102"/>
                    </a:cubicBezTo>
                    <a:cubicBezTo>
                      <a:pt x="73" y="102"/>
                      <a:pt x="74" y="102"/>
                      <a:pt x="74" y="102"/>
                    </a:cubicBezTo>
                    <a:cubicBezTo>
                      <a:pt x="74" y="102"/>
                      <a:pt x="74" y="102"/>
                      <a:pt x="74" y="102"/>
                    </a:cubicBezTo>
                    <a:cubicBezTo>
                      <a:pt x="74" y="102"/>
                      <a:pt x="75" y="102"/>
                      <a:pt x="75" y="102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6" y="102"/>
                      <a:pt x="76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9" y="103"/>
                      <a:pt x="82" y="103"/>
                      <a:pt x="85" y="103"/>
                    </a:cubicBezTo>
                    <a:cubicBezTo>
                      <a:pt x="85" y="103"/>
                      <a:pt x="85" y="103"/>
                      <a:pt x="85" y="102"/>
                    </a:cubicBezTo>
                    <a:cubicBezTo>
                      <a:pt x="86" y="102"/>
                      <a:pt x="86" y="102"/>
                      <a:pt x="86" y="101"/>
                    </a:cubicBezTo>
                    <a:cubicBezTo>
                      <a:pt x="86" y="101"/>
                      <a:pt x="86" y="100"/>
                      <a:pt x="86" y="100"/>
                    </a:cubicBezTo>
                    <a:cubicBezTo>
                      <a:pt x="87" y="100"/>
                      <a:pt x="87" y="99"/>
                      <a:pt x="87" y="99"/>
                    </a:cubicBezTo>
                    <a:cubicBezTo>
                      <a:pt x="87" y="99"/>
                      <a:pt x="87" y="98"/>
                      <a:pt x="87" y="98"/>
                    </a:cubicBezTo>
                    <a:cubicBezTo>
                      <a:pt x="87" y="98"/>
                      <a:pt x="88" y="97"/>
                      <a:pt x="88" y="97"/>
                    </a:cubicBezTo>
                    <a:cubicBezTo>
                      <a:pt x="88" y="97"/>
                      <a:pt x="88" y="97"/>
                      <a:pt x="88" y="97"/>
                    </a:cubicBezTo>
                    <a:cubicBezTo>
                      <a:pt x="88" y="96"/>
                      <a:pt x="88" y="96"/>
                      <a:pt x="88" y="96"/>
                    </a:cubicBezTo>
                    <a:cubicBezTo>
                      <a:pt x="88" y="96"/>
                      <a:pt x="88" y="96"/>
                      <a:pt x="89" y="96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89" y="95"/>
                      <a:pt x="89" y="94"/>
                      <a:pt x="89" y="94"/>
                    </a:cubicBezTo>
                    <a:cubicBezTo>
                      <a:pt x="89" y="94"/>
                      <a:pt x="89" y="94"/>
                      <a:pt x="89" y="94"/>
                    </a:cubicBezTo>
                    <a:cubicBezTo>
                      <a:pt x="89" y="94"/>
                      <a:pt x="89" y="94"/>
                      <a:pt x="90" y="94"/>
                    </a:cubicBezTo>
                    <a:cubicBezTo>
                      <a:pt x="90" y="94"/>
                      <a:pt x="90" y="93"/>
                      <a:pt x="90" y="93"/>
                    </a:cubicBezTo>
                    <a:cubicBezTo>
                      <a:pt x="91" y="92"/>
                      <a:pt x="92" y="90"/>
                      <a:pt x="96" y="89"/>
                    </a:cubicBezTo>
                    <a:cubicBezTo>
                      <a:pt x="97" y="89"/>
                      <a:pt x="97" y="89"/>
                      <a:pt x="98" y="89"/>
                    </a:cubicBezTo>
                    <a:cubicBezTo>
                      <a:pt x="98" y="89"/>
                      <a:pt x="98" y="89"/>
                      <a:pt x="98" y="89"/>
                    </a:cubicBezTo>
                    <a:cubicBezTo>
                      <a:pt x="99" y="90"/>
                      <a:pt x="99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1" y="90"/>
                      <a:pt x="101" y="91"/>
                      <a:pt x="102" y="91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03" y="92"/>
                      <a:pt x="103" y="92"/>
                      <a:pt x="104" y="93"/>
                    </a:cubicBezTo>
                    <a:cubicBezTo>
                      <a:pt x="104" y="93"/>
                      <a:pt x="104" y="93"/>
                      <a:pt x="104" y="93"/>
                    </a:cubicBezTo>
                    <a:cubicBezTo>
                      <a:pt x="104" y="93"/>
                      <a:pt x="105" y="92"/>
                      <a:pt x="105" y="92"/>
                    </a:cubicBezTo>
                    <a:cubicBezTo>
                      <a:pt x="105" y="92"/>
                      <a:pt x="105" y="92"/>
                      <a:pt x="105" y="92"/>
                    </a:cubicBezTo>
                    <a:cubicBezTo>
                      <a:pt x="104" y="91"/>
                      <a:pt x="104" y="91"/>
                      <a:pt x="103" y="90"/>
                    </a:cubicBezTo>
                    <a:cubicBezTo>
                      <a:pt x="103" y="90"/>
                      <a:pt x="103" y="90"/>
                      <a:pt x="103" y="90"/>
                    </a:cubicBezTo>
                    <a:cubicBezTo>
                      <a:pt x="102" y="89"/>
                      <a:pt x="102" y="88"/>
                      <a:pt x="101" y="88"/>
                    </a:cubicBezTo>
                    <a:cubicBezTo>
                      <a:pt x="101" y="88"/>
                      <a:pt x="101" y="88"/>
                      <a:pt x="101" y="87"/>
                    </a:cubicBezTo>
                    <a:cubicBezTo>
                      <a:pt x="101" y="87"/>
                      <a:pt x="101" y="86"/>
                      <a:pt x="100" y="86"/>
                    </a:cubicBezTo>
                    <a:cubicBezTo>
                      <a:pt x="100" y="86"/>
                      <a:pt x="100" y="86"/>
                      <a:pt x="100" y="85"/>
                    </a:cubicBezTo>
                    <a:cubicBezTo>
                      <a:pt x="100" y="85"/>
                      <a:pt x="100" y="84"/>
                      <a:pt x="100" y="84"/>
                    </a:cubicBezTo>
                    <a:cubicBezTo>
                      <a:pt x="100" y="83"/>
                      <a:pt x="100" y="82"/>
                      <a:pt x="98" y="80"/>
                    </a:cubicBezTo>
                    <a:cubicBezTo>
                      <a:pt x="97" y="79"/>
                      <a:pt x="96" y="78"/>
                      <a:pt x="96" y="77"/>
                    </a:cubicBezTo>
                    <a:cubicBezTo>
                      <a:pt x="96" y="75"/>
                      <a:pt x="96" y="74"/>
                      <a:pt x="97" y="72"/>
                    </a:cubicBezTo>
                    <a:cubicBezTo>
                      <a:pt x="97" y="72"/>
                      <a:pt x="98" y="71"/>
                      <a:pt x="98" y="70"/>
                    </a:cubicBezTo>
                    <a:cubicBezTo>
                      <a:pt x="97" y="69"/>
                      <a:pt x="96" y="68"/>
                      <a:pt x="96" y="67"/>
                    </a:cubicBezTo>
                    <a:cubicBezTo>
                      <a:pt x="95" y="65"/>
                      <a:pt x="94" y="64"/>
                      <a:pt x="93" y="64"/>
                    </a:cubicBezTo>
                    <a:cubicBezTo>
                      <a:pt x="93" y="64"/>
                      <a:pt x="93" y="64"/>
                      <a:pt x="92" y="64"/>
                    </a:cubicBezTo>
                    <a:cubicBezTo>
                      <a:pt x="91" y="63"/>
                      <a:pt x="89" y="63"/>
                      <a:pt x="87" y="62"/>
                    </a:cubicBezTo>
                    <a:cubicBezTo>
                      <a:pt x="86" y="61"/>
                      <a:pt x="86" y="61"/>
                      <a:pt x="86" y="61"/>
                    </a:cubicBezTo>
                    <a:cubicBezTo>
                      <a:pt x="85" y="61"/>
                      <a:pt x="85" y="61"/>
                      <a:pt x="85" y="61"/>
                    </a:cubicBezTo>
                    <a:cubicBezTo>
                      <a:pt x="85" y="61"/>
                      <a:pt x="85" y="61"/>
                      <a:pt x="85" y="61"/>
                    </a:cubicBezTo>
                    <a:cubicBezTo>
                      <a:pt x="84" y="60"/>
                      <a:pt x="83" y="60"/>
                      <a:pt x="83" y="59"/>
                    </a:cubicBezTo>
                    <a:cubicBezTo>
                      <a:pt x="82" y="59"/>
                      <a:pt x="82" y="59"/>
                      <a:pt x="82" y="58"/>
                    </a:cubicBezTo>
                    <a:cubicBezTo>
                      <a:pt x="82" y="58"/>
                      <a:pt x="81" y="58"/>
                      <a:pt x="81" y="58"/>
                    </a:cubicBezTo>
                    <a:cubicBezTo>
                      <a:pt x="81" y="57"/>
                      <a:pt x="80" y="57"/>
                      <a:pt x="80" y="57"/>
                    </a:cubicBezTo>
                    <a:cubicBezTo>
                      <a:pt x="80" y="56"/>
                      <a:pt x="80" y="56"/>
                      <a:pt x="80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4"/>
                      <a:pt x="79" y="54"/>
                      <a:pt x="79" y="53"/>
                    </a:cubicBezTo>
                    <a:cubicBezTo>
                      <a:pt x="79" y="52"/>
                      <a:pt x="78" y="51"/>
                      <a:pt x="75" y="49"/>
                    </a:cubicBezTo>
                    <a:cubicBezTo>
                      <a:pt x="73" y="48"/>
                      <a:pt x="72" y="43"/>
                      <a:pt x="72" y="41"/>
                    </a:cubicBezTo>
                    <a:cubicBezTo>
                      <a:pt x="71" y="38"/>
                      <a:pt x="72" y="36"/>
                      <a:pt x="74" y="36"/>
                    </a:cubicBezTo>
                    <a:cubicBezTo>
                      <a:pt x="74" y="35"/>
                      <a:pt x="74" y="33"/>
                      <a:pt x="75" y="32"/>
                    </a:cubicBezTo>
                    <a:cubicBezTo>
                      <a:pt x="75" y="30"/>
                      <a:pt x="76" y="27"/>
                      <a:pt x="78" y="26"/>
                    </a:cubicBezTo>
                    <a:cubicBezTo>
                      <a:pt x="78" y="26"/>
                      <a:pt x="78" y="26"/>
                      <a:pt x="78" y="25"/>
                    </a:cubicBezTo>
                    <a:cubicBezTo>
                      <a:pt x="78" y="24"/>
                      <a:pt x="78" y="23"/>
                      <a:pt x="78" y="21"/>
                    </a:cubicBezTo>
                    <a:cubicBezTo>
                      <a:pt x="79" y="21"/>
                      <a:pt x="78" y="21"/>
                      <a:pt x="78" y="21"/>
                    </a:cubicBezTo>
                    <a:cubicBezTo>
                      <a:pt x="78" y="20"/>
                      <a:pt x="77" y="20"/>
                      <a:pt x="76" y="20"/>
                    </a:cubicBezTo>
                    <a:cubicBezTo>
                      <a:pt x="72" y="20"/>
                      <a:pt x="68" y="15"/>
                      <a:pt x="68" y="11"/>
                    </a:cubicBezTo>
                    <a:cubicBezTo>
                      <a:pt x="68" y="10"/>
                      <a:pt x="66" y="8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4" name="Freeform 1174">
                <a:extLst>
                  <a:ext uri="{FF2B5EF4-FFF2-40B4-BE49-F238E27FC236}">
                    <a16:creationId xmlns:a16="http://schemas.microsoft.com/office/drawing/2014/main" id="{FBD04B13-DFEB-C64B-98F3-2A677163A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2" y="2557"/>
                <a:ext cx="15" cy="15"/>
              </a:xfrm>
              <a:custGeom>
                <a:avLst/>
                <a:gdLst>
                  <a:gd name="T0" fmla="*/ 4 w 16"/>
                  <a:gd name="T1" fmla="*/ 11 h 16"/>
                  <a:gd name="T2" fmla="*/ 5 w 16"/>
                  <a:gd name="T3" fmla="*/ 11 h 16"/>
                  <a:gd name="T4" fmla="*/ 5 w 16"/>
                  <a:gd name="T5" fmla="*/ 11 h 16"/>
                  <a:gd name="T6" fmla="*/ 11 w 16"/>
                  <a:gd name="T7" fmla="*/ 16 h 16"/>
                  <a:gd name="T8" fmla="*/ 16 w 16"/>
                  <a:gd name="T9" fmla="*/ 16 h 16"/>
                  <a:gd name="T10" fmla="*/ 15 w 16"/>
                  <a:gd name="T11" fmla="*/ 14 h 16"/>
                  <a:gd name="T12" fmla="*/ 12 w 16"/>
                  <a:gd name="T13" fmla="*/ 4 h 16"/>
                  <a:gd name="T14" fmla="*/ 12 w 16"/>
                  <a:gd name="T15" fmla="*/ 3 h 16"/>
                  <a:gd name="T16" fmla="*/ 12 w 16"/>
                  <a:gd name="T17" fmla="*/ 3 h 16"/>
                  <a:gd name="T18" fmla="*/ 11 w 16"/>
                  <a:gd name="T19" fmla="*/ 2 h 16"/>
                  <a:gd name="T20" fmla="*/ 10 w 16"/>
                  <a:gd name="T21" fmla="*/ 1 h 16"/>
                  <a:gd name="T22" fmla="*/ 10 w 16"/>
                  <a:gd name="T23" fmla="*/ 1 h 16"/>
                  <a:gd name="T24" fmla="*/ 9 w 16"/>
                  <a:gd name="T25" fmla="*/ 1 h 16"/>
                  <a:gd name="T26" fmla="*/ 8 w 16"/>
                  <a:gd name="T27" fmla="*/ 0 h 16"/>
                  <a:gd name="T28" fmla="*/ 7 w 16"/>
                  <a:gd name="T29" fmla="*/ 0 h 16"/>
                  <a:gd name="T30" fmla="*/ 5 w 16"/>
                  <a:gd name="T31" fmla="*/ 2 h 16"/>
                  <a:gd name="T32" fmla="*/ 3 w 16"/>
                  <a:gd name="T33" fmla="*/ 4 h 16"/>
                  <a:gd name="T34" fmla="*/ 3 w 16"/>
                  <a:gd name="T35" fmla="*/ 4 h 16"/>
                  <a:gd name="T36" fmla="*/ 3 w 16"/>
                  <a:gd name="T37" fmla="*/ 4 h 16"/>
                  <a:gd name="T38" fmla="*/ 3 w 16"/>
                  <a:gd name="T39" fmla="*/ 4 h 16"/>
                  <a:gd name="T40" fmla="*/ 3 w 16"/>
                  <a:gd name="T41" fmla="*/ 5 h 16"/>
                  <a:gd name="T42" fmla="*/ 3 w 16"/>
                  <a:gd name="T43" fmla="*/ 5 h 16"/>
                  <a:gd name="T44" fmla="*/ 3 w 16"/>
                  <a:gd name="T45" fmla="*/ 5 h 16"/>
                  <a:gd name="T46" fmla="*/ 2 w 16"/>
                  <a:gd name="T47" fmla="*/ 6 h 16"/>
                  <a:gd name="T48" fmla="*/ 2 w 16"/>
                  <a:gd name="T49" fmla="*/ 6 h 16"/>
                  <a:gd name="T50" fmla="*/ 2 w 16"/>
                  <a:gd name="T51" fmla="*/ 7 h 16"/>
                  <a:gd name="T52" fmla="*/ 1 w 16"/>
                  <a:gd name="T53" fmla="*/ 8 h 16"/>
                  <a:gd name="T54" fmla="*/ 1 w 16"/>
                  <a:gd name="T55" fmla="*/ 9 h 16"/>
                  <a:gd name="T56" fmla="*/ 0 w 16"/>
                  <a:gd name="T57" fmla="*/ 10 h 16"/>
                  <a:gd name="T58" fmla="*/ 0 w 16"/>
                  <a:gd name="T59" fmla="*/ 11 h 16"/>
                  <a:gd name="T60" fmla="*/ 0 w 16"/>
                  <a:gd name="T61" fmla="*/ 11 h 16"/>
                  <a:gd name="T62" fmla="*/ 4 w 16"/>
                  <a:gd name="T6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" h="16">
                    <a:moveTo>
                      <a:pt x="4" y="11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5" y="15"/>
                      <a:pt x="15" y="14"/>
                    </a:cubicBezTo>
                    <a:cubicBezTo>
                      <a:pt x="13" y="9"/>
                      <a:pt x="12" y="6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8"/>
                      <a:pt x="1" y="8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1" y="9"/>
                      <a:pt x="1" y="10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1"/>
                      <a:pt x="4" y="11"/>
                      <a:pt x="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5" name="Freeform 1175">
                <a:extLst>
                  <a:ext uri="{FF2B5EF4-FFF2-40B4-BE49-F238E27FC236}">
                    <a16:creationId xmlns:a16="http://schemas.microsoft.com/office/drawing/2014/main" id="{40D3B0A2-5EBC-4D45-9848-D3A77BBCE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5" y="2363"/>
                <a:ext cx="182" cy="106"/>
              </a:xfrm>
              <a:custGeom>
                <a:avLst/>
                <a:gdLst>
                  <a:gd name="T0" fmla="*/ 3 w 191"/>
                  <a:gd name="T1" fmla="*/ 54 h 110"/>
                  <a:gd name="T2" fmla="*/ 8 w 191"/>
                  <a:gd name="T3" fmla="*/ 54 h 110"/>
                  <a:gd name="T4" fmla="*/ 8 w 191"/>
                  <a:gd name="T5" fmla="*/ 51 h 110"/>
                  <a:gd name="T6" fmla="*/ 22 w 191"/>
                  <a:gd name="T7" fmla="*/ 39 h 110"/>
                  <a:gd name="T8" fmla="*/ 36 w 191"/>
                  <a:gd name="T9" fmla="*/ 39 h 110"/>
                  <a:gd name="T10" fmla="*/ 49 w 191"/>
                  <a:gd name="T11" fmla="*/ 55 h 110"/>
                  <a:gd name="T12" fmla="*/ 69 w 191"/>
                  <a:gd name="T13" fmla="*/ 60 h 110"/>
                  <a:gd name="T14" fmla="*/ 75 w 191"/>
                  <a:gd name="T15" fmla="*/ 73 h 110"/>
                  <a:gd name="T16" fmla="*/ 99 w 191"/>
                  <a:gd name="T17" fmla="*/ 88 h 110"/>
                  <a:gd name="T18" fmla="*/ 110 w 191"/>
                  <a:gd name="T19" fmla="*/ 96 h 110"/>
                  <a:gd name="T20" fmla="*/ 122 w 191"/>
                  <a:gd name="T21" fmla="*/ 106 h 110"/>
                  <a:gd name="T22" fmla="*/ 131 w 191"/>
                  <a:gd name="T23" fmla="*/ 110 h 110"/>
                  <a:gd name="T24" fmla="*/ 134 w 191"/>
                  <a:gd name="T25" fmla="*/ 110 h 110"/>
                  <a:gd name="T26" fmla="*/ 134 w 191"/>
                  <a:gd name="T27" fmla="*/ 106 h 110"/>
                  <a:gd name="T28" fmla="*/ 137 w 191"/>
                  <a:gd name="T29" fmla="*/ 103 h 110"/>
                  <a:gd name="T30" fmla="*/ 137 w 191"/>
                  <a:gd name="T31" fmla="*/ 92 h 110"/>
                  <a:gd name="T32" fmla="*/ 138 w 191"/>
                  <a:gd name="T33" fmla="*/ 78 h 110"/>
                  <a:gd name="T34" fmla="*/ 146 w 191"/>
                  <a:gd name="T35" fmla="*/ 71 h 110"/>
                  <a:gd name="T36" fmla="*/ 159 w 191"/>
                  <a:gd name="T37" fmla="*/ 63 h 110"/>
                  <a:gd name="T38" fmla="*/ 170 w 191"/>
                  <a:gd name="T39" fmla="*/ 63 h 110"/>
                  <a:gd name="T40" fmla="*/ 170 w 191"/>
                  <a:gd name="T41" fmla="*/ 63 h 110"/>
                  <a:gd name="T42" fmla="*/ 170 w 191"/>
                  <a:gd name="T43" fmla="*/ 65 h 110"/>
                  <a:gd name="T44" fmla="*/ 169 w 191"/>
                  <a:gd name="T45" fmla="*/ 66 h 110"/>
                  <a:gd name="T46" fmla="*/ 167 w 191"/>
                  <a:gd name="T47" fmla="*/ 70 h 110"/>
                  <a:gd name="T48" fmla="*/ 170 w 191"/>
                  <a:gd name="T49" fmla="*/ 70 h 110"/>
                  <a:gd name="T50" fmla="*/ 172 w 191"/>
                  <a:gd name="T51" fmla="*/ 70 h 110"/>
                  <a:gd name="T52" fmla="*/ 175 w 191"/>
                  <a:gd name="T53" fmla="*/ 69 h 110"/>
                  <a:gd name="T54" fmla="*/ 181 w 191"/>
                  <a:gd name="T55" fmla="*/ 68 h 110"/>
                  <a:gd name="T56" fmla="*/ 191 w 191"/>
                  <a:gd name="T57" fmla="*/ 64 h 110"/>
                  <a:gd name="T58" fmla="*/ 166 w 191"/>
                  <a:gd name="T59" fmla="*/ 57 h 110"/>
                  <a:gd name="T60" fmla="*/ 164 w 191"/>
                  <a:gd name="T61" fmla="*/ 55 h 110"/>
                  <a:gd name="T62" fmla="*/ 162 w 191"/>
                  <a:gd name="T63" fmla="*/ 54 h 110"/>
                  <a:gd name="T64" fmla="*/ 160 w 191"/>
                  <a:gd name="T65" fmla="*/ 54 h 110"/>
                  <a:gd name="T66" fmla="*/ 142 w 191"/>
                  <a:gd name="T67" fmla="*/ 67 h 110"/>
                  <a:gd name="T68" fmla="*/ 127 w 191"/>
                  <a:gd name="T69" fmla="*/ 59 h 110"/>
                  <a:gd name="T70" fmla="*/ 113 w 191"/>
                  <a:gd name="T71" fmla="*/ 44 h 110"/>
                  <a:gd name="T72" fmla="*/ 106 w 191"/>
                  <a:gd name="T73" fmla="*/ 31 h 110"/>
                  <a:gd name="T74" fmla="*/ 75 w 191"/>
                  <a:gd name="T75" fmla="*/ 28 h 110"/>
                  <a:gd name="T76" fmla="*/ 64 w 191"/>
                  <a:gd name="T77" fmla="*/ 26 h 110"/>
                  <a:gd name="T78" fmla="*/ 62 w 191"/>
                  <a:gd name="T79" fmla="*/ 24 h 110"/>
                  <a:gd name="T80" fmla="*/ 60 w 191"/>
                  <a:gd name="T81" fmla="*/ 21 h 110"/>
                  <a:gd name="T82" fmla="*/ 57 w 191"/>
                  <a:gd name="T83" fmla="*/ 19 h 110"/>
                  <a:gd name="T84" fmla="*/ 54 w 191"/>
                  <a:gd name="T85" fmla="*/ 15 h 110"/>
                  <a:gd name="T86" fmla="*/ 34 w 191"/>
                  <a:gd name="T87" fmla="*/ 14 h 110"/>
                  <a:gd name="T88" fmla="*/ 34 w 191"/>
                  <a:gd name="T89" fmla="*/ 7 h 110"/>
                  <a:gd name="T90" fmla="*/ 27 w 191"/>
                  <a:gd name="T91" fmla="*/ 15 h 110"/>
                  <a:gd name="T92" fmla="*/ 0 w 191"/>
                  <a:gd name="T93" fmla="*/ 5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1" h="110">
                    <a:moveTo>
                      <a:pt x="0" y="53"/>
                    </a:moveTo>
                    <a:cubicBezTo>
                      <a:pt x="1" y="54"/>
                      <a:pt x="2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4" y="54"/>
                      <a:pt x="5" y="55"/>
                      <a:pt x="6" y="55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7" y="55"/>
                      <a:pt x="8" y="55"/>
                      <a:pt x="8" y="54"/>
                    </a:cubicBezTo>
                    <a:cubicBezTo>
                      <a:pt x="8" y="54"/>
                      <a:pt x="8" y="53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48"/>
                      <a:pt x="14" y="43"/>
                      <a:pt x="18" y="43"/>
                    </a:cubicBezTo>
                    <a:cubicBezTo>
                      <a:pt x="19" y="43"/>
                      <a:pt x="19" y="43"/>
                      <a:pt x="19" y="42"/>
                    </a:cubicBezTo>
                    <a:cubicBezTo>
                      <a:pt x="20" y="41"/>
                      <a:pt x="20" y="39"/>
                      <a:pt x="22" y="39"/>
                    </a:cubicBezTo>
                    <a:cubicBezTo>
                      <a:pt x="23" y="39"/>
                      <a:pt x="25" y="38"/>
                      <a:pt x="25" y="38"/>
                    </a:cubicBezTo>
                    <a:cubicBezTo>
                      <a:pt x="25" y="37"/>
                      <a:pt x="26" y="36"/>
                      <a:pt x="28" y="36"/>
                    </a:cubicBezTo>
                    <a:cubicBezTo>
                      <a:pt x="31" y="36"/>
                      <a:pt x="35" y="38"/>
                      <a:pt x="36" y="39"/>
                    </a:cubicBezTo>
                    <a:cubicBezTo>
                      <a:pt x="37" y="40"/>
                      <a:pt x="40" y="41"/>
                      <a:pt x="43" y="41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8" y="43"/>
                      <a:pt x="49" y="52"/>
                      <a:pt x="49" y="55"/>
                    </a:cubicBezTo>
                    <a:cubicBezTo>
                      <a:pt x="51" y="55"/>
                      <a:pt x="57" y="55"/>
                      <a:pt x="60" y="55"/>
                    </a:cubicBezTo>
                    <a:cubicBezTo>
                      <a:pt x="62" y="55"/>
                      <a:pt x="64" y="56"/>
                      <a:pt x="64" y="56"/>
                    </a:cubicBezTo>
                    <a:cubicBezTo>
                      <a:pt x="67" y="56"/>
                      <a:pt x="68" y="58"/>
                      <a:pt x="69" y="60"/>
                    </a:cubicBezTo>
                    <a:cubicBezTo>
                      <a:pt x="69" y="61"/>
                      <a:pt x="70" y="63"/>
                      <a:pt x="70" y="64"/>
                    </a:cubicBezTo>
                    <a:cubicBezTo>
                      <a:pt x="71" y="64"/>
                      <a:pt x="71" y="65"/>
                      <a:pt x="72" y="66"/>
                    </a:cubicBezTo>
                    <a:cubicBezTo>
                      <a:pt x="74" y="69"/>
                      <a:pt x="75" y="71"/>
                      <a:pt x="75" y="73"/>
                    </a:cubicBezTo>
                    <a:cubicBezTo>
                      <a:pt x="76" y="74"/>
                      <a:pt x="78" y="75"/>
                      <a:pt x="80" y="76"/>
                    </a:cubicBezTo>
                    <a:cubicBezTo>
                      <a:pt x="83" y="78"/>
                      <a:pt x="85" y="80"/>
                      <a:pt x="87" y="81"/>
                    </a:cubicBezTo>
                    <a:cubicBezTo>
                      <a:pt x="88" y="84"/>
                      <a:pt x="93" y="86"/>
                      <a:pt x="99" y="88"/>
                    </a:cubicBezTo>
                    <a:cubicBezTo>
                      <a:pt x="101" y="89"/>
                      <a:pt x="104" y="91"/>
                      <a:pt x="106" y="93"/>
                    </a:cubicBezTo>
                    <a:cubicBezTo>
                      <a:pt x="107" y="94"/>
                      <a:pt x="109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3" y="96"/>
                      <a:pt x="119" y="99"/>
                      <a:pt x="121" y="99"/>
                    </a:cubicBez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2" y="106"/>
                      <a:pt x="122" y="106"/>
                      <a:pt x="122" y="106"/>
                    </a:cubicBezTo>
                    <a:cubicBezTo>
                      <a:pt x="123" y="106"/>
                      <a:pt x="123" y="106"/>
                      <a:pt x="123" y="106"/>
                    </a:cubicBezTo>
                    <a:cubicBezTo>
                      <a:pt x="125" y="106"/>
                      <a:pt x="127" y="107"/>
                      <a:pt x="128" y="108"/>
                    </a:cubicBezTo>
                    <a:cubicBezTo>
                      <a:pt x="129" y="109"/>
                      <a:pt x="130" y="110"/>
                      <a:pt x="131" y="110"/>
                    </a:cubicBezTo>
                    <a:cubicBezTo>
                      <a:pt x="131" y="110"/>
                      <a:pt x="132" y="110"/>
                      <a:pt x="132" y="110"/>
                    </a:cubicBezTo>
                    <a:cubicBezTo>
                      <a:pt x="132" y="110"/>
                      <a:pt x="133" y="110"/>
                      <a:pt x="133" y="110"/>
                    </a:cubicBezTo>
                    <a:cubicBezTo>
                      <a:pt x="133" y="110"/>
                      <a:pt x="133" y="110"/>
                      <a:pt x="134" y="110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34" y="109"/>
                      <a:pt x="134" y="109"/>
                      <a:pt x="134" y="109"/>
                    </a:cubicBezTo>
                    <a:cubicBezTo>
                      <a:pt x="134" y="108"/>
                      <a:pt x="134" y="107"/>
                      <a:pt x="134" y="106"/>
                    </a:cubicBezTo>
                    <a:cubicBezTo>
                      <a:pt x="135" y="106"/>
                      <a:pt x="135" y="106"/>
                      <a:pt x="135" y="105"/>
                    </a:cubicBezTo>
                    <a:cubicBezTo>
                      <a:pt x="135" y="105"/>
                      <a:pt x="136" y="104"/>
                      <a:pt x="136" y="103"/>
                    </a:cubicBezTo>
                    <a:cubicBezTo>
                      <a:pt x="136" y="103"/>
                      <a:pt x="136" y="103"/>
                      <a:pt x="137" y="103"/>
                    </a:cubicBezTo>
                    <a:cubicBezTo>
                      <a:pt x="137" y="102"/>
                      <a:pt x="138" y="101"/>
                      <a:pt x="139" y="100"/>
                    </a:cubicBezTo>
                    <a:cubicBezTo>
                      <a:pt x="139" y="100"/>
                      <a:pt x="139" y="100"/>
                      <a:pt x="138" y="98"/>
                    </a:cubicBezTo>
                    <a:cubicBezTo>
                      <a:pt x="137" y="96"/>
                      <a:pt x="136" y="94"/>
                      <a:pt x="137" y="92"/>
                    </a:cubicBezTo>
                    <a:cubicBezTo>
                      <a:pt x="137" y="91"/>
                      <a:pt x="135" y="90"/>
                      <a:pt x="134" y="89"/>
                    </a:cubicBezTo>
                    <a:cubicBezTo>
                      <a:pt x="132" y="87"/>
                      <a:pt x="129" y="86"/>
                      <a:pt x="130" y="83"/>
                    </a:cubicBezTo>
                    <a:cubicBezTo>
                      <a:pt x="131" y="80"/>
                      <a:pt x="134" y="79"/>
                      <a:pt x="138" y="78"/>
                    </a:cubicBezTo>
                    <a:cubicBezTo>
                      <a:pt x="139" y="78"/>
                      <a:pt x="141" y="78"/>
                      <a:pt x="142" y="77"/>
                    </a:cubicBezTo>
                    <a:cubicBezTo>
                      <a:pt x="142" y="77"/>
                      <a:pt x="142" y="77"/>
                      <a:pt x="142" y="75"/>
                    </a:cubicBezTo>
                    <a:cubicBezTo>
                      <a:pt x="142" y="74"/>
                      <a:pt x="143" y="71"/>
                      <a:pt x="146" y="71"/>
                    </a:cubicBezTo>
                    <a:cubicBezTo>
                      <a:pt x="147" y="71"/>
                      <a:pt x="148" y="70"/>
                      <a:pt x="150" y="66"/>
                    </a:cubicBezTo>
                    <a:cubicBezTo>
                      <a:pt x="150" y="64"/>
                      <a:pt x="152" y="63"/>
                      <a:pt x="156" y="64"/>
                    </a:cubicBezTo>
                    <a:cubicBezTo>
                      <a:pt x="157" y="64"/>
                      <a:pt x="158" y="64"/>
                      <a:pt x="159" y="63"/>
                    </a:cubicBezTo>
                    <a:cubicBezTo>
                      <a:pt x="161" y="62"/>
                      <a:pt x="164" y="60"/>
                      <a:pt x="166" y="60"/>
                    </a:cubicBezTo>
                    <a:cubicBezTo>
                      <a:pt x="168" y="60"/>
                      <a:pt x="169" y="62"/>
                      <a:pt x="169" y="62"/>
                    </a:cubicBezTo>
                    <a:cubicBezTo>
                      <a:pt x="170" y="62"/>
                      <a:pt x="170" y="62"/>
                      <a:pt x="170" y="63"/>
                    </a:cubicBezTo>
                    <a:cubicBezTo>
                      <a:pt x="170" y="63"/>
                      <a:pt x="170" y="63"/>
                      <a:pt x="170" y="63"/>
                    </a:cubicBezTo>
                    <a:cubicBezTo>
                      <a:pt x="170" y="63"/>
                      <a:pt x="170" y="63"/>
                      <a:pt x="170" y="63"/>
                    </a:cubicBezTo>
                    <a:cubicBezTo>
                      <a:pt x="170" y="63"/>
                      <a:pt x="170" y="63"/>
                      <a:pt x="170" y="63"/>
                    </a:cubicBezTo>
                    <a:cubicBezTo>
                      <a:pt x="170" y="63"/>
                      <a:pt x="170" y="64"/>
                      <a:pt x="170" y="64"/>
                    </a:cubicBezTo>
                    <a:cubicBezTo>
                      <a:pt x="170" y="64"/>
                      <a:pt x="170" y="64"/>
                      <a:pt x="170" y="64"/>
                    </a:cubicBezTo>
                    <a:cubicBezTo>
                      <a:pt x="170" y="64"/>
                      <a:pt x="170" y="64"/>
                      <a:pt x="170" y="65"/>
                    </a:cubicBezTo>
                    <a:cubicBezTo>
                      <a:pt x="170" y="65"/>
                      <a:pt x="170" y="65"/>
                      <a:pt x="170" y="65"/>
                    </a:cubicBezTo>
                    <a:cubicBezTo>
                      <a:pt x="170" y="65"/>
                      <a:pt x="170" y="66"/>
                      <a:pt x="169" y="66"/>
                    </a:cubicBezTo>
                    <a:cubicBezTo>
                      <a:pt x="169" y="66"/>
                      <a:pt x="169" y="66"/>
                      <a:pt x="169" y="66"/>
                    </a:cubicBezTo>
                    <a:cubicBezTo>
                      <a:pt x="169" y="67"/>
                      <a:pt x="169" y="67"/>
                      <a:pt x="169" y="68"/>
                    </a:cubicBezTo>
                    <a:cubicBezTo>
                      <a:pt x="169" y="68"/>
                      <a:pt x="169" y="68"/>
                      <a:pt x="168" y="68"/>
                    </a:cubicBezTo>
                    <a:cubicBezTo>
                      <a:pt x="168" y="69"/>
                      <a:pt x="168" y="70"/>
                      <a:pt x="167" y="70"/>
                    </a:cubicBezTo>
                    <a:cubicBezTo>
                      <a:pt x="168" y="70"/>
                      <a:pt x="168" y="70"/>
                      <a:pt x="168" y="70"/>
                    </a:cubicBezTo>
                    <a:cubicBezTo>
                      <a:pt x="168" y="70"/>
                      <a:pt x="169" y="70"/>
                      <a:pt x="169" y="70"/>
                    </a:cubicBezTo>
                    <a:cubicBezTo>
                      <a:pt x="170" y="70"/>
                      <a:pt x="170" y="70"/>
                      <a:pt x="170" y="70"/>
                    </a:cubicBezTo>
                    <a:cubicBezTo>
                      <a:pt x="171" y="70"/>
                      <a:pt x="171" y="70"/>
                      <a:pt x="171" y="70"/>
                    </a:cubicBezTo>
                    <a:cubicBezTo>
                      <a:pt x="171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3" y="70"/>
                      <a:pt x="173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6" y="68"/>
                      <a:pt x="178" y="68"/>
                      <a:pt x="181" y="68"/>
                    </a:cubicBezTo>
                    <a:cubicBezTo>
                      <a:pt x="182" y="68"/>
                      <a:pt x="183" y="68"/>
                      <a:pt x="184" y="68"/>
                    </a:cubicBezTo>
                    <a:cubicBezTo>
                      <a:pt x="185" y="68"/>
                      <a:pt x="185" y="68"/>
                      <a:pt x="186" y="68"/>
                    </a:cubicBezTo>
                    <a:cubicBezTo>
                      <a:pt x="187" y="65"/>
                      <a:pt x="189" y="64"/>
                      <a:pt x="191" y="64"/>
                    </a:cubicBezTo>
                    <a:cubicBezTo>
                      <a:pt x="186" y="60"/>
                      <a:pt x="181" y="57"/>
                      <a:pt x="178" y="57"/>
                    </a:cubicBezTo>
                    <a:cubicBezTo>
                      <a:pt x="177" y="59"/>
                      <a:pt x="175" y="60"/>
                      <a:pt x="172" y="60"/>
                    </a:cubicBezTo>
                    <a:cubicBezTo>
                      <a:pt x="170" y="60"/>
                      <a:pt x="168" y="59"/>
                      <a:pt x="166" y="57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65" y="56"/>
                      <a:pt x="165" y="56"/>
                      <a:pt x="164" y="55"/>
                    </a:cubicBezTo>
                    <a:cubicBezTo>
                      <a:pt x="164" y="55"/>
                      <a:pt x="164" y="55"/>
                      <a:pt x="164" y="55"/>
                    </a:cubicBezTo>
                    <a:cubicBezTo>
                      <a:pt x="164" y="55"/>
                      <a:pt x="164" y="54"/>
                      <a:pt x="163" y="54"/>
                    </a:cubicBezTo>
                    <a:cubicBezTo>
                      <a:pt x="163" y="54"/>
                      <a:pt x="162" y="54"/>
                      <a:pt x="162" y="54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62" y="54"/>
                      <a:pt x="161" y="54"/>
                      <a:pt x="161" y="54"/>
                    </a:cubicBezTo>
                    <a:cubicBezTo>
                      <a:pt x="161" y="54"/>
                      <a:pt x="161" y="54"/>
                      <a:pt x="160" y="54"/>
                    </a:cubicBezTo>
                    <a:cubicBezTo>
                      <a:pt x="160" y="54"/>
                      <a:pt x="160" y="54"/>
                      <a:pt x="160" y="54"/>
                    </a:cubicBezTo>
                    <a:cubicBezTo>
                      <a:pt x="159" y="54"/>
                      <a:pt x="159" y="54"/>
                      <a:pt x="158" y="55"/>
                    </a:cubicBezTo>
                    <a:cubicBezTo>
                      <a:pt x="151" y="57"/>
                      <a:pt x="148" y="61"/>
                      <a:pt x="148" y="62"/>
                    </a:cubicBezTo>
                    <a:cubicBezTo>
                      <a:pt x="147" y="65"/>
                      <a:pt x="144" y="67"/>
                      <a:pt x="142" y="67"/>
                    </a:cubicBezTo>
                    <a:cubicBezTo>
                      <a:pt x="140" y="67"/>
                      <a:pt x="139" y="66"/>
                      <a:pt x="138" y="64"/>
                    </a:cubicBezTo>
                    <a:cubicBezTo>
                      <a:pt x="138" y="62"/>
                      <a:pt x="133" y="60"/>
                      <a:pt x="130" y="60"/>
                    </a:cubicBezTo>
                    <a:cubicBezTo>
                      <a:pt x="129" y="59"/>
                      <a:pt x="128" y="59"/>
                      <a:pt x="127" y="59"/>
                    </a:cubicBezTo>
                    <a:cubicBezTo>
                      <a:pt x="124" y="59"/>
                      <a:pt x="120" y="59"/>
                      <a:pt x="119" y="55"/>
                    </a:cubicBezTo>
                    <a:cubicBezTo>
                      <a:pt x="119" y="54"/>
                      <a:pt x="118" y="52"/>
                      <a:pt x="117" y="51"/>
                    </a:cubicBezTo>
                    <a:cubicBezTo>
                      <a:pt x="115" y="49"/>
                      <a:pt x="113" y="46"/>
                      <a:pt x="113" y="44"/>
                    </a:cubicBezTo>
                    <a:cubicBezTo>
                      <a:pt x="113" y="43"/>
                      <a:pt x="113" y="41"/>
                      <a:pt x="113" y="40"/>
                    </a:cubicBezTo>
                    <a:cubicBezTo>
                      <a:pt x="113" y="37"/>
                      <a:pt x="113" y="35"/>
                      <a:pt x="112" y="35"/>
                    </a:cubicBezTo>
                    <a:cubicBezTo>
                      <a:pt x="109" y="34"/>
                      <a:pt x="108" y="32"/>
                      <a:pt x="106" y="31"/>
                    </a:cubicBezTo>
                    <a:cubicBezTo>
                      <a:pt x="105" y="29"/>
                      <a:pt x="104" y="28"/>
                      <a:pt x="103" y="28"/>
                    </a:cubicBezTo>
                    <a:cubicBezTo>
                      <a:pt x="82" y="28"/>
                      <a:pt x="81" y="27"/>
                      <a:pt x="80" y="27"/>
                    </a:cubicBezTo>
                    <a:cubicBezTo>
                      <a:pt x="79" y="27"/>
                      <a:pt x="77" y="28"/>
                      <a:pt x="75" y="28"/>
                    </a:cubicBezTo>
                    <a:cubicBezTo>
                      <a:pt x="73" y="28"/>
                      <a:pt x="70" y="29"/>
                      <a:pt x="68" y="29"/>
                    </a:cubicBezTo>
                    <a:cubicBezTo>
                      <a:pt x="65" y="29"/>
                      <a:pt x="64" y="28"/>
                      <a:pt x="64" y="27"/>
                    </a:cubicBezTo>
                    <a:cubicBezTo>
                      <a:pt x="64" y="27"/>
                      <a:pt x="64" y="26"/>
                      <a:pt x="64" y="26"/>
                    </a:cubicBezTo>
                    <a:cubicBezTo>
                      <a:pt x="63" y="26"/>
                      <a:pt x="63" y="26"/>
                      <a:pt x="63" y="25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3"/>
                      <a:pt x="61" y="23"/>
                    </a:cubicBezTo>
                    <a:cubicBezTo>
                      <a:pt x="61" y="23"/>
                      <a:pt x="61" y="23"/>
                      <a:pt x="61" y="22"/>
                    </a:cubicBezTo>
                    <a:cubicBezTo>
                      <a:pt x="60" y="22"/>
                      <a:pt x="60" y="22"/>
                      <a:pt x="60" y="21"/>
                    </a:cubicBezTo>
                    <a:cubicBezTo>
                      <a:pt x="59" y="21"/>
                      <a:pt x="59" y="21"/>
                      <a:pt x="59" y="20"/>
                    </a:cubicBezTo>
                    <a:cubicBezTo>
                      <a:pt x="59" y="20"/>
                      <a:pt x="58" y="20"/>
                      <a:pt x="58" y="19"/>
                    </a:cubicBezTo>
                    <a:cubicBezTo>
                      <a:pt x="58" y="19"/>
                      <a:pt x="57" y="19"/>
                      <a:pt x="57" y="19"/>
                    </a:cubicBezTo>
                    <a:cubicBezTo>
                      <a:pt x="57" y="18"/>
                      <a:pt x="56" y="18"/>
                      <a:pt x="56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6"/>
                      <a:pt x="54" y="16"/>
                      <a:pt x="54" y="15"/>
                    </a:cubicBezTo>
                    <a:cubicBezTo>
                      <a:pt x="53" y="16"/>
                      <a:pt x="52" y="17"/>
                      <a:pt x="51" y="18"/>
                    </a:cubicBezTo>
                    <a:cubicBezTo>
                      <a:pt x="44" y="23"/>
                      <a:pt x="37" y="24"/>
                      <a:pt x="34" y="20"/>
                    </a:cubicBezTo>
                    <a:cubicBezTo>
                      <a:pt x="33" y="19"/>
                      <a:pt x="33" y="17"/>
                      <a:pt x="34" y="14"/>
                    </a:cubicBezTo>
                    <a:cubicBezTo>
                      <a:pt x="36" y="8"/>
                      <a:pt x="36" y="2"/>
                      <a:pt x="35" y="1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1"/>
                      <a:pt x="34" y="5"/>
                      <a:pt x="34" y="7"/>
                    </a:cubicBezTo>
                    <a:cubicBezTo>
                      <a:pt x="33" y="12"/>
                      <a:pt x="33" y="16"/>
                      <a:pt x="30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8" y="16"/>
                      <a:pt x="27" y="15"/>
                    </a:cubicBezTo>
                    <a:cubicBezTo>
                      <a:pt x="25" y="12"/>
                      <a:pt x="24" y="5"/>
                      <a:pt x="25" y="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6" name="Freeform 1176">
                <a:extLst>
                  <a:ext uri="{FF2B5EF4-FFF2-40B4-BE49-F238E27FC236}">
                    <a16:creationId xmlns:a16="http://schemas.microsoft.com/office/drawing/2014/main" id="{579E4FCF-9839-5E4D-9469-03AE41B07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7" y="2688"/>
                <a:ext cx="110" cy="65"/>
              </a:xfrm>
              <a:custGeom>
                <a:avLst/>
                <a:gdLst>
                  <a:gd name="T0" fmla="*/ 94 w 115"/>
                  <a:gd name="T1" fmla="*/ 2 h 68"/>
                  <a:gd name="T2" fmla="*/ 84 w 115"/>
                  <a:gd name="T3" fmla="*/ 3 h 68"/>
                  <a:gd name="T4" fmla="*/ 80 w 115"/>
                  <a:gd name="T5" fmla="*/ 3 h 68"/>
                  <a:gd name="T6" fmla="*/ 72 w 115"/>
                  <a:gd name="T7" fmla="*/ 4 h 68"/>
                  <a:gd name="T8" fmla="*/ 56 w 115"/>
                  <a:gd name="T9" fmla="*/ 18 h 68"/>
                  <a:gd name="T10" fmla="*/ 49 w 115"/>
                  <a:gd name="T11" fmla="*/ 23 h 68"/>
                  <a:gd name="T12" fmla="*/ 45 w 115"/>
                  <a:gd name="T13" fmla="*/ 21 h 68"/>
                  <a:gd name="T14" fmla="*/ 35 w 115"/>
                  <a:gd name="T15" fmla="*/ 20 h 68"/>
                  <a:gd name="T16" fmla="*/ 29 w 115"/>
                  <a:gd name="T17" fmla="*/ 19 h 68"/>
                  <a:gd name="T18" fmla="*/ 20 w 115"/>
                  <a:gd name="T19" fmla="*/ 18 h 68"/>
                  <a:gd name="T20" fmla="*/ 17 w 115"/>
                  <a:gd name="T21" fmla="*/ 18 h 68"/>
                  <a:gd name="T22" fmla="*/ 10 w 115"/>
                  <a:gd name="T23" fmla="*/ 17 h 68"/>
                  <a:gd name="T24" fmla="*/ 9 w 115"/>
                  <a:gd name="T25" fmla="*/ 17 h 68"/>
                  <a:gd name="T26" fmla="*/ 5 w 115"/>
                  <a:gd name="T27" fmla="*/ 20 h 68"/>
                  <a:gd name="T28" fmla="*/ 5 w 115"/>
                  <a:gd name="T29" fmla="*/ 22 h 68"/>
                  <a:gd name="T30" fmla="*/ 5 w 115"/>
                  <a:gd name="T31" fmla="*/ 26 h 68"/>
                  <a:gd name="T32" fmla="*/ 5 w 115"/>
                  <a:gd name="T33" fmla="*/ 26 h 68"/>
                  <a:gd name="T34" fmla="*/ 5 w 115"/>
                  <a:gd name="T35" fmla="*/ 26 h 68"/>
                  <a:gd name="T36" fmla="*/ 5 w 115"/>
                  <a:gd name="T37" fmla="*/ 26 h 68"/>
                  <a:gd name="T38" fmla="*/ 5 w 115"/>
                  <a:gd name="T39" fmla="*/ 26 h 68"/>
                  <a:gd name="T40" fmla="*/ 5 w 115"/>
                  <a:gd name="T41" fmla="*/ 27 h 68"/>
                  <a:gd name="T42" fmla="*/ 5 w 115"/>
                  <a:gd name="T43" fmla="*/ 27 h 68"/>
                  <a:gd name="T44" fmla="*/ 4 w 115"/>
                  <a:gd name="T45" fmla="*/ 27 h 68"/>
                  <a:gd name="T46" fmla="*/ 4 w 115"/>
                  <a:gd name="T47" fmla="*/ 27 h 68"/>
                  <a:gd name="T48" fmla="*/ 4 w 115"/>
                  <a:gd name="T49" fmla="*/ 27 h 68"/>
                  <a:gd name="T50" fmla="*/ 3 w 115"/>
                  <a:gd name="T51" fmla="*/ 28 h 68"/>
                  <a:gd name="T52" fmla="*/ 3 w 115"/>
                  <a:gd name="T53" fmla="*/ 28 h 68"/>
                  <a:gd name="T54" fmla="*/ 2 w 115"/>
                  <a:gd name="T55" fmla="*/ 28 h 68"/>
                  <a:gd name="T56" fmla="*/ 2 w 115"/>
                  <a:gd name="T57" fmla="*/ 28 h 68"/>
                  <a:gd name="T58" fmla="*/ 1 w 115"/>
                  <a:gd name="T59" fmla="*/ 29 h 68"/>
                  <a:gd name="T60" fmla="*/ 1 w 115"/>
                  <a:gd name="T61" fmla="*/ 35 h 68"/>
                  <a:gd name="T62" fmla="*/ 4 w 115"/>
                  <a:gd name="T63" fmla="*/ 52 h 68"/>
                  <a:gd name="T64" fmla="*/ 7 w 115"/>
                  <a:gd name="T65" fmla="*/ 64 h 68"/>
                  <a:gd name="T66" fmla="*/ 8 w 115"/>
                  <a:gd name="T67" fmla="*/ 68 h 68"/>
                  <a:gd name="T68" fmla="*/ 8 w 115"/>
                  <a:gd name="T69" fmla="*/ 68 h 68"/>
                  <a:gd name="T70" fmla="*/ 12 w 115"/>
                  <a:gd name="T71" fmla="*/ 68 h 68"/>
                  <a:gd name="T72" fmla="*/ 26 w 115"/>
                  <a:gd name="T73" fmla="*/ 65 h 68"/>
                  <a:gd name="T74" fmla="*/ 42 w 115"/>
                  <a:gd name="T75" fmla="*/ 60 h 68"/>
                  <a:gd name="T76" fmla="*/ 52 w 115"/>
                  <a:gd name="T77" fmla="*/ 55 h 68"/>
                  <a:gd name="T78" fmla="*/ 65 w 115"/>
                  <a:gd name="T79" fmla="*/ 53 h 68"/>
                  <a:gd name="T80" fmla="*/ 65 w 115"/>
                  <a:gd name="T81" fmla="*/ 53 h 68"/>
                  <a:gd name="T82" fmla="*/ 72 w 115"/>
                  <a:gd name="T83" fmla="*/ 48 h 68"/>
                  <a:gd name="T84" fmla="*/ 72 w 115"/>
                  <a:gd name="T85" fmla="*/ 47 h 68"/>
                  <a:gd name="T86" fmla="*/ 87 w 115"/>
                  <a:gd name="T87" fmla="*/ 42 h 68"/>
                  <a:gd name="T88" fmla="*/ 97 w 115"/>
                  <a:gd name="T89" fmla="*/ 39 h 68"/>
                  <a:gd name="T90" fmla="*/ 105 w 115"/>
                  <a:gd name="T91" fmla="*/ 32 h 68"/>
                  <a:gd name="T92" fmla="*/ 107 w 115"/>
                  <a:gd name="T93" fmla="*/ 28 h 68"/>
                  <a:gd name="T94" fmla="*/ 113 w 115"/>
                  <a:gd name="T95" fmla="*/ 25 h 68"/>
                  <a:gd name="T96" fmla="*/ 115 w 115"/>
                  <a:gd name="T97" fmla="*/ 25 h 68"/>
                  <a:gd name="T98" fmla="*/ 107 w 115"/>
                  <a:gd name="T99" fmla="*/ 8 h 68"/>
                  <a:gd name="T100" fmla="*/ 106 w 115"/>
                  <a:gd name="T101" fmla="*/ 5 h 68"/>
                  <a:gd name="T102" fmla="*/ 106 w 115"/>
                  <a:gd name="T103" fmla="*/ 5 h 68"/>
                  <a:gd name="T104" fmla="*/ 105 w 115"/>
                  <a:gd name="T105" fmla="*/ 2 h 68"/>
                  <a:gd name="T106" fmla="*/ 104 w 115"/>
                  <a:gd name="T107" fmla="*/ 2 h 68"/>
                  <a:gd name="T108" fmla="*/ 104 w 115"/>
                  <a:gd name="T109" fmla="*/ 0 h 68"/>
                  <a:gd name="T110" fmla="*/ 103 w 115"/>
                  <a:gd name="T111" fmla="*/ 0 h 68"/>
                  <a:gd name="T112" fmla="*/ 94 w 115"/>
                  <a:gd name="T113" fmla="*/ 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5" h="68">
                    <a:moveTo>
                      <a:pt x="94" y="2"/>
                    </a:moveTo>
                    <a:cubicBezTo>
                      <a:pt x="91" y="3"/>
                      <a:pt x="88" y="3"/>
                      <a:pt x="84" y="3"/>
                    </a:cubicBezTo>
                    <a:cubicBezTo>
                      <a:pt x="83" y="3"/>
                      <a:pt x="81" y="3"/>
                      <a:pt x="80" y="3"/>
                    </a:cubicBezTo>
                    <a:cubicBezTo>
                      <a:pt x="77" y="3"/>
                      <a:pt x="73" y="3"/>
                      <a:pt x="72" y="4"/>
                    </a:cubicBezTo>
                    <a:cubicBezTo>
                      <a:pt x="70" y="5"/>
                      <a:pt x="57" y="14"/>
                      <a:pt x="56" y="18"/>
                    </a:cubicBezTo>
                    <a:cubicBezTo>
                      <a:pt x="54" y="22"/>
                      <a:pt x="51" y="23"/>
                      <a:pt x="49" y="23"/>
                    </a:cubicBezTo>
                    <a:cubicBezTo>
                      <a:pt x="48" y="23"/>
                      <a:pt x="46" y="22"/>
                      <a:pt x="45" y="21"/>
                    </a:cubicBezTo>
                    <a:cubicBezTo>
                      <a:pt x="44" y="20"/>
                      <a:pt x="38" y="20"/>
                      <a:pt x="35" y="20"/>
                    </a:cubicBezTo>
                    <a:cubicBezTo>
                      <a:pt x="31" y="20"/>
                      <a:pt x="30" y="20"/>
                      <a:pt x="29" y="19"/>
                    </a:cubicBezTo>
                    <a:cubicBezTo>
                      <a:pt x="28" y="18"/>
                      <a:pt x="24" y="18"/>
                      <a:pt x="20" y="18"/>
                    </a:cubicBezTo>
                    <a:cubicBezTo>
                      <a:pt x="19" y="18"/>
                      <a:pt x="18" y="18"/>
                      <a:pt x="17" y="18"/>
                    </a:cubicBezTo>
                    <a:cubicBezTo>
                      <a:pt x="14" y="18"/>
                      <a:pt x="12" y="18"/>
                      <a:pt x="10" y="17"/>
                    </a:cubicBezTo>
                    <a:cubicBezTo>
                      <a:pt x="10" y="17"/>
                      <a:pt x="9" y="17"/>
                      <a:pt x="9" y="17"/>
                    </a:cubicBezTo>
                    <a:cubicBezTo>
                      <a:pt x="8" y="17"/>
                      <a:pt x="6" y="18"/>
                      <a:pt x="5" y="20"/>
                    </a:cubicBezTo>
                    <a:cubicBezTo>
                      <a:pt x="5" y="20"/>
                      <a:pt x="5" y="21"/>
                      <a:pt x="5" y="22"/>
                    </a:cubicBezTo>
                    <a:cubicBezTo>
                      <a:pt x="6" y="23"/>
                      <a:pt x="6" y="25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8"/>
                      <a:pt x="1" y="29"/>
                      <a:pt x="1" y="29"/>
                    </a:cubicBezTo>
                    <a:cubicBezTo>
                      <a:pt x="2" y="31"/>
                      <a:pt x="2" y="34"/>
                      <a:pt x="1" y="35"/>
                    </a:cubicBezTo>
                    <a:cubicBezTo>
                      <a:pt x="0" y="38"/>
                      <a:pt x="1" y="47"/>
                      <a:pt x="4" y="52"/>
                    </a:cubicBezTo>
                    <a:cubicBezTo>
                      <a:pt x="7" y="55"/>
                      <a:pt x="7" y="60"/>
                      <a:pt x="7" y="64"/>
                    </a:cubicBezTo>
                    <a:cubicBezTo>
                      <a:pt x="8" y="65"/>
                      <a:pt x="8" y="67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8"/>
                      <a:pt x="10" y="68"/>
                      <a:pt x="12" y="68"/>
                    </a:cubicBezTo>
                    <a:cubicBezTo>
                      <a:pt x="17" y="68"/>
                      <a:pt x="23" y="67"/>
                      <a:pt x="26" y="65"/>
                    </a:cubicBezTo>
                    <a:cubicBezTo>
                      <a:pt x="32" y="61"/>
                      <a:pt x="36" y="60"/>
                      <a:pt x="42" y="60"/>
                    </a:cubicBezTo>
                    <a:cubicBezTo>
                      <a:pt x="46" y="60"/>
                      <a:pt x="51" y="57"/>
                      <a:pt x="52" y="55"/>
                    </a:cubicBezTo>
                    <a:cubicBezTo>
                      <a:pt x="55" y="52"/>
                      <a:pt x="62" y="52"/>
                      <a:pt x="65" y="53"/>
                    </a:cubicBezTo>
                    <a:cubicBezTo>
                      <a:pt x="65" y="53"/>
                      <a:pt x="65" y="53"/>
                      <a:pt x="65" y="53"/>
                    </a:cubicBezTo>
                    <a:cubicBezTo>
                      <a:pt x="67" y="53"/>
                      <a:pt x="69" y="50"/>
                      <a:pt x="72" y="48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5" y="45"/>
                      <a:pt x="80" y="43"/>
                      <a:pt x="87" y="42"/>
                    </a:cubicBezTo>
                    <a:cubicBezTo>
                      <a:pt x="90" y="41"/>
                      <a:pt x="94" y="40"/>
                      <a:pt x="97" y="39"/>
                    </a:cubicBezTo>
                    <a:cubicBezTo>
                      <a:pt x="104" y="37"/>
                      <a:pt x="104" y="34"/>
                      <a:pt x="105" y="32"/>
                    </a:cubicBezTo>
                    <a:cubicBezTo>
                      <a:pt x="106" y="31"/>
                      <a:pt x="106" y="29"/>
                      <a:pt x="107" y="28"/>
                    </a:cubicBezTo>
                    <a:cubicBezTo>
                      <a:pt x="109" y="26"/>
                      <a:pt x="111" y="26"/>
                      <a:pt x="113" y="25"/>
                    </a:cubicBezTo>
                    <a:cubicBezTo>
                      <a:pt x="114" y="25"/>
                      <a:pt x="115" y="25"/>
                      <a:pt x="115" y="25"/>
                    </a:cubicBezTo>
                    <a:cubicBezTo>
                      <a:pt x="113" y="19"/>
                      <a:pt x="110" y="13"/>
                      <a:pt x="107" y="8"/>
                    </a:cubicBezTo>
                    <a:cubicBezTo>
                      <a:pt x="107" y="7"/>
                      <a:pt x="106" y="6"/>
                      <a:pt x="106" y="5"/>
                    </a:cubicBezTo>
                    <a:cubicBezTo>
                      <a:pt x="106" y="5"/>
                      <a:pt x="106" y="5"/>
                      <a:pt x="106" y="5"/>
                    </a:cubicBezTo>
                    <a:cubicBezTo>
                      <a:pt x="105" y="4"/>
                      <a:pt x="105" y="3"/>
                      <a:pt x="105" y="2"/>
                    </a:cubicBezTo>
                    <a:cubicBezTo>
                      <a:pt x="105" y="2"/>
                      <a:pt x="104" y="2"/>
                      <a:pt x="104" y="2"/>
                    </a:cubicBezTo>
                    <a:cubicBezTo>
                      <a:pt x="104" y="1"/>
                      <a:pt x="104" y="1"/>
                      <a:pt x="104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0" y="1"/>
                      <a:pt x="96" y="2"/>
                      <a:pt x="9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7" name="Freeform 1177">
                <a:extLst>
                  <a:ext uri="{FF2B5EF4-FFF2-40B4-BE49-F238E27FC236}">
                    <a16:creationId xmlns:a16="http://schemas.microsoft.com/office/drawing/2014/main" id="{296BEEBF-D256-4147-BB70-967D70417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" y="2401"/>
                <a:ext cx="149" cy="93"/>
              </a:xfrm>
              <a:custGeom>
                <a:avLst/>
                <a:gdLst>
                  <a:gd name="T0" fmla="*/ 101 w 155"/>
                  <a:gd name="T1" fmla="*/ 92 h 96"/>
                  <a:gd name="T2" fmla="*/ 110 w 155"/>
                  <a:gd name="T3" fmla="*/ 96 h 96"/>
                  <a:gd name="T4" fmla="*/ 111 w 155"/>
                  <a:gd name="T5" fmla="*/ 96 h 96"/>
                  <a:gd name="T6" fmla="*/ 125 w 155"/>
                  <a:gd name="T7" fmla="*/ 86 h 96"/>
                  <a:gd name="T8" fmla="*/ 138 w 155"/>
                  <a:gd name="T9" fmla="*/ 70 h 96"/>
                  <a:gd name="T10" fmla="*/ 144 w 155"/>
                  <a:gd name="T11" fmla="*/ 68 h 96"/>
                  <a:gd name="T12" fmla="*/ 153 w 155"/>
                  <a:gd name="T13" fmla="*/ 66 h 96"/>
                  <a:gd name="T14" fmla="*/ 155 w 155"/>
                  <a:gd name="T15" fmla="*/ 63 h 96"/>
                  <a:gd name="T16" fmla="*/ 140 w 155"/>
                  <a:gd name="T17" fmla="*/ 56 h 96"/>
                  <a:gd name="T18" fmla="*/ 115 w 155"/>
                  <a:gd name="T19" fmla="*/ 40 h 96"/>
                  <a:gd name="T20" fmla="*/ 102 w 155"/>
                  <a:gd name="T21" fmla="*/ 22 h 96"/>
                  <a:gd name="T22" fmla="*/ 82 w 155"/>
                  <a:gd name="T23" fmla="*/ 16 h 96"/>
                  <a:gd name="T24" fmla="*/ 70 w 155"/>
                  <a:gd name="T25" fmla="*/ 2 h 96"/>
                  <a:gd name="T26" fmla="*/ 60 w 155"/>
                  <a:gd name="T27" fmla="*/ 3 h 96"/>
                  <a:gd name="T28" fmla="*/ 55 w 155"/>
                  <a:gd name="T29" fmla="*/ 7 h 96"/>
                  <a:gd name="T30" fmla="*/ 49 w 155"/>
                  <a:gd name="T31" fmla="*/ 12 h 96"/>
                  <a:gd name="T32" fmla="*/ 48 w 155"/>
                  <a:gd name="T33" fmla="*/ 16 h 96"/>
                  <a:gd name="T34" fmla="*/ 39 w 155"/>
                  <a:gd name="T35" fmla="*/ 18 h 96"/>
                  <a:gd name="T36" fmla="*/ 35 w 155"/>
                  <a:gd name="T37" fmla="*/ 17 h 96"/>
                  <a:gd name="T38" fmla="*/ 32 w 155"/>
                  <a:gd name="T39" fmla="*/ 18 h 96"/>
                  <a:gd name="T40" fmla="*/ 13 w 155"/>
                  <a:gd name="T41" fmla="*/ 4 h 96"/>
                  <a:gd name="T42" fmla="*/ 9 w 155"/>
                  <a:gd name="T43" fmla="*/ 4 h 96"/>
                  <a:gd name="T44" fmla="*/ 16 w 155"/>
                  <a:gd name="T45" fmla="*/ 15 h 96"/>
                  <a:gd name="T46" fmla="*/ 21 w 155"/>
                  <a:gd name="T47" fmla="*/ 25 h 96"/>
                  <a:gd name="T48" fmla="*/ 7 w 155"/>
                  <a:gd name="T49" fmla="*/ 26 h 96"/>
                  <a:gd name="T50" fmla="*/ 1 w 155"/>
                  <a:gd name="T51" fmla="*/ 27 h 96"/>
                  <a:gd name="T52" fmla="*/ 2 w 155"/>
                  <a:gd name="T53" fmla="*/ 33 h 96"/>
                  <a:gd name="T54" fmla="*/ 11 w 155"/>
                  <a:gd name="T55" fmla="*/ 44 h 96"/>
                  <a:gd name="T56" fmla="*/ 13 w 155"/>
                  <a:gd name="T57" fmla="*/ 66 h 96"/>
                  <a:gd name="T58" fmla="*/ 14 w 155"/>
                  <a:gd name="T59" fmla="*/ 67 h 96"/>
                  <a:gd name="T60" fmla="*/ 16 w 155"/>
                  <a:gd name="T61" fmla="*/ 66 h 96"/>
                  <a:gd name="T62" fmla="*/ 18 w 155"/>
                  <a:gd name="T63" fmla="*/ 66 h 96"/>
                  <a:gd name="T64" fmla="*/ 18 w 155"/>
                  <a:gd name="T65" fmla="*/ 66 h 96"/>
                  <a:gd name="T66" fmla="*/ 19 w 155"/>
                  <a:gd name="T67" fmla="*/ 66 h 96"/>
                  <a:gd name="T68" fmla="*/ 33 w 155"/>
                  <a:gd name="T69" fmla="*/ 58 h 96"/>
                  <a:gd name="T70" fmla="*/ 44 w 155"/>
                  <a:gd name="T71" fmla="*/ 55 h 96"/>
                  <a:gd name="T72" fmla="*/ 63 w 155"/>
                  <a:gd name="T73" fmla="*/ 62 h 96"/>
                  <a:gd name="T74" fmla="*/ 77 w 155"/>
                  <a:gd name="T75" fmla="*/ 69 h 96"/>
                  <a:gd name="T76" fmla="*/ 87 w 155"/>
                  <a:gd name="T77" fmla="*/ 77 h 96"/>
                  <a:gd name="T78" fmla="*/ 97 w 155"/>
                  <a:gd name="T79" fmla="*/ 81 h 96"/>
                  <a:gd name="T80" fmla="*/ 98 w 155"/>
                  <a:gd name="T81" fmla="*/ 83 h 96"/>
                  <a:gd name="T82" fmla="*/ 98 w 155"/>
                  <a:gd name="T83" fmla="*/ 85 h 96"/>
                  <a:gd name="T84" fmla="*/ 98 w 155"/>
                  <a:gd name="T85" fmla="*/ 88 h 96"/>
                  <a:gd name="T86" fmla="*/ 99 w 155"/>
                  <a:gd name="T87" fmla="*/ 9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5" h="96">
                    <a:moveTo>
                      <a:pt x="100" y="92"/>
                    </a:moveTo>
                    <a:cubicBezTo>
                      <a:pt x="100" y="92"/>
                      <a:pt x="100" y="92"/>
                      <a:pt x="101" y="92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2" y="92"/>
                    </a:cubicBezTo>
                    <a:cubicBezTo>
                      <a:pt x="103" y="92"/>
                      <a:pt x="103" y="92"/>
                      <a:pt x="103" y="92"/>
                    </a:cubicBezTo>
                    <a:cubicBezTo>
                      <a:pt x="105" y="92"/>
                      <a:pt x="109" y="92"/>
                      <a:pt x="110" y="96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6"/>
                      <a:pt x="110" y="96"/>
                    </a:cubicBezTo>
                    <a:cubicBezTo>
                      <a:pt x="110" y="96"/>
                      <a:pt x="111" y="96"/>
                      <a:pt x="111" y="96"/>
                    </a:cubicBezTo>
                    <a:cubicBezTo>
                      <a:pt x="113" y="96"/>
                      <a:pt x="114" y="95"/>
                      <a:pt x="115" y="94"/>
                    </a:cubicBezTo>
                    <a:cubicBezTo>
                      <a:pt x="116" y="93"/>
                      <a:pt x="116" y="93"/>
                      <a:pt x="116" y="93"/>
                    </a:cubicBezTo>
                    <a:cubicBezTo>
                      <a:pt x="115" y="88"/>
                      <a:pt x="120" y="87"/>
                      <a:pt x="125" y="86"/>
                    </a:cubicBezTo>
                    <a:cubicBezTo>
                      <a:pt x="127" y="85"/>
                      <a:pt x="131" y="84"/>
                      <a:pt x="132" y="83"/>
                    </a:cubicBezTo>
                    <a:cubicBezTo>
                      <a:pt x="132" y="81"/>
                      <a:pt x="132" y="81"/>
                      <a:pt x="132" y="81"/>
                    </a:cubicBezTo>
                    <a:cubicBezTo>
                      <a:pt x="133" y="76"/>
                      <a:pt x="135" y="71"/>
                      <a:pt x="138" y="70"/>
                    </a:cubicBezTo>
                    <a:cubicBezTo>
                      <a:pt x="139" y="70"/>
                      <a:pt x="139" y="70"/>
                      <a:pt x="140" y="70"/>
                    </a:cubicBezTo>
                    <a:cubicBezTo>
                      <a:pt x="140" y="70"/>
                      <a:pt x="141" y="70"/>
                      <a:pt x="141" y="70"/>
                    </a:cubicBezTo>
                    <a:cubicBezTo>
                      <a:pt x="142" y="70"/>
                      <a:pt x="143" y="69"/>
                      <a:pt x="144" y="68"/>
                    </a:cubicBezTo>
                    <a:cubicBezTo>
                      <a:pt x="145" y="66"/>
                      <a:pt x="147" y="65"/>
                      <a:pt x="149" y="65"/>
                    </a:cubicBezTo>
                    <a:cubicBezTo>
                      <a:pt x="149" y="65"/>
                      <a:pt x="149" y="65"/>
                      <a:pt x="149" y="65"/>
                    </a:cubicBezTo>
                    <a:cubicBezTo>
                      <a:pt x="151" y="65"/>
                      <a:pt x="152" y="65"/>
                      <a:pt x="153" y="66"/>
                    </a:cubicBezTo>
                    <a:cubicBezTo>
                      <a:pt x="154" y="66"/>
                      <a:pt x="155" y="66"/>
                      <a:pt x="155" y="67"/>
                    </a:cubicBezTo>
                    <a:cubicBezTo>
                      <a:pt x="155" y="67"/>
                      <a:pt x="155" y="67"/>
                      <a:pt x="155" y="67"/>
                    </a:cubicBezTo>
                    <a:cubicBezTo>
                      <a:pt x="155" y="63"/>
                      <a:pt x="155" y="63"/>
                      <a:pt x="155" y="63"/>
                    </a:cubicBezTo>
                    <a:cubicBezTo>
                      <a:pt x="152" y="61"/>
                      <a:pt x="149" y="60"/>
                      <a:pt x="14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4" y="60"/>
                      <a:pt x="142" y="58"/>
                      <a:pt x="140" y="56"/>
                    </a:cubicBezTo>
                    <a:cubicBezTo>
                      <a:pt x="138" y="55"/>
                      <a:pt x="136" y="53"/>
                      <a:pt x="134" y="52"/>
                    </a:cubicBezTo>
                    <a:cubicBezTo>
                      <a:pt x="132" y="51"/>
                      <a:pt x="123" y="48"/>
                      <a:pt x="120" y="44"/>
                    </a:cubicBezTo>
                    <a:cubicBezTo>
                      <a:pt x="120" y="43"/>
                      <a:pt x="117" y="41"/>
                      <a:pt x="115" y="40"/>
                    </a:cubicBezTo>
                    <a:cubicBezTo>
                      <a:pt x="112" y="38"/>
                      <a:pt x="110" y="37"/>
                      <a:pt x="109" y="35"/>
                    </a:cubicBezTo>
                    <a:cubicBezTo>
                      <a:pt x="108" y="33"/>
                      <a:pt x="106" y="29"/>
                      <a:pt x="104" y="26"/>
                    </a:cubicBezTo>
                    <a:cubicBezTo>
                      <a:pt x="103" y="25"/>
                      <a:pt x="102" y="23"/>
                      <a:pt x="102" y="22"/>
                    </a:cubicBezTo>
                    <a:cubicBezTo>
                      <a:pt x="102" y="21"/>
                      <a:pt x="101" y="20"/>
                      <a:pt x="101" y="20"/>
                    </a:cubicBezTo>
                    <a:cubicBezTo>
                      <a:pt x="100" y="19"/>
                      <a:pt x="99" y="19"/>
                      <a:pt x="97" y="19"/>
                    </a:cubicBezTo>
                    <a:cubicBezTo>
                      <a:pt x="86" y="19"/>
                      <a:pt x="82" y="19"/>
                      <a:pt x="82" y="16"/>
                    </a:cubicBezTo>
                    <a:cubicBezTo>
                      <a:pt x="82" y="13"/>
                      <a:pt x="81" y="6"/>
                      <a:pt x="80" y="6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6" y="5"/>
                      <a:pt x="72" y="4"/>
                      <a:pt x="70" y="2"/>
                    </a:cubicBezTo>
                    <a:cubicBezTo>
                      <a:pt x="69" y="1"/>
                      <a:pt x="67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4" y="2"/>
                      <a:pt x="62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4"/>
                      <a:pt x="59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2" y="7"/>
                      <a:pt x="49" y="10"/>
                      <a:pt x="49" y="11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5"/>
                      <a:pt x="48" y="16"/>
                    </a:cubicBezTo>
                    <a:cubicBezTo>
                      <a:pt x="48" y="16"/>
                      <a:pt x="48" y="17"/>
                      <a:pt x="48" y="17"/>
                    </a:cubicBezTo>
                    <a:cubicBezTo>
                      <a:pt x="46" y="18"/>
                      <a:pt x="45" y="19"/>
                      <a:pt x="43" y="19"/>
                    </a:cubicBezTo>
                    <a:cubicBezTo>
                      <a:pt x="42" y="18"/>
                      <a:pt x="40" y="18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7" y="18"/>
                      <a:pt x="36" y="17"/>
                      <a:pt x="36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7"/>
                      <a:pt x="33" y="18"/>
                      <a:pt x="32" y="18"/>
                    </a:cubicBezTo>
                    <a:cubicBezTo>
                      <a:pt x="31" y="18"/>
                      <a:pt x="29" y="17"/>
                      <a:pt x="27" y="16"/>
                    </a:cubicBezTo>
                    <a:cubicBezTo>
                      <a:pt x="27" y="15"/>
                      <a:pt x="26" y="15"/>
                      <a:pt x="26" y="14"/>
                    </a:cubicBezTo>
                    <a:cubicBezTo>
                      <a:pt x="21" y="8"/>
                      <a:pt x="16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3" y="5"/>
                      <a:pt x="14" y="10"/>
                      <a:pt x="15" y="12"/>
                    </a:cubicBezTo>
                    <a:cubicBezTo>
                      <a:pt x="15" y="13"/>
                      <a:pt x="15" y="14"/>
                      <a:pt x="16" y="15"/>
                    </a:cubicBezTo>
                    <a:cubicBezTo>
                      <a:pt x="20" y="15"/>
                      <a:pt x="25" y="20"/>
                      <a:pt x="25" y="22"/>
                    </a:cubicBezTo>
                    <a:cubicBezTo>
                      <a:pt x="24" y="24"/>
                      <a:pt x="23" y="25"/>
                      <a:pt x="21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2" y="28"/>
                      <a:pt x="9" y="27"/>
                    </a:cubicBezTo>
                    <a:cubicBezTo>
                      <a:pt x="8" y="27"/>
                      <a:pt x="7" y="27"/>
                      <a:pt x="7" y="26"/>
                    </a:cubicBezTo>
                    <a:cubicBezTo>
                      <a:pt x="5" y="26"/>
                      <a:pt x="3" y="25"/>
                      <a:pt x="2" y="25"/>
                    </a:cubicBezTo>
                    <a:cubicBezTo>
                      <a:pt x="2" y="25"/>
                      <a:pt x="2" y="25"/>
                      <a:pt x="1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9"/>
                      <a:pt x="0" y="32"/>
                      <a:pt x="0" y="33"/>
                    </a:cubicBezTo>
                    <a:cubicBezTo>
                      <a:pt x="0" y="33"/>
                      <a:pt x="1" y="33"/>
                      <a:pt x="1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5" y="33"/>
                      <a:pt x="7" y="34"/>
                      <a:pt x="7" y="35"/>
                    </a:cubicBezTo>
                    <a:cubicBezTo>
                      <a:pt x="8" y="37"/>
                      <a:pt x="7" y="39"/>
                      <a:pt x="6" y="41"/>
                    </a:cubicBezTo>
                    <a:cubicBezTo>
                      <a:pt x="9" y="41"/>
                      <a:pt x="10" y="43"/>
                      <a:pt x="11" y="44"/>
                    </a:cubicBezTo>
                    <a:cubicBezTo>
                      <a:pt x="11" y="45"/>
                      <a:pt x="11" y="46"/>
                      <a:pt x="12" y="46"/>
                    </a:cubicBezTo>
                    <a:cubicBezTo>
                      <a:pt x="13" y="48"/>
                      <a:pt x="14" y="50"/>
                      <a:pt x="13" y="54"/>
                    </a:cubicBezTo>
                    <a:cubicBezTo>
                      <a:pt x="12" y="57"/>
                      <a:pt x="13" y="62"/>
                      <a:pt x="13" y="66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7"/>
                      <a:pt x="14" y="67"/>
                      <a:pt x="14" y="67"/>
                    </a:cubicBezTo>
                    <a:cubicBezTo>
                      <a:pt x="14" y="67"/>
                      <a:pt x="15" y="67"/>
                      <a:pt x="15" y="67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0" y="64"/>
                      <a:pt x="26" y="58"/>
                      <a:pt x="30" y="58"/>
                    </a:cubicBezTo>
                    <a:cubicBezTo>
                      <a:pt x="31" y="58"/>
                      <a:pt x="32" y="58"/>
                      <a:pt x="33" y="58"/>
                    </a:cubicBezTo>
                    <a:cubicBezTo>
                      <a:pt x="34" y="58"/>
                      <a:pt x="35" y="58"/>
                      <a:pt x="35" y="58"/>
                    </a:cubicBezTo>
                    <a:cubicBezTo>
                      <a:pt x="36" y="58"/>
                      <a:pt x="37" y="58"/>
                      <a:pt x="37" y="58"/>
                    </a:cubicBezTo>
                    <a:cubicBezTo>
                      <a:pt x="38" y="56"/>
                      <a:pt x="41" y="55"/>
                      <a:pt x="44" y="55"/>
                    </a:cubicBezTo>
                    <a:cubicBezTo>
                      <a:pt x="45" y="55"/>
                      <a:pt x="51" y="56"/>
                      <a:pt x="53" y="58"/>
                    </a:cubicBezTo>
                    <a:cubicBezTo>
                      <a:pt x="54" y="59"/>
                      <a:pt x="59" y="61"/>
                      <a:pt x="60" y="61"/>
                    </a:cubicBezTo>
                    <a:cubicBezTo>
                      <a:pt x="61" y="61"/>
                      <a:pt x="62" y="62"/>
                      <a:pt x="63" y="62"/>
                    </a:cubicBezTo>
                    <a:cubicBezTo>
                      <a:pt x="63" y="63"/>
                      <a:pt x="64" y="64"/>
                      <a:pt x="65" y="64"/>
                    </a:cubicBezTo>
                    <a:cubicBezTo>
                      <a:pt x="65" y="64"/>
                      <a:pt x="66" y="64"/>
                      <a:pt x="66" y="64"/>
                    </a:cubicBezTo>
                    <a:cubicBezTo>
                      <a:pt x="69" y="64"/>
                      <a:pt x="77" y="64"/>
                      <a:pt x="77" y="69"/>
                    </a:cubicBezTo>
                    <a:cubicBezTo>
                      <a:pt x="77" y="69"/>
                      <a:pt x="78" y="71"/>
                      <a:pt x="80" y="71"/>
                    </a:cubicBezTo>
                    <a:cubicBezTo>
                      <a:pt x="82" y="71"/>
                      <a:pt x="84" y="73"/>
                      <a:pt x="85" y="75"/>
                    </a:cubicBezTo>
                    <a:cubicBezTo>
                      <a:pt x="86" y="75"/>
                      <a:pt x="87" y="77"/>
                      <a:pt x="87" y="77"/>
                    </a:cubicBezTo>
                    <a:cubicBezTo>
                      <a:pt x="88" y="77"/>
                      <a:pt x="89" y="77"/>
                      <a:pt x="90" y="77"/>
                    </a:cubicBezTo>
                    <a:cubicBezTo>
                      <a:pt x="92" y="77"/>
                      <a:pt x="97" y="77"/>
                      <a:pt x="97" y="80"/>
                    </a:cubicBezTo>
                    <a:cubicBezTo>
                      <a:pt x="97" y="80"/>
                      <a:pt x="97" y="81"/>
                      <a:pt x="97" y="81"/>
                    </a:cubicBezTo>
                    <a:cubicBezTo>
                      <a:pt x="97" y="81"/>
                      <a:pt x="97" y="81"/>
                      <a:pt x="97" y="81"/>
                    </a:cubicBezTo>
                    <a:cubicBezTo>
                      <a:pt x="97" y="82"/>
                      <a:pt x="97" y="82"/>
                      <a:pt x="97" y="82"/>
                    </a:cubicBezTo>
                    <a:cubicBezTo>
                      <a:pt x="98" y="82"/>
                      <a:pt x="98" y="82"/>
                      <a:pt x="98" y="83"/>
                    </a:cubicBezTo>
                    <a:cubicBezTo>
                      <a:pt x="98" y="83"/>
                      <a:pt x="98" y="83"/>
                      <a:pt x="98" y="84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6"/>
                      <a:pt x="98" y="86"/>
                      <a:pt x="98" y="86"/>
                    </a:cubicBezTo>
                    <a:cubicBezTo>
                      <a:pt x="98" y="86"/>
                      <a:pt x="98" y="87"/>
                      <a:pt x="98" y="87"/>
                    </a:cubicBezTo>
                    <a:cubicBezTo>
                      <a:pt x="98" y="87"/>
                      <a:pt x="98" y="88"/>
                      <a:pt x="98" y="88"/>
                    </a:cubicBezTo>
                    <a:cubicBezTo>
                      <a:pt x="98" y="88"/>
                      <a:pt x="98" y="89"/>
                      <a:pt x="98" y="89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9" y="90"/>
                      <a:pt x="99" y="91"/>
                      <a:pt x="99" y="92"/>
                    </a:cubicBezTo>
                    <a:cubicBezTo>
                      <a:pt x="99" y="92"/>
                      <a:pt x="99" y="92"/>
                      <a:pt x="99" y="92"/>
                    </a:cubicBezTo>
                    <a:cubicBezTo>
                      <a:pt x="99" y="92"/>
                      <a:pt x="99" y="92"/>
                      <a:pt x="100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8" name="Freeform 1178">
                <a:extLst>
                  <a:ext uri="{FF2B5EF4-FFF2-40B4-BE49-F238E27FC236}">
                    <a16:creationId xmlns:a16="http://schemas.microsoft.com/office/drawing/2014/main" id="{1E35EF57-1910-3C4C-B630-ED800206C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4" y="2437"/>
                <a:ext cx="207" cy="177"/>
              </a:xfrm>
              <a:custGeom>
                <a:avLst/>
                <a:gdLst>
                  <a:gd name="T0" fmla="*/ 188 w 216"/>
                  <a:gd name="T1" fmla="*/ 129 h 184"/>
                  <a:gd name="T2" fmla="*/ 187 w 216"/>
                  <a:gd name="T3" fmla="*/ 127 h 184"/>
                  <a:gd name="T4" fmla="*/ 199 w 216"/>
                  <a:gd name="T5" fmla="*/ 112 h 184"/>
                  <a:gd name="T6" fmla="*/ 186 w 216"/>
                  <a:gd name="T7" fmla="*/ 94 h 184"/>
                  <a:gd name="T8" fmla="*/ 188 w 216"/>
                  <a:gd name="T9" fmla="*/ 71 h 184"/>
                  <a:gd name="T10" fmla="*/ 192 w 216"/>
                  <a:gd name="T11" fmla="*/ 60 h 184"/>
                  <a:gd name="T12" fmla="*/ 193 w 216"/>
                  <a:gd name="T13" fmla="*/ 57 h 184"/>
                  <a:gd name="T14" fmla="*/ 194 w 216"/>
                  <a:gd name="T15" fmla="*/ 56 h 184"/>
                  <a:gd name="T16" fmla="*/ 193 w 216"/>
                  <a:gd name="T17" fmla="*/ 53 h 184"/>
                  <a:gd name="T18" fmla="*/ 193 w 216"/>
                  <a:gd name="T19" fmla="*/ 49 h 184"/>
                  <a:gd name="T20" fmla="*/ 193 w 216"/>
                  <a:gd name="T21" fmla="*/ 46 h 184"/>
                  <a:gd name="T22" fmla="*/ 187 w 216"/>
                  <a:gd name="T23" fmla="*/ 44 h 184"/>
                  <a:gd name="T24" fmla="*/ 179 w 216"/>
                  <a:gd name="T25" fmla="*/ 38 h 184"/>
                  <a:gd name="T26" fmla="*/ 159 w 216"/>
                  <a:gd name="T27" fmla="*/ 28 h 184"/>
                  <a:gd name="T28" fmla="*/ 139 w 216"/>
                  <a:gd name="T29" fmla="*/ 23 h 184"/>
                  <a:gd name="T30" fmla="*/ 121 w 216"/>
                  <a:gd name="T31" fmla="*/ 31 h 184"/>
                  <a:gd name="T32" fmla="*/ 120 w 216"/>
                  <a:gd name="T33" fmla="*/ 32 h 184"/>
                  <a:gd name="T34" fmla="*/ 118 w 216"/>
                  <a:gd name="T35" fmla="*/ 33 h 184"/>
                  <a:gd name="T36" fmla="*/ 115 w 216"/>
                  <a:gd name="T37" fmla="*/ 33 h 184"/>
                  <a:gd name="T38" fmla="*/ 111 w 216"/>
                  <a:gd name="T39" fmla="*/ 39 h 184"/>
                  <a:gd name="T40" fmla="*/ 65 w 216"/>
                  <a:gd name="T41" fmla="*/ 33 h 184"/>
                  <a:gd name="T42" fmla="*/ 47 w 216"/>
                  <a:gd name="T43" fmla="*/ 17 h 184"/>
                  <a:gd name="T44" fmla="*/ 44 w 216"/>
                  <a:gd name="T45" fmla="*/ 16 h 184"/>
                  <a:gd name="T46" fmla="*/ 42 w 216"/>
                  <a:gd name="T47" fmla="*/ 14 h 184"/>
                  <a:gd name="T48" fmla="*/ 42 w 216"/>
                  <a:gd name="T49" fmla="*/ 3 h 184"/>
                  <a:gd name="T50" fmla="*/ 31 w 216"/>
                  <a:gd name="T51" fmla="*/ 10 h 184"/>
                  <a:gd name="T52" fmla="*/ 28 w 216"/>
                  <a:gd name="T53" fmla="*/ 11 h 184"/>
                  <a:gd name="T54" fmla="*/ 26 w 216"/>
                  <a:gd name="T55" fmla="*/ 12 h 184"/>
                  <a:gd name="T56" fmla="*/ 22 w 216"/>
                  <a:gd name="T57" fmla="*/ 13 h 184"/>
                  <a:gd name="T58" fmla="*/ 20 w 216"/>
                  <a:gd name="T59" fmla="*/ 13 h 184"/>
                  <a:gd name="T60" fmla="*/ 11 w 216"/>
                  <a:gd name="T61" fmla="*/ 10 h 184"/>
                  <a:gd name="T62" fmla="*/ 5 w 216"/>
                  <a:gd name="T63" fmla="*/ 2 h 184"/>
                  <a:gd name="T64" fmla="*/ 4 w 216"/>
                  <a:gd name="T65" fmla="*/ 0 h 184"/>
                  <a:gd name="T66" fmla="*/ 3 w 216"/>
                  <a:gd name="T67" fmla="*/ 0 h 184"/>
                  <a:gd name="T68" fmla="*/ 2 w 216"/>
                  <a:gd name="T69" fmla="*/ 19 h 184"/>
                  <a:gd name="T70" fmla="*/ 7 w 216"/>
                  <a:gd name="T71" fmla="*/ 31 h 184"/>
                  <a:gd name="T72" fmla="*/ 8 w 216"/>
                  <a:gd name="T73" fmla="*/ 34 h 184"/>
                  <a:gd name="T74" fmla="*/ 12 w 216"/>
                  <a:gd name="T75" fmla="*/ 43 h 184"/>
                  <a:gd name="T76" fmla="*/ 22 w 216"/>
                  <a:gd name="T77" fmla="*/ 57 h 184"/>
                  <a:gd name="T78" fmla="*/ 16 w 216"/>
                  <a:gd name="T79" fmla="*/ 71 h 184"/>
                  <a:gd name="T80" fmla="*/ 39 w 216"/>
                  <a:gd name="T81" fmla="*/ 97 h 184"/>
                  <a:gd name="T82" fmla="*/ 40 w 216"/>
                  <a:gd name="T83" fmla="*/ 108 h 184"/>
                  <a:gd name="T84" fmla="*/ 44 w 216"/>
                  <a:gd name="T85" fmla="*/ 117 h 184"/>
                  <a:gd name="T86" fmla="*/ 46 w 216"/>
                  <a:gd name="T87" fmla="*/ 119 h 184"/>
                  <a:gd name="T88" fmla="*/ 47 w 216"/>
                  <a:gd name="T89" fmla="*/ 121 h 184"/>
                  <a:gd name="T90" fmla="*/ 49 w 216"/>
                  <a:gd name="T91" fmla="*/ 122 h 184"/>
                  <a:gd name="T92" fmla="*/ 55 w 216"/>
                  <a:gd name="T93" fmla="*/ 120 h 184"/>
                  <a:gd name="T94" fmla="*/ 78 w 216"/>
                  <a:gd name="T95" fmla="*/ 140 h 184"/>
                  <a:gd name="T96" fmla="*/ 97 w 216"/>
                  <a:gd name="T97" fmla="*/ 156 h 184"/>
                  <a:gd name="T98" fmla="*/ 140 w 216"/>
                  <a:gd name="T99" fmla="*/ 160 h 184"/>
                  <a:gd name="T100" fmla="*/ 188 w 216"/>
                  <a:gd name="T101" fmla="*/ 183 h 184"/>
                  <a:gd name="T102" fmla="*/ 216 w 216"/>
                  <a:gd name="T103" fmla="*/ 166 h 184"/>
                  <a:gd name="T104" fmla="*/ 195 w 216"/>
                  <a:gd name="T105" fmla="*/ 13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6" h="184">
                    <a:moveTo>
                      <a:pt x="192" y="134"/>
                    </a:moveTo>
                    <a:cubicBezTo>
                      <a:pt x="191" y="133"/>
                      <a:pt x="190" y="133"/>
                      <a:pt x="190" y="132"/>
                    </a:cubicBezTo>
                    <a:cubicBezTo>
                      <a:pt x="187" y="129"/>
                      <a:pt x="187" y="129"/>
                      <a:pt x="187" y="129"/>
                    </a:cubicBezTo>
                    <a:cubicBezTo>
                      <a:pt x="188" y="129"/>
                      <a:pt x="188" y="129"/>
                      <a:pt x="188" y="129"/>
                    </a:cubicBezTo>
                    <a:cubicBezTo>
                      <a:pt x="188" y="129"/>
                      <a:pt x="188" y="129"/>
                      <a:pt x="188" y="129"/>
                    </a:cubicBezTo>
                    <a:cubicBezTo>
                      <a:pt x="188" y="129"/>
                      <a:pt x="188" y="129"/>
                      <a:pt x="188" y="129"/>
                    </a:cubicBezTo>
                    <a:cubicBezTo>
                      <a:pt x="187" y="128"/>
                      <a:pt x="187" y="128"/>
                      <a:pt x="187" y="127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8" y="126"/>
                      <a:pt x="189" y="125"/>
                      <a:pt x="190" y="123"/>
                    </a:cubicBezTo>
                    <a:cubicBezTo>
                      <a:pt x="191" y="123"/>
                      <a:pt x="192" y="122"/>
                      <a:pt x="192" y="121"/>
                    </a:cubicBezTo>
                    <a:cubicBezTo>
                      <a:pt x="195" y="119"/>
                      <a:pt x="200" y="114"/>
                      <a:pt x="199" y="112"/>
                    </a:cubicBezTo>
                    <a:cubicBezTo>
                      <a:pt x="198" y="110"/>
                      <a:pt x="195" y="110"/>
                      <a:pt x="193" y="109"/>
                    </a:cubicBezTo>
                    <a:cubicBezTo>
                      <a:pt x="191" y="109"/>
                      <a:pt x="189" y="108"/>
                      <a:pt x="188" y="107"/>
                    </a:cubicBezTo>
                    <a:cubicBezTo>
                      <a:pt x="188" y="106"/>
                      <a:pt x="188" y="104"/>
                      <a:pt x="188" y="102"/>
                    </a:cubicBezTo>
                    <a:cubicBezTo>
                      <a:pt x="188" y="100"/>
                      <a:pt x="187" y="96"/>
                      <a:pt x="186" y="94"/>
                    </a:cubicBezTo>
                    <a:cubicBezTo>
                      <a:pt x="185" y="90"/>
                      <a:pt x="186" y="87"/>
                      <a:pt x="186" y="85"/>
                    </a:cubicBezTo>
                    <a:cubicBezTo>
                      <a:pt x="186" y="84"/>
                      <a:pt x="187" y="82"/>
                      <a:pt x="186" y="82"/>
                    </a:cubicBezTo>
                    <a:cubicBezTo>
                      <a:pt x="185" y="79"/>
                      <a:pt x="186" y="75"/>
                      <a:pt x="187" y="72"/>
                    </a:cubicBezTo>
                    <a:cubicBezTo>
                      <a:pt x="187" y="71"/>
                      <a:pt x="187" y="71"/>
                      <a:pt x="188" y="71"/>
                    </a:cubicBezTo>
                    <a:cubicBezTo>
                      <a:pt x="188" y="70"/>
                      <a:pt x="189" y="69"/>
                      <a:pt x="189" y="68"/>
                    </a:cubicBezTo>
                    <a:cubicBezTo>
                      <a:pt x="191" y="66"/>
                      <a:pt x="192" y="64"/>
                      <a:pt x="192" y="62"/>
                    </a:cubicBezTo>
                    <a:cubicBezTo>
                      <a:pt x="192" y="62"/>
                      <a:pt x="192" y="61"/>
                      <a:pt x="192" y="61"/>
                    </a:cubicBezTo>
                    <a:cubicBezTo>
                      <a:pt x="192" y="60"/>
                      <a:pt x="192" y="60"/>
                      <a:pt x="192" y="60"/>
                    </a:cubicBezTo>
                    <a:cubicBezTo>
                      <a:pt x="192" y="60"/>
                      <a:pt x="192" y="59"/>
                      <a:pt x="192" y="59"/>
                    </a:cubicBezTo>
                    <a:cubicBezTo>
                      <a:pt x="192" y="59"/>
                      <a:pt x="192" y="59"/>
                      <a:pt x="193" y="58"/>
                    </a:cubicBezTo>
                    <a:cubicBezTo>
                      <a:pt x="193" y="58"/>
                      <a:pt x="193" y="58"/>
                      <a:pt x="193" y="58"/>
                    </a:cubicBezTo>
                    <a:cubicBezTo>
                      <a:pt x="193" y="57"/>
                      <a:pt x="193" y="57"/>
                      <a:pt x="193" y="57"/>
                    </a:cubicBezTo>
                    <a:cubicBezTo>
                      <a:pt x="193" y="57"/>
                      <a:pt x="194" y="57"/>
                      <a:pt x="194" y="57"/>
                    </a:cubicBezTo>
                    <a:cubicBezTo>
                      <a:pt x="194" y="57"/>
                      <a:pt x="194" y="57"/>
                      <a:pt x="194" y="56"/>
                    </a:cubicBezTo>
                    <a:cubicBezTo>
                      <a:pt x="194" y="56"/>
                      <a:pt x="194" y="56"/>
                      <a:pt x="194" y="56"/>
                    </a:cubicBezTo>
                    <a:cubicBezTo>
                      <a:pt x="194" y="56"/>
                      <a:pt x="194" y="56"/>
                      <a:pt x="194" y="56"/>
                    </a:cubicBezTo>
                    <a:cubicBezTo>
                      <a:pt x="194" y="56"/>
                      <a:pt x="194" y="56"/>
                      <a:pt x="194" y="55"/>
                    </a:cubicBezTo>
                    <a:cubicBezTo>
                      <a:pt x="194" y="55"/>
                      <a:pt x="194" y="55"/>
                      <a:pt x="194" y="54"/>
                    </a:cubicBezTo>
                    <a:cubicBezTo>
                      <a:pt x="194" y="54"/>
                      <a:pt x="194" y="54"/>
                      <a:pt x="194" y="54"/>
                    </a:cubicBezTo>
                    <a:cubicBezTo>
                      <a:pt x="193" y="53"/>
                      <a:pt x="193" y="53"/>
                      <a:pt x="193" y="53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3" y="51"/>
                      <a:pt x="193" y="51"/>
                      <a:pt x="193" y="51"/>
                    </a:cubicBezTo>
                    <a:cubicBezTo>
                      <a:pt x="193" y="50"/>
                      <a:pt x="193" y="50"/>
                      <a:pt x="193" y="50"/>
                    </a:cubicBezTo>
                    <a:cubicBezTo>
                      <a:pt x="193" y="50"/>
                      <a:pt x="193" y="49"/>
                      <a:pt x="193" y="49"/>
                    </a:cubicBezTo>
                    <a:cubicBezTo>
                      <a:pt x="193" y="49"/>
                      <a:pt x="193" y="48"/>
                      <a:pt x="193" y="48"/>
                    </a:cubicBezTo>
                    <a:cubicBezTo>
                      <a:pt x="193" y="48"/>
                      <a:pt x="193" y="47"/>
                      <a:pt x="193" y="47"/>
                    </a:cubicBezTo>
                    <a:cubicBezTo>
                      <a:pt x="193" y="47"/>
                      <a:pt x="193" y="47"/>
                      <a:pt x="193" y="47"/>
                    </a:cubicBezTo>
                    <a:cubicBezTo>
                      <a:pt x="193" y="46"/>
                      <a:pt x="193" y="46"/>
                      <a:pt x="193" y="46"/>
                    </a:cubicBezTo>
                    <a:cubicBezTo>
                      <a:pt x="193" y="45"/>
                      <a:pt x="192" y="45"/>
                      <a:pt x="192" y="45"/>
                    </a:cubicBezTo>
                    <a:cubicBezTo>
                      <a:pt x="192" y="45"/>
                      <a:pt x="192" y="44"/>
                      <a:pt x="192" y="44"/>
                    </a:cubicBezTo>
                    <a:cubicBezTo>
                      <a:pt x="192" y="44"/>
                      <a:pt x="191" y="44"/>
                      <a:pt x="189" y="44"/>
                    </a:cubicBezTo>
                    <a:cubicBezTo>
                      <a:pt x="188" y="44"/>
                      <a:pt x="187" y="44"/>
                      <a:pt x="187" y="44"/>
                    </a:cubicBezTo>
                    <a:cubicBezTo>
                      <a:pt x="186" y="44"/>
                      <a:pt x="186" y="44"/>
                      <a:pt x="186" y="44"/>
                    </a:cubicBezTo>
                    <a:cubicBezTo>
                      <a:pt x="184" y="44"/>
                      <a:pt x="182" y="42"/>
                      <a:pt x="181" y="40"/>
                    </a:cubicBezTo>
                    <a:cubicBezTo>
                      <a:pt x="180" y="39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5" y="38"/>
                      <a:pt x="172" y="35"/>
                      <a:pt x="172" y="32"/>
                    </a:cubicBezTo>
                    <a:cubicBezTo>
                      <a:pt x="171" y="31"/>
                      <a:pt x="168" y="31"/>
                      <a:pt x="165" y="31"/>
                    </a:cubicBezTo>
                    <a:cubicBezTo>
                      <a:pt x="165" y="31"/>
                      <a:pt x="165" y="31"/>
                      <a:pt x="164" y="31"/>
                    </a:cubicBezTo>
                    <a:cubicBezTo>
                      <a:pt x="161" y="31"/>
                      <a:pt x="160" y="29"/>
                      <a:pt x="159" y="28"/>
                    </a:cubicBezTo>
                    <a:cubicBezTo>
                      <a:pt x="159" y="28"/>
                      <a:pt x="158" y="28"/>
                      <a:pt x="158" y="28"/>
                    </a:cubicBezTo>
                    <a:cubicBezTo>
                      <a:pt x="156" y="28"/>
                      <a:pt x="151" y="26"/>
                      <a:pt x="149" y="24"/>
                    </a:cubicBezTo>
                    <a:cubicBezTo>
                      <a:pt x="148" y="23"/>
                      <a:pt x="146" y="22"/>
                      <a:pt x="143" y="22"/>
                    </a:cubicBezTo>
                    <a:cubicBezTo>
                      <a:pt x="141" y="22"/>
                      <a:pt x="139" y="23"/>
                      <a:pt x="139" y="23"/>
                    </a:cubicBezTo>
                    <a:cubicBezTo>
                      <a:pt x="137" y="25"/>
                      <a:pt x="135" y="25"/>
                      <a:pt x="134" y="25"/>
                    </a:cubicBezTo>
                    <a:cubicBezTo>
                      <a:pt x="133" y="25"/>
                      <a:pt x="133" y="25"/>
                      <a:pt x="132" y="25"/>
                    </a:cubicBezTo>
                    <a:cubicBezTo>
                      <a:pt x="131" y="25"/>
                      <a:pt x="130" y="25"/>
                      <a:pt x="129" y="25"/>
                    </a:cubicBezTo>
                    <a:cubicBezTo>
                      <a:pt x="128" y="25"/>
                      <a:pt x="123" y="29"/>
                      <a:pt x="121" y="31"/>
                    </a:cubicBezTo>
                    <a:cubicBezTo>
                      <a:pt x="121" y="31"/>
                      <a:pt x="121" y="31"/>
                      <a:pt x="121" y="32"/>
                    </a:cubicBezTo>
                    <a:cubicBezTo>
                      <a:pt x="121" y="32"/>
                      <a:pt x="121" y="32"/>
                      <a:pt x="121" y="32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120" y="32"/>
                      <a:pt x="120" y="32"/>
                      <a:pt x="119" y="32"/>
                    </a:cubicBezTo>
                    <a:cubicBezTo>
                      <a:pt x="119" y="32"/>
                      <a:pt x="119" y="32"/>
                      <a:pt x="119" y="33"/>
                    </a:cubicBezTo>
                    <a:cubicBezTo>
                      <a:pt x="119" y="33"/>
                      <a:pt x="119" y="33"/>
                      <a:pt x="118" y="33"/>
                    </a:cubicBezTo>
                    <a:cubicBezTo>
                      <a:pt x="118" y="33"/>
                      <a:pt x="118" y="33"/>
                      <a:pt x="118" y="33"/>
                    </a:cubicBezTo>
                    <a:cubicBezTo>
                      <a:pt x="118" y="33"/>
                      <a:pt x="117" y="33"/>
                      <a:pt x="117" y="33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4" y="33"/>
                      <a:pt x="114" y="34"/>
                      <a:pt x="114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2" y="36"/>
                      <a:pt x="112" y="38"/>
                      <a:pt x="111" y="39"/>
                    </a:cubicBezTo>
                    <a:cubicBezTo>
                      <a:pt x="109" y="43"/>
                      <a:pt x="92" y="45"/>
                      <a:pt x="85" y="45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0" y="45"/>
                      <a:pt x="77" y="41"/>
                      <a:pt x="74" y="38"/>
                    </a:cubicBezTo>
                    <a:cubicBezTo>
                      <a:pt x="71" y="35"/>
                      <a:pt x="69" y="33"/>
                      <a:pt x="65" y="33"/>
                    </a:cubicBezTo>
                    <a:cubicBezTo>
                      <a:pt x="56" y="33"/>
                      <a:pt x="50" y="26"/>
                      <a:pt x="49" y="19"/>
                    </a:cubicBezTo>
                    <a:cubicBezTo>
                      <a:pt x="49" y="18"/>
                      <a:pt x="48" y="18"/>
                      <a:pt x="48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7" y="18"/>
                      <a:pt x="47" y="18"/>
                      <a:pt x="47" y="17"/>
                    </a:cubicBezTo>
                    <a:cubicBezTo>
                      <a:pt x="47" y="17"/>
                      <a:pt x="46" y="17"/>
                      <a:pt x="46" y="17"/>
                    </a:cubicBezTo>
                    <a:cubicBezTo>
                      <a:pt x="46" y="17"/>
                      <a:pt x="46" y="17"/>
                      <a:pt x="45" y="17"/>
                    </a:cubicBezTo>
                    <a:cubicBezTo>
                      <a:pt x="45" y="17"/>
                      <a:pt x="45" y="16"/>
                      <a:pt x="45" y="16"/>
                    </a:cubicBezTo>
                    <a:cubicBezTo>
                      <a:pt x="45" y="16"/>
                      <a:pt x="44" y="16"/>
                      <a:pt x="44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2"/>
                      <a:pt x="41" y="11"/>
                      <a:pt x="41" y="11"/>
                    </a:cubicBezTo>
                    <a:cubicBezTo>
                      <a:pt x="42" y="9"/>
                      <a:pt x="43" y="4"/>
                      <a:pt x="42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0" y="4"/>
                      <a:pt x="39" y="5"/>
                      <a:pt x="37" y="6"/>
                    </a:cubicBezTo>
                    <a:cubicBezTo>
                      <a:pt x="35" y="7"/>
                      <a:pt x="33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5" y="12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6" y="13"/>
                      <a:pt x="15" y="12"/>
                      <a:pt x="14" y="12"/>
                    </a:cubicBezTo>
                    <a:cubicBezTo>
                      <a:pt x="12" y="12"/>
                      <a:pt x="11" y="11"/>
                      <a:pt x="11" y="10"/>
                    </a:cubicBezTo>
                    <a:cubicBezTo>
                      <a:pt x="11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8"/>
                    </a:cubicBezTo>
                    <a:cubicBezTo>
                      <a:pt x="7" y="7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3"/>
                      <a:pt x="3" y="5"/>
                      <a:pt x="1" y="6"/>
                    </a:cubicBezTo>
                    <a:cubicBezTo>
                      <a:pt x="0" y="7"/>
                      <a:pt x="1" y="11"/>
                      <a:pt x="2" y="12"/>
                    </a:cubicBezTo>
                    <a:cubicBezTo>
                      <a:pt x="3" y="14"/>
                      <a:pt x="3" y="16"/>
                      <a:pt x="2" y="19"/>
                    </a:cubicBezTo>
                    <a:cubicBezTo>
                      <a:pt x="2" y="20"/>
                      <a:pt x="2" y="23"/>
                      <a:pt x="2" y="24"/>
                    </a:cubicBezTo>
                    <a:cubicBezTo>
                      <a:pt x="3" y="25"/>
                      <a:pt x="5" y="27"/>
                      <a:pt x="6" y="29"/>
                    </a:cubicBezTo>
                    <a:cubicBezTo>
                      <a:pt x="6" y="30"/>
                      <a:pt x="7" y="30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8" y="33"/>
                      <a:pt x="8" y="33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5"/>
                      <a:pt x="8" y="36"/>
                      <a:pt x="9" y="36"/>
                    </a:cubicBezTo>
                    <a:cubicBezTo>
                      <a:pt x="10" y="38"/>
                      <a:pt x="12" y="41"/>
                      <a:pt x="12" y="43"/>
                    </a:cubicBezTo>
                    <a:cubicBezTo>
                      <a:pt x="12" y="45"/>
                      <a:pt x="15" y="48"/>
                      <a:pt x="16" y="48"/>
                    </a:cubicBezTo>
                    <a:cubicBezTo>
                      <a:pt x="18" y="48"/>
                      <a:pt x="20" y="48"/>
                      <a:pt x="22" y="50"/>
                    </a:cubicBezTo>
                    <a:cubicBezTo>
                      <a:pt x="23" y="51"/>
                      <a:pt x="23" y="53"/>
                      <a:pt x="22" y="54"/>
                    </a:cubicBezTo>
                    <a:cubicBezTo>
                      <a:pt x="22" y="55"/>
                      <a:pt x="22" y="56"/>
                      <a:pt x="22" y="57"/>
                    </a:cubicBezTo>
                    <a:cubicBezTo>
                      <a:pt x="22" y="59"/>
                      <a:pt x="23" y="60"/>
                      <a:pt x="22" y="61"/>
                    </a:cubicBezTo>
                    <a:cubicBezTo>
                      <a:pt x="21" y="62"/>
                      <a:pt x="20" y="62"/>
                      <a:pt x="19" y="62"/>
                    </a:cubicBezTo>
                    <a:cubicBezTo>
                      <a:pt x="19" y="63"/>
                      <a:pt x="19" y="64"/>
                      <a:pt x="18" y="65"/>
                    </a:cubicBezTo>
                    <a:cubicBezTo>
                      <a:pt x="18" y="68"/>
                      <a:pt x="17" y="70"/>
                      <a:pt x="16" y="71"/>
                    </a:cubicBezTo>
                    <a:cubicBezTo>
                      <a:pt x="15" y="72"/>
                      <a:pt x="16" y="77"/>
                      <a:pt x="17" y="78"/>
                    </a:cubicBezTo>
                    <a:cubicBezTo>
                      <a:pt x="23" y="81"/>
                      <a:pt x="24" y="84"/>
                      <a:pt x="23" y="86"/>
                    </a:cubicBezTo>
                    <a:cubicBezTo>
                      <a:pt x="24" y="88"/>
                      <a:pt x="31" y="92"/>
                      <a:pt x="34" y="92"/>
                    </a:cubicBezTo>
                    <a:cubicBezTo>
                      <a:pt x="37" y="93"/>
                      <a:pt x="38" y="95"/>
                      <a:pt x="39" y="97"/>
                    </a:cubicBezTo>
                    <a:cubicBezTo>
                      <a:pt x="40" y="98"/>
                      <a:pt x="40" y="99"/>
                      <a:pt x="40" y="99"/>
                    </a:cubicBezTo>
                    <a:cubicBezTo>
                      <a:pt x="42" y="101"/>
                      <a:pt x="41" y="104"/>
                      <a:pt x="41" y="106"/>
                    </a:cubicBezTo>
                    <a:cubicBezTo>
                      <a:pt x="41" y="106"/>
                      <a:pt x="41" y="106"/>
                      <a:pt x="40" y="106"/>
                    </a:cubicBezTo>
                    <a:cubicBezTo>
                      <a:pt x="40" y="107"/>
                      <a:pt x="40" y="108"/>
                      <a:pt x="40" y="108"/>
                    </a:cubicBezTo>
                    <a:cubicBezTo>
                      <a:pt x="40" y="108"/>
                      <a:pt x="41" y="109"/>
                      <a:pt x="41" y="110"/>
                    </a:cubicBezTo>
                    <a:cubicBezTo>
                      <a:pt x="43" y="111"/>
                      <a:pt x="45" y="113"/>
                      <a:pt x="44" y="116"/>
                    </a:cubicBezTo>
                    <a:cubicBezTo>
                      <a:pt x="44" y="116"/>
                      <a:pt x="44" y="117"/>
                      <a:pt x="44" y="117"/>
                    </a:cubicBezTo>
                    <a:cubicBezTo>
                      <a:pt x="44" y="117"/>
                      <a:pt x="44" y="117"/>
                      <a:pt x="44" y="117"/>
                    </a:cubicBezTo>
                    <a:cubicBezTo>
                      <a:pt x="44" y="117"/>
                      <a:pt x="45" y="117"/>
                      <a:pt x="45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119"/>
                      <a:pt x="46" y="119"/>
                      <a:pt x="46" y="119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46" y="119"/>
                      <a:pt x="46" y="120"/>
                      <a:pt x="46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7" y="120"/>
                      <a:pt x="47" y="121"/>
                      <a:pt x="47" y="121"/>
                    </a:cubicBezTo>
                    <a:cubicBezTo>
                      <a:pt x="47" y="121"/>
                      <a:pt x="48" y="121"/>
                      <a:pt x="48" y="121"/>
                    </a:cubicBezTo>
                    <a:cubicBezTo>
                      <a:pt x="48" y="121"/>
                      <a:pt x="48" y="121"/>
                      <a:pt x="48" y="122"/>
                    </a:cubicBezTo>
                    <a:cubicBezTo>
                      <a:pt x="48" y="122"/>
                      <a:pt x="48" y="122"/>
                      <a:pt x="49" y="122"/>
                    </a:cubicBezTo>
                    <a:cubicBezTo>
                      <a:pt x="49" y="122"/>
                      <a:pt x="49" y="122"/>
                      <a:pt x="49" y="122"/>
                    </a:cubicBezTo>
                    <a:cubicBezTo>
                      <a:pt x="49" y="122"/>
                      <a:pt x="49" y="123"/>
                      <a:pt x="49" y="123"/>
                    </a:cubicBezTo>
                    <a:cubicBezTo>
                      <a:pt x="50" y="122"/>
                      <a:pt x="51" y="122"/>
                      <a:pt x="51" y="122"/>
                    </a:cubicBezTo>
                    <a:cubicBezTo>
                      <a:pt x="52" y="122"/>
                      <a:pt x="52" y="122"/>
                      <a:pt x="53" y="122"/>
                    </a:cubicBezTo>
                    <a:cubicBezTo>
                      <a:pt x="53" y="121"/>
                      <a:pt x="54" y="120"/>
                      <a:pt x="55" y="120"/>
                    </a:cubicBezTo>
                    <a:cubicBezTo>
                      <a:pt x="56" y="120"/>
                      <a:pt x="57" y="121"/>
                      <a:pt x="58" y="122"/>
                    </a:cubicBezTo>
                    <a:cubicBezTo>
                      <a:pt x="58" y="122"/>
                      <a:pt x="60" y="122"/>
                      <a:pt x="61" y="121"/>
                    </a:cubicBezTo>
                    <a:cubicBezTo>
                      <a:pt x="62" y="121"/>
                      <a:pt x="63" y="121"/>
                      <a:pt x="64" y="121"/>
                    </a:cubicBezTo>
                    <a:cubicBezTo>
                      <a:pt x="65" y="121"/>
                      <a:pt x="68" y="121"/>
                      <a:pt x="78" y="140"/>
                    </a:cubicBezTo>
                    <a:cubicBezTo>
                      <a:pt x="78" y="141"/>
                      <a:pt x="79" y="142"/>
                      <a:pt x="79" y="144"/>
                    </a:cubicBezTo>
                    <a:cubicBezTo>
                      <a:pt x="81" y="146"/>
                      <a:pt x="81" y="148"/>
                      <a:pt x="83" y="149"/>
                    </a:cubicBezTo>
                    <a:cubicBezTo>
                      <a:pt x="84" y="150"/>
                      <a:pt x="86" y="150"/>
                      <a:pt x="87" y="151"/>
                    </a:cubicBezTo>
                    <a:cubicBezTo>
                      <a:pt x="90" y="151"/>
                      <a:pt x="94" y="152"/>
                      <a:pt x="97" y="156"/>
                    </a:cubicBezTo>
                    <a:cubicBezTo>
                      <a:pt x="102" y="161"/>
                      <a:pt x="116" y="165"/>
                      <a:pt x="122" y="165"/>
                    </a:cubicBezTo>
                    <a:cubicBezTo>
                      <a:pt x="124" y="165"/>
                      <a:pt x="126" y="164"/>
                      <a:pt x="128" y="163"/>
                    </a:cubicBezTo>
                    <a:cubicBezTo>
                      <a:pt x="131" y="162"/>
                      <a:pt x="134" y="160"/>
                      <a:pt x="138" y="160"/>
                    </a:cubicBezTo>
                    <a:cubicBezTo>
                      <a:pt x="138" y="160"/>
                      <a:pt x="139" y="160"/>
                      <a:pt x="140" y="160"/>
                    </a:cubicBezTo>
                    <a:cubicBezTo>
                      <a:pt x="146" y="162"/>
                      <a:pt x="148" y="167"/>
                      <a:pt x="148" y="171"/>
                    </a:cubicBezTo>
                    <a:cubicBezTo>
                      <a:pt x="149" y="173"/>
                      <a:pt x="149" y="175"/>
                      <a:pt x="150" y="176"/>
                    </a:cubicBezTo>
                    <a:cubicBezTo>
                      <a:pt x="152" y="178"/>
                      <a:pt x="167" y="180"/>
                      <a:pt x="176" y="181"/>
                    </a:cubicBezTo>
                    <a:cubicBezTo>
                      <a:pt x="182" y="182"/>
                      <a:pt x="186" y="182"/>
                      <a:pt x="188" y="183"/>
                    </a:cubicBezTo>
                    <a:cubicBezTo>
                      <a:pt x="190" y="183"/>
                      <a:pt x="193" y="183"/>
                      <a:pt x="197" y="184"/>
                    </a:cubicBezTo>
                    <a:cubicBezTo>
                      <a:pt x="197" y="183"/>
                      <a:pt x="197" y="183"/>
                      <a:pt x="197" y="183"/>
                    </a:cubicBezTo>
                    <a:cubicBezTo>
                      <a:pt x="197" y="177"/>
                      <a:pt x="201" y="172"/>
                      <a:pt x="205" y="169"/>
                    </a:cubicBezTo>
                    <a:cubicBezTo>
                      <a:pt x="209" y="168"/>
                      <a:pt x="212" y="167"/>
                      <a:pt x="216" y="166"/>
                    </a:cubicBezTo>
                    <a:cubicBezTo>
                      <a:pt x="216" y="165"/>
                      <a:pt x="214" y="162"/>
                      <a:pt x="213" y="162"/>
                    </a:cubicBezTo>
                    <a:cubicBezTo>
                      <a:pt x="211" y="161"/>
                      <a:pt x="211" y="158"/>
                      <a:pt x="210" y="155"/>
                    </a:cubicBezTo>
                    <a:cubicBezTo>
                      <a:pt x="210" y="152"/>
                      <a:pt x="210" y="150"/>
                      <a:pt x="208" y="149"/>
                    </a:cubicBezTo>
                    <a:cubicBezTo>
                      <a:pt x="201" y="146"/>
                      <a:pt x="197" y="142"/>
                      <a:pt x="195" y="138"/>
                    </a:cubicBezTo>
                    <a:cubicBezTo>
                      <a:pt x="195" y="137"/>
                      <a:pt x="193" y="135"/>
                      <a:pt x="192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9" name="Freeform 1179">
                <a:extLst>
                  <a:ext uri="{FF2B5EF4-FFF2-40B4-BE49-F238E27FC236}">
                    <a16:creationId xmlns:a16="http://schemas.microsoft.com/office/drawing/2014/main" id="{BCC43C86-AB25-D147-8F6A-FC6DBD370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" y="2425"/>
                <a:ext cx="77" cy="51"/>
              </a:xfrm>
              <a:custGeom>
                <a:avLst/>
                <a:gdLst>
                  <a:gd name="T0" fmla="*/ 64 w 81"/>
                  <a:gd name="T1" fmla="*/ 20 h 54"/>
                  <a:gd name="T2" fmla="*/ 61 w 81"/>
                  <a:gd name="T3" fmla="*/ 21 h 54"/>
                  <a:gd name="T4" fmla="*/ 59 w 81"/>
                  <a:gd name="T5" fmla="*/ 21 h 54"/>
                  <a:gd name="T6" fmla="*/ 56 w 81"/>
                  <a:gd name="T7" fmla="*/ 21 h 54"/>
                  <a:gd name="T8" fmla="*/ 53 w 81"/>
                  <a:gd name="T9" fmla="*/ 20 h 54"/>
                  <a:gd name="T10" fmla="*/ 51 w 81"/>
                  <a:gd name="T11" fmla="*/ 20 h 54"/>
                  <a:gd name="T12" fmla="*/ 43 w 81"/>
                  <a:gd name="T13" fmla="*/ 18 h 54"/>
                  <a:gd name="T14" fmla="*/ 34 w 81"/>
                  <a:gd name="T15" fmla="*/ 18 h 54"/>
                  <a:gd name="T16" fmla="*/ 31 w 81"/>
                  <a:gd name="T17" fmla="*/ 17 h 54"/>
                  <a:gd name="T18" fmla="*/ 24 w 81"/>
                  <a:gd name="T19" fmla="*/ 18 h 54"/>
                  <a:gd name="T20" fmla="*/ 21 w 81"/>
                  <a:gd name="T21" fmla="*/ 18 h 54"/>
                  <a:gd name="T22" fmla="*/ 20 w 81"/>
                  <a:gd name="T23" fmla="*/ 18 h 54"/>
                  <a:gd name="T24" fmla="*/ 18 w 81"/>
                  <a:gd name="T25" fmla="*/ 18 h 54"/>
                  <a:gd name="T26" fmla="*/ 17 w 81"/>
                  <a:gd name="T27" fmla="*/ 17 h 54"/>
                  <a:gd name="T28" fmla="*/ 18 w 81"/>
                  <a:gd name="T29" fmla="*/ 11 h 54"/>
                  <a:gd name="T30" fmla="*/ 27 w 81"/>
                  <a:gd name="T31" fmla="*/ 6 h 54"/>
                  <a:gd name="T32" fmla="*/ 29 w 81"/>
                  <a:gd name="T33" fmla="*/ 7 h 54"/>
                  <a:gd name="T34" fmla="*/ 30 w 81"/>
                  <a:gd name="T35" fmla="*/ 5 h 54"/>
                  <a:gd name="T36" fmla="*/ 31 w 81"/>
                  <a:gd name="T37" fmla="*/ 3 h 54"/>
                  <a:gd name="T38" fmla="*/ 31 w 81"/>
                  <a:gd name="T39" fmla="*/ 1 h 54"/>
                  <a:gd name="T40" fmla="*/ 27 w 81"/>
                  <a:gd name="T41" fmla="*/ 3 h 54"/>
                  <a:gd name="T42" fmla="*/ 21 w 81"/>
                  <a:gd name="T43" fmla="*/ 4 h 54"/>
                  <a:gd name="T44" fmla="*/ 12 w 81"/>
                  <a:gd name="T45" fmla="*/ 11 h 54"/>
                  <a:gd name="T46" fmla="*/ 9 w 81"/>
                  <a:gd name="T47" fmla="*/ 17 h 54"/>
                  <a:gd name="T48" fmla="*/ 0 w 81"/>
                  <a:gd name="T49" fmla="*/ 20 h 54"/>
                  <a:gd name="T50" fmla="*/ 7 w 81"/>
                  <a:gd name="T51" fmla="*/ 28 h 54"/>
                  <a:gd name="T52" fmla="*/ 7 w 81"/>
                  <a:gd name="T53" fmla="*/ 39 h 54"/>
                  <a:gd name="T54" fmla="*/ 6 w 81"/>
                  <a:gd name="T55" fmla="*/ 40 h 54"/>
                  <a:gd name="T56" fmla="*/ 6 w 81"/>
                  <a:gd name="T57" fmla="*/ 41 h 54"/>
                  <a:gd name="T58" fmla="*/ 5 w 81"/>
                  <a:gd name="T59" fmla="*/ 42 h 54"/>
                  <a:gd name="T60" fmla="*/ 4 w 81"/>
                  <a:gd name="T61" fmla="*/ 43 h 54"/>
                  <a:gd name="T62" fmla="*/ 4 w 81"/>
                  <a:gd name="T63" fmla="*/ 45 h 54"/>
                  <a:gd name="T64" fmla="*/ 4 w 81"/>
                  <a:gd name="T65" fmla="*/ 46 h 54"/>
                  <a:gd name="T66" fmla="*/ 3 w 81"/>
                  <a:gd name="T67" fmla="*/ 48 h 54"/>
                  <a:gd name="T68" fmla="*/ 4 w 81"/>
                  <a:gd name="T69" fmla="*/ 49 h 54"/>
                  <a:gd name="T70" fmla="*/ 4 w 81"/>
                  <a:gd name="T71" fmla="*/ 49 h 54"/>
                  <a:gd name="T72" fmla="*/ 9 w 81"/>
                  <a:gd name="T73" fmla="*/ 47 h 54"/>
                  <a:gd name="T74" fmla="*/ 15 w 81"/>
                  <a:gd name="T75" fmla="*/ 47 h 54"/>
                  <a:gd name="T76" fmla="*/ 23 w 81"/>
                  <a:gd name="T77" fmla="*/ 42 h 54"/>
                  <a:gd name="T78" fmla="*/ 39 w 81"/>
                  <a:gd name="T79" fmla="*/ 30 h 54"/>
                  <a:gd name="T80" fmla="*/ 43 w 81"/>
                  <a:gd name="T81" fmla="*/ 36 h 54"/>
                  <a:gd name="T82" fmla="*/ 46 w 81"/>
                  <a:gd name="T83" fmla="*/ 49 h 54"/>
                  <a:gd name="T84" fmla="*/ 49 w 81"/>
                  <a:gd name="T85" fmla="*/ 53 h 54"/>
                  <a:gd name="T86" fmla="*/ 52 w 81"/>
                  <a:gd name="T87" fmla="*/ 52 h 54"/>
                  <a:gd name="T88" fmla="*/ 55 w 81"/>
                  <a:gd name="T89" fmla="*/ 51 h 54"/>
                  <a:gd name="T90" fmla="*/ 69 w 81"/>
                  <a:gd name="T91" fmla="*/ 43 h 54"/>
                  <a:gd name="T92" fmla="*/ 69 w 81"/>
                  <a:gd name="T93" fmla="*/ 43 h 54"/>
                  <a:gd name="T94" fmla="*/ 71 w 81"/>
                  <a:gd name="T95" fmla="*/ 46 h 54"/>
                  <a:gd name="T96" fmla="*/ 73 w 81"/>
                  <a:gd name="T97" fmla="*/ 46 h 54"/>
                  <a:gd name="T98" fmla="*/ 73 w 81"/>
                  <a:gd name="T99" fmla="*/ 46 h 54"/>
                  <a:gd name="T100" fmla="*/ 76 w 81"/>
                  <a:gd name="T101" fmla="*/ 46 h 54"/>
                  <a:gd name="T102" fmla="*/ 77 w 81"/>
                  <a:gd name="T103" fmla="*/ 47 h 54"/>
                  <a:gd name="T104" fmla="*/ 79 w 81"/>
                  <a:gd name="T105" fmla="*/ 47 h 54"/>
                  <a:gd name="T106" fmla="*/ 81 w 81"/>
                  <a:gd name="T107" fmla="*/ 48 h 54"/>
                  <a:gd name="T108" fmla="*/ 70 w 81"/>
                  <a:gd name="T109" fmla="*/ 29 h 54"/>
                  <a:gd name="T110" fmla="*/ 68 w 81"/>
                  <a:gd name="T111" fmla="*/ 24 h 54"/>
                  <a:gd name="T112" fmla="*/ 66 w 81"/>
                  <a:gd name="T113" fmla="*/ 2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1" h="54">
                    <a:moveTo>
                      <a:pt x="65" y="20"/>
                    </a:moveTo>
                    <a:cubicBezTo>
                      <a:pt x="65" y="20"/>
                      <a:pt x="65" y="20"/>
                      <a:pt x="64" y="20"/>
                    </a:cubicBezTo>
                    <a:cubicBezTo>
                      <a:pt x="64" y="20"/>
                      <a:pt x="63" y="20"/>
                      <a:pt x="62" y="21"/>
                    </a:cubicBezTo>
                    <a:cubicBezTo>
                      <a:pt x="62" y="21"/>
                      <a:pt x="62" y="21"/>
                      <a:pt x="61" y="21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8" y="21"/>
                      <a:pt x="57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5" y="21"/>
                      <a:pt x="54" y="21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2" y="20"/>
                      <a:pt x="51" y="20"/>
                    </a:cubicBezTo>
                    <a:cubicBezTo>
                      <a:pt x="50" y="21"/>
                      <a:pt x="49" y="21"/>
                      <a:pt x="49" y="21"/>
                    </a:cubicBezTo>
                    <a:cubicBezTo>
                      <a:pt x="48" y="21"/>
                      <a:pt x="45" y="21"/>
                      <a:pt x="43" y="18"/>
                    </a:cubicBezTo>
                    <a:cubicBezTo>
                      <a:pt x="42" y="18"/>
                      <a:pt x="41" y="18"/>
                      <a:pt x="41" y="18"/>
                    </a:cubicBezTo>
                    <a:cubicBezTo>
                      <a:pt x="39" y="19"/>
                      <a:pt x="36" y="19"/>
                      <a:pt x="34" y="18"/>
                    </a:cubicBezTo>
                    <a:cubicBezTo>
                      <a:pt x="34" y="18"/>
                      <a:pt x="33" y="18"/>
                      <a:pt x="33" y="18"/>
                    </a:cubicBezTo>
                    <a:cubicBezTo>
                      <a:pt x="33" y="18"/>
                      <a:pt x="32" y="18"/>
                      <a:pt x="31" y="17"/>
                    </a:cubicBezTo>
                    <a:cubicBezTo>
                      <a:pt x="30" y="17"/>
                      <a:pt x="30" y="17"/>
                      <a:pt x="29" y="17"/>
                    </a:cubicBezTo>
                    <a:cubicBezTo>
                      <a:pt x="28" y="17"/>
                      <a:pt x="26" y="18"/>
                      <a:pt x="24" y="18"/>
                    </a:cubicBezTo>
                    <a:cubicBezTo>
                      <a:pt x="23" y="18"/>
                      <a:pt x="22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7"/>
                      <a:pt x="18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6" y="16"/>
                      <a:pt x="16" y="15"/>
                    </a:cubicBezTo>
                    <a:cubicBezTo>
                      <a:pt x="16" y="14"/>
                      <a:pt x="17" y="13"/>
                      <a:pt x="18" y="11"/>
                    </a:cubicBezTo>
                    <a:cubicBezTo>
                      <a:pt x="20" y="9"/>
                      <a:pt x="23" y="7"/>
                      <a:pt x="25" y="6"/>
                    </a:cubicBezTo>
                    <a:cubicBezTo>
                      <a:pt x="26" y="6"/>
                      <a:pt x="26" y="6"/>
                      <a:pt x="27" y="6"/>
                    </a:cubicBezTo>
                    <a:cubicBezTo>
                      <a:pt x="27" y="6"/>
                      <a:pt x="28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30" y="5"/>
                      <a:pt x="30" y="5"/>
                    </a:cubicBezTo>
                    <a:cubicBezTo>
                      <a:pt x="30" y="4"/>
                      <a:pt x="30" y="4"/>
                      <a:pt x="30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1"/>
                      <a:pt x="31" y="1"/>
                    </a:cubicBezTo>
                    <a:cubicBezTo>
                      <a:pt x="32" y="1"/>
                      <a:pt x="32" y="1"/>
                      <a:pt x="32" y="0"/>
                    </a:cubicBezTo>
                    <a:cubicBezTo>
                      <a:pt x="31" y="1"/>
                      <a:pt x="29" y="1"/>
                      <a:pt x="27" y="3"/>
                    </a:cubicBezTo>
                    <a:cubicBezTo>
                      <a:pt x="26" y="4"/>
                      <a:pt x="24" y="4"/>
                      <a:pt x="23" y="4"/>
                    </a:cubicBezTo>
                    <a:cubicBezTo>
                      <a:pt x="23" y="4"/>
                      <a:pt x="22" y="4"/>
                      <a:pt x="21" y="4"/>
                    </a:cubicBezTo>
                    <a:cubicBezTo>
                      <a:pt x="20" y="3"/>
                      <a:pt x="19" y="4"/>
                      <a:pt x="19" y="4"/>
                    </a:cubicBezTo>
                    <a:cubicBezTo>
                      <a:pt x="19" y="6"/>
                      <a:pt x="17" y="11"/>
                      <a:pt x="12" y="11"/>
                    </a:cubicBezTo>
                    <a:cubicBezTo>
                      <a:pt x="12" y="11"/>
                      <a:pt x="12" y="12"/>
                      <a:pt x="12" y="12"/>
                    </a:cubicBezTo>
                    <a:cubicBezTo>
                      <a:pt x="12" y="13"/>
                      <a:pt x="12" y="16"/>
                      <a:pt x="9" y="17"/>
                    </a:cubicBezTo>
                    <a:cubicBezTo>
                      <a:pt x="8" y="18"/>
                      <a:pt x="6" y="18"/>
                      <a:pt x="5" y="18"/>
                    </a:cubicBezTo>
                    <a:cubicBezTo>
                      <a:pt x="3" y="18"/>
                      <a:pt x="0" y="19"/>
                      <a:pt x="0" y="20"/>
                    </a:cubicBezTo>
                    <a:cubicBezTo>
                      <a:pt x="0" y="20"/>
                      <a:pt x="1" y="21"/>
                      <a:pt x="2" y="22"/>
                    </a:cubicBezTo>
                    <a:cubicBezTo>
                      <a:pt x="4" y="23"/>
                      <a:pt x="7" y="25"/>
                      <a:pt x="7" y="28"/>
                    </a:cubicBezTo>
                    <a:cubicBezTo>
                      <a:pt x="7" y="29"/>
                      <a:pt x="7" y="31"/>
                      <a:pt x="8" y="32"/>
                    </a:cubicBezTo>
                    <a:cubicBezTo>
                      <a:pt x="9" y="34"/>
                      <a:pt x="10" y="37"/>
                      <a:pt x="7" y="39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6" y="40"/>
                      <a:pt x="6" y="40"/>
                    </a:cubicBezTo>
                    <a:cubicBezTo>
                      <a:pt x="6" y="40"/>
                      <a:pt x="6" y="41"/>
                      <a:pt x="6" y="4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1"/>
                      <a:pt x="5" y="41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3"/>
                    </a:cubicBezTo>
                    <a:cubicBezTo>
                      <a:pt x="5" y="43"/>
                      <a:pt x="4" y="43"/>
                      <a:pt x="4" y="43"/>
                    </a:cubicBezTo>
                    <a:cubicBezTo>
                      <a:pt x="4" y="43"/>
                      <a:pt x="4" y="44"/>
                      <a:pt x="4" y="44"/>
                    </a:cubicBezTo>
                    <a:cubicBezTo>
                      <a:pt x="4" y="44"/>
                      <a:pt x="4" y="44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7"/>
                      <a:pt x="3" y="47"/>
                    </a:cubicBezTo>
                    <a:cubicBezTo>
                      <a:pt x="3" y="47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9"/>
                    </a:cubicBezTo>
                    <a:cubicBezTo>
                      <a:pt x="3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6" y="48"/>
                      <a:pt x="8" y="47"/>
                      <a:pt x="9" y="47"/>
                    </a:cubicBezTo>
                    <a:cubicBezTo>
                      <a:pt x="10" y="47"/>
                      <a:pt x="11" y="47"/>
                      <a:pt x="12" y="47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6" y="47"/>
                      <a:pt x="16" y="47"/>
                      <a:pt x="16" y="46"/>
                    </a:cubicBezTo>
                    <a:cubicBezTo>
                      <a:pt x="17" y="44"/>
                      <a:pt x="20" y="43"/>
                      <a:pt x="23" y="42"/>
                    </a:cubicBezTo>
                    <a:cubicBezTo>
                      <a:pt x="24" y="42"/>
                      <a:pt x="26" y="42"/>
                      <a:pt x="27" y="41"/>
                    </a:cubicBezTo>
                    <a:cubicBezTo>
                      <a:pt x="27" y="37"/>
                      <a:pt x="34" y="30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3" y="30"/>
                      <a:pt x="43" y="34"/>
                      <a:pt x="43" y="36"/>
                    </a:cubicBezTo>
                    <a:cubicBezTo>
                      <a:pt x="43" y="38"/>
                      <a:pt x="43" y="39"/>
                      <a:pt x="44" y="40"/>
                    </a:cubicBezTo>
                    <a:cubicBezTo>
                      <a:pt x="49" y="41"/>
                      <a:pt x="47" y="46"/>
                      <a:pt x="46" y="49"/>
                    </a:cubicBezTo>
                    <a:cubicBezTo>
                      <a:pt x="46" y="51"/>
                      <a:pt x="45" y="53"/>
                      <a:pt x="46" y="53"/>
                    </a:cubicBezTo>
                    <a:cubicBezTo>
                      <a:pt x="46" y="54"/>
                      <a:pt x="47" y="54"/>
                      <a:pt x="49" y="53"/>
                    </a:cubicBezTo>
                    <a:cubicBezTo>
                      <a:pt x="49" y="53"/>
                      <a:pt x="49" y="53"/>
                      <a:pt x="50" y="53"/>
                    </a:cubicBezTo>
                    <a:cubicBezTo>
                      <a:pt x="50" y="53"/>
                      <a:pt x="51" y="52"/>
                      <a:pt x="52" y="52"/>
                    </a:cubicBezTo>
                    <a:cubicBezTo>
                      <a:pt x="53" y="52"/>
                      <a:pt x="54" y="51"/>
                      <a:pt x="54" y="5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61" y="45"/>
                      <a:pt x="66" y="42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70" y="44"/>
                      <a:pt x="71" y="45"/>
                      <a:pt x="71" y="45"/>
                    </a:cubicBezTo>
                    <a:cubicBezTo>
                      <a:pt x="71" y="45"/>
                      <a:pt x="71" y="46"/>
                      <a:pt x="71" y="46"/>
                    </a:cubicBezTo>
                    <a:cubicBezTo>
                      <a:pt x="72" y="46"/>
                      <a:pt x="72" y="46"/>
                      <a:pt x="72" y="46"/>
                    </a:cubicBezTo>
                    <a:cubicBezTo>
                      <a:pt x="72" y="46"/>
                      <a:pt x="72" y="46"/>
                      <a:pt x="73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4" y="46"/>
                      <a:pt x="75" y="46"/>
                      <a:pt x="76" y="46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6" y="46"/>
                      <a:pt x="77" y="47"/>
                      <a:pt x="77" y="47"/>
                    </a:cubicBezTo>
                    <a:cubicBezTo>
                      <a:pt x="77" y="47"/>
                      <a:pt x="77" y="47"/>
                      <a:pt x="77" y="47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9" y="47"/>
                      <a:pt x="79" y="47"/>
                      <a:pt x="79" y="47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5"/>
                      <a:pt x="80" y="38"/>
                      <a:pt x="79" y="35"/>
                    </a:cubicBezTo>
                    <a:cubicBezTo>
                      <a:pt x="79" y="34"/>
                      <a:pt x="75" y="31"/>
                      <a:pt x="70" y="29"/>
                    </a:cubicBezTo>
                    <a:cubicBezTo>
                      <a:pt x="69" y="29"/>
                      <a:pt x="69" y="29"/>
                      <a:pt x="69" y="29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67" y="20"/>
                      <a:pt x="67" y="20"/>
                      <a:pt x="66" y="20"/>
                    </a:cubicBezTo>
                    <a:cubicBezTo>
                      <a:pt x="66" y="20"/>
                      <a:pt x="66" y="20"/>
                      <a:pt x="6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0" name="Freeform 1180">
                <a:extLst>
                  <a:ext uri="{FF2B5EF4-FFF2-40B4-BE49-F238E27FC236}">
                    <a16:creationId xmlns:a16="http://schemas.microsoft.com/office/drawing/2014/main" id="{BE688DCB-D5D1-6D43-9A02-CD5E3C107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8" y="2419"/>
                <a:ext cx="29" cy="27"/>
              </a:xfrm>
              <a:custGeom>
                <a:avLst/>
                <a:gdLst>
                  <a:gd name="T0" fmla="*/ 31 w 31"/>
                  <a:gd name="T1" fmla="*/ 27 h 28"/>
                  <a:gd name="T2" fmla="*/ 31 w 31"/>
                  <a:gd name="T3" fmla="*/ 27 h 28"/>
                  <a:gd name="T4" fmla="*/ 31 w 31"/>
                  <a:gd name="T5" fmla="*/ 27 h 28"/>
                  <a:gd name="T6" fmla="*/ 31 w 31"/>
                  <a:gd name="T7" fmla="*/ 25 h 28"/>
                  <a:gd name="T8" fmla="*/ 30 w 31"/>
                  <a:gd name="T9" fmla="*/ 25 h 28"/>
                  <a:gd name="T10" fmla="*/ 30 w 31"/>
                  <a:gd name="T11" fmla="*/ 24 h 28"/>
                  <a:gd name="T12" fmla="*/ 30 w 31"/>
                  <a:gd name="T13" fmla="*/ 24 h 28"/>
                  <a:gd name="T14" fmla="*/ 30 w 31"/>
                  <a:gd name="T15" fmla="*/ 23 h 28"/>
                  <a:gd name="T16" fmla="*/ 28 w 31"/>
                  <a:gd name="T17" fmla="*/ 21 h 28"/>
                  <a:gd name="T18" fmla="*/ 23 w 31"/>
                  <a:gd name="T19" fmla="*/ 15 h 28"/>
                  <a:gd name="T20" fmla="*/ 21 w 31"/>
                  <a:gd name="T21" fmla="*/ 11 h 28"/>
                  <a:gd name="T22" fmla="*/ 19 w 31"/>
                  <a:gd name="T23" fmla="*/ 5 h 28"/>
                  <a:gd name="T24" fmla="*/ 17 w 31"/>
                  <a:gd name="T25" fmla="*/ 2 h 28"/>
                  <a:gd name="T26" fmla="*/ 17 w 31"/>
                  <a:gd name="T27" fmla="*/ 1 h 28"/>
                  <a:gd name="T28" fmla="*/ 16 w 31"/>
                  <a:gd name="T29" fmla="*/ 1 h 28"/>
                  <a:gd name="T30" fmla="*/ 15 w 31"/>
                  <a:gd name="T31" fmla="*/ 0 h 28"/>
                  <a:gd name="T32" fmla="*/ 13 w 31"/>
                  <a:gd name="T33" fmla="*/ 0 h 28"/>
                  <a:gd name="T34" fmla="*/ 12 w 31"/>
                  <a:gd name="T35" fmla="*/ 0 h 28"/>
                  <a:gd name="T36" fmla="*/ 11 w 31"/>
                  <a:gd name="T37" fmla="*/ 0 h 28"/>
                  <a:gd name="T38" fmla="*/ 10 w 31"/>
                  <a:gd name="T39" fmla="*/ 0 h 28"/>
                  <a:gd name="T40" fmla="*/ 8 w 31"/>
                  <a:gd name="T41" fmla="*/ 0 h 28"/>
                  <a:gd name="T42" fmla="*/ 2 w 31"/>
                  <a:gd name="T43" fmla="*/ 1 h 28"/>
                  <a:gd name="T44" fmla="*/ 0 w 31"/>
                  <a:gd name="T45" fmla="*/ 2 h 28"/>
                  <a:gd name="T46" fmla="*/ 0 w 31"/>
                  <a:gd name="T47" fmla="*/ 2 h 28"/>
                  <a:gd name="T48" fmla="*/ 0 w 31"/>
                  <a:gd name="T49" fmla="*/ 4 h 28"/>
                  <a:gd name="T50" fmla="*/ 1 w 31"/>
                  <a:gd name="T51" fmla="*/ 8 h 28"/>
                  <a:gd name="T52" fmla="*/ 1 w 31"/>
                  <a:gd name="T53" fmla="*/ 9 h 28"/>
                  <a:gd name="T54" fmla="*/ 3 w 31"/>
                  <a:gd name="T55" fmla="*/ 10 h 28"/>
                  <a:gd name="T56" fmla="*/ 5 w 31"/>
                  <a:gd name="T57" fmla="*/ 10 h 28"/>
                  <a:gd name="T58" fmla="*/ 6 w 31"/>
                  <a:gd name="T59" fmla="*/ 10 h 28"/>
                  <a:gd name="T60" fmla="*/ 9 w 31"/>
                  <a:gd name="T61" fmla="*/ 11 h 28"/>
                  <a:gd name="T62" fmla="*/ 9 w 31"/>
                  <a:gd name="T63" fmla="*/ 12 h 28"/>
                  <a:gd name="T64" fmla="*/ 9 w 31"/>
                  <a:gd name="T65" fmla="*/ 12 h 28"/>
                  <a:gd name="T66" fmla="*/ 10 w 31"/>
                  <a:gd name="T67" fmla="*/ 12 h 28"/>
                  <a:gd name="T68" fmla="*/ 10 w 31"/>
                  <a:gd name="T69" fmla="*/ 13 h 28"/>
                  <a:gd name="T70" fmla="*/ 10 w 31"/>
                  <a:gd name="T71" fmla="*/ 13 h 28"/>
                  <a:gd name="T72" fmla="*/ 11 w 31"/>
                  <a:gd name="T73" fmla="*/ 14 h 28"/>
                  <a:gd name="T74" fmla="*/ 11 w 31"/>
                  <a:gd name="T75" fmla="*/ 15 h 28"/>
                  <a:gd name="T76" fmla="*/ 11 w 31"/>
                  <a:gd name="T77" fmla="*/ 15 h 28"/>
                  <a:gd name="T78" fmla="*/ 11 w 31"/>
                  <a:gd name="T79" fmla="*/ 15 h 28"/>
                  <a:gd name="T80" fmla="*/ 11 w 31"/>
                  <a:gd name="T81" fmla="*/ 15 h 28"/>
                  <a:gd name="T82" fmla="*/ 13 w 31"/>
                  <a:gd name="T83" fmla="*/ 15 h 28"/>
                  <a:gd name="T84" fmla="*/ 13 w 31"/>
                  <a:gd name="T85" fmla="*/ 16 h 28"/>
                  <a:gd name="T86" fmla="*/ 14 w 31"/>
                  <a:gd name="T87" fmla="*/ 16 h 28"/>
                  <a:gd name="T88" fmla="*/ 14 w 31"/>
                  <a:gd name="T89" fmla="*/ 16 h 28"/>
                  <a:gd name="T90" fmla="*/ 14 w 31"/>
                  <a:gd name="T91" fmla="*/ 17 h 28"/>
                  <a:gd name="T92" fmla="*/ 15 w 31"/>
                  <a:gd name="T93" fmla="*/ 17 h 28"/>
                  <a:gd name="T94" fmla="*/ 15 w 31"/>
                  <a:gd name="T95" fmla="*/ 18 h 28"/>
                  <a:gd name="T96" fmla="*/ 15 w 31"/>
                  <a:gd name="T97" fmla="*/ 18 h 28"/>
                  <a:gd name="T98" fmla="*/ 17 w 31"/>
                  <a:gd name="T99" fmla="*/ 18 h 28"/>
                  <a:gd name="T100" fmla="*/ 17 w 31"/>
                  <a:gd name="T101" fmla="*/ 19 h 28"/>
                  <a:gd name="T102" fmla="*/ 19 w 31"/>
                  <a:gd name="T103" fmla="*/ 20 h 28"/>
                  <a:gd name="T104" fmla="*/ 20 w 31"/>
                  <a:gd name="T105" fmla="*/ 20 h 28"/>
                  <a:gd name="T106" fmla="*/ 21 w 31"/>
                  <a:gd name="T107" fmla="*/ 20 h 28"/>
                  <a:gd name="T108" fmla="*/ 26 w 31"/>
                  <a:gd name="T109" fmla="*/ 23 h 28"/>
                  <a:gd name="T110" fmla="*/ 28 w 31"/>
                  <a:gd name="T111" fmla="*/ 25 h 28"/>
                  <a:gd name="T112" fmla="*/ 28 w 31"/>
                  <a:gd name="T113" fmla="*/ 25 h 28"/>
                  <a:gd name="T114" fmla="*/ 29 w 31"/>
                  <a:gd name="T115" fmla="*/ 26 h 28"/>
                  <a:gd name="T116" fmla="*/ 29 w 31"/>
                  <a:gd name="T117" fmla="*/ 27 h 28"/>
                  <a:gd name="T118" fmla="*/ 29 w 31"/>
                  <a:gd name="T119" fmla="*/ 28 h 28"/>
                  <a:gd name="T120" fmla="*/ 31 w 31"/>
                  <a:gd name="T121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1" h="28">
                    <a:moveTo>
                      <a:pt x="31" y="27"/>
                    </a:move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6"/>
                      <a:pt x="31" y="26"/>
                      <a:pt x="31" y="25"/>
                    </a:cubicBezTo>
                    <a:cubicBezTo>
                      <a:pt x="31" y="25"/>
                      <a:pt x="30" y="25"/>
                      <a:pt x="30" y="25"/>
                    </a:cubicBezTo>
                    <a:cubicBezTo>
                      <a:pt x="30" y="25"/>
                      <a:pt x="30" y="24"/>
                      <a:pt x="30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3"/>
                      <a:pt x="29" y="21"/>
                      <a:pt x="28" y="21"/>
                    </a:cubicBezTo>
                    <a:cubicBezTo>
                      <a:pt x="26" y="19"/>
                      <a:pt x="23" y="17"/>
                      <a:pt x="23" y="15"/>
                    </a:cubicBezTo>
                    <a:cubicBezTo>
                      <a:pt x="23" y="14"/>
                      <a:pt x="22" y="12"/>
                      <a:pt x="21" y="11"/>
                    </a:cubicBezTo>
                    <a:cubicBezTo>
                      <a:pt x="20" y="9"/>
                      <a:pt x="19" y="7"/>
                      <a:pt x="19" y="5"/>
                    </a:cubicBezTo>
                    <a:cubicBezTo>
                      <a:pt x="19" y="5"/>
                      <a:pt x="18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1"/>
                      <a:pt x="15" y="0"/>
                      <a:pt x="15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6" y="0"/>
                      <a:pt x="4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8" y="11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5"/>
                      <a:pt x="12" y="15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7"/>
                      <a:pt x="14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7" y="18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9" y="19"/>
                      <a:pt x="19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3" y="20"/>
                      <a:pt x="25" y="21"/>
                      <a:pt x="26" y="23"/>
                    </a:cubicBezTo>
                    <a:cubicBezTo>
                      <a:pt x="27" y="23"/>
                      <a:pt x="27" y="24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6"/>
                      <a:pt x="29" y="26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27"/>
                      <a:pt x="29" y="27"/>
                      <a:pt x="29" y="28"/>
                    </a:cubicBezTo>
                    <a:cubicBezTo>
                      <a:pt x="30" y="28"/>
                      <a:pt x="31" y="28"/>
                      <a:pt x="3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1" name="Freeform 1181">
                <a:extLst>
                  <a:ext uri="{FF2B5EF4-FFF2-40B4-BE49-F238E27FC236}">
                    <a16:creationId xmlns:a16="http://schemas.microsoft.com/office/drawing/2014/main" id="{928AFCA3-EE79-2A4F-AD48-3F024563C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7" y="2412"/>
                <a:ext cx="46" cy="38"/>
              </a:xfrm>
              <a:custGeom>
                <a:avLst/>
                <a:gdLst>
                  <a:gd name="T0" fmla="*/ 13 w 48"/>
                  <a:gd name="T1" fmla="*/ 0 h 40"/>
                  <a:gd name="T2" fmla="*/ 12 w 48"/>
                  <a:gd name="T3" fmla="*/ 1 h 40"/>
                  <a:gd name="T4" fmla="*/ 13 w 48"/>
                  <a:gd name="T5" fmla="*/ 2 h 40"/>
                  <a:gd name="T6" fmla="*/ 16 w 48"/>
                  <a:gd name="T7" fmla="*/ 6 h 40"/>
                  <a:gd name="T8" fmla="*/ 15 w 48"/>
                  <a:gd name="T9" fmla="*/ 8 h 40"/>
                  <a:gd name="T10" fmla="*/ 10 w 48"/>
                  <a:gd name="T11" fmla="*/ 10 h 40"/>
                  <a:gd name="T12" fmla="*/ 4 w 48"/>
                  <a:gd name="T13" fmla="*/ 7 h 40"/>
                  <a:gd name="T14" fmla="*/ 3 w 48"/>
                  <a:gd name="T15" fmla="*/ 7 h 40"/>
                  <a:gd name="T16" fmla="*/ 3 w 48"/>
                  <a:gd name="T17" fmla="*/ 6 h 40"/>
                  <a:gd name="T18" fmla="*/ 2 w 48"/>
                  <a:gd name="T19" fmla="*/ 6 h 40"/>
                  <a:gd name="T20" fmla="*/ 1 w 48"/>
                  <a:gd name="T21" fmla="*/ 6 h 40"/>
                  <a:gd name="T22" fmla="*/ 1 w 48"/>
                  <a:gd name="T23" fmla="*/ 5 h 40"/>
                  <a:gd name="T24" fmla="*/ 0 w 48"/>
                  <a:gd name="T25" fmla="*/ 5 h 40"/>
                  <a:gd name="T26" fmla="*/ 0 w 48"/>
                  <a:gd name="T27" fmla="*/ 5 h 40"/>
                  <a:gd name="T28" fmla="*/ 0 w 48"/>
                  <a:gd name="T29" fmla="*/ 5 h 40"/>
                  <a:gd name="T30" fmla="*/ 1 w 48"/>
                  <a:gd name="T31" fmla="*/ 7 h 40"/>
                  <a:gd name="T32" fmla="*/ 3 w 48"/>
                  <a:gd name="T33" fmla="*/ 13 h 40"/>
                  <a:gd name="T34" fmla="*/ 4 w 48"/>
                  <a:gd name="T35" fmla="*/ 15 h 40"/>
                  <a:gd name="T36" fmla="*/ 5 w 48"/>
                  <a:gd name="T37" fmla="*/ 16 h 40"/>
                  <a:gd name="T38" fmla="*/ 7 w 48"/>
                  <a:gd name="T39" fmla="*/ 22 h 40"/>
                  <a:gd name="T40" fmla="*/ 10 w 48"/>
                  <a:gd name="T41" fmla="*/ 25 h 40"/>
                  <a:gd name="T42" fmla="*/ 14 w 48"/>
                  <a:gd name="T43" fmla="*/ 30 h 40"/>
                  <a:gd name="T44" fmla="*/ 14 w 48"/>
                  <a:gd name="T45" fmla="*/ 30 h 40"/>
                  <a:gd name="T46" fmla="*/ 14 w 48"/>
                  <a:gd name="T47" fmla="*/ 30 h 40"/>
                  <a:gd name="T48" fmla="*/ 14 w 48"/>
                  <a:gd name="T49" fmla="*/ 31 h 40"/>
                  <a:gd name="T50" fmla="*/ 14 w 48"/>
                  <a:gd name="T51" fmla="*/ 31 h 40"/>
                  <a:gd name="T52" fmla="*/ 15 w 48"/>
                  <a:gd name="T53" fmla="*/ 32 h 40"/>
                  <a:gd name="T54" fmla="*/ 15 w 48"/>
                  <a:gd name="T55" fmla="*/ 33 h 40"/>
                  <a:gd name="T56" fmla="*/ 15 w 48"/>
                  <a:gd name="T57" fmla="*/ 33 h 40"/>
                  <a:gd name="T58" fmla="*/ 22 w 48"/>
                  <a:gd name="T59" fmla="*/ 29 h 40"/>
                  <a:gd name="T60" fmla="*/ 27 w 48"/>
                  <a:gd name="T61" fmla="*/ 25 h 40"/>
                  <a:gd name="T62" fmla="*/ 32 w 48"/>
                  <a:gd name="T63" fmla="*/ 27 h 40"/>
                  <a:gd name="T64" fmla="*/ 32 w 48"/>
                  <a:gd name="T65" fmla="*/ 38 h 40"/>
                  <a:gd name="T66" fmla="*/ 33 w 48"/>
                  <a:gd name="T67" fmla="*/ 38 h 40"/>
                  <a:gd name="T68" fmla="*/ 33 w 48"/>
                  <a:gd name="T69" fmla="*/ 38 h 40"/>
                  <a:gd name="T70" fmla="*/ 34 w 48"/>
                  <a:gd name="T71" fmla="*/ 39 h 40"/>
                  <a:gd name="T72" fmla="*/ 35 w 48"/>
                  <a:gd name="T73" fmla="*/ 39 h 40"/>
                  <a:gd name="T74" fmla="*/ 36 w 48"/>
                  <a:gd name="T75" fmla="*/ 40 h 40"/>
                  <a:gd name="T76" fmla="*/ 39 w 48"/>
                  <a:gd name="T77" fmla="*/ 35 h 40"/>
                  <a:gd name="T78" fmla="*/ 45 w 48"/>
                  <a:gd name="T79" fmla="*/ 14 h 40"/>
                  <a:gd name="T80" fmla="*/ 37 w 48"/>
                  <a:gd name="T81" fmla="*/ 3 h 40"/>
                  <a:gd name="T82" fmla="*/ 36 w 48"/>
                  <a:gd name="T83" fmla="*/ 4 h 40"/>
                  <a:gd name="T84" fmla="*/ 36 w 48"/>
                  <a:gd name="T85" fmla="*/ 4 h 40"/>
                  <a:gd name="T86" fmla="*/ 34 w 48"/>
                  <a:gd name="T87" fmla="*/ 4 h 40"/>
                  <a:gd name="T88" fmla="*/ 34 w 48"/>
                  <a:gd name="T89" fmla="*/ 5 h 40"/>
                  <a:gd name="T90" fmla="*/ 33 w 48"/>
                  <a:gd name="T91" fmla="*/ 5 h 40"/>
                  <a:gd name="T92" fmla="*/ 31 w 48"/>
                  <a:gd name="T93" fmla="*/ 6 h 40"/>
                  <a:gd name="T94" fmla="*/ 28 w 48"/>
                  <a:gd name="T95" fmla="*/ 8 h 40"/>
                  <a:gd name="T96" fmla="*/ 26 w 48"/>
                  <a:gd name="T97" fmla="*/ 7 h 40"/>
                  <a:gd name="T98" fmla="*/ 25 w 48"/>
                  <a:gd name="T99" fmla="*/ 7 h 40"/>
                  <a:gd name="T100" fmla="*/ 24 w 48"/>
                  <a:gd name="T101" fmla="*/ 7 h 40"/>
                  <a:gd name="T102" fmla="*/ 24 w 48"/>
                  <a:gd name="T103" fmla="*/ 7 h 40"/>
                  <a:gd name="T104" fmla="*/ 20 w 48"/>
                  <a:gd name="T105" fmla="*/ 4 h 40"/>
                  <a:gd name="T106" fmla="*/ 16 w 48"/>
                  <a:gd name="T107" fmla="*/ 1 h 40"/>
                  <a:gd name="T108" fmla="*/ 14 w 48"/>
                  <a:gd name="T109" fmla="*/ 0 h 40"/>
                  <a:gd name="T110" fmla="*/ 13 w 48"/>
                  <a:gd name="T111" fmla="*/ 0 h 40"/>
                  <a:gd name="T112" fmla="*/ 13 w 48"/>
                  <a:gd name="T113" fmla="*/ 0 h 40"/>
                  <a:gd name="T114" fmla="*/ 13 w 48"/>
                  <a:gd name="T1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8" h="40">
                    <a:moveTo>
                      <a:pt x="13" y="0"/>
                    </a:moveTo>
                    <a:cubicBezTo>
                      <a:pt x="12" y="0"/>
                      <a:pt x="12" y="1"/>
                      <a:pt x="12" y="1"/>
                    </a:cubicBezTo>
                    <a:cubicBezTo>
                      <a:pt x="12" y="1"/>
                      <a:pt x="13" y="2"/>
                      <a:pt x="13" y="2"/>
                    </a:cubicBezTo>
                    <a:cubicBezTo>
                      <a:pt x="15" y="3"/>
                      <a:pt x="16" y="4"/>
                      <a:pt x="16" y="6"/>
                    </a:cubicBezTo>
                    <a:cubicBezTo>
                      <a:pt x="16" y="6"/>
                      <a:pt x="16" y="7"/>
                      <a:pt x="15" y="8"/>
                    </a:cubicBezTo>
                    <a:cubicBezTo>
                      <a:pt x="14" y="9"/>
                      <a:pt x="12" y="10"/>
                      <a:pt x="10" y="10"/>
                    </a:cubicBezTo>
                    <a:cubicBezTo>
                      <a:pt x="8" y="10"/>
                      <a:pt x="5" y="9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6"/>
                      <a:pt x="1" y="7"/>
                    </a:cubicBezTo>
                    <a:cubicBezTo>
                      <a:pt x="2" y="9"/>
                      <a:pt x="4" y="11"/>
                      <a:pt x="3" y="13"/>
                    </a:cubicBezTo>
                    <a:cubicBezTo>
                      <a:pt x="3" y="13"/>
                      <a:pt x="3" y="14"/>
                      <a:pt x="4" y="15"/>
                    </a:cubicBezTo>
                    <a:cubicBezTo>
                      <a:pt x="4" y="15"/>
                      <a:pt x="4" y="16"/>
                      <a:pt x="5" y="16"/>
                    </a:cubicBezTo>
                    <a:cubicBezTo>
                      <a:pt x="6" y="17"/>
                      <a:pt x="7" y="19"/>
                      <a:pt x="7" y="22"/>
                    </a:cubicBezTo>
                    <a:cubicBezTo>
                      <a:pt x="7" y="22"/>
                      <a:pt x="9" y="24"/>
                      <a:pt x="10" y="25"/>
                    </a:cubicBezTo>
                    <a:cubicBezTo>
                      <a:pt x="12" y="26"/>
                      <a:pt x="14" y="28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1"/>
                      <a:pt x="15" y="32"/>
                      <a:pt x="15" y="32"/>
                    </a:cubicBezTo>
                    <a:cubicBezTo>
                      <a:pt x="15" y="32"/>
                      <a:pt x="15" y="32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8" y="32"/>
                      <a:pt x="20" y="30"/>
                      <a:pt x="22" y="29"/>
                    </a:cubicBezTo>
                    <a:cubicBezTo>
                      <a:pt x="24" y="27"/>
                      <a:pt x="25" y="26"/>
                      <a:pt x="27" y="25"/>
                    </a:cubicBezTo>
                    <a:cubicBezTo>
                      <a:pt x="29" y="24"/>
                      <a:pt x="31" y="25"/>
                      <a:pt x="32" y="27"/>
                    </a:cubicBezTo>
                    <a:cubicBezTo>
                      <a:pt x="34" y="29"/>
                      <a:pt x="33" y="35"/>
                      <a:pt x="32" y="38"/>
                    </a:cubicBezTo>
                    <a:cubicBezTo>
                      <a:pt x="32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39"/>
                      <a:pt x="34" y="39"/>
                      <a:pt x="35" y="39"/>
                    </a:cubicBezTo>
                    <a:cubicBezTo>
                      <a:pt x="35" y="40"/>
                      <a:pt x="36" y="40"/>
                      <a:pt x="36" y="40"/>
                    </a:cubicBezTo>
                    <a:cubicBezTo>
                      <a:pt x="37" y="38"/>
                      <a:pt x="37" y="37"/>
                      <a:pt x="39" y="35"/>
                    </a:cubicBezTo>
                    <a:cubicBezTo>
                      <a:pt x="44" y="29"/>
                      <a:pt x="48" y="19"/>
                      <a:pt x="45" y="14"/>
                    </a:cubicBezTo>
                    <a:cubicBezTo>
                      <a:pt x="44" y="12"/>
                      <a:pt x="40" y="7"/>
                      <a:pt x="37" y="3"/>
                    </a:cubicBezTo>
                    <a:cubicBezTo>
                      <a:pt x="37" y="3"/>
                      <a:pt x="36" y="3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4"/>
                      <a:pt x="35" y="4"/>
                      <a:pt x="34" y="4"/>
                    </a:cubicBezTo>
                    <a:cubicBezTo>
                      <a:pt x="34" y="4"/>
                      <a:pt x="34" y="5"/>
                      <a:pt x="34" y="5"/>
                    </a:cubicBezTo>
                    <a:cubicBezTo>
                      <a:pt x="34" y="5"/>
                      <a:pt x="33" y="5"/>
                      <a:pt x="33" y="5"/>
                    </a:cubicBezTo>
                    <a:cubicBezTo>
                      <a:pt x="32" y="5"/>
                      <a:pt x="31" y="5"/>
                      <a:pt x="31" y="6"/>
                    </a:cubicBezTo>
                    <a:cubicBezTo>
                      <a:pt x="31" y="7"/>
                      <a:pt x="30" y="8"/>
                      <a:pt x="28" y="8"/>
                    </a:cubicBezTo>
                    <a:cubicBezTo>
                      <a:pt x="27" y="8"/>
                      <a:pt x="26" y="8"/>
                      <a:pt x="26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3" y="7"/>
                      <a:pt x="22" y="6"/>
                      <a:pt x="20" y="4"/>
                    </a:cubicBezTo>
                    <a:cubicBezTo>
                      <a:pt x="19" y="3"/>
                      <a:pt x="17" y="1"/>
                      <a:pt x="16" y="1"/>
                    </a:cubicBezTo>
                    <a:cubicBezTo>
                      <a:pt x="15" y="1"/>
                      <a:pt x="15" y="1"/>
                      <a:pt x="14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2" name="Freeform 1182">
                <a:extLst>
                  <a:ext uri="{FF2B5EF4-FFF2-40B4-BE49-F238E27FC236}">
                    <a16:creationId xmlns:a16="http://schemas.microsoft.com/office/drawing/2014/main" id="{743C053B-9BC3-0F46-A188-939DF009C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5" y="2457"/>
                <a:ext cx="121" cy="106"/>
              </a:xfrm>
              <a:custGeom>
                <a:avLst/>
                <a:gdLst>
                  <a:gd name="T0" fmla="*/ 125 w 126"/>
                  <a:gd name="T1" fmla="*/ 23 h 110"/>
                  <a:gd name="T2" fmla="*/ 122 w 126"/>
                  <a:gd name="T3" fmla="*/ 19 h 110"/>
                  <a:gd name="T4" fmla="*/ 124 w 126"/>
                  <a:gd name="T5" fmla="*/ 14 h 110"/>
                  <a:gd name="T6" fmla="*/ 120 w 126"/>
                  <a:gd name="T7" fmla="*/ 2 h 110"/>
                  <a:gd name="T8" fmla="*/ 112 w 126"/>
                  <a:gd name="T9" fmla="*/ 8 h 110"/>
                  <a:gd name="T10" fmla="*/ 101 w 126"/>
                  <a:gd name="T11" fmla="*/ 13 h 110"/>
                  <a:gd name="T12" fmla="*/ 93 w 126"/>
                  <a:gd name="T13" fmla="*/ 17 h 110"/>
                  <a:gd name="T14" fmla="*/ 86 w 126"/>
                  <a:gd name="T15" fmla="*/ 19 h 110"/>
                  <a:gd name="T16" fmla="*/ 85 w 126"/>
                  <a:gd name="T17" fmla="*/ 19 h 110"/>
                  <a:gd name="T18" fmla="*/ 85 w 126"/>
                  <a:gd name="T19" fmla="*/ 19 h 110"/>
                  <a:gd name="T20" fmla="*/ 80 w 126"/>
                  <a:gd name="T21" fmla="*/ 17 h 110"/>
                  <a:gd name="T22" fmla="*/ 80 w 126"/>
                  <a:gd name="T23" fmla="*/ 16 h 110"/>
                  <a:gd name="T24" fmla="*/ 79 w 126"/>
                  <a:gd name="T25" fmla="*/ 16 h 110"/>
                  <a:gd name="T26" fmla="*/ 78 w 126"/>
                  <a:gd name="T27" fmla="*/ 16 h 110"/>
                  <a:gd name="T28" fmla="*/ 70 w 126"/>
                  <a:gd name="T29" fmla="*/ 12 h 110"/>
                  <a:gd name="T30" fmla="*/ 68 w 126"/>
                  <a:gd name="T31" fmla="*/ 13 h 110"/>
                  <a:gd name="T32" fmla="*/ 66 w 126"/>
                  <a:gd name="T33" fmla="*/ 13 h 110"/>
                  <a:gd name="T34" fmla="*/ 65 w 126"/>
                  <a:gd name="T35" fmla="*/ 13 h 110"/>
                  <a:gd name="T36" fmla="*/ 63 w 126"/>
                  <a:gd name="T37" fmla="*/ 12 h 110"/>
                  <a:gd name="T38" fmla="*/ 62 w 126"/>
                  <a:gd name="T39" fmla="*/ 12 h 110"/>
                  <a:gd name="T40" fmla="*/ 59 w 126"/>
                  <a:gd name="T41" fmla="*/ 11 h 110"/>
                  <a:gd name="T42" fmla="*/ 51 w 126"/>
                  <a:gd name="T43" fmla="*/ 16 h 110"/>
                  <a:gd name="T44" fmla="*/ 48 w 126"/>
                  <a:gd name="T45" fmla="*/ 18 h 110"/>
                  <a:gd name="T46" fmla="*/ 46 w 126"/>
                  <a:gd name="T47" fmla="*/ 26 h 110"/>
                  <a:gd name="T48" fmla="*/ 30 w 126"/>
                  <a:gd name="T49" fmla="*/ 34 h 110"/>
                  <a:gd name="T50" fmla="*/ 21 w 126"/>
                  <a:gd name="T51" fmla="*/ 42 h 110"/>
                  <a:gd name="T52" fmla="*/ 13 w 126"/>
                  <a:gd name="T53" fmla="*/ 38 h 110"/>
                  <a:gd name="T54" fmla="*/ 10 w 126"/>
                  <a:gd name="T55" fmla="*/ 38 h 110"/>
                  <a:gd name="T56" fmla="*/ 9 w 126"/>
                  <a:gd name="T57" fmla="*/ 38 h 110"/>
                  <a:gd name="T58" fmla="*/ 8 w 126"/>
                  <a:gd name="T59" fmla="*/ 38 h 110"/>
                  <a:gd name="T60" fmla="*/ 8 w 126"/>
                  <a:gd name="T61" fmla="*/ 38 h 110"/>
                  <a:gd name="T62" fmla="*/ 8 w 126"/>
                  <a:gd name="T63" fmla="*/ 39 h 110"/>
                  <a:gd name="T64" fmla="*/ 7 w 126"/>
                  <a:gd name="T65" fmla="*/ 39 h 110"/>
                  <a:gd name="T66" fmla="*/ 7 w 126"/>
                  <a:gd name="T67" fmla="*/ 41 h 110"/>
                  <a:gd name="T68" fmla="*/ 3 w 126"/>
                  <a:gd name="T69" fmla="*/ 49 h 110"/>
                  <a:gd name="T70" fmla="*/ 2 w 126"/>
                  <a:gd name="T71" fmla="*/ 52 h 110"/>
                  <a:gd name="T72" fmla="*/ 1 w 126"/>
                  <a:gd name="T73" fmla="*/ 65 h 110"/>
                  <a:gd name="T74" fmla="*/ 3 w 126"/>
                  <a:gd name="T75" fmla="*/ 81 h 110"/>
                  <a:gd name="T76" fmla="*/ 5 w 126"/>
                  <a:gd name="T77" fmla="*/ 84 h 110"/>
                  <a:gd name="T78" fmla="*/ 13 w 126"/>
                  <a:gd name="T79" fmla="*/ 95 h 110"/>
                  <a:gd name="T80" fmla="*/ 2 w 126"/>
                  <a:gd name="T81" fmla="*/ 107 h 110"/>
                  <a:gd name="T82" fmla="*/ 6 w 126"/>
                  <a:gd name="T83" fmla="*/ 109 h 110"/>
                  <a:gd name="T84" fmla="*/ 10 w 126"/>
                  <a:gd name="T85" fmla="*/ 109 h 110"/>
                  <a:gd name="T86" fmla="*/ 15 w 126"/>
                  <a:gd name="T87" fmla="*/ 109 h 110"/>
                  <a:gd name="T88" fmla="*/ 20 w 126"/>
                  <a:gd name="T89" fmla="*/ 110 h 110"/>
                  <a:gd name="T90" fmla="*/ 60 w 126"/>
                  <a:gd name="T91" fmla="*/ 106 h 110"/>
                  <a:gd name="T92" fmla="*/ 64 w 126"/>
                  <a:gd name="T93" fmla="*/ 105 h 110"/>
                  <a:gd name="T94" fmla="*/ 63 w 126"/>
                  <a:gd name="T95" fmla="*/ 101 h 110"/>
                  <a:gd name="T96" fmla="*/ 62 w 126"/>
                  <a:gd name="T97" fmla="*/ 95 h 110"/>
                  <a:gd name="T98" fmla="*/ 75 w 126"/>
                  <a:gd name="T99" fmla="*/ 88 h 110"/>
                  <a:gd name="T100" fmla="*/ 79 w 126"/>
                  <a:gd name="T101" fmla="*/ 88 h 110"/>
                  <a:gd name="T102" fmla="*/ 95 w 126"/>
                  <a:gd name="T103" fmla="*/ 83 h 110"/>
                  <a:gd name="T104" fmla="*/ 96 w 126"/>
                  <a:gd name="T105" fmla="*/ 79 h 110"/>
                  <a:gd name="T106" fmla="*/ 102 w 126"/>
                  <a:gd name="T107" fmla="*/ 65 h 110"/>
                  <a:gd name="T108" fmla="*/ 106 w 126"/>
                  <a:gd name="T109" fmla="*/ 60 h 110"/>
                  <a:gd name="T110" fmla="*/ 107 w 126"/>
                  <a:gd name="T111" fmla="*/ 53 h 110"/>
                  <a:gd name="T112" fmla="*/ 116 w 126"/>
                  <a:gd name="T113" fmla="*/ 54 h 110"/>
                  <a:gd name="T114" fmla="*/ 117 w 126"/>
                  <a:gd name="T115" fmla="*/ 51 h 110"/>
                  <a:gd name="T116" fmla="*/ 121 w 126"/>
                  <a:gd name="T117" fmla="*/ 42 h 110"/>
                  <a:gd name="T118" fmla="*/ 123 w 126"/>
                  <a:gd name="T119" fmla="*/ 37 h 110"/>
                  <a:gd name="T120" fmla="*/ 120 w 126"/>
                  <a:gd name="T121" fmla="*/ 27 h 110"/>
                  <a:gd name="T122" fmla="*/ 125 w 126"/>
                  <a:gd name="T123" fmla="*/ 24 h 110"/>
                  <a:gd name="T124" fmla="*/ 125 w 126"/>
                  <a:gd name="T125" fmla="*/ 2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6" h="110">
                    <a:moveTo>
                      <a:pt x="125" y="23"/>
                    </a:moveTo>
                    <a:cubicBezTo>
                      <a:pt x="125" y="23"/>
                      <a:pt x="125" y="23"/>
                      <a:pt x="125" y="23"/>
                    </a:cubicBezTo>
                    <a:cubicBezTo>
                      <a:pt x="124" y="23"/>
                      <a:pt x="124" y="22"/>
                      <a:pt x="124" y="22"/>
                    </a:cubicBezTo>
                    <a:cubicBezTo>
                      <a:pt x="123" y="21"/>
                      <a:pt x="123" y="20"/>
                      <a:pt x="122" y="19"/>
                    </a:cubicBezTo>
                    <a:cubicBezTo>
                      <a:pt x="122" y="18"/>
                      <a:pt x="123" y="16"/>
                      <a:pt x="123" y="15"/>
                    </a:cubicBezTo>
                    <a:cubicBezTo>
                      <a:pt x="123" y="15"/>
                      <a:pt x="123" y="14"/>
                      <a:pt x="124" y="14"/>
                    </a:cubicBezTo>
                    <a:cubicBezTo>
                      <a:pt x="125" y="11"/>
                      <a:pt x="125" y="10"/>
                      <a:pt x="124" y="9"/>
                    </a:cubicBezTo>
                    <a:cubicBezTo>
                      <a:pt x="120" y="7"/>
                      <a:pt x="120" y="4"/>
                      <a:pt x="120" y="2"/>
                    </a:cubicBezTo>
                    <a:cubicBezTo>
                      <a:pt x="120" y="1"/>
                      <a:pt x="120" y="0"/>
                      <a:pt x="120" y="0"/>
                    </a:cubicBezTo>
                    <a:cubicBezTo>
                      <a:pt x="117" y="0"/>
                      <a:pt x="112" y="6"/>
                      <a:pt x="112" y="8"/>
                    </a:cubicBezTo>
                    <a:cubicBezTo>
                      <a:pt x="112" y="11"/>
                      <a:pt x="108" y="12"/>
                      <a:pt x="105" y="12"/>
                    </a:cubicBezTo>
                    <a:cubicBezTo>
                      <a:pt x="104" y="13"/>
                      <a:pt x="102" y="13"/>
                      <a:pt x="101" y="13"/>
                    </a:cubicBezTo>
                    <a:cubicBezTo>
                      <a:pt x="101" y="17"/>
                      <a:pt x="97" y="17"/>
                      <a:pt x="96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0" y="17"/>
                      <a:pt x="90" y="17"/>
                      <a:pt x="89" y="17"/>
                    </a:cubicBezTo>
                    <a:cubicBezTo>
                      <a:pt x="89" y="19"/>
                      <a:pt x="88" y="19"/>
                      <a:pt x="86" y="19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7"/>
                      <a:pt x="80" y="16"/>
                      <a:pt x="80" y="16"/>
                    </a:cubicBezTo>
                    <a:cubicBezTo>
                      <a:pt x="80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6" y="16"/>
                      <a:pt x="74" y="15"/>
                      <a:pt x="73" y="14"/>
                    </a:cubicBezTo>
                    <a:cubicBezTo>
                      <a:pt x="72" y="13"/>
                      <a:pt x="71" y="12"/>
                      <a:pt x="70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6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4" y="13"/>
                      <a:pt x="64" y="12"/>
                      <a:pt x="63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2"/>
                      <a:pt x="62" y="12"/>
                      <a:pt x="62" y="12"/>
                    </a:cubicBezTo>
                    <a:cubicBezTo>
                      <a:pt x="62" y="12"/>
                      <a:pt x="62" y="12"/>
                      <a:pt x="61" y="12"/>
                    </a:cubicBezTo>
                    <a:cubicBezTo>
                      <a:pt x="61" y="11"/>
                      <a:pt x="60" y="11"/>
                      <a:pt x="59" y="11"/>
                    </a:cubicBezTo>
                    <a:cubicBezTo>
                      <a:pt x="59" y="11"/>
                      <a:pt x="57" y="12"/>
                      <a:pt x="57" y="13"/>
                    </a:cubicBezTo>
                    <a:cubicBezTo>
                      <a:pt x="55" y="14"/>
                      <a:pt x="54" y="16"/>
                      <a:pt x="51" y="16"/>
                    </a:cubicBezTo>
                    <a:cubicBezTo>
                      <a:pt x="51" y="16"/>
                      <a:pt x="50" y="16"/>
                      <a:pt x="50" y="16"/>
                    </a:cubicBezTo>
                    <a:cubicBezTo>
                      <a:pt x="49" y="16"/>
                      <a:pt x="49" y="17"/>
                      <a:pt x="48" y="18"/>
                    </a:cubicBezTo>
                    <a:cubicBezTo>
                      <a:pt x="47" y="20"/>
                      <a:pt x="46" y="23"/>
                      <a:pt x="46" y="24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5" y="29"/>
                      <a:pt x="41" y="30"/>
                      <a:pt x="36" y="31"/>
                    </a:cubicBezTo>
                    <a:cubicBezTo>
                      <a:pt x="34" y="32"/>
                      <a:pt x="30" y="33"/>
                      <a:pt x="30" y="34"/>
                    </a:cubicBezTo>
                    <a:cubicBezTo>
                      <a:pt x="30" y="36"/>
                      <a:pt x="29" y="37"/>
                      <a:pt x="28" y="39"/>
                    </a:cubicBezTo>
                    <a:cubicBezTo>
                      <a:pt x="26" y="40"/>
                      <a:pt x="24" y="42"/>
                      <a:pt x="21" y="42"/>
                    </a:cubicBezTo>
                    <a:cubicBezTo>
                      <a:pt x="18" y="42"/>
                      <a:pt x="16" y="40"/>
                      <a:pt x="16" y="39"/>
                    </a:cubicBezTo>
                    <a:cubicBezTo>
                      <a:pt x="16" y="38"/>
                      <a:pt x="16" y="38"/>
                      <a:pt x="13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1" y="38"/>
                      <a:pt x="11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7" y="40"/>
                      <a:pt x="7" y="40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4"/>
                      <a:pt x="6" y="46"/>
                      <a:pt x="5" y="48"/>
                    </a:cubicBezTo>
                    <a:cubicBezTo>
                      <a:pt x="4" y="48"/>
                      <a:pt x="4" y="49"/>
                      <a:pt x="3" y="49"/>
                    </a:cubicBezTo>
                    <a:cubicBezTo>
                      <a:pt x="3" y="50"/>
                      <a:pt x="2" y="50"/>
                      <a:pt x="2" y="51"/>
                    </a:cubicBezTo>
                    <a:cubicBezTo>
                      <a:pt x="2" y="51"/>
                      <a:pt x="2" y="52"/>
                      <a:pt x="2" y="52"/>
                    </a:cubicBezTo>
                    <a:cubicBezTo>
                      <a:pt x="1" y="54"/>
                      <a:pt x="0" y="57"/>
                      <a:pt x="1" y="59"/>
                    </a:cubicBezTo>
                    <a:cubicBezTo>
                      <a:pt x="2" y="61"/>
                      <a:pt x="2" y="63"/>
                      <a:pt x="1" y="65"/>
                    </a:cubicBezTo>
                    <a:cubicBezTo>
                      <a:pt x="1" y="67"/>
                      <a:pt x="0" y="69"/>
                      <a:pt x="1" y="71"/>
                    </a:cubicBezTo>
                    <a:cubicBezTo>
                      <a:pt x="2" y="74"/>
                      <a:pt x="3" y="78"/>
                      <a:pt x="3" y="81"/>
                    </a:cubicBezTo>
                    <a:cubicBezTo>
                      <a:pt x="3" y="82"/>
                      <a:pt x="3" y="83"/>
                      <a:pt x="3" y="84"/>
                    </a:cubicBezTo>
                    <a:cubicBezTo>
                      <a:pt x="3" y="84"/>
                      <a:pt x="4" y="84"/>
                      <a:pt x="5" y="84"/>
                    </a:cubicBezTo>
                    <a:cubicBezTo>
                      <a:pt x="8" y="85"/>
                      <a:pt x="12" y="86"/>
                      <a:pt x="14" y="90"/>
                    </a:cubicBezTo>
                    <a:cubicBezTo>
                      <a:pt x="15" y="92"/>
                      <a:pt x="14" y="93"/>
                      <a:pt x="13" y="95"/>
                    </a:cubicBezTo>
                    <a:cubicBezTo>
                      <a:pt x="12" y="98"/>
                      <a:pt x="9" y="101"/>
                      <a:pt x="6" y="103"/>
                    </a:cubicBezTo>
                    <a:cubicBezTo>
                      <a:pt x="5" y="105"/>
                      <a:pt x="3" y="106"/>
                      <a:pt x="2" y="107"/>
                    </a:cubicBezTo>
                    <a:cubicBezTo>
                      <a:pt x="2" y="107"/>
                      <a:pt x="3" y="107"/>
                      <a:pt x="4" y="108"/>
                    </a:cubicBezTo>
                    <a:cubicBezTo>
                      <a:pt x="4" y="108"/>
                      <a:pt x="5" y="108"/>
                      <a:pt x="6" y="109"/>
                    </a:cubicBezTo>
                    <a:cubicBezTo>
                      <a:pt x="6" y="109"/>
                      <a:pt x="7" y="109"/>
                      <a:pt x="8" y="109"/>
                    </a:cubicBezTo>
                    <a:cubicBezTo>
                      <a:pt x="8" y="109"/>
                      <a:pt x="9" y="109"/>
                      <a:pt x="10" y="109"/>
                    </a:cubicBezTo>
                    <a:cubicBezTo>
                      <a:pt x="11" y="109"/>
                      <a:pt x="11" y="109"/>
                      <a:pt x="12" y="109"/>
                    </a:cubicBezTo>
                    <a:cubicBezTo>
                      <a:pt x="13" y="109"/>
                      <a:pt x="14" y="109"/>
                      <a:pt x="15" y="109"/>
                    </a:cubicBezTo>
                    <a:cubicBezTo>
                      <a:pt x="15" y="110"/>
                      <a:pt x="16" y="110"/>
                      <a:pt x="16" y="110"/>
                    </a:cubicBezTo>
                    <a:cubicBezTo>
                      <a:pt x="18" y="110"/>
                      <a:pt x="19" y="110"/>
                      <a:pt x="20" y="110"/>
                    </a:cubicBezTo>
                    <a:cubicBezTo>
                      <a:pt x="21" y="110"/>
                      <a:pt x="22" y="110"/>
                      <a:pt x="23" y="110"/>
                    </a:cubicBezTo>
                    <a:cubicBezTo>
                      <a:pt x="32" y="110"/>
                      <a:pt x="52" y="108"/>
                      <a:pt x="60" y="106"/>
                    </a:cubicBezTo>
                    <a:cubicBezTo>
                      <a:pt x="61" y="106"/>
                      <a:pt x="61" y="106"/>
                      <a:pt x="61" y="106"/>
                    </a:cubicBezTo>
                    <a:cubicBezTo>
                      <a:pt x="62" y="106"/>
                      <a:pt x="63" y="105"/>
                      <a:pt x="64" y="105"/>
                    </a:cubicBezTo>
                    <a:cubicBezTo>
                      <a:pt x="64" y="105"/>
                      <a:pt x="64" y="105"/>
                      <a:pt x="63" y="104"/>
                    </a:cubicBezTo>
                    <a:cubicBezTo>
                      <a:pt x="63" y="103"/>
                      <a:pt x="63" y="102"/>
                      <a:pt x="63" y="101"/>
                    </a:cubicBezTo>
                    <a:cubicBezTo>
                      <a:pt x="63" y="98"/>
                      <a:pt x="62" y="97"/>
                      <a:pt x="62" y="96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3" y="92"/>
                      <a:pt x="69" y="88"/>
                      <a:pt x="74" y="88"/>
                    </a:cubicBezTo>
                    <a:cubicBezTo>
                      <a:pt x="75" y="88"/>
                      <a:pt x="75" y="88"/>
                      <a:pt x="75" y="88"/>
                    </a:cubicBezTo>
                    <a:cubicBezTo>
                      <a:pt x="76" y="88"/>
                      <a:pt x="77" y="88"/>
                      <a:pt x="78" y="88"/>
                    </a:cubicBezTo>
                    <a:cubicBezTo>
                      <a:pt x="79" y="88"/>
                      <a:pt x="79" y="88"/>
                      <a:pt x="79" y="88"/>
                    </a:cubicBezTo>
                    <a:cubicBezTo>
                      <a:pt x="79" y="84"/>
                      <a:pt x="87" y="81"/>
                      <a:pt x="91" y="81"/>
                    </a:cubicBezTo>
                    <a:cubicBezTo>
                      <a:pt x="94" y="81"/>
                      <a:pt x="95" y="82"/>
                      <a:pt x="95" y="83"/>
                    </a:cubicBezTo>
                    <a:cubicBezTo>
                      <a:pt x="95" y="83"/>
                      <a:pt x="95" y="83"/>
                      <a:pt x="95" y="83"/>
                    </a:cubicBezTo>
                    <a:cubicBezTo>
                      <a:pt x="95" y="83"/>
                      <a:pt x="96" y="82"/>
                      <a:pt x="96" y="79"/>
                    </a:cubicBezTo>
                    <a:cubicBezTo>
                      <a:pt x="96" y="78"/>
                      <a:pt x="96" y="77"/>
                      <a:pt x="97" y="76"/>
                    </a:cubicBezTo>
                    <a:cubicBezTo>
                      <a:pt x="97" y="71"/>
                      <a:pt x="97" y="65"/>
                      <a:pt x="102" y="65"/>
                    </a:cubicBezTo>
                    <a:cubicBezTo>
                      <a:pt x="105" y="65"/>
                      <a:pt x="108" y="63"/>
                      <a:pt x="108" y="62"/>
                    </a:cubicBezTo>
                    <a:cubicBezTo>
                      <a:pt x="108" y="62"/>
                      <a:pt x="107" y="61"/>
                      <a:pt x="106" y="60"/>
                    </a:cubicBezTo>
                    <a:cubicBezTo>
                      <a:pt x="105" y="58"/>
                      <a:pt x="103" y="56"/>
                      <a:pt x="105" y="53"/>
                    </a:cubicBezTo>
                    <a:cubicBezTo>
                      <a:pt x="105" y="53"/>
                      <a:pt x="107" y="53"/>
                      <a:pt x="107" y="53"/>
                    </a:cubicBezTo>
                    <a:cubicBezTo>
                      <a:pt x="108" y="53"/>
                      <a:pt x="110" y="53"/>
                      <a:pt x="111" y="53"/>
                    </a:cubicBezTo>
                    <a:cubicBezTo>
                      <a:pt x="113" y="54"/>
                      <a:pt x="115" y="54"/>
                      <a:pt x="116" y="54"/>
                    </a:cubicBezTo>
                    <a:cubicBezTo>
                      <a:pt x="117" y="54"/>
                      <a:pt x="117" y="54"/>
                      <a:pt x="117" y="54"/>
                    </a:cubicBezTo>
                    <a:cubicBezTo>
                      <a:pt x="117" y="53"/>
                      <a:pt x="117" y="52"/>
                      <a:pt x="117" y="51"/>
                    </a:cubicBezTo>
                    <a:cubicBezTo>
                      <a:pt x="117" y="49"/>
                      <a:pt x="117" y="47"/>
                      <a:pt x="118" y="45"/>
                    </a:cubicBezTo>
                    <a:cubicBezTo>
                      <a:pt x="119" y="44"/>
                      <a:pt x="120" y="43"/>
                      <a:pt x="121" y="42"/>
                    </a:cubicBezTo>
                    <a:cubicBezTo>
                      <a:pt x="122" y="41"/>
                      <a:pt x="123" y="39"/>
                      <a:pt x="123" y="38"/>
                    </a:cubicBezTo>
                    <a:cubicBezTo>
                      <a:pt x="123" y="38"/>
                      <a:pt x="123" y="37"/>
                      <a:pt x="123" y="37"/>
                    </a:cubicBezTo>
                    <a:cubicBezTo>
                      <a:pt x="123" y="35"/>
                      <a:pt x="123" y="34"/>
                      <a:pt x="122" y="33"/>
                    </a:cubicBezTo>
                    <a:cubicBezTo>
                      <a:pt x="120" y="31"/>
                      <a:pt x="119" y="29"/>
                      <a:pt x="120" y="27"/>
                    </a:cubicBezTo>
                    <a:cubicBezTo>
                      <a:pt x="121" y="25"/>
                      <a:pt x="122" y="24"/>
                      <a:pt x="125" y="24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26" y="23"/>
                      <a:pt x="125" y="23"/>
                      <a:pt x="12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3" name="Freeform 1183">
                <a:extLst>
                  <a:ext uri="{FF2B5EF4-FFF2-40B4-BE49-F238E27FC236}">
                    <a16:creationId xmlns:a16="http://schemas.microsoft.com/office/drawing/2014/main" id="{6BF53040-26C7-D249-92A0-5BBA0D47B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" y="2475"/>
                <a:ext cx="171" cy="156"/>
              </a:xfrm>
              <a:custGeom>
                <a:avLst/>
                <a:gdLst>
                  <a:gd name="T0" fmla="*/ 177 w 179"/>
                  <a:gd name="T1" fmla="*/ 19 h 163"/>
                  <a:gd name="T2" fmla="*/ 174 w 179"/>
                  <a:gd name="T3" fmla="*/ 18 h 163"/>
                  <a:gd name="T4" fmla="*/ 160 w 179"/>
                  <a:gd name="T5" fmla="*/ 3 h 163"/>
                  <a:gd name="T6" fmla="*/ 153 w 179"/>
                  <a:gd name="T7" fmla="*/ 0 h 163"/>
                  <a:gd name="T8" fmla="*/ 152 w 179"/>
                  <a:gd name="T9" fmla="*/ 1 h 163"/>
                  <a:gd name="T10" fmla="*/ 152 w 179"/>
                  <a:gd name="T11" fmla="*/ 0 h 163"/>
                  <a:gd name="T12" fmla="*/ 149 w 179"/>
                  <a:gd name="T13" fmla="*/ 1 h 163"/>
                  <a:gd name="T14" fmla="*/ 145 w 179"/>
                  <a:gd name="T15" fmla="*/ 3 h 163"/>
                  <a:gd name="T16" fmla="*/ 139 w 179"/>
                  <a:gd name="T17" fmla="*/ 3 h 163"/>
                  <a:gd name="T18" fmla="*/ 119 w 179"/>
                  <a:gd name="T19" fmla="*/ 9 h 163"/>
                  <a:gd name="T20" fmla="*/ 116 w 179"/>
                  <a:gd name="T21" fmla="*/ 12 h 163"/>
                  <a:gd name="T22" fmla="*/ 116 w 179"/>
                  <a:gd name="T23" fmla="*/ 27 h 163"/>
                  <a:gd name="T24" fmla="*/ 113 w 179"/>
                  <a:gd name="T25" fmla="*/ 38 h 163"/>
                  <a:gd name="T26" fmla="*/ 101 w 179"/>
                  <a:gd name="T27" fmla="*/ 39 h 163"/>
                  <a:gd name="T28" fmla="*/ 103 w 179"/>
                  <a:gd name="T29" fmla="*/ 47 h 163"/>
                  <a:gd name="T30" fmla="*/ 92 w 179"/>
                  <a:gd name="T31" fmla="*/ 61 h 163"/>
                  <a:gd name="T32" fmla="*/ 75 w 179"/>
                  <a:gd name="T33" fmla="*/ 70 h 163"/>
                  <a:gd name="T34" fmla="*/ 65 w 179"/>
                  <a:gd name="T35" fmla="*/ 74 h 163"/>
                  <a:gd name="T36" fmla="*/ 59 w 179"/>
                  <a:gd name="T37" fmla="*/ 82 h 163"/>
                  <a:gd name="T38" fmla="*/ 12 w 179"/>
                  <a:gd name="T39" fmla="*/ 96 h 163"/>
                  <a:gd name="T40" fmla="*/ 1 w 179"/>
                  <a:gd name="T41" fmla="*/ 95 h 163"/>
                  <a:gd name="T42" fmla="*/ 2 w 179"/>
                  <a:gd name="T43" fmla="*/ 97 h 163"/>
                  <a:gd name="T44" fmla="*/ 9 w 179"/>
                  <a:gd name="T45" fmla="*/ 104 h 163"/>
                  <a:gd name="T46" fmla="*/ 18 w 179"/>
                  <a:gd name="T47" fmla="*/ 119 h 163"/>
                  <a:gd name="T48" fmla="*/ 20 w 179"/>
                  <a:gd name="T49" fmla="*/ 131 h 163"/>
                  <a:gd name="T50" fmla="*/ 4 w 179"/>
                  <a:gd name="T51" fmla="*/ 144 h 163"/>
                  <a:gd name="T52" fmla="*/ 22 w 179"/>
                  <a:gd name="T53" fmla="*/ 144 h 163"/>
                  <a:gd name="T54" fmla="*/ 49 w 179"/>
                  <a:gd name="T55" fmla="*/ 142 h 163"/>
                  <a:gd name="T56" fmla="*/ 64 w 179"/>
                  <a:gd name="T57" fmla="*/ 149 h 163"/>
                  <a:gd name="T58" fmla="*/ 69 w 179"/>
                  <a:gd name="T59" fmla="*/ 159 h 163"/>
                  <a:gd name="T60" fmla="*/ 78 w 179"/>
                  <a:gd name="T61" fmla="*/ 163 h 163"/>
                  <a:gd name="T62" fmla="*/ 90 w 179"/>
                  <a:gd name="T63" fmla="*/ 156 h 163"/>
                  <a:gd name="T64" fmla="*/ 99 w 179"/>
                  <a:gd name="T65" fmla="*/ 155 h 163"/>
                  <a:gd name="T66" fmla="*/ 103 w 179"/>
                  <a:gd name="T67" fmla="*/ 146 h 163"/>
                  <a:gd name="T68" fmla="*/ 91 w 179"/>
                  <a:gd name="T69" fmla="*/ 125 h 163"/>
                  <a:gd name="T70" fmla="*/ 102 w 179"/>
                  <a:gd name="T71" fmla="*/ 112 h 163"/>
                  <a:gd name="T72" fmla="*/ 111 w 179"/>
                  <a:gd name="T73" fmla="*/ 112 h 163"/>
                  <a:gd name="T74" fmla="*/ 116 w 179"/>
                  <a:gd name="T75" fmla="*/ 113 h 163"/>
                  <a:gd name="T76" fmla="*/ 129 w 179"/>
                  <a:gd name="T77" fmla="*/ 100 h 163"/>
                  <a:gd name="T78" fmla="*/ 135 w 179"/>
                  <a:gd name="T79" fmla="*/ 88 h 163"/>
                  <a:gd name="T80" fmla="*/ 149 w 179"/>
                  <a:gd name="T81" fmla="*/ 75 h 163"/>
                  <a:gd name="T82" fmla="*/ 154 w 179"/>
                  <a:gd name="T83" fmla="*/ 59 h 163"/>
                  <a:gd name="T84" fmla="*/ 151 w 179"/>
                  <a:gd name="T85" fmla="*/ 57 h 163"/>
                  <a:gd name="T86" fmla="*/ 143 w 179"/>
                  <a:gd name="T87" fmla="*/ 44 h 163"/>
                  <a:gd name="T88" fmla="*/ 149 w 179"/>
                  <a:gd name="T89" fmla="*/ 26 h 163"/>
                  <a:gd name="T90" fmla="*/ 165 w 179"/>
                  <a:gd name="T91" fmla="*/ 29 h 163"/>
                  <a:gd name="T92" fmla="*/ 179 w 179"/>
                  <a:gd name="T93" fmla="*/ 2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63">
                    <a:moveTo>
                      <a:pt x="179" y="20"/>
                    </a:moveTo>
                    <a:cubicBezTo>
                      <a:pt x="178" y="20"/>
                      <a:pt x="178" y="20"/>
                      <a:pt x="178" y="20"/>
                    </a:cubicBezTo>
                    <a:cubicBezTo>
                      <a:pt x="177" y="19"/>
                      <a:pt x="177" y="19"/>
                      <a:pt x="177" y="19"/>
                    </a:cubicBezTo>
                    <a:cubicBezTo>
                      <a:pt x="176" y="19"/>
                      <a:pt x="176" y="19"/>
                      <a:pt x="176" y="19"/>
                    </a:cubicBezTo>
                    <a:cubicBezTo>
                      <a:pt x="175" y="18"/>
                      <a:pt x="175" y="18"/>
                      <a:pt x="174" y="18"/>
                    </a:cubicBezTo>
                    <a:cubicBezTo>
                      <a:pt x="174" y="18"/>
                      <a:pt x="174" y="18"/>
                      <a:pt x="174" y="18"/>
                    </a:cubicBezTo>
                    <a:cubicBezTo>
                      <a:pt x="173" y="17"/>
                      <a:pt x="172" y="17"/>
                      <a:pt x="172" y="16"/>
                    </a:cubicBezTo>
                    <a:cubicBezTo>
                      <a:pt x="166" y="14"/>
                      <a:pt x="165" y="9"/>
                      <a:pt x="165" y="7"/>
                    </a:cubicBezTo>
                    <a:cubicBezTo>
                      <a:pt x="164" y="6"/>
                      <a:pt x="162" y="4"/>
                      <a:pt x="160" y="3"/>
                    </a:cubicBezTo>
                    <a:cubicBezTo>
                      <a:pt x="159" y="2"/>
                      <a:pt x="158" y="1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5" y="0"/>
                      <a:pt x="154" y="0"/>
                      <a:pt x="153" y="0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1" y="0"/>
                      <a:pt x="151" y="0"/>
                      <a:pt x="150" y="0"/>
                    </a:cubicBezTo>
                    <a:cubicBezTo>
                      <a:pt x="150" y="0"/>
                      <a:pt x="150" y="1"/>
                      <a:pt x="149" y="1"/>
                    </a:cubicBezTo>
                    <a:cubicBezTo>
                      <a:pt x="149" y="1"/>
                      <a:pt x="148" y="1"/>
                      <a:pt x="148" y="2"/>
                    </a:cubicBezTo>
                    <a:cubicBezTo>
                      <a:pt x="147" y="2"/>
                      <a:pt x="147" y="2"/>
                      <a:pt x="147" y="2"/>
                    </a:cubicBezTo>
                    <a:cubicBezTo>
                      <a:pt x="146" y="2"/>
                      <a:pt x="146" y="2"/>
                      <a:pt x="145" y="3"/>
                    </a:cubicBezTo>
                    <a:cubicBezTo>
                      <a:pt x="145" y="3"/>
                      <a:pt x="144" y="3"/>
                      <a:pt x="144" y="3"/>
                    </a:cubicBezTo>
                    <a:cubicBezTo>
                      <a:pt x="143" y="3"/>
                      <a:pt x="143" y="3"/>
                      <a:pt x="142" y="3"/>
                    </a:cubicBezTo>
                    <a:cubicBezTo>
                      <a:pt x="141" y="3"/>
                      <a:pt x="140" y="3"/>
                      <a:pt x="139" y="3"/>
                    </a:cubicBezTo>
                    <a:cubicBezTo>
                      <a:pt x="139" y="2"/>
                      <a:pt x="138" y="2"/>
                      <a:pt x="138" y="2"/>
                    </a:cubicBezTo>
                    <a:cubicBezTo>
                      <a:pt x="134" y="2"/>
                      <a:pt x="129" y="4"/>
                      <a:pt x="125" y="7"/>
                    </a:cubicBezTo>
                    <a:cubicBezTo>
                      <a:pt x="124" y="8"/>
                      <a:pt x="122" y="9"/>
                      <a:pt x="119" y="9"/>
                    </a:cubicBezTo>
                    <a:cubicBezTo>
                      <a:pt x="118" y="10"/>
                      <a:pt x="118" y="10"/>
                      <a:pt x="117" y="10"/>
                    </a:cubicBezTo>
                    <a:cubicBezTo>
                      <a:pt x="116" y="10"/>
                      <a:pt x="116" y="10"/>
                      <a:pt x="116" y="11"/>
                    </a:cubicBezTo>
                    <a:cubicBezTo>
                      <a:pt x="116" y="11"/>
                      <a:pt x="116" y="12"/>
                      <a:pt x="116" y="12"/>
                    </a:cubicBezTo>
                    <a:cubicBezTo>
                      <a:pt x="119" y="14"/>
                      <a:pt x="119" y="17"/>
                      <a:pt x="119" y="18"/>
                    </a:cubicBezTo>
                    <a:cubicBezTo>
                      <a:pt x="119" y="19"/>
                      <a:pt x="119" y="19"/>
                      <a:pt x="119" y="20"/>
                    </a:cubicBezTo>
                    <a:cubicBezTo>
                      <a:pt x="119" y="23"/>
                      <a:pt x="117" y="25"/>
                      <a:pt x="116" y="27"/>
                    </a:cubicBezTo>
                    <a:cubicBezTo>
                      <a:pt x="115" y="28"/>
                      <a:pt x="114" y="29"/>
                      <a:pt x="113" y="29"/>
                    </a:cubicBezTo>
                    <a:cubicBezTo>
                      <a:pt x="113" y="30"/>
                      <a:pt x="113" y="31"/>
                      <a:pt x="113" y="33"/>
                    </a:cubicBezTo>
                    <a:cubicBezTo>
                      <a:pt x="113" y="34"/>
                      <a:pt x="113" y="36"/>
                      <a:pt x="113" y="38"/>
                    </a:cubicBezTo>
                    <a:cubicBezTo>
                      <a:pt x="112" y="39"/>
                      <a:pt x="111" y="40"/>
                      <a:pt x="108" y="40"/>
                    </a:cubicBezTo>
                    <a:cubicBezTo>
                      <a:pt x="107" y="40"/>
                      <a:pt x="104" y="40"/>
                      <a:pt x="102" y="39"/>
                    </a:cubicBezTo>
                    <a:cubicBezTo>
                      <a:pt x="102" y="39"/>
                      <a:pt x="101" y="39"/>
                      <a:pt x="101" y="39"/>
                    </a:cubicBezTo>
                    <a:cubicBezTo>
                      <a:pt x="101" y="39"/>
                      <a:pt x="101" y="40"/>
                      <a:pt x="101" y="40"/>
                    </a:cubicBezTo>
                    <a:cubicBezTo>
                      <a:pt x="102" y="41"/>
                      <a:pt x="103" y="43"/>
                      <a:pt x="104" y="44"/>
                    </a:cubicBezTo>
                    <a:cubicBezTo>
                      <a:pt x="104" y="45"/>
                      <a:pt x="104" y="46"/>
                      <a:pt x="103" y="47"/>
                    </a:cubicBezTo>
                    <a:cubicBezTo>
                      <a:pt x="101" y="49"/>
                      <a:pt x="98" y="51"/>
                      <a:pt x="94" y="51"/>
                    </a:cubicBezTo>
                    <a:cubicBezTo>
                      <a:pt x="93" y="51"/>
                      <a:pt x="93" y="53"/>
                      <a:pt x="93" y="58"/>
                    </a:cubicBezTo>
                    <a:cubicBezTo>
                      <a:pt x="92" y="59"/>
                      <a:pt x="92" y="60"/>
                      <a:pt x="92" y="61"/>
                    </a:cubicBezTo>
                    <a:cubicBezTo>
                      <a:pt x="92" y="70"/>
                      <a:pt x="85" y="71"/>
                      <a:pt x="83" y="67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0" y="67"/>
                      <a:pt x="76" y="69"/>
                      <a:pt x="75" y="70"/>
                    </a:cubicBezTo>
                    <a:cubicBezTo>
                      <a:pt x="75" y="72"/>
                      <a:pt x="74" y="74"/>
                      <a:pt x="70" y="74"/>
                    </a:cubicBezTo>
                    <a:cubicBezTo>
                      <a:pt x="69" y="74"/>
                      <a:pt x="68" y="74"/>
                      <a:pt x="66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2" y="74"/>
                      <a:pt x="59" y="77"/>
                      <a:pt x="58" y="78"/>
                    </a:cubicBezTo>
                    <a:cubicBezTo>
                      <a:pt x="58" y="78"/>
                      <a:pt x="59" y="80"/>
                      <a:pt x="59" y="82"/>
                    </a:cubicBezTo>
                    <a:cubicBezTo>
                      <a:pt x="60" y="86"/>
                      <a:pt x="60" y="88"/>
                      <a:pt x="59" y="89"/>
                    </a:cubicBezTo>
                    <a:cubicBezTo>
                      <a:pt x="58" y="93"/>
                      <a:pt x="21" y="96"/>
                      <a:pt x="15" y="96"/>
                    </a:cubicBezTo>
                    <a:cubicBezTo>
                      <a:pt x="14" y="96"/>
                      <a:pt x="13" y="96"/>
                      <a:pt x="12" y="96"/>
                    </a:cubicBezTo>
                    <a:cubicBezTo>
                      <a:pt x="10" y="96"/>
                      <a:pt x="8" y="96"/>
                      <a:pt x="7" y="95"/>
                    </a:cubicBezTo>
                    <a:cubicBezTo>
                      <a:pt x="6" y="95"/>
                      <a:pt x="6" y="95"/>
                      <a:pt x="5" y="95"/>
                    </a:cubicBezTo>
                    <a:cubicBezTo>
                      <a:pt x="4" y="95"/>
                      <a:pt x="2" y="95"/>
                      <a:pt x="1" y="95"/>
                    </a:cubicBezTo>
                    <a:cubicBezTo>
                      <a:pt x="1" y="95"/>
                      <a:pt x="0" y="95"/>
                      <a:pt x="0" y="95"/>
                    </a:cubicBezTo>
                    <a:cubicBezTo>
                      <a:pt x="0" y="95"/>
                      <a:pt x="1" y="96"/>
                      <a:pt x="1" y="96"/>
                    </a:cubicBezTo>
                    <a:cubicBezTo>
                      <a:pt x="1" y="96"/>
                      <a:pt x="1" y="97"/>
                      <a:pt x="2" y="97"/>
                    </a:cubicBezTo>
                    <a:cubicBezTo>
                      <a:pt x="2" y="97"/>
                      <a:pt x="2" y="97"/>
                      <a:pt x="2" y="98"/>
                    </a:cubicBezTo>
                    <a:cubicBezTo>
                      <a:pt x="2" y="98"/>
                      <a:pt x="2" y="98"/>
                      <a:pt x="2" y="99"/>
                    </a:cubicBezTo>
                    <a:cubicBezTo>
                      <a:pt x="4" y="101"/>
                      <a:pt x="6" y="103"/>
                      <a:pt x="9" y="104"/>
                    </a:cubicBezTo>
                    <a:cubicBezTo>
                      <a:pt x="10" y="105"/>
                      <a:pt x="11" y="106"/>
                      <a:pt x="12" y="106"/>
                    </a:cubicBezTo>
                    <a:cubicBezTo>
                      <a:pt x="17" y="108"/>
                      <a:pt x="17" y="113"/>
                      <a:pt x="17" y="116"/>
                    </a:cubicBezTo>
                    <a:cubicBezTo>
                      <a:pt x="18" y="117"/>
                      <a:pt x="18" y="118"/>
                      <a:pt x="18" y="119"/>
                    </a:cubicBezTo>
                    <a:cubicBezTo>
                      <a:pt x="21" y="120"/>
                      <a:pt x="23" y="125"/>
                      <a:pt x="23" y="128"/>
                    </a:cubicBezTo>
                    <a:cubicBezTo>
                      <a:pt x="23" y="128"/>
                      <a:pt x="23" y="129"/>
                      <a:pt x="23" y="129"/>
                    </a:cubicBezTo>
                    <a:cubicBezTo>
                      <a:pt x="22" y="130"/>
                      <a:pt x="21" y="131"/>
                      <a:pt x="20" y="131"/>
                    </a:cubicBezTo>
                    <a:cubicBezTo>
                      <a:pt x="17" y="131"/>
                      <a:pt x="15" y="132"/>
                      <a:pt x="13" y="133"/>
                    </a:cubicBezTo>
                    <a:cubicBezTo>
                      <a:pt x="12" y="133"/>
                      <a:pt x="11" y="134"/>
                      <a:pt x="10" y="134"/>
                    </a:cubicBezTo>
                    <a:cubicBezTo>
                      <a:pt x="8" y="135"/>
                      <a:pt x="4" y="139"/>
                      <a:pt x="4" y="144"/>
                    </a:cubicBezTo>
                    <a:cubicBezTo>
                      <a:pt x="4" y="144"/>
                      <a:pt x="4" y="144"/>
                      <a:pt x="4" y="145"/>
                    </a:cubicBezTo>
                    <a:cubicBezTo>
                      <a:pt x="5" y="145"/>
                      <a:pt x="6" y="145"/>
                      <a:pt x="7" y="145"/>
                    </a:cubicBezTo>
                    <a:cubicBezTo>
                      <a:pt x="17" y="145"/>
                      <a:pt x="22" y="144"/>
                      <a:pt x="22" y="144"/>
                    </a:cubicBezTo>
                    <a:cubicBezTo>
                      <a:pt x="24" y="141"/>
                      <a:pt x="30" y="140"/>
                      <a:pt x="33" y="142"/>
                    </a:cubicBezTo>
                    <a:cubicBezTo>
                      <a:pt x="34" y="143"/>
                      <a:pt x="37" y="143"/>
                      <a:pt x="41" y="143"/>
                    </a:cubicBezTo>
                    <a:cubicBezTo>
                      <a:pt x="45" y="143"/>
                      <a:pt x="48" y="143"/>
                      <a:pt x="49" y="142"/>
                    </a:cubicBezTo>
                    <a:cubicBezTo>
                      <a:pt x="51" y="141"/>
                      <a:pt x="53" y="140"/>
                      <a:pt x="55" y="140"/>
                    </a:cubicBezTo>
                    <a:cubicBezTo>
                      <a:pt x="59" y="140"/>
                      <a:pt x="61" y="143"/>
                      <a:pt x="61" y="146"/>
                    </a:cubicBezTo>
                    <a:cubicBezTo>
                      <a:pt x="61" y="147"/>
                      <a:pt x="62" y="148"/>
                      <a:pt x="64" y="149"/>
                    </a:cubicBezTo>
                    <a:cubicBezTo>
                      <a:pt x="65" y="150"/>
                      <a:pt x="65" y="150"/>
                      <a:pt x="66" y="151"/>
                    </a:cubicBezTo>
                    <a:cubicBezTo>
                      <a:pt x="68" y="153"/>
                      <a:pt x="68" y="155"/>
                      <a:pt x="68" y="156"/>
                    </a:cubicBezTo>
                    <a:cubicBezTo>
                      <a:pt x="68" y="157"/>
                      <a:pt x="68" y="158"/>
                      <a:pt x="69" y="159"/>
                    </a:cubicBezTo>
                    <a:cubicBezTo>
                      <a:pt x="69" y="160"/>
                      <a:pt x="70" y="160"/>
                      <a:pt x="72" y="161"/>
                    </a:cubicBezTo>
                    <a:cubicBezTo>
                      <a:pt x="74" y="161"/>
                      <a:pt x="76" y="162"/>
                      <a:pt x="78" y="163"/>
                    </a:cubicBezTo>
                    <a:cubicBezTo>
                      <a:pt x="78" y="163"/>
                      <a:pt x="78" y="163"/>
                      <a:pt x="78" y="163"/>
                    </a:cubicBezTo>
                    <a:cubicBezTo>
                      <a:pt x="78" y="163"/>
                      <a:pt x="78" y="163"/>
                      <a:pt x="78" y="163"/>
                    </a:cubicBezTo>
                    <a:cubicBezTo>
                      <a:pt x="79" y="162"/>
                      <a:pt x="79" y="162"/>
                      <a:pt x="79" y="161"/>
                    </a:cubicBezTo>
                    <a:cubicBezTo>
                      <a:pt x="81" y="158"/>
                      <a:pt x="83" y="154"/>
                      <a:pt x="90" y="156"/>
                    </a:cubicBezTo>
                    <a:cubicBezTo>
                      <a:pt x="91" y="156"/>
                      <a:pt x="93" y="156"/>
                      <a:pt x="93" y="156"/>
                    </a:cubicBezTo>
                    <a:cubicBezTo>
                      <a:pt x="94" y="156"/>
                      <a:pt x="95" y="156"/>
                      <a:pt x="96" y="155"/>
                    </a:cubicBezTo>
                    <a:cubicBezTo>
                      <a:pt x="97" y="155"/>
                      <a:pt x="98" y="155"/>
                      <a:pt x="99" y="155"/>
                    </a:cubicBezTo>
                    <a:cubicBezTo>
                      <a:pt x="100" y="155"/>
                      <a:pt x="100" y="155"/>
                      <a:pt x="101" y="155"/>
                    </a:cubicBezTo>
                    <a:cubicBezTo>
                      <a:pt x="104" y="156"/>
                      <a:pt x="106" y="156"/>
                      <a:pt x="107" y="154"/>
                    </a:cubicBezTo>
                    <a:cubicBezTo>
                      <a:pt x="108" y="153"/>
                      <a:pt x="106" y="149"/>
                      <a:pt x="103" y="146"/>
                    </a:cubicBezTo>
                    <a:cubicBezTo>
                      <a:pt x="101" y="144"/>
                      <a:pt x="97" y="138"/>
                      <a:pt x="98" y="133"/>
                    </a:cubicBezTo>
                    <a:cubicBezTo>
                      <a:pt x="98" y="132"/>
                      <a:pt x="97" y="131"/>
                      <a:pt x="95" y="130"/>
                    </a:cubicBezTo>
                    <a:cubicBezTo>
                      <a:pt x="93" y="129"/>
                      <a:pt x="91" y="128"/>
                      <a:pt x="91" y="125"/>
                    </a:cubicBezTo>
                    <a:cubicBezTo>
                      <a:pt x="91" y="122"/>
                      <a:pt x="95" y="117"/>
                      <a:pt x="99" y="114"/>
                    </a:cubicBezTo>
                    <a:cubicBezTo>
                      <a:pt x="99" y="113"/>
                      <a:pt x="99" y="113"/>
                      <a:pt x="100" y="113"/>
                    </a:cubicBezTo>
                    <a:cubicBezTo>
                      <a:pt x="100" y="113"/>
                      <a:pt x="101" y="112"/>
                      <a:pt x="102" y="112"/>
                    </a:cubicBezTo>
                    <a:cubicBezTo>
                      <a:pt x="103" y="112"/>
                      <a:pt x="104" y="113"/>
                      <a:pt x="105" y="113"/>
                    </a:cubicBezTo>
                    <a:cubicBezTo>
                      <a:pt x="106" y="114"/>
                      <a:pt x="107" y="114"/>
                      <a:pt x="108" y="114"/>
                    </a:cubicBezTo>
                    <a:cubicBezTo>
                      <a:pt x="108" y="113"/>
                      <a:pt x="109" y="112"/>
                      <a:pt x="111" y="112"/>
                    </a:cubicBezTo>
                    <a:cubicBezTo>
                      <a:pt x="111" y="112"/>
                      <a:pt x="111" y="112"/>
                      <a:pt x="111" y="112"/>
                    </a:cubicBezTo>
                    <a:cubicBezTo>
                      <a:pt x="111" y="112"/>
                      <a:pt x="112" y="112"/>
                      <a:pt x="112" y="112"/>
                    </a:cubicBezTo>
                    <a:cubicBezTo>
                      <a:pt x="114" y="112"/>
                      <a:pt x="115" y="112"/>
                      <a:pt x="116" y="113"/>
                    </a:cubicBezTo>
                    <a:cubicBezTo>
                      <a:pt x="117" y="113"/>
                      <a:pt x="117" y="113"/>
                      <a:pt x="117" y="113"/>
                    </a:cubicBezTo>
                    <a:cubicBezTo>
                      <a:pt x="118" y="113"/>
                      <a:pt x="121" y="109"/>
                      <a:pt x="121" y="106"/>
                    </a:cubicBezTo>
                    <a:cubicBezTo>
                      <a:pt x="122" y="102"/>
                      <a:pt x="126" y="101"/>
                      <a:pt x="129" y="100"/>
                    </a:cubicBezTo>
                    <a:cubicBezTo>
                      <a:pt x="130" y="100"/>
                      <a:pt x="131" y="99"/>
                      <a:pt x="131" y="99"/>
                    </a:cubicBezTo>
                    <a:cubicBezTo>
                      <a:pt x="132" y="98"/>
                      <a:pt x="133" y="94"/>
                      <a:pt x="134" y="92"/>
                    </a:cubicBezTo>
                    <a:cubicBezTo>
                      <a:pt x="134" y="90"/>
                      <a:pt x="135" y="88"/>
                      <a:pt x="135" y="88"/>
                    </a:cubicBezTo>
                    <a:cubicBezTo>
                      <a:pt x="136" y="86"/>
                      <a:pt x="138" y="86"/>
                      <a:pt x="139" y="86"/>
                    </a:cubicBezTo>
                    <a:cubicBezTo>
                      <a:pt x="141" y="85"/>
                      <a:pt x="142" y="85"/>
                      <a:pt x="142" y="83"/>
                    </a:cubicBezTo>
                    <a:cubicBezTo>
                      <a:pt x="142" y="76"/>
                      <a:pt x="147" y="75"/>
                      <a:pt x="149" y="75"/>
                    </a:cubicBezTo>
                    <a:cubicBezTo>
                      <a:pt x="149" y="75"/>
                      <a:pt x="149" y="73"/>
                      <a:pt x="149" y="72"/>
                    </a:cubicBezTo>
                    <a:cubicBezTo>
                      <a:pt x="149" y="70"/>
                      <a:pt x="149" y="69"/>
                      <a:pt x="149" y="68"/>
                    </a:cubicBezTo>
                    <a:cubicBezTo>
                      <a:pt x="150" y="65"/>
                      <a:pt x="151" y="61"/>
                      <a:pt x="154" y="59"/>
                    </a:cubicBezTo>
                    <a:cubicBezTo>
                      <a:pt x="155" y="59"/>
                      <a:pt x="155" y="59"/>
                      <a:pt x="156" y="58"/>
                    </a:cubicBezTo>
                    <a:cubicBezTo>
                      <a:pt x="155" y="58"/>
                      <a:pt x="154" y="57"/>
                      <a:pt x="152" y="57"/>
                    </a:cubicBezTo>
                    <a:cubicBezTo>
                      <a:pt x="152" y="57"/>
                      <a:pt x="152" y="57"/>
                      <a:pt x="151" y="57"/>
                    </a:cubicBezTo>
                    <a:cubicBezTo>
                      <a:pt x="147" y="57"/>
                      <a:pt x="144" y="49"/>
                      <a:pt x="143" y="45"/>
                    </a:cubicBezTo>
                    <a:cubicBezTo>
                      <a:pt x="143" y="45"/>
                      <a:pt x="143" y="45"/>
                      <a:pt x="143" y="45"/>
                    </a:cubicBezTo>
                    <a:cubicBezTo>
                      <a:pt x="143" y="44"/>
                      <a:pt x="143" y="44"/>
                      <a:pt x="143" y="44"/>
                    </a:cubicBezTo>
                    <a:cubicBezTo>
                      <a:pt x="143" y="41"/>
                      <a:pt x="143" y="36"/>
                      <a:pt x="142" y="35"/>
                    </a:cubicBezTo>
                    <a:cubicBezTo>
                      <a:pt x="141" y="35"/>
                      <a:pt x="140" y="33"/>
                      <a:pt x="141" y="31"/>
                    </a:cubicBezTo>
                    <a:cubicBezTo>
                      <a:pt x="142" y="28"/>
                      <a:pt x="145" y="26"/>
                      <a:pt x="149" y="26"/>
                    </a:cubicBezTo>
                    <a:cubicBezTo>
                      <a:pt x="152" y="26"/>
                      <a:pt x="154" y="27"/>
                      <a:pt x="157" y="28"/>
                    </a:cubicBezTo>
                    <a:cubicBezTo>
                      <a:pt x="160" y="28"/>
                      <a:pt x="162" y="29"/>
                      <a:pt x="164" y="29"/>
                    </a:cubicBezTo>
                    <a:cubicBezTo>
                      <a:pt x="165" y="29"/>
                      <a:pt x="165" y="29"/>
                      <a:pt x="165" y="29"/>
                    </a:cubicBezTo>
                    <a:cubicBezTo>
                      <a:pt x="167" y="27"/>
                      <a:pt x="171" y="26"/>
                      <a:pt x="174" y="25"/>
                    </a:cubicBezTo>
                    <a:cubicBezTo>
                      <a:pt x="175" y="25"/>
                      <a:pt x="176" y="25"/>
                      <a:pt x="176" y="24"/>
                    </a:cubicBezTo>
                    <a:cubicBezTo>
                      <a:pt x="177" y="24"/>
                      <a:pt x="177" y="23"/>
                      <a:pt x="179" y="20"/>
                    </a:cubicBezTo>
                    <a:cubicBezTo>
                      <a:pt x="179" y="20"/>
                      <a:pt x="179" y="20"/>
                      <a:pt x="17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49" name="Group 1186">
              <a:extLst>
                <a:ext uri="{FF2B5EF4-FFF2-40B4-BE49-F238E27FC236}">
                  <a16:creationId xmlns:a16="http://schemas.microsoft.com/office/drawing/2014/main" id="{30276270-2F12-6145-B4DD-0F827CB05FC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03405" y="3006362"/>
              <a:ext cx="1089020" cy="963989"/>
              <a:chOff x="2433" y="2872"/>
              <a:chExt cx="586" cy="536"/>
            </a:xfrm>
            <a:grpFill/>
          </p:grpSpPr>
          <p:sp>
            <p:nvSpPr>
              <p:cNvPr id="1063" name="Freeform 1187">
                <a:extLst>
                  <a:ext uri="{FF2B5EF4-FFF2-40B4-BE49-F238E27FC236}">
                    <a16:creationId xmlns:a16="http://schemas.microsoft.com/office/drawing/2014/main" id="{E0B8963B-E74E-6C4F-90B7-6A3A9BE01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3333"/>
                <a:ext cx="197" cy="75"/>
              </a:xfrm>
              <a:custGeom>
                <a:avLst/>
                <a:gdLst>
                  <a:gd name="T0" fmla="*/ 202 w 206"/>
                  <a:gd name="T1" fmla="*/ 26 h 78"/>
                  <a:gd name="T2" fmla="*/ 202 w 206"/>
                  <a:gd name="T3" fmla="*/ 26 h 78"/>
                  <a:gd name="T4" fmla="*/ 200 w 206"/>
                  <a:gd name="T5" fmla="*/ 25 h 78"/>
                  <a:gd name="T6" fmla="*/ 190 w 206"/>
                  <a:gd name="T7" fmla="*/ 12 h 78"/>
                  <a:gd name="T8" fmla="*/ 188 w 206"/>
                  <a:gd name="T9" fmla="*/ 9 h 78"/>
                  <a:gd name="T10" fmla="*/ 178 w 206"/>
                  <a:gd name="T11" fmla="*/ 7 h 78"/>
                  <a:gd name="T12" fmla="*/ 172 w 206"/>
                  <a:gd name="T13" fmla="*/ 7 h 78"/>
                  <a:gd name="T14" fmla="*/ 139 w 206"/>
                  <a:gd name="T15" fmla="*/ 14 h 78"/>
                  <a:gd name="T16" fmla="*/ 118 w 206"/>
                  <a:gd name="T17" fmla="*/ 10 h 78"/>
                  <a:gd name="T18" fmla="*/ 107 w 206"/>
                  <a:gd name="T19" fmla="*/ 5 h 78"/>
                  <a:gd name="T20" fmla="*/ 86 w 206"/>
                  <a:gd name="T21" fmla="*/ 0 h 78"/>
                  <a:gd name="T22" fmla="*/ 38 w 206"/>
                  <a:gd name="T23" fmla="*/ 13 h 78"/>
                  <a:gd name="T24" fmla="*/ 27 w 206"/>
                  <a:gd name="T25" fmla="*/ 21 h 78"/>
                  <a:gd name="T26" fmla="*/ 3 w 206"/>
                  <a:gd name="T27" fmla="*/ 23 h 78"/>
                  <a:gd name="T28" fmla="*/ 7 w 206"/>
                  <a:gd name="T29" fmla="*/ 30 h 78"/>
                  <a:gd name="T30" fmla="*/ 7 w 206"/>
                  <a:gd name="T31" fmla="*/ 43 h 78"/>
                  <a:gd name="T32" fmla="*/ 10 w 206"/>
                  <a:gd name="T33" fmla="*/ 54 h 78"/>
                  <a:gd name="T34" fmla="*/ 14 w 206"/>
                  <a:gd name="T35" fmla="*/ 60 h 78"/>
                  <a:gd name="T36" fmla="*/ 24 w 206"/>
                  <a:gd name="T37" fmla="*/ 65 h 78"/>
                  <a:gd name="T38" fmla="*/ 33 w 206"/>
                  <a:gd name="T39" fmla="*/ 73 h 78"/>
                  <a:gd name="T40" fmla="*/ 53 w 206"/>
                  <a:gd name="T41" fmla="*/ 65 h 78"/>
                  <a:gd name="T42" fmla="*/ 71 w 206"/>
                  <a:gd name="T43" fmla="*/ 75 h 78"/>
                  <a:gd name="T44" fmla="*/ 82 w 206"/>
                  <a:gd name="T45" fmla="*/ 72 h 78"/>
                  <a:gd name="T46" fmla="*/ 97 w 206"/>
                  <a:gd name="T47" fmla="*/ 67 h 78"/>
                  <a:gd name="T48" fmla="*/ 111 w 206"/>
                  <a:gd name="T49" fmla="*/ 66 h 78"/>
                  <a:gd name="T50" fmla="*/ 109 w 206"/>
                  <a:gd name="T51" fmla="*/ 76 h 78"/>
                  <a:gd name="T52" fmla="*/ 111 w 206"/>
                  <a:gd name="T53" fmla="*/ 77 h 78"/>
                  <a:gd name="T54" fmla="*/ 112 w 206"/>
                  <a:gd name="T55" fmla="*/ 76 h 78"/>
                  <a:gd name="T56" fmla="*/ 112 w 206"/>
                  <a:gd name="T57" fmla="*/ 73 h 78"/>
                  <a:gd name="T58" fmla="*/ 117 w 206"/>
                  <a:gd name="T59" fmla="*/ 67 h 78"/>
                  <a:gd name="T60" fmla="*/ 120 w 206"/>
                  <a:gd name="T61" fmla="*/ 68 h 78"/>
                  <a:gd name="T62" fmla="*/ 134 w 206"/>
                  <a:gd name="T63" fmla="*/ 65 h 78"/>
                  <a:gd name="T64" fmla="*/ 136 w 206"/>
                  <a:gd name="T65" fmla="*/ 66 h 78"/>
                  <a:gd name="T66" fmla="*/ 138 w 206"/>
                  <a:gd name="T67" fmla="*/ 67 h 78"/>
                  <a:gd name="T68" fmla="*/ 149 w 206"/>
                  <a:gd name="T69" fmla="*/ 67 h 78"/>
                  <a:gd name="T70" fmla="*/ 176 w 206"/>
                  <a:gd name="T71" fmla="*/ 61 h 78"/>
                  <a:gd name="T72" fmla="*/ 180 w 206"/>
                  <a:gd name="T73" fmla="*/ 61 h 78"/>
                  <a:gd name="T74" fmla="*/ 195 w 206"/>
                  <a:gd name="T75" fmla="*/ 61 h 78"/>
                  <a:gd name="T76" fmla="*/ 205 w 206"/>
                  <a:gd name="T77" fmla="*/ 64 h 78"/>
                  <a:gd name="T78" fmla="*/ 206 w 206"/>
                  <a:gd name="T79" fmla="*/ 64 h 78"/>
                  <a:gd name="T80" fmla="*/ 206 w 206"/>
                  <a:gd name="T81" fmla="*/ 64 h 78"/>
                  <a:gd name="T82" fmla="*/ 205 w 206"/>
                  <a:gd name="T83" fmla="*/ 63 h 78"/>
                  <a:gd name="T84" fmla="*/ 205 w 206"/>
                  <a:gd name="T85" fmla="*/ 61 h 78"/>
                  <a:gd name="T86" fmla="*/ 204 w 206"/>
                  <a:gd name="T87" fmla="*/ 60 h 78"/>
                  <a:gd name="T88" fmla="*/ 203 w 206"/>
                  <a:gd name="T89" fmla="*/ 58 h 78"/>
                  <a:gd name="T90" fmla="*/ 202 w 206"/>
                  <a:gd name="T91" fmla="*/ 57 h 78"/>
                  <a:gd name="T92" fmla="*/ 200 w 206"/>
                  <a:gd name="T93" fmla="*/ 44 h 78"/>
                  <a:gd name="T94" fmla="*/ 199 w 206"/>
                  <a:gd name="T95" fmla="*/ 41 h 78"/>
                  <a:gd name="T96" fmla="*/ 199 w 206"/>
                  <a:gd name="T97" fmla="*/ 36 h 78"/>
                  <a:gd name="T98" fmla="*/ 199 w 206"/>
                  <a:gd name="T99" fmla="*/ 33 h 78"/>
                  <a:gd name="T100" fmla="*/ 201 w 206"/>
                  <a:gd name="T101" fmla="*/ 3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6" h="78">
                    <a:moveTo>
                      <a:pt x="201" y="31"/>
                    </a:moveTo>
                    <a:cubicBezTo>
                      <a:pt x="201" y="30"/>
                      <a:pt x="201" y="28"/>
                      <a:pt x="202" y="27"/>
                    </a:cubicBezTo>
                    <a:cubicBezTo>
                      <a:pt x="202" y="27"/>
                      <a:pt x="202" y="26"/>
                      <a:pt x="202" y="26"/>
                    </a:cubicBezTo>
                    <a:cubicBezTo>
                      <a:pt x="202" y="26"/>
                      <a:pt x="202" y="26"/>
                      <a:pt x="202" y="26"/>
                    </a:cubicBezTo>
                    <a:cubicBezTo>
                      <a:pt x="202" y="26"/>
                      <a:pt x="202" y="26"/>
                      <a:pt x="202" y="26"/>
                    </a:cubicBezTo>
                    <a:cubicBezTo>
                      <a:pt x="202" y="26"/>
                      <a:pt x="202" y="26"/>
                      <a:pt x="202" y="26"/>
                    </a:cubicBezTo>
                    <a:cubicBezTo>
                      <a:pt x="202" y="26"/>
                      <a:pt x="201" y="25"/>
                      <a:pt x="201" y="25"/>
                    </a:cubicBezTo>
                    <a:cubicBezTo>
                      <a:pt x="201" y="26"/>
                      <a:pt x="201" y="25"/>
                      <a:pt x="201" y="25"/>
                    </a:cubicBezTo>
                    <a:cubicBezTo>
                      <a:pt x="200" y="25"/>
                      <a:pt x="200" y="25"/>
                      <a:pt x="200" y="25"/>
                    </a:cubicBezTo>
                    <a:cubicBezTo>
                      <a:pt x="198" y="25"/>
                      <a:pt x="194" y="25"/>
                      <a:pt x="192" y="21"/>
                    </a:cubicBezTo>
                    <a:cubicBezTo>
                      <a:pt x="191" y="19"/>
                      <a:pt x="191" y="17"/>
                      <a:pt x="191" y="16"/>
                    </a:cubicBezTo>
                    <a:cubicBezTo>
                      <a:pt x="191" y="14"/>
                      <a:pt x="191" y="14"/>
                      <a:pt x="190" y="12"/>
                    </a:cubicBezTo>
                    <a:cubicBezTo>
                      <a:pt x="190" y="12"/>
                      <a:pt x="190" y="12"/>
                      <a:pt x="190" y="12"/>
                    </a:cubicBezTo>
                    <a:cubicBezTo>
                      <a:pt x="190" y="12"/>
                      <a:pt x="190" y="12"/>
                      <a:pt x="189" y="12"/>
                    </a:cubicBezTo>
                    <a:cubicBezTo>
                      <a:pt x="189" y="11"/>
                      <a:pt x="188" y="10"/>
                      <a:pt x="188" y="9"/>
                    </a:cubicBezTo>
                    <a:cubicBezTo>
                      <a:pt x="187" y="7"/>
                      <a:pt x="185" y="6"/>
                      <a:pt x="185" y="6"/>
                    </a:cubicBezTo>
                    <a:cubicBezTo>
                      <a:pt x="184" y="6"/>
                      <a:pt x="184" y="6"/>
                      <a:pt x="184" y="6"/>
                    </a:cubicBezTo>
                    <a:cubicBezTo>
                      <a:pt x="183" y="6"/>
                      <a:pt x="182" y="7"/>
                      <a:pt x="178" y="7"/>
                    </a:cubicBezTo>
                    <a:cubicBezTo>
                      <a:pt x="177" y="7"/>
                      <a:pt x="176" y="7"/>
                      <a:pt x="175" y="7"/>
                    </a:cubicBezTo>
                    <a:cubicBezTo>
                      <a:pt x="174" y="7"/>
                      <a:pt x="174" y="7"/>
                      <a:pt x="174" y="7"/>
                    </a:cubicBezTo>
                    <a:cubicBezTo>
                      <a:pt x="173" y="7"/>
                      <a:pt x="173" y="7"/>
                      <a:pt x="172" y="7"/>
                    </a:cubicBezTo>
                    <a:cubicBezTo>
                      <a:pt x="167" y="11"/>
                      <a:pt x="158" y="14"/>
                      <a:pt x="153" y="14"/>
                    </a:cubicBezTo>
                    <a:cubicBezTo>
                      <a:pt x="151" y="14"/>
                      <a:pt x="150" y="14"/>
                      <a:pt x="150" y="13"/>
                    </a:cubicBezTo>
                    <a:cubicBezTo>
                      <a:pt x="148" y="13"/>
                      <a:pt x="143" y="13"/>
                      <a:pt x="139" y="14"/>
                    </a:cubicBezTo>
                    <a:cubicBezTo>
                      <a:pt x="136" y="14"/>
                      <a:pt x="133" y="14"/>
                      <a:pt x="131" y="14"/>
                    </a:cubicBezTo>
                    <a:cubicBezTo>
                      <a:pt x="127" y="14"/>
                      <a:pt x="124" y="13"/>
                      <a:pt x="122" y="11"/>
                    </a:cubicBezTo>
                    <a:cubicBezTo>
                      <a:pt x="121" y="10"/>
                      <a:pt x="119" y="10"/>
                      <a:pt x="118" y="10"/>
                    </a:cubicBezTo>
                    <a:cubicBezTo>
                      <a:pt x="117" y="10"/>
                      <a:pt x="117" y="10"/>
                      <a:pt x="117" y="10"/>
                    </a:cubicBezTo>
                    <a:cubicBezTo>
                      <a:pt x="114" y="10"/>
                      <a:pt x="112" y="8"/>
                      <a:pt x="111" y="7"/>
                    </a:cubicBezTo>
                    <a:cubicBezTo>
                      <a:pt x="110" y="6"/>
                      <a:pt x="109" y="5"/>
                      <a:pt x="107" y="5"/>
                    </a:cubicBezTo>
                    <a:cubicBezTo>
                      <a:pt x="105" y="5"/>
                      <a:pt x="104" y="5"/>
                      <a:pt x="103" y="4"/>
                    </a:cubicBezTo>
                    <a:cubicBezTo>
                      <a:pt x="102" y="3"/>
                      <a:pt x="99" y="2"/>
                      <a:pt x="90" y="1"/>
                    </a:cubicBezTo>
                    <a:cubicBezTo>
                      <a:pt x="89" y="1"/>
                      <a:pt x="87" y="0"/>
                      <a:pt x="86" y="0"/>
                    </a:cubicBezTo>
                    <a:cubicBezTo>
                      <a:pt x="73" y="0"/>
                      <a:pt x="62" y="7"/>
                      <a:pt x="58" y="11"/>
                    </a:cubicBezTo>
                    <a:cubicBezTo>
                      <a:pt x="56" y="12"/>
                      <a:pt x="52" y="13"/>
                      <a:pt x="47" y="13"/>
                    </a:cubicBezTo>
                    <a:cubicBezTo>
                      <a:pt x="44" y="13"/>
                      <a:pt x="41" y="13"/>
                      <a:pt x="38" y="13"/>
                    </a:cubicBezTo>
                    <a:cubicBezTo>
                      <a:pt x="36" y="13"/>
                      <a:pt x="34" y="12"/>
                      <a:pt x="33" y="12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5"/>
                      <a:pt x="32" y="19"/>
                      <a:pt x="27" y="21"/>
                    </a:cubicBezTo>
                    <a:cubicBezTo>
                      <a:pt x="24" y="22"/>
                      <a:pt x="20" y="22"/>
                      <a:pt x="16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8" y="22"/>
                      <a:pt x="5" y="22"/>
                      <a:pt x="3" y="23"/>
                    </a:cubicBezTo>
                    <a:cubicBezTo>
                      <a:pt x="1" y="24"/>
                      <a:pt x="0" y="27"/>
                      <a:pt x="0" y="28"/>
                    </a:cubicBezTo>
                    <a:cubicBezTo>
                      <a:pt x="0" y="28"/>
                      <a:pt x="1" y="28"/>
                      <a:pt x="1" y="28"/>
                    </a:cubicBezTo>
                    <a:cubicBezTo>
                      <a:pt x="4" y="28"/>
                      <a:pt x="6" y="29"/>
                      <a:pt x="7" y="30"/>
                    </a:cubicBezTo>
                    <a:cubicBezTo>
                      <a:pt x="7" y="31"/>
                      <a:pt x="7" y="33"/>
                      <a:pt x="7" y="34"/>
                    </a:cubicBezTo>
                    <a:cubicBezTo>
                      <a:pt x="7" y="34"/>
                      <a:pt x="7" y="35"/>
                      <a:pt x="7" y="35"/>
                    </a:cubicBezTo>
                    <a:cubicBezTo>
                      <a:pt x="8" y="37"/>
                      <a:pt x="9" y="40"/>
                      <a:pt x="7" y="43"/>
                    </a:cubicBezTo>
                    <a:cubicBezTo>
                      <a:pt x="6" y="43"/>
                      <a:pt x="6" y="44"/>
                      <a:pt x="6" y="45"/>
                    </a:cubicBezTo>
                    <a:cubicBezTo>
                      <a:pt x="6" y="46"/>
                      <a:pt x="6" y="47"/>
                      <a:pt x="7" y="47"/>
                    </a:cubicBezTo>
                    <a:cubicBezTo>
                      <a:pt x="10" y="49"/>
                      <a:pt x="11" y="52"/>
                      <a:pt x="10" y="54"/>
                    </a:cubicBezTo>
                    <a:cubicBezTo>
                      <a:pt x="10" y="55"/>
                      <a:pt x="9" y="55"/>
                      <a:pt x="9" y="56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12" y="58"/>
                      <a:pt x="13" y="59"/>
                      <a:pt x="14" y="60"/>
                    </a:cubicBezTo>
                    <a:cubicBezTo>
                      <a:pt x="14" y="60"/>
                      <a:pt x="15" y="61"/>
                      <a:pt x="16" y="61"/>
                    </a:cubicBezTo>
                    <a:cubicBezTo>
                      <a:pt x="18" y="62"/>
                      <a:pt x="21" y="63"/>
                      <a:pt x="21" y="65"/>
                    </a:cubicBezTo>
                    <a:cubicBezTo>
                      <a:pt x="21" y="65"/>
                      <a:pt x="22" y="66"/>
                      <a:pt x="24" y="65"/>
                    </a:cubicBezTo>
                    <a:cubicBezTo>
                      <a:pt x="25" y="65"/>
                      <a:pt x="25" y="65"/>
                      <a:pt x="26" y="65"/>
                    </a:cubicBezTo>
                    <a:cubicBezTo>
                      <a:pt x="29" y="65"/>
                      <a:pt x="31" y="68"/>
                      <a:pt x="32" y="71"/>
                    </a:cubicBezTo>
                    <a:cubicBezTo>
                      <a:pt x="33" y="72"/>
                      <a:pt x="33" y="72"/>
                      <a:pt x="33" y="73"/>
                    </a:cubicBezTo>
                    <a:cubicBezTo>
                      <a:pt x="34" y="73"/>
                      <a:pt x="34" y="74"/>
                      <a:pt x="37" y="74"/>
                    </a:cubicBezTo>
                    <a:cubicBezTo>
                      <a:pt x="40" y="74"/>
                      <a:pt x="44" y="72"/>
                      <a:pt x="44" y="71"/>
                    </a:cubicBezTo>
                    <a:cubicBezTo>
                      <a:pt x="44" y="69"/>
                      <a:pt x="45" y="65"/>
                      <a:pt x="53" y="65"/>
                    </a:cubicBezTo>
                    <a:cubicBezTo>
                      <a:pt x="54" y="65"/>
                      <a:pt x="55" y="65"/>
                      <a:pt x="56" y="65"/>
                    </a:cubicBezTo>
                    <a:cubicBezTo>
                      <a:pt x="60" y="66"/>
                      <a:pt x="64" y="69"/>
                      <a:pt x="68" y="72"/>
                    </a:cubicBezTo>
                    <a:cubicBezTo>
                      <a:pt x="69" y="73"/>
                      <a:pt x="71" y="74"/>
                      <a:pt x="71" y="75"/>
                    </a:cubicBezTo>
                    <a:cubicBezTo>
                      <a:pt x="72" y="75"/>
                      <a:pt x="72" y="75"/>
                      <a:pt x="72" y="75"/>
                    </a:cubicBezTo>
                    <a:cubicBezTo>
                      <a:pt x="73" y="75"/>
                      <a:pt x="75" y="74"/>
                      <a:pt x="77" y="74"/>
                    </a:cubicBezTo>
                    <a:cubicBezTo>
                      <a:pt x="79" y="73"/>
                      <a:pt x="81" y="72"/>
                      <a:pt x="82" y="72"/>
                    </a:cubicBezTo>
                    <a:cubicBezTo>
                      <a:pt x="84" y="72"/>
                      <a:pt x="87" y="70"/>
                      <a:pt x="89" y="68"/>
                    </a:cubicBezTo>
                    <a:cubicBezTo>
                      <a:pt x="90" y="67"/>
                      <a:pt x="91" y="66"/>
                      <a:pt x="92" y="66"/>
                    </a:cubicBezTo>
                    <a:cubicBezTo>
                      <a:pt x="94" y="65"/>
                      <a:pt x="96" y="66"/>
                      <a:pt x="97" y="67"/>
                    </a:cubicBezTo>
                    <a:cubicBezTo>
                      <a:pt x="99" y="68"/>
                      <a:pt x="100" y="69"/>
                      <a:pt x="101" y="68"/>
                    </a:cubicBezTo>
                    <a:cubicBezTo>
                      <a:pt x="103" y="67"/>
                      <a:pt x="106" y="65"/>
                      <a:pt x="109" y="65"/>
                    </a:cubicBezTo>
                    <a:cubicBezTo>
                      <a:pt x="110" y="65"/>
                      <a:pt x="111" y="65"/>
                      <a:pt x="111" y="66"/>
                    </a:cubicBezTo>
                    <a:cubicBezTo>
                      <a:pt x="112" y="66"/>
                      <a:pt x="112" y="67"/>
                      <a:pt x="113" y="68"/>
                    </a:cubicBezTo>
                    <a:cubicBezTo>
                      <a:pt x="113" y="69"/>
                      <a:pt x="112" y="71"/>
                      <a:pt x="111" y="72"/>
                    </a:cubicBezTo>
                    <a:cubicBezTo>
                      <a:pt x="110" y="73"/>
                      <a:pt x="109" y="75"/>
                      <a:pt x="109" y="76"/>
                    </a:cubicBezTo>
                    <a:cubicBezTo>
                      <a:pt x="109" y="76"/>
                      <a:pt x="110" y="77"/>
                      <a:pt x="110" y="78"/>
                    </a:cubicBezTo>
                    <a:cubicBezTo>
                      <a:pt x="110" y="78"/>
                      <a:pt x="110" y="78"/>
                      <a:pt x="110" y="78"/>
                    </a:cubicBezTo>
                    <a:cubicBezTo>
                      <a:pt x="110" y="78"/>
                      <a:pt x="111" y="77"/>
                      <a:pt x="111" y="77"/>
                    </a:cubicBezTo>
                    <a:cubicBezTo>
                      <a:pt x="111" y="77"/>
                      <a:pt x="111" y="77"/>
                      <a:pt x="111" y="77"/>
                    </a:cubicBezTo>
                    <a:cubicBezTo>
                      <a:pt x="111" y="76"/>
                      <a:pt x="111" y="76"/>
                      <a:pt x="112" y="76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112" y="76"/>
                      <a:pt x="112" y="75"/>
                      <a:pt x="112" y="75"/>
                    </a:cubicBezTo>
                    <a:cubicBezTo>
                      <a:pt x="112" y="75"/>
                      <a:pt x="112" y="75"/>
                      <a:pt x="112" y="75"/>
                    </a:cubicBezTo>
                    <a:cubicBezTo>
                      <a:pt x="112" y="74"/>
                      <a:pt x="112" y="74"/>
                      <a:pt x="112" y="73"/>
                    </a:cubicBezTo>
                    <a:cubicBezTo>
                      <a:pt x="112" y="73"/>
                      <a:pt x="112" y="73"/>
                      <a:pt x="112" y="72"/>
                    </a:cubicBezTo>
                    <a:cubicBezTo>
                      <a:pt x="112" y="71"/>
                      <a:pt x="113" y="70"/>
                      <a:pt x="113" y="70"/>
                    </a:cubicBezTo>
                    <a:cubicBezTo>
                      <a:pt x="114" y="68"/>
                      <a:pt x="115" y="67"/>
                      <a:pt x="117" y="67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18" y="67"/>
                      <a:pt x="119" y="68"/>
                      <a:pt x="120" y="68"/>
                    </a:cubicBezTo>
                    <a:cubicBezTo>
                      <a:pt x="122" y="70"/>
                      <a:pt x="124" y="70"/>
                      <a:pt x="128" y="68"/>
                    </a:cubicBezTo>
                    <a:cubicBezTo>
                      <a:pt x="129" y="68"/>
                      <a:pt x="130" y="67"/>
                      <a:pt x="131" y="67"/>
                    </a:cubicBezTo>
                    <a:cubicBezTo>
                      <a:pt x="132" y="66"/>
                      <a:pt x="133" y="65"/>
                      <a:pt x="134" y="65"/>
                    </a:cubicBezTo>
                    <a:cubicBezTo>
                      <a:pt x="135" y="65"/>
                      <a:pt x="135" y="66"/>
                      <a:pt x="135" y="66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6"/>
                      <a:pt x="137" y="66"/>
                      <a:pt x="137" y="66"/>
                    </a:cubicBezTo>
                    <a:cubicBezTo>
                      <a:pt x="137" y="67"/>
                      <a:pt x="137" y="67"/>
                      <a:pt x="137" y="67"/>
                    </a:cubicBezTo>
                    <a:cubicBezTo>
                      <a:pt x="137" y="67"/>
                      <a:pt x="137" y="67"/>
                      <a:pt x="138" y="67"/>
                    </a:cubicBezTo>
                    <a:cubicBezTo>
                      <a:pt x="138" y="67"/>
                      <a:pt x="138" y="68"/>
                      <a:pt x="139" y="68"/>
                    </a:cubicBezTo>
                    <a:cubicBezTo>
                      <a:pt x="140" y="68"/>
                      <a:pt x="141" y="68"/>
                      <a:pt x="142" y="67"/>
                    </a:cubicBezTo>
                    <a:cubicBezTo>
                      <a:pt x="144" y="67"/>
                      <a:pt x="146" y="67"/>
                      <a:pt x="149" y="67"/>
                    </a:cubicBezTo>
                    <a:cubicBezTo>
                      <a:pt x="152" y="67"/>
                      <a:pt x="154" y="66"/>
                      <a:pt x="156" y="65"/>
                    </a:cubicBezTo>
                    <a:cubicBezTo>
                      <a:pt x="158" y="64"/>
                      <a:pt x="160" y="62"/>
                      <a:pt x="164" y="63"/>
                    </a:cubicBezTo>
                    <a:cubicBezTo>
                      <a:pt x="170" y="63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80" y="62"/>
                      <a:pt x="180" y="62"/>
                      <a:pt x="180" y="62"/>
                    </a:cubicBezTo>
                    <a:cubicBezTo>
                      <a:pt x="180" y="62"/>
                      <a:pt x="180" y="62"/>
                      <a:pt x="180" y="61"/>
                    </a:cubicBezTo>
                    <a:cubicBezTo>
                      <a:pt x="181" y="60"/>
                      <a:pt x="182" y="59"/>
                      <a:pt x="185" y="58"/>
                    </a:cubicBezTo>
                    <a:cubicBezTo>
                      <a:pt x="189" y="58"/>
                      <a:pt x="191" y="59"/>
                      <a:pt x="193" y="60"/>
                    </a:cubicBezTo>
                    <a:cubicBezTo>
                      <a:pt x="194" y="60"/>
                      <a:pt x="194" y="61"/>
                      <a:pt x="195" y="61"/>
                    </a:cubicBezTo>
                    <a:cubicBezTo>
                      <a:pt x="195" y="60"/>
                      <a:pt x="196" y="60"/>
                      <a:pt x="196" y="60"/>
                    </a:cubicBezTo>
                    <a:cubicBezTo>
                      <a:pt x="198" y="60"/>
                      <a:pt x="200" y="61"/>
                      <a:pt x="202" y="62"/>
                    </a:cubicBezTo>
                    <a:cubicBezTo>
                      <a:pt x="203" y="63"/>
                      <a:pt x="204" y="63"/>
                      <a:pt x="205" y="64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64"/>
                      <a:pt x="205" y="64"/>
                      <a:pt x="206" y="64"/>
                    </a:cubicBezTo>
                    <a:cubicBezTo>
                      <a:pt x="206" y="64"/>
                      <a:pt x="206" y="64"/>
                      <a:pt x="206" y="64"/>
                    </a:cubicBezTo>
                    <a:cubicBezTo>
                      <a:pt x="206" y="64"/>
                      <a:pt x="206" y="64"/>
                      <a:pt x="206" y="64"/>
                    </a:cubicBezTo>
                    <a:cubicBezTo>
                      <a:pt x="206" y="64"/>
                      <a:pt x="206" y="64"/>
                      <a:pt x="206" y="64"/>
                    </a:cubicBezTo>
                    <a:cubicBezTo>
                      <a:pt x="206" y="64"/>
                      <a:pt x="206" y="64"/>
                      <a:pt x="206" y="64"/>
                    </a:cubicBezTo>
                    <a:cubicBezTo>
                      <a:pt x="206" y="64"/>
                      <a:pt x="206" y="64"/>
                      <a:pt x="206" y="63"/>
                    </a:cubicBezTo>
                    <a:cubicBezTo>
                      <a:pt x="206" y="63"/>
                      <a:pt x="206" y="63"/>
                      <a:pt x="205" y="63"/>
                    </a:cubicBezTo>
                    <a:cubicBezTo>
                      <a:pt x="205" y="63"/>
                      <a:pt x="205" y="63"/>
                      <a:pt x="205" y="63"/>
                    </a:cubicBezTo>
                    <a:cubicBezTo>
                      <a:pt x="205" y="62"/>
                      <a:pt x="205" y="62"/>
                      <a:pt x="205" y="62"/>
                    </a:cubicBezTo>
                    <a:cubicBezTo>
                      <a:pt x="205" y="62"/>
                      <a:pt x="205" y="62"/>
                      <a:pt x="205" y="62"/>
                    </a:cubicBezTo>
                    <a:cubicBezTo>
                      <a:pt x="205" y="62"/>
                      <a:pt x="205" y="61"/>
                      <a:pt x="205" y="61"/>
                    </a:cubicBezTo>
                    <a:cubicBezTo>
                      <a:pt x="204" y="61"/>
                      <a:pt x="204" y="61"/>
                      <a:pt x="204" y="61"/>
                    </a:cubicBezTo>
                    <a:cubicBezTo>
                      <a:pt x="204" y="61"/>
                      <a:pt x="204" y="60"/>
                      <a:pt x="204" y="60"/>
                    </a:cubicBezTo>
                    <a:cubicBezTo>
                      <a:pt x="204" y="60"/>
                      <a:pt x="204" y="60"/>
                      <a:pt x="204" y="60"/>
                    </a:cubicBezTo>
                    <a:cubicBezTo>
                      <a:pt x="204" y="59"/>
                      <a:pt x="203" y="59"/>
                      <a:pt x="203" y="59"/>
                    </a:cubicBezTo>
                    <a:cubicBezTo>
                      <a:pt x="203" y="59"/>
                      <a:pt x="203" y="59"/>
                      <a:pt x="203" y="58"/>
                    </a:cubicBezTo>
                    <a:cubicBezTo>
                      <a:pt x="203" y="58"/>
                      <a:pt x="203" y="58"/>
                      <a:pt x="203" y="58"/>
                    </a:cubicBezTo>
                    <a:cubicBezTo>
                      <a:pt x="203" y="58"/>
                      <a:pt x="202" y="58"/>
                      <a:pt x="202" y="58"/>
                    </a:cubicBezTo>
                    <a:cubicBezTo>
                      <a:pt x="202" y="58"/>
                      <a:pt x="202" y="58"/>
                      <a:pt x="202" y="58"/>
                    </a:cubicBezTo>
                    <a:cubicBezTo>
                      <a:pt x="202" y="57"/>
                      <a:pt x="202" y="57"/>
                      <a:pt x="202" y="57"/>
                    </a:cubicBezTo>
                    <a:cubicBezTo>
                      <a:pt x="199" y="56"/>
                      <a:pt x="200" y="53"/>
                      <a:pt x="200" y="48"/>
                    </a:cubicBezTo>
                    <a:cubicBezTo>
                      <a:pt x="200" y="47"/>
                      <a:pt x="200" y="46"/>
                      <a:pt x="200" y="45"/>
                    </a:cubicBezTo>
                    <a:cubicBezTo>
                      <a:pt x="201" y="44"/>
                      <a:pt x="200" y="44"/>
                      <a:pt x="200" y="44"/>
                    </a:cubicBezTo>
                    <a:cubicBezTo>
                      <a:pt x="200" y="44"/>
                      <a:pt x="200" y="43"/>
                      <a:pt x="200" y="42"/>
                    </a:cubicBezTo>
                    <a:cubicBezTo>
                      <a:pt x="200" y="42"/>
                      <a:pt x="200" y="41"/>
                      <a:pt x="200" y="41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199" y="40"/>
                      <a:pt x="199" y="40"/>
                      <a:pt x="199" y="40"/>
                    </a:cubicBezTo>
                    <a:cubicBezTo>
                      <a:pt x="199" y="39"/>
                      <a:pt x="199" y="39"/>
                      <a:pt x="199" y="39"/>
                    </a:cubicBezTo>
                    <a:cubicBezTo>
                      <a:pt x="199" y="38"/>
                      <a:pt x="199" y="37"/>
                      <a:pt x="199" y="36"/>
                    </a:cubicBezTo>
                    <a:cubicBezTo>
                      <a:pt x="199" y="36"/>
                      <a:pt x="199" y="36"/>
                      <a:pt x="199" y="36"/>
                    </a:cubicBezTo>
                    <a:cubicBezTo>
                      <a:pt x="199" y="36"/>
                      <a:pt x="199" y="35"/>
                      <a:pt x="199" y="35"/>
                    </a:cubicBezTo>
                    <a:cubicBezTo>
                      <a:pt x="199" y="34"/>
                      <a:pt x="199" y="34"/>
                      <a:pt x="199" y="33"/>
                    </a:cubicBezTo>
                    <a:cubicBezTo>
                      <a:pt x="199" y="33"/>
                      <a:pt x="200" y="33"/>
                      <a:pt x="200" y="32"/>
                    </a:cubicBezTo>
                    <a:cubicBezTo>
                      <a:pt x="200" y="32"/>
                      <a:pt x="200" y="32"/>
                      <a:pt x="200" y="32"/>
                    </a:cubicBezTo>
                    <a:cubicBezTo>
                      <a:pt x="201" y="32"/>
                      <a:pt x="201" y="32"/>
                      <a:pt x="201" y="32"/>
                    </a:cubicBezTo>
                    <a:cubicBezTo>
                      <a:pt x="201" y="32"/>
                      <a:pt x="201" y="32"/>
                      <a:pt x="20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64" name="Freeform 1188">
                <a:extLst>
                  <a:ext uri="{FF2B5EF4-FFF2-40B4-BE49-F238E27FC236}">
                    <a16:creationId xmlns:a16="http://schemas.microsoft.com/office/drawing/2014/main" id="{490478D0-E9AD-9741-B932-FF3715179F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3334"/>
                <a:ext cx="25" cy="16"/>
              </a:xfrm>
              <a:custGeom>
                <a:avLst/>
                <a:gdLst>
                  <a:gd name="T0" fmla="*/ 3 w 26"/>
                  <a:gd name="T1" fmla="*/ 2 h 17"/>
                  <a:gd name="T2" fmla="*/ 4 w 26"/>
                  <a:gd name="T3" fmla="*/ 4 h 17"/>
                  <a:gd name="T4" fmla="*/ 4 w 26"/>
                  <a:gd name="T5" fmla="*/ 4 h 17"/>
                  <a:gd name="T6" fmla="*/ 4 w 26"/>
                  <a:gd name="T7" fmla="*/ 4 h 17"/>
                  <a:gd name="T8" fmla="*/ 4 w 26"/>
                  <a:gd name="T9" fmla="*/ 4 h 17"/>
                  <a:gd name="T10" fmla="*/ 4 w 26"/>
                  <a:gd name="T11" fmla="*/ 6 h 17"/>
                  <a:gd name="T12" fmla="*/ 2 w 26"/>
                  <a:gd name="T13" fmla="*/ 11 h 17"/>
                  <a:gd name="T14" fmla="*/ 1 w 26"/>
                  <a:gd name="T15" fmla="*/ 12 h 17"/>
                  <a:gd name="T16" fmla="*/ 1 w 26"/>
                  <a:gd name="T17" fmla="*/ 13 h 17"/>
                  <a:gd name="T18" fmla="*/ 1 w 26"/>
                  <a:gd name="T19" fmla="*/ 13 h 17"/>
                  <a:gd name="T20" fmla="*/ 0 w 26"/>
                  <a:gd name="T21" fmla="*/ 14 h 17"/>
                  <a:gd name="T22" fmla="*/ 0 w 26"/>
                  <a:gd name="T23" fmla="*/ 14 h 17"/>
                  <a:gd name="T24" fmla="*/ 0 w 26"/>
                  <a:gd name="T25" fmla="*/ 15 h 17"/>
                  <a:gd name="T26" fmla="*/ 0 w 26"/>
                  <a:gd name="T27" fmla="*/ 15 h 17"/>
                  <a:gd name="T28" fmla="*/ 0 w 26"/>
                  <a:gd name="T29" fmla="*/ 15 h 17"/>
                  <a:gd name="T30" fmla="*/ 3 w 26"/>
                  <a:gd name="T31" fmla="*/ 17 h 17"/>
                  <a:gd name="T32" fmla="*/ 8 w 26"/>
                  <a:gd name="T33" fmla="*/ 14 h 17"/>
                  <a:gd name="T34" fmla="*/ 13 w 26"/>
                  <a:gd name="T35" fmla="*/ 10 h 17"/>
                  <a:gd name="T36" fmla="*/ 21 w 26"/>
                  <a:gd name="T37" fmla="*/ 10 h 17"/>
                  <a:gd name="T38" fmla="*/ 26 w 26"/>
                  <a:gd name="T39" fmla="*/ 10 h 17"/>
                  <a:gd name="T40" fmla="*/ 23 w 26"/>
                  <a:gd name="T41" fmla="*/ 8 h 17"/>
                  <a:gd name="T42" fmla="*/ 19 w 26"/>
                  <a:gd name="T43" fmla="*/ 5 h 17"/>
                  <a:gd name="T44" fmla="*/ 16 w 26"/>
                  <a:gd name="T45" fmla="*/ 1 h 17"/>
                  <a:gd name="T46" fmla="*/ 15 w 26"/>
                  <a:gd name="T47" fmla="*/ 1 h 17"/>
                  <a:gd name="T48" fmla="*/ 14 w 26"/>
                  <a:gd name="T49" fmla="*/ 1 h 17"/>
                  <a:gd name="T50" fmla="*/ 14 w 26"/>
                  <a:gd name="T51" fmla="*/ 1 h 17"/>
                  <a:gd name="T52" fmla="*/ 14 w 26"/>
                  <a:gd name="T53" fmla="*/ 1 h 17"/>
                  <a:gd name="T54" fmla="*/ 12 w 26"/>
                  <a:gd name="T55" fmla="*/ 1 h 17"/>
                  <a:gd name="T56" fmla="*/ 8 w 26"/>
                  <a:gd name="T57" fmla="*/ 0 h 17"/>
                  <a:gd name="T58" fmla="*/ 3 w 26"/>
                  <a:gd name="T59" fmla="*/ 1 h 17"/>
                  <a:gd name="T60" fmla="*/ 3 w 26"/>
                  <a:gd name="T61" fmla="*/ 1 h 17"/>
                  <a:gd name="T62" fmla="*/ 3 w 26"/>
                  <a:gd name="T6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" h="17">
                    <a:moveTo>
                      <a:pt x="3" y="2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9"/>
                      <a:pt x="3" y="10"/>
                      <a:pt x="2" y="11"/>
                    </a:cubicBezTo>
                    <a:cubicBezTo>
                      <a:pt x="2" y="11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2" y="17"/>
                      <a:pt x="3" y="17"/>
                    </a:cubicBezTo>
                    <a:cubicBezTo>
                      <a:pt x="5" y="17"/>
                      <a:pt x="6" y="16"/>
                      <a:pt x="8" y="14"/>
                    </a:cubicBezTo>
                    <a:cubicBezTo>
                      <a:pt x="9" y="13"/>
                      <a:pt x="11" y="11"/>
                      <a:pt x="13" y="10"/>
                    </a:cubicBezTo>
                    <a:cubicBezTo>
                      <a:pt x="15" y="9"/>
                      <a:pt x="18" y="10"/>
                      <a:pt x="21" y="10"/>
                    </a:cubicBezTo>
                    <a:cubicBezTo>
                      <a:pt x="23" y="10"/>
                      <a:pt x="25" y="10"/>
                      <a:pt x="26" y="10"/>
                    </a:cubicBezTo>
                    <a:cubicBezTo>
                      <a:pt x="25" y="9"/>
                      <a:pt x="24" y="9"/>
                      <a:pt x="23" y="8"/>
                    </a:cubicBezTo>
                    <a:cubicBezTo>
                      <a:pt x="22" y="7"/>
                      <a:pt x="20" y="6"/>
                      <a:pt x="19" y="5"/>
                    </a:cubicBezTo>
                    <a:cubicBezTo>
                      <a:pt x="18" y="4"/>
                      <a:pt x="17" y="3"/>
                      <a:pt x="16" y="1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2" y="1"/>
                    </a:cubicBezTo>
                    <a:cubicBezTo>
                      <a:pt x="12" y="1"/>
                      <a:pt x="11" y="0"/>
                      <a:pt x="8" y="0"/>
                    </a:cubicBezTo>
                    <a:cubicBezTo>
                      <a:pt x="6" y="0"/>
                      <a:pt x="4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65" name="Freeform 1189">
                <a:extLst>
                  <a:ext uri="{FF2B5EF4-FFF2-40B4-BE49-F238E27FC236}">
                    <a16:creationId xmlns:a16="http://schemas.microsoft.com/office/drawing/2014/main" id="{BF971775-98D8-8842-8E5E-9052B0B9D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" y="3154"/>
                <a:ext cx="100" cy="80"/>
              </a:xfrm>
              <a:custGeom>
                <a:avLst/>
                <a:gdLst>
                  <a:gd name="T0" fmla="*/ 12 w 104"/>
                  <a:gd name="T1" fmla="*/ 58 h 83"/>
                  <a:gd name="T2" fmla="*/ 14 w 104"/>
                  <a:gd name="T3" fmla="*/ 59 h 83"/>
                  <a:gd name="T4" fmla="*/ 25 w 104"/>
                  <a:gd name="T5" fmla="*/ 68 h 83"/>
                  <a:gd name="T6" fmla="*/ 32 w 104"/>
                  <a:gd name="T7" fmla="*/ 66 h 83"/>
                  <a:gd name="T8" fmla="*/ 38 w 104"/>
                  <a:gd name="T9" fmla="*/ 71 h 83"/>
                  <a:gd name="T10" fmla="*/ 45 w 104"/>
                  <a:gd name="T11" fmla="*/ 72 h 83"/>
                  <a:gd name="T12" fmla="*/ 49 w 104"/>
                  <a:gd name="T13" fmla="*/ 78 h 83"/>
                  <a:gd name="T14" fmla="*/ 50 w 104"/>
                  <a:gd name="T15" fmla="*/ 79 h 83"/>
                  <a:gd name="T16" fmla="*/ 52 w 104"/>
                  <a:gd name="T17" fmla="*/ 78 h 83"/>
                  <a:gd name="T18" fmla="*/ 62 w 104"/>
                  <a:gd name="T19" fmla="*/ 79 h 83"/>
                  <a:gd name="T20" fmla="*/ 70 w 104"/>
                  <a:gd name="T21" fmla="*/ 79 h 83"/>
                  <a:gd name="T22" fmla="*/ 85 w 104"/>
                  <a:gd name="T23" fmla="*/ 83 h 83"/>
                  <a:gd name="T24" fmla="*/ 85 w 104"/>
                  <a:gd name="T25" fmla="*/ 83 h 83"/>
                  <a:gd name="T26" fmla="*/ 88 w 104"/>
                  <a:gd name="T27" fmla="*/ 83 h 83"/>
                  <a:gd name="T28" fmla="*/ 88 w 104"/>
                  <a:gd name="T29" fmla="*/ 81 h 83"/>
                  <a:gd name="T30" fmla="*/ 88 w 104"/>
                  <a:gd name="T31" fmla="*/ 78 h 83"/>
                  <a:gd name="T32" fmla="*/ 95 w 104"/>
                  <a:gd name="T33" fmla="*/ 70 h 83"/>
                  <a:gd name="T34" fmla="*/ 101 w 104"/>
                  <a:gd name="T35" fmla="*/ 64 h 83"/>
                  <a:gd name="T36" fmla="*/ 99 w 104"/>
                  <a:gd name="T37" fmla="*/ 54 h 83"/>
                  <a:gd name="T38" fmla="*/ 98 w 104"/>
                  <a:gd name="T39" fmla="*/ 52 h 83"/>
                  <a:gd name="T40" fmla="*/ 98 w 104"/>
                  <a:gd name="T41" fmla="*/ 51 h 83"/>
                  <a:gd name="T42" fmla="*/ 98 w 104"/>
                  <a:gd name="T43" fmla="*/ 50 h 83"/>
                  <a:gd name="T44" fmla="*/ 97 w 104"/>
                  <a:gd name="T45" fmla="*/ 47 h 83"/>
                  <a:gd name="T46" fmla="*/ 98 w 104"/>
                  <a:gd name="T47" fmla="*/ 45 h 83"/>
                  <a:gd name="T48" fmla="*/ 98 w 104"/>
                  <a:gd name="T49" fmla="*/ 44 h 83"/>
                  <a:gd name="T50" fmla="*/ 98 w 104"/>
                  <a:gd name="T51" fmla="*/ 42 h 83"/>
                  <a:gd name="T52" fmla="*/ 97 w 104"/>
                  <a:gd name="T53" fmla="*/ 41 h 83"/>
                  <a:gd name="T54" fmla="*/ 94 w 104"/>
                  <a:gd name="T55" fmla="*/ 37 h 83"/>
                  <a:gd name="T56" fmla="*/ 101 w 104"/>
                  <a:gd name="T57" fmla="*/ 23 h 83"/>
                  <a:gd name="T58" fmla="*/ 99 w 104"/>
                  <a:gd name="T59" fmla="*/ 12 h 83"/>
                  <a:gd name="T60" fmla="*/ 98 w 104"/>
                  <a:gd name="T61" fmla="*/ 11 h 83"/>
                  <a:gd name="T62" fmla="*/ 92 w 104"/>
                  <a:gd name="T63" fmla="*/ 8 h 83"/>
                  <a:gd name="T64" fmla="*/ 91 w 104"/>
                  <a:gd name="T65" fmla="*/ 8 h 83"/>
                  <a:gd name="T66" fmla="*/ 90 w 104"/>
                  <a:gd name="T67" fmla="*/ 8 h 83"/>
                  <a:gd name="T68" fmla="*/ 88 w 104"/>
                  <a:gd name="T69" fmla="*/ 8 h 83"/>
                  <a:gd name="T70" fmla="*/ 84 w 104"/>
                  <a:gd name="T71" fmla="*/ 8 h 83"/>
                  <a:gd name="T72" fmla="*/ 60 w 104"/>
                  <a:gd name="T73" fmla="*/ 6 h 83"/>
                  <a:gd name="T74" fmla="*/ 59 w 104"/>
                  <a:gd name="T75" fmla="*/ 6 h 83"/>
                  <a:gd name="T76" fmla="*/ 57 w 104"/>
                  <a:gd name="T77" fmla="*/ 5 h 83"/>
                  <a:gd name="T78" fmla="*/ 57 w 104"/>
                  <a:gd name="T79" fmla="*/ 5 h 83"/>
                  <a:gd name="T80" fmla="*/ 43 w 104"/>
                  <a:gd name="T81" fmla="*/ 0 h 83"/>
                  <a:gd name="T82" fmla="*/ 21 w 104"/>
                  <a:gd name="T83" fmla="*/ 7 h 83"/>
                  <a:gd name="T84" fmla="*/ 4 w 104"/>
                  <a:gd name="T85" fmla="*/ 12 h 83"/>
                  <a:gd name="T86" fmla="*/ 2 w 104"/>
                  <a:gd name="T87" fmla="*/ 17 h 83"/>
                  <a:gd name="T88" fmla="*/ 2 w 104"/>
                  <a:gd name="T89" fmla="*/ 19 h 83"/>
                  <a:gd name="T90" fmla="*/ 2 w 104"/>
                  <a:gd name="T91" fmla="*/ 21 h 83"/>
                  <a:gd name="T92" fmla="*/ 2 w 104"/>
                  <a:gd name="T93" fmla="*/ 23 h 83"/>
                  <a:gd name="T94" fmla="*/ 2 w 104"/>
                  <a:gd name="T95" fmla="*/ 25 h 83"/>
                  <a:gd name="T96" fmla="*/ 2 w 104"/>
                  <a:gd name="T97" fmla="*/ 26 h 83"/>
                  <a:gd name="T98" fmla="*/ 1 w 104"/>
                  <a:gd name="T99" fmla="*/ 28 h 83"/>
                  <a:gd name="T100" fmla="*/ 1 w 104"/>
                  <a:gd name="T101" fmla="*/ 30 h 83"/>
                  <a:gd name="T102" fmla="*/ 5 w 104"/>
                  <a:gd name="T103" fmla="*/ 38 h 83"/>
                  <a:gd name="T104" fmla="*/ 8 w 104"/>
                  <a:gd name="T105" fmla="*/ 51 h 83"/>
                  <a:gd name="T106" fmla="*/ 9 w 104"/>
                  <a:gd name="T107" fmla="*/ 52 h 83"/>
                  <a:gd name="T108" fmla="*/ 9 w 104"/>
                  <a:gd name="T109" fmla="*/ 54 h 83"/>
                  <a:gd name="T110" fmla="*/ 9 w 104"/>
                  <a:gd name="T111" fmla="*/ 55 h 83"/>
                  <a:gd name="T112" fmla="*/ 9 w 104"/>
                  <a:gd name="T113" fmla="*/ 5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4" h="83">
                    <a:moveTo>
                      <a:pt x="9" y="57"/>
                    </a:moveTo>
                    <a:cubicBezTo>
                      <a:pt x="10" y="57"/>
                      <a:pt x="11" y="58"/>
                      <a:pt x="12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3" y="59"/>
                      <a:pt x="14" y="59"/>
                      <a:pt x="14" y="59"/>
                    </a:cubicBezTo>
                    <a:cubicBezTo>
                      <a:pt x="19" y="61"/>
                      <a:pt x="22" y="63"/>
                      <a:pt x="23" y="66"/>
                    </a:cubicBezTo>
                    <a:cubicBezTo>
                      <a:pt x="23" y="67"/>
                      <a:pt x="24" y="68"/>
                      <a:pt x="25" y="68"/>
                    </a:cubicBezTo>
                    <a:cubicBezTo>
                      <a:pt x="26" y="67"/>
                      <a:pt x="27" y="66"/>
                      <a:pt x="29" y="66"/>
                    </a:cubicBezTo>
                    <a:cubicBezTo>
                      <a:pt x="30" y="66"/>
                      <a:pt x="31" y="66"/>
                      <a:pt x="32" y="66"/>
                    </a:cubicBezTo>
                    <a:cubicBezTo>
                      <a:pt x="32" y="66"/>
                      <a:pt x="33" y="66"/>
                      <a:pt x="33" y="66"/>
                    </a:cubicBezTo>
                    <a:cubicBezTo>
                      <a:pt x="37" y="66"/>
                      <a:pt x="38" y="69"/>
                      <a:pt x="38" y="71"/>
                    </a:cubicBezTo>
                    <a:cubicBezTo>
                      <a:pt x="39" y="71"/>
                      <a:pt x="39" y="71"/>
                      <a:pt x="40" y="71"/>
                    </a:cubicBezTo>
                    <a:cubicBezTo>
                      <a:pt x="42" y="71"/>
                      <a:pt x="43" y="71"/>
                      <a:pt x="45" y="72"/>
                    </a:cubicBezTo>
                    <a:cubicBezTo>
                      <a:pt x="46" y="73"/>
                      <a:pt x="47" y="74"/>
                      <a:pt x="48" y="76"/>
                    </a:cubicBezTo>
                    <a:cubicBezTo>
                      <a:pt x="48" y="77"/>
                      <a:pt x="48" y="77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8"/>
                      <a:pt x="50" y="79"/>
                      <a:pt x="50" y="79"/>
                    </a:cubicBezTo>
                    <a:cubicBezTo>
                      <a:pt x="50" y="79"/>
                      <a:pt x="50" y="79"/>
                      <a:pt x="50" y="79"/>
                    </a:cubicBezTo>
                    <a:cubicBezTo>
                      <a:pt x="51" y="79"/>
                      <a:pt x="51" y="79"/>
                      <a:pt x="52" y="78"/>
                    </a:cubicBezTo>
                    <a:cubicBezTo>
                      <a:pt x="53" y="78"/>
                      <a:pt x="55" y="77"/>
                      <a:pt x="57" y="78"/>
                    </a:cubicBezTo>
                    <a:cubicBezTo>
                      <a:pt x="57" y="79"/>
                      <a:pt x="60" y="79"/>
                      <a:pt x="62" y="79"/>
                    </a:cubicBezTo>
                    <a:cubicBezTo>
                      <a:pt x="63" y="79"/>
                      <a:pt x="64" y="79"/>
                      <a:pt x="65" y="79"/>
                    </a:cubicBezTo>
                    <a:cubicBezTo>
                      <a:pt x="67" y="78"/>
                      <a:pt x="68" y="79"/>
                      <a:pt x="70" y="79"/>
                    </a:cubicBezTo>
                    <a:cubicBezTo>
                      <a:pt x="71" y="80"/>
                      <a:pt x="72" y="80"/>
                      <a:pt x="74" y="80"/>
                    </a:cubicBezTo>
                    <a:cubicBezTo>
                      <a:pt x="78" y="79"/>
                      <a:pt x="83" y="81"/>
                      <a:pt x="85" y="83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5" y="83"/>
                      <a:pt x="86" y="83"/>
                      <a:pt x="87" y="83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8" y="82"/>
                      <a:pt x="88" y="82"/>
                      <a:pt x="88" y="81"/>
                    </a:cubicBezTo>
                    <a:cubicBezTo>
                      <a:pt x="88" y="81"/>
                      <a:pt x="88" y="80"/>
                      <a:pt x="88" y="80"/>
                    </a:cubicBezTo>
                    <a:cubicBezTo>
                      <a:pt x="88" y="79"/>
                      <a:pt x="88" y="78"/>
                      <a:pt x="88" y="78"/>
                    </a:cubicBezTo>
                    <a:cubicBezTo>
                      <a:pt x="88" y="77"/>
                      <a:pt x="89" y="76"/>
                      <a:pt x="91" y="73"/>
                    </a:cubicBezTo>
                    <a:cubicBezTo>
                      <a:pt x="92" y="72"/>
                      <a:pt x="94" y="71"/>
                      <a:pt x="95" y="70"/>
                    </a:cubicBezTo>
                    <a:cubicBezTo>
                      <a:pt x="97" y="68"/>
                      <a:pt x="98" y="67"/>
                      <a:pt x="99" y="66"/>
                    </a:cubicBezTo>
                    <a:cubicBezTo>
                      <a:pt x="100" y="65"/>
                      <a:pt x="101" y="65"/>
                      <a:pt x="101" y="64"/>
                    </a:cubicBezTo>
                    <a:cubicBezTo>
                      <a:pt x="102" y="64"/>
                      <a:pt x="103" y="63"/>
                      <a:pt x="103" y="62"/>
                    </a:cubicBezTo>
                    <a:cubicBezTo>
                      <a:pt x="104" y="62"/>
                      <a:pt x="102" y="59"/>
                      <a:pt x="99" y="54"/>
                    </a:cubicBezTo>
                    <a:cubicBezTo>
                      <a:pt x="99" y="53"/>
                      <a:pt x="99" y="53"/>
                      <a:pt x="99" y="53"/>
                    </a:cubicBezTo>
                    <a:cubicBezTo>
                      <a:pt x="98" y="52"/>
                      <a:pt x="98" y="52"/>
                      <a:pt x="98" y="52"/>
                    </a:cubicBezTo>
                    <a:cubicBezTo>
                      <a:pt x="98" y="52"/>
                      <a:pt x="98" y="52"/>
                      <a:pt x="98" y="51"/>
                    </a:cubicBezTo>
                    <a:cubicBezTo>
                      <a:pt x="98" y="51"/>
                      <a:pt x="98" y="51"/>
                      <a:pt x="98" y="51"/>
                    </a:cubicBezTo>
                    <a:cubicBezTo>
                      <a:pt x="98" y="51"/>
                      <a:pt x="98" y="51"/>
                      <a:pt x="98" y="51"/>
                    </a:cubicBezTo>
                    <a:cubicBezTo>
                      <a:pt x="98" y="50"/>
                      <a:pt x="98" y="50"/>
                      <a:pt x="98" y="50"/>
                    </a:cubicBezTo>
                    <a:cubicBezTo>
                      <a:pt x="98" y="49"/>
                      <a:pt x="98" y="49"/>
                      <a:pt x="98" y="48"/>
                    </a:cubicBezTo>
                    <a:cubicBezTo>
                      <a:pt x="97" y="47"/>
                      <a:pt x="97" y="47"/>
                      <a:pt x="97" y="47"/>
                    </a:cubicBezTo>
                    <a:cubicBezTo>
                      <a:pt x="98" y="47"/>
                      <a:pt x="98" y="47"/>
                      <a:pt x="98" y="47"/>
                    </a:cubicBezTo>
                    <a:cubicBezTo>
                      <a:pt x="98" y="46"/>
                      <a:pt x="98" y="46"/>
                      <a:pt x="98" y="45"/>
                    </a:cubicBezTo>
                    <a:cubicBezTo>
                      <a:pt x="98" y="45"/>
                      <a:pt x="98" y="45"/>
                      <a:pt x="98" y="45"/>
                    </a:cubicBezTo>
                    <a:cubicBezTo>
                      <a:pt x="98" y="45"/>
                      <a:pt x="98" y="44"/>
                      <a:pt x="98" y="44"/>
                    </a:cubicBezTo>
                    <a:cubicBezTo>
                      <a:pt x="98" y="44"/>
                      <a:pt x="98" y="43"/>
                      <a:pt x="98" y="43"/>
                    </a:cubicBezTo>
                    <a:cubicBezTo>
                      <a:pt x="98" y="43"/>
                      <a:pt x="98" y="42"/>
                      <a:pt x="98" y="42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8" y="42"/>
                      <a:pt x="97" y="41"/>
                      <a:pt x="97" y="41"/>
                    </a:cubicBezTo>
                    <a:cubicBezTo>
                      <a:pt x="97" y="41"/>
                      <a:pt x="97" y="40"/>
                      <a:pt x="97" y="40"/>
                    </a:cubicBezTo>
                    <a:cubicBezTo>
                      <a:pt x="95" y="39"/>
                      <a:pt x="94" y="38"/>
                      <a:pt x="94" y="37"/>
                    </a:cubicBezTo>
                    <a:cubicBezTo>
                      <a:pt x="94" y="33"/>
                      <a:pt x="102" y="29"/>
                      <a:pt x="102" y="29"/>
                    </a:cubicBezTo>
                    <a:cubicBezTo>
                      <a:pt x="102" y="28"/>
                      <a:pt x="102" y="24"/>
                      <a:pt x="101" y="23"/>
                    </a:cubicBezTo>
                    <a:cubicBezTo>
                      <a:pt x="98" y="20"/>
                      <a:pt x="97" y="16"/>
                      <a:pt x="99" y="12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8" y="12"/>
                      <a:pt x="98" y="11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96" y="10"/>
                      <a:pt x="93" y="9"/>
                      <a:pt x="92" y="8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2" y="8"/>
                      <a:pt x="91" y="8"/>
                      <a:pt x="91" y="8"/>
                    </a:cubicBezTo>
                    <a:cubicBezTo>
                      <a:pt x="91" y="8"/>
                      <a:pt x="91" y="8"/>
                      <a:pt x="91" y="8"/>
                    </a:cubicBezTo>
                    <a:cubicBezTo>
                      <a:pt x="91" y="8"/>
                      <a:pt x="90" y="8"/>
                      <a:pt x="90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89" y="8"/>
                      <a:pt x="89" y="8"/>
                      <a:pt x="88" y="8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6" y="8"/>
                      <a:pt x="85" y="8"/>
                      <a:pt x="84" y="8"/>
                    </a:cubicBezTo>
                    <a:cubicBezTo>
                      <a:pt x="75" y="8"/>
                      <a:pt x="63" y="7"/>
                      <a:pt x="61" y="7"/>
                    </a:cubicBezTo>
                    <a:cubicBezTo>
                      <a:pt x="61" y="6"/>
                      <a:pt x="61" y="6"/>
                      <a:pt x="60" y="6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0" y="6"/>
                      <a:pt x="59" y="6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8" y="5"/>
                      <a:pt x="58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5" y="7"/>
                      <a:pt x="53" y="8"/>
                      <a:pt x="50" y="8"/>
                    </a:cubicBezTo>
                    <a:cubicBezTo>
                      <a:pt x="44" y="8"/>
                      <a:pt x="43" y="3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8" y="0"/>
                      <a:pt x="25" y="3"/>
                      <a:pt x="21" y="7"/>
                    </a:cubicBezTo>
                    <a:cubicBezTo>
                      <a:pt x="18" y="11"/>
                      <a:pt x="13" y="11"/>
                      <a:pt x="8" y="12"/>
                    </a:cubicBezTo>
                    <a:cubicBezTo>
                      <a:pt x="7" y="12"/>
                      <a:pt x="5" y="12"/>
                      <a:pt x="4" y="12"/>
                    </a:cubicBezTo>
                    <a:cubicBezTo>
                      <a:pt x="4" y="14"/>
                      <a:pt x="3" y="16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20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1"/>
                      <a:pt x="2" y="21"/>
                      <a:pt x="2" y="22"/>
                    </a:cubicBezTo>
                    <a:cubicBezTo>
                      <a:pt x="2" y="22"/>
                      <a:pt x="2" y="22"/>
                      <a:pt x="2" y="23"/>
                    </a:cubicBezTo>
                    <a:cubicBezTo>
                      <a:pt x="2" y="23"/>
                      <a:pt x="2" y="23"/>
                      <a:pt x="2" y="24"/>
                    </a:cubicBezTo>
                    <a:cubicBezTo>
                      <a:pt x="2" y="24"/>
                      <a:pt x="2" y="24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0" y="30"/>
                      <a:pt x="1" y="30"/>
                    </a:cubicBezTo>
                    <a:cubicBezTo>
                      <a:pt x="3" y="32"/>
                      <a:pt x="4" y="35"/>
                      <a:pt x="4" y="37"/>
                    </a:cubicBezTo>
                    <a:cubicBezTo>
                      <a:pt x="4" y="38"/>
                      <a:pt x="4" y="38"/>
                      <a:pt x="5" y="38"/>
                    </a:cubicBezTo>
                    <a:cubicBezTo>
                      <a:pt x="5" y="39"/>
                      <a:pt x="6" y="41"/>
                      <a:pt x="6" y="43"/>
                    </a:cubicBezTo>
                    <a:cubicBezTo>
                      <a:pt x="6" y="47"/>
                      <a:pt x="7" y="50"/>
                      <a:pt x="8" y="51"/>
                    </a:cubicBezTo>
                    <a:cubicBezTo>
                      <a:pt x="8" y="51"/>
                      <a:pt x="9" y="52"/>
                      <a:pt x="9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53"/>
                      <a:pt x="9" y="53"/>
                      <a:pt x="9" y="54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9" y="54"/>
                      <a:pt x="9" y="55"/>
                      <a:pt x="9" y="55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9" y="56"/>
                      <a:pt x="9" y="56"/>
                      <a:pt x="9" y="57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7"/>
                      <a:pt x="9" y="57"/>
                      <a:pt x="9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66" name="Freeform 1190">
                <a:extLst>
                  <a:ext uri="{FF2B5EF4-FFF2-40B4-BE49-F238E27FC236}">
                    <a16:creationId xmlns:a16="http://schemas.microsoft.com/office/drawing/2014/main" id="{18705BA5-AD37-5447-B50C-19DDB6197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4" y="3292"/>
                <a:ext cx="34" cy="31"/>
              </a:xfrm>
              <a:custGeom>
                <a:avLst/>
                <a:gdLst>
                  <a:gd name="T0" fmla="*/ 29 w 36"/>
                  <a:gd name="T1" fmla="*/ 24 h 32"/>
                  <a:gd name="T2" fmla="*/ 30 w 36"/>
                  <a:gd name="T3" fmla="*/ 23 h 32"/>
                  <a:gd name="T4" fmla="*/ 30 w 36"/>
                  <a:gd name="T5" fmla="*/ 23 h 32"/>
                  <a:gd name="T6" fmla="*/ 32 w 36"/>
                  <a:gd name="T7" fmla="*/ 21 h 32"/>
                  <a:gd name="T8" fmla="*/ 32 w 36"/>
                  <a:gd name="T9" fmla="*/ 21 h 32"/>
                  <a:gd name="T10" fmla="*/ 32 w 36"/>
                  <a:gd name="T11" fmla="*/ 21 h 32"/>
                  <a:gd name="T12" fmla="*/ 32 w 36"/>
                  <a:gd name="T13" fmla="*/ 21 h 32"/>
                  <a:gd name="T14" fmla="*/ 33 w 36"/>
                  <a:gd name="T15" fmla="*/ 20 h 32"/>
                  <a:gd name="T16" fmla="*/ 33 w 36"/>
                  <a:gd name="T17" fmla="*/ 19 h 32"/>
                  <a:gd name="T18" fmla="*/ 34 w 36"/>
                  <a:gd name="T19" fmla="*/ 19 h 32"/>
                  <a:gd name="T20" fmla="*/ 34 w 36"/>
                  <a:gd name="T21" fmla="*/ 19 h 32"/>
                  <a:gd name="T22" fmla="*/ 35 w 36"/>
                  <a:gd name="T23" fmla="*/ 18 h 32"/>
                  <a:gd name="T24" fmla="*/ 35 w 36"/>
                  <a:gd name="T25" fmla="*/ 18 h 32"/>
                  <a:gd name="T26" fmla="*/ 35 w 36"/>
                  <a:gd name="T27" fmla="*/ 18 h 32"/>
                  <a:gd name="T28" fmla="*/ 35 w 36"/>
                  <a:gd name="T29" fmla="*/ 17 h 32"/>
                  <a:gd name="T30" fmla="*/ 36 w 36"/>
                  <a:gd name="T31" fmla="*/ 6 h 32"/>
                  <a:gd name="T32" fmla="*/ 35 w 36"/>
                  <a:gd name="T33" fmla="*/ 6 h 32"/>
                  <a:gd name="T34" fmla="*/ 34 w 36"/>
                  <a:gd name="T35" fmla="*/ 5 h 32"/>
                  <a:gd name="T36" fmla="*/ 34 w 36"/>
                  <a:gd name="T37" fmla="*/ 5 h 32"/>
                  <a:gd name="T38" fmla="*/ 33 w 36"/>
                  <a:gd name="T39" fmla="*/ 4 h 32"/>
                  <a:gd name="T40" fmla="*/ 32 w 36"/>
                  <a:gd name="T41" fmla="*/ 4 h 32"/>
                  <a:gd name="T42" fmla="*/ 31 w 36"/>
                  <a:gd name="T43" fmla="*/ 4 h 32"/>
                  <a:gd name="T44" fmla="*/ 31 w 36"/>
                  <a:gd name="T45" fmla="*/ 3 h 32"/>
                  <a:gd name="T46" fmla="*/ 30 w 36"/>
                  <a:gd name="T47" fmla="*/ 3 h 32"/>
                  <a:gd name="T48" fmla="*/ 30 w 36"/>
                  <a:gd name="T49" fmla="*/ 3 h 32"/>
                  <a:gd name="T50" fmla="*/ 29 w 36"/>
                  <a:gd name="T51" fmla="*/ 3 h 32"/>
                  <a:gd name="T52" fmla="*/ 29 w 36"/>
                  <a:gd name="T53" fmla="*/ 2 h 32"/>
                  <a:gd name="T54" fmla="*/ 28 w 36"/>
                  <a:gd name="T55" fmla="*/ 2 h 32"/>
                  <a:gd name="T56" fmla="*/ 28 w 36"/>
                  <a:gd name="T57" fmla="*/ 2 h 32"/>
                  <a:gd name="T58" fmla="*/ 27 w 36"/>
                  <a:gd name="T59" fmla="*/ 2 h 32"/>
                  <a:gd name="T60" fmla="*/ 27 w 36"/>
                  <a:gd name="T61" fmla="*/ 2 h 32"/>
                  <a:gd name="T62" fmla="*/ 9 w 36"/>
                  <a:gd name="T63" fmla="*/ 0 h 32"/>
                  <a:gd name="T64" fmla="*/ 7 w 36"/>
                  <a:gd name="T65" fmla="*/ 1 h 32"/>
                  <a:gd name="T66" fmla="*/ 1 w 36"/>
                  <a:gd name="T67" fmla="*/ 1 h 32"/>
                  <a:gd name="T68" fmla="*/ 0 w 36"/>
                  <a:gd name="T69" fmla="*/ 1 h 32"/>
                  <a:gd name="T70" fmla="*/ 0 w 36"/>
                  <a:gd name="T71" fmla="*/ 2 h 32"/>
                  <a:gd name="T72" fmla="*/ 1 w 36"/>
                  <a:gd name="T73" fmla="*/ 4 h 32"/>
                  <a:gd name="T74" fmla="*/ 5 w 36"/>
                  <a:gd name="T75" fmla="*/ 10 h 32"/>
                  <a:gd name="T76" fmla="*/ 10 w 36"/>
                  <a:gd name="T77" fmla="*/ 16 h 32"/>
                  <a:gd name="T78" fmla="*/ 14 w 36"/>
                  <a:gd name="T79" fmla="*/ 21 h 32"/>
                  <a:gd name="T80" fmla="*/ 16 w 36"/>
                  <a:gd name="T81" fmla="*/ 23 h 32"/>
                  <a:gd name="T82" fmla="*/ 18 w 36"/>
                  <a:gd name="T83" fmla="*/ 25 h 32"/>
                  <a:gd name="T84" fmla="*/ 18 w 36"/>
                  <a:gd name="T85" fmla="*/ 25 h 32"/>
                  <a:gd name="T86" fmla="*/ 20 w 36"/>
                  <a:gd name="T87" fmla="*/ 27 h 32"/>
                  <a:gd name="T88" fmla="*/ 20 w 36"/>
                  <a:gd name="T89" fmla="*/ 27 h 32"/>
                  <a:gd name="T90" fmla="*/ 21 w 36"/>
                  <a:gd name="T91" fmla="*/ 28 h 32"/>
                  <a:gd name="T92" fmla="*/ 22 w 36"/>
                  <a:gd name="T93" fmla="*/ 29 h 32"/>
                  <a:gd name="T94" fmla="*/ 23 w 36"/>
                  <a:gd name="T95" fmla="*/ 30 h 32"/>
                  <a:gd name="T96" fmla="*/ 26 w 36"/>
                  <a:gd name="T97" fmla="*/ 32 h 32"/>
                  <a:gd name="T98" fmla="*/ 26 w 36"/>
                  <a:gd name="T99" fmla="*/ 32 h 32"/>
                  <a:gd name="T100" fmla="*/ 26 w 36"/>
                  <a:gd name="T101" fmla="*/ 31 h 32"/>
                  <a:gd name="T102" fmla="*/ 26 w 36"/>
                  <a:gd name="T103" fmla="*/ 31 h 32"/>
                  <a:gd name="T104" fmla="*/ 27 w 36"/>
                  <a:gd name="T105" fmla="*/ 29 h 32"/>
                  <a:gd name="T106" fmla="*/ 27 w 36"/>
                  <a:gd name="T107" fmla="*/ 29 h 32"/>
                  <a:gd name="T108" fmla="*/ 27 w 36"/>
                  <a:gd name="T109" fmla="*/ 27 h 32"/>
                  <a:gd name="T110" fmla="*/ 27 w 36"/>
                  <a:gd name="T111" fmla="*/ 27 h 32"/>
                  <a:gd name="T112" fmla="*/ 29 w 36"/>
                  <a:gd name="T113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" h="32">
                    <a:moveTo>
                      <a:pt x="29" y="24"/>
                    </a:move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0"/>
                      <a:pt x="33" y="20"/>
                      <a:pt x="33" y="20"/>
                    </a:cubicBezTo>
                    <a:cubicBezTo>
                      <a:pt x="33" y="20"/>
                      <a:pt x="33" y="19"/>
                      <a:pt x="33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7"/>
                      <a:pt x="35" y="17"/>
                    </a:cubicBezTo>
                    <a:cubicBezTo>
                      <a:pt x="36" y="15"/>
                      <a:pt x="36" y="10"/>
                      <a:pt x="36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5"/>
                      <a:pt x="33" y="5"/>
                      <a:pt x="33" y="4"/>
                    </a:cubicBezTo>
                    <a:cubicBezTo>
                      <a:pt x="33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31" y="4"/>
                      <a:pt x="31" y="3"/>
                      <a:pt x="31" y="3"/>
                    </a:cubicBezTo>
                    <a:cubicBezTo>
                      <a:pt x="31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4" y="2"/>
                      <a:pt x="12" y="1"/>
                      <a:pt x="9" y="0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6" y="2"/>
                      <a:pt x="3" y="3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3" y="5"/>
                      <a:pt x="5" y="7"/>
                      <a:pt x="5" y="10"/>
                    </a:cubicBezTo>
                    <a:cubicBezTo>
                      <a:pt x="5" y="11"/>
                      <a:pt x="8" y="14"/>
                      <a:pt x="10" y="16"/>
                    </a:cubicBezTo>
                    <a:cubicBezTo>
                      <a:pt x="12" y="18"/>
                      <a:pt x="14" y="19"/>
                      <a:pt x="14" y="21"/>
                    </a:cubicBezTo>
                    <a:cubicBezTo>
                      <a:pt x="15" y="22"/>
                      <a:pt x="16" y="23"/>
                      <a:pt x="16" y="23"/>
                    </a:cubicBezTo>
                    <a:cubicBezTo>
                      <a:pt x="17" y="24"/>
                      <a:pt x="17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6"/>
                      <a:pt x="19" y="26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30"/>
                      <a:pt x="22" y="30"/>
                      <a:pt x="23" y="30"/>
                    </a:cubicBezTo>
                    <a:cubicBezTo>
                      <a:pt x="24" y="31"/>
                      <a:pt x="25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1"/>
                      <a:pt x="26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0"/>
                      <a:pt x="26" y="30"/>
                      <a:pt x="27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8"/>
                      <a:pt x="27" y="28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8" y="26"/>
                      <a:pt x="29" y="25"/>
                      <a:pt x="2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67" name="Freeform 1191">
                <a:extLst>
                  <a:ext uri="{FF2B5EF4-FFF2-40B4-BE49-F238E27FC236}">
                    <a16:creationId xmlns:a16="http://schemas.microsoft.com/office/drawing/2014/main" id="{C4646497-0EFD-9F48-B066-40FE8DDDA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3" y="3275"/>
                <a:ext cx="53" cy="44"/>
              </a:xfrm>
              <a:custGeom>
                <a:avLst/>
                <a:gdLst>
                  <a:gd name="T0" fmla="*/ 54 w 55"/>
                  <a:gd name="T1" fmla="*/ 14 h 46"/>
                  <a:gd name="T2" fmla="*/ 52 w 55"/>
                  <a:gd name="T3" fmla="*/ 13 h 46"/>
                  <a:gd name="T4" fmla="*/ 51 w 55"/>
                  <a:gd name="T5" fmla="*/ 11 h 46"/>
                  <a:gd name="T6" fmla="*/ 50 w 55"/>
                  <a:gd name="T7" fmla="*/ 9 h 46"/>
                  <a:gd name="T8" fmla="*/ 50 w 55"/>
                  <a:gd name="T9" fmla="*/ 8 h 46"/>
                  <a:gd name="T10" fmla="*/ 48 w 55"/>
                  <a:gd name="T11" fmla="*/ 9 h 46"/>
                  <a:gd name="T12" fmla="*/ 45 w 55"/>
                  <a:gd name="T13" fmla="*/ 9 h 46"/>
                  <a:gd name="T14" fmla="*/ 44 w 55"/>
                  <a:gd name="T15" fmla="*/ 9 h 46"/>
                  <a:gd name="T16" fmla="*/ 37 w 55"/>
                  <a:gd name="T17" fmla="*/ 7 h 46"/>
                  <a:gd name="T18" fmla="*/ 33 w 55"/>
                  <a:gd name="T19" fmla="*/ 4 h 46"/>
                  <a:gd name="T20" fmla="*/ 31 w 55"/>
                  <a:gd name="T21" fmla="*/ 3 h 46"/>
                  <a:gd name="T22" fmla="*/ 29 w 55"/>
                  <a:gd name="T23" fmla="*/ 1 h 46"/>
                  <a:gd name="T24" fmla="*/ 27 w 55"/>
                  <a:gd name="T25" fmla="*/ 0 h 46"/>
                  <a:gd name="T26" fmla="*/ 21 w 55"/>
                  <a:gd name="T27" fmla="*/ 4 h 46"/>
                  <a:gd name="T28" fmla="*/ 17 w 55"/>
                  <a:gd name="T29" fmla="*/ 9 h 46"/>
                  <a:gd name="T30" fmla="*/ 12 w 55"/>
                  <a:gd name="T31" fmla="*/ 15 h 46"/>
                  <a:gd name="T32" fmla="*/ 7 w 55"/>
                  <a:gd name="T33" fmla="*/ 14 h 46"/>
                  <a:gd name="T34" fmla="*/ 6 w 55"/>
                  <a:gd name="T35" fmla="*/ 14 h 46"/>
                  <a:gd name="T36" fmla="*/ 6 w 55"/>
                  <a:gd name="T37" fmla="*/ 14 h 46"/>
                  <a:gd name="T38" fmla="*/ 5 w 55"/>
                  <a:gd name="T39" fmla="*/ 14 h 46"/>
                  <a:gd name="T40" fmla="*/ 4 w 55"/>
                  <a:gd name="T41" fmla="*/ 14 h 46"/>
                  <a:gd name="T42" fmla="*/ 3 w 55"/>
                  <a:gd name="T43" fmla="*/ 15 h 46"/>
                  <a:gd name="T44" fmla="*/ 1 w 55"/>
                  <a:gd name="T45" fmla="*/ 15 h 46"/>
                  <a:gd name="T46" fmla="*/ 0 w 55"/>
                  <a:gd name="T47" fmla="*/ 15 h 46"/>
                  <a:gd name="T48" fmla="*/ 2 w 55"/>
                  <a:gd name="T49" fmla="*/ 16 h 46"/>
                  <a:gd name="T50" fmla="*/ 20 w 55"/>
                  <a:gd name="T51" fmla="*/ 36 h 46"/>
                  <a:gd name="T52" fmla="*/ 30 w 55"/>
                  <a:gd name="T53" fmla="*/ 42 h 46"/>
                  <a:gd name="T54" fmla="*/ 35 w 55"/>
                  <a:gd name="T55" fmla="*/ 44 h 46"/>
                  <a:gd name="T56" fmla="*/ 28 w 55"/>
                  <a:gd name="T57" fmla="*/ 37 h 46"/>
                  <a:gd name="T58" fmla="*/ 20 w 55"/>
                  <a:gd name="T59" fmla="*/ 25 h 46"/>
                  <a:gd name="T60" fmla="*/ 18 w 55"/>
                  <a:gd name="T61" fmla="*/ 17 h 46"/>
                  <a:gd name="T62" fmla="*/ 26 w 55"/>
                  <a:gd name="T63" fmla="*/ 15 h 46"/>
                  <a:gd name="T64" fmla="*/ 48 w 55"/>
                  <a:gd name="T65" fmla="*/ 16 h 46"/>
                  <a:gd name="T66" fmla="*/ 49 w 55"/>
                  <a:gd name="T67" fmla="*/ 16 h 46"/>
                  <a:gd name="T68" fmla="*/ 50 w 55"/>
                  <a:gd name="T69" fmla="*/ 16 h 46"/>
                  <a:gd name="T70" fmla="*/ 51 w 55"/>
                  <a:gd name="T71" fmla="*/ 17 h 46"/>
                  <a:gd name="T72" fmla="*/ 52 w 55"/>
                  <a:gd name="T73" fmla="*/ 17 h 46"/>
                  <a:gd name="T74" fmla="*/ 53 w 55"/>
                  <a:gd name="T75" fmla="*/ 18 h 46"/>
                  <a:gd name="T76" fmla="*/ 55 w 55"/>
                  <a:gd name="T77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5" h="46">
                    <a:moveTo>
                      <a:pt x="55" y="17"/>
                    </a:moveTo>
                    <a:cubicBezTo>
                      <a:pt x="55" y="15"/>
                      <a:pt x="55" y="15"/>
                      <a:pt x="54" y="14"/>
                    </a:cubicBezTo>
                    <a:cubicBezTo>
                      <a:pt x="53" y="14"/>
                      <a:pt x="53" y="14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3"/>
                      <a:pt x="51" y="12"/>
                      <a:pt x="51" y="12"/>
                    </a:cubicBezTo>
                    <a:cubicBezTo>
                      <a:pt x="51" y="12"/>
                      <a:pt x="51" y="11"/>
                      <a:pt x="51" y="11"/>
                    </a:cubicBezTo>
                    <a:cubicBezTo>
                      <a:pt x="51" y="11"/>
                      <a:pt x="50" y="10"/>
                      <a:pt x="50" y="10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0" y="8"/>
                      <a:pt x="49" y="8"/>
                      <a:pt x="49" y="8"/>
                    </a:cubicBezTo>
                    <a:cubicBezTo>
                      <a:pt x="49" y="8"/>
                      <a:pt x="48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7" y="9"/>
                      <a:pt x="46" y="9"/>
                      <a:pt x="45" y="9"/>
                    </a:cubicBezTo>
                    <a:cubicBezTo>
                      <a:pt x="45" y="9"/>
                      <a:pt x="45" y="9"/>
                      <a:pt x="44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9"/>
                      <a:pt x="40" y="9"/>
                      <a:pt x="37" y="7"/>
                    </a:cubicBezTo>
                    <a:cubicBezTo>
                      <a:pt x="36" y="7"/>
                      <a:pt x="35" y="6"/>
                      <a:pt x="34" y="5"/>
                    </a:cubicBezTo>
                    <a:cubicBezTo>
                      <a:pt x="34" y="5"/>
                      <a:pt x="34" y="5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2" y="3"/>
                      <a:pt x="32" y="3"/>
                      <a:pt x="31" y="3"/>
                    </a:cubicBezTo>
                    <a:cubicBezTo>
                      <a:pt x="31" y="3"/>
                      <a:pt x="31" y="2"/>
                      <a:pt x="31" y="2"/>
                    </a:cubicBezTo>
                    <a:cubicBezTo>
                      <a:pt x="30" y="2"/>
                      <a:pt x="30" y="1"/>
                      <a:pt x="29" y="1"/>
                    </a:cubicBezTo>
                    <a:cubicBezTo>
                      <a:pt x="29" y="1"/>
                      <a:pt x="28" y="1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6" y="0"/>
                      <a:pt x="25" y="1"/>
                      <a:pt x="25" y="1"/>
                    </a:cubicBezTo>
                    <a:cubicBezTo>
                      <a:pt x="23" y="3"/>
                      <a:pt x="21" y="3"/>
                      <a:pt x="21" y="4"/>
                    </a:cubicBezTo>
                    <a:cubicBezTo>
                      <a:pt x="21" y="4"/>
                      <a:pt x="21" y="4"/>
                      <a:pt x="21" y="5"/>
                    </a:cubicBezTo>
                    <a:cubicBezTo>
                      <a:pt x="20" y="6"/>
                      <a:pt x="20" y="9"/>
                      <a:pt x="17" y="9"/>
                    </a:cubicBezTo>
                    <a:cubicBezTo>
                      <a:pt x="17" y="9"/>
                      <a:pt x="16" y="11"/>
                      <a:pt x="15" y="13"/>
                    </a:cubicBezTo>
                    <a:cubicBezTo>
                      <a:pt x="15" y="13"/>
                      <a:pt x="14" y="15"/>
                      <a:pt x="12" y="15"/>
                    </a:cubicBezTo>
                    <a:cubicBezTo>
                      <a:pt x="11" y="15"/>
                      <a:pt x="10" y="14"/>
                      <a:pt x="9" y="14"/>
                    </a:cubicBezTo>
                    <a:cubicBezTo>
                      <a:pt x="9" y="14"/>
                      <a:pt x="8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4" y="14"/>
                      <a:pt x="4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5"/>
                    </a:cubicBezTo>
                    <a:cubicBezTo>
                      <a:pt x="0" y="16"/>
                      <a:pt x="1" y="16"/>
                      <a:pt x="1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4" y="16"/>
                      <a:pt x="11" y="16"/>
                      <a:pt x="11" y="22"/>
                    </a:cubicBezTo>
                    <a:cubicBezTo>
                      <a:pt x="11" y="24"/>
                      <a:pt x="16" y="31"/>
                      <a:pt x="20" y="36"/>
                    </a:cubicBezTo>
                    <a:cubicBezTo>
                      <a:pt x="21" y="37"/>
                      <a:pt x="23" y="38"/>
                      <a:pt x="25" y="38"/>
                    </a:cubicBezTo>
                    <a:cubicBezTo>
                      <a:pt x="27" y="39"/>
                      <a:pt x="30" y="40"/>
                      <a:pt x="30" y="42"/>
                    </a:cubicBezTo>
                    <a:cubicBezTo>
                      <a:pt x="30" y="43"/>
                      <a:pt x="32" y="45"/>
                      <a:pt x="36" y="46"/>
                    </a:cubicBezTo>
                    <a:cubicBezTo>
                      <a:pt x="36" y="45"/>
                      <a:pt x="35" y="45"/>
                      <a:pt x="35" y="44"/>
                    </a:cubicBezTo>
                    <a:cubicBezTo>
                      <a:pt x="33" y="42"/>
                      <a:pt x="31" y="41"/>
                      <a:pt x="31" y="40"/>
                    </a:cubicBezTo>
                    <a:cubicBezTo>
                      <a:pt x="31" y="39"/>
                      <a:pt x="29" y="38"/>
                      <a:pt x="28" y="37"/>
                    </a:cubicBezTo>
                    <a:cubicBezTo>
                      <a:pt x="25" y="34"/>
                      <a:pt x="22" y="31"/>
                      <a:pt x="22" y="28"/>
                    </a:cubicBezTo>
                    <a:cubicBezTo>
                      <a:pt x="22" y="27"/>
                      <a:pt x="21" y="26"/>
                      <a:pt x="20" y="25"/>
                    </a:cubicBezTo>
                    <a:cubicBezTo>
                      <a:pt x="18" y="24"/>
                      <a:pt x="17" y="23"/>
                      <a:pt x="17" y="21"/>
                    </a:cubicBezTo>
                    <a:cubicBezTo>
                      <a:pt x="16" y="20"/>
                      <a:pt x="17" y="18"/>
                      <a:pt x="18" y="17"/>
                    </a:cubicBezTo>
                    <a:cubicBezTo>
                      <a:pt x="20" y="15"/>
                      <a:pt x="23" y="14"/>
                      <a:pt x="25" y="16"/>
                    </a:cubicBezTo>
                    <a:cubicBezTo>
                      <a:pt x="25" y="16"/>
                      <a:pt x="26" y="15"/>
                      <a:pt x="26" y="15"/>
                    </a:cubicBezTo>
                    <a:cubicBezTo>
                      <a:pt x="28" y="14"/>
                      <a:pt x="30" y="13"/>
                      <a:pt x="32" y="14"/>
                    </a:cubicBezTo>
                    <a:cubicBezTo>
                      <a:pt x="33" y="15"/>
                      <a:pt x="41" y="15"/>
                      <a:pt x="48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51" y="17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1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7"/>
                      <a:pt x="53" y="17"/>
                      <a:pt x="53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8"/>
                      <a:pt x="55" y="18"/>
                      <a:pt x="55" y="19"/>
                    </a:cubicBezTo>
                    <a:cubicBezTo>
                      <a:pt x="55" y="18"/>
                      <a:pt x="55" y="18"/>
                      <a:pt x="5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68" name="Freeform 1192">
                <a:extLst>
                  <a:ext uri="{FF2B5EF4-FFF2-40B4-BE49-F238E27FC236}">
                    <a16:creationId xmlns:a16="http://schemas.microsoft.com/office/drawing/2014/main" id="{C61EB778-2204-1D43-8574-FA95EC81F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" y="3327"/>
                <a:ext cx="15" cy="34"/>
              </a:xfrm>
              <a:custGeom>
                <a:avLst/>
                <a:gdLst>
                  <a:gd name="T0" fmla="*/ 14 w 16"/>
                  <a:gd name="T1" fmla="*/ 22 h 36"/>
                  <a:gd name="T2" fmla="*/ 13 w 16"/>
                  <a:gd name="T3" fmla="*/ 21 h 36"/>
                  <a:gd name="T4" fmla="*/ 12 w 16"/>
                  <a:gd name="T5" fmla="*/ 20 h 36"/>
                  <a:gd name="T6" fmla="*/ 11 w 16"/>
                  <a:gd name="T7" fmla="*/ 19 h 36"/>
                  <a:gd name="T8" fmla="*/ 11 w 16"/>
                  <a:gd name="T9" fmla="*/ 18 h 36"/>
                  <a:gd name="T10" fmla="*/ 10 w 16"/>
                  <a:gd name="T11" fmla="*/ 16 h 36"/>
                  <a:gd name="T12" fmla="*/ 9 w 16"/>
                  <a:gd name="T13" fmla="*/ 13 h 36"/>
                  <a:gd name="T14" fmla="*/ 9 w 16"/>
                  <a:gd name="T15" fmla="*/ 12 h 36"/>
                  <a:gd name="T16" fmla="*/ 9 w 16"/>
                  <a:gd name="T17" fmla="*/ 10 h 36"/>
                  <a:gd name="T18" fmla="*/ 10 w 16"/>
                  <a:gd name="T19" fmla="*/ 9 h 36"/>
                  <a:gd name="T20" fmla="*/ 10 w 16"/>
                  <a:gd name="T21" fmla="*/ 7 h 36"/>
                  <a:gd name="T22" fmla="*/ 10 w 16"/>
                  <a:gd name="T23" fmla="*/ 6 h 36"/>
                  <a:gd name="T24" fmla="*/ 11 w 16"/>
                  <a:gd name="T25" fmla="*/ 4 h 36"/>
                  <a:gd name="T26" fmla="*/ 8 w 16"/>
                  <a:gd name="T27" fmla="*/ 3 h 36"/>
                  <a:gd name="T28" fmla="*/ 7 w 16"/>
                  <a:gd name="T29" fmla="*/ 2 h 36"/>
                  <a:gd name="T30" fmla="*/ 5 w 16"/>
                  <a:gd name="T31" fmla="*/ 1 h 36"/>
                  <a:gd name="T32" fmla="*/ 5 w 16"/>
                  <a:gd name="T33" fmla="*/ 1 h 36"/>
                  <a:gd name="T34" fmla="*/ 3 w 16"/>
                  <a:gd name="T35" fmla="*/ 0 h 36"/>
                  <a:gd name="T36" fmla="*/ 3 w 16"/>
                  <a:gd name="T37" fmla="*/ 0 h 36"/>
                  <a:gd name="T38" fmla="*/ 1 w 16"/>
                  <a:gd name="T39" fmla="*/ 2 h 36"/>
                  <a:gd name="T40" fmla="*/ 1 w 16"/>
                  <a:gd name="T41" fmla="*/ 3 h 36"/>
                  <a:gd name="T42" fmla="*/ 1 w 16"/>
                  <a:gd name="T43" fmla="*/ 3 h 36"/>
                  <a:gd name="T44" fmla="*/ 0 w 16"/>
                  <a:gd name="T45" fmla="*/ 5 h 36"/>
                  <a:gd name="T46" fmla="*/ 0 w 16"/>
                  <a:gd name="T47" fmla="*/ 5 h 36"/>
                  <a:gd name="T48" fmla="*/ 4 w 16"/>
                  <a:gd name="T49" fmla="*/ 10 h 36"/>
                  <a:gd name="T50" fmla="*/ 2 w 16"/>
                  <a:gd name="T51" fmla="*/ 15 h 36"/>
                  <a:gd name="T52" fmla="*/ 0 w 16"/>
                  <a:gd name="T53" fmla="*/ 23 h 36"/>
                  <a:gd name="T54" fmla="*/ 2 w 16"/>
                  <a:gd name="T55" fmla="*/ 28 h 36"/>
                  <a:gd name="T56" fmla="*/ 6 w 16"/>
                  <a:gd name="T57" fmla="*/ 34 h 36"/>
                  <a:gd name="T58" fmla="*/ 7 w 16"/>
                  <a:gd name="T59" fmla="*/ 36 h 36"/>
                  <a:gd name="T60" fmla="*/ 7 w 16"/>
                  <a:gd name="T61" fmla="*/ 36 h 36"/>
                  <a:gd name="T62" fmla="*/ 7 w 16"/>
                  <a:gd name="T63" fmla="*/ 35 h 36"/>
                  <a:gd name="T64" fmla="*/ 8 w 16"/>
                  <a:gd name="T65" fmla="*/ 34 h 36"/>
                  <a:gd name="T66" fmla="*/ 8 w 16"/>
                  <a:gd name="T67" fmla="*/ 33 h 36"/>
                  <a:gd name="T68" fmla="*/ 9 w 16"/>
                  <a:gd name="T69" fmla="*/ 33 h 36"/>
                  <a:gd name="T70" fmla="*/ 9 w 16"/>
                  <a:gd name="T71" fmla="*/ 32 h 36"/>
                  <a:gd name="T72" fmla="*/ 11 w 16"/>
                  <a:gd name="T73" fmla="*/ 31 h 36"/>
                  <a:gd name="T74" fmla="*/ 11 w 16"/>
                  <a:gd name="T75" fmla="*/ 31 h 36"/>
                  <a:gd name="T76" fmla="*/ 12 w 16"/>
                  <a:gd name="T77" fmla="*/ 28 h 36"/>
                  <a:gd name="T78" fmla="*/ 13 w 16"/>
                  <a:gd name="T79" fmla="*/ 27 h 36"/>
                  <a:gd name="T80" fmla="*/ 14 w 16"/>
                  <a:gd name="T81" fmla="*/ 27 h 36"/>
                  <a:gd name="T82" fmla="*/ 14 w 16"/>
                  <a:gd name="T83" fmla="*/ 25 h 36"/>
                  <a:gd name="T84" fmla="*/ 14 w 16"/>
                  <a:gd name="T85" fmla="*/ 25 h 36"/>
                  <a:gd name="T86" fmla="*/ 15 w 16"/>
                  <a:gd name="T87" fmla="*/ 24 h 36"/>
                  <a:gd name="T88" fmla="*/ 15 w 16"/>
                  <a:gd name="T89" fmla="*/ 24 h 36"/>
                  <a:gd name="T90" fmla="*/ 16 w 16"/>
                  <a:gd name="T91" fmla="*/ 23 h 36"/>
                  <a:gd name="T92" fmla="*/ 16 w 16"/>
                  <a:gd name="T93" fmla="*/ 23 h 36"/>
                  <a:gd name="T94" fmla="*/ 15 w 16"/>
                  <a:gd name="T95" fmla="*/ 23 h 36"/>
                  <a:gd name="T96" fmla="*/ 14 w 16"/>
                  <a:gd name="T97" fmla="*/ 2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" h="36">
                    <a:moveTo>
                      <a:pt x="14" y="22"/>
                    </a:moveTo>
                    <a:cubicBezTo>
                      <a:pt x="14" y="21"/>
                      <a:pt x="13" y="21"/>
                      <a:pt x="13" y="21"/>
                    </a:cubicBezTo>
                    <a:cubicBezTo>
                      <a:pt x="13" y="21"/>
                      <a:pt x="12" y="20"/>
                      <a:pt x="12" y="20"/>
                    </a:cubicBezTo>
                    <a:cubicBezTo>
                      <a:pt x="12" y="20"/>
                      <a:pt x="12" y="19"/>
                      <a:pt x="11" y="19"/>
                    </a:cubicBezTo>
                    <a:cubicBezTo>
                      <a:pt x="11" y="19"/>
                      <a:pt x="11" y="18"/>
                      <a:pt x="11" y="18"/>
                    </a:cubicBezTo>
                    <a:cubicBezTo>
                      <a:pt x="10" y="17"/>
                      <a:pt x="10" y="17"/>
                      <a:pt x="10" y="16"/>
                    </a:cubicBezTo>
                    <a:cubicBezTo>
                      <a:pt x="9" y="15"/>
                      <a:pt x="9" y="14"/>
                      <a:pt x="9" y="13"/>
                    </a:cubicBezTo>
                    <a:cubicBezTo>
                      <a:pt x="9" y="13"/>
                      <a:pt x="9" y="13"/>
                      <a:pt x="9" y="12"/>
                    </a:cubicBezTo>
                    <a:cubicBezTo>
                      <a:pt x="9" y="12"/>
                      <a:pt x="9" y="11"/>
                      <a:pt x="9" y="10"/>
                    </a:cubicBezTo>
                    <a:cubicBezTo>
                      <a:pt x="10" y="10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1" y="4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8" y="3"/>
                      <a:pt x="8" y="3"/>
                      <a:pt x="7" y="2"/>
                    </a:cubicBezTo>
                    <a:cubicBezTo>
                      <a:pt x="7" y="2"/>
                      <a:pt x="6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4" y="8"/>
                      <a:pt x="4" y="10"/>
                    </a:cubicBezTo>
                    <a:cubicBezTo>
                      <a:pt x="5" y="12"/>
                      <a:pt x="3" y="14"/>
                      <a:pt x="2" y="15"/>
                    </a:cubicBezTo>
                    <a:cubicBezTo>
                      <a:pt x="1" y="16"/>
                      <a:pt x="0" y="19"/>
                      <a:pt x="0" y="23"/>
                    </a:cubicBezTo>
                    <a:cubicBezTo>
                      <a:pt x="0" y="26"/>
                      <a:pt x="1" y="28"/>
                      <a:pt x="2" y="28"/>
                    </a:cubicBezTo>
                    <a:cubicBezTo>
                      <a:pt x="4" y="30"/>
                      <a:pt x="5" y="32"/>
                      <a:pt x="6" y="34"/>
                    </a:cubicBezTo>
                    <a:cubicBezTo>
                      <a:pt x="6" y="35"/>
                      <a:pt x="7" y="35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5"/>
                      <a:pt x="7" y="35"/>
                    </a:cubicBezTo>
                    <a:cubicBezTo>
                      <a:pt x="7" y="35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3"/>
                    </a:cubicBezTo>
                    <a:cubicBezTo>
                      <a:pt x="8" y="33"/>
                      <a:pt x="9" y="33"/>
                      <a:pt x="9" y="33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10" y="32"/>
                      <a:pt x="10" y="32"/>
                      <a:pt x="11" y="31"/>
                    </a:cubicBezTo>
                    <a:cubicBezTo>
                      <a:pt x="11" y="32"/>
                      <a:pt x="11" y="31"/>
                      <a:pt x="11" y="31"/>
                    </a:cubicBezTo>
                    <a:cubicBezTo>
                      <a:pt x="11" y="30"/>
                      <a:pt x="11" y="29"/>
                      <a:pt x="12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4" y="27"/>
                    </a:cubicBezTo>
                    <a:cubicBezTo>
                      <a:pt x="14" y="26"/>
                      <a:pt x="14" y="26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5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5" y="23"/>
                      <a:pt x="15" y="23"/>
                    </a:cubicBezTo>
                    <a:cubicBezTo>
                      <a:pt x="15" y="22"/>
                      <a:pt x="15" y="22"/>
                      <a:pt x="1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69" name="Freeform 1193">
                <a:extLst>
                  <a:ext uri="{FF2B5EF4-FFF2-40B4-BE49-F238E27FC236}">
                    <a16:creationId xmlns:a16="http://schemas.microsoft.com/office/drawing/2014/main" id="{E954BEE5-F30B-F541-B4B8-3B5D7A43E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" y="3239"/>
                <a:ext cx="75" cy="33"/>
              </a:xfrm>
              <a:custGeom>
                <a:avLst/>
                <a:gdLst>
                  <a:gd name="T0" fmla="*/ 0 w 78"/>
                  <a:gd name="T1" fmla="*/ 25 h 34"/>
                  <a:gd name="T2" fmla="*/ 0 w 78"/>
                  <a:gd name="T3" fmla="*/ 26 h 34"/>
                  <a:gd name="T4" fmla="*/ 5 w 78"/>
                  <a:gd name="T5" fmla="*/ 27 h 34"/>
                  <a:gd name="T6" fmla="*/ 7 w 78"/>
                  <a:gd name="T7" fmla="*/ 27 h 34"/>
                  <a:gd name="T8" fmla="*/ 8 w 78"/>
                  <a:gd name="T9" fmla="*/ 27 h 34"/>
                  <a:gd name="T10" fmla="*/ 9 w 78"/>
                  <a:gd name="T11" fmla="*/ 27 h 34"/>
                  <a:gd name="T12" fmla="*/ 10 w 78"/>
                  <a:gd name="T13" fmla="*/ 28 h 34"/>
                  <a:gd name="T14" fmla="*/ 10 w 78"/>
                  <a:gd name="T15" fmla="*/ 28 h 34"/>
                  <a:gd name="T16" fmla="*/ 12 w 78"/>
                  <a:gd name="T17" fmla="*/ 29 h 34"/>
                  <a:gd name="T18" fmla="*/ 16 w 78"/>
                  <a:gd name="T19" fmla="*/ 27 h 34"/>
                  <a:gd name="T20" fmla="*/ 29 w 78"/>
                  <a:gd name="T21" fmla="*/ 28 h 34"/>
                  <a:gd name="T22" fmla="*/ 30 w 78"/>
                  <a:gd name="T23" fmla="*/ 29 h 34"/>
                  <a:gd name="T24" fmla="*/ 30 w 78"/>
                  <a:gd name="T25" fmla="*/ 30 h 34"/>
                  <a:gd name="T26" fmla="*/ 30 w 78"/>
                  <a:gd name="T27" fmla="*/ 30 h 34"/>
                  <a:gd name="T28" fmla="*/ 35 w 78"/>
                  <a:gd name="T29" fmla="*/ 31 h 34"/>
                  <a:gd name="T30" fmla="*/ 39 w 78"/>
                  <a:gd name="T31" fmla="*/ 31 h 34"/>
                  <a:gd name="T32" fmla="*/ 51 w 78"/>
                  <a:gd name="T33" fmla="*/ 34 h 34"/>
                  <a:gd name="T34" fmla="*/ 51 w 78"/>
                  <a:gd name="T35" fmla="*/ 34 h 34"/>
                  <a:gd name="T36" fmla="*/ 54 w 78"/>
                  <a:gd name="T37" fmla="*/ 33 h 34"/>
                  <a:gd name="T38" fmla="*/ 66 w 78"/>
                  <a:gd name="T39" fmla="*/ 29 h 34"/>
                  <a:gd name="T40" fmla="*/ 68 w 78"/>
                  <a:gd name="T41" fmla="*/ 28 h 34"/>
                  <a:gd name="T42" fmla="*/ 69 w 78"/>
                  <a:gd name="T43" fmla="*/ 26 h 34"/>
                  <a:gd name="T44" fmla="*/ 70 w 78"/>
                  <a:gd name="T45" fmla="*/ 25 h 34"/>
                  <a:gd name="T46" fmla="*/ 71 w 78"/>
                  <a:gd name="T47" fmla="*/ 21 h 34"/>
                  <a:gd name="T48" fmla="*/ 72 w 78"/>
                  <a:gd name="T49" fmla="*/ 17 h 34"/>
                  <a:gd name="T50" fmla="*/ 74 w 78"/>
                  <a:gd name="T51" fmla="*/ 16 h 34"/>
                  <a:gd name="T52" fmla="*/ 77 w 78"/>
                  <a:gd name="T53" fmla="*/ 15 h 34"/>
                  <a:gd name="T54" fmla="*/ 77 w 78"/>
                  <a:gd name="T55" fmla="*/ 13 h 34"/>
                  <a:gd name="T56" fmla="*/ 78 w 78"/>
                  <a:gd name="T57" fmla="*/ 12 h 34"/>
                  <a:gd name="T58" fmla="*/ 77 w 78"/>
                  <a:gd name="T59" fmla="*/ 10 h 34"/>
                  <a:gd name="T60" fmla="*/ 75 w 78"/>
                  <a:gd name="T61" fmla="*/ 5 h 34"/>
                  <a:gd name="T62" fmla="*/ 75 w 78"/>
                  <a:gd name="T63" fmla="*/ 5 h 34"/>
                  <a:gd name="T64" fmla="*/ 66 w 78"/>
                  <a:gd name="T65" fmla="*/ 3 h 34"/>
                  <a:gd name="T66" fmla="*/ 57 w 78"/>
                  <a:gd name="T67" fmla="*/ 4 h 34"/>
                  <a:gd name="T68" fmla="*/ 48 w 78"/>
                  <a:gd name="T69" fmla="*/ 6 h 34"/>
                  <a:gd name="T70" fmla="*/ 46 w 78"/>
                  <a:gd name="T71" fmla="*/ 6 h 34"/>
                  <a:gd name="T72" fmla="*/ 41 w 78"/>
                  <a:gd name="T73" fmla="*/ 9 h 34"/>
                  <a:gd name="T74" fmla="*/ 38 w 78"/>
                  <a:gd name="T75" fmla="*/ 11 h 34"/>
                  <a:gd name="T76" fmla="*/ 37 w 78"/>
                  <a:gd name="T77" fmla="*/ 17 h 34"/>
                  <a:gd name="T78" fmla="*/ 34 w 78"/>
                  <a:gd name="T79" fmla="*/ 21 h 34"/>
                  <a:gd name="T80" fmla="*/ 28 w 78"/>
                  <a:gd name="T81" fmla="*/ 20 h 34"/>
                  <a:gd name="T82" fmla="*/ 11 w 78"/>
                  <a:gd name="T83" fmla="*/ 23 h 34"/>
                  <a:gd name="T84" fmla="*/ 7 w 78"/>
                  <a:gd name="T85" fmla="*/ 23 h 34"/>
                  <a:gd name="T86" fmla="*/ 1 w 78"/>
                  <a:gd name="T87" fmla="*/ 23 h 34"/>
                  <a:gd name="T88" fmla="*/ 0 w 78"/>
                  <a:gd name="T89" fmla="*/ 23 h 34"/>
                  <a:gd name="T90" fmla="*/ 0 w 78"/>
                  <a:gd name="T91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8" h="34">
                    <a:moveTo>
                      <a:pt x="0" y="24"/>
                    </a:moveTo>
                    <a:cubicBezTo>
                      <a:pt x="0" y="24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6"/>
                      <a:pt x="2" y="27"/>
                      <a:pt x="3" y="27"/>
                    </a:cubicBezTo>
                    <a:cubicBezTo>
                      <a:pt x="3" y="27"/>
                      <a:pt x="4" y="27"/>
                      <a:pt x="5" y="27"/>
                    </a:cubicBezTo>
                    <a:cubicBezTo>
                      <a:pt x="5" y="27"/>
                      <a:pt x="5" y="27"/>
                      <a:pt x="6" y="27"/>
                    </a:cubicBezTo>
                    <a:cubicBezTo>
                      <a:pt x="6" y="27"/>
                      <a:pt x="6" y="27"/>
                      <a:pt x="7" y="27"/>
                    </a:cubicBezTo>
                    <a:cubicBezTo>
                      <a:pt x="7" y="27"/>
                      <a:pt x="7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4" y="29"/>
                      <a:pt x="15" y="28"/>
                      <a:pt x="16" y="27"/>
                    </a:cubicBezTo>
                    <a:cubicBezTo>
                      <a:pt x="17" y="26"/>
                      <a:pt x="18" y="25"/>
                      <a:pt x="27" y="25"/>
                    </a:cubicBezTo>
                    <a:cubicBezTo>
                      <a:pt x="29" y="25"/>
                      <a:pt x="29" y="27"/>
                      <a:pt x="29" y="28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1" y="31"/>
                      <a:pt x="35" y="31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6" y="31"/>
                      <a:pt x="38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42" y="32"/>
                      <a:pt x="45" y="32"/>
                      <a:pt x="47" y="33"/>
                    </a:cubicBezTo>
                    <a:cubicBezTo>
                      <a:pt x="49" y="33"/>
                      <a:pt x="50" y="33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2" y="34"/>
                      <a:pt x="52" y="34"/>
                    </a:cubicBezTo>
                    <a:cubicBezTo>
                      <a:pt x="52" y="34"/>
                      <a:pt x="53" y="33"/>
                      <a:pt x="54" y="33"/>
                    </a:cubicBezTo>
                    <a:cubicBezTo>
                      <a:pt x="56" y="32"/>
                      <a:pt x="58" y="30"/>
                      <a:pt x="61" y="30"/>
                    </a:cubicBezTo>
                    <a:cubicBezTo>
                      <a:pt x="63" y="30"/>
                      <a:pt x="65" y="30"/>
                      <a:pt x="66" y="29"/>
                    </a:cubicBezTo>
                    <a:cubicBezTo>
                      <a:pt x="66" y="29"/>
                      <a:pt x="66" y="29"/>
                      <a:pt x="67" y="28"/>
                    </a:cubicBezTo>
                    <a:cubicBezTo>
                      <a:pt x="67" y="28"/>
                      <a:pt x="67" y="28"/>
                      <a:pt x="68" y="28"/>
                    </a:cubicBezTo>
                    <a:cubicBezTo>
                      <a:pt x="68" y="28"/>
                      <a:pt x="68" y="28"/>
                      <a:pt x="68" y="28"/>
                    </a:cubicBezTo>
                    <a:cubicBezTo>
                      <a:pt x="68" y="27"/>
                      <a:pt x="68" y="27"/>
                      <a:pt x="69" y="26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6"/>
                      <a:pt x="70" y="25"/>
                      <a:pt x="70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0" y="24"/>
                      <a:pt x="70" y="22"/>
                      <a:pt x="71" y="21"/>
                    </a:cubicBezTo>
                    <a:cubicBezTo>
                      <a:pt x="71" y="21"/>
                      <a:pt x="71" y="20"/>
                      <a:pt x="71" y="20"/>
                    </a:cubicBezTo>
                    <a:cubicBezTo>
                      <a:pt x="71" y="19"/>
                      <a:pt x="71" y="18"/>
                      <a:pt x="72" y="17"/>
                    </a:cubicBezTo>
                    <a:cubicBezTo>
                      <a:pt x="72" y="16"/>
                      <a:pt x="73" y="16"/>
                      <a:pt x="74" y="16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5" y="16"/>
                      <a:pt x="76" y="16"/>
                      <a:pt x="76" y="16"/>
                    </a:cubicBezTo>
                    <a:cubicBezTo>
                      <a:pt x="77" y="16"/>
                      <a:pt x="77" y="16"/>
                      <a:pt x="77" y="15"/>
                    </a:cubicBezTo>
                    <a:cubicBezTo>
                      <a:pt x="77" y="14"/>
                      <a:pt x="77" y="14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8" y="13"/>
                      <a:pt x="78" y="12"/>
                      <a:pt x="78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78" y="11"/>
                      <a:pt x="78" y="11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4" y="5"/>
                      <a:pt x="73" y="5"/>
                      <a:pt x="72" y="5"/>
                    </a:cubicBezTo>
                    <a:cubicBezTo>
                      <a:pt x="70" y="5"/>
                      <a:pt x="68" y="4"/>
                      <a:pt x="66" y="3"/>
                    </a:cubicBezTo>
                    <a:cubicBezTo>
                      <a:pt x="65" y="1"/>
                      <a:pt x="61" y="0"/>
                      <a:pt x="59" y="0"/>
                    </a:cubicBezTo>
                    <a:cubicBezTo>
                      <a:pt x="58" y="1"/>
                      <a:pt x="58" y="3"/>
                      <a:pt x="57" y="4"/>
                    </a:cubicBezTo>
                    <a:cubicBezTo>
                      <a:pt x="56" y="6"/>
                      <a:pt x="54" y="6"/>
                      <a:pt x="51" y="6"/>
                    </a:cubicBezTo>
                    <a:cubicBezTo>
                      <a:pt x="50" y="6"/>
                      <a:pt x="49" y="6"/>
                      <a:pt x="48" y="6"/>
                    </a:cubicBezTo>
                    <a:cubicBezTo>
                      <a:pt x="48" y="6"/>
                      <a:pt x="47" y="6"/>
                      <a:pt x="47" y="6"/>
                    </a:cubicBezTo>
                    <a:cubicBezTo>
                      <a:pt x="47" y="6"/>
                      <a:pt x="46" y="6"/>
                      <a:pt x="46" y="6"/>
                    </a:cubicBezTo>
                    <a:cubicBezTo>
                      <a:pt x="45" y="6"/>
                      <a:pt x="45" y="7"/>
                      <a:pt x="44" y="7"/>
                    </a:cubicBezTo>
                    <a:cubicBezTo>
                      <a:pt x="43" y="8"/>
                      <a:pt x="42" y="8"/>
                      <a:pt x="41" y="9"/>
                    </a:cubicBezTo>
                    <a:cubicBezTo>
                      <a:pt x="41" y="10"/>
                      <a:pt x="40" y="10"/>
                      <a:pt x="39" y="11"/>
                    </a:cubicBezTo>
                    <a:cubicBezTo>
                      <a:pt x="39" y="11"/>
                      <a:pt x="38" y="11"/>
                      <a:pt x="38" y="11"/>
                    </a:cubicBezTo>
                    <a:cubicBezTo>
                      <a:pt x="37" y="12"/>
                      <a:pt x="36" y="12"/>
                      <a:pt x="37" y="14"/>
                    </a:cubicBezTo>
                    <a:cubicBezTo>
                      <a:pt x="37" y="15"/>
                      <a:pt x="37" y="16"/>
                      <a:pt x="37" y="17"/>
                    </a:cubicBezTo>
                    <a:cubicBezTo>
                      <a:pt x="37" y="18"/>
                      <a:pt x="37" y="19"/>
                      <a:pt x="37" y="20"/>
                    </a:cubicBezTo>
                    <a:cubicBezTo>
                      <a:pt x="36" y="21"/>
                      <a:pt x="35" y="21"/>
                      <a:pt x="34" y="21"/>
                    </a:cubicBezTo>
                    <a:cubicBezTo>
                      <a:pt x="32" y="21"/>
                      <a:pt x="31" y="20"/>
                      <a:pt x="30" y="20"/>
                    </a:cubicBezTo>
                    <a:cubicBezTo>
                      <a:pt x="30" y="20"/>
                      <a:pt x="29" y="20"/>
                      <a:pt x="28" y="20"/>
                    </a:cubicBezTo>
                    <a:cubicBezTo>
                      <a:pt x="25" y="20"/>
                      <a:pt x="21" y="21"/>
                      <a:pt x="20" y="22"/>
                    </a:cubicBezTo>
                    <a:cubicBezTo>
                      <a:pt x="18" y="24"/>
                      <a:pt x="14" y="24"/>
                      <a:pt x="11" y="23"/>
                    </a:cubicBezTo>
                    <a:cubicBezTo>
                      <a:pt x="11" y="22"/>
                      <a:pt x="10" y="22"/>
                      <a:pt x="9" y="22"/>
                    </a:cubicBezTo>
                    <a:cubicBezTo>
                      <a:pt x="8" y="22"/>
                      <a:pt x="7" y="23"/>
                      <a:pt x="7" y="23"/>
                    </a:cubicBezTo>
                    <a:cubicBezTo>
                      <a:pt x="6" y="24"/>
                      <a:pt x="5" y="25"/>
                      <a:pt x="5" y="25"/>
                    </a:cubicBezTo>
                    <a:cubicBezTo>
                      <a:pt x="3" y="25"/>
                      <a:pt x="2" y="24"/>
                      <a:pt x="1" y="23"/>
                    </a:cubicBezTo>
                    <a:cubicBezTo>
                      <a:pt x="1" y="23"/>
                      <a:pt x="1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2"/>
                      <a:pt x="0" y="22"/>
                    </a:cubicBezTo>
                    <a:cubicBezTo>
                      <a:pt x="0" y="23"/>
                      <a:pt x="0" y="23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0" name="Freeform 1194">
                <a:extLst>
                  <a:ext uri="{FF2B5EF4-FFF2-40B4-BE49-F238E27FC236}">
                    <a16:creationId xmlns:a16="http://schemas.microsoft.com/office/drawing/2014/main" id="{626E2D7F-D9C0-D24E-8824-5818A784D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8" y="3244"/>
                <a:ext cx="66" cy="36"/>
              </a:xfrm>
              <a:custGeom>
                <a:avLst/>
                <a:gdLst>
                  <a:gd name="T0" fmla="*/ 37 w 69"/>
                  <a:gd name="T1" fmla="*/ 32 h 37"/>
                  <a:gd name="T2" fmla="*/ 38 w 69"/>
                  <a:gd name="T3" fmla="*/ 32 h 37"/>
                  <a:gd name="T4" fmla="*/ 43 w 69"/>
                  <a:gd name="T5" fmla="*/ 34 h 37"/>
                  <a:gd name="T6" fmla="*/ 45 w 69"/>
                  <a:gd name="T7" fmla="*/ 34 h 37"/>
                  <a:gd name="T8" fmla="*/ 45 w 69"/>
                  <a:gd name="T9" fmla="*/ 34 h 37"/>
                  <a:gd name="T10" fmla="*/ 50 w 69"/>
                  <a:gd name="T11" fmla="*/ 30 h 37"/>
                  <a:gd name="T12" fmla="*/ 55 w 69"/>
                  <a:gd name="T13" fmla="*/ 22 h 37"/>
                  <a:gd name="T14" fmla="*/ 61 w 69"/>
                  <a:gd name="T15" fmla="*/ 12 h 37"/>
                  <a:gd name="T16" fmla="*/ 68 w 69"/>
                  <a:gd name="T17" fmla="*/ 8 h 37"/>
                  <a:gd name="T18" fmla="*/ 68 w 69"/>
                  <a:gd name="T19" fmla="*/ 8 h 37"/>
                  <a:gd name="T20" fmla="*/ 67 w 69"/>
                  <a:gd name="T21" fmla="*/ 7 h 37"/>
                  <a:gd name="T22" fmla="*/ 65 w 69"/>
                  <a:gd name="T23" fmla="*/ 6 h 37"/>
                  <a:gd name="T24" fmla="*/ 63 w 69"/>
                  <a:gd name="T25" fmla="*/ 5 h 37"/>
                  <a:gd name="T26" fmla="*/ 62 w 69"/>
                  <a:gd name="T27" fmla="*/ 5 h 37"/>
                  <a:gd name="T28" fmla="*/ 60 w 69"/>
                  <a:gd name="T29" fmla="*/ 4 h 37"/>
                  <a:gd name="T30" fmla="*/ 59 w 69"/>
                  <a:gd name="T31" fmla="*/ 4 h 37"/>
                  <a:gd name="T32" fmla="*/ 59 w 69"/>
                  <a:gd name="T33" fmla="*/ 4 h 37"/>
                  <a:gd name="T34" fmla="*/ 58 w 69"/>
                  <a:gd name="T35" fmla="*/ 3 h 37"/>
                  <a:gd name="T36" fmla="*/ 58 w 69"/>
                  <a:gd name="T37" fmla="*/ 3 h 37"/>
                  <a:gd name="T38" fmla="*/ 50 w 69"/>
                  <a:gd name="T39" fmla="*/ 1 h 37"/>
                  <a:gd name="T40" fmla="*/ 46 w 69"/>
                  <a:gd name="T41" fmla="*/ 3 h 37"/>
                  <a:gd name="T42" fmla="*/ 28 w 69"/>
                  <a:gd name="T43" fmla="*/ 9 h 37"/>
                  <a:gd name="T44" fmla="*/ 19 w 69"/>
                  <a:gd name="T45" fmla="*/ 13 h 37"/>
                  <a:gd name="T46" fmla="*/ 18 w 69"/>
                  <a:gd name="T47" fmla="*/ 13 h 37"/>
                  <a:gd name="T48" fmla="*/ 17 w 69"/>
                  <a:gd name="T49" fmla="*/ 12 h 37"/>
                  <a:gd name="T50" fmla="*/ 15 w 69"/>
                  <a:gd name="T51" fmla="*/ 12 h 37"/>
                  <a:gd name="T52" fmla="*/ 14 w 69"/>
                  <a:gd name="T53" fmla="*/ 12 h 37"/>
                  <a:gd name="T54" fmla="*/ 12 w 69"/>
                  <a:gd name="T55" fmla="*/ 12 h 37"/>
                  <a:gd name="T56" fmla="*/ 11 w 69"/>
                  <a:gd name="T57" fmla="*/ 11 h 37"/>
                  <a:gd name="T58" fmla="*/ 10 w 69"/>
                  <a:gd name="T59" fmla="*/ 10 h 37"/>
                  <a:gd name="T60" fmla="*/ 10 w 69"/>
                  <a:gd name="T61" fmla="*/ 12 h 37"/>
                  <a:gd name="T62" fmla="*/ 8 w 69"/>
                  <a:gd name="T63" fmla="*/ 14 h 37"/>
                  <a:gd name="T64" fmla="*/ 7 w 69"/>
                  <a:gd name="T65" fmla="*/ 15 h 37"/>
                  <a:gd name="T66" fmla="*/ 3 w 69"/>
                  <a:gd name="T67" fmla="*/ 18 h 37"/>
                  <a:gd name="T68" fmla="*/ 0 w 69"/>
                  <a:gd name="T69" fmla="*/ 24 h 37"/>
                  <a:gd name="T70" fmla="*/ 0 w 69"/>
                  <a:gd name="T71" fmla="*/ 24 h 37"/>
                  <a:gd name="T72" fmla="*/ 1 w 69"/>
                  <a:gd name="T73" fmla="*/ 25 h 37"/>
                  <a:gd name="T74" fmla="*/ 2 w 69"/>
                  <a:gd name="T75" fmla="*/ 26 h 37"/>
                  <a:gd name="T76" fmla="*/ 3 w 69"/>
                  <a:gd name="T77" fmla="*/ 28 h 37"/>
                  <a:gd name="T78" fmla="*/ 3 w 69"/>
                  <a:gd name="T79" fmla="*/ 28 h 37"/>
                  <a:gd name="T80" fmla="*/ 4 w 69"/>
                  <a:gd name="T81" fmla="*/ 29 h 37"/>
                  <a:gd name="T82" fmla="*/ 5 w 69"/>
                  <a:gd name="T83" fmla="*/ 30 h 37"/>
                  <a:gd name="T84" fmla="*/ 7 w 69"/>
                  <a:gd name="T85" fmla="*/ 31 h 37"/>
                  <a:gd name="T86" fmla="*/ 8 w 69"/>
                  <a:gd name="T87" fmla="*/ 32 h 37"/>
                  <a:gd name="T88" fmla="*/ 9 w 69"/>
                  <a:gd name="T89" fmla="*/ 33 h 37"/>
                  <a:gd name="T90" fmla="*/ 11 w 69"/>
                  <a:gd name="T91" fmla="*/ 34 h 37"/>
                  <a:gd name="T92" fmla="*/ 12 w 69"/>
                  <a:gd name="T93" fmla="*/ 35 h 37"/>
                  <a:gd name="T94" fmla="*/ 21 w 69"/>
                  <a:gd name="T9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9" h="37">
                    <a:moveTo>
                      <a:pt x="25" y="36"/>
                    </a:moveTo>
                    <a:cubicBezTo>
                      <a:pt x="30" y="34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41" y="33"/>
                      <a:pt x="42" y="33"/>
                    </a:cubicBezTo>
                    <a:cubicBezTo>
                      <a:pt x="43" y="33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4" y="34"/>
                      <a:pt x="44" y="34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4"/>
                      <a:pt x="45" y="33"/>
                      <a:pt x="46" y="33"/>
                    </a:cubicBezTo>
                    <a:cubicBezTo>
                      <a:pt x="47" y="32"/>
                      <a:pt x="49" y="32"/>
                      <a:pt x="50" y="30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52" y="28"/>
                      <a:pt x="54" y="25"/>
                      <a:pt x="55" y="22"/>
                    </a:cubicBezTo>
                    <a:cubicBezTo>
                      <a:pt x="56" y="21"/>
                      <a:pt x="56" y="20"/>
                      <a:pt x="57" y="19"/>
                    </a:cubicBezTo>
                    <a:cubicBezTo>
                      <a:pt x="59" y="15"/>
                      <a:pt x="60" y="13"/>
                      <a:pt x="61" y="12"/>
                    </a:cubicBezTo>
                    <a:cubicBezTo>
                      <a:pt x="62" y="12"/>
                      <a:pt x="63" y="12"/>
                      <a:pt x="64" y="11"/>
                    </a:cubicBezTo>
                    <a:cubicBezTo>
                      <a:pt x="65" y="10"/>
                      <a:pt x="67" y="9"/>
                      <a:pt x="68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7"/>
                      <a:pt x="67" y="7"/>
                      <a:pt x="67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6" y="7"/>
                      <a:pt x="66" y="6"/>
                      <a:pt x="66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4" y="6"/>
                      <a:pt x="64" y="6"/>
                      <a:pt x="63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5"/>
                      <a:pt x="61" y="5"/>
                      <a:pt x="61" y="5"/>
                    </a:cubicBezTo>
                    <a:cubicBezTo>
                      <a:pt x="61" y="5"/>
                      <a:pt x="61" y="5"/>
                      <a:pt x="60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4"/>
                      <a:pt x="60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8" y="4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7" y="2"/>
                      <a:pt x="52" y="1"/>
                      <a:pt x="50" y="1"/>
                    </a:cubicBezTo>
                    <a:cubicBezTo>
                      <a:pt x="50" y="0"/>
                      <a:pt x="49" y="0"/>
                      <a:pt x="49" y="0"/>
                    </a:cubicBezTo>
                    <a:cubicBezTo>
                      <a:pt x="48" y="1"/>
                      <a:pt x="47" y="2"/>
                      <a:pt x="46" y="3"/>
                    </a:cubicBezTo>
                    <a:cubicBezTo>
                      <a:pt x="42" y="5"/>
                      <a:pt x="40" y="7"/>
                      <a:pt x="38" y="7"/>
                    </a:cubicBezTo>
                    <a:cubicBezTo>
                      <a:pt x="36" y="7"/>
                      <a:pt x="30" y="8"/>
                      <a:pt x="28" y="9"/>
                    </a:cubicBezTo>
                    <a:cubicBezTo>
                      <a:pt x="28" y="11"/>
                      <a:pt x="25" y="13"/>
                      <a:pt x="20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7" y="13"/>
                    </a:cubicBezTo>
                    <a:cubicBezTo>
                      <a:pt x="17" y="13"/>
                      <a:pt x="17" y="13"/>
                      <a:pt x="17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4"/>
                      <a:pt x="8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7" y="14"/>
                      <a:pt x="7" y="15"/>
                      <a:pt x="7" y="15"/>
                    </a:cubicBezTo>
                    <a:cubicBezTo>
                      <a:pt x="6" y="15"/>
                      <a:pt x="5" y="15"/>
                      <a:pt x="4" y="15"/>
                    </a:cubicBezTo>
                    <a:cubicBezTo>
                      <a:pt x="4" y="16"/>
                      <a:pt x="4" y="17"/>
                      <a:pt x="3" y="18"/>
                    </a:cubicBezTo>
                    <a:cubicBezTo>
                      <a:pt x="3" y="19"/>
                      <a:pt x="3" y="19"/>
                      <a:pt x="3" y="20"/>
                    </a:cubicBezTo>
                    <a:cubicBezTo>
                      <a:pt x="3" y="21"/>
                      <a:pt x="3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4"/>
                      <a:pt x="1" y="24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7"/>
                    </a:cubicBezTo>
                    <a:cubicBezTo>
                      <a:pt x="2" y="27"/>
                      <a:pt x="2" y="27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9"/>
                      <a:pt x="4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5" y="29"/>
                      <a:pt x="5" y="30"/>
                      <a:pt x="5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1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8" y="31"/>
                      <a:pt x="8" y="31"/>
                      <a:pt x="8" y="32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9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5"/>
                      <a:pt x="12" y="35"/>
                    </a:cubicBezTo>
                    <a:cubicBezTo>
                      <a:pt x="13" y="36"/>
                      <a:pt x="15" y="37"/>
                      <a:pt x="18" y="37"/>
                    </a:cubicBezTo>
                    <a:cubicBezTo>
                      <a:pt x="19" y="37"/>
                      <a:pt x="20" y="37"/>
                      <a:pt x="21" y="37"/>
                    </a:cubicBezTo>
                    <a:cubicBezTo>
                      <a:pt x="22" y="37"/>
                      <a:pt x="23" y="36"/>
                      <a:pt x="25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1" name="Freeform 1195">
                <a:extLst>
                  <a:ext uri="{FF2B5EF4-FFF2-40B4-BE49-F238E27FC236}">
                    <a16:creationId xmlns:a16="http://schemas.microsoft.com/office/drawing/2014/main" id="{7E056A5C-2B40-DE4E-8054-89B990C92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211"/>
                <a:ext cx="62" cy="30"/>
              </a:xfrm>
              <a:custGeom>
                <a:avLst/>
                <a:gdLst>
                  <a:gd name="T0" fmla="*/ 18 w 65"/>
                  <a:gd name="T1" fmla="*/ 31 h 31"/>
                  <a:gd name="T2" fmla="*/ 21 w 65"/>
                  <a:gd name="T3" fmla="*/ 31 h 31"/>
                  <a:gd name="T4" fmla="*/ 24 w 65"/>
                  <a:gd name="T5" fmla="*/ 31 h 31"/>
                  <a:gd name="T6" fmla="*/ 25 w 65"/>
                  <a:gd name="T7" fmla="*/ 27 h 31"/>
                  <a:gd name="T8" fmla="*/ 26 w 65"/>
                  <a:gd name="T9" fmla="*/ 25 h 31"/>
                  <a:gd name="T10" fmla="*/ 27 w 65"/>
                  <a:gd name="T11" fmla="*/ 25 h 31"/>
                  <a:gd name="T12" fmla="*/ 39 w 65"/>
                  <a:gd name="T13" fmla="*/ 29 h 31"/>
                  <a:gd name="T14" fmla="*/ 42 w 65"/>
                  <a:gd name="T15" fmla="*/ 30 h 31"/>
                  <a:gd name="T16" fmla="*/ 45 w 65"/>
                  <a:gd name="T17" fmla="*/ 30 h 31"/>
                  <a:gd name="T18" fmla="*/ 47 w 65"/>
                  <a:gd name="T19" fmla="*/ 29 h 31"/>
                  <a:gd name="T20" fmla="*/ 48 w 65"/>
                  <a:gd name="T21" fmla="*/ 29 h 31"/>
                  <a:gd name="T22" fmla="*/ 48 w 65"/>
                  <a:gd name="T23" fmla="*/ 29 h 31"/>
                  <a:gd name="T24" fmla="*/ 49 w 65"/>
                  <a:gd name="T25" fmla="*/ 28 h 31"/>
                  <a:gd name="T26" fmla="*/ 50 w 65"/>
                  <a:gd name="T27" fmla="*/ 28 h 31"/>
                  <a:gd name="T28" fmla="*/ 50 w 65"/>
                  <a:gd name="T29" fmla="*/ 28 h 31"/>
                  <a:gd name="T30" fmla="*/ 59 w 65"/>
                  <a:gd name="T31" fmla="*/ 24 h 31"/>
                  <a:gd name="T32" fmla="*/ 61 w 65"/>
                  <a:gd name="T33" fmla="*/ 21 h 31"/>
                  <a:gd name="T34" fmla="*/ 62 w 65"/>
                  <a:gd name="T35" fmla="*/ 21 h 31"/>
                  <a:gd name="T36" fmla="*/ 64 w 65"/>
                  <a:gd name="T37" fmla="*/ 19 h 31"/>
                  <a:gd name="T38" fmla="*/ 65 w 65"/>
                  <a:gd name="T39" fmla="*/ 19 h 31"/>
                  <a:gd name="T40" fmla="*/ 64 w 65"/>
                  <a:gd name="T41" fmla="*/ 18 h 31"/>
                  <a:gd name="T42" fmla="*/ 63 w 65"/>
                  <a:gd name="T43" fmla="*/ 16 h 31"/>
                  <a:gd name="T44" fmla="*/ 61 w 65"/>
                  <a:gd name="T45" fmla="*/ 15 h 31"/>
                  <a:gd name="T46" fmla="*/ 60 w 65"/>
                  <a:gd name="T47" fmla="*/ 15 h 31"/>
                  <a:gd name="T48" fmla="*/ 54 w 65"/>
                  <a:gd name="T49" fmla="*/ 13 h 31"/>
                  <a:gd name="T50" fmla="*/ 54 w 65"/>
                  <a:gd name="T51" fmla="*/ 12 h 31"/>
                  <a:gd name="T52" fmla="*/ 53 w 65"/>
                  <a:gd name="T53" fmla="*/ 10 h 31"/>
                  <a:gd name="T54" fmla="*/ 51 w 65"/>
                  <a:gd name="T55" fmla="*/ 10 h 31"/>
                  <a:gd name="T56" fmla="*/ 49 w 65"/>
                  <a:gd name="T57" fmla="*/ 10 h 31"/>
                  <a:gd name="T58" fmla="*/ 49 w 65"/>
                  <a:gd name="T59" fmla="*/ 10 h 31"/>
                  <a:gd name="T60" fmla="*/ 45 w 65"/>
                  <a:gd name="T61" fmla="*/ 12 h 31"/>
                  <a:gd name="T62" fmla="*/ 45 w 65"/>
                  <a:gd name="T63" fmla="*/ 12 h 31"/>
                  <a:gd name="T64" fmla="*/ 42 w 65"/>
                  <a:gd name="T65" fmla="*/ 11 h 31"/>
                  <a:gd name="T66" fmla="*/ 39 w 65"/>
                  <a:gd name="T67" fmla="*/ 7 h 31"/>
                  <a:gd name="T68" fmla="*/ 33 w 65"/>
                  <a:gd name="T69" fmla="*/ 3 h 31"/>
                  <a:gd name="T70" fmla="*/ 31 w 65"/>
                  <a:gd name="T71" fmla="*/ 2 h 31"/>
                  <a:gd name="T72" fmla="*/ 30 w 65"/>
                  <a:gd name="T73" fmla="*/ 2 h 31"/>
                  <a:gd name="T74" fmla="*/ 28 w 65"/>
                  <a:gd name="T75" fmla="*/ 0 h 31"/>
                  <a:gd name="T76" fmla="*/ 28 w 65"/>
                  <a:gd name="T77" fmla="*/ 0 h 31"/>
                  <a:gd name="T78" fmla="*/ 27 w 65"/>
                  <a:gd name="T79" fmla="*/ 0 h 31"/>
                  <a:gd name="T80" fmla="*/ 27 w 65"/>
                  <a:gd name="T81" fmla="*/ 1 h 31"/>
                  <a:gd name="T82" fmla="*/ 27 w 65"/>
                  <a:gd name="T83" fmla="*/ 1 h 31"/>
                  <a:gd name="T84" fmla="*/ 25 w 65"/>
                  <a:gd name="T85" fmla="*/ 1 h 31"/>
                  <a:gd name="T86" fmla="*/ 23 w 65"/>
                  <a:gd name="T87" fmla="*/ 1 h 31"/>
                  <a:gd name="T88" fmla="*/ 22 w 65"/>
                  <a:gd name="T89" fmla="*/ 0 h 31"/>
                  <a:gd name="T90" fmla="*/ 17 w 65"/>
                  <a:gd name="T91" fmla="*/ 2 h 31"/>
                  <a:gd name="T92" fmla="*/ 13 w 65"/>
                  <a:gd name="T93" fmla="*/ 5 h 31"/>
                  <a:gd name="T94" fmla="*/ 0 w 65"/>
                  <a:gd name="T95" fmla="*/ 10 h 31"/>
                  <a:gd name="T96" fmla="*/ 0 w 65"/>
                  <a:gd name="T97" fmla="*/ 10 h 31"/>
                  <a:gd name="T98" fmla="*/ 1 w 65"/>
                  <a:gd name="T99" fmla="*/ 11 h 31"/>
                  <a:gd name="T100" fmla="*/ 2 w 65"/>
                  <a:gd name="T101" fmla="*/ 13 h 31"/>
                  <a:gd name="T102" fmla="*/ 3 w 65"/>
                  <a:gd name="T103" fmla="*/ 17 h 31"/>
                  <a:gd name="T104" fmla="*/ 5 w 65"/>
                  <a:gd name="T105" fmla="*/ 22 h 31"/>
                  <a:gd name="T106" fmla="*/ 7 w 65"/>
                  <a:gd name="T107" fmla="*/ 23 h 31"/>
                  <a:gd name="T108" fmla="*/ 17 w 65"/>
                  <a:gd name="T109" fmla="*/ 31 h 31"/>
                  <a:gd name="T110" fmla="*/ 17 w 65"/>
                  <a:gd name="T111" fmla="*/ 31 h 31"/>
                  <a:gd name="T112" fmla="*/ 18 w 65"/>
                  <a:gd name="T1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5" h="31">
                    <a:moveTo>
                      <a:pt x="18" y="31"/>
                    </a:moveTo>
                    <a:cubicBezTo>
                      <a:pt x="19" y="31"/>
                      <a:pt x="20" y="31"/>
                      <a:pt x="21" y="31"/>
                    </a:cubicBezTo>
                    <a:cubicBezTo>
                      <a:pt x="23" y="31"/>
                      <a:pt x="24" y="31"/>
                      <a:pt x="24" y="31"/>
                    </a:cubicBezTo>
                    <a:cubicBezTo>
                      <a:pt x="24" y="30"/>
                      <a:pt x="25" y="27"/>
                      <a:pt x="25" y="27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8" y="25"/>
                      <a:pt x="36" y="25"/>
                      <a:pt x="39" y="29"/>
                    </a:cubicBezTo>
                    <a:cubicBezTo>
                      <a:pt x="40" y="30"/>
                      <a:pt x="41" y="30"/>
                      <a:pt x="42" y="30"/>
                    </a:cubicBezTo>
                    <a:cubicBezTo>
                      <a:pt x="44" y="30"/>
                      <a:pt x="45" y="30"/>
                      <a:pt x="45" y="30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29"/>
                      <a:pt x="48" y="29"/>
                      <a:pt x="49" y="28"/>
                    </a:cubicBezTo>
                    <a:cubicBezTo>
                      <a:pt x="49" y="28"/>
                      <a:pt x="49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3" y="28"/>
                      <a:pt x="57" y="27"/>
                      <a:pt x="59" y="24"/>
                    </a:cubicBezTo>
                    <a:cubicBezTo>
                      <a:pt x="60" y="23"/>
                      <a:pt x="60" y="22"/>
                      <a:pt x="61" y="21"/>
                    </a:cubicBezTo>
                    <a:cubicBezTo>
                      <a:pt x="61" y="21"/>
                      <a:pt x="62" y="21"/>
                      <a:pt x="62" y="21"/>
                    </a:cubicBezTo>
                    <a:cubicBezTo>
                      <a:pt x="63" y="20"/>
                      <a:pt x="63" y="19"/>
                      <a:pt x="64" y="19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7"/>
                      <a:pt x="63" y="16"/>
                      <a:pt x="63" y="16"/>
                    </a:cubicBezTo>
                    <a:cubicBezTo>
                      <a:pt x="62" y="15"/>
                      <a:pt x="61" y="15"/>
                      <a:pt x="61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7" y="15"/>
                      <a:pt x="55" y="15"/>
                      <a:pt x="54" y="13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4" y="11"/>
                      <a:pt x="54" y="10"/>
                      <a:pt x="53" y="10"/>
                    </a:cubicBezTo>
                    <a:cubicBezTo>
                      <a:pt x="53" y="10"/>
                      <a:pt x="52" y="10"/>
                      <a:pt x="51" y="10"/>
                    </a:cubicBezTo>
                    <a:cubicBezTo>
                      <a:pt x="51" y="10"/>
                      <a:pt x="50" y="10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8" y="11"/>
                      <a:pt x="47" y="12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4" y="12"/>
                      <a:pt x="43" y="11"/>
                      <a:pt x="42" y="11"/>
                    </a:cubicBezTo>
                    <a:cubicBezTo>
                      <a:pt x="40" y="10"/>
                      <a:pt x="39" y="8"/>
                      <a:pt x="39" y="7"/>
                    </a:cubicBezTo>
                    <a:cubicBezTo>
                      <a:pt x="39" y="6"/>
                      <a:pt x="37" y="5"/>
                      <a:pt x="33" y="3"/>
                    </a:cubicBezTo>
                    <a:cubicBezTo>
                      <a:pt x="32" y="3"/>
                      <a:pt x="31" y="3"/>
                      <a:pt x="31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1"/>
                      <a:pt x="29" y="1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6" y="1"/>
                      <a:pt x="25" y="1"/>
                    </a:cubicBezTo>
                    <a:cubicBezTo>
                      <a:pt x="25" y="1"/>
                      <a:pt x="24" y="1"/>
                      <a:pt x="23" y="1"/>
                    </a:cubicBezTo>
                    <a:cubicBezTo>
                      <a:pt x="23" y="1"/>
                      <a:pt x="22" y="0"/>
                      <a:pt x="22" y="0"/>
                    </a:cubicBezTo>
                    <a:cubicBezTo>
                      <a:pt x="21" y="1"/>
                      <a:pt x="19" y="2"/>
                      <a:pt x="17" y="2"/>
                    </a:cubicBezTo>
                    <a:cubicBezTo>
                      <a:pt x="16" y="3"/>
                      <a:pt x="14" y="4"/>
                      <a:pt x="13" y="5"/>
                    </a:cubicBezTo>
                    <a:cubicBezTo>
                      <a:pt x="9" y="7"/>
                      <a:pt x="4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ubicBezTo>
                      <a:pt x="1" y="12"/>
                      <a:pt x="2" y="12"/>
                      <a:pt x="2" y="13"/>
                    </a:cubicBezTo>
                    <a:cubicBezTo>
                      <a:pt x="3" y="14"/>
                      <a:pt x="3" y="15"/>
                      <a:pt x="3" y="17"/>
                    </a:cubicBezTo>
                    <a:cubicBezTo>
                      <a:pt x="4" y="18"/>
                      <a:pt x="4" y="21"/>
                      <a:pt x="5" y="22"/>
                    </a:cubicBezTo>
                    <a:cubicBezTo>
                      <a:pt x="6" y="22"/>
                      <a:pt x="6" y="22"/>
                      <a:pt x="7" y="23"/>
                    </a:cubicBezTo>
                    <a:cubicBezTo>
                      <a:pt x="13" y="27"/>
                      <a:pt x="17" y="29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8" y="31"/>
                      <a:pt x="18" y="31"/>
                      <a:pt x="18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2" name="Freeform 1196">
                <a:extLst>
                  <a:ext uri="{FF2B5EF4-FFF2-40B4-BE49-F238E27FC236}">
                    <a16:creationId xmlns:a16="http://schemas.microsoft.com/office/drawing/2014/main" id="{C5E7EC9A-D794-6B44-BBC3-8F0281F5F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6" y="3233"/>
                <a:ext cx="55" cy="20"/>
              </a:xfrm>
              <a:custGeom>
                <a:avLst/>
                <a:gdLst>
                  <a:gd name="T0" fmla="*/ 18 w 57"/>
                  <a:gd name="T1" fmla="*/ 0 h 21"/>
                  <a:gd name="T2" fmla="*/ 17 w 57"/>
                  <a:gd name="T3" fmla="*/ 0 h 21"/>
                  <a:gd name="T4" fmla="*/ 16 w 57"/>
                  <a:gd name="T5" fmla="*/ 1 h 21"/>
                  <a:gd name="T6" fmla="*/ 16 w 57"/>
                  <a:gd name="T7" fmla="*/ 2 h 21"/>
                  <a:gd name="T8" fmla="*/ 15 w 57"/>
                  <a:gd name="T9" fmla="*/ 2 h 21"/>
                  <a:gd name="T10" fmla="*/ 14 w 57"/>
                  <a:gd name="T11" fmla="*/ 3 h 21"/>
                  <a:gd name="T12" fmla="*/ 14 w 57"/>
                  <a:gd name="T13" fmla="*/ 4 h 21"/>
                  <a:gd name="T14" fmla="*/ 2 w 57"/>
                  <a:gd name="T15" fmla="*/ 10 h 21"/>
                  <a:gd name="T16" fmla="*/ 1 w 57"/>
                  <a:gd name="T17" fmla="*/ 10 h 21"/>
                  <a:gd name="T18" fmla="*/ 1 w 57"/>
                  <a:gd name="T19" fmla="*/ 10 h 21"/>
                  <a:gd name="T20" fmla="*/ 1 w 57"/>
                  <a:gd name="T21" fmla="*/ 10 h 21"/>
                  <a:gd name="T22" fmla="*/ 1 w 57"/>
                  <a:gd name="T23" fmla="*/ 10 h 21"/>
                  <a:gd name="T24" fmla="*/ 1 w 57"/>
                  <a:gd name="T25" fmla="*/ 11 h 21"/>
                  <a:gd name="T26" fmla="*/ 1 w 57"/>
                  <a:gd name="T27" fmla="*/ 11 h 21"/>
                  <a:gd name="T28" fmla="*/ 0 w 57"/>
                  <a:gd name="T29" fmla="*/ 11 h 21"/>
                  <a:gd name="T30" fmla="*/ 0 w 57"/>
                  <a:gd name="T31" fmla="*/ 12 h 21"/>
                  <a:gd name="T32" fmla="*/ 1 w 57"/>
                  <a:gd name="T33" fmla="*/ 13 h 21"/>
                  <a:gd name="T34" fmla="*/ 1 w 57"/>
                  <a:gd name="T35" fmla="*/ 14 h 21"/>
                  <a:gd name="T36" fmla="*/ 2 w 57"/>
                  <a:gd name="T37" fmla="*/ 15 h 21"/>
                  <a:gd name="T38" fmla="*/ 2 w 57"/>
                  <a:gd name="T39" fmla="*/ 15 h 21"/>
                  <a:gd name="T40" fmla="*/ 3 w 57"/>
                  <a:gd name="T41" fmla="*/ 18 h 21"/>
                  <a:gd name="T42" fmla="*/ 3 w 57"/>
                  <a:gd name="T43" fmla="*/ 18 h 21"/>
                  <a:gd name="T44" fmla="*/ 4 w 57"/>
                  <a:gd name="T45" fmla="*/ 18 h 21"/>
                  <a:gd name="T46" fmla="*/ 4 w 57"/>
                  <a:gd name="T47" fmla="*/ 19 h 21"/>
                  <a:gd name="T48" fmla="*/ 9 w 57"/>
                  <a:gd name="T49" fmla="*/ 21 h 21"/>
                  <a:gd name="T50" fmla="*/ 12 w 57"/>
                  <a:gd name="T51" fmla="*/ 21 h 21"/>
                  <a:gd name="T52" fmla="*/ 16 w 57"/>
                  <a:gd name="T53" fmla="*/ 20 h 21"/>
                  <a:gd name="T54" fmla="*/ 30 w 57"/>
                  <a:gd name="T55" fmla="*/ 15 h 21"/>
                  <a:gd name="T56" fmla="*/ 35 w 57"/>
                  <a:gd name="T57" fmla="*/ 11 h 21"/>
                  <a:gd name="T58" fmla="*/ 41 w 57"/>
                  <a:gd name="T59" fmla="*/ 8 h 21"/>
                  <a:gd name="T60" fmla="*/ 41 w 57"/>
                  <a:gd name="T61" fmla="*/ 8 h 21"/>
                  <a:gd name="T62" fmla="*/ 43 w 57"/>
                  <a:gd name="T63" fmla="*/ 9 h 21"/>
                  <a:gd name="T64" fmla="*/ 53 w 57"/>
                  <a:gd name="T65" fmla="*/ 12 h 21"/>
                  <a:gd name="T66" fmla="*/ 53 w 57"/>
                  <a:gd name="T67" fmla="*/ 12 h 21"/>
                  <a:gd name="T68" fmla="*/ 53 w 57"/>
                  <a:gd name="T69" fmla="*/ 12 h 21"/>
                  <a:gd name="T70" fmla="*/ 54 w 57"/>
                  <a:gd name="T71" fmla="*/ 13 h 21"/>
                  <a:gd name="T72" fmla="*/ 54 w 57"/>
                  <a:gd name="T73" fmla="*/ 12 h 21"/>
                  <a:gd name="T74" fmla="*/ 54 w 57"/>
                  <a:gd name="T75" fmla="*/ 11 h 21"/>
                  <a:gd name="T76" fmla="*/ 54 w 57"/>
                  <a:gd name="T77" fmla="*/ 10 h 21"/>
                  <a:gd name="T78" fmla="*/ 55 w 57"/>
                  <a:gd name="T79" fmla="*/ 9 h 21"/>
                  <a:gd name="T80" fmla="*/ 55 w 57"/>
                  <a:gd name="T81" fmla="*/ 9 h 21"/>
                  <a:gd name="T82" fmla="*/ 56 w 57"/>
                  <a:gd name="T83" fmla="*/ 7 h 21"/>
                  <a:gd name="T84" fmla="*/ 56 w 57"/>
                  <a:gd name="T85" fmla="*/ 6 h 21"/>
                  <a:gd name="T86" fmla="*/ 57 w 57"/>
                  <a:gd name="T87" fmla="*/ 5 h 21"/>
                  <a:gd name="T88" fmla="*/ 57 w 57"/>
                  <a:gd name="T89" fmla="*/ 5 h 21"/>
                  <a:gd name="T90" fmla="*/ 57 w 57"/>
                  <a:gd name="T91" fmla="*/ 5 h 21"/>
                  <a:gd name="T92" fmla="*/ 56 w 57"/>
                  <a:gd name="T93" fmla="*/ 5 h 21"/>
                  <a:gd name="T94" fmla="*/ 55 w 57"/>
                  <a:gd name="T95" fmla="*/ 4 h 21"/>
                  <a:gd name="T96" fmla="*/ 54 w 57"/>
                  <a:gd name="T97" fmla="*/ 4 h 21"/>
                  <a:gd name="T98" fmla="*/ 54 w 57"/>
                  <a:gd name="T99" fmla="*/ 4 h 21"/>
                  <a:gd name="T100" fmla="*/ 54 w 57"/>
                  <a:gd name="T101" fmla="*/ 4 h 21"/>
                  <a:gd name="T102" fmla="*/ 53 w 57"/>
                  <a:gd name="T103" fmla="*/ 4 h 21"/>
                  <a:gd name="T104" fmla="*/ 53 w 57"/>
                  <a:gd name="T105" fmla="*/ 3 h 21"/>
                  <a:gd name="T106" fmla="*/ 45 w 57"/>
                  <a:gd name="T107" fmla="*/ 2 h 21"/>
                  <a:gd name="T108" fmla="*/ 40 w 57"/>
                  <a:gd name="T109" fmla="*/ 1 h 21"/>
                  <a:gd name="T110" fmla="*/ 37 w 57"/>
                  <a:gd name="T111" fmla="*/ 1 h 21"/>
                  <a:gd name="T112" fmla="*/ 33 w 57"/>
                  <a:gd name="T113" fmla="*/ 1 h 21"/>
                  <a:gd name="T114" fmla="*/ 26 w 57"/>
                  <a:gd name="T115" fmla="*/ 0 h 21"/>
                  <a:gd name="T116" fmla="*/ 25 w 57"/>
                  <a:gd name="T117" fmla="*/ 0 h 21"/>
                  <a:gd name="T118" fmla="*/ 19 w 57"/>
                  <a:gd name="T119" fmla="*/ 0 h 21"/>
                  <a:gd name="T120" fmla="*/ 18 w 57"/>
                  <a:gd name="T121" fmla="*/ 0 h 21"/>
                  <a:gd name="T122" fmla="*/ 18 w 57"/>
                  <a:gd name="T12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7" h="21">
                    <a:moveTo>
                      <a:pt x="18" y="0"/>
                    </a:moveTo>
                    <a:cubicBezTo>
                      <a:pt x="18" y="0"/>
                      <a:pt x="17" y="0"/>
                      <a:pt x="17" y="0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6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3"/>
                      <a:pt x="14" y="3"/>
                    </a:cubicBezTo>
                    <a:cubicBezTo>
                      <a:pt x="14" y="3"/>
                      <a:pt x="14" y="3"/>
                      <a:pt x="14" y="4"/>
                    </a:cubicBezTo>
                    <a:cubicBezTo>
                      <a:pt x="10" y="9"/>
                      <a:pt x="5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2"/>
                      <a:pt x="0" y="12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1" y="14"/>
                      <a:pt x="1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3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4" y="18"/>
                      <a:pt x="4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20"/>
                      <a:pt x="7" y="20"/>
                      <a:pt x="9" y="21"/>
                    </a:cubicBezTo>
                    <a:cubicBezTo>
                      <a:pt x="10" y="21"/>
                      <a:pt x="11" y="21"/>
                      <a:pt x="12" y="21"/>
                    </a:cubicBezTo>
                    <a:cubicBezTo>
                      <a:pt x="14" y="21"/>
                      <a:pt x="16" y="20"/>
                      <a:pt x="16" y="20"/>
                    </a:cubicBezTo>
                    <a:cubicBezTo>
                      <a:pt x="17" y="15"/>
                      <a:pt x="30" y="15"/>
                      <a:pt x="30" y="15"/>
                    </a:cubicBezTo>
                    <a:cubicBezTo>
                      <a:pt x="31" y="15"/>
                      <a:pt x="34" y="13"/>
                      <a:pt x="35" y="11"/>
                    </a:cubicBezTo>
                    <a:cubicBezTo>
                      <a:pt x="38" y="9"/>
                      <a:pt x="39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2" y="8"/>
                      <a:pt x="42" y="8"/>
                      <a:pt x="43" y="9"/>
                    </a:cubicBezTo>
                    <a:cubicBezTo>
                      <a:pt x="47" y="9"/>
                      <a:pt x="51" y="10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2"/>
                      <a:pt x="54" y="12"/>
                    </a:cubicBezTo>
                    <a:cubicBezTo>
                      <a:pt x="54" y="12"/>
                      <a:pt x="54" y="11"/>
                      <a:pt x="54" y="11"/>
                    </a:cubicBezTo>
                    <a:cubicBezTo>
                      <a:pt x="54" y="11"/>
                      <a:pt x="54" y="10"/>
                      <a:pt x="54" y="10"/>
                    </a:cubicBezTo>
                    <a:cubicBezTo>
                      <a:pt x="55" y="10"/>
                      <a:pt x="55" y="9"/>
                      <a:pt x="55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5" y="8"/>
                      <a:pt x="56" y="7"/>
                      <a:pt x="56" y="7"/>
                    </a:cubicBezTo>
                    <a:cubicBezTo>
                      <a:pt x="56" y="7"/>
                      <a:pt x="56" y="7"/>
                      <a:pt x="56" y="6"/>
                    </a:cubicBezTo>
                    <a:cubicBezTo>
                      <a:pt x="57" y="6"/>
                      <a:pt x="57" y="6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56" y="5"/>
                      <a:pt x="56" y="5"/>
                    </a:cubicBezTo>
                    <a:cubicBezTo>
                      <a:pt x="56" y="5"/>
                      <a:pt x="55" y="4"/>
                      <a:pt x="55" y="4"/>
                    </a:cubicBezTo>
                    <a:cubicBezTo>
                      <a:pt x="55" y="4"/>
                      <a:pt x="55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3" y="4"/>
                    </a:cubicBezTo>
                    <a:cubicBezTo>
                      <a:pt x="53" y="4"/>
                      <a:pt x="53" y="3"/>
                      <a:pt x="53" y="3"/>
                    </a:cubicBezTo>
                    <a:cubicBezTo>
                      <a:pt x="52" y="3"/>
                      <a:pt x="48" y="1"/>
                      <a:pt x="45" y="2"/>
                    </a:cubicBezTo>
                    <a:cubicBezTo>
                      <a:pt x="43" y="2"/>
                      <a:pt x="41" y="1"/>
                      <a:pt x="40" y="1"/>
                    </a:cubicBezTo>
                    <a:cubicBezTo>
                      <a:pt x="39" y="1"/>
                      <a:pt x="38" y="0"/>
                      <a:pt x="37" y="1"/>
                    </a:cubicBezTo>
                    <a:cubicBezTo>
                      <a:pt x="36" y="1"/>
                      <a:pt x="35" y="1"/>
                      <a:pt x="33" y="1"/>
                    </a:cubicBezTo>
                    <a:cubicBezTo>
                      <a:pt x="31" y="1"/>
                      <a:pt x="27" y="1"/>
                      <a:pt x="26" y="0"/>
                    </a:cubicBezTo>
                    <a:cubicBezTo>
                      <a:pt x="26" y="0"/>
                      <a:pt x="25" y="0"/>
                      <a:pt x="25" y="0"/>
                    </a:cubicBezTo>
                    <a:cubicBezTo>
                      <a:pt x="23" y="1"/>
                      <a:pt x="21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3" name="Freeform 1197">
                <a:extLst>
                  <a:ext uri="{FF2B5EF4-FFF2-40B4-BE49-F238E27FC236}">
                    <a16:creationId xmlns:a16="http://schemas.microsoft.com/office/drawing/2014/main" id="{75150D4D-AE4F-F54D-BD42-937825453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2" y="3334"/>
                <a:ext cx="31" cy="62"/>
              </a:xfrm>
              <a:custGeom>
                <a:avLst/>
                <a:gdLst>
                  <a:gd name="T0" fmla="*/ 9 w 33"/>
                  <a:gd name="T1" fmla="*/ 7 h 64"/>
                  <a:gd name="T2" fmla="*/ 1 w 33"/>
                  <a:gd name="T3" fmla="*/ 36 h 64"/>
                  <a:gd name="T4" fmla="*/ 0 w 33"/>
                  <a:gd name="T5" fmla="*/ 38 h 64"/>
                  <a:gd name="T6" fmla="*/ 3 w 33"/>
                  <a:gd name="T7" fmla="*/ 41 h 64"/>
                  <a:gd name="T8" fmla="*/ 5 w 33"/>
                  <a:gd name="T9" fmla="*/ 43 h 64"/>
                  <a:gd name="T10" fmla="*/ 8 w 33"/>
                  <a:gd name="T11" fmla="*/ 61 h 64"/>
                  <a:gd name="T12" fmla="*/ 8 w 33"/>
                  <a:gd name="T13" fmla="*/ 64 h 64"/>
                  <a:gd name="T14" fmla="*/ 10 w 33"/>
                  <a:gd name="T15" fmla="*/ 64 h 64"/>
                  <a:gd name="T16" fmla="*/ 10 w 33"/>
                  <a:gd name="T17" fmla="*/ 64 h 64"/>
                  <a:gd name="T18" fmla="*/ 12 w 33"/>
                  <a:gd name="T19" fmla="*/ 64 h 64"/>
                  <a:gd name="T20" fmla="*/ 14 w 33"/>
                  <a:gd name="T21" fmla="*/ 64 h 64"/>
                  <a:gd name="T22" fmla="*/ 20 w 33"/>
                  <a:gd name="T23" fmla="*/ 63 h 64"/>
                  <a:gd name="T24" fmla="*/ 20 w 33"/>
                  <a:gd name="T25" fmla="*/ 63 h 64"/>
                  <a:gd name="T26" fmla="*/ 20 w 33"/>
                  <a:gd name="T27" fmla="*/ 63 h 64"/>
                  <a:gd name="T28" fmla="*/ 20 w 33"/>
                  <a:gd name="T29" fmla="*/ 62 h 64"/>
                  <a:gd name="T30" fmla="*/ 20 w 33"/>
                  <a:gd name="T31" fmla="*/ 62 h 64"/>
                  <a:gd name="T32" fmla="*/ 20 w 33"/>
                  <a:gd name="T33" fmla="*/ 60 h 64"/>
                  <a:gd name="T34" fmla="*/ 25 w 33"/>
                  <a:gd name="T35" fmla="*/ 52 h 64"/>
                  <a:gd name="T36" fmla="*/ 24 w 33"/>
                  <a:gd name="T37" fmla="*/ 50 h 64"/>
                  <a:gd name="T38" fmla="*/ 22 w 33"/>
                  <a:gd name="T39" fmla="*/ 49 h 64"/>
                  <a:gd name="T40" fmla="*/ 22 w 33"/>
                  <a:gd name="T41" fmla="*/ 44 h 64"/>
                  <a:gd name="T42" fmla="*/ 25 w 33"/>
                  <a:gd name="T43" fmla="*/ 40 h 64"/>
                  <a:gd name="T44" fmla="*/ 22 w 33"/>
                  <a:gd name="T45" fmla="*/ 37 h 64"/>
                  <a:gd name="T46" fmla="*/ 20 w 33"/>
                  <a:gd name="T47" fmla="*/ 32 h 64"/>
                  <a:gd name="T48" fmla="*/ 25 w 33"/>
                  <a:gd name="T49" fmla="*/ 29 h 64"/>
                  <a:gd name="T50" fmla="*/ 25 w 33"/>
                  <a:gd name="T51" fmla="*/ 29 h 64"/>
                  <a:gd name="T52" fmla="*/ 27 w 33"/>
                  <a:gd name="T53" fmla="*/ 22 h 64"/>
                  <a:gd name="T54" fmla="*/ 26 w 33"/>
                  <a:gd name="T55" fmla="*/ 17 h 64"/>
                  <a:gd name="T56" fmla="*/ 25 w 33"/>
                  <a:gd name="T57" fmla="*/ 13 h 64"/>
                  <a:gd name="T58" fmla="*/ 30 w 33"/>
                  <a:gd name="T59" fmla="*/ 8 h 64"/>
                  <a:gd name="T60" fmla="*/ 33 w 33"/>
                  <a:gd name="T61" fmla="*/ 6 h 64"/>
                  <a:gd name="T62" fmla="*/ 30 w 33"/>
                  <a:gd name="T63" fmla="*/ 2 h 64"/>
                  <a:gd name="T64" fmla="*/ 26 w 33"/>
                  <a:gd name="T65" fmla="*/ 2 h 64"/>
                  <a:gd name="T66" fmla="*/ 25 w 33"/>
                  <a:gd name="T67" fmla="*/ 3 h 64"/>
                  <a:gd name="T68" fmla="*/ 23 w 33"/>
                  <a:gd name="T69" fmla="*/ 4 h 64"/>
                  <a:gd name="T70" fmla="*/ 21 w 33"/>
                  <a:gd name="T71" fmla="*/ 3 h 64"/>
                  <a:gd name="T72" fmla="*/ 21 w 33"/>
                  <a:gd name="T73" fmla="*/ 3 h 64"/>
                  <a:gd name="T74" fmla="*/ 19 w 33"/>
                  <a:gd name="T75" fmla="*/ 3 h 64"/>
                  <a:gd name="T76" fmla="*/ 17 w 33"/>
                  <a:gd name="T77" fmla="*/ 3 h 64"/>
                  <a:gd name="T78" fmla="*/ 16 w 33"/>
                  <a:gd name="T79" fmla="*/ 3 h 64"/>
                  <a:gd name="T80" fmla="*/ 16 w 33"/>
                  <a:gd name="T81" fmla="*/ 3 h 64"/>
                  <a:gd name="T82" fmla="*/ 15 w 33"/>
                  <a:gd name="T83" fmla="*/ 3 h 64"/>
                  <a:gd name="T84" fmla="*/ 15 w 33"/>
                  <a:gd name="T85" fmla="*/ 3 h 64"/>
                  <a:gd name="T86" fmla="*/ 14 w 33"/>
                  <a:gd name="T87" fmla="*/ 3 h 64"/>
                  <a:gd name="T88" fmla="*/ 14 w 33"/>
                  <a:gd name="T89" fmla="*/ 3 h 64"/>
                  <a:gd name="T90" fmla="*/ 14 w 33"/>
                  <a:gd name="T91" fmla="*/ 2 h 64"/>
                  <a:gd name="T92" fmla="*/ 13 w 33"/>
                  <a:gd name="T93" fmla="*/ 2 h 64"/>
                  <a:gd name="T94" fmla="*/ 13 w 33"/>
                  <a:gd name="T95" fmla="*/ 2 h 64"/>
                  <a:gd name="T96" fmla="*/ 12 w 33"/>
                  <a:gd name="T97" fmla="*/ 1 h 64"/>
                  <a:gd name="T98" fmla="*/ 12 w 33"/>
                  <a:gd name="T99" fmla="*/ 1 h 64"/>
                  <a:gd name="T100" fmla="*/ 12 w 33"/>
                  <a:gd name="T101" fmla="*/ 1 h 64"/>
                  <a:gd name="T102" fmla="*/ 12 w 33"/>
                  <a:gd name="T103" fmla="*/ 0 h 64"/>
                  <a:gd name="T104" fmla="*/ 12 w 33"/>
                  <a:gd name="T105" fmla="*/ 0 h 64"/>
                  <a:gd name="T106" fmla="*/ 11 w 33"/>
                  <a:gd name="T107" fmla="*/ 0 h 64"/>
                  <a:gd name="T108" fmla="*/ 10 w 33"/>
                  <a:gd name="T109" fmla="*/ 1 h 64"/>
                  <a:gd name="T110" fmla="*/ 9 w 33"/>
                  <a:gd name="T111" fmla="*/ 2 h 64"/>
                  <a:gd name="T112" fmla="*/ 8 w 33"/>
                  <a:gd name="T113" fmla="*/ 2 h 64"/>
                  <a:gd name="T114" fmla="*/ 9 w 33"/>
                  <a:gd name="T115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" h="64">
                    <a:moveTo>
                      <a:pt x="9" y="7"/>
                    </a:moveTo>
                    <a:cubicBezTo>
                      <a:pt x="11" y="11"/>
                      <a:pt x="6" y="31"/>
                      <a:pt x="1" y="36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2" y="40"/>
                      <a:pt x="3" y="41"/>
                    </a:cubicBezTo>
                    <a:cubicBezTo>
                      <a:pt x="4" y="42"/>
                      <a:pt x="5" y="42"/>
                      <a:pt x="5" y="43"/>
                    </a:cubicBezTo>
                    <a:cubicBezTo>
                      <a:pt x="10" y="46"/>
                      <a:pt x="9" y="55"/>
                      <a:pt x="8" y="61"/>
                    </a:cubicBezTo>
                    <a:cubicBezTo>
                      <a:pt x="8" y="62"/>
                      <a:pt x="8" y="63"/>
                      <a:pt x="8" y="64"/>
                    </a:cubicBezTo>
                    <a:cubicBezTo>
                      <a:pt x="8" y="64"/>
                      <a:pt x="8" y="64"/>
                      <a:pt x="10" y="64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10" y="64"/>
                      <a:pt x="11" y="64"/>
                      <a:pt x="12" y="64"/>
                    </a:cubicBezTo>
                    <a:cubicBezTo>
                      <a:pt x="13" y="64"/>
                      <a:pt x="14" y="64"/>
                      <a:pt x="14" y="64"/>
                    </a:cubicBezTo>
                    <a:cubicBezTo>
                      <a:pt x="16" y="64"/>
                      <a:pt x="18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2"/>
                      <a:pt x="20" y="62"/>
                      <a:pt x="20" y="62"/>
                    </a:cubicBezTo>
                    <a:cubicBezTo>
                      <a:pt x="20" y="62"/>
                      <a:pt x="20" y="62"/>
                      <a:pt x="20" y="62"/>
                    </a:cubicBezTo>
                    <a:cubicBezTo>
                      <a:pt x="20" y="61"/>
                      <a:pt x="20" y="61"/>
                      <a:pt x="20" y="60"/>
                    </a:cubicBezTo>
                    <a:cubicBezTo>
                      <a:pt x="20" y="58"/>
                      <a:pt x="20" y="53"/>
                      <a:pt x="25" y="52"/>
                    </a:cubicBezTo>
                    <a:cubicBezTo>
                      <a:pt x="25" y="51"/>
                      <a:pt x="24" y="51"/>
                      <a:pt x="24" y="50"/>
                    </a:cubicBezTo>
                    <a:cubicBezTo>
                      <a:pt x="23" y="50"/>
                      <a:pt x="23" y="50"/>
                      <a:pt x="22" y="49"/>
                    </a:cubicBezTo>
                    <a:cubicBezTo>
                      <a:pt x="21" y="48"/>
                      <a:pt x="21" y="45"/>
                      <a:pt x="22" y="44"/>
                    </a:cubicBezTo>
                    <a:cubicBezTo>
                      <a:pt x="23" y="42"/>
                      <a:pt x="24" y="41"/>
                      <a:pt x="25" y="40"/>
                    </a:cubicBezTo>
                    <a:cubicBezTo>
                      <a:pt x="24" y="40"/>
                      <a:pt x="23" y="39"/>
                      <a:pt x="22" y="37"/>
                    </a:cubicBezTo>
                    <a:cubicBezTo>
                      <a:pt x="20" y="35"/>
                      <a:pt x="20" y="33"/>
                      <a:pt x="20" y="32"/>
                    </a:cubicBezTo>
                    <a:cubicBezTo>
                      <a:pt x="21" y="30"/>
                      <a:pt x="24" y="29"/>
                      <a:pt x="25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27"/>
                      <a:pt x="25" y="24"/>
                      <a:pt x="27" y="22"/>
                    </a:cubicBezTo>
                    <a:cubicBezTo>
                      <a:pt x="28" y="21"/>
                      <a:pt x="27" y="19"/>
                      <a:pt x="26" y="17"/>
                    </a:cubicBezTo>
                    <a:cubicBezTo>
                      <a:pt x="26" y="15"/>
                      <a:pt x="25" y="14"/>
                      <a:pt x="25" y="13"/>
                    </a:cubicBezTo>
                    <a:cubicBezTo>
                      <a:pt x="25" y="10"/>
                      <a:pt x="28" y="9"/>
                      <a:pt x="30" y="8"/>
                    </a:cubicBezTo>
                    <a:cubicBezTo>
                      <a:pt x="31" y="7"/>
                      <a:pt x="32" y="7"/>
                      <a:pt x="33" y="6"/>
                    </a:cubicBezTo>
                    <a:cubicBezTo>
                      <a:pt x="32" y="5"/>
                      <a:pt x="30" y="4"/>
                      <a:pt x="30" y="2"/>
                    </a:cubicBezTo>
                    <a:cubicBezTo>
                      <a:pt x="30" y="2"/>
                      <a:pt x="28" y="1"/>
                      <a:pt x="26" y="2"/>
                    </a:cubicBezTo>
                    <a:cubicBezTo>
                      <a:pt x="26" y="3"/>
                      <a:pt x="26" y="3"/>
                      <a:pt x="25" y="3"/>
                    </a:cubicBezTo>
                    <a:cubicBezTo>
                      <a:pt x="24" y="4"/>
                      <a:pt x="24" y="4"/>
                      <a:pt x="23" y="4"/>
                    </a:cubicBezTo>
                    <a:cubicBezTo>
                      <a:pt x="22" y="4"/>
                      <a:pt x="22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0" y="3"/>
                      <a:pt x="20" y="3"/>
                      <a:pt x="19" y="3"/>
                    </a:cubicBezTo>
                    <a:cubicBezTo>
                      <a:pt x="18" y="3"/>
                      <a:pt x="18" y="3"/>
                      <a:pt x="17" y="3"/>
                    </a:cubicBezTo>
                    <a:cubicBezTo>
                      <a:pt x="17" y="3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4"/>
                      <a:pt x="8" y="6"/>
                      <a:pt x="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4" name="Freeform 1198">
                <a:extLst>
                  <a:ext uri="{FF2B5EF4-FFF2-40B4-BE49-F238E27FC236}">
                    <a16:creationId xmlns:a16="http://schemas.microsoft.com/office/drawing/2014/main" id="{8D13291C-1052-A644-9CBE-935F641EE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" y="3176"/>
                <a:ext cx="39" cy="32"/>
              </a:xfrm>
              <a:custGeom>
                <a:avLst/>
                <a:gdLst>
                  <a:gd name="T0" fmla="*/ 27 w 40"/>
                  <a:gd name="T1" fmla="*/ 31 h 33"/>
                  <a:gd name="T2" fmla="*/ 28 w 40"/>
                  <a:gd name="T3" fmla="*/ 28 h 33"/>
                  <a:gd name="T4" fmla="*/ 28 w 40"/>
                  <a:gd name="T5" fmla="*/ 26 h 33"/>
                  <a:gd name="T6" fmla="*/ 30 w 40"/>
                  <a:gd name="T7" fmla="*/ 22 h 33"/>
                  <a:gd name="T8" fmla="*/ 37 w 40"/>
                  <a:gd name="T9" fmla="*/ 16 h 33"/>
                  <a:gd name="T10" fmla="*/ 35 w 40"/>
                  <a:gd name="T11" fmla="*/ 13 h 33"/>
                  <a:gd name="T12" fmla="*/ 33 w 40"/>
                  <a:gd name="T13" fmla="*/ 11 h 33"/>
                  <a:gd name="T14" fmla="*/ 36 w 40"/>
                  <a:gd name="T15" fmla="*/ 8 h 33"/>
                  <a:gd name="T16" fmla="*/ 39 w 40"/>
                  <a:gd name="T17" fmla="*/ 4 h 33"/>
                  <a:gd name="T18" fmla="*/ 40 w 40"/>
                  <a:gd name="T19" fmla="*/ 4 h 33"/>
                  <a:gd name="T20" fmla="*/ 40 w 40"/>
                  <a:gd name="T21" fmla="*/ 3 h 33"/>
                  <a:gd name="T22" fmla="*/ 39 w 40"/>
                  <a:gd name="T23" fmla="*/ 2 h 33"/>
                  <a:gd name="T24" fmla="*/ 37 w 40"/>
                  <a:gd name="T25" fmla="*/ 1 h 33"/>
                  <a:gd name="T26" fmla="*/ 27 w 40"/>
                  <a:gd name="T27" fmla="*/ 1 h 33"/>
                  <a:gd name="T28" fmla="*/ 23 w 40"/>
                  <a:gd name="T29" fmla="*/ 6 h 33"/>
                  <a:gd name="T30" fmla="*/ 19 w 40"/>
                  <a:gd name="T31" fmla="*/ 11 h 33"/>
                  <a:gd name="T32" fmla="*/ 14 w 40"/>
                  <a:gd name="T33" fmla="*/ 9 h 33"/>
                  <a:gd name="T34" fmla="*/ 10 w 40"/>
                  <a:gd name="T35" fmla="*/ 16 h 33"/>
                  <a:gd name="T36" fmla="*/ 0 w 40"/>
                  <a:gd name="T37" fmla="*/ 30 h 33"/>
                  <a:gd name="T38" fmla="*/ 1 w 40"/>
                  <a:gd name="T39" fmla="*/ 30 h 33"/>
                  <a:gd name="T40" fmla="*/ 2 w 40"/>
                  <a:gd name="T41" fmla="*/ 30 h 33"/>
                  <a:gd name="T42" fmla="*/ 4 w 40"/>
                  <a:gd name="T43" fmla="*/ 30 h 33"/>
                  <a:gd name="T44" fmla="*/ 5 w 40"/>
                  <a:gd name="T45" fmla="*/ 29 h 33"/>
                  <a:gd name="T46" fmla="*/ 6 w 40"/>
                  <a:gd name="T47" fmla="*/ 29 h 33"/>
                  <a:gd name="T48" fmla="*/ 7 w 40"/>
                  <a:gd name="T49" fmla="*/ 28 h 33"/>
                  <a:gd name="T50" fmla="*/ 8 w 40"/>
                  <a:gd name="T51" fmla="*/ 28 h 33"/>
                  <a:gd name="T52" fmla="*/ 10 w 40"/>
                  <a:gd name="T53" fmla="*/ 26 h 33"/>
                  <a:gd name="T54" fmla="*/ 17 w 40"/>
                  <a:gd name="T55" fmla="*/ 27 h 33"/>
                  <a:gd name="T56" fmla="*/ 18 w 40"/>
                  <a:gd name="T57" fmla="*/ 27 h 33"/>
                  <a:gd name="T58" fmla="*/ 22 w 40"/>
                  <a:gd name="T59" fmla="*/ 30 h 33"/>
                  <a:gd name="T60" fmla="*/ 24 w 40"/>
                  <a:gd name="T61" fmla="*/ 31 h 33"/>
                  <a:gd name="T62" fmla="*/ 25 w 40"/>
                  <a:gd name="T63" fmla="*/ 32 h 33"/>
                  <a:gd name="T64" fmla="*/ 26 w 40"/>
                  <a:gd name="T65" fmla="*/ 33 h 33"/>
                  <a:gd name="T66" fmla="*/ 27 w 40"/>
                  <a:gd name="T6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" h="33">
                    <a:moveTo>
                      <a:pt x="27" y="33"/>
                    </a:moveTo>
                    <a:cubicBezTo>
                      <a:pt x="27" y="33"/>
                      <a:pt x="27" y="32"/>
                      <a:pt x="27" y="31"/>
                    </a:cubicBezTo>
                    <a:cubicBezTo>
                      <a:pt x="27" y="31"/>
                      <a:pt x="27" y="31"/>
                      <a:pt x="27" y="30"/>
                    </a:cubicBezTo>
                    <a:cubicBezTo>
                      <a:pt x="27" y="30"/>
                      <a:pt x="28" y="29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8" y="25"/>
                      <a:pt x="27" y="23"/>
                      <a:pt x="28" y="22"/>
                    </a:cubicBezTo>
                    <a:cubicBezTo>
                      <a:pt x="29" y="22"/>
                      <a:pt x="29" y="22"/>
                      <a:pt x="30" y="22"/>
                    </a:cubicBezTo>
                    <a:cubicBezTo>
                      <a:pt x="35" y="22"/>
                      <a:pt x="35" y="21"/>
                      <a:pt x="35" y="21"/>
                    </a:cubicBezTo>
                    <a:cubicBezTo>
                      <a:pt x="35" y="18"/>
                      <a:pt x="36" y="17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15"/>
                      <a:pt x="35" y="14"/>
                      <a:pt x="35" y="13"/>
                    </a:cubicBezTo>
                    <a:cubicBezTo>
                      <a:pt x="34" y="13"/>
                      <a:pt x="34" y="12"/>
                      <a:pt x="34" y="1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5" y="8"/>
                      <a:pt x="36" y="8"/>
                    </a:cubicBezTo>
                    <a:cubicBezTo>
                      <a:pt x="37" y="7"/>
                      <a:pt x="38" y="6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2"/>
                      <a:pt x="40" y="2"/>
                      <a:pt x="39" y="2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2"/>
                      <a:pt x="38" y="1"/>
                      <a:pt x="37" y="1"/>
                    </a:cubicBezTo>
                    <a:cubicBezTo>
                      <a:pt x="35" y="0"/>
                      <a:pt x="32" y="0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4" y="2"/>
                      <a:pt x="23" y="4"/>
                      <a:pt x="23" y="4"/>
                    </a:cubicBezTo>
                    <a:cubicBezTo>
                      <a:pt x="23" y="5"/>
                      <a:pt x="23" y="6"/>
                      <a:pt x="23" y="6"/>
                    </a:cubicBezTo>
                    <a:cubicBezTo>
                      <a:pt x="24" y="7"/>
                      <a:pt x="24" y="8"/>
                      <a:pt x="24" y="9"/>
                    </a:cubicBezTo>
                    <a:cubicBezTo>
                      <a:pt x="23" y="11"/>
                      <a:pt x="21" y="11"/>
                      <a:pt x="19" y="11"/>
                    </a:cubicBezTo>
                    <a:cubicBezTo>
                      <a:pt x="17" y="11"/>
                      <a:pt x="15" y="10"/>
                      <a:pt x="15" y="8"/>
                    </a:cubicBezTo>
                    <a:cubicBezTo>
                      <a:pt x="14" y="8"/>
                      <a:pt x="14" y="9"/>
                      <a:pt x="14" y="9"/>
                    </a:cubicBezTo>
                    <a:cubicBezTo>
                      <a:pt x="13" y="9"/>
                      <a:pt x="13" y="10"/>
                      <a:pt x="13" y="10"/>
                    </a:cubicBezTo>
                    <a:cubicBezTo>
                      <a:pt x="14" y="13"/>
                      <a:pt x="12" y="14"/>
                      <a:pt x="10" y="16"/>
                    </a:cubicBezTo>
                    <a:cubicBezTo>
                      <a:pt x="9" y="17"/>
                      <a:pt x="8" y="18"/>
                      <a:pt x="8" y="19"/>
                    </a:cubicBezTo>
                    <a:cubicBezTo>
                      <a:pt x="9" y="23"/>
                      <a:pt x="6" y="27"/>
                      <a:pt x="0" y="30"/>
                    </a:cubicBezTo>
                    <a:cubicBezTo>
                      <a:pt x="0" y="30"/>
                      <a:pt x="0" y="30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30"/>
                      <a:pt x="1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7" y="29"/>
                    </a:cubicBezTo>
                    <a:cubicBezTo>
                      <a:pt x="7" y="29"/>
                      <a:pt x="7" y="29"/>
                      <a:pt x="7" y="28"/>
                    </a:cubicBezTo>
                    <a:cubicBezTo>
                      <a:pt x="7" y="28"/>
                      <a:pt x="8" y="28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9" y="28"/>
                      <a:pt x="9" y="27"/>
                    </a:cubicBezTo>
                    <a:cubicBezTo>
                      <a:pt x="9" y="27"/>
                      <a:pt x="10" y="27"/>
                      <a:pt x="10" y="26"/>
                    </a:cubicBezTo>
                    <a:cubicBezTo>
                      <a:pt x="11" y="26"/>
                      <a:pt x="12" y="26"/>
                      <a:pt x="13" y="26"/>
                    </a:cubicBezTo>
                    <a:cubicBezTo>
                      <a:pt x="14" y="26"/>
                      <a:pt x="16" y="26"/>
                      <a:pt x="17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7"/>
                      <a:pt x="18" y="27"/>
                      <a:pt x="18" y="27"/>
                    </a:cubicBezTo>
                    <a:cubicBezTo>
                      <a:pt x="18" y="28"/>
                      <a:pt x="19" y="28"/>
                      <a:pt x="19" y="28"/>
                    </a:cubicBezTo>
                    <a:cubicBezTo>
                      <a:pt x="20" y="29"/>
                      <a:pt x="21" y="30"/>
                      <a:pt x="22" y="30"/>
                    </a:cubicBezTo>
                    <a:cubicBezTo>
                      <a:pt x="22" y="30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4" y="31"/>
                    </a:cubicBezTo>
                    <a:cubicBezTo>
                      <a:pt x="24" y="31"/>
                      <a:pt x="24" y="31"/>
                      <a:pt x="24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32"/>
                      <a:pt x="25" y="32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5" name="Freeform 1199">
                <a:extLst>
                  <a:ext uri="{FF2B5EF4-FFF2-40B4-BE49-F238E27FC236}">
                    <a16:creationId xmlns:a16="http://schemas.microsoft.com/office/drawing/2014/main" id="{E4303AA5-FB53-894F-9426-82F14D3D2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3204"/>
                <a:ext cx="36" cy="26"/>
              </a:xfrm>
              <a:custGeom>
                <a:avLst/>
                <a:gdLst>
                  <a:gd name="T0" fmla="*/ 32 w 38"/>
                  <a:gd name="T1" fmla="*/ 27 h 27"/>
                  <a:gd name="T2" fmla="*/ 32 w 38"/>
                  <a:gd name="T3" fmla="*/ 26 h 27"/>
                  <a:gd name="T4" fmla="*/ 32 w 38"/>
                  <a:gd name="T5" fmla="*/ 25 h 27"/>
                  <a:gd name="T6" fmla="*/ 33 w 38"/>
                  <a:gd name="T7" fmla="*/ 24 h 27"/>
                  <a:gd name="T8" fmla="*/ 33 w 38"/>
                  <a:gd name="T9" fmla="*/ 23 h 27"/>
                  <a:gd name="T10" fmla="*/ 33 w 38"/>
                  <a:gd name="T11" fmla="*/ 22 h 27"/>
                  <a:gd name="T12" fmla="*/ 33 w 38"/>
                  <a:gd name="T13" fmla="*/ 21 h 27"/>
                  <a:gd name="T14" fmla="*/ 34 w 38"/>
                  <a:gd name="T15" fmla="*/ 21 h 27"/>
                  <a:gd name="T16" fmla="*/ 34 w 38"/>
                  <a:gd name="T17" fmla="*/ 20 h 27"/>
                  <a:gd name="T18" fmla="*/ 34 w 38"/>
                  <a:gd name="T19" fmla="*/ 20 h 27"/>
                  <a:gd name="T20" fmla="*/ 35 w 38"/>
                  <a:gd name="T21" fmla="*/ 19 h 27"/>
                  <a:gd name="T22" fmla="*/ 36 w 38"/>
                  <a:gd name="T23" fmla="*/ 19 h 27"/>
                  <a:gd name="T24" fmla="*/ 36 w 38"/>
                  <a:gd name="T25" fmla="*/ 18 h 27"/>
                  <a:gd name="T26" fmla="*/ 36 w 38"/>
                  <a:gd name="T27" fmla="*/ 18 h 27"/>
                  <a:gd name="T28" fmla="*/ 37 w 38"/>
                  <a:gd name="T29" fmla="*/ 18 h 27"/>
                  <a:gd name="T30" fmla="*/ 37 w 38"/>
                  <a:gd name="T31" fmla="*/ 18 h 27"/>
                  <a:gd name="T32" fmla="*/ 38 w 38"/>
                  <a:gd name="T33" fmla="*/ 17 h 27"/>
                  <a:gd name="T34" fmla="*/ 38 w 38"/>
                  <a:gd name="T35" fmla="*/ 16 h 27"/>
                  <a:gd name="T36" fmla="*/ 38 w 38"/>
                  <a:gd name="T37" fmla="*/ 16 h 27"/>
                  <a:gd name="T38" fmla="*/ 38 w 38"/>
                  <a:gd name="T39" fmla="*/ 14 h 27"/>
                  <a:gd name="T40" fmla="*/ 37 w 38"/>
                  <a:gd name="T41" fmla="*/ 14 h 27"/>
                  <a:gd name="T42" fmla="*/ 37 w 38"/>
                  <a:gd name="T43" fmla="*/ 13 h 27"/>
                  <a:gd name="T44" fmla="*/ 36 w 38"/>
                  <a:gd name="T45" fmla="*/ 12 h 27"/>
                  <a:gd name="T46" fmla="*/ 36 w 38"/>
                  <a:gd name="T47" fmla="*/ 11 h 27"/>
                  <a:gd name="T48" fmla="*/ 36 w 38"/>
                  <a:gd name="T49" fmla="*/ 11 h 27"/>
                  <a:gd name="T50" fmla="*/ 36 w 38"/>
                  <a:gd name="T51" fmla="*/ 10 h 27"/>
                  <a:gd name="T52" fmla="*/ 35 w 38"/>
                  <a:gd name="T53" fmla="*/ 10 h 27"/>
                  <a:gd name="T54" fmla="*/ 35 w 38"/>
                  <a:gd name="T55" fmla="*/ 9 h 27"/>
                  <a:gd name="T56" fmla="*/ 34 w 38"/>
                  <a:gd name="T57" fmla="*/ 8 h 27"/>
                  <a:gd name="T58" fmla="*/ 29 w 38"/>
                  <a:gd name="T59" fmla="*/ 5 h 27"/>
                  <a:gd name="T60" fmla="*/ 25 w 38"/>
                  <a:gd name="T61" fmla="*/ 2 h 27"/>
                  <a:gd name="T62" fmla="*/ 21 w 38"/>
                  <a:gd name="T63" fmla="*/ 1 h 27"/>
                  <a:gd name="T64" fmla="*/ 8 w 38"/>
                  <a:gd name="T65" fmla="*/ 5 h 27"/>
                  <a:gd name="T66" fmla="*/ 8 w 38"/>
                  <a:gd name="T67" fmla="*/ 5 h 27"/>
                  <a:gd name="T68" fmla="*/ 8 w 38"/>
                  <a:gd name="T69" fmla="*/ 5 h 27"/>
                  <a:gd name="T70" fmla="*/ 7 w 38"/>
                  <a:gd name="T71" fmla="*/ 5 h 27"/>
                  <a:gd name="T72" fmla="*/ 7 w 38"/>
                  <a:gd name="T73" fmla="*/ 5 h 27"/>
                  <a:gd name="T74" fmla="*/ 6 w 38"/>
                  <a:gd name="T75" fmla="*/ 5 h 27"/>
                  <a:gd name="T76" fmla="*/ 5 w 38"/>
                  <a:gd name="T77" fmla="*/ 4 h 27"/>
                  <a:gd name="T78" fmla="*/ 5 w 38"/>
                  <a:gd name="T79" fmla="*/ 4 h 27"/>
                  <a:gd name="T80" fmla="*/ 0 w 38"/>
                  <a:gd name="T81" fmla="*/ 6 h 27"/>
                  <a:gd name="T82" fmla="*/ 0 w 38"/>
                  <a:gd name="T83" fmla="*/ 6 h 27"/>
                  <a:gd name="T84" fmla="*/ 2 w 38"/>
                  <a:gd name="T85" fmla="*/ 9 h 27"/>
                  <a:gd name="T86" fmla="*/ 3 w 38"/>
                  <a:gd name="T87" fmla="*/ 8 h 27"/>
                  <a:gd name="T88" fmla="*/ 7 w 38"/>
                  <a:gd name="T89" fmla="*/ 11 h 27"/>
                  <a:gd name="T90" fmla="*/ 9 w 38"/>
                  <a:gd name="T91" fmla="*/ 13 h 27"/>
                  <a:gd name="T92" fmla="*/ 11 w 38"/>
                  <a:gd name="T93" fmla="*/ 14 h 27"/>
                  <a:gd name="T94" fmla="*/ 17 w 38"/>
                  <a:gd name="T95" fmla="*/ 18 h 27"/>
                  <a:gd name="T96" fmla="*/ 18 w 38"/>
                  <a:gd name="T97" fmla="*/ 21 h 27"/>
                  <a:gd name="T98" fmla="*/ 20 w 38"/>
                  <a:gd name="T99" fmla="*/ 19 h 27"/>
                  <a:gd name="T100" fmla="*/ 23 w 38"/>
                  <a:gd name="T101" fmla="*/ 17 h 27"/>
                  <a:gd name="T102" fmla="*/ 25 w 38"/>
                  <a:gd name="T103" fmla="*/ 20 h 27"/>
                  <a:gd name="T104" fmla="*/ 26 w 38"/>
                  <a:gd name="T105" fmla="*/ 23 h 27"/>
                  <a:gd name="T106" fmla="*/ 27 w 38"/>
                  <a:gd name="T107" fmla="*/ 23 h 27"/>
                  <a:gd name="T108" fmla="*/ 31 w 38"/>
                  <a:gd name="T109" fmla="*/ 26 h 27"/>
                  <a:gd name="T110" fmla="*/ 32 w 38"/>
                  <a:gd name="T111" fmla="*/ 26 h 27"/>
                  <a:gd name="T112" fmla="*/ 32 w 38"/>
                  <a:gd name="T113" fmla="*/ 27 h 27"/>
                  <a:gd name="T114" fmla="*/ 32 w 38"/>
                  <a:gd name="T115" fmla="*/ 27 h 27"/>
                  <a:gd name="T116" fmla="*/ 32 w 38"/>
                  <a:gd name="T117" fmla="*/ 27 h 27"/>
                  <a:gd name="T118" fmla="*/ 32 w 38"/>
                  <a:gd name="T11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" h="27">
                    <a:moveTo>
                      <a:pt x="32" y="27"/>
                    </a:move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4"/>
                      <a:pt x="33" y="24"/>
                      <a:pt x="33" y="24"/>
                    </a:cubicBezTo>
                    <a:cubicBezTo>
                      <a:pt x="33" y="24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2"/>
                    </a:cubicBezTo>
                    <a:cubicBezTo>
                      <a:pt x="33" y="22"/>
                      <a:pt x="33" y="22"/>
                      <a:pt x="33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6" y="19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7"/>
                      <a:pt x="37" y="17"/>
                      <a:pt x="38" y="17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5"/>
                      <a:pt x="38" y="15"/>
                      <a:pt x="38" y="14"/>
                    </a:cubicBezTo>
                    <a:cubicBezTo>
                      <a:pt x="38" y="14"/>
                      <a:pt x="37" y="14"/>
                      <a:pt x="37" y="14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1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9"/>
                      <a:pt x="34" y="8"/>
                      <a:pt x="34" y="8"/>
                    </a:cubicBezTo>
                    <a:cubicBezTo>
                      <a:pt x="32" y="6"/>
                      <a:pt x="31" y="6"/>
                      <a:pt x="29" y="5"/>
                    </a:cubicBezTo>
                    <a:cubicBezTo>
                      <a:pt x="28" y="4"/>
                      <a:pt x="27" y="3"/>
                      <a:pt x="25" y="2"/>
                    </a:cubicBezTo>
                    <a:cubicBezTo>
                      <a:pt x="24" y="1"/>
                      <a:pt x="22" y="0"/>
                      <a:pt x="21" y="1"/>
                    </a:cubicBezTo>
                    <a:cubicBezTo>
                      <a:pt x="18" y="4"/>
                      <a:pt x="12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5"/>
                      <a:pt x="2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5" y="8"/>
                      <a:pt x="6" y="10"/>
                      <a:pt x="7" y="11"/>
                    </a:cubicBezTo>
                    <a:cubicBezTo>
                      <a:pt x="8" y="12"/>
                      <a:pt x="9" y="12"/>
                      <a:pt x="9" y="13"/>
                    </a:cubicBezTo>
                    <a:cubicBezTo>
                      <a:pt x="10" y="13"/>
                      <a:pt x="11" y="13"/>
                      <a:pt x="11" y="14"/>
                    </a:cubicBezTo>
                    <a:cubicBezTo>
                      <a:pt x="14" y="15"/>
                      <a:pt x="17" y="16"/>
                      <a:pt x="17" y="18"/>
                    </a:cubicBezTo>
                    <a:cubicBezTo>
                      <a:pt x="17" y="20"/>
                      <a:pt x="18" y="21"/>
                      <a:pt x="18" y="21"/>
                    </a:cubicBezTo>
                    <a:cubicBezTo>
                      <a:pt x="18" y="20"/>
                      <a:pt x="19" y="20"/>
                      <a:pt x="20" y="19"/>
                    </a:cubicBezTo>
                    <a:cubicBezTo>
                      <a:pt x="21" y="18"/>
                      <a:pt x="22" y="17"/>
                      <a:pt x="23" y="17"/>
                    </a:cubicBezTo>
                    <a:cubicBezTo>
                      <a:pt x="24" y="17"/>
                      <a:pt x="25" y="18"/>
                      <a:pt x="25" y="20"/>
                    </a:cubicBezTo>
                    <a:cubicBezTo>
                      <a:pt x="25" y="22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9" y="23"/>
                      <a:pt x="30" y="25"/>
                      <a:pt x="31" y="26"/>
                    </a:cubicBezTo>
                    <a:cubicBezTo>
                      <a:pt x="31" y="26"/>
                      <a:pt x="31" y="26"/>
                      <a:pt x="32" y="26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6" name="Freeform 1200">
                <a:extLst>
                  <a:ext uri="{FF2B5EF4-FFF2-40B4-BE49-F238E27FC236}">
                    <a16:creationId xmlns:a16="http://schemas.microsoft.com/office/drawing/2014/main" id="{F6E41E00-212D-B542-9352-56203D31B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3249"/>
                <a:ext cx="94" cy="59"/>
              </a:xfrm>
              <a:custGeom>
                <a:avLst/>
                <a:gdLst>
                  <a:gd name="T0" fmla="*/ 82 w 98"/>
                  <a:gd name="T1" fmla="*/ 38 h 62"/>
                  <a:gd name="T2" fmla="*/ 81 w 98"/>
                  <a:gd name="T3" fmla="*/ 36 h 62"/>
                  <a:gd name="T4" fmla="*/ 80 w 98"/>
                  <a:gd name="T5" fmla="*/ 33 h 62"/>
                  <a:gd name="T6" fmla="*/ 80 w 98"/>
                  <a:gd name="T7" fmla="*/ 31 h 62"/>
                  <a:gd name="T8" fmla="*/ 82 w 98"/>
                  <a:gd name="T9" fmla="*/ 25 h 62"/>
                  <a:gd name="T10" fmla="*/ 74 w 98"/>
                  <a:gd name="T11" fmla="*/ 11 h 62"/>
                  <a:gd name="T12" fmla="*/ 74 w 98"/>
                  <a:gd name="T13" fmla="*/ 11 h 62"/>
                  <a:gd name="T14" fmla="*/ 73 w 98"/>
                  <a:gd name="T15" fmla="*/ 10 h 62"/>
                  <a:gd name="T16" fmla="*/ 73 w 98"/>
                  <a:gd name="T17" fmla="*/ 9 h 62"/>
                  <a:gd name="T18" fmla="*/ 72 w 98"/>
                  <a:gd name="T19" fmla="*/ 8 h 62"/>
                  <a:gd name="T20" fmla="*/ 70 w 98"/>
                  <a:gd name="T21" fmla="*/ 5 h 62"/>
                  <a:gd name="T22" fmla="*/ 69 w 98"/>
                  <a:gd name="T23" fmla="*/ 3 h 62"/>
                  <a:gd name="T24" fmla="*/ 68 w 98"/>
                  <a:gd name="T25" fmla="*/ 0 h 62"/>
                  <a:gd name="T26" fmla="*/ 65 w 98"/>
                  <a:gd name="T27" fmla="*/ 1 h 62"/>
                  <a:gd name="T28" fmla="*/ 64 w 98"/>
                  <a:gd name="T29" fmla="*/ 3 h 62"/>
                  <a:gd name="T30" fmla="*/ 58 w 98"/>
                  <a:gd name="T31" fmla="*/ 5 h 62"/>
                  <a:gd name="T32" fmla="*/ 55 w 98"/>
                  <a:gd name="T33" fmla="*/ 5 h 62"/>
                  <a:gd name="T34" fmla="*/ 45 w 98"/>
                  <a:gd name="T35" fmla="*/ 7 h 62"/>
                  <a:gd name="T36" fmla="*/ 32 w 98"/>
                  <a:gd name="T37" fmla="*/ 4 h 62"/>
                  <a:gd name="T38" fmla="*/ 27 w 98"/>
                  <a:gd name="T39" fmla="*/ 4 h 62"/>
                  <a:gd name="T40" fmla="*/ 26 w 98"/>
                  <a:gd name="T41" fmla="*/ 4 h 62"/>
                  <a:gd name="T42" fmla="*/ 25 w 98"/>
                  <a:gd name="T43" fmla="*/ 5 h 62"/>
                  <a:gd name="T44" fmla="*/ 20 w 98"/>
                  <a:gd name="T45" fmla="*/ 9 h 62"/>
                  <a:gd name="T46" fmla="*/ 16 w 98"/>
                  <a:gd name="T47" fmla="*/ 11 h 62"/>
                  <a:gd name="T48" fmla="*/ 6 w 98"/>
                  <a:gd name="T49" fmla="*/ 28 h 62"/>
                  <a:gd name="T50" fmla="*/ 0 w 98"/>
                  <a:gd name="T51" fmla="*/ 32 h 62"/>
                  <a:gd name="T52" fmla="*/ 4 w 98"/>
                  <a:gd name="T53" fmla="*/ 38 h 62"/>
                  <a:gd name="T54" fmla="*/ 8 w 98"/>
                  <a:gd name="T55" fmla="*/ 41 h 62"/>
                  <a:gd name="T56" fmla="*/ 9 w 98"/>
                  <a:gd name="T57" fmla="*/ 47 h 62"/>
                  <a:gd name="T58" fmla="*/ 22 w 98"/>
                  <a:gd name="T59" fmla="*/ 53 h 62"/>
                  <a:gd name="T60" fmla="*/ 22 w 98"/>
                  <a:gd name="T61" fmla="*/ 56 h 62"/>
                  <a:gd name="T62" fmla="*/ 23 w 98"/>
                  <a:gd name="T63" fmla="*/ 56 h 62"/>
                  <a:gd name="T64" fmla="*/ 25 w 98"/>
                  <a:gd name="T65" fmla="*/ 58 h 62"/>
                  <a:gd name="T66" fmla="*/ 27 w 98"/>
                  <a:gd name="T67" fmla="*/ 60 h 62"/>
                  <a:gd name="T68" fmla="*/ 38 w 98"/>
                  <a:gd name="T69" fmla="*/ 61 h 62"/>
                  <a:gd name="T70" fmla="*/ 51 w 98"/>
                  <a:gd name="T71" fmla="*/ 62 h 62"/>
                  <a:gd name="T72" fmla="*/ 70 w 98"/>
                  <a:gd name="T73" fmla="*/ 56 h 62"/>
                  <a:gd name="T74" fmla="*/ 83 w 98"/>
                  <a:gd name="T75" fmla="*/ 60 h 62"/>
                  <a:gd name="T76" fmla="*/ 83 w 98"/>
                  <a:gd name="T77" fmla="*/ 60 h 62"/>
                  <a:gd name="T78" fmla="*/ 85 w 98"/>
                  <a:gd name="T79" fmla="*/ 60 h 62"/>
                  <a:gd name="T80" fmla="*/ 86 w 98"/>
                  <a:gd name="T81" fmla="*/ 61 h 62"/>
                  <a:gd name="T82" fmla="*/ 93 w 98"/>
                  <a:gd name="T83" fmla="*/ 47 h 62"/>
                  <a:gd name="T84" fmla="*/ 97 w 98"/>
                  <a:gd name="T85" fmla="*/ 43 h 62"/>
                  <a:gd name="T86" fmla="*/ 96 w 98"/>
                  <a:gd name="T87" fmla="*/ 42 h 62"/>
                  <a:gd name="T88" fmla="*/ 95 w 98"/>
                  <a:gd name="T89" fmla="*/ 41 h 62"/>
                  <a:gd name="T90" fmla="*/ 89 w 98"/>
                  <a:gd name="T91" fmla="*/ 44 h 62"/>
                  <a:gd name="T92" fmla="*/ 83 w 98"/>
                  <a:gd name="T93" fmla="*/ 40 h 62"/>
                  <a:gd name="T94" fmla="*/ 83 w 98"/>
                  <a:gd name="T95" fmla="*/ 3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" h="62">
                    <a:moveTo>
                      <a:pt x="82" y="39"/>
                    </a:moveTo>
                    <a:cubicBezTo>
                      <a:pt x="82" y="39"/>
                      <a:pt x="82" y="38"/>
                      <a:pt x="82" y="38"/>
                    </a:cubicBezTo>
                    <a:cubicBezTo>
                      <a:pt x="82" y="38"/>
                      <a:pt x="81" y="37"/>
                      <a:pt x="81" y="37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81" y="35"/>
                      <a:pt x="81" y="35"/>
                      <a:pt x="80" y="34"/>
                    </a:cubicBezTo>
                    <a:cubicBezTo>
                      <a:pt x="80" y="34"/>
                      <a:pt x="80" y="34"/>
                      <a:pt x="80" y="33"/>
                    </a:cubicBezTo>
                    <a:cubicBezTo>
                      <a:pt x="80" y="33"/>
                      <a:pt x="80" y="32"/>
                      <a:pt x="80" y="31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80" y="31"/>
                      <a:pt x="80" y="30"/>
                      <a:pt x="80" y="30"/>
                    </a:cubicBezTo>
                    <a:cubicBezTo>
                      <a:pt x="80" y="28"/>
                      <a:pt x="80" y="26"/>
                      <a:pt x="82" y="25"/>
                    </a:cubicBezTo>
                    <a:cubicBezTo>
                      <a:pt x="82" y="23"/>
                      <a:pt x="79" y="16"/>
                      <a:pt x="74" y="12"/>
                    </a:cubicBezTo>
                    <a:cubicBezTo>
                      <a:pt x="74" y="12"/>
                      <a:pt x="74" y="12"/>
                      <a:pt x="74" y="11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4" y="11"/>
                      <a:pt x="73" y="10"/>
                      <a:pt x="7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10"/>
                      <a:pt x="73" y="9"/>
                      <a:pt x="73" y="9"/>
                    </a:cubicBezTo>
                    <a:cubicBezTo>
                      <a:pt x="73" y="9"/>
                      <a:pt x="72" y="9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7"/>
                      <a:pt x="71" y="7"/>
                      <a:pt x="71" y="7"/>
                    </a:cubicBezTo>
                    <a:cubicBezTo>
                      <a:pt x="71" y="6"/>
                      <a:pt x="71" y="6"/>
                      <a:pt x="70" y="5"/>
                    </a:cubicBezTo>
                    <a:cubicBezTo>
                      <a:pt x="70" y="5"/>
                      <a:pt x="70" y="5"/>
                      <a:pt x="70" y="4"/>
                    </a:cubicBezTo>
                    <a:cubicBezTo>
                      <a:pt x="70" y="4"/>
                      <a:pt x="69" y="3"/>
                      <a:pt x="69" y="3"/>
                    </a:cubicBezTo>
                    <a:cubicBezTo>
                      <a:pt x="69" y="2"/>
                      <a:pt x="69" y="2"/>
                      <a:pt x="68" y="2"/>
                    </a:cubicBezTo>
                    <a:cubicBezTo>
                      <a:pt x="68" y="1"/>
                      <a:pt x="68" y="1"/>
                      <a:pt x="68" y="0"/>
                    </a:cubicBezTo>
                    <a:cubicBezTo>
                      <a:pt x="66" y="1"/>
                      <a:pt x="66" y="1"/>
                      <a:pt x="65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4" y="2"/>
                      <a:pt x="64" y="2"/>
                      <a:pt x="64" y="3"/>
                    </a:cubicBezTo>
                    <a:cubicBezTo>
                      <a:pt x="63" y="4"/>
                      <a:pt x="61" y="5"/>
                      <a:pt x="59" y="5"/>
                    </a:cubicBezTo>
                    <a:cubicBezTo>
                      <a:pt x="59" y="5"/>
                      <a:pt x="58" y="5"/>
                      <a:pt x="58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6" y="6"/>
                      <a:pt x="55" y="6"/>
                      <a:pt x="55" y="5"/>
                    </a:cubicBezTo>
                    <a:cubicBezTo>
                      <a:pt x="54" y="5"/>
                      <a:pt x="53" y="5"/>
                      <a:pt x="52" y="6"/>
                    </a:cubicBezTo>
                    <a:cubicBezTo>
                      <a:pt x="50" y="8"/>
                      <a:pt x="46" y="9"/>
                      <a:pt x="45" y="7"/>
                    </a:cubicBezTo>
                    <a:cubicBezTo>
                      <a:pt x="44" y="7"/>
                      <a:pt x="41" y="6"/>
                      <a:pt x="39" y="6"/>
                    </a:cubicBezTo>
                    <a:cubicBezTo>
                      <a:pt x="38" y="6"/>
                      <a:pt x="36" y="5"/>
                      <a:pt x="32" y="4"/>
                    </a:cubicBezTo>
                    <a:cubicBezTo>
                      <a:pt x="31" y="4"/>
                      <a:pt x="29" y="4"/>
                      <a:pt x="28" y="4"/>
                    </a:cubicBezTo>
                    <a:cubicBezTo>
                      <a:pt x="28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5" y="4"/>
                      <a:pt x="25" y="5"/>
                    </a:cubicBezTo>
                    <a:cubicBezTo>
                      <a:pt x="25" y="5"/>
                      <a:pt x="24" y="6"/>
                      <a:pt x="24" y="6"/>
                    </a:cubicBezTo>
                    <a:cubicBezTo>
                      <a:pt x="23" y="7"/>
                      <a:pt x="21" y="8"/>
                      <a:pt x="20" y="9"/>
                    </a:cubicBezTo>
                    <a:cubicBezTo>
                      <a:pt x="20" y="9"/>
                      <a:pt x="19" y="9"/>
                      <a:pt x="19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6" y="11"/>
                      <a:pt x="14" y="14"/>
                      <a:pt x="13" y="16"/>
                    </a:cubicBezTo>
                    <a:cubicBezTo>
                      <a:pt x="11" y="21"/>
                      <a:pt x="9" y="25"/>
                      <a:pt x="6" y="28"/>
                    </a:cubicBezTo>
                    <a:cubicBezTo>
                      <a:pt x="4" y="30"/>
                      <a:pt x="2" y="31"/>
                      <a:pt x="1" y="32"/>
                    </a:cubicBezTo>
                    <a:cubicBezTo>
                      <a:pt x="1" y="32"/>
                      <a:pt x="1" y="32"/>
                      <a:pt x="0" y="32"/>
                    </a:cubicBezTo>
                    <a:cubicBezTo>
                      <a:pt x="1" y="32"/>
                      <a:pt x="1" y="33"/>
                      <a:pt x="1" y="33"/>
                    </a:cubicBezTo>
                    <a:cubicBezTo>
                      <a:pt x="2" y="34"/>
                      <a:pt x="4" y="36"/>
                      <a:pt x="4" y="38"/>
                    </a:cubicBezTo>
                    <a:cubicBezTo>
                      <a:pt x="4" y="40"/>
                      <a:pt x="5" y="40"/>
                      <a:pt x="6" y="40"/>
                    </a:cubicBezTo>
                    <a:cubicBezTo>
                      <a:pt x="7" y="40"/>
                      <a:pt x="7" y="40"/>
                      <a:pt x="8" y="41"/>
                    </a:cubicBezTo>
                    <a:cubicBezTo>
                      <a:pt x="9" y="42"/>
                      <a:pt x="9" y="44"/>
                      <a:pt x="9" y="46"/>
                    </a:cubicBezTo>
                    <a:cubicBezTo>
                      <a:pt x="9" y="46"/>
                      <a:pt x="9" y="47"/>
                      <a:pt x="9" y="47"/>
                    </a:cubicBezTo>
                    <a:cubicBezTo>
                      <a:pt x="9" y="47"/>
                      <a:pt x="9" y="47"/>
                      <a:pt x="10" y="47"/>
                    </a:cubicBezTo>
                    <a:cubicBezTo>
                      <a:pt x="17" y="48"/>
                      <a:pt x="22" y="49"/>
                      <a:pt x="22" y="53"/>
                    </a:cubicBezTo>
                    <a:cubicBezTo>
                      <a:pt x="22" y="53"/>
                      <a:pt x="22" y="54"/>
                      <a:pt x="22" y="54"/>
                    </a:cubicBezTo>
                    <a:cubicBezTo>
                      <a:pt x="22" y="55"/>
                      <a:pt x="22" y="56"/>
                      <a:pt x="22" y="56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56"/>
                      <a:pt x="23" y="56"/>
                      <a:pt x="23" y="56"/>
                    </a:cubicBezTo>
                    <a:cubicBezTo>
                      <a:pt x="23" y="57"/>
                      <a:pt x="24" y="57"/>
                      <a:pt x="24" y="57"/>
                    </a:cubicBezTo>
                    <a:cubicBezTo>
                      <a:pt x="24" y="58"/>
                      <a:pt x="25" y="58"/>
                      <a:pt x="25" y="58"/>
                    </a:cubicBezTo>
                    <a:cubicBezTo>
                      <a:pt x="25" y="58"/>
                      <a:pt x="26" y="59"/>
                      <a:pt x="26" y="59"/>
                    </a:cubicBezTo>
                    <a:cubicBezTo>
                      <a:pt x="26" y="59"/>
                      <a:pt x="27" y="60"/>
                      <a:pt x="27" y="60"/>
                    </a:cubicBezTo>
                    <a:cubicBezTo>
                      <a:pt x="28" y="60"/>
                      <a:pt x="30" y="60"/>
                      <a:pt x="33" y="61"/>
                    </a:cubicBezTo>
                    <a:cubicBezTo>
                      <a:pt x="35" y="61"/>
                      <a:pt x="37" y="61"/>
                      <a:pt x="38" y="61"/>
                    </a:cubicBezTo>
                    <a:cubicBezTo>
                      <a:pt x="39" y="61"/>
                      <a:pt x="39" y="61"/>
                      <a:pt x="41" y="61"/>
                    </a:cubicBezTo>
                    <a:cubicBezTo>
                      <a:pt x="44" y="61"/>
                      <a:pt x="49" y="61"/>
                      <a:pt x="51" y="62"/>
                    </a:cubicBezTo>
                    <a:cubicBezTo>
                      <a:pt x="53" y="62"/>
                      <a:pt x="55" y="61"/>
                      <a:pt x="57" y="59"/>
                    </a:cubicBezTo>
                    <a:cubicBezTo>
                      <a:pt x="60" y="56"/>
                      <a:pt x="68" y="56"/>
                      <a:pt x="70" y="56"/>
                    </a:cubicBezTo>
                    <a:cubicBezTo>
                      <a:pt x="71" y="56"/>
                      <a:pt x="72" y="56"/>
                      <a:pt x="72" y="56"/>
                    </a:cubicBezTo>
                    <a:cubicBezTo>
                      <a:pt x="78" y="57"/>
                      <a:pt x="82" y="57"/>
                      <a:pt x="83" y="60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4" y="60"/>
                      <a:pt x="84" y="60"/>
                      <a:pt x="84" y="60"/>
                    </a:cubicBezTo>
                    <a:cubicBezTo>
                      <a:pt x="84" y="60"/>
                      <a:pt x="84" y="60"/>
                      <a:pt x="85" y="60"/>
                    </a:cubicBezTo>
                    <a:cubicBezTo>
                      <a:pt x="85" y="61"/>
                      <a:pt x="85" y="61"/>
                      <a:pt x="86" y="61"/>
                    </a:cubicBezTo>
                    <a:cubicBezTo>
                      <a:pt x="86" y="61"/>
                      <a:pt x="86" y="61"/>
                      <a:pt x="86" y="61"/>
                    </a:cubicBezTo>
                    <a:cubicBezTo>
                      <a:pt x="86" y="60"/>
                      <a:pt x="86" y="59"/>
                      <a:pt x="86" y="58"/>
                    </a:cubicBezTo>
                    <a:cubicBezTo>
                      <a:pt x="86" y="54"/>
                      <a:pt x="89" y="47"/>
                      <a:pt x="93" y="47"/>
                    </a:cubicBezTo>
                    <a:cubicBezTo>
                      <a:pt x="94" y="47"/>
                      <a:pt x="94" y="47"/>
                      <a:pt x="94" y="47"/>
                    </a:cubicBezTo>
                    <a:cubicBezTo>
                      <a:pt x="97" y="46"/>
                      <a:pt x="98" y="46"/>
                      <a:pt x="97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7" y="43"/>
                      <a:pt x="96" y="42"/>
                      <a:pt x="96" y="42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6" y="42"/>
                      <a:pt x="95" y="41"/>
                      <a:pt x="95" y="41"/>
                    </a:cubicBezTo>
                    <a:cubicBezTo>
                      <a:pt x="95" y="42"/>
                      <a:pt x="94" y="42"/>
                      <a:pt x="93" y="42"/>
                    </a:cubicBezTo>
                    <a:cubicBezTo>
                      <a:pt x="91" y="43"/>
                      <a:pt x="90" y="44"/>
                      <a:pt x="89" y="44"/>
                    </a:cubicBezTo>
                    <a:cubicBezTo>
                      <a:pt x="87" y="44"/>
                      <a:pt x="84" y="43"/>
                      <a:pt x="83" y="41"/>
                    </a:cubicBezTo>
                    <a:cubicBezTo>
                      <a:pt x="83" y="40"/>
                      <a:pt x="83" y="40"/>
                      <a:pt x="83" y="40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3" y="39"/>
                      <a:pt x="82" y="39"/>
                      <a:pt x="8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7" name="Freeform 1201">
                <a:extLst>
                  <a:ext uri="{FF2B5EF4-FFF2-40B4-BE49-F238E27FC236}">
                    <a16:creationId xmlns:a16="http://schemas.microsoft.com/office/drawing/2014/main" id="{4FC40A26-2F07-6740-8A8C-5F388187E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1" y="3247"/>
                <a:ext cx="29" cy="36"/>
              </a:xfrm>
              <a:custGeom>
                <a:avLst/>
                <a:gdLst>
                  <a:gd name="T0" fmla="*/ 1 w 30"/>
                  <a:gd name="T1" fmla="*/ 1 h 38"/>
                  <a:gd name="T2" fmla="*/ 1 w 30"/>
                  <a:gd name="T3" fmla="*/ 2 h 38"/>
                  <a:gd name="T4" fmla="*/ 2 w 30"/>
                  <a:gd name="T5" fmla="*/ 4 h 38"/>
                  <a:gd name="T6" fmla="*/ 3 w 30"/>
                  <a:gd name="T7" fmla="*/ 5 h 38"/>
                  <a:gd name="T8" fmla="*/ 3 w 30"/>
                  <a:gd name="T9" fmla="*/ 6 h 38"/>
                  <a:gd name="T10" fmla="*/ 4 w 30"/>
                  <a:gd name="T11" fmla="*/ 7 h 38"/>
                  <a:gd name="T12" fmla="*/ 4 w 30"/>
                  <a:gd name="T13" fmla="*/ 8 h 38"/>
                  <a:gd name="T14" fmla="*/ 5 w 30"/>
                  <a:gd name="T15" fmla="*/ 8 h 38"/>
                  <a:gd name="T16" fmla="*/ 5 w 30"/>
                  <a:gd name="T17" fmla="*/ 9 h 38"/>
                  <a:gd name="T18" fmla="*/ 5 w 30"/>
                  <a:gd name="T19" fmla="*/ 9 h 38"/>
                  <a:gd name="T20" fmla="*/ 6 w 30"/>
                  <a:gd name="T21" fmla="*/ 10 h 38"/>
                  <a:gd name="T22" fmla="*/ 6 w 30"/>
                  <a:gd name="T23" fmla="*/ 10 h 38"/>
                  <a:gd name="T24" fmla="*/ 6 w 30"/>
                  <a:gd name="T25" fmla="*/ 11 h 38"/>
                  <a:gd name="T26" fmla="*/ 6 w 30"/>
                  <a:gd name="T27" fmla="*/ 11 h 38"/>
                  <a:gd name="T28" fmla="*/ 6 w 30"/>
                  <a:gd name="T29" fmla="*/ 11 h 38"/>
                  <a:gd name="T30" fmla="*/ 13 w 30"/>
                  <a:gd name="T31" fmla="*/ 30 h 38"/>
                  <a:gd name="T32" fmla="*/ 13 w 30"/>
                  <a:gd name="T33" fmla="*/ 33 h 38"/>
                  <a:gd name="T34" fmla="*/ 13 w 30"/>
                  <a:gd name="T35" fmla="*/ 35 h 38"/>
                  <a:gd name="T36" fmla="*/ 14 w 30"/>
                  <a:gd name="T37" fmla="*/ 36 h 38"/>
                  <a:gd name="T38" fmla="*/ 14 w 30"/>
                  <a:gd name="T39" fmla="*/ 37 h 38"/>
                  <a:gd name="T40" fmla="*/ 14 w 30"/>
                  <a:gd name="T41" fmla="*/ 38 h 38"/>
                  <a:gd name="T42" fmla="*/ 16 w 30"/>
                  <a:gd name="T43" fmla="*/ 36 h 38"/>
                  <a:gd name="T44" fmla="*/ 16 w 30"/>
                  <a:gd name="T45" fmla="*/ 35 h 38"/>
                  <a:gd name="T46" fmla="*/ 16 w 30"/>
                  <a:gd name="T47" fmla="*/ 34 h 38"/>
                  <a:gd name="T48" fmla="*/ 17 w 30"/>
                  <a:gd name="T49" fmla="*/ 34 h 38"/>
                  <a:gd name="T50" fmla="*/ 17 w 30"/>
                  <a:gd name="T51" fmla="*/ 33 h 38"/>
                  <a:gd name="T52" fmla="*/ 17 w 30"/>
                  <a:gd name="T53" fmla="*/ 33 h 38"/>
                  <a:gd name="T54" fmla="*/ 18 w 30"/>
                  <a:gd name="T55" fmla="*/ 32 h 38"/>
                  <a:gd name="T56" fmla="*/ 18 w 30"/>
                  <a:gd name="T57" fmla="*/ 32 h 38"/>
                  <a:gd name="T58" fmla="*/ 18 w 30"/>
                  <a:gd name="T59" fmla="*/ 32 h 38"/>
                  <a:gd name="T60" fmla="*/ 18 w 30"/>
                  <a:gd name="T61" fmla="*/ 31 h 38"/>
                  <a:gd name="T62" fmla="*/ 18 w 30"/>
                  <a:gd name="T63" fmla="*/ 31 h 38"/>
                  <a:gd name="T64" fmla="*/ 18 w 30"/>
                  <a:gd name="T65" fmla="*/ 31 h 38"/>
                  <a:gd name="T66" fmla="*/ 18 w 30"/>
                  <a:gd name="T67" fmla="*/ 31 h 38"/>
                  <a:gd name="T68" fmla="*/ 23 w 30"/>
                  <a:gd name="T69" fmla="*/ 24 h 38"/>
                  <a:gd name="T70" fmla="*/ 24 w 30"/>
                  <a:gd name="T71" fmla="*/ 24 h 38"/>
                  <a:gd name="T72" fmla="*/ 25 w 30"/>
                  <a:gd name="T73" fmla="*/ 24 h 38"/>
                  <a:gd name="T74" fmla="*/ 29 w 30"/>
                  <a:gd name="T75" fmla="*/ 25 h 38"/>
                  <a:gd name="T76" fmla="*/ 30 w 30"/>
                  <a:gd name="T77" fmla="*/ 25 h 38"/>
                  <a:gd name="T78" fmla="*/ 28 w 30"/>
                  <a:gd name="T79" fmla="*/ 21 h 38"/>
                  <a:gd name="T80" fmla="*/ 21 w 30"/>
                  <a:gd name="T81" fmla="*/ 9 h 38"/>
                  <a:gd name="T82" fmla="*/ 15 w 30"/>
                  <a:gd name="T83" fmla="*/ 5 h 38"/>
                  <a:gd name="T84" fmla="*/ 9 w 30"/>
                  <a:gd name="T85" fmla="*/ 2 h 38"/>
                  <a:gd name="T86" fmla="*/ 6 w 30"/>
                  <a:gd name="T87" fmla="*/ 0 h 38"/>
                  <a:gd name="T88" fmla="*/ 5 w 30"/>
                  <a:gd name="T89" fmla="*/ 0 h 38"/>
                  <a:gd name="T90" fmla="*/ 0 w 30"/>
                  <a:gd name="T91" fmla="*/ 1 h 38"/>
                  <a:gd name="T92" fmla="*/ 1 w 30"/>
                  <a:gd name="T93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" h="38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6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8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1"/>
                      <a:pt x="18" y="25"/>
                      <a:pt x="13" y="30"/>
                    </a:cubicBezTo>
                    <a:cubicBezTo>
                      <a:pt x="13" y="30"/>
                      <a:pt x="13" y="31"/>
                      <a:pt x="13" y="33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6"/>
                      <a:pt x="14" y="36"/>
                    </a:cubicBezTo>
                    <a:cubicBezTo>
                      <a:pt x="14" y="36"/>
                      <a:pt x="14" y="37"/>
                      <a:pt x="14" y="37"/>
                    </a:cubicBezTo>
                    <a:cubicBezTo>
                      <a:pt x="14" y="37"/>
                      <a:pt x="14" y="37"/>
                      <a:pt x="14" y="38"/>
                    </a:cubicBezTo>
                    <a:cubicBezTo>
                      <a:pt x="15" y="37"/>
                      <a:pt x="15" y="36"/>
                      <a:pt x="16" y="36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35"/>
                      <a:pt x="16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4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25"/>
                      <a:pt x="21" y="24"/>
                      <a:pt x="23" y="24"/>
                    </a:cubicBezTo>
                    <a:cubicBezTo>
                      <a:pt x="23" y="24"/>
                      <a:pt x="23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6" y="24"/>
                      <a:pt x="28" y="25"/>
                      <a:pt x="29" y="25"/>
                    </a:cubicBezTo>
                    <a:cubicBezTo>
                      <a:pt x="29" y="25"/>
                      <a:pt x="30" y="25"/>
                      <a:pt x="30" y="25"/>
                    </a:cubicBezTo>
                    <a:cubicBezTo>
                      <a:pt x="30" y="24"/>
                      <a:pt x="29" y="22"/>
                      <a:pt x="28" y="21"/>
                    </a:cubicBezTo>
                    <a:cubicBezTo>
                      <a:pt x="26" y="19"/>
                      <a:pt x="22" y="14"/>
                      <a:pt x="21" y="9"/>
                    </a:cubicBezTo>
                    <a:cubicBezTo>
                      <a:pt x="20" y="6"/>
                      <a:pt x="16" y="5"/>
                      <a:pt x="15" y="5"/>
                    </a:cubicBezTo>
                    <a:cubicBezTo>
                      <a:pt x="13" y="5"/>
                      <a:pt x="11" y="3"/>
                      <a:pt x="9" y="2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8" name="Freeform 1202">
                <a:extLst>
                  <a:ext uri="{FF2B5EF4-FFF2-40B4-BE49-F238E27FC236}">
                    <a16:creationId xmlns:a16="http://schemas.microsoft.com/office/drawing/2014/main" id="{67C7060C-65D1-7547-B399-63AB928CD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3" y="3306"/>
                <a:ext cx="61" cy="33"/>
              </a:xfrm>
              <a:custGeom>
                <a:avLst/>
                <a:gdLst>
                  <a:gd name="T0" fmla="*/ 62 w 64"/>
                  <a:gd name="T1" fmla="*/ 4 h 34"/>
                  <a:gd name="T2" fmla="*/ 61 w 64"/>
                  <a:gd name="T3" fmla="*/ 3 h 34"/>
                  <a:gd name="T4" fmla="*/ 60 w 64"/>
                  <a:gd name="T5" fmla="*/ 2 h 34"/>
                  <a:gd name="T6" fmla="*/ 60 w 64"/>
                  <a:gd name="T7" fmla="*/ 2 h 34"/>
                  <a:gd name="T8" fmla="*/ 60 w 64"/>
                  <a:gd name="T9" fmla="*/ 2 h 34"/>
                  <a:gd name="T10" fmla="*/ 52 w 64"/>
                  <a:gd name="T11" fmla="*/ 0 h 34"/>
                  <a:gd name="T12" fmla="*/ 40 w 64"/>
                  <a:gd name="T13" fmla="*/ 2 h 34"/>
                  <a:gd name="T14" fmla="*/ 21 w 64"/>
                  <a:gd name="T15" fmla="*/ 5 h 34"/>
                  <a:gd name="T16" fmla="*/ 18 w 64"/>
                  <a:gd name="T17" fmla="*/ 5 h 34"/>
                  <a:gd name="T18" fmla="*/ 7 w 64"/>
                  <a:gd name="T19" fmla="*/ 4 h 34"/>
                  <a:gd name="T20" fmla="*/ 7 w 64"/>
                  <a:gd name="T21" fmla="*/ 4 h 34"/>
                  <a:gd name="T22" fmla="*/ 4 w 64"/>
                  <a:gd name="T23" fmla="*/ 3 h 34"/>
                  <a:gd name="T24" fmla="*/ 2 w 64"/>
                  <a:gd name="T25" fmla="*/ 1 h 34"/>
                  <a:gd name="T26" fmla="*/ 1 w 64"/>
                  <a:gd name="T27" fmla="*/ 0 h 34"/>
                  <a:gd name="T28" fmla="*/ 1 w 64"/>
                  <a:gd name="T29" fmla="*/ 0 h 34"/>
                  <a:gd name="T30" fmla="*/ 0 w 64"/>
                  <a:gd name="T31" fmla="*/ 2 h 34"/>
                  <a:gd name="T32" fmla="*/ 5 w 64"/>
                  <a:gd name="T33" fmla="*/ 14 h 34"/>
                  <a:gd name="T34" fmla="*/ 2 w 64"/>
                  <a:gd name="T35" fmla="*/ 16 h 34"/>
                  <a:gd name="T36" fmla="*/ 1 w 64"/>
                  <a:gd name="T37" fmla="*/ 19 h 34"/>
                  <a:gd name="T38" fmla="*/ 1 w 64"/>
                  <a:gd name="T39" fmla="*/ 20 h 34"/>
                  <a:gd name="T40" fmla="*/ 1 w 64"/>
                  <a:gd name="T41" fmla="*/ 22 h 34"/>
                  <a:gd name="T42" fmla="*/ 1 w 64"/>
                  <a:gd name="T43" fmla="*/ 23 h 34"/>
                  <a:gd name="T44" fmla="*/ 8 w 64"/>
                  <a:gd name="T45" fmla="*/ 31 h 34"/>
                  <a:gd name="T46" fmla="*/ 9 w 64"/>
                  <a:gd name="T47" fmla="*/ 32 h 34"/>
                  <a:gd name="T48" fmla="*/ 10 w 64"/>
                  <a:gd name="T49" fmla="*/ 32 h 34"/>
                  <a:gd name="T50" fmla="*/ 12 w 64"/>
                  <a:gd name="T51" fmla="*/ 32 h 34"/>
                  <a:gd name="T52" fmla="*/ 15 w 64"/>
                  <a:gd name="T53" fmla="*/ 32 h 34"/>
                  <a:gd name="T54" fmla="*/ 24 w 64"/>
                  <a:gd name="T55" fmla="*/ 32 h 34"/>
                  <a:gd name="T56" fmla="*/ 24 w 64"/>
                  <a:gd name="T57" fmla="*/ 33 h 34"/>
                  <a:gd name="T58" fmla="*/ 26 w 64"/>
                  <a:gd name="T59" fmla="*/ 33 h 34"/>
                  <a:gd name="T60" fmla="*/ 27 w 64"/>
                  <a:gd name="T61" fmla="*/ 33 h 34"/>
                  <a:gd name="T62" fmla="*/ 29 w 64"/>
                  <a:gd name="T63" fmla="*/ 34 h 34"/>
                  <a:gd name="T64" fmla="*/ 31 w 64"/>
                  <a:gd name="T65" fmla="*/ 34 h 34"/>
                  <a:gd name="T66" fmla="*/ 33 w 64"/>
                  <a:gd name="T67" fmla="*/ 34 h 34"/>
                  <a:gd name="T68" fmla="*/ 35 w 64"/>
                  <a:gd name="T69" fmla="*/ 34 h 34"/>
                  <a:gd name="T70" fmla="*/ 37 w 64"/>
                  <a:gd name="T71" fmla="*/ 34 h 34"/>
                  <a:gd name="T72" fmla="*/ 37 w 64"/>
                  <a:gd name="T73" fmla="*/ 32 h 34"/>
                  <a:gd name="T74" fmla="*/ 38 w 64"/>
                  <a:gd name="T75" fmla="*/ 31 h 34"/>
                  <a:gd name="T76" fmla="*/ 40 w 64"/>
                  <a:gd name="T77" fmla="*/ 30 h 34"/>
                  <a:gd name="T78" fmla="*/ 41 w 64"/>
                  <a:gd name="T79" fmla="*/ 30 h 34"/>
                  <a:gd name="T80" fmla="*/ 42 w 64"/>
                  <a:gd name="T81" fmla="*/ 29 h 34"/>
                  <a:gd name="T82" fmla="*/ 42 w 64"/>
                  <a:gd name="T83" fmla="*/ 28 h 34"/>
                  <a:gd name="T84" fmla="*/ 42 w 64"/>
                  <a:gd name="T85" fmla="*/ 28 h 34"/>
                  <a:gd name="T86" fmla="*/ 43 w 64"/>
                  <a:gd name="T87" fmla="*/ 27 h 34"/>
                  <a:gd name="T88" fmla="*/ 44 w 64"/>
                  <a:gd name="T89" fmla="*/ 26 h 34"/>
                  <a:gd name="T90" fmla="*/ 44 w 64"/>
                  <a:gd name="T91" fmla="*/ 26 h 34"/>
                  <a:gd name="T92" fmla="*/ 51 w 64"/>
                  <a:gd name="T93" fmla="*/ 25 h 34"/>
                  <a:gd name="T94" fmla="*/ 58 w 64"/>
                  <a:gd name="T95" fmla="*/ 26 h 34"/>
                  <a:gd name="T96" fmla="*/ 56 w 64"/>
                  <a:gd name="T97" fmla="*/ 14 h 34"/>
                  <a:gd name="T98" fmla="*/ 64 w 64"/>
                  <a:gd name="T99" fmla="*/ 5 h 34"/>
                  <a:gd name="T100" fmla="*/ 63 w 64"/>
                  <a:gd name="T101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" h="34">
                    <a:moveTo>
                      <a:pt x="62" y="4"/>
                    </a:moveTo>
                    <a:cubicBezTo>
                      <a:pt x="62" y="4"/>
                      <a:pt x="62" y="4"/>
                      <a:pt x="62" y="4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1" y="3"/>
                      <a:pt x="60" y="3"/>
                      <a:pt x="60" y="3"/>
                    </a:cubicBezTo>
                    <a:cubicBezTo>
                      <a:pt x="60" y="3"/>
                      <a:pt x="60" y="3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1"/>
                      <a:pt x="57" y="1"/>
                      <a:pt x="52" y="0"/>
                    </a:cubicBezTo>
                    <a:cubicBezTo>
                      <a:pt x="51" y="0"/>
                      <a:pt x="51" y="0"/>
                      <a:pt x="50" y="0"/>
                    </a:cubicBezTo>
                    <a:cubicBezTo>
                      <a:pt x="45" y="0"/>
                      <a:pt x="41" y="1"/>
                      <a:pt x="40" y="2"/>
                    </a:cubicBezTo>
                    <a:cubicBezTo>
                      <a:pt x="37" y="4"/>
                      <a:pt x="34" y="6"/>
                      <a:pt x="30" y="6"/>
                    </a:cubicBezTo>
                    <a:cubicBezTo>
                      <a:pt x="29" y="5"/>
                      <a:pt x="24" y="5"/>
                      <a:pt x="21" y="5"/>
                    </a:cubicBezTo>
                    <a:cubicBezTo>
                      <a:pt x="20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7" y="5"/>
                      <a:pt x="14" y="5"/>
                      <a:pt x="12" y="5"/>
                    </a:cubicBezTo>
                    <a:cubicBezTo>
                      <a:pt x="10" y="4"/>
                      <a:pt x="8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5" y="3"/>
                      <a:pt x="4" y="3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2" y="6"/>
                      <a:pt x="7" y="11"/>
                      <a:pt x="5" y="14"/>
                    </a:cubicBezTo>
                    <a:cubicBezTo>
                      <a:pt x="5" y="15"/>
                      <a:pt x="4" y="16"/>
                      <a:pt x="3" y="16"/>
                    </a:cubicBezTo>
                    <a:cubicBezTo>
                      <a:pt x="3" y="16"/>
                      <a:pt x="2" y="16"/>
                      <a:pt x="2" y="16"/>
                    </a:cubicBezTo>
                    <a:cubicBezTo>
                      <a:pt x="1" y="17"/>
                      <a:pt x="1" y="18"/>
                      <a:pt x="1" y="18"/>
                    </a:cubicBezTo>
                    <a:cubicBezTo>
                      <a:pt x="1" y="18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6" y="28"/>
                      <a:pt x="7" y="29"/>
                      <a:pt x="7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1"/>
                      <a:pt x="8" y="31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3" y="32"/>
                      <a:pt x="14" y="32"/>
                    </a:cubicBezTo>
                    <a:cubicBezTo>
                      <a:pt x="14" y="32"/>
                      <a:pt x="14" y="32"/>
                      <a:pt x="15" y="32"/>
                    </a:cubicBezTo>
                    <a:cubicBezTo>
                      <a:pt x="15" y="32"/>
                      <a:pt x="16" y="32"/>
                      <a:pt x="17" y="32"/>
                    </a:cubicBezTo>
                    <a:cubicBezTo>
                      <a:pt x="21" y="32"/>
                      <a:pt x="23" y="32"/>
                      <a:pt x="24" y="3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5" y="33"/>
                      <a:pt x="25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8" y="33"/>
                      <a:pt x="28" y="33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34"/>
                      <a:pt x="30" y="34"/>
                      <a:pt x="30" y="34"/>
                    </a:cubicBezTo>
                    <a:cubicBezTo>
                      <a:pt x="30" y="34"/>
                      <a:pt x="31" y="34"/>
                      <a:pt x="31" y="34"/>
                    </a:cubicBezTo>
                    <a:cubicBezTo>
                      <a:pt x="31" y="34"/>
                      <a:pt x="31" y="34"/>
                      <a:pt x="32" y="34"/>
                    </a:cubicBezTo>
                    <a:cubicBezTo>
                      <a:pt x="32" y="34"/>
                      <a:pt x="32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4" y="34"/>
                      <a:pt x="34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6" y="34"/>
                      <a:pt x="37" y="34"/>
                      <a:pt x="37" y="34"/>
                    </a:cubicBezTo>
                    <a:cubicBezTo>
                      <a:pt x="37" y="34"/>
                      <a:pt x="37" y="33"/>
                      <a:pt x="37" y="33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8" y="32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9" y="31"/>
                      <a:pt x="39" y="30"/>
                      <a:pt x="39" y="30"/>
                    </a:cubicBezTo>
                    <a:cubicBezTo>
                      <a:pt x="39" y="30"/>
                      <a:pt x="39" y="30"/>
                      <a:pt x="40" y="30"/>
                    </a:cubicBezTo>
                    <a:cubicBezTo>
                      <a:pt x="40" y="30"/>
                      <a:pt x="40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6"/>
                      <a:pt x="43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5" y="26"/>
                      <a:pt x="48" y="25"/>
                      <a:pt x="51" y="25"/>
                    </a:cubicBezTo>
                    <a:cubicBezTo>
                      <a:pt x="54" y="25"/>
                      <a:pt x="55" y="25"/>
                      <a:pt x="57" y="26"/>
                    </a:cubicBezTo>
                    <a:cubicBezTo>
                      <a:pt x="57" y="26"/>
                      <a:pt x="57" y="26"/>
                      <a:pt x="58" y="26"/>
                    </a:cubicBezTo>
                    <a:cubicBezTo>
                      <a:pt x="55" y="25"/>
                      <a:pt x="54" y="20"/>
                      <a:pt x="54" y="18"/>
                    </a:cubicBezTo>
                    <a:cubicBezTo>
                      <a:pt x="54" y="15"/>
                      <a:pt x="56" y="14"/>
                      <a:pt x="56" y="14"/>
                    </a:cubicBezTo>
                    <a:cubicBezTo>
                      <a:pt x="57" y="14"/>
                      <a:pt x="58" y="12"/>
                      <a:pt x="59" y="11"/>
                    </a:cubicBezTo>
                    <a:cubicBezTo>
                      <a:pt x="60" y="8"/>
                      <a:pt x="62" y="6"/>
                      <a:pt x="64" y="5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4"/>
                      <a:pt x="62" y="4"/>
                      <a:pt x="6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9" name="Freeform 1203">
                <a:extLst>
                  <a:ext uri="{FF2B5EF4-FFF2-40B4-BE49-F238E27FC236}">
                    <a16:creationId xmlns:a16="http://schemas.microsoft.com/office/drawing/2014/main" id="{378CA743-3BAE-2641-9B10-CEA058574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3329"/>
                <a:ext cx="25" cy="17"/>
              </a:xfrm>
              <a:custGeom>
                <a:avLst/>
                <a:gdLst>
                  <a:gd name="T0" fmla="*/ 25 w 26"/>
                  <a:gd name="T1" fmla="*/ 9 h 17"/>
                  <a:gd name="T2" fmla="*/ 25 w 26"/>
                  <a:gd name="T3" fmla="*/ 8 h 17"/>
                  <a:gd name="T4" fmla="*/ 24 w 26"/>
                  <a:gd name="T5" fmla="*/ 7 h 17"/>
                  <a:gd name="T6" fmla="*/ 19 w 26"/>
                  <a:gd name="T7" fmla="*/ 1 h 17"/>
                  <a:gd name="T8" fmla="*/ 18 w 26"/>
                  <a:gd name="T9" fmla="*/ 0 h 17"/>
                  <a:gd name="T10" fmla="*/ 18 w 26"/>
                  <a:gd name="T11" fmla="*/ 0 h 17"/>
                  <a:gd name="T12" fmla="*/ 15 w 26"/>
                  <a:gd name="T13" fmla="*/ 0 h 17"/>
                  <a:gd name="T14" fmla="*/ 13 w 26"/>
                  <a:gd name="T15" fmla="*/ 1 h 17"/>
                  <a:gd name="T16" fmla="*/ 10 w 26"/>
                  <a:gd name="T17" fmla="*/ 1 h 17"/>
                  <a:gd name="T18" fmla="*/ 7 w 26"/>
                  <a:gd name="T19" fmla="*/ 2 h 17"/>
                  <a:gd name="T20" fmla="*/ 5 w 26"/>
                  <a:gd name="T21" fmla="*/ 2 h 17"/>
                  <a:gd name="T22" fmla="*/ 1 w 26"/>
                  <a:gd name="T23" fmla="*/ 3 h 17"/>
                  <a:gd name="T24" fmla="*/ 1 w 26"/>
                  <a:gd name="T25" fmla="*/ 5 h 17"/>
                  <a:gd name="T26" fmla="*/ 0 w 26"/>
                  <a:gd name="T27" fmla="*/ 8 h 17"/>
                  <a:gd name="T28" fmla="*/ 0 w 26"/>
                  <a:gd name="T29" fmla="*/ 10 h 17"/>
                  <a:gd name="T30" fmla="*/ 1 w 26"/>
                  <a:gd name="T31" fmla="*/ 12 h 17"/>
                  <a:gd name="T32" fmla="*/ 2 w 26"/>
                  <a:gd name="T33" fmla="*/ 14 h 17"/>
                  <a:gd name="T34" fmla="*/ 3 w 26"/>
                  <a:gd name="T35" fmla="*/ 15 h 17"/>
                  <a:gd name="T36" fmla="*/ 5 w 26"/>
                  <a:gd name="T37" fmla="*/ 17 h 17"/>
                  <a:gd name="T38" fmla="*/ 6 w 26"/>
                  <a:gd name="T39" fmla="*/ 17 h 17"/>
                  <a:gd name="T40" fmla="*/ 8 w 26"/>
                  <a:gd name="T41" fmla="*/ 17 h 17"/>
                  <a:gd name="T42" fmla="*/ 9 w 26"/>
                  <a:gd name="T43" fmla="*/ 17 h 17"/>
                  <a:gd name="T44" fmla="*/ 11 w 26"/>
                  <a:gd name="T45" fmla="*/ 17 h 17"/>
                  <a:gd name="T46" fmla="*/ 14 w 26"/>
                  <a:gd name="T47" fmla="*/ 15 h 17"/>
                  <a:gd name="T48" fmla="*/ 19 w 26"/>
                  <a:gd name="T49" fmla="*/ 13 h 17"/>
                  <a:gd name="T50" fmla="*/ 20 w 26"/>
                  <a:gd name="T51" fmla="*/ 13 h 17"/>
                  <a:gd name="T52" fmla="*/ 21 w 26"/>
                  <a:gd name="T53" fmla="*/ 13 h 17"/>
                  <a:gd name="T54" fmla="*/ 23 w 26"/>
                  <a:gd name="T55" fmla="*/ 12 h 17"/>
                  <a:gd name="T56" fmla="*/ 24 w 26"/>
                  <a:gd name="T57" fmla="*/ 11 h 17"/>
                  <a:gd name="T58" fmla="*/ 25 w 26"/>
                  <a:gd name="T59" fmla="*/ 11 h 17"/>
                  <a:gd name="T60" fmla="*/ 26 w 26"/>
                  <a:gd name="T61" fmla="*/ 10 h 17"/>
                  <a:gd name="T62" fmla="*/ 26 w 26"/>
                  <a:gd name="T63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" h="17">
                    <a:moveTo>
                      <a:pt x="26" y="9"/>
                    </a:moveTo>
                    <a:cubicBezTo>
                      <a:pt x="26" y="9"/>
                      <a:pt x="25" y="9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9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4" y="8"/>
                      <a:pt x="24" y="7"/>
                    </a:cubicBezTo>
                    <a:cubicBezTo>
                      <a:pt x="24" y="7"/>
                      <a:pt x="24" y="6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1"/>
                      <a:pt x="18" y="1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4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13"/>
                      <a:pt x="1" y="13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4" y="16"/>
                      <a:pt x="4" y="16"/>
                    </a:cubicBezTo>
                    <a:cubicBezTo>
                      <a:pt x="4" y="16"/>
                      <a:pt x="4" y="16"/>
                      <a:pt x="5" y="17"/>
                    </a:cubicBezTo>
                    <a:cubicBezTo>
                      <a:pt x="5" y="17"/>
                      <a:pt x="5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7" y="17"/>
                      <a:pt x="8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3" y="16"/>
                      <a:pt x="14" y="16"/>
                      <a:pt x="14" y="15"/>
                    </a:cubicBezTo>
                    <a:cubicBezTo>
                      <a:pt x="15" y="14"/>
                      <a:pt x="17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1"/>
                      <a:pt x="25" y="11"/>
                      <a:pt x="25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0" name="Freeform 1204">
                <a:extLst>
                  <a:ext uri="{FF2B5EF4-FFF2-40B4-BE49-F238E27FC236}">
                    <a16:creationId xmlns:a16="http://schemas.microsoft.com/office/drawing/2014/main" id="{9422D45D-568F-6F48-9949-CFCDC40A8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3191"/>
                <a:ext cx="188" cy="107"/>
              </a:xfrm>
              <a:custGeom>
                <a:avLst/>
                <a:gdLst>
                  <a:gd name="T0" fmla="*/ 101 w 197"/>
                  <a:gd name="T1" fmla="*/ 3 h 111"/>
                  <a:gd name="T2" fmla="*/ 92 w 197"/>
                  <a:gd name="T3" fmla="*/ 9 h 111"/>
                  <a:gd name="T4" fmla="*/ 79 w 197"/>
                  <a:gd name="T5" fmla="*/ 14 h 111"/>
                  <a:gd name="T6" fmla="*/ 72 w 197"/>
                  <a:gd name="T7" fmla="*/ 11 h 111"/>
                  <a:gd name="T8" fmla="*/ 55 w 197"/>
                  <a:gd name="T9" fmla="*/ 10 h 111"/>
                  <a:gd name="T10" fmla="*/ 26 w 197"/>
                  <a:gd name="T11" fmla="*/ 6 h 111"/>
                  <a:gd name="T12" fmla="*/ 18 w 197"/>
                  <a:gd name="T13" fmla="*/ 11 h 111"/>
                  <a:gd name="T14" fmla="*/ 16 w 197"/>
                  <a:gd name="T15" fmla="*/ 12 h 111"/>
                  <a:gd name="T16" fmla="*/ 16 w 197"/>
                  <a:gd name="T17" fmla="*/ 29 h 111"/>
                  <a:gd name="T18" fmla="*/ 5 w 197"/>
                  <a:gd name="T19" fmla="*/ 41 h 111"/>
                  <a:gd name="T20" fmla="*/ 5 w 197"/>
                  <a:gd name="T21" fmla="*/ 47 h 111"/>
                  <a:gd name="T22" fmla="*/ 4 w 197"/>
                  <a:gd name="T23" fmla="*/ 49 h 111"/>
                  <a:gd name="T24" fmla="*/ 0 w 197"/>
                  <a:gd name="T25" fmla="*/ 56 h 111"/>
                  <a:gd name="T26" fmla="*/ 2 w 197"/>
                  <a:gd name="T27" fmla="*/ 58 h 111"/>
                  <a:gd name="T28" fmla="*/ 7 w 197"/>
                  <a:gd name="T29" fmla="*/ 60 h 111"/>
                  <a:gd name="T30" fmla="*/ 20 w 197"/>
                  <a:gd name="T31" fmla="*/ 62 h 111"/>
                  <a:gd name="T32" fmla="*/ 38 w 197"/>
                  <a:gd name="T33" fmla="*/ 62 h 111"/>
                  <a:gd name="T34" fmla="*/ 47 w 197"/>
                  <a:gd name="T35" fmla="*/ 57 h 111"/>
                  <a:gd name="T36" fmla="*/ 51 w 197"/>
                  <a:gd name="T37" fmla="*/ 55 h 111"/>
                  <a:gd name="T38" fmla="*/ 58 w 197"/>
                  <a:gd name="T39" fmla="*/ 54 h 111"/>
                  <a:gd name="T40" fmla="*/ 71 w 197"/>
                  <a:gd name="T41" fmla="*/ 60 h 111"/>
                  <a:gd name="T42" fmla="*/ 86 w 197"/>
                  <a:gd name="T43" fmla="*/ 85 h 111"/>
                  <a:gd name="T44" fmla="*/ 85 w 197"/>
                  <a:gd name="T45" fmla="*/ 87 h 111"/>
                  <a:gd name="T46" fmla="*/ 76 w 197"/>
                  <a:gd name="T47" fmla="*/ 86 h 111"/>
                  <a:gd name="T48" fmla="*/ 74 w 197"/>
                  <a:gd name="T49" fmla="*/ 90 h 111"/>
                  <a:gd name="T50" fmla="*/ 73 w 197"/>
                  <a:gd name="T51" fmla="*/ 92 h 111"/>
                  <a:gd name="T52" fmla="*/ 71 w 197"/>
                  <a:gd name="T53" fmla="*/ 95 h 111"/>
                  <a:gd name="T54" fmla="*/ 72 w 197"/>
                  <a:gd name="T55" fmla="*/ 99 h 111"/>
                  <a:gd name="T56" fmla="*/ 78 w 197"/>
                  <a:gd name="T57" fmla="*/ 98 h 111"/>
                  <a:gd name="T58" fmla="*/ 89 w 197"/>
                  <a:gd name="T59" fmla="*/ 86 h 111"/>
                  <a:gd name="T60" fmla="*/ 112 w 197"/>
                  <a:gd name="T61" fmla="*/ 81 h 111"/>
                  <a:gd name="T62" fmla="*/ 121 w 197"/>
                  <a:gd name="T63" fmla="*/ 87 h 111"/>
                  <a:gd name="T64" fmla="*/ 119 w 197"/>
                  <a:gd name="T65" fmla="*/ 100 h 111"/>
                  <a:gd name="T66" fmla="*/ 126 w 197"/>
                  <a:gd name="T67" fmla="*/ 111 h 111"/>
                  <a:gd name="T68" fmla="*/ 147 w 197"/>
                  <a:gd name="T69" fmla="*/ 103 h 111"/>
                  <a:gd name="T70" fmla="*/ 174 w 197"/>
                  <a:gd name="T71" fmla="*/ 74 h 111"/>
                  <a:gd name="T72" fmla="*/ 174 w 197"/>
                  <a:gd name="T73" fmla="*/ 71 h 111"/>
                  <a:gd name="T74" fmla="*/ 185 w 197"/>
                  <a:gd name="T75" fmla="*/ 62 h 111"/>
                  <a:gd name="T76" fmla="*/ 195 w 197"/>
                  <a:gd name="T77" fmla="*/ 58 h 111"/>
                  <a:gd name="T78" fmla="*/ 195 w 197"/>
                  <a:gd name="T79" fmla="*/ 50 h 111"/>
                  <a:gd name="T80" fmla="*/ 194 w 197"/>
                  <a:gd name="T81" fmla="*/ 42 h 111"/>
                  <a:gd name="T82" fmla="*/ 176 w 197"/>
                  <a:gd name="T83" fmla="*/ 37 h 111"/>
                  <a:gd name="T84" fmla="*/ 163 w 197"/>
                  <a:gd name="T85" fmla="*/ 31 h 111"/>
                  <a:gd name="T86" fmla="*/ 145 w 197"/>
                  <a:gd name="T87" fmla="*/ 28 h 111"/>
                  <a:gd name="T88" fmla="*/ 132 w 197"/>
                  <a:gd name="T89" fmla="*/ 15 h 111"/>
                  <a:gd name="T90" fmla="*/ 124 w 197"/>
                  <a:gd name="T91" fmla="*/ 0 h 111"/>
                  <a:gd name="T92" fmla="*/ 112 w 197"/>
                  <a:gd name="T93" fmla="*/ 1 h 111"/>
                  <a:gd name="T94" fmla="*/ 106 w 197"/>
                  <a:gd name="T95" fmla="*/ 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" h="111">
                    <a:moveTo>
                      <a:pt x="103" y="3"/>
                    </a:move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3"/>
                      <a:pt x="102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9" y="3"/>
                      <a:pt x="98" y="4"/>
                      <a:pt x="98" y="4"/>
                    </a:cubicBezTo>
                    <a:cubicBezTo>
                      <a:pt x="95" y="6"/>
                      <a:pt x="93" y="8"/>
                      <a:pt x="92" y="9"/>
                    </a:cubicBezTo>
                    <a:cubicBezTo>
                      <a:pt x="92" y="13"/>
                      <a:pt x="91" y="15"/>
                      <a:pt x="89" y="15"/>
                    </a:cubicBezTo>
                    <a:cubicBezTo>
                      <a:pt x="88" y="15"/>
                      <a:pt x="88" y="15"/>
                      <a:pt x="87" y="14"/>
                    </a:cubicBezTo>
                    <a:cubicBezTo>
                      <a:pt x="87" y="14"/>
                      <a:pt x="85" y="13"/>
                      <a:pt x="82" y="13"/>
                    </a:cubicBezTo>
                    <a:cubicBezTo>
                      <a:pt x="80" y="13"/>
                      <a:pt x="79" y="14"/>
                      <a:pt x="79" y="14"/>
                    </a:cubicBezTo>
                    <a:cubicBezTo>
                      <a:pt x="79" y="14"/>
                      <a:pt x="78" y="14"/>
                      <a:pt x="78" y="14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76" y="14"/>
                      <a:pt x="75" y="13"/>
                      <a:pt x="74" y="12"/>
                    </a:cubicBezTo>
                    <a:cubicBezTo>
                      <a:pt x="73" y="12"/>
                      <a:pt x="73" y="11"/>
                      <a:pt x="72" y="11"/>
                    </a:cubicBezTo>
                    <a:cubicBezTo>
                      <a:pt x="69" y="13"/>
                      <a:pt x="67" y="12"/>
                      <a:pt x="65" y="11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4" y="11"/>
                      <a:pt x="63" y="12"/>
                      <a:pt x="62" y="12"/>
                    </a:cubicBezTo>
                    <a:cubicBezTo>
                      <a:pt x="60" y="12"/>
                      <a:pt x="56" y="10"/>
                      <a:pt x="55" y="10"/>
                    </a:cubicBezTo>
                    <a:cubicBezTo>
                      <a:pt x="54" y="9"/>
                      <a:pt x="53" y="9"/>
                      <a:pt x="52" y="9"/>
                    </a:cubicBezTo>
                    <a:cubicBezTo>
                      <a:pt x="52" y="9"/>
                      <a:pt x="51" y="9"/>
                      <a:pt x="51" y="9"/>
                    </a:cubicBezTo>
                    <a:cubicBezTo>
                      <a:pt x="48" y="10"/>
                      <a:pt x="46" y="10"/>
                      <a:pt x="44" y="8"/>
                    </a:cubicBezTo>
                    <a:cubicBezTo>
                      <a:pt x="43" y="7"/>
                      <a:pt x="41" y="6"/>
                      <a:pt x="26" y="6"/>
                    </a:cubicBezTo>
                    <a:cubicBezTo>
                      <a:pt x="23" y="6"/>
                      <a:pt x="23" y="7"/>
                      <a:pt x="21" y="8"/>
                    </a:cubicBezTo>
                    <a:cubicBezTo>
                      <a:pt x="21" y="9"/>
                      <a:pt x="21" y="9"/>
                      <a:pt x="20" y="10"/>
                    </a:cubicBezTo>
                    <a:cubicBezTo>
                      <a:pt x="20" y="10"/>
                      <a:pt x="19" y="10"/>
                      <a:pt x="19" y="11"/>
                    </a:cubicBezTo>
                    <a:cubicBezTo>
                      <a:pt x="19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22" y="22"/>
                      <a:pt x="20" y="24"/>
                      <a:pt x="20" y="25"/>
                    </a:cubicBezTo>
                    <a:cubicBezTo>
                      <a:pt x="19" y="27"/>
                      <a:pt x="17" y="28"/>
                      <a:pt x="16" y="29"/>
                    </a:cubicBezTo>
                    <a:cubicBezTo>
                      <a:pt x="16" y="29"/>
                      <a:pt x="15" y="29"/>
                      <a:pt x="15" y="30"/>
                    </a:cubicBezTo>
                    <a:cubicBezTo>
                      <a:pt x="14" y="30"/>
                      <a:pt x="13" y="32"/>
                      <a:pt x="11" y="34"/>
                    </a:cubicBezTo>
                    <a:cubicBezTo>
                      <a:pt x="9" y="35"/>
                      <a:pt x="6" y="39"/>
                      <a:pt x="5" y="40"/>
                    </a:cubicBezTo>
                    <a:cubicBezTo>
                      <a:pt x="5" y="40"/>
                      <a:pt x="5" y="41"/>
                      <a:pt x="5" y="41"/>
                    </a:cubicBezTo>
                    <a:cubicBezTo>
                      <a:pt x="5" y="43"/>
                      <a:pt x="5" y="44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3" y="50"/>
                      <a:pt x="1" y="53"/>
                      <a:pt x="0" y="54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1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3" y="58"/>
                      <a:pt x="3" y="59"/>
                      <a:pt x="4" y="59"/>
                    </a:cubicBezTo>
                    <a:cubicBezTo>
                      <a:pt x="4" y="59"/>
                      <a:pt x="5" y="59"/>
                      <a:pt x="5" y="60"/>
                    </a:cubicBezTo>
                    <a:cubicBezTo>
                      <a:pt x="5" y="60"/>
                      <a:pt x="6" y="60"/>
                      <a:pt x="6" y="60"/>
                    </a:cubicBezTo>
                    <a:cubicBezTo>
                      <a:pt x="6" y="60"/>
                      <a:pt x="6" y="60"/>
                      <a:pt x="7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8" y="60"/>
                      <a:pt x="9" y="60"/>
                      <a:pt x="9" y="60"/>
                    </a:cubicBezTo>
                    <a:cubicBezTo>
                      <a:pt x="10" y="60"/>
                      <a:pt x="12" y="60"/>
                      <a:pt x="14" y="61"/>
                    </a:cubicBezTo>
                    <a:cubicBezTo>
                      <a:pt x="17" y="61"/>
                      <a:pt x="19" y="62"/>
                      <a:pt x="20" y="62"/>
                    </a:cubicBezTo>
                    <a:cubicBezTo>
                      <a:pt x="23" y="62"/>
                      <a:pt x="27" y="63"/>
                      <a:pt x="28" y="64"/>
                    </a:cubicBezTo>
                    <a:cubicBezTo>
                      <a:pt x="29" y="64"/>
                      <a:pt x="30" y="64"/>
                      <a:pt x="31" y="63"/>
                    </a:cubicBezTo>
                    <a:cubicBezTo>
                      <a:pt x="32" y="61"/>
                      <a:pt x="34" y="61"/>
                      <a:pt x="36" y="61"/>
                    </a:cubicBezTo>
                    <a:cubicBezTo>
                      <a:pt x="37" y="62"/>
                      <a:pt x="37" y="62"/>
                      <a:pt x="38" y="62"/>
                    </a:cubicBezTo>
                    <a:cubicBezTo>
                      <a:pt x="39" y="62"/>
                      <a:pt x="42" y="60"/>
                      <a:pt x="42" y="59"/>
                    </a:cubicBezTo>
                    <a:cubicBezTo>
                      <a:pt x="43" y="59"/>
                      <a:pt x="44" y="58"/>
                      <a:pt x="46" y="57"/>
                    </a:cubicBezTo>
                    <a:cubicBezTo>
                      <a:pt x="46" y="57"/>
                      <a:pt x="46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56"/>
                      <a:pt x="49" y="56"/>
                      <a:pt x="50" y="55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1" y="55"/>
                      <a:pt x="52" y="55"/>
                      <a:pt x="52" y="55"/>
                    </a:cubicBezTo>
                    <a:cubicBezTo>
                      <a:pt x="54" y="54"/>
                      <a:pt x="56" y="54"/>
                      <a:pt x="57" y="54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60" y="54"/>
                      <a:pt x="62" y="55"/>
                      <a:pt x="64" y="57"/>
                    </a:cubicBezTo>
                    <a:cubicBezTo>
                      <a:pt x="65" y="57"/>
                      <a:pt x="66" y="59"/>
                      <a:pt x="67" y="59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68" y="59"/>
                      <a:pt x="69" y="59"/>
                      <a:pt x="71" y="60"/>
                    </a:cubicBezTo>
                    <a:cubicBezTo>
                      <a:pt x="73" y="61"/>
                      <a:pt x="76" y="63"/>
                      <a:pt x="77" y="66"/>
                    </a:cubicBezTo>
                    <a:cubicBezTo>
                      <a:pt x="78" y="69"/>
                      <a:pt x="80" y="72"/>
                      <a:pt x="82" y="75"/>
                    </a:cubicBezTo>
                    <a:cubicBezTo>
                      <a:pt x="82" y="75"/>
                      <a:pt x="83" y="76"/>
                      <a:pt x="83" y="76"/>
                    </a:cubicBezTo>
                    <a:cubicBezTo>
                      <a:pt x="85" y="79"/>
                      <a:pt x="86" y="84"/>
                      <a:pt x="86" y="85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86" y="86"/>
                      <a:pt x="86" y="86"/>
                      <a:pt x="86" y="87"/>
                    </a:cubicBezTo>
                    <a:cubicBezTo>
                      <a:pt x="86" y="87"/>
                      <a:pt x="86" y="87"/>
                      <a:pt x="85" y="87"/>
                    </a:cubicBezTo>
                    <a:cubicBezTo>
                      <a:pt x="85" y="87"/>
                      <a:pt x="85" y="87"/>
                      <a:pt x="85" y="87"/>
                    </a:cubicBezTo>
                    <a:cubicBezTo>
                      <a:pt x="85" y="87"/>
                      <a:pt x="85" y="87"/>
                      <a:pt x="85" y="87"/>
                    </a:cubicBezTo>
                    <a:cubicBezTo>
                      <a:pt x="85" y="88"/>
                      <a:pt x="84" y="88"/>
                      <a:pt x="84" y="88"/>
                    </a:cubicBezTo>
                    <a:cubicBezTo>
                      <a:pt x="83" y="88"/>
                      <a:pt x="81" y="87"/>
                      <a:pt x="79" y="87"/>
                    </a:cubicBezTo>
                    <a:cubicBezTo>
                      <a:pt x="78" y="86"/>
                      <a:pt x="77" y="86"/>
                      <a:pt x="76" y="86"/>
                    </a:cubicBezTo>
                    <a:cubicBezTo>
                      <a:pt x="76" y="86"/>
                      <a:pt x="76" y="86"/>
                      <a:pt x="76" y="86"/>
                    </a:cubicBezTo>
                    <a:cubicBezTo>
                      <a:pt x="75" y="86"/>
                      <a:pt x="74" y="87"/>
                      <a:pt x="74" y="89"/>
                    </a:cubicBezTo>
                    <a:cubicBezTo>
                      <a:pt x="74" y="89"/>
                      <a:pt x="74" y="89"/>
                      <a:pt x="74" y="90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4" y="91"/>
                      <a:pt x="74" y="91"/>
                      <a:pt x="74" y="91"/>
                    </a:cubicBezTo>
                    <a:cubicBezTo>
                      <a:pt x="74" y="91"/>
                      <a:pt x="74" y="91"/>
                      <a:pt x="74" y="91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73" y="92"/>
                      <a:pt x="73" y="93"/>
                      <a:pt x="73" y="93"/>
                    </a:cubicBezTo>
                    <a:cubicBezTo>
                      <a:pt x="73" y="93"/>
                      <a:pt x="73" y="93"/>
                      <a:pt x="72" y="94"/>
                    </a:cubicBezTo>
                    <a:cubicBezTo>
                      <a:pt x="72" y="94"/>
                      <a:pt x="72" y="94"/>
                      <a:pt x="72" y="94"/>
                    </a:cubicBezTo>
                    <a:cubicBezTo>
                      <a:pt x="72" y="94"/>
                      <a:pt x="71" y="95"/>
                      <a:pt x="71" y="95"/>
                    </a:cubicBezTo>
                    <a:cubicBezTo>
                      <a:pt x="71" y="95"/>
                      <a:pt x="71" y="95"/>
                      <a:pt x="71" y="95"/>
                    </a:cubicBezTo>
                    <a:cubicBezTo>
                      <a:pt x="70" y="97"/>
                      <a:pt x="69" y="98"/>
                      <a:pt x="68" y="99"/>
                    </a:cubicBezTo>
                    <a:cubicBezTo>
                      <a:pt x="69" y="100"/>
                      <a:pt x="69" y="100"/>
                      <a:pt x="70" y="100"/>
                    </a:cubicBezTo>
                    <a:cubicBezTo>
                      <a:pt x="70" y="100"/>
                      <a:pt x="71" y="99"/>
                      <a:pt x="72" y="99"/>
                    </a:cubicBezTo>
                    <a:cubicBezTo>
                      <a:pt x="74" y="98"/>
                      <a:pt x="75" y="97"/>
                      <a:pt x="76" y="97"/>
                    </a:cubicBezTo>
                    <a:cubicBezTo>
                      <a:pt x="77" y="97"/>
                      <a:pt x="77" y="97"/>
                      <a:pt x="77" y="97"/>
                    </a:cubicBezTo>
                    <a:cubicBezTo>
                      <a:pt x="77" y="97"/>
                      <a:pt x="77" y="98"/>
                      <a:pt x="78" y="98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8" y="98"/>
                      <a:pt x="78" y="98"/>
                      <a:pt x="79" y="98"/>
                    </a:cubicBezTo>
                    <a:cubicBezTo>
                      <a:pt x="79" y="96"/>
                      <a:pt x="80" y="95"/>
                      <a:pt x="83" y="93"/>
                    </a:cubicBezTo>
                    <a:cubicBezTo>
                      <a:pt x="83" y="93"/>
                      <a:pt x="84" y="93"/>
                      <a:pt x="85" y="92"/>
                    </a:cubicBezTo>
                    <a:cubicBezTo>
                      <a:pt x="86" y="91"/>
                      <a:pt x="88" y="88"/>
                      <a:pt x="89" y="86"/>
                    </a:cubicBezTo>
                    <a:cubicBezTo>
                      <a:pt x="90" y="84"/>
                      <a:pt x="92" y="81"/>
                      <a:pt x="95" y="80"/>
                    </a:cubicBezTo>
                    <a:cubicBezTo>
                      <a:pt x="96" y="80"/>
                      <a:pt x="97" y="80"/>
                      <a:pt x="98" y="79"/>
                    </a:cubicBezTo>
                    <a:cubicBezTo>
                      <a:pt x="101" y="79"/>
                      <a:pt x="104" y="78"/>
                      <a:pt x="108" y="78"/>
                    </a:cubicBezTo>
                    <a:cubicBezTo>
                      <a:pt x="110" y="79"/>
                      <a:pt x="111" y="79"/>
                      <a:pt x="112" y="81"/>
                    </a:cubicBezTo>
                    <a:cubicBezTo>
                      <a:pt x="113" y="82"/>
                      <a:pt x="112" y="84"/>
                      <a:pt x="111" y="85"/>
                    </a:cubicBezTo>
                    <a:cubicBezTo>
                      <a:pt x="111" y="85"/>
                      <a:pt x="110" y="86"/>
                      <a:pt x="110" y="86"/>
                    </a:cubicBezTo>
                    <a:cubicBezTo>
                      <a:pt x="112" y="87"/>
                      <a:pt x="115" y="87"/>
                      <a:pt x="116" y="87"/>
                    </a:cubicBezTo>
                    <a:cubicBezTo>
                      <a:pt x="121" y="87"/>
                      <a:pt x="121" y="87"/>
                      <a:pt x="121" y="87"/>
                    </a:cubicBezTo>
                    <a:cubicBezTo>
                      <a:pt x="124" y="87"/>
                      <a:pt x="129" y="87"/>
                      <a:pt x="129" y="90"/>
                    </a:cubicBezTo>
                    <a:cubicBezTo>
                      <a:pt x="130" y="94"/>
                      <a:pt x="125" y="96"/>
                      <a:pt x="119" y="98"/>
                    </a:cubicBezTo>
                    <a:cubicBezTo>
                      <a:pt x="118" y="98"/>
                      <a:pt x="117" y="98"/>
                      <a:pt x="116" y="99"/>
                    </a:cubicBezTo>
                    <a:cubicBezTo>
                      <a:pt x="117" y="99"/>
                      <a:pt x="118" y="99"/>
                      <a:pt x="119" y="100"/>
                    </a:cubicBezTo>
                    <a:cubicBezTo>
                      <a:pt x="121" y="101"/>
                      <a:pt x="123" y="101"/>
                      <a:pt x="125" y="102"/>
                    </a:cubicBezTo>
                    <a:cubicBezTo>
                      <a:pt x="128" y="104"/>
                      <a:pt x="127" y="107"/>
                      <a:pt x="126" y="110"/>
                    </a:cubicBezTo>
                    <a:cubicBezTo>
                      <a:pt x="126" y="110"/>
                      <a:pt x="126" y="111"/>
                      <a:pt x="126" y="111"/>
                    </a:cubicBezTo>
                    <a:cubicBezTo>
                      <a:pt x="126" y="111"/>
                      <a:pt x="126" y="111"/>
                      <a:pt x="126" y="111"/>
                    </a:cubicBezTo>
                    <a:cubicBezTo>
                      <a:pt x="128" y="111"/>
                      <a:pt x="130" y="110"/>
                      <a:pt x="132" y="109"/>
                    </a:cubicBezTo>
                    <a:cubicBezTo>
                      <a:pt x="134" y="107"/>
                      <a:pt x="136" y="107"/>
                      <a:pt x="138" y="106"/>
                    </a:cubicBezTo>
                    <a:cubicBezTo>
                      <a:pt x="139" y="106"/>
                      <a:pt x="141" y="105"/>
                      <a:pt x="143" y="104"/>
                    </a:cubicBezTo>
                    <a:cubicBezTo>
                      <a:pt x="144" y="103"/>
                      <a:pt x="146" y="103"/>
                      <a:pt x="147" y="103"/>
                    </a:cubicBezTo>
                    <a:cubicBezTo>
                      <a:pt x="139" y="103"/>
                      <a:pt x="137" y="97"/>
                      <a:pt x="137" y="91"/>
                    </a:cubicBezTo>
                    <a:cubicBezTo>
                      <a:pt x="137" y="88"/>
                      <a:pt x="148" y="81"/>
                      <a:pt x="153" y="80"/>
                    </a:cubicBezTo>
                    <a:cubicBezTo>
                      <a:pt x="158" y="80"/>
                      <a:pt x="162" y="78"/>
                      <a:pt x="166" y="76"/>
                    </a:cubicBezTo>
                    <a:cubicBezTo>
                      <a:pt x="168" y="75"/>
                      <a:pt x="171" y="75"/>
                      <a:pt x="174" y="74"/>
                    </a:cubicBezTo>
                    <a:cubicBezTo>
                      <a:pt x="174" y="73"/>
                      <a:pt x="174" y="73"/>
                      <a:pt x="174" y="72"/>
                    </a:cubicBezTo>
                    <a:cubicBezTo>
                      <a:pt x="174" y="72"/>
                      <a:pt x="174" y="72"/>
                      <a:pt x="174" y="72"/>
                    </a:cubicBezTo>
                    <a:cubicBezTo>
                      <a:pt x="174" y="72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0"/>
                      <a:pt x="174" y="70"/>
                      <a:pt x="174" y="69"/>
                    </a:cubicBezTo>
                    <a:cubicBezTo>
                      <a:pt x="175" y="69"/>
                      <a:pt x="176" y="68"/>
                      <a:pt x="176" y="68"/>
                    </a:cubicBezTo>
                    <a:cubicBezTo>
                      <a:pt x="177" y="68"/>
                      <a:pt x="178" y="67"/>
                      <a:pt x="179" y="66"/>
                    </a:cubicBezTo>
                    <a:cubicBezTo>
                      <a:pt x="182" y="63"/>
                      <a:pt x="184" y="62"/>
                      <a:pt x="185" y="62"/>
                    </a:cubicBezTo>
                    <a:cubicBezTo>
                      <a:pt x="186" y="62"/>
                      <a:pt x="187" y="62"/>
                      <a:pt x="188" y="62"/>
                    </a:cubicBezTo>
                    <a:cubicBezTo>
                      <a:pt x="190" y="63"/>
                      <a:pt x="192" y="63"/>
                      <a:pt x="193" y="63"/>
                    </a:cubicBezTo>
                    <a:cubicBezTo>
                      <a:pt x="193" y="62"/>
                      <a:pt x="193" y="62"/>
                      <a:pt x="194" y="61"/>
                    </a:cubicBezTo>
                    <a:cubicBezTo>
                      <a:pt x="194" y="60"/>
                      <a:pt x="195" y="59"/>
                      <a:pt x="195" y="58"/>
                    </a:cubicBezTo>
                    <a:cubicBezTo>
                      <a:pt x="195" y="58"/>
                      <a:pt x="194" y="58"/>
                      <a:pt x="194" y="57"/>
                    </a:cubicBezTo>
                    <a:cubicBezTo>
                      <a:pt x="193" y="56"/>
                      <a:pt x="192" y="55"/>
                      <a:pt x="192" y="53"/>
                    </a:cubicBezTo>
                    <a:cubicBezTo>
                      <a:pt x="193" y="51"/>
                      <a:pt x="194" y="51"/>
                      <a:pt x="195" y="50"/>
                    </a:cubicBezTo>
                    <a:cubicBezTo>
                      <a:pt x="195" y="50"/>
                      <a:pt x="195" y="50"/>
                      <a:pt x="195" y="50"/>
                    </a:cubicBezTo>
                    <a:cubicBezTo>
                      <a:pt x="195" y="50"/>
                      <a:pt x="193" y="49"/>
                      <a:pt x="193" y="47"/>
                    </a:cubicBezTo>
                    <a:cubicBezTo>
                      <a:pt x="193" y="46"/>
                      <a:pt x="194" y="45"/>
                      <a:pt x="195" y="44"/>
                    </a:cubicBezTo>
                    <a:cubicBezTo>
                      <a:pt x="196" y="44"/>
                      <a:pt x="197" y="43"/>
                      <a:pt x="197" y="43"/>
                    </a:cubicBezTo>
                    <a:cubicBezTo>
                      <a:pt x="196" y="43"/>
                      <a:pt x="195" y="42"/>
                      <a:pt x="194" y="42"/>
                    </a:cubicBezTo>
                    <a:cubicBezTo>
                      <a:pt x="193" y="41"/>
                      <a:pt x="192" y="41"/>
                      <a:pt x="191" y="40"/>
                    </a:cubicBezTo>
                    <a:cubicBezTo>
                      <a:pt x="190" y="40"/>
                      <a:pt x="188" y="39"/>
                      <a:pt x="187" y="39"/>
                    </a:cubicBezTo>
                    <a:cubicBezTo>
                      <a:pt x="185" y="39"/>
                      <a:pt x="183" y="39"/>
                      <a:pt x="182" y="38"/>
                    </a:cubicBezTo>
                    <a:cubicBezTo>
                      <a:pt x="181" y="37"/>
                      <a:pt x="178" y="37"/>
                      <a:pt x="176" y="37"/>
                    </a:cubicBezTo>
                    <a:cubicBezTo>
                      <a:pt x="174" y="37"/>
                      <a:pt x="172" y="37"/>
                      <a:pt x="171" y="35"/>
                    </a:cubicBezTo>
                    <a:cubicBezTo>
                      <a:pt x="171" y="35"/>
                      <a:pt x="170" y="34"/>
                      <a:pt x="170" y="33"/>
                    </a:cubicBezTo>
                    <a:cubicBezTo>
                      <a:pt x="168" y="32"/>
                      <a:pt x="167" y="31"/>
                      <a:pt x="167" y="30"/>
                    </a:cubicBezTo>
                    <a:cubicBezTo>
                      <a:pt x="166" y="30"/>
                      <a:pt x="164" y="30"/>
                      <a:pt x="163" y="31"/>
                    </a:cubicBezTo>
                    <a:cubicBezTo>
                      <a:pt x="161" y="32"/>
                      <a:pt x="158" y="33"/>
                      <a:pt x="155" y="31"/>
                    </a:cubicBezTo>
                    <a:cubicBezTo>
                      <a:pt x="155" y="31"/>
                      <a:pt x="154" y="31"/>
                      <a:pt x="154" y="30"/>
                    </a:cubicBezTo>
                    <a:cubicBezTo>
                      <a:pt x="153" y="30"/>
                      <a:pt x="152" y="29"/>
                      <a:pt x="152" y="29"/>
                    </a:cubicBezTo>
                    <a:cubicBezTo>
                      <a:pt x="150" y="30"/>
                      <a:pt x="146" y="29"/>
                      <a:pt x="145" y="28"/>
                    </a:cubicBezTo>
                    <a:cubicBezTo>
                      <a:pt x="145" y="27"/>
                      <a:pt x="144" y="26"/>
                      <a:pt x="145" y="24"/>
                    </a:cubicBezTo>
                    <a:cubicBezTo>
                      <a:pt x="145" y="23"/>
                      <a:pt x="142" y="19"/>
                      <a:pt x="141" y="18"/>
                    </a:cubicBezTo>
                    <a:cubicBezTo>
                      <a:pt x="141" y="18"/>
                      <a:pt x="140" y="18"/>
                      <a:pt x="139" y="18"/>
                    </a:cubicBezTo>
                    <a:cubicBezTo>
                      <a:pt x="136" y="18"/>
                      <a:pt x="133" y="18"/>
                      <a:pt x="132" y="15"/>
                    </a:cubicBezTo>
                    <a:cubicBezTo>
                      <a:pt x="131" y="14"/>
                      <a:pt x="131" y="14"/>
                      <a:pt x="130" y="13"/>
                    </a:cubicBezTo>
                    <a:cubicBezTo>
                      <a:pt x="129" y="11"/>
                      <a:pt x="128" y="9"/>
                      <a:pt x="129" y="7"/>
                    </a:cubicBezTo>
                    <a:cubicBezTo>
                      <a:pt x="130" y="6"/>
                      <a:pt x="129" y="2"/>
                      <a:pt x="128" y="0"/>
                    </a:cubicBezTo>
                    <a:cubicBezTo>
                      <a:pt x="128" y="0"/>
                      <a:pt x="126" y="0"/>
                      <a:pt x="124" y="0"/>
                    </a:cubicBezTo>
                    <a:cubicBezTo>
                      <a:pt x="123" y="0"/>
                      <a:pt x="121" y="0"/>
                      <a:pt x="121" y="0"/>
                    </a:cubicBezTo>
                    <a:cubicBezTo>
                      <a:pt x="120" y="1"/>
                      <a:pt x="118" y="1"/>
                      <a:pt x="116" y="0"/>
                    </a:cubicBezTo>
                    <a:cubicBezTo>
                      <a:pt x="115" y="0"/>
                      <a:pt x="114" y="0"/>
                      <a:pt x="114" y="0"/>
                    </a:cubicBezTo>
                    <a:cubicBezTo>
                      <a:pt x="113" y="1"/>
                      <a:pt x="113" y="1"/>
                      <a:pt x="112" y="1"/>
                    </a:cubicBezTo>
                    <a:cubicBezTo>
                      <a:pt x="112" y="2"/>
                      <a:pt x="111" y="3"/>
                      <a:pt x="109" y="3"/>
                    </a:cubicBezTo>
                    <a:cubicBezTo>
                      <a:pt x="109" y="3"/>
                      <a:pt x="108" y="3"/>
                      <a:pt x="107" y="3"/>
                    </a:cubicBezTo>
                    <a:cubicBezTo>
                      <a:pt x="107" y="3"/>
                      <a:pt x="106" y="3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5" y="3"/>
                      <a:pt x="104" y="3"/>
                      <a:pt x="104" y="2"/>
                    </a:cubicBezTo>
                    <a:cubicBezTo>
                      <a:pt x="104" y="2"/>
                      <a:pt x="104" y="3"/>
                      <a:pt x="10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1" name="Freeform 1205">
                <a:extLst>
                  <a:ext uri="{FF2B5EF4-FFF2-40B4-BE49-F238E27FC236}">
                    <a16:creationId xmlns:a16="http://schemas.microsoft.com/office/drawing/2014/main" id="{17D8E321-97AC-974F-A6B3-C4C1122AD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2" y="3134"/>
                <a:ext cx="98" cy="67"/>
              </a:xfrm>
              <a:custGeom>
                <a:avLst/>
                <a:gdLst>
                  <a:gd name="T0" fmla="*/ 53 w 102"/>
                  <a:gd name="T1" fmla="*/ 0 h 70"/>
                  <a:gd name="T2" fmla="*/ 51 w 102"/>
                  <a:gd name="T3" fmla="*/ 2 h 70"/>
                  <a:gd name="T4" fmla="*/ 45 w 102"/>
                  <a:gd name="T5" fmla="*/ 5 h 70"/>
                  <a:gd name="T6" fmla="*/ 39 w 102"/>
                  <a:gd name="T7" fmla="*/ 7 h 70"/>
                  <a:gd name="T8" fmla="*/ 39 w 102"/>
                  <a:gd name="T9" fmla="*/ 8 h 70"/>
                  <a:gd name="T10" fmla="*/ 38 w 102"/>
                  <a:gd name="T11" fmla="*/ 13 h 70"/>
                  <a:gd name="T12" fmla="*/ 37 w 102"/>
                  <a:gd name="T13" fmla="*/ 15 h 70"/>
                  <a:gd name="T14" fmla="*/ 35 w 102"/>
                  <a:gd name="T15" fmla="*/ 17 h 70"/>
                  <a:gd name="T16" fmla="*/ 27 w 102"/>
                  <a:gd name="T17" fmla="*/ 23 h 70"/>
                  <a:gd name="T18" fmla="*/ 24 w 102"/>
                  <a:gd name="T19" fmla="*/ 30 h 70"/>
                  <a:gd name="T20" fmla="*/ 12 w 102"/>
                  <a:gd name="T21" fmla="*/ 35 h 70"/>
                  <a:gd name="T22" fmla="*/ 10 w 102"/>
                  <a:gd name="T23" fmla="*/ 35 h 70"/>
                  <a:gd name="T24" fmla="*/ 10 w 102"/>
                  <a:gd name="T25" fmla="*/ 35 h 70"/>
                  <a:gd name="T26" fmla="*/ 9 w 102"/>
                  <a:gd name="T27" fmla="*/ 35 h 70"/>
                  <a:gd name="T28" fmla="*/ 8 w 102"/>
                  <a:gd name="T29" fmla="*/ 35 h 70"/>
                  <a:gd name="T30" fmla="*/ 7 w 102"/>
                  <a:gd name="T31" fmla="*/ 35 h 70"/>
                  <a:gd name="T32" fmla="*/ 6 w 102"/>
                  <a:gd name="T33" fmla="*/ 35 h 70"/>
                  <a:gd name="T34" fmla="*/ 4 w 102"/>
                  <a:gd name="T35" fmla="*/ 35 h 70"/>
                  <a:gd name="T36" fmla="*/ 4 w 102"/>
                  <a:gd name="T37" fmla="*/ 35 h 70"/>
                  <a:gd name="T38" fmla="*/ 4 w 102"/>
                  <a:gd name="T39" fmla="*/ 37 h 70"/>
                  <a:gd name="T40" fmla="*/ 4 w 102"/>
                  <a:gd name="T41" fmla="*/ 38 h 70"/>
                  <a:gd name="T42" fmla="*/ 5 w 102"/>
                  <a:gd name="T43" fmla="*/ 40 h 70"/>
                  <a:gd name="T44" fmla="*/ 8 w 102"/>
                  <a:gd name="T45" fmla="*/ 50 h 70"/>
                  <a:gd name="T46" fmla="*/ 0 w 102"/>
                  <a:gd name="T47" fmla="*/ 58 h 70"/>
                  <a:gd name="T48" fmla="*/ 4 w 102"/>
                  <a:gd name="T49" fmla="*/ 64 h 70"/>
                  <a:gd name="T50" fmla="*/ 4 w 102"/>
                  <a:gd name="T51" fmla="*/ 65 h 70"/>
                  <a:gd name="T52" fmla="*/ 4 w 102"/>
                  <a:gd name="T53" fmla="*/ 68 h 70"/>
                  <a:gd name="T54" fmla="*/ 4 w 102"/>
                  <a:gd name="T55" fmla="*/ 68 h 70"/>
                  <a:gd name="T56" fmla="*/ 5 w 102"/>
                  <a:gd name="T57" fmla="*/ 68 h 70"/>
                  <a:gd name="T58" fmla="*/ 7 w 102"/>
                  <a:gd name="T59" fmla="*/ 66 h 70"/>
                  <a:gd name="T60" fmla="*/ 36 w 102"/>
                  <a:gd name="T61" fmla="*/ 65 h 70"/>
                  <a:gd name="T62" fmla="*/ 40 w 102"/>
                  <a:gd name="T63" fmla="*/ 65 h 70"/>
                  <a:gd name="T64" fmla="*/ 51 w 102"/>
                  <a:gd name="T65" fmla="*/ 68 h 70"/>
                  <a:gd name="T66" fmla="*/ 59 w 102"/>
                  <a:gd name="T67" fmla="*/ 68 h 70"/>
                  <a:gd name="T68" fmla="*/ 66 w 102"/>
                  <a:gd name="T69" fmla="*/ 69 h 70"/>
                  <a:gd name="T70" fmla="*/ 71 w 102"/>
                  <a:gd name="T71" fmla="*/ 69 h 70"/>
                  <a:gd name="T72" fmla="*/ 77 w 102"/>
                  <a:gd name="T73" fmla="*/ 69 h 70"/>
                  <a:gd name="T74" fmla="*/ 85 w 102"/>
                  <a:gd name="T75" fmla="*/ 60 h 70"/>
                  <a:gd name="T76" fmla="*/ 87 w 102"/>
                  <a:gd name="T77" fmla="*/ 59 h 70"/>
                  <a:gd name="T78" fmla="*/ 89 w 102"/>
                  <a:gd name="T79" fmla="*/ 59 h 70"/>
                  <a:gd name="T80" fmla="*/ 91 w 102"/>
                  <a:gd name="T81" fmla="*/ 59 h 70"/>
                  <a:gd name="T82" fmla="*/ 90 w 102"/>
                  <a:gd name="T83" fmla="*/ 57 h 70"/>
                  <a:gd name="T84" fmla="*/ 88 w 102"/>
                  <a:gd name="T85" fmla="*/ 51 h 70"/>
                  <a:gd name="T86" fmla="*/ 91 w 102"/>
                  <a:gd name="T87" fmla="*/ 42 h 70"/>
                  <a:gd name="T88" fmla="*/ 97 w 102"/>
                  <a:gd name="T89" fmla="*/ 44 h 70"/>
                  <a:gd name="T90" fmla="*/ 98 w 102"/>
                  <a:gd name="T91" fmla="*/ 37 h 70"/>
                  <a:gd name="T92" fmla="*/ 93 w 102"/>
                  <a:gd name="T93" fmla="*/ 34 h 70"/>
                  <a:gd name="T94" fmla="*/ 86 w 102"/>
                  <a:gd name="T95" fmla="*/ 26 h 70"/>
                  <a:gd name="T96" fmla="*/ 82 w 102"/>
                  <a:gd name="T97" fmla="*/ 16 h 70"/>
                  <a:gd name="T98" fmla="*/ 82 w 102"/>
                  <a:gd name="T99" fmla="*/ 11 h 70"/>
                  <a:gd name="T100" fmla="*/ 82 w 102"/>
                  <a:gd name="T101" fmla="*/ 8 h 70"/>
                  <a:gd name="T102" fmla="*/ 74 w 102"/>
                  <a:gd name="T103" fmla="*/ 5 h 70"/>
                  <a:gd name="T104" fmla="*/ 65 w 102"/>
                  <a:gd name="T105" fmla="*/ 4 h 70"/>
                  <a:gd name="T106" fmla="*/ 54 w 102"/>
                  <a:gd name="T107" fmla="*/ 0 h 70"/>
                  <a:gd name="T108" fmla="*/ 54 w 102"/>
                  <a:gd name="T10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2" h="70">
                    <a:moveTo>
                      <a:pt x="54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1"/>
                      <a:pt x="52" y="1"/>
                    </a:cubicBezTo>
                    <a:cubicBezTo>
                      <a:pt x="52" y="1"/>
                      <a:pt x="52" y="2"/>
                      <a:pt x="51" y="2"/>
                    </a:cubicBezTo>
                    <a:cubicBezTo>
                      <a:pt x="50" y="3"/>
                      <a:pt x="49" y="5"/>
                      <a:pt x="47" y="5"/>
                    </a:cubicBezTo>
                    <a:cubicBezTo>
                      <a:pt x="46" y="5"/>
                      <a:pt x="45" y="5"/>
                      <a:pt x="45" y="5"/>
                    </a:cubicBezTo>
                    <a:cubicBezTo>
                      <a:pt x="43" y="5"/>
                      <a:pt x="41" y="5"/>
                      <a:pt x="40" y="6"/>
                    </a:cubicBezTo>
                    <a:cubicBezTo>
                      <a:pt x="40" y="6"/>
                      <a:pt x="40" y="6"/>
                      <a:pt x="39" y="7"/>
                    </a:cubicBezTo>
                    <a:cubicBezTo>
                      <a:pt x="39" y="7"/>
                      <a:pt x="39" y="7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8"/>
                      <a:pt x="38" y="9"/>
                      <a:pt x="38" y="10"/>
                    </a:cubicBezTo>
                    <a:cubicBezTo>
                      <a:pt x="38" y="11"/>
                      <a:pt x="38" y="12"/>
                      <a:pt x="38" y="13"/>
                    </a:cubicBezTo>
                    <a:cubicBezTo>
                      <a:pt x="38" y="13"/>
                      <a:pt x="38" y="14"/>
                      <a:pt x="38" y="14"/>
                    </a:cubicBezTo>
                    <a:cubicBezTo>
                      <a:pt x="38" y="15"/>
                      <a:pt x="38" y="15"/>
                      <a:pt x="37" y="15"/>
                    </a:cubicBezTo>
                    <a:cubicBezTo>
                      <a:pt x="37" y="16"/>
                      <a:pt x="36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8"/>
                      <a:pt x="33" y="19"/>
                      <a:pt x="32" y="19"/>
                    </a:cubicBezTo>
                    <a:cubicBezTo>
                      <a:pt x="30" y="20"/>
                      <a:pt x="28" y="22"/>
                      <a:pt x="27" y="23"/>
                    </a:cubicBezTo>
                    <a:cubicBezTo>
                      <a:pt x="27" y="24"/>
                      <a:pt x="27" y="24"/>
                      <a:pt x="27" y="25"/>
                    </a:cubicBezTo>
                    <a:cubicBezTo>
                      <a:pt x="27" y="27"/>
                      <a:pt x="27" y="30"/>
                      <a:pt x="24" y="30"/>
                    </a:cubicBezTo>
                    <a:cubicBezTo>
                      <a:pt x="22" y="30"/>
                      <a:pt x="19" y="31"/>
                      <a:pt x="18" y="32"/>
                    </a:cubicBezTo>
                    <a:cubicBezTo>
                      <a:pt x="17" y="34"/>
                      <a:pt x="15" y="35"/>
                      <a:pt x="12" y="35"/>
                    </a:cubicBezTo>
                    <a:cubicBezTo>
                      <a:pt x="11" y="35"/>
                      <a:pt x="11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9" y="35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6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5" y="35"/>
                      <a:pt x="5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6"/>
                    </a:cubicBezTo>
                    <a:cubicBezTo>
                      <a:pt x="4" y="36"/>
                      <a:pt x="4" y="36"/>
                      <a:pt x="4" y="37"/>
                    </a:cubicBezTo>
                    <a:cubicBezTo>
                      <a:pt x="4" y="37"/>
                      <a:pt x="4" y="37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5" y="39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1"/>
                    </a:cubicBezTo>
                    <a:cubicBezTo>
                      <a:pt x="7" y="42"/>
                      <a:pt x="8" y="47"/>
                      <a:pt x="8" y="50"/>
                    </a:cubicBezTo>
                    <a:cubicBezTo>
                      <a:pt x="8" y="52"/>
                      <a:pt x="6" y="53"/>
                      <a:pt x="5" y="54"/>
                    </a:cubicBezTo>
                    <a:cubicBezTo>
                      <a:pt x="4" y="55"/>
                      <a:pt x="1" y="57"/>
                      <a:pt x="0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2" y="59"/>
                      <a:pt x="5" y="61"/>
                      <a:pt x="4" y="64"/>
                    </a:cubicBezTo>
                    <a:cubicBezTo>
                      <a:pt x="4" y="64"/>
                      <a:pt x="4" y="64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6"/>
                      <a:pt x="4" y="67"/>
                      <a:pt x="4" y="68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4" y="68"/>
                      <a:pt x="4" y="68"/>
                      <a:pt x="5" y="68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9" y="64"/>
                      <a:pt x="11" y="62"/>
                      <a:pt x="15" y="62"/>
                    </a:cubicBezTo>
                    <a:cubicBezTo>
                      <a:pt x="28" y="62"/>
                      <a:pt x="34" y="63"/>
                      <a:pt x="36" y="65"/>
                    </a:cubicBezTo>
                    <a:cubicBezTo>
                      <a:pt x="36" y="65"/>
                      <a:pt x="38" y="65"/>
                      <a:pt x="39" y="65"/>
                    </a:cubicBezTo>
                    <a:cubicBezTo>
                      <a:pt x="39" y="65"/>
                      <a:pt x="39" y="65"/>
                      <a:pt x="40" y="65"/>
                    </a:cubicBezTo>
                    <a:cubicBezTo>
                      <a:pt x="42" y="65"/>
                      <a:pt x="44" y="65"/>
                      <a:pt x="46" y="66"/>
                    </a:cubicBezTo>
                    <a:cubicBezTo>
                      <a:pt x="48" y="67"/>
                      <a:pt x="50" y="68"/>
                      <a:pt x="51" y="68"/>
                    </a:cubicBezTo>
                    <a:cubicBezTo>
                      <a:pt x="52" y="66"/>
                      <a:pt x="53" y="66"/>
                      <a:pt x="55" y="67"/>
                    </a:cubicBezTo>
                    <a:cubicBezTo>
                      <a:pt x="56" y="68"/>
                      <a:pt x="58" y="68"/>
                      <a:pt x="59" y="68"/>
                    </a:cubicBezTo>
                    <a:cubicBezTo>
                      <a:pt x="59" y="67"/>
                      <a:pt x="60" y="67"/>
                      <a:pt x="61" y="67"/>
                    </a:cubicBezTo>
                    <a:cubicBezTo>
                      <a:pt x="63" y="67"/>
                      <a:pt x="64" y="68"/>
                      <a:pt x="66" y="69"/>
                    </a:cubicBezTo>
                    <a:cubicBezTo>
                      <a:pt x="66" y="69"/>
                      <a:pt x="66" y="70"/>
                      <a:pt x="67" y="70"/>
                    </a:cubicBezTo>
                    <a:cubicBezTo>
                      <a:pt x="68" y="69"/>
                      <a:pt x="70" y="69"/>
                      <a:pt x="71" y="69"/>
                    </a:cubicBezTo>
                    <a:cubicBezTo>
                      <a:pt x="73" y="69"/>
                      <a:pt x="75" y="69"/>
                      <a:pt x="77" y="70"/>
                    </a:cubicBezTo>
                    <a:cubicBezTo>
                      <a:pt x="77" y="70"/>
                      <a:pt x="77" y="69"/>
                      <a:pt x="77" y="69"/>
                    </a:cubicBezTo>
                    <a:cubicBezTo>
                      <a:pt x="77" y="67"/>
                      <a:pt x="80" y="64"/>
                      <a:pt x="85" y="60"/>
                    </a:cubicBezTo>
                    <a:cubicBezTo>
                      <a:pt x="85" y="60"/>
                      <a:pt x="85" y="60"/>
                      <a:pt x="85" y="60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86" y="60"/>
                      <a:pt x="87" y="60"/>
                      <a:pt x="87" y="59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8" y="59"/>
                      <a:pt x="88" y="59"/>
                      <a:pt x="89" y="59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90" y="59"/>
                      <a:pt x="90" y="59"/>
                      <a:pt x="91" y="59"/>
                    </a:cubicBezTo>
                    <a:cubicBezTo>
                      <a:pt x="91" y="59"/>
                      <a:pt x="91" y="59"/>
                      <a:pt x="91" y="59"/>
                    </a:cubicBezTo>
                    <a:cubicBezTo>
                      <a:pt x="90" y="58"/>
                      <a:pt x="90" y="58"/>
                      <a:pt x="90" y="57"/>
                    </a:cubicBezTo>
                    <a:cubicBezTo>
                      <a:pt x="90" y="57"/>
                      <a:pt x="90" y="56"/>
                      <a:pt x="90" y="56"/>
                    </a:cubicBezTo>
                    <a:cubicBezTo>
                      <a:pt x="89" y="54"/>
                      <a:pt x="89" y="53"/>
                      <a:pt x="88" y="51"/>
                    </a:cubicBezTo>
                    <a:cubicBezTo>
                      <a:pt x="87" y="48"/>
                      <a:pt x="87" y="46"/>
                      <a:pt x="88" y="44"/>
                    </a:cubicBezTo>
                    <a:cubicBezTo>
                      <a:pt x="89" y="43"/>
                      <a:pt x="90" y="42"/>
                      <a:pt x="91" y="42"/>
                    </a:cubicBezTo>
                    <a:cubicBezTo>
                      <a:pt x="92" y="42"/>
                      <a:pt x="93" y="43"/>
                      <a:pt x="95" y="44"/>
                    </a:cubicBezTo>
                    <a:cubicBezTo>
                      <a:pt x="95" y="44"/>
                      <a:pt x="97" y="44"/>
                      <a:pt x="97" y="44"/>
                    </a:cubicBezTo>
                    <a:cubicBezTo>
                      <a:pt x="101" y="42"/>
                      <a:pt x="102" y="41"/>
                      <a:pt x="102" y="41"/>
                    </a:cubicBezTo>
                    <a:cubicBezTo>
                      <a:pt x="101" y="40"/>
                      <a:pt x="99" y="38"/>
                      <a:pt x="98" y="37"/>
                    </a:cubicBezTo>
                    <a:cubicBezTo>
                      <a:pt x="97" y="37"/>
                      <a:pt x="97" y="37"/>
                      <a:pt x="97" y="37"/>
                    </a:cubicBezTo>
                    <a:cubicBezTo>
                      <a:pt x="95" y="37"/>
                      <a:pt x="94" y="35"/>
                      <a:pt x="93" y="34"/>
                    </a:cubicBezTo>
                    <a:cubicBezTo>
                      <a:pt x="92" y="33"/>
                      <a:pt x="91" y="31"/>
                      <a:pt x="90" y="31"/>
                    </a:cubicBezTo>
                    <a:cubicBezTo>
                      <a:pt x="88" y="30"/>
                      <a:pt x="87" y="28"/>
                      <a:pt x="86" y="26"/>
                    </a:cubicBezTo>
                    <a:cubicBezTo>
                      <a:pt x="86" y="25"/>
                      <a:pt x="85" y="24"/>
                      <a:pt x="85" y="24"/>
                    </a:cubicBezTo>
                    <a:cubicBezTo>
                      <a:pt x="82" y="22"/>
                      <a:pt x="82" y="18"/>
                      <a:pt x="82" y="16"/>
                    </a:cubicBezTo>
                    <a:cubicBezTo>
                      <a:pt x="82" y="16"/>
                      <a:pt x="82" y="15"/>
                      <a:pt x="82" y="14"/>
                    </a:cubicBezTo>
                    <a:cubicBezTo>
                      <a:pt x="82" y="13"/>
                      <a:pt x="82" y="12"/>
                      <a:pt x="82" y="11"/>
                    </a:cubicBezTo>
                    <a:cubicBezTo>
                      <a:pt x="82" y="10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0" y="7"/>
                      <a:pt x="77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2" y="6"/>
                      <a:pt x="70" y="7"/>
                      <a:pt x="69" y="7"/>
                    </a:cubicBezTo>
                    <a:cubicBezTo>
                      <a:pt x="68" y="7"/>
                      <a:pt x="66" y="6"/>
                      <a:pt x="65" y="4"/>
                    </a:cubicBezTo>
                    <a:cubicBezTo>
                      <a:pt x="64" y="2"/>
                      <a:pt x="63" y="2"/>
                      <a:pt x="62" y="2"/>
                    </a:cubicBezTo>
                    <a:cubicBezTo>
                      <a:pt x="58" y="3"/>
                      <a:pt x="55" y="1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2" name="Freeform 1206">
                <a:extLst>
                  <a:ext uri="{FF2B5EF4-FFF2-40B4-BE49-F238E27FC236}">
                    <a16:creationId xmlns:a16="http://schemas.microsoft.com/office/drawing/2014/main" id="{0CBE346A-0FB6-2C4C-B201-8DC7FC093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" y="3105"/>
                <a:ext cx="75" cy="33"/>
              </a:xfrm>
              <a:custGeom>
                <a:avLst/>
                <a:gdLst>
                  <a:gd name="T0" fmla="*/ 66 w 78"/>
                  <a:gd name="T1" fmla="*/ 32 h 34"/>
                  <a:gd name="T2" fmla="*/ 69 w 78"/>
                  <a:gd name="T3" fmla="*/ 31 h 34"/>
                  <a:gd name="T4" fmla="*/ 73 w 78"/>
                  <a:gd name="T5" fmla="*/ 31 h 34"/>
                  <a:gd name="T6" fmla="*/ 76 w 78"/>
                  <a:gd name="T7" fmla="*/ 28 h 34"/>
                  <a:gd name="T8" fmla="*/ 78 w 78"/>
                  <a:gd name="T9" fmla="*/ 27 h 34"/>
                  <a:gd name="T10" fmla="*/ 78 w 78"/>
                  <a:gd name="T11" fmla="*/ 26 h 34"/>
                  <a:gd name="T12" fmla="*/ 73 w 78"/>
                  <a:gd name="T13" fmla="*/ 14 h 34"/>
                  <a:gd name="T14" fmla="*/ 71 w 78"/>
                  <a:gd name="T15" fmla="*/ 8 h 34"/>
                  <a:gd name="T16" fmla="*/ 70 w 78"/>
                  <a:gd name="T17" fmla="*/ 7 h 34"/>
                  <a:gd name="T18" fmla="*/ 61 w 78"/>
                  <a:gd name="T19" fmla="*/ 6 h 34"/>
                  <a:gd name="T20" fmla="*/ 49 w 78"/>
                  <a:gd name="T21" fmla="*/ 0 h 34"/>
                  <a:gd name="T22" fmla="*/ 46 w 78"/>
                  <a:gd name="T23" fmla="*/ 0 h 34"/>
                  <a:gd name="T24" fmla="*/ 44 w 78"/>
                  <a:gd name="T25" fmla="*/ 0 h 34"/>
                  <a:gd name="T26" fmla="*/ 42 w 78"/>
                  <a:gd name="T27" fmla="*/ 0 h 34"/>
                  <a:gd name="T28" fmla="*/ 40 w 78"/>
                  <a:gd name="T29" fmla="*/ 0 h 34"/>
                  <a:gd name="T30" fmla="*/ 38 w 78"/>
                  <a:gd name="T31" fmla="*/ 4 h 34"/>
                  <a:gd name="T32" fmla="*/ 30 w 78"/>
                  <a:gd name="T33" fmla="*/ 16 h 34"/>
                  <a:gd name="T34" fmla="*/ 27 w 78"/>
                  <a:gd name="T35" fmla="*/ 16 h 34"/>
                  <a:gd name="T36" fmla="*/ 16 w 78"/>
                  <a:gd name="T37" fmla="*/ 3 h 34"/>
                  <a:gd name="T38" fmla="*/ 7 w 78"/>
                  <a:gd name="T39" fmla="*/ 9 h 34"/>
                  <a:gd name="T40" fmla="*/ 3 w 78"/>
                  <a:gd name="T41" fmla="*/ 17 h 34"/>
                  <a:gd name="T42" fmla="*/ 2 w 78"/>
                  <a:gd name="T43" fmla="*/ 25 h 34"/>
                  <a:gd name="T44" fmla="*/ 4 w 78"/>
                  <a:gd name="T45" fmla="*/ 25 h 34"/>
                  <a:gd name="T46" fmla="*/ 6 w 78"/>
                  <a:gd name="T47" fmla="*/ 24 h 34"/>
                  <a:gd name="T48" fmla="*/ 7 w 78"/>
                  <a:gd name="T49" fmla="*/ 24 h 34"/>
                  <a:gd name="T50" fmla="*/ 14 w 78"/>
                  <a:gd name="T51" fmla="*/ 22 h 34"/>
                  <a:gd name="T52" fmla="*/ 26 w 78"/>
                  <a:gd name="T53" fmla="*/ 23 h 34"/>
                  <a:gd name="T54" fmla="*/ 39 w 78"/>
                  <a:gd name="T55" fmla="*/ 23 h 34"/>
                  <a:gd name="T56" fmla="*/ 46 w 78"/>
                  <a:gd name="T57" fmla="*/ 25 h 34"/>
                  <a:gd name="T58" fmla="*/ 47 w 78"/>
                  <a:gd name="T59" fmla="*/ 25 h 34"/>
                  <a:gd name="T60" fmla="*/ 61 w 78"/>
                  <a:gd name="T61" fmla="*/ 33 h 34"/>
                  <a:gd name="T62" fmla="*/ 62 w 78"/>
                  <a:gd name="T63" fmla="*/ 34 h 34"/>
                  <a:gd name="T64" fmla="*/ 64 w 78"/>
                  <a:gd name="T6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8" h="34">
                    <a:moveTo>
                      <a:pt x="64" y="33"/>
                    </a:moveTo>
                    <a:cubicBezTo>
                      <a:pt x="64" y="32"/>
                      <a:pt x="65" y="32"/>
                      <a:pt x="66" y="32"/>
                    </a:cubicBezTo>
                    <a:cubicBezTo>
                      <a:pt x="67" y="31"/>
                      <a:pt x="68" y="31"/>
                      <a:pt x="69" y="31"/>
                    </a:cubicBezTo>
                    <a:cubicBezTo>
                      <a:pt x="69" y="31"/>
                      <a:pt x="69" y="31"/>
                      <a:pt x="69" y="31"/>
                    </a:cubicBezTo>
                    <a:cubicBezTo>
                      <a:pt x="70" y="31"/>
                      <a:pt x="71" y="31"/>
                      <a:pt x="71" y="31"/>
                    </a:cubicBezTo>
                    <a:cubicBezTo>
                      <a:pt x="72" y="31"/>
                      <a:pt x="72" y="31"/>
                      <a:pt x="73" y="31"/>
                    </a:cubicBezTo>
                    <a:cubicBezTo>
                      <a:pt x="73" y="31"/>
                      <a:pt x="73" y="31"/>
                      <a:pt x="74" y="30"/>
                    </a:cubicBezTo>
                    <a:cubicBezTo>
                      <a:pt x="74" y="29"/>
                      <a:pt x="75" y="28"/>
                      <a:pt x="76" y="28"/>
                    </a:cubicBezTo>
                    <a:cubicBezTo>
                      <a:pt x="76" y="27"/>
                      <a:pt x="77" y="27"/>
                      <a:pt x="77" y="27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8" y="27"/>
                      <a:pt x="78" y="27"/>
                      <a:pt x="78" y="26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8" y="24"/>
                      <a:pt x="77" y="23"/>
                      <a:pt x="77" y="22"/>
                    </a:cubicBezTo>
                    <a:cubicBezTo>
                      <a:pt x="73" y="19"/>
                      <a:pt x="72" y="16"/>
                      <a:pt x="73" y="14"/>
                    </a:cubicBezTo>
                    <a:cubicBezTo>
                      <a:pt x="73" y="13"/>
                      <a:pt x="74" y="11"/>
                      <a:pt x="72" y="10"/>
                    </a:cubicBezTo>
                    <a:cubicBezTo>
                      <a:pt x="72" y="9"/>
                      <a:pt x="71" y="9"/>
                      <a:pt x="71" y="8"/>
                    </a:cubicBezTo>
                    <a:cubicBezTo>
                      <a:pt x="71" y="8"/>
                      <a:pt x="71" y="8"/>
                      <a:pt x="70" y="8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66" y="7"/>
                      <a:pt x="63" y="7"/>
                      <a:pt x="62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59" y="7"/>
                      <a:pt x="55" y="5"/>
                      <a:pt x="4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1" y="0"/>
                      <a:pt x="41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7" y="1"/>
                      <a:pt x="38" y="2"/>
                      <a:pt x="38" y="4"/>
                    </a:cubicBezTo>
                    <a:cubicBezTo>
                      <a:pt x="38" y="6"/>
                      <a:pt x="38" y="7"/>
                      <a:pt x="38" y="9"/>
                    </a:cubicBezTo>
                    <a:cubicBezTo>
                      <a:pt x="38" y="14"/>
                      <a:pt x="35" y="16"/>
                      <a:pt x="30" y="16"/>
                    </a:cubicBezTo>
                    <a:cubicBezTo>
                      <a:pt x="29" y="16"/>
                      <a:pt x="29" y="16"/>
                      <a:pt x="28" y="16"/>
                    </a:cubicBezTo>
                    <a:cubicBezTo>
                      <a:pt x="28" y="16"/>
                      <a:pt x="27" y="16"/>
                      <a:pt x="27" y="16"/>
                    </a:cubicBezTo>
                    <a:cubicBezTo>
                      <a:pt x="24" y="16"/>
                      <a:pt x="21" y="11"/>
                      <a:pt x="17" y="5"/>
                    </a:cubicBezTo>
                    <a:cubicBezTo>
                      <a:pt x="16" y="5"/>
                      <a:pt x="16" y="4"/>
                      <a:pt x="16" y="3"/>
                    </a:cubicBezTo>
                    <a:cubicBezTo>
                      <a:pt x="15" y="4"/>
                      <a:pt x="12" y="5"/>
                      <a:pt x="10" y="7"/>
                    </a:cubicBezTo>
                    <a:cubicBezTo>
                      <a:pt x="9" y="7"/>
                      <a:pt x="8" y="8"/>
                      <a:pt x="7" y="9"/>
                    </a:cubicBezTo>
                    <a:cubicBezTo>
                      <a:pt x="6" y="9"/>
                      <a:pt x="6" y="10"/>
                      <a:pt x="5" y="12"/>
                    </a:cubicBezTo>
                    <a:cubicBezTo>
                      <a:pt x="5" y="14"/>
                      <a:pt x="5" y="16"/>
                      <a:pt x="3" y="17"/>
                    </a:cubicBezTo>
                    <a:cubicBezTo>
                      <a:pt x="1" y="19"/>
                      <a:pt x="0" y="21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3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5" y="25"/>
                      <a:pt x="5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24"/>
                      <a:pt x="8" y="23"/>
                      <a:pt x="8" y="23"/>
                    </a:cubicBezTo>
                    <a:cubicBezTo>
                      <a:pt x="10" y="22"/>
                      <a:pt x="12" y="22"/>
                      <a:pt x="14" y="22"/>
                    </a:cubicBezTo>
                    <a:cubicBezTo>
                      <a:pt x="17" y="22"/>
                      <a:pt x="20" y="22"/>
                      <a:pt x="22" y="22"/>
                    </a:cubicBezTo>
                    <a:cubicBezTo>
                      <a:pt x="24" y="23"/>
                      <a:pt x="25" y="23"/>
                      <a:pt x="26" y="23"/>
                    </a:cubicBezTo>
                    <a:cubicBezTo>
                      <a:pt x="27" y="23"/>
                      <a:pt x="28" y="23"/>
                      <a:pt x="29" y="23"/>
                    </a:cubicBezTo>
                    <a:cubicBezTo>
                      <a:pt x="33" y="23"/>
                      <a:pt x="37" y="24"/>
                      <a:pt x="39" y="23"/>
                    </a:cubicBezTo>
                    <a:cubicBezTo>
                      <a:pt x="40" y="23"/>
                      <a:pt x="41" y="23"/>
                      <a:pt x="41" y="23"/>
                    </a:cubicBezTo>
                    <a:cubicBezTo>
                      <a:pt x="44" y="23"/>
                      <a:pt x="45" y="24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7" y="25"/>
                      <a:pt x="47" y="25"/>
                    </a:cubicBezTo>
                    <a:cubicBezTo>
                      <a:pt x="51" y="25"/>
                      <a:pt x="56" y="29"/>
                      <a:pt x="58" y="31"/>
                    </a:cubicBezTo>
                    <a:cubicBezTo>
                      <a:pt x="59" y="32"/>
                      <a:pt x="60" y="32"/>
                      <a:pt x="61" y="33"/>
                    </a:cubicBezTo>
                    <a:cubicBezTo>
                      <a:pt x="61" y="33"/>
                      <a:pt x="61" y="33"/>
                      <a:pt x="61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3" y="34"/>
                      <a:pt x="63" y="33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3" name="Freeform 1207">
                <a:extLst>
                  <a:ext uri="{FF2B5EF4-FFF2-40B4-BE49-F238E27FC236}">
                    <a16:creationId xmlns:a16="http://schemas.microsoft.com/office/drawing/2014/main" id="{C1392135-8313-1647-B1EE-265DBFDC4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3130"/>
                <a:ext cx="57" cy="34"/>
              </a:xfrm>
              <a:custGeom>
                <a:avLst/>
                <a:gdLst>
                  <a:gd name="T0" fmla="*/ 26 w 59"/>
                  <a:gd name="T1" fmla="*/ 32 h 36"/>
                  <a:gd name="T2" fmla="*/ 27 w 59"/>
                  <a:gd name="T3" fmla="*/ 33 h 36"/>
                  <a:gd name="T4" fmla="*/ 28 w 59"/>
                  <a:gd name="T5" fmla="*/ 34 h 36"/>
                  <a:gd name="T6" fmla="*/ 29 w 59"/>
                  <a:gd name="T7" fmla="*/ 34 h 36"/>
                  <a:gd name="T8" fmla="*/ 29 w 59"/>
                  <a:gd name="T9" fmla="*/ 35 h 36"/>
                  <a:gd name="T10" fmla="*/ 30 w 59"/>
                  <a:gd name="T11" fmla="*/ 35 h 36"/>
                  <a:gd name="T12" fmla="*/ 32 w 59"/>
                  <a:gd name="T13" fmla="*/ 35 h 36"/>
                  <a:gd name="T14" fmla="*/ 33 w 59"/>
                  <a:gd name="T15" fmla="*/ 35 h 36"/>
                  <a:gd name="T16" fmla="*/ 34 w 59"/>
                  <a:gd name="T17" fmla="*/ 35 h 36"/>
                  <a:gd name="T18" fmla="*/ 35 w 59"/>
                  <a:gd name="T19" fmla="*/ 35 h 36"/>
                  <a:gd name="T20" fmla="*/ 36 w 59"/>
                  <a:gd name="T21" fmla="*/ 35 h 36"/>
                  <a:gd name="T22" fmla="*/ 36 w 59"/>
                  <a:gd name="T23" fmla="*/ 35 h 36"/>
                  <a:gd name="T24" fmla="*/ 40 w 59"/>
                  <a:gd name="T25" fmla="*/ 33 h 36"/>
                  <a:gd name="T26" fmla="*/ 48 w 59"/>
                  <a:gd name="T27" fmla="*/ 28 h 36"/>
                  <a:gd name="T28" fmla="*/ 54 w 59"/>
                  <a:gd name="T29" fmla="*/ 20 h 36"/>
                  <a:gd name="T30" fmla="*/ 56 w 59"/>
                  <a:gd name="T31" fmla="*/ 19 h 36"/>
                  <a:gd name="T32" fmla="*/ 59 w 59"/>
                  <a:gd name="T33" fmla="*/ 15 h 36"/>
                  <a:gd name="T34" fmla="*/ 59 w 59"/>
                  <a:gd name="T35" fmla="*/ 12 h 36"/>
                  <a:gd name="T36" fmla="*/ 58 w 59"/>
                  <a:gd name="T37" fmla="*/ 11 h 36"/>
                  <a:gd name="T38" fmla="*/ 55 w 59"/>
                  <a:gd name="T39" fmla="*/ 9 h 36"/>
                  <a:gd name="T40" fmla="*/ 45 w 59"/>
                  <a:gd name="T41" fmla="*/ 3 h 36"/>
                  <a:gd name="T42" fmla="*/ 45 w 59"/>
                  <a:gd name="T43" fmla="*/ 3 h 36"/>
                  <a:gd name="T44" fmla="*/ 42 w 59"/>
                  <a:gd name="T45" fmla="*/ 1 h 36"/>
                  <a:gd name="T46" fmla="*/ 41 w 59"/>
                  <a:gd name="T47" fmla="*/ 1 h 36"/>
                  <a:gd name="T48" fmla="*/ 40 w 59"/>
                  <a:gd name="T49" fmla="*/ 1 h 36"/>
                  <a:gd name="T50" fmla="*/ 28 w 59"/>
                  <a:gd name="T51" fmla="*/ 1 h 36"/>
                  <a:gd name="T52" fmla="*/ 13 w 59"/>
                  <a:gd name="T53" fmla="*/ 0 h 36"/>
                  <a:gd name="T54" fmla="*/ 8 w 59"/>
                  <a:gd name="T55" fmla="*/ 1 h 36"/>
                  <a:gd name="T56" fmla="*/ 6 w 59"/>
                  <a:gd name="T57" fmla="*/ 2 h 36"/>
                  <a:gd name="T58" fmla="*/ 3 w 59"/>
                  <a:gd name="T59" fmla="*/ 3 h 36"/>
                  <a:gd name="T60" fmla="*/ 2 w 59"/>
                  <a:gd name="T61" fmla="*/ 3 h 36"/>
                  <a:gd name="T62" fmla="*/ 3 w 59"/>
                  <a:gd name="T63" fmla="*/ 14 h 36"/>
                  <a:gd name="T64" fmla="*/ 11 w 59"/>
                  <a:gd name="T65" fmla="*/ 18 h 36"/>
                  <a:gd name="T66" fmla="*/ 21 w 59"/>
                  <a:gd name="T67" fmla="*/ 23 h 36"/>
                  <a:gd name="T68" fmla="*/ 20 w 59"/>
                  <a:gd name="T69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9" h="36">
                    <a:moveTo>
                      <a:pt x="20" y="30"/>
                    </a:moveTo>
                    <a:cubicBezTo>
                      <a:pt x="22" y="30"/>
                      <a:pt x="24" y="31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8" y="33"/>
                      <a:pt x="28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4"/>
                      <a:pt x="28" y="34"/>
                      <a:pt x="29" y="34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5"/>
                      <a:pt x="32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7" y="36"/>
                      <a:pt x="38" y="35"/>
                      <a:pt x="40" y="33"/>
                    </a:cubicBezTo>
                    <a:cubicBezTo>
                      <a:pt x="42" y="31"/>
                      <a:pt x="46" y="30"/>
                      <a:pt x="48" y="30"/>
                    </a:cubicBezTo>
                    <a:cubicBezTo>
                      <a:pt x="48" y="30"/>
                      <a:pt x="48" y="29"/>
                      <a:pt x="48" y="28"/>
                    </a:cubicBezTo>
                    <a:cubicBezTo>
                      <a:pt x="48" y="28"/>
                      <a:pt x="48" y="27"/>
                      <a:pt x="48" y="27"/>
                    </a:cubicBezTo>
                    <a:cubicBezTo>
                      <a:pt x="49" y="24"/>
                      <a:pt x="52" y="21"/>
                      <a:pt x="54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6" y="20"/>
                      <a:pt x="56" y="19"/>
                      <a:pt x="56" y="19"/>
                    </a:cubicBezTo>
                    <a:cubicBezTo>
                      <a:pt x="57" y="18"/>
                      <a:pt x="57" y="17"/>
                      <a:pt x="59" y="17"/>
                    </a:cubicBezTo>
                    <a:cubicBezTo>
                      <a:pt x="59" y="16"/>
                      <a:pt x="59" y="16"/>
                      <a:pt x="59" y="15"/>
                    </a:cubicBezTo>
                    <a:cubicBezTo>
                      <a:pt x="59" y="14"/>
                      <a:pt x="59" y="13"/>
                      <a:pt x="59" y="13"/>
                    </a:cubicBezTo>
                    <a:cubicBezTo>
                      <a:pt x="59" y="13"/>
                      <a:pt x="59" y="12"/>
                      <a:pt x="59" y="12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9" y="11"/>
                      <a:pt x="59" y="11"/>
                      <a:pt x="58" y="11"/>
                    </a:cubicBezTo>
                    <a:cubicBezTo>
                      <a:pt x="58" y="11"/>
                      <a:pt x="58" y="11"/>
                      <a:pt x="57" y="10"/>
                    </a:cubicBezTo>
                    <a:cubicBezTo>
                      <a:pt x="56" y="10"/>
                      <a:pt x="56" y="9"/>
                      <a:pt x="55" y="9"/>
                    </a:cubicBezTo>
                    <a:cubicBezTo>
                      <a:pt x="51" y="5"/>
                      <a:pt x="48" y="3"/>
                      <a:pt x="46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4" y="3"/>
                      <a:pt x="43" y="3"/>
                      <a:pt x="42" y="2"/>
                    </a:cubicBezTo>
                    <a:cubicBezTo>
                      <a:pt x="42" y="2"/>
                      <a:pt x="42" y="2"/>
                      <a:pt x="42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8" y="1"/>
                      <a:pt x="36" y="2"/>
                      <a:pt x="34" y="2"/>
                    </a:cubicBezTo>
                    <a:cubicBezTo>
                      <a:pt x="32" y="2"/>
                      <a:pt x="30" y="1"/>
                      <a:pt x="28" y="1"/>
                    </a:cubicBezTo>
                    <a:cubicBezTo>
                      <a:pt x="25" y="1"/>
                      <a:pt x="24" y="1"/>
                      <a:pt x="21" y="0"/>
                    </a:cubicBezTo>
                    <a:cubicBezTo>
                      <a:pt x="18" y="0"/>
                      <a:pt x="16" y="0"/>
                      <a:pt x="13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7" y="2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7"/>
                      <a:pt x="3" y="11"/>
                      <a:pt x="0" y="14"/>
                    </a:cubicBezTo>
                    <a:cubicBezTo>
                      <a:pt x="1" y="14"/>
                      <a:pt x="2" y="14"/>
                      <a:pt x="3" y="14"/>
                    </a:cubicBezTo>
                    <a:cubicBezTo>
                      <a:pt x="4" y="14"/>
                      <a:pt x="6" y="14"/>
                      <a:pt x="7" y="16"/>
                    </a:cubicBezTo>
                    <a:cubicBezTo>
                      <a:pt x="8" y="17"/>
                      <a:pt x="10" y="18"/>
                      <a:pt x="11" y="18"/>
                    </a:cubicBezTo>
                    <a:cubicBezTo>
                      <a:pt x="12" y="18"/>
                      <a:pt x="13" y="18"/>
                      <a:pt x="13" y="18"/>
                    </a:cubicBezTo>
                    <a:cubicBezTo>
                      <a:pt x="16" y="18"/>
                      <a:pt x="21" y="20"/>
                      <a:pt x="21" y="23"/>
                    </a:cubicBezTo>
                    <a:cubicBezTo>
                      <a:pt x="21" y="24"/>
                      <a:pt x="21" y="25"/>
                      <a:pt x="20" y="26"/>
                    </a:cubicBezTo>
                    <a:cubicBezTo>
                      <a:pt x="20" y="27"/>
                      <a:pt x="20" y="29"/>
                      <a:pt x="2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4" name="Freeform 1208">
                <a:extLst>
                  <a:ext uri="{FF2B5EF4-FFF2-40B4-BE49-F238E27FC236}">
                    <a16:creationId xmlns:a16="http://schemas.microsoft.com/office/drawing/2014/main" id="{EE65D54A-A7D1-6B4D-B9F6-33FA13984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3" y="3258"/>
                <a:ext cx="42" cy="22"/>
              </a:xfrm>
              <a:custGeom>
                <a:avLst/>
                <a:gdLst>
                  <a:gd name="T0" fmla="*/ 9 w 44"/>
                  <a:gd name="T1" fmla="*/ 22 h 22"/>
                  <a:gd name="T2" fmla="*/ 11 w 44"/>
                  <a:gd name="T3" fmla="*/ 22 h 22"/>
                  <a:gd name="T4" fmla="*/ 12 w 44"/>
                  <a:gd name="T5" fmla="*/ 22 h 22"/>
                  <a:gd name="T6" fmla="*/ 14 w 44"/>
                  <a:gd name="T7" fmla="*/ 22 h 22"/>
                  <a:gd name="T8" fmla="*/ 14 w 44"/>
                  <a:gd name="T9" fmla="*/ 22 h 22"/>
                  <a:gd name="T10" fmla="*/ 15 w 44"/>
                  <a:gd name="T11" fmla="*/ 22 h 22"/>
                  <a:gd name="T12" fmla="*/ 16 w 44"/>
                  <a:gd name="T13" fmla="*/ 22 h 22"/>
                  <a:gd name="T14" fmla="*/ 17 w 44"/>
                  <a:gd name="T15" fmla="*/ 22 h 22"/>
                  <a:gd name="T16" fmla="*/ 19 w 44"/>
                  <a:gd name="T17" fmla="*/ 18 h 22"/>
                  <a:gd name="T18" fmla="*/ 21 w 44"/>
                  <a:gd name="T19" fmla="*/ 14 h 22"/>
                  <a:gd name="T20" fmla="*/ 22 w 44"/>
                  <a:gd name="T21" fmla="*/ 14 h 22"/>
                  <a:gd name="T22" fmla="*/ 23 w 44"/>
                  <a:gd name="T23" fmla="*/ 14 h 22"/>
                  <a:gd name="T24" fmla="*/ 27 w 44"/>
                  <a:gd name="T25" fmla="*/ 18 h 22"/>
                  <a:gd name="T26" fmla="*/ 30 w 44"/>
                  <a:gd name="T27" fmla="*/ 22 h 22"/>
                  <a:gd name="T28" fmla="*/ 30 w 44"/>
                  <a:gd name="T29" fmla="*/ 20 h 22"/>
                  <a:gd name="T30" fmla="*/ 35 w 44"/>
                  <a:gd name="T31" fmla="*/ 15 h 22"/>
                  <a:gd name="T32" fmla="*/ 36 w 44"/>
                  <a:gd name="T33" fmla="*/ 15 h 22"/>
                  <a:gd name="T34" fmla="*/ 39 w 44"/>
                  <a:gd name="T35" fmla="*/ 16 h 22"/>
                  <a:gd name="T36" fmla="*/ 44 w 44"/>
                  <a:gd name="T37" fmla="*/ 13 h 22"/>
                  <a:gd name="T38" fmla="*/ 44 w 44"/>
                  <a:gd name="T39" fmla="*/ 13 h 22"/>
                  <a:gd name="T40" fmla="*/ 44 w 44"/>
                  <a:gd name="T41" fmla="*/ 12 h 22"/>
                  <a:gd name="T42" fmla="*/ 44 w 44"/>
                  <a:gd name="T43" fmla="*/ 12 h 22"/>
                  <a:gd name="T44" fmla="*/ 44 w 44"/>
                  <a:gd name="T45" fmla="*/ 12 h 22"/>
                  <a:gd name="T46" fmla="*/ 44 w 44"/>
                  <a:gd name="T47" fmla="*/ 11 h 22"/>
                  <a:gd name="T48" fmla="*/ 44 w 44"/>
                  <a:gd name="T49" fmla="*/ 11 h 22"/>
                  <a:gd name="T50" fmla="*/ 44 w 44"/>
                  <a:gd name="T51" fmla="*/ 11 h 22"/>
                  <a:gd name="T52" fmla="*/ 43 w 44"/>
                  <a:gd name="T53" fmla="*/ 11 h 22"/>
                  <a:gd name="T54" fmla="*/ 43 w 44"/>
                  <a:gd name="T55" fmla="*/ 11 h 22"/>
                  <a:gd name="T56" fmla="*/ 42 w 44"/>
                  <a:gd name="T57" fmla="*/ 11 h 22"/>
                  <a:gd name="T58" fmla="*/ 37 w 44"/>
                  <a:gd name="T59" fmla="*/ 9 h 22"/>
                  <a:gd name="T60" fmla="*/ 36 w 44"/>
                  <a:gd name="T61" fmla="*/ 9 h 22"/>
                  <a:gd name="T62" fmla="*/ 36 w 44"/>
                  <a:gd name="T63" fmla="*/ 9 h 22"/>
                  <a:gd name="T64" fmla="*/ 36 w 44"/>
                  <a:gd name="T65" fmla="*/ 8 h 22"/>
                  <a:gd name="T66" fmla="*/ 35 w 44"/>
                  <a:gd name="T67" fmla="*/ 8 h 22"/>
                  <a:gd name="T68" fmla="*/ 35 w 44"/>
                  <a:gd name="T69" fmla="*/ 7 h 22"/>
                  <a:gd name="T70" fmla="*/ 35 w 44"/>
                  <a:gd name="T71" fmla="*/ 6 h 22"/>
                  <a:gd name="T72" fmla="*/ 35 w 44"/>
                  <a:gd name="T73" fmla="*/ 6 h 22"/>
                  <a:gd name="T74" fmla="*/ 35 w 44"/>
                  <a:gd name="T75" fmla="*/ 4 h 22"/>
                  <a:gd name="T76" fmla="*/ 35 w 44"/>
                  <a:gd name="T77" fmla="*/ 4 h 22"/>
                  <a:gd name="T78" fmla="*/ 35 w 44"/>
                  <a:gd name="T79" fmla="*/ 3 h 22"/>
                  <a:gd name="T80" fmla="*/ 35 w 44"/>
                  <a:gd name="T81" fmla="*/ 3 h 22"/>
                  <a:gd name="T82" fmla="*/ 35 w 44"/>
                  <a:gd name="T83" fmla="*/ 2 h 22"/>
                  <a:gd name="T84" fmla="*/ 32 w 44"/>
                  <a:gd name="T85" fmla="*/ 1 h 22"/>
                  <a:gd name="T86" fmla="*/ 32 w 44"/>
                  <a:gd name="T87" fmla="*/ 1 h 22"/>
                  <a:gd name="T88" fmla="*/ 30 w 44"/>
                  <a:gd name="T89" fmla="*/ 1 h 22"/>
                  <a:gd name="T90" fmla="*/ 24 w 44"/>
                  <a:gd name="T91" fmla="*/ 1 h 22"/>
                  <a:gd name="T92" fmla="*/ 18 w 44"/>
                  <a:gd name="T93" fmla="*/ 2 h 22"/>
                  <a:gd name="T94" fmla="*/ 15 w 44"/>
                  <a:gd name="T95" fmla="*/ 1 h 22"/>
                  <a:gd name="T96" fmla="*/ 14 w 44"/>
                  <a:gd name="T97" fmla="*/ 1 h 22"/>
                  <a:gd name="T98" fmla="*/ 13 w 44"/>
                  <a:gd name="T99" fmla="*/ 3 h 22"/>
                  <a:gd name="T100" fmla="*/ 12 w 44"/>
                  <a:gd name="T101" fmla="*/ 3 h 22"/>
                  <a:gd name="T102" fmla="*/ 8 w 44"/>
                  <a:gd name="T103" fmla="*/ 6 h 22"/>
                  <a:gd name="T104" fmla="*/ 4 w 44"/>
                  <a:gd name="T105" fmla="*/ 10 h 22"/>
                  <a:gd name="T106" fmla="*/ 1 w 44"/>
                  <a:gd name="T107" fmla="*/ 15 h 22"/>
                  <a:gd name="T108" fmla="*/ 0 w 44"/>
                  <a:gd name="T109" fmla="*/ 15 h 22"/>
                  <a:gd name="T110" fmla="*/ 3 w 44"/>
                  <a:gd name="T111" fmla="*/ 15 h 22"/>
                  <a:gd name="T112" fmla="*/ 7 w 44"/>
                  <a:gd name="T113" fmla="*/ 19 h 22"/>
                  <a:gd name="T114" fmla="*/ 8 w 44"/>
                  <a:gd name="T115" fmla="*/ 20 h 22"/>
                  <a:gd name="T116" fmla="*/ 9 w 44"/>
                  <a:gd name="T117" fmla="*/ 21 h 22"/>
                  <a:gd name="T118" fmla="*/ 9 w 44"/>
                  <a:gd name="T119" fmla="*/ 21 h 22"/>
                  <a:gd name="T120" fmla="*/ 9 w 44"/>
                  <a:gd name="T121" fmla="*/ 22 h 22"/>
                  <a:gd name="T122" fmla="*/ 9 w 44"/>
                  <a:gd name="T123" fmla="*/ 22 h 22"/>
                  <a:gd name="T124" fmla="*/ 9 w 44"/>
                  <a:gd name="T1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4" h="22">
                    <a:moveTo>
                      <a:pt x="9" y="22"/>
                    </a:moveTo>
                    <a:cubicBezTo>
                      <a:pt x="10" y="22"/>
                      <a:pt x="11" y="22"/>
                      <a:pt x="11" y="22"/>
                    </a:cubicBezTo>
                    <a:cubicBezTo>
                      <a:pt x="11" y="22"/>
                      <a:pt x="12" y="22"/>
                      <a:pt x="12" y="22"/>
                    </a:cubicBezTo>
                    <a:cubicBezTo>
                      <a:pt x="12" y="22"/>
                      <a:pt x="13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5" y="22"/>
                      <a:pt x="15" y="22"/>
                    </a:cubicBezTo>
                    <a:cubicBezTo>
                      <a:pt x="15" y="22"/>
                      <a:pt x="15" y="22"/>
                      <a:pt x="16" y="22"/>
                    </a:cubicBezTo>
                    <a:cubicBezTo>
                      <a:pt x="16" y="22"/>
                      <a:pt x="16" y="22"/>
                      <a:pt x="17" y="22"/>
                    </a:cubicBezTo>
                    <a:cubicBezTo>
                      <a:pt x="17" y="22"/>
                      <a:pt x="19" y="19"/>
                      <a:pt x="19" y="18"/>
                    </a:cubicBezTo>
                    <a:cubicBezTo>
                      <a:pt x="20" y="16"/>
                      <a:pt x="21" y="15"/>
                      <a:pt x="21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5"/>
                      <a:pt x="27" y="18"/>
                    </a:cubicBezTo>
                    <a:cubicBezTo>
                      <a:pt x="28" y="19"/>
                      <a:pt x="29" y="21"/>
                      <a:pt x="30" y="22"/>
                    </a:cubicBezTo>
                    <a:cubicBezTo>
                      <a:pt x="30" y="21"/>
                      <a:pt x="30" y="20"/>
                      <a:pt x="30" y="20"/>
                    </a:cubicBezTo>
                    <a:cubicBezTo>
                      <a:pt x="30" y="17"/>
                      <a:pt x="32" y="15"/>
                      <a:pt x="35" y="15"/>
                    </a:cubicBezTo>
                    <a:cubicBezTo>
                      <a:pt x="35" y="15"/>
                      <a:pt x="36" y="15"/>
                      <a:pt x="36" y="15"/>
                    </a:cubicBezTo>
                    <a:cubicBezTo>
                      <a:pt x="37" y="15"/>
                      <a:pt x="38" y="16"/>
                      <a:pt x="39" y="16"/>
                    </a:cubicBezTo>
                    <a:cubicBezTo>
                      <a:pt x="39" y="13"/>
                      <a:pt x="41" y="12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2" y="11"/>
                      <a:pt x="42" y="11"/>
                    </a:cubicBezTo>
                    <a:cubicBezTo>
                      <a:pt x="40" y="11"/>
                      <a:pt x="38" y="10"/>
                      <a:pt x="37" y="9"/>
                    </a:cubicBezTo>
                    <a:cubicBezTo>
                      <a:pt x="37" y="9"/>
                      <a:pt x="37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7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5"/>
                      <a:pt x="35" y="5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4"/>
                      <a:pt x="35" y="3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3"/>
                      <a:pt x="35" y="2"/>
                      <a:pt x="35" y="2"/>
                    </a:cubicBezTo>
                    <a:cubicBezTo>
                      <a:pt x="34" y="2"/>
                      <a:pt x="33" y="2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1" y="1"/>
                      <a:pt x="30" y="1"/>
                      <a:pt x="30" y="1"/>
                    </a:cubicBezTo>
                    <a:cubicBezTo>
                      <a:pt x="27" y="0"/>
                      <a:pt x="26" y="0"/>
                      <a:pt x="24" y="1"/>
                    </a:cubicBezTo>
                    <a:cubicBezTo>
                      <a:pt x="23" y="1"/>
                      <a:pt x="21" y="2"/>
                      <a:pt x="18" y="2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2"/>
                      <a:pt x="13" y="3"/>
                      <a:pt x="13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3"/>
                      <a:pt x="8" y="4"/>
                      <a:pt x="8" y="6"/>
                    </a:cubicBezTo>
                    <a:cubicBezTo>
                      <a:pt x="8" y="8"/>
                      <a:pt x="6" y="9"/>
                      <a:pt x="4" y="10"/>
                    </a:cubicBezTo>
                    <a:cubicBezTo>
                      <a:pt x="3" y="12"/>
                      <a:pt x="1" y="13"/>
                      <a:pt x="1" y="15"/>
                    </a:cubicBezTo>
                    <a:cubicBezTo>
                      <a:pt x="1" y="15"/>
                      <a:pt x="1" y="15"/>
                      <a:pt x="0" y="15"/>
                    </a:cubicBezTo>
                    <a:cubicBezTo>
                      <a:pt x="1" y="15"/>
                      <a:pt x="2" y="15"/>
                      <a:pt x="3" y="15"/>
                    </a:cubicBezTo>
                    <a:cubicBezTo>
                      <a:pt x="5" y="15"/>
                      <a:pt x="7" y="17"/>
                      <a:pt x="7" y="19"/>
                    </a:cubicBezTo>
                    <a:cubicBezTo>
                      <a:pt x="7" y="19"/>
                      <a:pt x="7" y="19"/>
                      <a:pt x="8" y="20"/>
                    </a:cubicBezTo>
                    <a:cubicBezTo>
                      <a:pt x="8" y="20"/>
                      <a:pt x="8" y="20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5" name="Freeform 1209">
                <a:extLst>
                  <a:ext uri="{FF2B5EF4-FFF2-40B4-BE49-F238E27FC236}">
                    <a16:creationId xmlns:a16="http://schemas.microsoft.com/office/drawing/2014/main" id="{F5963450-26F1-E74B-B9C3-48B2A6367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1" y="3155"/>
                <a:ext cx="92" cy="103"/>
              </a:xfrm>
              <a:custGeom>
                <a:avLst/>
                <a:gdLst>
                  <a:gd name="T0" fmla="*/ 0 w 96"/>
                  <a:gd name="T1" fmla="*/ 60 h 108"/>
                  <a:gd name="T2" fmla="*/ 0 w 96"/>
                  <a:gd name="T3" fmla="*/ 60 h 108"/>
                  <a:gd name="T4" fmla="*/ 4 w 96"/>
                  <a:gd name="T5" fmla="*/ 65 h 108"/>
                  <a:gd name="T6" fmla="*/ 2 w 96"/>
                  <a:gd name="T7" fmla="*/ 70 h 108"/>
                  <a:gd name="T8" fmla="*/ 2 w 96"/>
                  <a:gd name="T9" fmla="*/ 72 h 108"/>
                  <a:gd name="T10" fmla="*/ 3 w 96"/>
                  <a:gd name="T11" fmla="*/ 74 h 108"/>
                  <a:gd name="T12" fmla="*/ 4 w 96"/>
                  <a:gd name="T13" fmla="*/ 79 h 108"/>
                  <a:gd name="T14" fmla="*/ 6 w 96"/>
                  <a:gd name="T15" fmla="*/ 80 h 108"/>
                  <a:gd name="T16" fmla="*/ 17 w 96"/>
                  <a:gd name="T17" fmla="*/ 85 h 108"/>
                  <a:gd name="T18" fmla="*/ 24 w 96"/>
                  <a:gd name="T19" fmla="*/ 88 h 108"/>
                  <a:gd name="T20" fmla="*/ 18 w 96"/>
                  <a:gd name="T21" fmla="*/ 101 h 108"/>
                  <a:gd name="T22" fmla="*/ 18 w 96"/>
                  <a:gd name="T23" fmla="*/ 105 h 108"/>
                  <a:gd name="T24" fmla="*/ 24 w 96"/>
                  <a:gd name="T25" fmla="*/ 105 h 108"/>
                  <a:gd name="T26" fmla="*/ 36 w 96"/>
                  <a:gd name="T27" fmla="*/ 106 h 108"/>
                  <a:gd name="T28" fmla="*/ 39 w 96"/>
                  <a:gd name="T29" fmla="*/ 106 h 108"/>
                  <a:gd name="T30" fmla="*/ 40 w 96"/>
                  <a:gd name="T31" fmla="*/ 106 h 108"/>
                  <a:gd name="T32" fmla="*/ 45 w 96"/>
                  <a:gd name="T33" fmla="*/ 108 h 108"/>
                  <a:gd name="T34" fmla="*/ 58 w 96"/>
                  <a:gd name="T35" fmla="*/ 107 h 108"/>
                  <a:gd name="T36" fmla="*/ 74 w 96"/>
                  <a:gd name="T37" fmla="*/ 105 h 108"/>
                  <a:gd name="T38" fmla="*/ 79 w 96"/>
                  <a:gd name="T39" fmla="*/ 95 h 108"/>
                  <a:gd name="T40" fmla="*/ 83 w 96"/>
                  <a:gd name="T41" fmla="*/ 92 h 108"/>
                  <a:gd name="T42" fmla="*/ 82 w 96"/>
                  <a:gd name="T43" fmla="*/ 90 h 108"/>
                  <a:gd name="T44" fmla="*/ 80 w 96"/>
                  <a:gd name="T45" fmla="*/ 88 h 108"/>
                  <a:gd name="T46" fmla="*/ 76 w 96"/>
                  <a:gd name="T47" fmla="*/ 85 h 108"/>
                  <a:gd name="T48" fmla="*/ 69 w 96"/>
                  <a:gd name="T49" fmla="*/ 74 h 108"/>
                  <a:gd name="T50" fmla="*/ 70 w 96"/>
                  <a:gd name="T51" fmla="*/ 65 h 108"/>
                  <a:gd name="T52" fmla="*/ 87 w 96"/>
                  <a:gd name="T53" fmla="*/ 58 h 108"/>
                  <a:gd name="T54" fmla="*/ 93 w 96"/>
                  <a:gd name="T55" fmla="*/ 55 h 108"/>
                  <a:gd name="T56" fmla="*/ 96 w 96"/>
                  <a:gd name="T57" fmla="*/ 56 h 108"/>
                  <a:gd name="T58" fmla="*/ 96 w 96"/>
                  <a:gd name="T59" fmla="*/ 55 h 108"/>
                  <a:gd name="T60" fmla="*/ 96 w 96"/>
                  <a:gd name="T61" fmla="*/ 53 h 108"/>
                  <a:gd name="T62" fmla="*/ 92 w 96"/>
                  <a:gd name="T63" fmla="*/ 39 h 108"/>
                  <a:gd name="T64" fmla="*/ 87 w 96"/>
                  <a:gd name="T65" fmla="*/ 30 h 108"/>
                  <a:gd name="T66" fmla="*/ 88 w 96"/>
                  <a:gd name="T67" fmla="*/ 14 h 108"/>
                  <a:gd name="T68" fmla="*/ 83 w 96"/>
                  <a:gd name="T69" fmla="*/ 10 h 108"/>
                  <a:gd name="T70" fmla="*/ 73 w 96"/>
                  <a:gd name="T71" fmla="*/ 6 h 108"/>
                  <a:gd name="T72" fmla="*/ 53 w 96"/>
                  <a:gd name="T73" fmla="*/ 12 h 108"/>
                  <a:gd name="T74" fmla="*/ 42 w 96"/>
                  <a:gd name="T75" fmla="*/ 5 h 108"/>
                  <a:gd name="T76" fmla="*/ 41 w 96"/>
                  <a:gd name="T77" fmla="*/ 1 h 108"/>
                  <a:gd name="T78" fmla="*/ 39 w 96"/>
                  <a:gd name="T79" fmla="*/ 1 h 108"/>
                  <a:gd name="T80" fmla="*/ 36 w 96"/>
                  <a:gd name="T81" fmla="*/ 0 h 108"/>
                  <a:gd name="T82" fmla="*/ 31 w 96"/>
                  <a:gd name="T83" fmla="*/ 0 h 108"/>
                  <a:gd name="T84" fmla="*/ 35 w 96"/>
                  <a:gd name="T85" fmla="*/ 12 h 108"/>
                  <a:gd name="T86" fmla="*/ 30 w 96"/>
                  <a:gd name="T87" fmla="*/ 18 h 108"/>
                  <a:gd name="T88" fmla="*/ 17 w 96"/>
                  <a:gd name="T89" fmla="*/ 18 h 108"/>
                  <a:gd name="T90" fmla="*/ 13 w 96"/>
                  <a:gd name="T91" fmla="*/ 21 h 108"/>
                  <a:gd name="T92" fmla="*/ 14 w 96"/>
                  <a:gd name="T93" fmla="*/ 25 h 108"/>
                  <a:gd name="T94" fmla="*/ 13 w 96"/>
                  <a:gd name="T95" fmla="*/ 29 h 108"/>
                  <a:gd name="T96" fmla="*/ 9 w 96"/>
                  <a:gd name="T97" fmla="*/ 42 h 108"/>
                  <a:gd name="T98" fmla="*/ 2 w 96"/>
                  <a:gd name="T99" fmla="*/ 52 h 108"/>
                  <a:gd name="T100" fmla="*/ 1 w 96"/>
                  <a:gd name="T101" fmla="*/ 59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6" h="108">
                    <a:moveTo>
                      <a:pt x="1" y="59"/>
                    </a:moveTo>
                    <a:cubicBezTo>
                      <a:pt x="1" y="59"/>
                      <a:pt x="1" y="59"/>
                      <a:pt x="1" y="59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1"/>
                      <a:pt x="1" y="62"/>
                      <a:pt x="2" y="63"/>
                    </a:cubicBezTo>
                    <a:cubicBezTo>
                      <a:pt x="2" y="64"/>
                      <a:pt x="3" y="65"/>
                      <a:pt x="3" y="66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9"/>
                      <a:pt x="2" y="70"/>
                      <a:pt x="2" y="70"/>
                    </a:cubicBezTo>
                    <a:cubicBezTo>
                      <a:pt x="1" y="70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2" y="71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73"/>
                      <a:pt x="3" y="73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cubicBezTo>
                      <a:pt x="3" y="75"/>
                      <a:pt x="4" y="75"/>
                      <a:pt x="4" y="76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4" y="77"/>
                      <a:pt x="4" y="78"/>
                      <a:pt x="4" y="79"/>
                    </a:cubicBezTo>
                    <a:cubicBezTo>
                      <a:pt x="4" y="79"/>
                      <a:pt x="4" y="79"/>
                      <a:pt x="4" y="79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5" y="80"/>
                      <a:pt x="6" y="80"/>
                      <a:pt x="6" y="80"/>
                    </a:cubicBezTo>
                    <a:cubicBezTo>
                      <a:pt x="6" y="80"/>
                      <a:pt x="7" y="80"/>
                      <a:pt x="7" y="81"/>
                    </a:cubicBezTo>
                    <a:cubicBezTo>
                      <a:pt x="8" y="82"/>
                      <a:pt x="9" y="83"/>
                      <a:pt x="12" y="83"/>
                    </a:cubicBezTo>
                    <a:cubicBezTo>
                      <a:pt x="15" y="83"/>
                      <a:pt x="16" y="84"/>
                      <a:pt x="17" y="85"/>
                    </a:cubicBezTo>
                    <a:cubicBezTo>
                      <a:pt x="18" y="85"/>
                      <a:pt x="18" y="85"/>
                      <a:pt x="18" y="85"/>
                    </a:cubicBezTo>
                    <a:cubicBezTo>
                      <a:pt x="18" y="85"/>
                      <a:pt x="19" y="85"/>
                      <a:pt x="19" y="85"/>
                    </a:cubicBezTo>
                    <a:cubicBezTo>
                      <a:pt x="20" y="85"/>
                      <a:pt x="23" y="86"/>
                      <a:pt x="24" y="88"/>
                    </a:cubicBezTo>
                    <a:cubicBezTo>
                      <a:pt x="24" y="89"/>
                      <a:pt x="24" y="91"/>
                      <a:pt x="22" y="93"/>
                    </a:cubicBezTo>
                    <a:cubicBezTo>
                      <a:pt x="19" y="95"/>
                      <a:pt x="19" y="97"/>
                      <a:pt x="18" y="100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8" y="102"/>
                      <a:pt x="18" y="103"/>
                      <a:pt x="18" y="104"/>
                    </a:cubicBezTo>
                    <a:cubicBezTo>
                      <a:pt x="18" y="104"/>
                      <a:pt x="18" y="105"/>
                      <a:pt x="18" y="105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18" y="105"/>
                      <a:pt x="19" y="106"/>
                      <a:pt x="20" y="106"/>
                    </a:cubicBezTo>
                    <a:cubicBezTo>
                      <a:pt x="23" y="106"/>
                      <a:pt x="24" y="105"/>
                      <a:pt x="24" y="105"/>
                    </a:cubicBezTo>
                    <a:cubicBezTo>
                      <a:pt x="27" y="104"/>
                      <a:pt x="29" y="103"/>
                      <a:pt x="33" y="105"/>
                    </a:cubicBezTo>
                    <a:cubicBezTo>
                      <a:pt x="34" y="105"/>
                      <a:pt x="35" y="105"/>
                      <a:pt x="35" y="106"/>
                    </a:cubicBezTo>
                    <a:cubicBezTo>
                      <a:pt x="36" y="106"/>
                      <a:pt x="36" y="106"/>
                      <a:pt x="36" y="106"/>
                    </a:cubicBezTo>
                    <a:cubicBezTo>
                      <a:pt x="37" y="106"/>
                      <a:pt x="38" y="107"/>
                      <a:pt x="38" y="107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39" y="107"/>
                      <a:pt x="39" y="107"/>
                      <a:pt x="39" y="106"/>
                    </a:cubicBezTo>
                    <a:cubicBezTo>
                      <a:pt x="39" y="106"/>
                      <a:pt x="40" y="106"/>
                      <a:pt x="40" y="106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2" y="106"/>
                      <a:pt x="43" y="107"/>
                      <a:pt x="44" y="108"/>
                    </a:cubicBezTo>
                    <a:cubicBezTo>
                      <a:pt x="45" y="108"/>
                      <a:pt x="45" y="108"/>
                      <a:pt x="45" y="108"/>
                    </a:cubicBezTo>
                    <a:cubicBezTo>
                      <a:pt x="46" y="107"/>
                      <a:pt x="48" y="106"/>
                      <a:pt x="50" y="106"/>
                    </a:cubicBezTo>
                    <a:cubicBezTo>
                      <a:pt x="52" y="106"/>
                      <a:pt x="53" y="106"/>
                      <a:pt x="54" y="107"/>
                    </a:cubicBezTo>
                    <a:cubicBezTo>
                      <a:pt x="56" y="108"/>
                      <a:pt x="57" y="108"/>
                      <a:pt x="58" y="107"/>
                    </a:cubicBezTo>
                    <a:cubicBezTo>
                      <a:pt x="61" y="105"/>
                      <a:pt x="67" y="104"/>
                      <a:pt x="69" y="104"/>
                    </a:cubicBezTo>
                    <a:cubicBezTo>
                      <a:pt x="71" y="104"/>
                      <a:pt x="72" y="104"/>
                      <a:pt x="72" y="104"/>
                    </a:cubicBezTo>
                    <a:cubicBezTo>
                      <a:pt x="73" y="105"/>
                      <a:pt x="74" y="105"/>
                      <a:pt x="74" y="105"/>
                    </a:cubicBezTo>
                    <a:cubicBezTo>
                      <a:pt x="74" y="105"/>
                      <a:pt x="74" y="104"/>
                      <a:pt x="74" y="103"/>
                    </a:cubicBezTo>
                    <a:cubicBezTo>
                      <a:pt x="72" y="98"/>
                      <a:pt x="76" y="96"/>
                      <a:pt x="78" y="96"/>
                    </a:cubicBezTo>
                    <a:cubicBezTo>
                      <a:pt x="78" y="95"/>
                      <a:pt x="78" y="95"/>
                      <a:pt x="79" y="95"/>
                    </a:cubicBezTo>
                    <a:cubicBezTo>
                      <a:pt x="79" y="95"/>
                      <a:pt x="79" y="94"/>
                      <a:pt x="79" y="94"/>
                    </a:cubicBezTo>
                    <a:cubicBezTo>
                      <a:pt x="79" y="94"/>
                      <a:pt x="79" y="94"/>
                      <a:pt x="80" y="94"/>
                    </a:cubicBezTo>
                    <a:cubicBezTo>
                      <a:pt x="80" y="93"/>
                      <a:pt x="82" y="92"/>
                      <a:pt x="83" y="92"/>
                    </a:cubicBezTo>
                    <a:cubicBezTo>
                      <a:pt x="83" y="91"/>
                      <a:pt x="84" y="91"/>
                      <a:pt x="84" y="91"/>
                    </a:cubicBezTo>
                    <a:cubicBezTo>
                      <a:pt x="84" y="91"/>
                      <a:pt x="84" y="91"/>
                      <a:pt x="84" y="91"/>
                    </a:cubicBezTo>
                    <a:cubicBezTo>
                      <a:pt x="84" y="91"/>
                      <a:pt x="83" y="90"/>
                      <a:pt x="82" y="90"/>
                    </a:cubicBezTo>
                    <a:cubicBezTo>
                      <a:pt x="82" y="90"/>
                      <a:pt x="82" y="90"/>
                      <a:pt x="82" y="90"/>
                    </a:cubicBezTo>
                    <a:cubicBezTo>
                      <a:pt x="81" y="89"/>
                      <a:pt x="81" y="89"/>
                      <a:pt x="80" y="88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79" y="87"/>
                      <a:pt x="78" y="87"/>
                      <a:pt x="78" y="87"/>
                    </a:cubicBezTo>
                    <a:cubicBezTo>
                      <a:pt x="78" y="86"/>
                      <a:pt x="78" y="86"/>
                      <a:pt x="77" y="86"/>
                    </a:cubicBezTo>
                    <a:cubicBezTo>
                      <a:pt x="77" y="86"/>
                      <a:pt x="76" y="86"/>
                      <a:pt x="76" y="85"/>
                    </a:cubicBezTo>
                    <a:cubicBezTo>
                      <a:pt x="75" y="85"/>
                      <a:pt x="74" y="84"/>
                      <a:pt x="74" y="84"/>
                    </a:cubicBezTo>
                    <a:cubicBezTo>
                      <a:pt x="72" y="82"/>
                      <a:pt x="71" y="79"/>
                      <a:pt x="70" y="77"/>
                    </a:cubicBezTo>
                    <a:cubicBezTo>
                      <a:pt x="70" y="75"/>
                      <a:pt x="70" y="74"/>
                      <a:pt x="69" y="74"/>
                    </a:cubicBezTo>
                    <a:cubicBezTo>
                      <a:pt x="69" y="73"/>
                      <a:pt x="69" y="73"/>
                      <a:pt x="69" y="72"/>
                    </a:cubicBezTo>
                    <a:cubicBezTo>
                      <a:pt x="68" y="71"/>
                      <a:pt x="66" y="69"/>
                      <a:pt x="67" y="67"/>
                    </a:cubicBezTo>
                    <a:cubicBezTo>
                      <a:pt x="67" y="66"/>
                      <a:pt x="68" y="65"/>
                      <a:pt x="70" y="65"/>
                    </a:cubicBezTo>
                    <a:cubicBezTo>
                      <a:pt x="73" y="64"/>
                      <a:pt x="79" y="63"/>
                      <a:pt x="81" y="61"/>
                    </a:cubicBezTo>
                    <a:cubicBezTo>
                      <a:pt x="81" y="60"/>
                      <a:pt x="82" y="60"/>
                      <a:pt x="82" y="60"/>
                    </a:cubicBezTo>
                    <a:cubicBezTo>
                      <a:pt x="84" y="59"/>
                      <a:pt x="86" y="58"/>
                      <a:pt x="87" y="58"/>
                    </a:cubicBezTo>
                    <a:cubicBezTo>
                      <a:pt x="88" y="57"/>
                      <a:pt x="89" y="57"/>
                      <a:pt x="90" y="57"/>
                    </a:cubicBezTo>
                    <a:cubicBezTo>
                      <a:pt x="90" y="57"/>
                      <a:pt x="90" y="57"/>
                      <a:pt x="90" y="56"/>
                    </a:cubicBezTo>
                    <a:cubicBezTo>
                      <a:pt x="90" y="56"/>
                      <a:pt x="91" y="55"/>
                      <a:pt x="93" y="55"/>
                    </a:cubicBezTo>
                    <a:cubicBezTo>
                      <a:pt x="94" y="55"/>
                      <a:pt x="94" y="56"/>
                      <a:pt x="95" y="56"/>
                    </a:cubicBezTo>
                    <a:cubicBezTo>
                      <a:pt x="95" y="56"/>
                      <a:pt x="96" y="56"/>
                      <a:pt x="96" y="56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6" y="55"/>
                      <a:pt x="96" y="54"/>
                      <a:pt x="96" y="54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6" y="54"/>
                      <a:pt x="96" y="53"/>
                      <a:pt x="96" y="53"/>
                    </a:cubicBezTo>
                    <a:cubicBezTo>
                      <a:pt x="96" y="53"/>
                      <a:pt x="96" y="53"/>
                      <a:pt x="96" y="53"/>
                    </a:cubicBezTo>
                    <a:cubicBezTo>
                      <a:pt x="94" y="51"/>
                      <a:pt x="93" y="47"/>
                      <a:pt x="93" y="43"/>
                    </a:cubicBezTo>
                    <a:cubicBezTo>
                      <a:pt x="93" y="40"/>
                      <a:pt x="92" y="40"/>
                      <a:pt x="92" y="39"/>
                    </a:cubicBezTo>
                    <a:cubicBezTo>
                      <a:pt x="92" y="39"/>
                      <a:pt x="91" y="38"/>
                      <a:pt x="91" y="36"/>
                    </a:cubicBezTo>
                    <a:cubicBezTo>
                      <a:pt x="91" y="35"/>
                      <a:pt x="91" y="33"/>
                      <a:pt x="90" y="33"/>
                    </a:cubicBezTo>
                    <a:cubicBezTo>
                      <a:pt x="89" y="32"/>
                      <a:pt x="88" y="31"/>
                      <a:pt x="87" y="30"/>
                    </a:cubicBezTo>
                    <a:cubicBezTo>
                      <a:pt x="87" y="28"/>
                      <a:pt x="88" y="27"/>
                      <a:pt x="88" y="25"/>
                    </a:cubicBezTo>
                    <a:cubicBezTo>
                      <a:pt x="90" y="23"/>
                      <a:pt x="89" y="17"/>
                      <a:pt x="89" y="15"/>
                    </a:cubicBezTo>
                    <a:cubicBezTo>
                      <a:pt x="88" y="15"/>
                      <a:pt x="88" y="15"/>
                      <a:pt x="88" y="14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88" y="14"/>
                      <a:pt x="88" y="13"/>
                      <a:pt x="87" y="12"/>
                    </a:cubicBezTo>
                    <a:cubicBezTo>
                      <a:pt x="87" y="11"/>
                      <a:pt x="87" y="10"/>
                      <a:pt x="83" y="10"/>
                    </a:cubicBezTo>
                    <a:cubicBezTo>
                      <a:pt x="81" y="10"/>
                      <a:pt x="80" y="10"/>
                      <a:pt x="80" y="9"/>
                    </a:cubicBezTo>
                    <a:cubicBezTo>
                      <a:pt x="79" y="7"/>
                      <a:pt x="80" y="6"/>
                      <a:pt x="81" y="4"/>
                    </a:cubicBezTo>
                    <a:cubicBezTo>
                      <a:pt x="79" y="6"/>
                      <a:pt x="76" y="7"/>
                      <a:pt x="73" y="6"/>
                    </a:cubicBezTo>
                    <a:cubicBezTo>
                      <a:pt x="71" y="6"/>
                      <a:pt x="68" y="9"/>
                      <a:pt x="65" y="11"/>
                    </a:cubicBezTo>
                    <a:cubicBezTo>
                      <a:pt x="64" y="12"/>
                      <a:pt x="63" y="13"/>
                      <a:pt x="62" y="13"/>
                    </a:cubicBezTo>
                    <a:cubicBezTo>
                      <a:pt x="59" y="16"/>
                      <a:pt x="55" y="15"/>
                      <a:pt x="53" y="12"/>
                    </a:cubicBezTo>
                    <a:cubicBezTo>
                      <a:pt x="52" y="10"/>
                      <a:pt x="52" y="8"/>
                      <a:pt x="53" y="7"/>
                    </a:cubicBezTo>
                    <a:cubicBezTo>
                      <a:pt x="53" y="7"/>
                      <a:pt x="52" y="7"/>
                      <a:pt x="52" y="7"/>
                    </a:cubicBezTo>
                    <a:cubicBezTo>
                      <a:pt x="48" y="9"/>
                      <a:pt x="44" y="8"/>
                      <a:pt x="42" y="5"/>
                    </a:cubicBezTo>
                    <a:cubicBezTo>
                      <a:pt x="41" y="4"/>
                      <a:pt x="41" y="3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0" y="1"/>
                      <a:pt x="40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8" y="1"/>
                      <a:pt x="38" y="1"/>
                      <a:pt x="37" y="1"/>
                    </a:cubicBezTo>
                    <a:cubicBezTo>
                      <a:pt x="37" y="1"/>
                      <a:pt x="37" y="1"/>
                      <a:pt x="36" y="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2" y="0"/>
                      <a:pt x="31" y="0"/>
                    </a:cubicBezTo>
                    <a:cubicBezTo>
                      <a:pt x="32" y="1"/>
                      <a:pt x="32" y="3"/>
                      <a:pt x="32" y="4"/>
                    </a:cubicBezTo>
                    <a:cubicBezTo>
                      <a:pt x="31" y="5"/>
                      <a:pt x="31" y="7"/>
                      <a:pt x="33" y="10"/>
                    </a:cubicBezTo>
                    <a:cubicBezTo>
                      <a:pt x="34" y="10"/>
                      <a:pt x="34" y="11"/>
                      <a:pt x="35" y="12"/>
                    </a:cubicBezTo>
                    <a:cubicBezTo>
                      <a:pt x="35" y="13"/>
                      <a:pt x="35" y="15"/>
                      <a:pt x="35" y="16"/>
                    </a:cubicBezTo>
                    <a:cubicBezTo>
                      <a:pt x="34" y="17"/>
                      <a:pt x="32" y="18"/>
                      <a:pt x="31" y="18"/>
                    </a:cubicBezTo>
                    <a:cubicBezTo>
                      <a:pt x="31" y="18"/>
                      <a:pt x="30" y="18"/>
                      <a:pt x="30" y="18"/>
                    </a:cubicBezTo>
                    <a:cubicBezTo>
                      <a:pt x="30" y="19"/>
                      <a:pt x="29" y="21"/>
                      <a:pt x="26" y="21"/>
                    </a:cubicBezTo>
                    <a:cubicBezTo>
                      <a:pt x="24" y="21"/>
                      <a:pt x="21" y="19"/>
                      <a:pt x="19" y="18"/>
                    </a:cubicBezTo>
                    <a:cubicBezTo>
                      <a:pt x="19" y="18"/>
                      <a:pt x="18" y="18"/>
                      <a:pt x="17" y="18"/>
                    </a:cubicBezTo>
                    <a:cubicBezTo>
                      <a:pt x="15" y="18"/>
                      <a:pt x="14" y="18"/>
                      <a:pt x="13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1"/>
                      <a:pt x="13" y="21"/>
                    </a:cubicBezTo>
                    <a:cubicBezTo>
                      <a:pt x="13" y="22"/>
                      <a:pt x="13" y="22"/>
                      <a:pt x="13" y="23"/>
                    </a:cubicBezTo>
                    <a:cubicBezTo>
                      <a:pt x="13" y="23"/>
                      <a:pt x="14" y="24"/>
                      <a:pt x="14" y="24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4" y="26"/>
                      <a:pt x="14" y="26"/>
                      <a:pt x="13" y="26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8"/>
                      <a:pt x="13" y="28"/>
                      <a:pt x="13" y="29"/>
                    </a:cubicBezTo>
                    <a:cubicBezTo>
                      <a:pt x="11" y="31"/>
                      <a:pt x="9" y="32"/>
                      <a:pt x="8" y="33"/>
                    </a:cubicBezTo>
                    <a:cubicBezTo>
                      <a:pt x="10" y="35"/>
                      <a:pt x="12" y="38"/>
                      <a:pt x="11" y="40"/>
                    </a:cubicBezTo>
                    <a:cubicBezTo>
                      <a:pt x="10" y="41"/>
                      <a:pt x="9" y="41"/>
                      <a:pt x="9" y="42"/>
                    </a:cubicBezTo>
                    <a:cubicBezTo>
                      <a:pt x="9" y="42"/>
                      <a:pt x="9" y="42"/>
                      <a:pt x="9" y="43"/>
                    </a:cubicBezTo>
                    <a:cubicBezTo>
                      <a:pt x="9" y="46"/>
                      <a:pt x="6" y="47"/>
                      <a:pt x="2" y="48"/>
                    </a:cubicBezTo>
                    <a:cubicBezTo>
                      <a:pt x="2" y="49"/>
                      <a:pt x="2" y="50"/>
                      <a:pt x="2" y="52"/>
                    </a:cubicBezTo>
                    <a:cubicBezTo>
                      <a:pt x="1" y="52"/>
                      <a:pt x="1" y="53"/>
                      <a:pt x="1" y="53"/>
                    </a:cubicBezTo>
                    <a:cubicBezTo>
                      <a:pt x="1" y="55"/>
                      <a:pt x="1" y="56"/>
                      <a:pt x="1" y="58"/>
                    </a:cubicBezTo>
                    <a:cubicBezTo>
                      <a:pt x="1" y="58"/>
                      <a:pt x="1" y="58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6" name="Freeform 1210">
                <a:extLst>
                  <a:ext uri="{FF2B5EF4-FFF2-40B4-BE49-F238E27FC236}">
                    <a16:creationId xmlns:a16="http://schemas.microsoft.com/office/drawing/2014/main" id="{DD7DF7F9-14BC-EC4C-8469-D8F89AB33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9" y="2894"/>
                <a:ext cx="109" cy="176"/>
              </a:xfrm>
              <a:custGeom>
                <a:avLst/>
                <a:gdLst>
                  <a:gd name="T0" fmla="*/ 77 w 114"/>
                  <a:gd name="T1" fmla="*/ 1 h 183"/>
                  <a:gd name="T2" fmla="*/ 65 w 114"/>
                  <a:gd name="T3" fmla="*/ 3 h 183"/>
                  <a:gd name="T4" fmla="*/ 56 w 114"/>
                  <a:gd name="T5" fmla="*/ 8 h 183"/>
                  <a:gd name="T6" fmla="*/ 55 w 114"/>
                  <a:gd name="T7" fmla="*/ 17 h 183"/>
                  <a:gd name="T8" fmla="*/ 48 w 114"/>
                  <a:gd name="T9" fmla="*/ 22 h 183"/>
                  <a:gd name="T10" fmla="*/ 43 w 114"/>
                  <a:gd name="T11" fmla="*/ 29 h 183"/>
                  <a:gd name="T12" fmla="*/ 37 w 114"/>
                  <a:gd name="T13" fmla="*/ 27 h 183"/>
                  <a:gd name="T14" fmla="*/ 27 w 114"/>
                  <a:gd name="T15" fmla="*/ 27 h 183"/>
                  <a:gd name="T16" fmla="*/ 9 w 114"/>
                  <a:gd name="T17" fmla="*/ 20 h 183"/>
                  <a:gd name="T18" fmla="*/ 3 w 114"/>
                  <a:gd name="T19" fmla="*/ 17 h 183"/>
                  <a:gd name="T20" fmla="*/ 1 w 114"/>
                  <a:gd name="T21" fmla="*/ 19 h 183"/>
                  <a:gd name="T22" fmla="*/ 0 w 114"/>
                  <a:gd name="T23" fmla="*/ 19 h 183"/>
                  <a:gd name="T24" fmla="*/ 11 w 114"/>
                  <a:gd name="T25" fmla="*/ 27 h 183"/>
                  <a:gd name="T26" fmla="*/ 28 w 114"/>
                  <a:gd name="T27" fmla="*/ 41 h 183"/>
                  <a:gd name="T28" fmla="*/ 30 w 114"/>
                  <a:gd name="T29" fmla="*/ 57 h 183"/>
                  <a:gd name="T30" fmla="*/ 32 w 114"/>
                  <a:gd name="T31" fmla="*/ 73 h 183"/>
                  <a:gd name="T32" fmla="*/ 34 w 114"/>
                  <a:gd name="T33" fmla="*/ 76 h 183"/>
                  <a:gd name="T34" fmla="*/ 34 w 114"/>
                  <a:gd name="T35" fmla="*/ 79 h 183"/>
                  <a:gd name="T36" fmla="*/ 42 w 114"/>
                  <a:gd name="T37" fmla="*/ 82 h 183"/>
                  <a:gd name="T38" fmla="*/ 47 w 114"/>
                  <a:gd name="T39" fmla="*/ 98 h 183"/>
                  <a:gd name="T40" fmla="*/ 39 w 114"/>
                  <a:gd name="T41" fmla="*/ 102 h 183"/>
                  <a:gd name="T42" fmla="*/ 20 w 114"/>
                  <a:gd name="T43" fmla="*/ 120 h 183"/>
                  <a:gd name="T44" fmla="*/ 5 w 114"/>
                  <a:gd name="T45" fmla="*/ 130 h 183"/>
                  <a:gd name="T46" fmla="*/ 1 w 114"/>
                  <a:gd name="T47" fmla="*/ 138 h 183"/>
                  <a:gd name="T48" fmla="*/ 4 w 114"/>
                  <a:gd name="T49" fmla="*/ 149 h 183"/>
                  <a:gd name="T50" fmla="*/ 2 w 114"/>
                  <a:gd name="T51" fmla="*/ 172 h 183"/>
                  <a:gd name="T52" fmla="*/ 12 w 114"/>
                  <a:gd name="T53" fmla="*/ 176 h 183"/>
                  <a:gd name="T54" fmla="*/ 19 w 114"/>
                  <a:gd name="T55" fmla="*/ 180 h 183"/>
                  <a:gd name="T56" fmla="*/ 31 w 114"/>
                  <a:gd name="T57" fmla="*/ 183 h 183"/>
                  <a:gd name="T58" fmla="*/ 74 w 114"/>
                  <a:gd name="T59" fmla="*/ 174 h 183"/>
                  <a:gd name="T60" fmla="*/ 77 w 114"/>
                  <a:gd name="T61" fmla="*/ 170 h 183"/>
                  <a:gd name="T62" fmla="*/ 97 w 114"/>
                  <a:gd name="T63" fmla="*/ 154 h 183"/>
                  <a:gd name="T64" fmla="*/ 111 w 114"/>
                  <a:gd name="T65" fmla="*/ 131 h 183"/>
                  <a:gd name="T66" fmla="*/ 96 w 114"/>
                  <a:gd name="T67" fmla="*/ 117 h 183"/>
                  <a:gd name="T68" fmla="*/ 103 w 114"/>
                  <a:gd name="T69" fmla="*/ 112 h 183"/>
                  <a:gd name="T70" fmla="*/ 98 w 114"/>
                  <a:gd name="T71" fmla="*/ 101 h 183"/>
                  <a:gd name="T72" fmla="*/ 95 w 114"/>
                  <a:gd name="T73" fmla="*/ 94 h 183"/>
                  <a:gd name="T74" fmla="*/ 94 w 114"/>
                  <a:gd name="T75" fmla="*/ 84 h 183"/>
                  <a:gd name="T76" fmla="*/ 98 w 114"/>
                  <a:gd name="T77" fmla="*/ 79 h 183"/>
                  <a:gd name="T78" fmla="*/ 87 w 114"/>
                  <a:gd name="T79" fmla="*/ 62 h 183"/>
                  <a:gd name="T80" fmla="*/ 91 w 114"/>
                  <a:gd name="T81" fmla="*/ 53 h 183"/>
                  <a:gd name="T82" fmla="*/ 90 w 114"/>
                  <a:gd name="T83" fmla="*/ 40 h 183"/>
                  <a:gd name="T84" fmla="*/ 81 w 114"/>
                  <a:gd name="T85" fmla="*/ 33 h 183"/>
                  <a:gd name="T86" fmla="*/ 85 w 114"/>
                  <a:gd name="T87" fmla="*/ 18 h 183"/>
                  <a:gd name="T88" fmla="*/ 87 w 114"/>
                  <a:gd name="T89" fmla="*/ 15 h 183"/>
                  <a:gd name="T90" fmla="*/ 89 w 114"/>
                  <a:gd name="T91" fmla="*/ 8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4" h="183">
                    <a:moveTo>
                      <a:pt x="89" y="8"/>
                    </a:moveTo>
                    <a:cubicBezTo>
                      <a:pt x="89" y="8"/>
                      <a:pt x="86" y="6"/>
                      <a:pt x="85" y="6"/>
                    </a:cubicBezTo>
                    <a:cubicBezTo>
                      <a:pt x="82" y="5"/>
                      <a:pt x="79" y="3"/>
                      <a:pt x="77" y="1"/>
                    </a:cubicBezTo>
                    <a:cubicBezTo>
                      <a:pt x="77" y="1"/>
                      <a:pt x="77" y="0"/>
                      <a:pt x="75" y="0"/>
                    </a:cubicBezTo>
                    <a:cubicBezTo>
                      <a:pt x="74" y="0"/>
                      <a:pt x="72" y="0"/>
                      <a:pt x="72" y="1"/>
                    </a:cubicBezTo>
                    <a:cubicBezTo>
                      <a:pt x="70" y="3"/>
                      <a:pt x="68" y="3"/>
                      <a:pt x="65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2" y="3"/>
                      <a:pt x="61" y="3"/>
                      <a:pt x="61" y="3"/>
                    </a:cubicBezTo>
                    <a:cubicBezTo>
                      <a:pt x="60" y="5"/>
                      <a:pt x="58" y="7"/>
                      <a:pt x="56" y="8"/>
                    </a:cubicBezTo>
                    <a:cubicBezTo>
                      <a:pt x="55" y="9"/>
                      <a:pt x="54" y="9"/>
                      <a:pt x="54" y="10"/>
                    </a:cubicBezTo>
                    <a:cubicBezTo>
                      <a:pt x="54" y="11"/>
                      <a:pt x="54" y="12"/>
                      <a:pt x="54" y="13"/>
                    </a:cubicBezTo>
                    <a:cubicBezTo>
                      <a:pt x="54" y="14"/>
                      <a:pt x="55" y="16"/>
                      <a:pt x="55" y="17"/>
                    </a:cubicBezTo>
                    <a:cubicBezTo>
                      <a:pt x="55" y="18"/>
                      <a:pt x="55" y="19"/>
                      <a:pt x="54" y="20"/>
                    </a:cubicBezTo>
                    <a:cubicBezTo>
                      <a:pt x="53" y="21"/>
                      <a:pt x="52" y="22"/>
                      <a:pt x="49" y="22"/>
                    </a:cubicBezTo>
                    <a:cubicBezTo>
                      <a:pt x="49" y="22"/>
                      <a:pt x="49" y="22"/>
                      <a:pt x="48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8" y="23"/>
                      <a:pt x="48" y="25"/>
                      <a:pt x="46" y="27"/>
                    </a:cubicBezTo>
                    <a:cubicBezTo>
                      <a:pt x="46" y="28"/>
                      <a:pt x="45" y="29"/>
                      <a:pt x="43" y="29"/>
                    </a:cubicBezTo>
                    <a:cubicBezTo>
                      <a:pt x="41" y="29"/>
                      <a:pt x="40" y="28"/>
                      <a:pt x="40" y="27"/>
                    </a:cubicBezTo>
                    <a:cubicBezTo>
                      <a:pt x="39" y="27"/>
                      <a:pt x="39" y="26"/>
                      <a:pt x="39" y="26"/>
                    </a:cubicBezTo>
                    <a:cubicBezTo>
                      <a:pt x="38" y="27"/>
                      <a:pt x="38" y="27"/>
                      <a:pt x="37" y="27"/>
                    </a:cubicBezTo>
                    <a:cubicBezTo>
                      <a:pt x="36" y="27"/>
                      <a:pt x="34" y="26"/>
                      <a:pt x="33" y="26"/>
                    </a:cubicBezTo>
                    <a:cubicBezTo>
                      <a:pt x="33" y="25"/>
                      <a:pt x="32" y="25"/>
                      <a:pt x="31" y="25"/>
                    </a:cubicBezTo>
                    <a:cubicBezTo>
                      <a:pt x="31" y="26"/>
                      <a:pt x="29" y="27"/>
                      <a:pt x="27" y="27"/>
                    </a:cubicBezTo>
                    <a:cubicBezTo>
                      <a:pt x="25" y="27"/>
                      <a:pt x="23" y="27"/>
                      <a:pt x="20" y="26"/>
                    </a:cubicBezTo>
                    <a:cubicBezTo>
                      <a:pt x="19" y="26"/>
                      <a:pt x="18" y="26"/>
                      <a:pt x="17" y="25"/>
                    </a:cubicBezTo>
                    <a:cubicBezTo>
                      <a:pt x="14" y="25"/>
                      <a:pt x="11" y="22"/>
                      <a:pt x="9" y="20"/>
                    </a:cubicBezTo>
                    <a:cubicBezTo>
                      <a:pt x="8" y="18"/>
                      <a:pt x="6" y="16"/>
                      <a:pt x="5" y="16"/>
                    </a:cubicBezTo>
                    <a:cubicBezTo>
                      <a:pt x="4" y="16"/>
                      <a:pt x="4" y="16"/>
                      <a:pt x="4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7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0"/>
                      <a:pt x="3" y="21"/>
                      <a:pt x="4" y="22"/>
                    </a:cubicBezTo>
                    <a:cubicBezTo>
                      <a:pt x="5" y="23"/>
                      <a:pt x="7" y="25"/>
                      <a:pt x="9" y="26"/>
                    </a:cubicBezTo>
                    <a:cubicBezTo>
                      <a:pt x="9" y="26"/>
                      <a:pt x="10" y="27"/>
                      <a:pt x="11" y="27"/>
                    </a:cubicBezTo>
                    <a:cubicBezTo>
                      <a:pt x="12" y="28"/>
                      <a:pt x="14" y="28"/>
                      <a:pt x="15" y="29"/>
                    </a:cubicBezTo>
                    <a:cubicBezTo>
                      <a:pt x="22" y="32"/>
                      <a:pt x="29" y="34"/>
                      <a:pt x="28" y="39"/>
                    </a:cubicBezTo>
                    <a:cubicBezTo>
                      <a:pt x="28" y="39"/>
                      <a:pt x="28" y="40"/>
                      <a:pt x="28" y="41"/>
                    </a:cubicBezTo>
                    <a:cubicBezTo>
                      <a:pt x="27" y="43"/>
                      <a:pt x="27" y="47"/>
                      <a:pt x="28" y="47"/>
                    </a:cubicBezTo>
                    <a:cubicBezTo>
                      <a:pt x="30" y="49"/>
                      <a:pt x="30" y="52"/>
                      <a:pt x="30" y="54"/>
                    </a:cubicBezTo>
                    <a:cubicBezTo>
                      <a:pt x="30" y="55"/>
                      <a:pt x="30" y="57"/>
                      <a:pt x="30" y="57"/>
                    </a:cubicBezTo>
                    <a:cubicBezTo>
                      <a:pt x="33" y="59"/>
                      <a:pt x="34" y="63"/>
                      <a:pt x="33" y="66"/>
                    </a:cubicBezTo>
                    <a:cubicBezTo>
                      <a:pt x="32" y="69"/>
                      <a:pt x="31" y="70"/>
                      <a:pt x="30" y="71"/>
                    </a:cubicBezTo>
                    <a:cubicBezTo>
                      <a:pt x="31" y="71"/>
                      <a:pt x="31" y="73"/>
                      <a:pt x="32" y="73"/>
                    </a:cubicBezTo>
                    <a:cubicBezTo>
                      <a:pt x="33" y="74"/>
                      <a:pt x="33" y="74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4" y="76"/>
                    </a:cubicBezTo>
                    <a:cubicBezTo>
                      <a:pt x="34" y="76"/>
                      <a:pt x="34" y="77"/>
                      <a:pt x="34" y="77"/>
                    </a:cubicBezTo>
                    <a:cubicBezTo>
                      <a:pt x="34" y="77"/>
                      <a:pt x="34" y="78"/>
                      <a:pt x="34" y="78"/>
                    </a:cubicBezTo>
                    <a:cubicBezTo>
                      <a:pt x="34" y="78"/>
                      <a:pt x="34" y="78"/>
                      <a:pt x="34" y="79"/>
                    </a:cubicBezTo>
                    <a:cubicBezTo>
                      <a:pt x="34" y="79"/>
                      <a:pt x="34" y="79"/>
                      <a:pt x="34" y="79"/>
                    </a:cubicBezTo>
                    <a:cubicBezTo>
                      <a:pt x="36" y="79"/>
                      <a:pt x="38" y="80"/>
                      <a:pt x="40" y="81"/>
                    </a:cubicBezTo>
                    <a:cubicBezTo>
                      <a:pt x="41" y="82"/>
                      <a:pt x="42" y="82"/>
                      <a:pt x="42" y="82"/>
                    </a:cubicBezTo>
                    <a:cubicBezTo>
                      <a:pt x="47" y="84"/>
                      <a:pt x="47" y="88"/>
                      <a:pt x="48" y="91"/>
                    </a:cubicBezTo>
                    <a:cubicBezTo>
                      <a:pt x="48" y="92"/>
                      <a:pt x="48" y="92"/>
                      <a:pt x="48" y="93"/>
                    </a:cubicBezTo>
                    <a:cubicBezTo>
                      <a:pt x="48" y="96"/>
                      <a:pt x="48" y="97"/>
                      <a:pt x="47" y="98"/>
                    </a:cubicBezTo>
                    <a:cubicBezTo>
                      <a:pt x="46" y="99"/>
                      <a:pt x="44" y="100"/>
                      <a:pt x="42" y="98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1" y="98"/>
                      <a:pt x="40" y="99"/>
                      <a:pt x="39" y="102"/>
                    </a:cubicBezTo>
                    <a:cubicBezTo>
                      <a:pt x="38" y="108"/>
                      <a:pt x="31" y="115"/>
                      <a:pt x="26" y="115"/>
                    </a:cubicBezTo>
                    <a:cubicBezTo>
                      <a:pt x="25" y="115"/>
                      <a:pt x="25" y="116"/>
                      <a:pt x="24" y="117"/>
                    </a:cubicBezTo>
                    <a:cubicBezTo>
                      <a:pt x="23" y="118"/>
                      <a:pt x="22" y="120"/>
                      <a:pt x="20" y="120"/>
                    </a:cubicBezTo>
                    <a:cubicBezTo>
                      <a:pt x="17" y="121"/>
                      <a:pt x="15" y="122"/>
                      <a:pt x="15" y="124"/>
                    </a:cubicBezTo>
                    <a:cubicBezTo>
                      <a:pt x="15" y="126"/>
                      <a:pt x="15" y="127"/>
                      <a:pt x="14" y="128"/>
                    </a:cubicBezTo>
                    <a:cubicBezTo>
                      <a:pt x="12" y="130"/>
                      <a:pt x="8" y="130"/>
                      <a:pt x="5" y="130"/>
                    </a:cubicBezTo>
                    <a:cubicBezTo>
                      <a:pt x="5" y="130"/>
                      <a:pt x="5" y="132"/>
                      <a:pt x="4" y="132"/>
                    </a:cubicBezTo>
                    <a:cubicBezTo>
                      <a:pt x="4" y="134"/>
                      <a:pt x="3" y="136"/>
                      <a:pt x="1" y="137"/>
                    </a:cubicBezTo>
                    <a:cubicBezTo>
                      <a:pt x="1" y="137"/>
                      <a:pt x="1" y="138"/>
                      <a:pt x="1" y="138"/>
                    </a:cubicBezTo>
                    <a:cubicBezTo>
                      <a:pt x="1" y="138"/>
                      <a:pt x="1" y="139"/>
                      <a:pt x="2" y="141"/>
                    </a:cubicBezTo>
                    <a:cubicBezTo>
                      <a:pt x="4" y="143"/>
                      <a:pt x="4" y="146"/>
                      <a:pt x="4" y="147"/>
                    </a:cubicBezTo>
                    <a:cubicBezTo>
                      <a:pt x="4" y="148"/>
                      <a:pt x="4" y="149"/>
                      <a:pt x="4" y="149"/>
                    </a:cubicBezTo>
                    <a:cubicBezTo>
                      <a:pt x="4" y="149"/>
                      <a:pt x="4" y="150"/>
                      <a:pt x="4" y="150"/>
                    </a:cubicBezTo>
                    <a:cubicBezTo>
                      <a:pt x="6" y="153"/>
                      <a:pt x="8" y="158"/>
                      <a:pt x="6" y="163"/>
                    </a:cubicBezTo>
                    <a:cubicBezTo>
                      <a:pt x="4" y="168"/>
                      <a:pt x="3" y="171"/>
                      <a:pt x="2" y="172"/>
                    </a:cubicBezTo>
                    <a:cubicBezTo>
                      <a:pt x="4" y="172"/>
                      <a:pt x="5" y="173"/>
                      <a:pt x="6" y="174"/>
                    </a:cubicBezTo>
                    <a:cubicBezTo>
                      <a:pt x="8" y="175"/>
                      <a:pt x="10" y="176"/>
                      <a:pt x="11" y="176"/>
                    </a:cubicBezTo>
                    <a:cubicBezTo>
                      <a:pt x="11" y="176"/>
                      <a:pt x="12" y="176"/>
                      <a:pt x="12" y="176"/>
                    </a:cubicBezTo>
                    <a:cubicBezTo>
                      <a:pt x="14" y="176"/>
                      <a:pt x="15" y="178"/>
                      <a:pt x="16" y="179"/>
                    </a:cubicBezTo>
                    <a:cubicBezTo>
                      <a:pt x="17" y="179"/>
                      <a:pt x="17" y="180"/>
                      <a:pt x="17" y="180"/>
                    </a:cubicBezTo>
                    <a:cubicBezTo>
                      <a:pt x="18" y="180"/>
                      <a:pt x="19" y="180"/>
                      <a:pt x="19" y="180"/>
                    </a:cubicBezTo>
                    <a:cubicBezTo>
                      <a:pt x="21" y="180"/>
                      <a:pt x="21" y="180"/>
                      <a:pt x="22" y="181"/>
                    </a:cubicBezTo>
                    <a:cubicBezTo>
                      <a:pt x="24" y="182"/>
                      <a:pt x="25" y="183"/>
                      <a:pt x="30" y="183"/>
                    </a:cubicBezTo>
                    <a:cubicBezTo>
                      <a:pt x="31" y="183"/>
                      <a:pt x="31" y="183"/>
                      <a:pt x="31" y="183"/>
                    </a:cubicBezTo>
                    <a:cubicBezTo>
                      <a:pt x="35" y="182"/>
                      <a:pt x="42" y="180"/>
                      <a:pt x="49" y="178"/>
                    </a:cubicBezTo>
                    <a:cubicBezTo>
                      <a:pt x="55" y="176"/>
                      <a:pt x="62" y="175"/>
                      <a:pt x="66" y="175"/>
                    </a:cubicBezTo>
                    <a:cubicBezTo>
                      <a:pt x="69" y="175"/>
                      <a:pt x="72" y="174"/>
                      <a:pt x="74" y="174"/>
                    </a:cubicBezTo>
                    <a:cubicBezTo>
                      <a:pt x="75" y="173"/>
                      <a:pt x="75" y="173"/>
                      <a:pt x="75" y="173"/>
                    </a:cubicBezTo>
                    <a:cubicBezTo>
                      <a:pt x="76" y="172"/>
                      <a:pt x="76" y="171"/>
                      <a:pt x="77" y="170"/>
                    </a:cubicBezTo>
                    <a:cubicBezTo>
                      <a:pt x="77" y="170"/>
                      <a:pt x="77" y="170"/>
                      <a:pt x="77" y="170"/>
                    </a:cubicBezTo>
                    <a:cubicBezTo>
                      <a:pt x="78" y="169"/>
                      <a:pt x="79" y="168"/>
                      <a:pt x="80" y="167"/>
                    </a:cubicBezTo>
                    <a:cubicBezTo>
                      <a:pt x="82" y="165"/>
                      <a:pt x="84" y="163"/>
                      <a:pt x="87" y="162"/>
                    </a:cubicBezTo>
                    <a:cubicBezTo>
                      <a:pt x="91" y="159"/>
                      <a:pt x="95" y="157"/>
                      <a:pt x="97" y="154"/>
                    </a:cubicBezTo>
                    <a:cubicBezTo>
                      <a:pt x="98" y="150"/>
                      <a:pt x="102" y="147"/>
                      <a:pt x="106" y="145"/>
                    </a:cubicBezTo>
                    <a:cubicBezTo>
                      <a:pt x="109" y="142"/>
                      <a:pt x="112" y="140"/>
                      <a:pt x="113" y="138"/>
                    </a:cubicBezTo>
                    <a:cubicBezTo>
                      <a:pt x="114" y="136"/>
                      <a:pt x="114" y="135"/>
                      <a:pt x="111" y="131"/>
                    </a:cubicBezTo>
                    <a:cubicBezTo>
                      <a:pt x="109" y="129"/>
                      <a:pt x="105" y="127"/>
                      <a:pt x="102" y="125"/>
                    </a:cubicBezTo>
                    <a:cubicBezTo>
                      <a:pt x="99" y="123"/>
                      <a:pt x="96" y="121"/>
                      <a:pt x="96" y="119"/>
                    </a:cubicBezTo>
                    <a:cubicBezTo>
                      <a:pt x="96" y="118"/>
                      <a:pt x="96" y="118"/>
                      <a:pt x="96" y="117"/>
                    </a:cubicBezTo>
                    <a:cubicBezTo>
                      <a:pt x="97" y="116"/>
                      <a:pt x="99" y="115"/>
                      <a:pt x="100" y="114"/>
                    </a:cubicBezTo>
                    <a:cubicBezTo>
                      <a:pt x="101" y="114"/>
                      <a:pt x="102" y="113"/>
                      <a:pt x="102" y="113"/>
                    </a:cubicBezTo>
                    <a:cubicBezTo>
                      <a:pt x="103" y="113"/>
                      <a:pt x="103" y="113"/>
                      <a:pt x="103" y="112"/>
                    </a:cubicBezTo>
                    <a:cubicBezTo>
                      <a:pt x="103" y="112"/>
                      <a:pt x="102" y="111"/>
                      <a:pt x="101" y="110"/>
                    </a:cubicBezTo>
                    <a:cubicBezTo>
                      <a:pt x="99" y="110"/>
                      <a:pt x="98" y="109"/>
                      <a:pt x="97" y="107"/>
                    </a:cubicBezTo>
                    <a:cubicBezTo>
                      <a:pt x="95" y="105"/>
                      <a:pt x="97" y="102"/>
                      <a:pt x="98" y="101"/>
                    </a:cubicBezTo>
                    <a:cubicBezTo>
                      <a:pt x="98" y="101"/>
                      <a:pt x="97" y="101"/>
                      <a:pt x="97" y="101"/>
                    </a:cubicBezTo>
                    <a:cubicBezTo>
                      <a:pt x="95" y="100"/>
                      <a:pt x="93" y="99"/>
                      <a:pt x="93" y="97"/>
                    </a:cubicBezTo>
                    <a:cubicBezTo>
                      <a:pt x="92" y="95"/>
                      <a:pt x="94" y="94"/>
                      <a:pt x="95" y="94"/>
                    </a:cubicBezTo>
                    <a:cubicBezTo>
                      <a:pt x="95" y="94"/>
                      <a:pt x="95" y="94"/>
                      <a:pt x="95" y="94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94" y="91"/>
                      <a:pt x="92" y="87"/>
                      <a:pt x="94" y="84"/>
                    </a:cubicBezTo>
                    <a:cubicBezTo>
                      <a:pt x="95" y="82"/>
                      <a:pt x="97" y="82"/>
                      <a:pt x="98" y="81"/>
                    </a:cubicBezTo>
                    <a:cubicBezTo>
                      <a:pt x="98" y="81"/>
                      <a:pt x="98" y="81"/>
                      <a:pt x="99" y="81"/>
                    </a:cubicBezTo>
                    <a:cubicBezTo>
                      <a:pt x="98" y="81"/>
                      <a:pt x="98" y="80"/>
                      <a:pt x="98" y="79"/>
                    </a:cubicBezTo>
                    <a:cubicBezTo>
                      <a:pt x="95" y="74"/>
                      <a:pt x="91" y="68"/>
                      <a:pt x="88" y="64"/>
                    </a:cubicBezTo>
                    <a:cubicBezTo>
                      <a:pt x="88" y="64"/>
                      <a:pt x="88" y="63"/>
                      <a:pt x="87" y="63"/>
                    </a:cubicBezTo>
                    <a:cubicBezTo>
                      <a:pt x="87" y="62"/>
                      <a:pt x="87" y="62"/>
                      <a:pt x="87" y="62"/>
                    </a:cubicBezTo>
                    <a:cubicBezTo>
                      <a:pt x="87" y="62"/>
                      <a:pt x="87" y="61"/>
                      <a:pt x="86" y="61"/>
                    </a:cubicBezTo>
                    <a:cubicBezTo>
                      <a:pt x="86" y="60"/>
                      <a:pt x="86" y="60"/>
                      <a:pt x="86" y="59"/>
                    </a:cubicBezTo>
                    <a:cubicBezTo>
                      <a:pt x="87" y="57"/>
                      <a:pt x="89" y="54"/>
                      <a:pt x="91" y="53"/>
                    </a:cubicBezTo>
                    <a:cubicBezTo>
                      <a:pt x="91" y="53"/>
                      <a:pt x="91" y="53"/>
                      <a:pt x="92" y="52"/>
                    </a:cubicBezTo>
                    <a:cubicBezTo>
                      <a:pt x="94" y="51"/>
                      <a:pt x="97" y="47"/>
                      <a:pt x="97" y="46"/>
                    </a:cubicBezTo>
                    <a:cubicBezTo>
                      <a:pt x="97" y="45"/>
                      <a:pt x="92" y="41"/>
                      <a:pt x="90" y="40"/>
                    </a:cubicBezTo>
                    <a:cubicBezTo>
                      <a:pt x="90" y="39"/>
                      <a:pt x="89" y="39"/>
                      <a:pt x="89" y="39"/>
                    </a:cubicBezTo>
                    <a:cubicBezTo>
                      <a:pt x="87" y="39"/>
                      <a:pt x="84" y="38"/>
                      <a:pt x="82" y="35"/>
                    </a:cubicBezTo>
                    <a:cubicBezTo>
                      <a:pt x="82" y="34"/>
                      <a:pt x="81" y="33"/>
                      <a:pt x="81" y="33"/>
                    </a:cubicBezTo>
                    <a:cubicBezTo>
                      <a:pt x="80" y="31"/>
                      <a:pt x="79" y="29"/>
                      <a:pt x="81" y="26"/>
                    </a:cubicBezTo>
                    <a:cubicBezTo>
                      <a:pt x="82" y="25"/>
                      <a:pt x="82" y="23"/>
                      <a:pt x="82" y="22"/>
                    </a:cubicBezTo>
                    <a:cubicBezTo>
                      <a:pt x="82" y="19"/>
                      <a:pt x="84" y="19"/>
                      <a:pt x="85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7" y="17"/>
                      <a:pt x="87" y="16"/>
                      <a:pt x="87" y="16"/>
                    </a:cubicBezTo>
                    <a:cubicBezTo>
                      <a:pt x="87" y="16"/>
                      <a:pt x="87" y="16"/>
                      <a:pt x="87" y="15"/>
                    </a:cubicBezTo>
                    <a:cubicBezTo>
                      <a:pt x="88" y="15"/>
                      <a:pt x="88" y="14"/>
                      <a:pt x="89" y="13"/>
                    </a:cubicBezTo>
                    <a:cubicBezTo>
                      <a:pt x="89" y="13"/>
                      <a:pt x="89" y="12"/>
                      <a:pt x="89" y="12"/>
                    </a:cubicBezTo>
                    <a:cubicBezTo>
                      <a:pt x="89" y="10"/>
                      <a:pt x="89" y="9"/>
                      <a:pt x="8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7" name="Freeform 1211">
                <a:extLst>
                  <a:ext uri="{FF2B5EF4-FFF2-40B4-BE49-F238E27FC236}">
                    <a16:creationId xmlns:a16="http://schemas.microsoft.com/office/drawing/2014/main" id="{E729B0BE-7DE7-C54D-A452-BB484550D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3" y="3211"/>
                <a:ext cx="137" cy="116"/>
              </a:xfrm>
              <a:custGeom>
                <a:avLst/>
                <a:gdLst>
                  <a:gd name="T0" fmla="*/ 98 w 143"/>
                  <a:gd name="T1" fmla="*/ 106 h 121"/>
                  <a:gd name="T2" fmla="*/ 130 w 143"/>
                  <a:gd name="T3" fmla="*/ 107 h 121"/>
                  <a:gd name="T4" fmla="*/ 138 w 143"/>
                  <a:gd name="T5" fmla="*/ 101 h 121"/>
                  <a:gd name="T6" fmla="*/ 130 w 143"/>
                  <a:gd name="T7" fmla="*/ 97 h 121"/>
                  <a:gd name="T8" fmla="*/ 130 w 143"/>
                  <a:gd name="T9" fmla="*/ 91 h 121"/>
                  <a:gd name="T10" fmla="*/ 129 w 143"/>
                  <a:gd name="T11" fmla="*/ 83 h 121"/>
                  <a:gd name="T12" fmla="*/ 132 w 143"/>
                  <a:gd name="T13" fmla="*/ 81 h 121"/>
                  <a:gd name="T14" fmla="*/ 130 w 143"/>
                  <a:gd name="T15" fmla="*/ 74 h 121"/>
                  <a:gd name="T16" fmla="*/ 127 w 143"/>
                  <a:gd name="T17" fmla="*/ 70 h 121"/>
                  <a:gd name="T18" fmla="*/ 121 w 143"/>
                  <a:gd name="T19" fmla="*/ 68 h 121"/>
                  <a:gd name="T20" fmla="*/ 122 w 143"/>
                  <a:gd name="T21" fmla="*/ 64 h 121"/>
                  <a:gd name="T22" fmla="*/ 130 w 143"/>
                  <a:gd name="T23" fmla="*/ 53 h 121"/>
                  <a:gd name="T24" fmla="*/ 131 w 143"/>
                  <a:gd name="T25" fmla="*/ 52 h 121"/>
                  <a:gd name="T26" fmla="*/ 132 w 143"/>
                  <a:gd name="T27" fmla="*/ 51 h 121"/>
                  <a:gd name="T28" fmla="*/ 134 w 143"/>
                  <a:gd name="T29" fmla="*/ 50 h 121"/>
                  <a:gd name="T30" fmla="*/ 136 w 143"/>
                  <a:gd name="T31" fmla="*/ 49 h 121"/>
                  <a:gd name="T32" fmla="*/ 136 w 143"/>
                  <a:gd name="T33" fmla="*/ 49 h 121"/>
                  <a:gd name="T34" fmla="*/ 137 w 143"/>
                  <a:gd name="T35" fmla="*/ 44 h 121"/>
                  <a:gd name="T36" fmla="*/ 142 w 143"/>
                  <a:gd name="T37" fmla="*/ 32 h 121"/>
                  <a:gd name="T38" fmla="*/ 141 w 143"/>
                  <a:gd name="T39" fmla="*/ 31 h 121"/>
                  <a:gd name="T40" fmla="*/ 138 w 143"/>
                  <a:gd name="T41" fmla="*/ 30 h 121"/>
                  <a:gd name="T42" fmla="*/ 127 w 143"/>
                  <a:gd name="T43" fmla="*/ 25 h 121"/>
                  <a:gd name="T44" fmla="*/ 119 w 143"/>
                  <a:gd name="T45" fmla="*/ 24 h 121"/>
                  <a:gd name="T46" fmla="*/ 116 w 143"/>
                  <a:gd name="T47" fmla="*/ 24 h 121"/>
                  <a:gd name="T48" fmla="*/ 111 w 143"/>
                  <a:gd name="T49" fmla="*/ 20 h 121"/>
                  <a:gd name="T50" fmla="*/ 106 w 143"/>
                  <a:gd name="T51" fmla="*/ 17 h 121"/>
                  <a:gd name="T52" fmla="*/ 106 w 143"/>
                  <a:gd name="T53" fmla="*/ 16 h 121"/>
                  <a:gd name="T54" fmla="*/ 102 w 143"/>
                  <a:gd name="T55" fmla="*/ 18 h 121"/>
                  <a:gd name="T56" fmla="*/ 91 w 143"/>
                  <a:gd name="T57" fmla="*/ 9 h 121"/>
                  <a:gd name="T58" fmla="*/ 86 w 143"/>
                  <a:gd name="T59" fmla="*/ 6 h 121"/>
                  <a:gd name="T60" fmla="*/ 79 w 143"/>
                  <a:gd name="T61" fmla="*/ 0 h 121"/>
                  <a:gd name="T62" fmla="*/ 74 w 143"/>
                  <a:gd name="T63" fmla="*/ 8 h 121"/>
                  <a:gd name="T64" fmla="*/ 56 w 143"/>
                  <a:gd name="T65" fmla="*/ 21 h 121"/>
                  <a:gd name="T66" fmla="*/ 37 w 143"/>
                  <a:gd name="T67" fmla="*/ 20 h 121"/>
                  <a:gd name="T68" fmla="*/ 33 w 143"/>
                  <a:gd name="T69" fmla="*/ 22 h 121"/>
                  <a:gd name="T70" fmla="*/ 29 w 143"/>
                  <a:gd name="T71" fmla="*/ 37 h 121"/>
                  <a:gd name="T72" fmla="*/ 18 w 143"/>
                  <a:gd name="T73" fmla="*/ 35 h 121"/>
                  <a:gd name="T74" fmla="*/ 6 w 143"/>
                  <a:gd name="T75" fmla="*/ 35 h 121"/>
                  <a:gd name="T76" fmla="*/ 2 w 143"/>
                  <a:gd name="T77" fmla="*/ 42 h 121"/>
                  <a:gd name="T78" fmla="*/ 16 w 143"/>
                  <a:gd name="T79" fmla="*/ 48 h 121"/>
                  <a:gd name="T80" fmla="*/ 28 w 143"/>
                  <a:gd name="T81" fmla="*/ 52 h 121"/>
                  <a:gd name="T82" fmla="*/ 42 w 143"/>
                  <a:gd name="T83" fmla="*/ 72 h 121"/>
                  <a:gd name="T84" fmla="*/ 41 w 143"/>
                  <a:gd name="T85" fmla="*/ 89 h 121"/>
                  <a:gd name="T86" fmla="*/ 39 w 143"/>
                  <a:gd name="T87" fmla="*/ 111 h 121"/>
                  <a:gd name="T88" fmla="*/ 51 w 143"/>
                  <a:gd name="T89" fmla="*/ 117 h 121"/>
                  <a:gd name="T90" fmla="*/ 60 w 143"/>
                  <a:gd name="T91" fmla="*/ 114 h 121"/>
                  <a:gd name="T92" fmla="*/ 78 w 143"/>
                  <a:gd name="T93" fmla="*/ 120 h 121"/>
                  <a:gd name="T94" fmla="*/ 87 w 143"/>
                  <a:gd name="T95" fmla="*/ 12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3" h="121">
                    <a:moveTo>
                      <a:pt x="87" y="120"/>
                    </a:moveTo>
                    <a:cubicBezTo>
                      <a:pt x="86" y="117"/>
                      <a:pt x="86" y="115"/>
                      <a:pt x="88" y="112"/>
                    </a:cubicBezTo>
                    <a:cubicBezTo>
                      <a:pt x="89" y="109"/>
                      <a:pt x="93" y="107"/>
                      <a:pt x="98" y="106"/>
                    </a:cubicBezTo>
                    <a:cubicBezTo>
                      <a:pt x="98" y="106"/>
                      <a:pt x="99" y="106"/>
                      <a:pt x="100" y="106"/>
                    </a:cubicBezTo>
                    <a:cubicBezTo>
                      <a:pt x="106" y="106"/>
                      <a:pt x="116" y="109"/>
                      <a:pt x="120" y="111"/>
                    </a:cubicBezTo>
                    <a:cubicBezTo>
                      <a:pt x="122" y="113"/>
                      <a:pt x="126" y="112"/>
                      <a:pt x="130" y="107"/>
                    </a:cubicBezTo>
                    <a:cubicBezTo>
                      <a:pt x="133" y="104"/>
                      <a:pt x="135" y="103"/>
                      <a:pt x="137" y="102"/>
                    </a:cubicBezTo>
                    <a:cubicBezTo>
                      <a:pt x="137" y="102"/>
                      <a:pt x="137" y="102"/>
                      <a:pt x="137" y="102"/>
                    </a:cubicBezTo>
                    <a:cubicBezTo>
                      <a:pt x="137" y="102"/>
                      <a:pt x="137" y="101"/>
                      <a:pt x="138" y="101"/>
                    </a:cubicBezTo>
                    <a:cubicBezTo>
                      <a:pt x="137" y="101"/>
                      <a:pt x="137" y="101"/>
                      <a:pt x="136" y="101"/>
                    </a:cubicBezTo>
                    <a:cubicBezTo>
                      <a:pt x="136" y="100"/>
                      <a:pt x="135" y="100"/>
                      <a:pt x="134" y="100"/>
                    </a:cubicBezTo>
                    <a:cubicBezTo>
                      <a:pt x="132" y="100"/>
                      <a:pt x="131" y="99"/>
                      <a:pt x="130" y="97"/>
                    </a:cubicBezTo>
                    <a:cubicBezTo>
                      <a:pt x="129" y="96"/>
                      <a:pt x="129" y="94"/>
                      <a:pt x="130" y="92"/>
                    </a:cubicBezTo>
                    <a:cubicBezTo>
                      <a:pt x="131" y="92"/>
                      <a:pt x="131" y="91"/>
                      <a:pt x="131" y="91"/>
                    </a:cubicBezTo>
                    <a:cubicBezTo>
                      <a:pt x="131" y="92"/>
                      <a:pt x="130" y="91"/>
                      <a:pt x="130" y="91"/>
                    </a:cubicBezTo>
                    <a:cubicBezTo>
                      <a:pt x="129" y="90"/>
                      <a:pt x="128" y="90"/>
                      <a:pt x="127" y="88"/>
                    </a:cubicBezTo>
                    <a:cubicBezTo>
                      <a:pt x="127" y="88"/>
                      <a:pt x="126" y="86"/>
                      <a:pt x="127" y="85"/>
                    </a:cubicBezTo>
                    <a:cubicBezTo>
                      <a:pt x="127" y="83"/>
                      <a:pt x="129" y="83"/>
                      <a:pt x="129" y="83"/>
                    </a:cubicBezTo>
                    <a:cubicBezTo>
                      <a:pt x="130" y="83"/>
                      <a:pt x="130" y="83"/>
                      <a:pt x="130" y="83"/>
                    </a:cubicBezTo>
                    <a:cubicBezTo>
                      <a:pt x="131" y="82"/>
                      <a:pt x="131" y="82"/>
                      <a:pt x="131" y="82"/>
                    </a:cubicBezTo>
                    <a:cubicBezTo>
                      <a:pt x="131" y="82"/>
                      <a:pt x="132" y="81"/>
                      <a:pt x="132" y="81"/>
                    </a:cubicBezTo>
                    <a:cubicBezTo>
                      <a:pt x="131" y="80"/>
                      <a:pt x="130" y="79"/>
                      <a:pt x="130" y="77"/>
                    </a:cubicBezTo>
                    <a:cubicBezTo>
                      <a:pt x="130" y="77"/>
                      <a:pt x="130" y="77"/>
                      <a:pt x="130" y="77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30" y="73"/>
                      <a:pt x="130" y="73"/>
                      <a:pt x="130" y="72"/>
                    </a:cubicBezTo>
                    <a:cubicBezTo>
                      <a:pt x="129" y="72"/>
                      <a:pt x="128" y="71"/>
                      <a:pt x="128" y="69"/>
                    </a:cubicBezTo>
                    <a:cubicBezTo>
                      <a:pt x="128" y="69"/>
                      <a:pt x="127" y="69"/>
                      <a:pt x="127" y="70"/>
                    </a:cubicBezTo>
                    <a:cubicBezTo>
                      <a:pt x="126" y="71"/>
                      <a:pt x="125" y="72"/>
                      <a:pt x="124" y="72"/>
                    </a:cubicBezTo>
                    <a:cubicBezTo>
                      <a:pt x="123" y="72"/>
                      <a:pt x="122" y="71"/>
                      <a:pt x="121" y="71"/>
                    </a:cubicBezTo>
                    <a:cubicBezTo>
                      <a:pt x="121" y="70"/>
                      <a:pt x="121" y="70"/>
                      <a:pt x="121" y="68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121" y="67"/>
                      <a:pt x="121" y="67"/>
                      <a:pt x="121" y="66"/>
                    </a:cubicBezTo>
                    <a:cubicBezTo>
                      <a:pt x="121" y="65"/>
                      <a:pt x="122" y="65"/>
                      <a:pt x="122" y="64"/>
                    </a:cubicBezTo>
                    <a:cubicBezTo>
                      <a:pt x="123" y="61"/>
                      <a:pt x="125" y="59"/>
                      <a:pt x="127" y="57"/>
                    </a:cubicBezTo>
                    <a:cubicBezTo>
                      <a:pt x="128" y="57"/>
                      <a:pt x="129" y="56"/>
                      <a:pt x="129" y="55"/>
                    </a:cubicBezTo>
                    <a:cubicBezTo>
                      <a:pt x="129" y="54"/>
                      <a:pt x="129" y="54"/>
                      <a:pt x="130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3"/>
                      <a:pt x="130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1"/>
                    </a:cubicBezTo>
                    <a:cubicBezTo>
                      <a:pt x="131" y="51"/>
                      <a:pt x="131" y="51"/>
                      <a:pt x="132" y="51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2" y="50"/>
                      <a:pt x="132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4" y="50"/>
                      <a:pt x="134" y="50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35" y="49"/>
                      <a:pt x="135" y="49"/>
                      <a:pt x="136" y="49"/>
                    </a:cubicBezTo>
                    <a:cubicBezTo>
                      <a:pt x="136" y="49"/>
                      <a:pt x="136" y="49"/>
                      <a:pt x="136" y="49"/>
                    </a:cubicBezTo>
                    <a:cubicBezTo>
                      <a:pt x="136" y="49"/>
                      <a:pt x="136" y="49"/>
                      <a:pt x="136" y="49"/>
                    </a:cubicBezTo>
                    <a:cubicBezTo>
                      <a:pt x="136" y="49"/>
                      <a:pt x="136" y="49"/>
                      <a:pt x="136" y="49"/>
                    </a:cubicBezTo>
                    <a:cubicBezTo>
                      <a:pt x="136" y="48"/>
                      <a:pt x="137" y="47"/>
                      <a:pt x="137" y="46"/>
                    </a:cubicBezTo>
                    <a:cubicBezTo>
                      <a:pt x="137" y="45"/>
                      <a:pt x="137" y="44"/>
                      <a:pt x="137" y="44"/>
                    </a:cubicBezTo>
                    <a:cubicBezTo>
                      <a:pt x="137" y="44"/>
                      <a:pt x="137" y="44"/>
                      <a:pt x="137" y="44"/>
                    </a:cubicBezTo>
                    <a:cubicBezTo>
                      <a:pt x="137" y="43"/>
                      <a:pt x="137" y="43"/>
                      <a:pt x="137" y="42"/>
                    </a:cubicBezTo>
                    <a:cubicBezTo>
                      <a:pt x="137" y="41"/>
                      <a:pt x="137" y="41"/>
                      <a:pt x="137" y="41"/>
                    </a:cubicBezTo>
                    <a:cubicBezTo>
                      <a:pt x="138" y="38"/>
                      <a:pt x="139" y="35"/>
                      <a:pt x="142" y="32"/>
                    </a:cubicBezTo>
                    <a:cubicBezTo>
                      <a:pt x="142" y="32"/>
                      <a:pt x="142" y="32"/>
                      <a:pt x="143" y="31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41" y="31"/>
                      <a:pt x="141" y="31"/>
                      <a:pt x="141" y="31"/>
                    </a:cubicBezTo>
                    <a:cubicBezTo>
                      <a:pt x="141" y="31"/>
                      <a:pt x="141" y="31"/>
                      <a:pt x="141" y="31"/>
                    </a:cubicBezTo>
                    <a:cubicBezTo>
                      <a:pt x="141" y="31"/>
                      <a:pt x="141" y="31"/>
                      <a:pt x="141" y="31"/>
                    </a:cubicBezTo>
                    <a:cubicBezTo>
                      <a:pt x="140" y="31"/>
                      <a:pt x="139" y="31"/>
                      <a:pt x="138" y="30"/>
                    </a:cubicBezTo>
                    <a:cubicBezTo>
                      <a:pt x="138" y="30"/>
                      <a:pt x="137" y="29"/>
                      <a:pt x="135" y="29"/>
                    </a:cubicBezTo>
                    <a:cubicBezTo>
                      <a:pt x="132" y="29"/>
                      <a:pt x="129" y="28"/>
                      <a:pt x="127" y="25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7" y="25"/>
                      <a:pt x="126" y="25"/>
                      <a:pt x="125" y="25"/>
                    </a:cubicBezTo>
                    <a:cubicBezTo>
                      <a:pt x="125" y="25"/>
                      <a:pt x="125" y="25"/>
                      <a:pt x="125" y="25"/>
                    </a:cubicBezTo>
                    <a:cubicBezTo>
                      <a:pt x="123" y="24"/>
                      <a:pt x="121" y="24"/>
                      <a:pt x="119" y="24"/>
                    </a:cubicBezTo>
                    <a:cubicBezTo>
                      <a:pt x="118" y="24"/>
                      <a:pt x="118" y="24"/>
                      <a:pt x="118" y="24"/>
                    </a:cubicBezTo>
                    <a:cubicBezTo>
                      <a:pt x="118" y="24"/>
                      <a:pt x="117" y="24"/>
                      <a:pt x="117" y="24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4"/>
                      <a:pt x="115" y="24"/>
                      <a:pt x="115" y="24"/>
                    </a:cubicBezTo>
                    <a:cubicBezTo>
                      <a:pt x="113" y="23"/>
                      <a:pt x="113" y="22"/>
                      <a:pt x="112" y="21"/>
                    </a:cubicBezTo>
                    <a:cubicBezTo>
                      <a:pt x="112" y="21"/>
                      <a:pt x="111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0" y="20"/>
                      <a:pt x="108" y="20"/>
                      <a:pt x="106" y="18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6" y="17"/>
                      <a:pt x="106" y="16"/>
                      <a:pt x="106" y="16"/>
                    </a:cubicBezTo>
                    <a:cubicBezTo>
                      <a:pt x="106" y="16"/>
                      <a:pt x="106" y="16"/>
                      <a:pt x="106" y="16"/>
                    </a:cubicBezTo>
                    <a:cubicBezTo>
                      <a:pt x="105" y="16"/>
                      <a:pt x="105" y="16"/>
                      <a:pt x="105" y="17"/>
                    </a:cubicBezTo>
                    <a:cubicBezTo>
                      <a:pt x="104" y="17"/>
                      <a:pt x="104" y="17"/>
                      <a:pt x="103" y="17"/>
                    </a:cubicBezTo>
                    <a:cubicBezTo>
                      <a:pt x="103" y="17"/>
                      <a:pt x="102" y="18"/>
                      <a:pt x="102" y="18"/>
                    </a:cubicBezTo>
                    <a:cubicBezTo>
                      <a:pt x="100" y="18"/>
                      <a:pt x="98" y="17"/>
                      <a:pt x="97" y="12"/>
                    </a:cubicBezTo>
                    <a:cubicBezTo>
                      <a:pt x="97" y="12"/>
                      <a:pt x="95" y="11"/>
                      <a:pt x="94" y="10"/>
                    </a:cubicBezTo>
                    <a:cubicBezTo>
                      <a:pt x="93" y="10"/>
                      <a:pt x="92" y="10"/>
                      <a:pt x="91" y="9"/>
                    </a:cubicBezTo>
                    <a:cubicBezTo>
                      <a:pt x="90" y="9"/>
                      <a:pt x="89" y="8"/>
                      <a:pt x="88" y="7"/>
                    </a:cubicBezTo>
                    <a:cubicBezTo>
                      <a:pt x="88" y="6"/>
                      <a:pt x="88" y="6"/>
                      <a:pt x="87" y="6"/>
                    </a:cubicBezTo>
                    <a:cubicBezTo>
                      <a:pt x="87" y="6"/>
                      <a:pt x="86" y="6"/>
                      <a:pt x="86" y="6"/>
                    </a:cubicBezTo>
                    <a:cubicBezTo>
                      <a:pt x="83" y="6"/>
                      <a:pt x="81" y="2"/>
                      <a:pt x="81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79" y="0"/>
                      <a:pt x="79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7" y="0"/>
                      <a:pt x="76" y="1"/>
                      <a:pt x="75" y="2"/>
                    </a:cubicBezTo>
                    <a:cubicBezTo>
                      <a:pt x="74" y="3"/>
                      <a:pt x="73" y="5"/>
                      <a:pt x="74" y="8"/>
                    </a:cubicBezTo>
                    <a:cubicBezTo>
                      <a:pt x="74" y="10"/>
                      <a:pt x="73" y="13"/>
                      <a:pt x="72" y="14"/>
                    </a:cubicBezTo>
                    <a:cubicBezTo>
                      <a:pt x="70" y="17"/>
                      <a:pt x="65" y="18"/>
                      <a:pt x="60" y="18"/>
                    </a:cubicBezTo>
                    <a:cubicBezTo>
                      <a:pt x="57" y="18"/>
                      <a:pt x="57" y="19"/>
                      <a:pt x="56" y="21"/>
                    </a:cubicBezTo>
                    <a:cubicBezTo>
                      <a:pt x="56" y="23"/>
                      <a:pt x="55" y="24"/>
                      <a:pt x="54" y="26"/>
                    </a:cubicBezTo>
                    <a:cubicBezTo>
                      <a:pt x="53" y="26"/>
                      <a:pt x="52" y="27"/>
                      <a:pt x="50" y="27"/>
                    </a:cubicBezTo>
                    <a:cubicBezTo>
                      <a:pt x="46" y="27"/>
                      <a:pt x="38" y="24"/>
                      <a:pt x="37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5" y="20"/>
                      <a:pt x="33" y="20"/>
                      <a:pt x="33" y="21"/>
                    </a:cubicBezTo>
                    <a:cubicBezTo>
                      <a:pt x="33" y="21"/>
                      <a:pt x="33" y="21"/>
                      <a:pt x="33" y="22"/>
                    </a:cubicBezTo>
                    <a:cubicBezTo>
                      <a:pt x="36" y="25"/>
                      <a:pt x="37" y="29"/>
                      <a:pt x="37" y="32"/>
                    </a:cubicBezTo>
                    <a:cubicBezTo>
                      <a:pt x="37" y="34"/>
                      <a:pt x="36" y="36"/>
                      <a:pt x="35" y="37"/>
                    </a:cubicBezTo>
                    <a:cubicBezTo>
                      <a:pt x="33" y="38"/>
                      <a:pt x="31" y="38"/>
                      <a:pt x="29" y="37"/>
                    </a:cubicBezTo>
                    <a:cubicBezTo>
                      <a:pt x="27" y="36"/>
                      <a:pt x="25" y="36"/>
                      <a:pt x="25" y="37"/>
                    </a:cubicBezTo>
                    <a:cubicBezTo>
                      <a:pt x="24" y="37"/>
                      <a:pt x="23" y="38"/>
                      <a:pt x="22" y="38"/>
                    </a:cubicBezTo>
                    <a:cubicBezTo>
                      <a:pt x="20" y="38"/>
                      <a:pt x="19" y="36"/>
                      <a:pt x="18" y="35"/>
                    </a:cubicBezTo>
                    <a:cubicBezTo>
                      <a:pt x="18" y="35"/>
                      <a:pt x="17" y="34"/>
                      <a:pt x="16" y="33"/>
                    </a:cubicBezTo>
                    <a:cubicBezTo>
                      <a:pt x="15" y="33"/>
                      <a:pt x="14" y="33"/>
                      <a:pt x="13" y="34"/>
                    </a:cubicBezTo>
                    <a:cubicBezTo>
                      <a:pt x="11" y="34"/>
                      <a:pt x="9" y="35"/>
                      <a:pt x="6" y="35"/>
                    </a:cubicBezTo>
                    <a:cubicBezTo>
                      <a:pt x="3" y="34"/>
                      <a:pt x="0" y="36"/>
                      <a:pt x="0" y="36"/>
                    </a:cubicBezTo>
                    <a:cubicBezTo>
                      <a:pt x="0" y="36"/>
                      <a:pt x="0" y="37"/>
                      <a:pt x="0" y="37"/>
                    </a:cubicBezTo>
                    <a:cubicBezTo>
                      <a:pt x="2" y="39"/>
                      <a:pt x="2" y="41"/>
                      <a:pt x="2" y="42"/>
                    </a:cubicBezTo>
                    <a:cubicBezTo>
                      <a:pt x="1" y="43"/>
                      <a:pt x="1" y="44"/>
                      <a:pt x="2" y="44"/>
                    </a:cubicBezTo>
                    <a:cubicBezTo>
                      <a:pt x="2" y="44"/>
                      <a:pt x="5" y="45"/>
                      <a:pt x="6" y="45"/>
                    </a:cubicBezTo>
                    <a:cubicBezTo>
                      <a:pt x="9" y="46"/>
                      <a:pt x="13" y="46"/>
                      <a:pt x="16" y="48"/>
                    </a:cubicBezTo>
                    <a:cubicBezTo>
                      <a:pt x="19" y="50"/>
                      <a:pt x="20" y="50"/>
                      <a:pt x="21" y="50"/>
                    </a:cubicBezTo>
                    <a:cubicBezTo>
                      <a:pt x="23" y="50"/>
                      <a:pt x="24" y="50"/>
                      <a:pt x="26" y="51"/>
                    </a:cubicBezTo>
                    <a:cubicBezTo>
                      <a:pt x="27" y="52"/>
                      <a:pt x="27" y="52"/>
                      <a:pt x="28" y="52"/>
                    </a:cubicBezTo>
                    <a:cubicBezTo>
                      <a:pt x="30" y="53"/>
                      <a:pt x="30" y="54"/>
                      <a:pt x="31" y="58"/>
                    </a:cubicBezTo>
                    <a:cubicBezTo>
                      <a:pt x="31" y="61"/>
                      <a:pt x="34" y="64"/>
                      <a:pt x="38" y="65"/>
                    </a:cubicBezTo>
                    <a:cubicBezTo>
                      <a:pt x="43" y="67"/>
                      <a:pt x="42" y="70"/>
                      <a:pt x="42" y="72"/>
                    </a:cubicBezTo>
                    <a:cubicBezTo>
                      <a:pt x="42" y="73"/>
                      <a:pt x="42" y="74"/>
                      <a:pt x="42" y="75"/>
                    </a:cubicBezTo>
                    <a:cubicBezTo>
                      <a:pt x="43" y="78"/>
                      <a:pt x="43" y="81"/>
                      <a:pt x="42" y="84"/>
                    </a:cubicBezTo>
                    <a:cubicBezTo>
                      <a:pt x="41" y="86"/>
                      <a:pt x="40" y="88"/>
                      <a:pt x="41" y="89"/>
                    </a:cubicBezTo>
                    <a:cubicBezTo>
                      <a:pt x="41" y="93"/>
                      <a:pt x="39" y="104"/>
                      <a:pt x="36" y="110"/>
                    </a:cubicBezTo>
                    <a:cubicBezTo>
                      <a:pt x="37" y="110"/>
                      <a:pt x="38" y="110"/>
                      <a:pt x="38" y="110"/>
                    </a:cubicBezTo>
                    <a:cubicBezTo>
                      <a:pt x="38" y="110"/>
                      <a:pt x="38" y="111"/>
                      <a:pt x="39" y="111"/>
                    </a:cubicBezTo>
                    <a:cubicBezTo>
                      <a:pt x="39" y="111"/>
                      <a:pt x="40" y="111"/>
                      <a:pt x="40" y="112"/>
                    </a:cubicBezTo>
                    <a:cubicBezTo>
                      <a:pt x="41" y="112"/>
                      <a:pt x="43" y="113"/>
                      <a:pt x="45" y="114"/>
                    </a:cubicBezTo>
                    <a:cubicBezTo>
                      <a:pt x="47" y="115"/>
                      <a:pt x="49" y="116"/>
                      <a:pt x="51" y="117"/>
                    </a:cubicBezTo>
                    <a:cubicBezTo>
                      <a:pt x="52" y="117"/>
                      <a:pt x="54" y="118"/>
                      <a:pt x="55" y="118"/>
                    </a:cubicBezTo>
                    <a:cubicBezTo>
                      <a:pt x="56" y="118"/>
                      <a:pt x="57" y="117"/>
                      <a:pt x="57" y="117"/>
                    </a:cubicBezTo>
                    <a:cubicBezTo>
                      <a:pt x="57" y="116"/>
                      <a:pt x="58" y="114"/>
                      <a:pt x="60" y="114"/>
                    </a:cubicBezTo>
                    <a:cubicBezTo>
                      <a:pt x="63" y="114"/>
                      <a:pt x="65" y="117"/>
                      <a:pt x="66" y="117"/>
                    </a:cubicBezTo>
                    <a:cubicBezTo>
                      <a:pt x="67" y="118"/>
                      <a:pt x="71" y="119"/>
                      <a:pt x="74" y="120"/>
                    </a:cubicBezTo>
                    <a:cubicBezTo>
                      <a:pt x="76" y="120"/>
                      <a:pt x="77" y="120"/>
                      <a:pt x="78" y="120"/>
                    </a:cubicBezTo>
                    <a:cubicBezTo>
                      <a:pt x="79" y="121"/>
                      <a:pt x="81" y="121"/>
                      <a:pt x="83" y="121"/>
                    </a:cubicBezTo>
                    <a:cubicBezTo>
                      <a:pt x="84" y="121"/>
                      <a:pt x="84" y="121"/>
                      <a:pt x="85" y="121"/>
                    </a:cubicBezTo>
                    <a:cubicBezTo>
                      <a:pt x="86" y="120"/>
                      <a:pt x="86" y="120"/>
                      <a:pt x="87" y="120"/>
                    </a:cubicBezTo>
                    <a:cubicBezTo>
                      <a:pt x="87" y="120"/>
                      <a:pt x="87" y="120"/>
                      <a:pt x="87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8" name="Freeform 1212">
                <a:extLst>
                  <a:ext uri="{FF2B5EF4-FFF2-40B4-BE49-F238E27FC236}">
                    <a16:creationId xmlns:a16="http://schemas.microsoft.com/office/drawing/2014/main" id="{E3C3D11E-7DC4-2942-80F2-6FB7B3A9E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" y="3312"/>
                <a:ext cx="134" cy="95"/>
              </a:xfrm>
              <a:custGeom>
                <a:avLst/>
                <a:gdLst>
                  <a:gd name="T0" fmla="*/ 76 w 139"/>
                  <a:gd name="T1" fmla="*/ 5 h 99"/>
                  <a:gd name="T2" fmla="*/ 46 w 139"/>
                  <a:gd name="T3" fmla="*/ 4 h 99"/>
                  <a:gd name="T4" fmla="*/ 17 w 139"/>
                  <a:gd name="T5" fmla="*/ 1 h 99"/>
                  <a:gd name="T6" fmla="*/ 11 w 139"/>
                  <a:gd name="T7" fmla="*/ 2 h 99"/>
                  <a:gd name="T8" fmla="*/ 0 w 139"/>
                  <a:gd name="T9" fmla="*/ 7 h 99"/>
                  <a:gd name="T10" fmla="*/ 6 w 139"/>
                  <a:gd name="T11" fmla="*/ 20 h 99"/>
                  <a:gd name="T12" fmla="*/ 6 w 139"/>
                  <a:gd name="T13" fmla="*/ 19 h 99"/>
                  <a:gd name="T14" fmla="*/ 8 w 139"/>
                  <a:gd name="T15" fmla="*/ 19 h 99"/>
                  <a:gd name="T16" fmla="*/ 8 w 139"/>
                  <a:gd name="T17" fmla="*/ 18 h 99"/>
                  <a:gd name="T18" fmla="*/ 13 w 139"/>
                  <a:gd name="T19" fmla="*/ 22 h 99"/>
                  <a:gd name="T20" fmla="*/ 20 w 139"/>
                  <a:gd name="T21" fmla="*/ 23 h 99"/>
                  <a:gd name="T22" fmla="*/ 26 w 139"/>
                  <a:gd name="T23" fmla="*/ 21 h 99"/>
                  <a:gd name="T24" fmla="*/ 26 w 139"/>
                  <a:gd name="T25" fmla="*/ 21 h 99"/>
                  <a:gd name="T26" fmla="*/ 31 w 139"/>
                  <a:gd name="T27" fmla="*/ 25 h 99"/>
                  <a:gd name="T28" fmla="*/ 35 w 139"/>
                  <a:gd name="T29" fmla="*/ 27 h 99"/>
                  <a:gd name="T30" fmla="*/ 29 w 139"/>
                  <a:gd name="T31" fmla="*/ 34 h 99"/>
                  <a:gd name="T32" fmla="*/ 27 w 139"/>
                  <a:gd name="T33" fmla="*/ 38 h 99"/>
                  <a:gd name="T34" fmla="*/ 26 w 139"/>
                  <a:gd name="T35" fmla="*/ 51 h 99"/>
                  <a:gd name="T36" fmla="*/ 23 w 139"/>
                  <a:gd name="T37" fmla="*/ 56 h 99"/>
                  <a:gd name="T38" fmla="*/ 22 w 139"/>
                  <a:gd name="T39" fmla="*/ 57 h 99"/>
                  <a:gd name="T40" fmla="*/ 24 w 139"/>
                  <a:gd name="T41" fmla="*/ 67 h 99"/>
                  <a:gd name="T42" fmla="*/ 23 w 139"/>
                  <a:gd name="T43" fmla="*/ 70 h 99"/>
                  <a:gd name="T44" fmla="*/ 24 w 139"/>
                  <a:gd name="T45" fmla="*/ 79 h 99"/>
                  <a:gd name="T46" fmla="*/ 21 w 139"/>
                  <a:gd name="T47" fmla="*/ 84 h 99"/>
                  <a:gd name="T48" fmla="*/ 21 w 139"/>
                  <a:gd name="T49" fmla="*/ 84 h 99"/>
                  <a:gd name="T50" fmla="*/ 21 w 139"/>
                  <a:gd name="T51" fmla="*/ 85 h 99"/>
                  <a:gd name="T52" fmla="*/ 21 w 139"/>
                  <a:gd name="T53" fmla="*/ 85 h 99"/>
                  <a:gd name="T54" fmla="*/ 33 w 139"/>
                  <a:gd name="T55" fmla="*/ 92 h 99"/>
                  <a:gd name="T56" fmla="*/ 40 w 139"/>
                  <a:gd name="T57" fmla="*/ 98 h 99"/>
                  <a:gd name="T58" fmla="*/ 47 w 139"/>
                  <a:gd name="T59" fmla="*/ 94 h 99"/>
                  <a:gd name="T60" fmla="*/ 51 w 139"/>
                  <a:gd name="T61" fmla="*/ 94 h 99"/>
                  <a:gd name="T62" fmla="*/ 66 w 139"/>
                  <a:gd name="T63" fmla="*/ 90 h 99"/>
                  <a:gd name="T64" fmla="*/ 75 w 139"/>
                  <a:gd name="T65" fmla="*/ 90 h 99"/>
                  <a:gd name="T66" fmla="*/ 91 w 139"/>
                  <a:gd name="T67" fmla="*/ 80 h 99"/>
                  <a:gd name="T68" fmla="*/ 93 w 139"/>
                  <a:gd name="T69" fmla="*/ 74 h 99"/>
                  <a:gd name="T70" fmla="*/ 102 w 139"/>
                  <a:gd name="T71" fmla="*/ 65 h 99"/>
                  <a:gd name="T72" fmla="*/ 102 w 139"/>
                  <a:gd name="T73" fmla="*/ 48 h 99"/>
                  <a:gd name="T74" fmla="*/ 111 w 139"/>
                  <a:gd name="T75" fmla="*/ 38 h 99"/>
                  <a:gd name="T76" fmla="*/ 130 w 139"/>
                  <a:gd name="T77" fmla="*/ 27 h 99"/>
                  <a:gd name="T78" fmla="*/ 138 w 139"/>
                  <a:gd name="T79" fmla="*/ 18 h 99"/>
                  <a:gd name="T80" fmla="*/ 134 w 139"/>
                  <a:gd name="T81" fmla="*/ 19 h 99"/>
                  <a:gd name="T82" fmla="*/ 124 w 139"/>
                  <a:gd name="T83" fmla="*/ 17 h 99"/>
                  <a:gd name="T84" fmla="*/ 112 w 139"/>
                  <a:gd name="T85" fmla="*/ 13 h 99"/>
                  <a:gd name="T86" fmla="*/ 106 w 139"/>
                  <a:gd name="T87" fmla="*/ 16 h 99"/>
                  <a:gd name="T88" fmla="*/ 94 w 139"/>
                  <a:gd name="T89" fmla="*/ 11 h 99"/>
                  <a:gd name="T90" fmla="*/ 88 w 139"/>
                  <a:gd name="T91" fmla="*/ 9 h 99"/>
                  <a:gd name="T92" fmla="*/ 83 w 139"/>
                  <a:gd name="T93" fmla="*/ 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9" h="99">
                    <a:moveTo>
                      <a:pt x="83" y="6"/>
                    </a:moveTo>
                    <a:cubicBezTo>
                      <a:pt x="82" y="6"/>
                      <a:pt x="79" y="6"/>
                      <a:pt x="76" y="5"/>
                    </a:cubicBezTo>
                    <a:cubicBezTo>
                      <a:pt x="72" y="4"/>
                      <a:pt x="68" y="4"/>
                      <a:pt x="64" y="4"/>
                    </a:cubicBezTo>
                    <a:cubicBezTo>
                      <a:pt x="61" y="4"/>
                      <a:pt x="54" y="4"/>
                      <a:pt x="46" y="4"/>
                    </a:cubicBezTo>
                    <a:cubicBezTo>
                      <a:pt x="39" y="4"/>
                      <a:pt x="31" y="3"/>
                      <a:pt x="27" y="4"/>
                    </a:cubicBezTo>
                    <a:cubicBezTo>
                      <a:pt x="22" y="4"/>
                      <a:pt x="19" y="2"/>
                      <a:pt x="17" y="1"/>
                    </a:cubicBezTo>
                    <a:cubicBezTo>
                      <a:pt x="16" y="1"/>
                      <a:pt x="15" y="0"/>
                      <a:pt x="13" y="0"/>
                    </a:cubicBezTo>
                    <a:cubicBezTo>
                      <a:pt x="12" y="0"/>
                      <a:pt x="12" y="0"/>
                      <a:pt x="11" y="2"/>
                    </a:cubicBezTo>
                    <a:cubicBezTo>
                      <a:pt x="10" y="3"/>
                      <a:pt x="9" y="6"/>
                      <a:pt x="4" y="6"/>
                    </a:cubicBezTo>
                    <a:cubicBezTo>
                      <a:pt x="2" y="6"/>
                      <a:pt x="1" y="7"/>
                      <a:pt x="0" y="7"/>
                    </a:cubicBezTo>
                    <a:cubicBezTo>
                      <a:pt x="0" y="8"/>
                      <a:pt x="1" y="9"/>
                      <a:pt x="3" y="11"/>
                    </a:cubicBezTo>
                    <a:cubicBezTo>
                      <a:pt x="6" y="13"/>
                      <a:pt x="6" y="16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7" y="19"/>
                      <a:pt x="8" y="19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8"/>
                      <a:pt x="12" y="19"/>
                      <a:pt x="13" y="22"/>
                    </a:cubicBezTo>
                    <a:cubicBezTo>
                      <a:pt x="13" y="22"/>
                      <a:pt x="15" y="22"/>
                      <a:pt x="16" y="22"/>
                    </a:cubicBezTo>
                    <a:cubicBezTo>
                      <a:pt x="18" y="22"/>
                      <a:pt x="20" y="22"/>
                      <a:pt x="20" y="23"/>
                    </a:cubicBezTo>
                    <a:cubicBezTo>
                      <a:pt x="20" y="23"/>
                      <a:pt x="21" y="22"/>
                      <a:pt x="21" y="22"/>
                    </a:cubicBezTo>
                    <a:cubicBezTo>
                      <a:pt x="22" y="21"/>
                      <a:pt x="24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8" y="21"/>
                      <a:pt x="30" y="22"/>
                      <a:pt x="30" y="23"/>
                    </a:cubicBezTo>
                    <a:cubicBezTo>
                      <a:pt x="31" y="24"/>
                      <a:pt x="31" y="24"/>
                      <a:pt x="31" y="25"/>
                    </a:cubicBezTo>
                    <a:cubicBezTo>
                      <a:pt x="31" y="25"/>
                      <a:pt x="31" y="25"/>
                      <a:pt x="32" y="25"/>
                    </a:cubicBezTo>
                    <a:cubicBezTo>
                      <a:pt x="33" y="25"/>
                      <a:pt x="34" y="26"/>
                      <a:pt x="35" y="27"/>
                    </a:cubicBezTo>
                    <a:cubicBezTo>
                      <a:pt x="35" y="29"/>
                      <a:pt x="34" y="30"/>
                      <a:pt x="33" y="31"/>
                    </a:cubicBezTo>
                    <a:cubicBezTo>
                      <a:pt x="32" y="32"/>
                      <a:pt x="30" y="33"/>
                      <a:pt x="29" y="34"/>
                    </a:cubicBezTo>
                    <a:cubicBezTo>
                      <a:pt x="28" y="35"/>
                      <a:pt x="27" y="36"/>
                      <a:pt x="26" y="36"/>
                    </a:cubicBezTo>
                    <a:cubicBezTo>
                      <a:pt x="26" y="36"/>
                      <a:pt x="27" y="38"/>
                      <a:pt x="27" y="38"/>
                    </a:cubicBezTo>
                    <a:cubicBezTo>
                      <a:pt x="28" y="41"/>
                      <a:pt x="29" y="45"/>
                      <a:pt x="27" y="48"/>
                    </a:cubicBezTo>
                    <a:cubicBezTo>
                      <a:pt x="26" y="49"/>
                      <a:pt x="26" y="50"/>
                      <a:pt x="26" y="51"/>
                    </a:cubicBezTo>
                    <a:cubicBezTo>
                      <a:pt x="26" y="53"/>
                      <a:pt x="27" y="54"/>
                      <a:pt x="26" y="55"/>
                    </a:cubicBezTo>
                    <a:cubicBezTo>
                      <a:pt x="25" y="56"/>
                      <a:pt x="24" y="56"/>
                      <a:pt x="23" y="56"/>
                    </a:cubicBezTo>
                    <a:cubicBezTo>
                      <a:pt x="22" y="56"/>
                      <a:pt x="22" y="56"/>
                      <a:pt x="21" y="57"/>
                    </a:cubicBezTo>
                    <a:cubicBezTo>
                      <a:pt x="21" y="57"/>
                      <a:pt x="21" y="57"/>
                      <a:pt x="22" y="57"/>
                    </a:cubicBezTo>
                    <a:cubicBezTo>
                      <a:pt x="26" y="61"/>
                      <a:pt x="27" y="63"/>
                      <a:pt x="26" y="65"/>
                    </a:cubicBezTo>
                    <a:cubicBezTo>
                      <a:pt x="26" y="66"/>
                      <a:pt x="26" y="67"/>
                      <a:pt x="24" y="67"/>
                    </a:cubicBezTo>
                    <a:cubicBezTo>
                      <a:pt x="23" y="67"/>
                      <a:pt x="22" y="69"/>
                      <a:pt x="22" y="70"/>
                    </a:cubicBezTo>
                    <a:cubicBezTo>
                      <a:pt x="22" y="70"/>
                      <a:pt x="23" y="70"/>
                      <a:pt x="23" y="70"/>
                    </a:cubicBezTo>
                    <a:cubicBezTo>
                      <a:pt x="25" y="72"/>
                      <a:pt x="27" y="74"/>
                      <a:pt x="27" y="76"/>
                    </a:cubicBezTo>
                    <a:cubicBezTo>
                      <a:pt x="27" y="77"/>
                      <a:pt x="26" y="78"/>
                      <a:pt x="24" y="79"/>
                    </a:cubicBezTo>
                    <a:cubicBezTo>
                      <a:pt x="21" y="79"/>
                      <a:pt x="21" y="80"/>
                      <a:pt x="21" y="83"/>
                    </a:cubicBezTo>
                    <a:cubicBezTo>
                      <a:pt x="21" y="83"/>
                      <a:pt x="21" y="84"/>
                      <a:pt x="21" y="84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1" y="84"/>
                      <a:pt x="21" y="84"/>
                      <a:pt x="21" y="85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4" y="85"/>
                      <a:pt x="26" y="85"/>
                      <a:pt x="27" y="86"/>
                    </a:cubicBezTo>
                    <a:cubicBezTo>
                      <a:pt x="30" y="87"/>
                      <a:pt x="31" y="90"/>
                      <a:pt x="33" y="92"/>
                    </a:cubicBezTo>
                    <a:cubicBezTo>
                      <a:pt x="35" y="96"/>
                      <a:pt x="37" y="99"/>
                      <a:pt x="40" y="99"/>
                    </a:cubicBezTo>
                    <a:cubicBezTo>
                      <a:pt x="40" y="99"/>
                      <a:pt x="40" y="98"/>
                      <a:pt x="40" y="98"/>
                    </a:cubicBezTo>
                    <a:cubicBezTo>
                      <a:pt x="40" y="98"/>
                      <a:pt x="40" y="96"/>
                      <a:pt x="41" y="95"/>
                    </a:cubicBezTo>
                    <a:cubicBezTo>
                      <a:pt x="43" y="94"/>
                      <a:pt x="44" y="94"/>
                      <a:pt x="47" y="94"/>
                    </a:cubicBezTo>
                    <a:cubicBezTo>
                      <a:pt x="48" y="94"/>
                      <a:pt x="48" y="95"/>
                      <a:pt x="49" y="95"/>
                    </a:cubicBezTo>
                    <a:cubicBezTo>
                      <a:pt x="50" y="95"/>
                      <a:pt x="50" y="94"/>
                      <a:pt x="51" y="94"/>
                    </a:cubicBezTo>
                    <a:cubicBezTo>
                      <a:pt x="53" y="92"/>
                      <a:pt x="55" y="91"/>
                      <a:pt x="60" y="91"/>
                    </a:cubicBezTo>
                    <a:cubicBezTo>
                      <a:pt x="62" y="91"/>
                      <a:pt x="64" y="90"/>
                      <a:pt x="66" y="90"/>
                    </a:cubicBezTo>
                    <a:cubicBezTo>
                      <a:pt x="69" y="90"/>
                      <a:pt x="72" y="90"/>
                      <a:pt x="74" y="90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6" y="90"/>
                      <a:pt x="79" y="90"/>
                      <a:pt x="80" y="87"/>
                    </a:cubicBezTo>
                    <a:cubicBezTo>
                      <a:pt x="81" y="84"/>
                      <a:pt x="86" y="81"/>
                      <a:pt x="91" y="80"/>
                    </a:cubicBezTo>
                    <a:cubicBezTo>
                      <a:pt x="92" y="80"/>
                      <a:pt x="93" y="79"/>
                      <a:pt x="93" y="75"/>
                    </a:cubicBezTo>
                    <a:cubicBezTo>
                      <a:pt x="93" y="75"/>
                      <a:pt x="93" y="74"/>
                      <a:pt x="93" y="74"/>
                    </a:cubicBezTo>
                    <a:cubicBezTo>
                      <a:pt x="93" y="72"/>
                      <a:pt x="96" y="70"/>
                      <a:pt x="99" y="67"/>
                    </a:cubicBezTo>
                    <a:cubicBezTo>
                      <a:pt x="100" y="67"/>
                      <a:pt x="101" y="65"/>
                      <a:pt x="102" y="65"/>
                    </a:cubicBezTo>
                    <a:cubicBezTo>
                      <a:pt x="101" y="65"/>
                      <a:pt x="101" y="64"/>
                      <a:pt x="101" y="63"/>
                    </a:cubicBezTo>
                    <a:cubicBezTo>
                      <a:pt x="100" y="59"/>
                      <a:pt x="98" y="53"/>
                      <a:pt x="102" y="48"/>
                    </a:cubicBezTo>
                    <a:cubicBezTo>
                      <a:pt x="104" y="44"/>
                      <a:pt x="107" y="42"/>
                      <a:pt x="108" y="41"/>
                    </a:cubicBezTo>
                    <a:cubicBezTo>
                      <a:pt x="110" y="39"/>
                      <a:pt x="111" y="39"/>
                      <a:pt x="111" y="38"/>
                    </a:cubicBezTo>
                    <a:cubicBezTo>
                      <a:pt x="111" y="32"/>
                      <a:pt x="119" y="31"/>
                      <a:pt x="123" y="30"/>
                    </a:cubicBezTo>
                    <a:cubicBezTo>
                      <a:pt x="126" y="30"/>
                      <a:pt x="128" y="29"/>
                      <a:pt x="130" y="27"/>
                    </a:cubicBezTo>
                    <a:cubicBezTo>
                      <a:pt x="131" y="26"/>
                      <a:pt x="133" y="25"/>
                      <a:pt x="135" y="24"/>
                    </a:cubicBezTo>
                    <a:cubicBezTo>
                      <a:pt x="137" y="23"/>
                      <a:pt x="139" y="22"/>
                      <a:pt x="138" y="18"/>
                    </a:cubicBezTo>
                    <a:cubicBezTo>
                      <a:pt x="138" y="18"/>
                      <a:pt x="137" y="18"/>
                      <a:pt x="136" y="19"/>
                    </a:cubicBezTo>
                    <a:cubicBezTo>
                      <a:pt x="135" y="19"/>
                      <a:pt x="135" y="19"/>
                      <a:pt x="134" y="19"/>
                    </a:cubicBezTo>
                    <a:cubicBezTo>
                      <a:pt x="132" y="19"/>
                      <a:pt x="130" y="18"/>
                      <a:pt x="128" y="18"/>
                    </a:cubicBezTo>
                    <a:cubicBezTo>
                      <a:pt x="127" y="18"/>
                      <a:pt x="126" y="18"/>
                      <a:pt x="124" y="17"/>
                    </a:cubicBezTo>
                    <a:cubicBezTo>
                      <a:pt x="119" y="17"/>
                      <a:pt x="116" y="16"/>
                      <a:pt x="114" y="14"/>
                    </a:cubicBezTo>
                    <a:cubicBezTo>
                      <a:pt x="113" y="14"/>
                      <a:pt x="112" y="13"/>
                      <a:pt x="112" y="13"/>
                    </a:cubicBezTo>
                    <a:cubicBezTo>
                      <a:pt x="111" y="14"/>
                      <a:pt x="110" y="15"/>
                      <a:pt x="108" y="16"/>
                    </a:cubicBezTo>
                    <a:cubicBezTo>
                      <a:pt x="107" y="16"/>
                      <a:pt x="107" y="16"/>
                      <a:pt x="106" y="16"/>
                    </a:cubicBezTo>
                    <a:cubicBezTo>
                      <a:pt x="104" y="16"/>
                      <a:pt x="102" y="15"/>
                      <a:pt x="100" y="14"/>
                    </a:cubicBezTo>
                    <a:cubicBezTo>
                      <a:pt x="99" y="13"/>
                      <a:pt x="96" y="12"/>
                      <a:pt x="94" y="11"/>
                    </a:cubicBezTo>
                    <a:cubicBezTo>
                      <a:pt x="92" y="11"/>
                      <a:pt x="90" y="10"/>
                      <a:pt x="89" y="9"/>
                    </a:cubicBezTo>
                    <a:cubicBezTo>
                      <a:pt x="89" y="9"/>
                      <a:pt x="89" y="9"/>
                      <a:pt x="88" y="9"/>
                    </a:cubicBezTo>
                    <a:cubicBezTo>
                      <a:pt x="88" y="8"/>
                      <a:pt x="87" y="8"/>
                      <a:pt x="86" y="7"/>
                    </a:cubicBezTo>
                    <a:cubicBezTo>
                      <a:pt x="85" y="7"/>
                      <a:pt x="84" y="6"/>
                      <a:pt x="8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9" name="Freeform 1213">
                <a:extLst>
                  <a:ext uri="{FF2B5EF4-FFF2-40B4-BE49-F238E27FC236}">
                    <a16:creationId xmlns:a16="http://schemas.microsoft.com/office/drawing/2014/main" id="{B73D62BF-D3B6-FE4A-938A-A09A584DD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" y="3270"/>
                <a:ext cx="31" cy="15"/>
              </a:xfrm>
              <a:custGeom>
                <a:avLst/>
                <a:gdLst>
                  <a:gd name="T0" fmla="*/ 33 w 33"/>
                  <a:gd name="T1" fmla="*/ 1 h 16"/>
                  <a:gd name="T2" fmla="*/ 33 w 33"/>
                  <a:gd name="T3" fmla="*/ 0 h 16"/>
                  <a:gd name="T4" fmla="*/ 33 w 33"/>
                  <a:gd name="T5" fmla="*/ 0 h 16"/>
                  <a:gd name="T6" fmla="*/ 32 w 33"/>
                  <a:gd name="T7" fmla="*/ 0 h 16"/>
                  <a:gd name="T8" fmla="*/ 31 w 33"/>
                  <a:gd name="T9" fmla="*/ 1 h 16"/>
                  <a:gd name="T10" fmla="*/ 31 w 33"/>
                  <a:gd name="T11" fmla="*/ 1 h 16"/>
                  <a:gd name="T12" fmla="*/ 30 w 33"/>
                  <a:gd name="T13" fmla="*/ 1 h 16"/>
                  <a:gd name="T14" fmla="*/ 29 w 33"/>
                  <a:gd name="T15" fmla="*/ 2 h 16"/>
                  <a:gd name="T16" fmla="*/ 28 w 33"/>
                  <a:gd name="T17" fmla="*/ 2 h 16"/>
                  <a:gd name="T18" fmla="*/ 25 w 33"/>
                  <a:gd name="T19" fmla="*/ 2 h 16"/>
                  <a:gd name="T20" fmla="*/ 20 w 33"/>
                  <a:gd name="T21" fmla="*/ 4 h 16"/>
                  <a:gd name="T22" fmla="*/ 16 w 33"/>
                  <a:gd name="T23" fmla="*/ 6 h 16"/>
                  <a:gd name="T24" fmla="*/ 11 w 33"/>
                  <a:gd name="T25" fmla="*/ 5 h 16"/>
                  <a:gd name="T26" fmla="*/ 3 w 33"/>
                  <a:gd name="T27" fmla="*/ 3 h 16"/>
                  <a:gd name="T28" fmla="*/ 0 w 33"/>
                  <a:gd name="T29" fmla="*/ 3 h 16"/>
                  <a:gd name="T30" fmla="*/ 0 w 33"/>
                  <a:gd name="T31" fmla="*/ 4 h 16"/>
                  <a:gd name="T32" fmla="*/ 0 w 33"/>
                  <a:gd name="T33" fmla="*/ 5 h 16"/>
                  <a:gd name="T34" fmla="*/ 0 w 33"/>
                  <a:gd name="T35" fmla="*/ 8 h 16"/>
                  <a:gd name="T36" fmla="*/ 0 w 33"/>
                  <a:gd name="T37" fmla="*/ 8 h 16"/>
                  <a:gd name="T38" fmla="*/ 0 w 33"/>
                  <a:gd name="T39" fmla="*/ 11 h 16"/>
                  <a:gd name="T40" fmla="*/ 0 w 33"/>
                  <a:gd name="T41" fmla="*/ 12 h 16"/>
                  <a:gd name="T42" fmla="*/ 0 w 33"/>
                  <a:gd name="T43" fmla="*/ 13 h 16"/>
                  <a:gd name="T44" fmla="*/ 3 w 33"/>
                  <a:gd name="T45" fmla="*/ 13 h 16"/>
                  <a:gd name="T46" fmla="*/ 6 w 33"/>
                  <a:gd name="T47" fmla="*/ 13 h 16"/>
                  <a:gd name="T48" fmla="*/ 9 w 33"/>
                  <a:gd name="T49" fmla="*/ 16 h 16"/>
                  <a:gd name="T50" fmla="*/ 9 w 33"/>
                  <a:gd name="T51" fmla="*/ 16 h 16"/>
                  <a:gd name="T52" fmla="*/ 9 w 33"/>
                  <a:gd name="T53" fmla="*/ 16 h 16"/>
                  <a:gd name="T54" fmla="*/ 10 w 33"/>
                  <a:gd name="T55" fmla="*/ 16 h 16"/>
                  <a:gd name="T56" fmla="*/ 11 w 33"/>
                  <a:gd name="T57" fmla="*/ 16 h 16"/>
                  <a:gd name="T58" fmla="*/ 11 w 33"/>
                  <a:gd name="T59" fmla="*/ 16 h 16"/>
                  <a:gd name="T60" fmla="*/ 12 w 33"/>
                  <a:gd name="T61" fmla="*/ 16 h 16"/>
                  <a:gd name="T62" fmla="*/ 12 w 33"/>
                  <a:gd name="T63" fmla="*/ 16 h 16"/>
                  <a:gd name="T64" fmla="*/ 13 w 33"/>
                  <a:gd name="T65" fmla="*/ 15 h 16"/>
                  <a:gd name="T66" fmla="*/ 13 w 33"/>
                  <a:gd name="T67" fmla="*/ 15 h 16"/>
                  <a:gd name="T68" fmla="*/ 13 w 33"/>
                  <a:gd name="T69" fmla="*/ 15 h 16"/>
                  <a:gd name="T70" fmla="*/ 14 w 33"/>
                  <a:gd name="T71" fmla="*/ 15 h 16"/>
                  <a:gd name="T72" fmla="*/ 14 w 33"/>
                  <a:gd name="T73" fmla="*/ 15 h 16"/>
                  <a:gd name="T74" fmla="*/ 14 w 33"/>
                  <a:gd name="T75" fmla="*/ 15 h 16"/>
                  <a:gd name="T76" fmla="*/ 14 w 33"/>
                  <a:gd name="T77" fmla="*/ 15 h 16"/>
                  <a:gd name="T78" fmla="*/ 14 w 33"/>
                  <a:gd name="T79" fmla="*/ 15 h 16"/>
                  <a:gd name="T80" fmla="*/ 19 w 33"/>
                  <a:gd name="T81" fmla="*/ 15 h 16"/>
                  <a:gd name="T82" fmla="*/ 21 w 33"/>
                  <a:gd name="T83" fmla="*/ 16 h 16"/>
                  <a:gd name="T84" fmla="*/ 25 w 33"/>
                  <a:gd name="T85" fmla="*/ 10 h 16"/>
                  <a:gd name="T86" fmla="*/ 26 w 33"/>
                  <a:gd name="T87" fmla="*/ 9 h 16"/>
                  <a:gd name="T88" fmla="*/ 29 w 33"/>
                  <a:gd name="T89" fmla="*/ 5 h 16"/>
                  <a:gd name="T90" fmla="*/ 29 w 33"/>
                  <a:gd name="T91" fmla="*/ 4 h 16"/>
                  <a:gd name="T92" fmla="*/ 30 w 33"/>
                  <a:gd name="T93" fmla="*/ 4 h 16"/>
                  <a:gd name="T94" fmla="*/ 31 w 33"/>
                  <a:gd name="T95" fmla="*/ 3 h 16"/>
                  <a:gd name="T96" fmla="*/ 32 w 33"/>
                  <a:gd name="T97" fmla="*/ 3 h 16"/>
                  <a:gd name="T98" fmla="*/ 32 w 33"/>
                  <a:gd name="T99" fmla="*/ 2 h 16"/>
                  <a:gd name="T100" fmla="*/ 33 w 33"/>
                  <a:gd name="T101" fmla="*/ 1 h 16"/>
                  <a:gd name="T102" fmla="*/ 33 w 33"/>
                  <a:gd name="T10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" h="16">
                    <a:moveTo>
                      <a:pt x="33" y="1"/>
                    </a:moveTo>
                    <a:cubicBezTo>
                      <a:pt x="33" y="1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7" y="2"/>
                      <a:pt x="26" y="2"/>
                      <a:pt x="25" y="2"/>
                    </a:cubicBezTo>
                    <a:cubicBezTo>
                      <a:pt x="23" y="2"/>
                      <a:pt x="21" y="3"/>
                      <a:pt x="20" y="4"/>
                    </a:cubicBezTo>
                    <a:cubicBezTo>
                      <a:pt x="18" y="5"/>
                      <a:pt x="17" y="6"/>
                      <a:pt x="16" y="6"/>
                    </a:cubicBezTo>
                    <a:cubicBezTo>
                      <a:pt x="15" y="6"/>
                      <a:pt x="13" y="5"/>
                      <a:pt x="11" y="5"/>
                    </a:cubicBezTo>
                    <a:cubicBezTo>
                      <a:pt x="8" y="4"/>
                      <a:pt x="5" y="4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2" y="13"/>
                      <a:pt x="3" y="13"/>
                    </a:cubicBezTo>
                    <a:cubicBezTo>
                      <a:pt x="4" y="13"/>
                      <a:pt x="5" y="13"/>
                      <a:pt x="6" y="13"/>
                    </a:cubicBezTo>
                    <a:cubicBezTo>
                      <a:pt x="8" y="14"/>
                      <a:pt x="8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10" y="16"/>
                      <a:pt x="10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6" y="15"/>
                      <a:pt x="18" y="15"/>
                      <a:pt x="19" y="15"/>
                    </a:cubicBezTo>
                    <a:cubicBezTo>
                      <a:pt x="20" y="15"/>
                      <a:pt x="20" y="16"/>
                      <a:pt x="21" y="16"/>
                    </a:cubicBezTo>
                    <a:cubicBezTo>
                      <a:pt x="21" y="14"/>
                      <a:pt x="23" y="11"/>
                      <a:pt x="25" y="10"/>
                    </a:cubicBezTo>
                    <a:cubicBezTo>
                      <a:pt x="25" y="10"/>
                      <a:pt x="26" y="10"/>
                      <a:pt x="26" y="9"/>
                    </a:cubicBezTo>
                    <a:cubicBezTo>
                      <a:pt x="26" y="8"/>
                      <a:pt x="26" y="5"/>
                      <a:pt x="29" y="5"/>
                    </a:cubicBezTo>
                    <a:cubicBezTo>
                      <a:pt x="29" y="5"/>
                      <a:pt x="29" y="5"/>
                      <a:pt x="29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1" y="4"/>
                      <a:pt x="31" y="3"/>
                    </a:cubicBezTo>
                    <a:cubicBezTo>
                      <a:pt x="31" y="3"/>
                      <a:pt x="32" y="3"/>
                      <a:pt x="32" y="3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3" y="2"/>
                      <a:pt x="33" y="2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0" name="Freeform 1214">
                <a:extLst>
                  <a:ext uri="{FF2B5EF4-FFF2-40B4-BE49-F238E27FC236}">
                    <a16:creationId xmlns:a16="http://schemas.microsoft.com/office/drawing/2014/main" id="{0BC9DB7C-8B3F-E649-9E0E-C9BD9BBB1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" y="3338"/>
                <a:ext cx="64" cy="62"/>
              </a:xfrm>
              <a:custGeom>
                <a:avLst/>
                <a:gdLst>
                  <a:gd name="T0" fmla="*/ 66 w 67"/>
                  <a:gd name="T1" fmla="*/ 0 h 65"/>
                  <a:gd name="T2" fmla="*/ 65 w 67"/>
                  <a:gd name="T3" fmla="*/ 1 h 65"/>
                  <a:gd name="T4" fmla="*/ 59 w 67"/>
                  <a:gd name="T5" fmla="*/ 5 h 65"/>
                  <a:gd name="T6" fmla="*/ 48 w 67"/>
                  <a:gd name="T7" fmla="*/ 4 h 65"/>
                  <a:gd name="T8" fmla="*/ 41 w 67"/>
                  <a:gd name="T9" fmla="*/ 3 h 65"/>
                  <a:gd name="T10" fmla="*/ 38 w 67"/>
                  <a:gd name="T11" fmla="*/ 3 h 65"/>
                  <a:gd name="T12" fmla="*/ 35 w 67"/>
                  <a:gd name="T13" fmla="*/ 3 h 65"/>
                  <a:gd name="T14" fmla="*/ 33 w 67"/>
                  <a:gd name="T15" fmla="*/ 3 h 65"/>
                  <a:gd name="T16" fmla="*/ 32 w 67"/>
                  <a:gd name="T17" fmla="*/ 3 h 65"/>
                  <a:gd name="T18" fmla="*/ 31 w 67"/>
                  <a:gd name="T19" fmla="*/ 4 h 65"/>
                  <a:gd name="T20" fmla="*/ 30 w 67"/>
                  <a:gd name="T21" fmla="*/ 5 h 65"/>
                  <a:gd name="T22" fmla="*/ 28 w 67"/>
                  <a:gd name="T23" fmla="*/ 6 h 65"/>
                  <a:gd name="T24" fmla="*/ 27 w 67"/>
                  <a:gd name="T25" fmla="*/ 7 h 65"/>
                  <a:gd name="T26" fmla="*/ 25 w 67"/>
                  <a:gd name="T27" fmla="*/ 8 h 65"/>
                  <a:gd name="T28" fmla="*/ 23 w 67"/>
                  <a:gd name="T29" fmla="*/ 8 h 65"/>
                  <a:gd name="T30" fmla="*/ 21 w 67"/>
                  <a:gd name="T31" fmla="*/ 9 h 65"/>
                  <a:gd name="T32" fmla="*/ 20 w 67"/>
                  <a:gd name="T33" fmla="*/ 9 h 65"/>
                  <a:gd name="T34" fmla="*/ 15 w 67"/>
                  <a:gd name="T35" fmla="*/ 12 h 65"/>
                  <a:gd name="T36" fmla="*/ 14 w 67"/>
                  <a:gd name="T37" fmla="*/ 12 h 65"/>
                  <a:gd name="T38" fmla="*/ 11 w 67"/>
                  <a:gd name="T39" fmla="*/ 12 h 65"/>
                  <a:gd name="T40" fmla="*/ 9 w 67"/>
                  <a:gd name="T41" fmla="*/ 12 h 65"/>
                  <a:gd name="T42" fmla="*/ 8 w 67"/>
                  <a:gd name="T43" fmla="*/ 14 h 65"/>
                  <a:gd name="T44" fmla="*/ 7 w 67"/>
                  <a:gd name="T45" fmla="*/ 16 h 65"/>
                  <a:gd name="T46" fmla="*/ 5 w 67"/>
                  <a:gd name="T47" fmla="*/ 19 h 65"/>
                  <a:gd name="T48" fmla="*/ 2 w 67"/>
                  <a:gd name="T49" fmla="*/ 23 h 65"/>
                  <a:gd name="T50" fmla="*/ 1 w 67"/>
                  <a:gd name="T51" fmla="*/ 24 h 65"/>
                  <a:gd name="T52" fmla="*/ 1 w 67"/>
                  <a:gd name="T53" fmla="*/ 25 h 65"/>
                  <a:gd name="T54" fmla="*/ 0 w 67"/>
                  <a:gd name="T55" fmla="*/ 26 h 65"/>
                  <a:gd name="T56" fmla="*/ 6 w 67"/>
                  <a:gd name="T57" fmla="*/ 38 h 65"/>
                  <a:gd name="T58" fmla="*/ 11 w 67"/>
                  <a:gd name="T59" fmla="*/ 39 h 65"/>
                  <a:gd name="T60" fmla="*/ 25 w 67"/>
                  <a:gd name="T61" fmla="*/ 44 h 65"/>
                  <a:gd name="T62" fmla="*/ 19 w 67"/>
                  <a:gd name="T63" fmla="*/ 46 h 65"/>
                  <a:gd name="T64" fmla="*/ 11 w 67"/>
                  <a:gd name="T65" fmla="*/ 47 h 65"/>
                  <a:gd name="T66" fmla="*/ 15 w 67"/>
                  <a:gd name="T67" fmla="*/ 55 h 65"/>
                  <a:gd name="T68" fmla="*/ 19 w 67"/>
                  <a:gd name="T69" fmla="*/ 60 h 65"/>
                  <a:gd name="T70" fmla="*/ 28 w 67"/>
                  <a:gd name="T71" fmla="*/ 65 h 65"/>
                  <a:gd name="T72" fmla="*/ 26 w 67"/>
                  <a:gd name="T73" fmla="*/ 55 h 65"/>
                  <a:gd name="T74" fmla="*/ 30 w 67"/>
                  <a:gd name="T75" fmla="*/ 54 h 65"/>
                  <a:gd name="T76" fmla="*/ 34 w 67"/>
                  <a:gd name="T77" fmla="*/ 54 h 65"/>
                  <a:gd name="T78" fmla="*/ 30 w 67"/>
                  <a:gd name="T79" fmla="*/ 53 h 65"/>
                  <a:gd name="T80" fmla="*/ 27 w 67"/>
                  <a:gd name="T81" fmla="*/ 48 h 65"/>
                  <a:gd name="T82" fmla="*/ 39 w 67"/>
                  <a:gd name="T83" fmla="*/ 47 h 65"/>
                  <a:gd name="T84" fmla="*/ 41 w 67"/>
                  <a:gd name="T85" fmla="*/ 43 h 65"/>
                  <a:gd name="T86" fmla="*/ 34 w 67"/>
                  <a:gd name="T87" fmla="*/ 41 h 65"/>
                  <a:gd name="T88" fmla="*/ 28 w 67"/>
                  <a:gd name="T89" fmla="*/ 40 h 65"/>
                  <a:gd name="T90" fmla="*/ 29 w 67"/>
                  <a:gd name="T91" fmla="*/ 34 h 65"/>
                  <a:gd name="T92" fmla="*/ 26 w 67"/>
                  <a:gd name="T93" fmla="*/ 26 h 65"/>
                  <a:gd name="T94" fmla="*/ 21 w 67"/>
                  <a:gd name="T95" fmla="*/ 16 h 65"/>
                  <a:gd name="T96" fmla="*/ 31 w 67"/>
                  <a:gd name="T97" fmla="*/ 16 h 65"/>
                  <a:gd name="T98" fmla="*/ 37 w 67"/>
                  <a:gd name="T99" fmla="*/ 16 h 65"/>
                  <a:gd name="T100" fmla="*/ 43 w 67"/>
                  <a:gd name="T101" fmla="*/ 7 h 65"/>
                  <a:gd name="T102" fmla="*/ 48 w 67"/>
                  <a:gd name="T103" fmla="*/ 10 h 65"/>
                  <a:gd name="T104" fmla="*/ 56 w 67"/>
                  <a:gd name="T105" fmla="*/ 6 h 65"/>
                  <a:gd name="T106" fmla="*/ 63 w 67"/>
                  <a:gd name="T107" fmla="*/ 9 h 65"/>
                  <a:gd name="T108" fmla="*/ 64 w 67"/>
                  <a:gd name="T109" fmla="*/ 8 h 65"/>
                  <a:gd name="T110" fmla="*/ 66 w 67"/>
                  <a:gd name="T111" fmla="*/ 4 h 65"/>
                  <a:gd name="T112" fmla="*/ 67 w 67"/>
                  <a:gd name="T113" fmla="*/ 1 h 65"/>
                  <a:gd name="T114" fmla="*/ 67 w 67"/>
                  <a:gd name="T11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7" h="65">
                    <a:moveTo>
                      <a:pt x="67" y="0"/>
                    </a:moveTo>
                    <a:cubicBezTo>
                      <a:pt x="67" y="0"/>
                      <a:pt x="66" y="0"/>
                      <a:pt x="66" y="0"/>
                    </a:cubicBezTo>
                    <a:cubicBezTo>
                      <a:pt x="66" y="0"/>
                      <a:pt x="66" y="1"/>
                      <a:pt x="66" y="1"/>
                    </a:cubicBezTo>
                    <a:cubicBezTo>
                      <a:pt x="66" y="1"/>
                      <a:pt x="65" y="1"/>
                      <a:pt x="65" y="1"/>
                    </a:cubicBezTo>
                    <a:cubicBezTo>
                      <a:pt x="65" y="2"/>
                      <a:pt x="65" y="2"/>
                      <a:pt x="65" y="3"/>
                    </a:cubicBezTo>
                    <a:cubicBezTo>
                      <a:pt x="63" y="5"/>
                      <a:pt x="60" y="5"/>
                      <a:pt x="59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7" y="5"/>
                      <a:pt x="51" y="5"/>
                      <a:pt x="48" y="4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6" y="3"/>
                      <a:pt x="45" y="3"/>
                      <a:pt x="41" y="3"/>
                    </a:cubicBezTo>
                    <a:cubicBezTo>
                      <a:pt x="40" y="3"/>
                      <a:pt x="39" y="3"/>
                      <a:pt x="39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7" y="3"/>
                      <a:pt x="37" y="3"/>
                      <a:pt x="36" y="3"/>
                    </a:cubicBezTo>
                    <a:cubicBezTo>
                      <a:pt x="36" y="3"/>
                      <a:pt x="36" y="3"/>
                      <a:pt x="35" y="3"/>
                    </a:cubicBezTo>
                    <a:cubicBezTo>
                      <a:pt x="35" y="3"/>
                      <a:pt x="34" y="3"/>
                      <a:pt x="34" y="3"/>
                    </a:cubicBezTo>
                    <a:cubicBezTo>
                      <a:pt x="34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2" y="3"/>
                    </a:cubicBezTo>
                    <a:cubicBezTo>
                      <a:pt x="32" y="3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31" y="4"/>
                      <a:pt x="31" y="4"/>
                      <a:pt x="31" y="5"/>
                    </a:cubicBezTo>
                    <a:cubicBezTo>
                      <a:pt x="31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29" y="6"/>
                    </a:cubicBezTo>
                    <a:cubicBezTo>
                      <a:pt x="29" y="6"/>
                      <a:pt x="29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7"/>
                      <a:pt x="25" y="7"/>
                      <a:pt x="25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2" y="8"/>
                      <a:pt x="22" y="9"/>
                      <a:pt x="21" y="9"/>
                    </a:cubicBezTo>
                    <a:cubicBezTo>
                      <a:pt x="21" y="9"/>
                      <a:pt x="21" y="8"/>
                      <a:pt x="21" y="8"/>
                    </a:cubicBezTo>
                    <a:cubicBezTo>
                      <a:pt x="21" y="9"/>
                      <a:pt x="20" y="9"/>
                      <a:pt x="20" y="9"/>
                    </a:cubicBezTo>
                    <a:cubicBezTo>
                      <a:pt x="20" y="10"/>
                      <a:pt x="18" y="11"/>
                      <a:pt x="16" y="12"/>
                    </a:cubicBezTo>
                    <a:cubicBezTo>
                      <a:pt x="16" y="12"/>
                      <a:pt x="15" y="12"/>
                      <a:pt x="15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9" y="12"/>
                      <a:pt x="9" y="12"/>
                    </a:cubicBezTo>
                    <a:cubicBezTo>
                      <a:pt x="9" y="13"/>
                      <a:pt x="9" y="13"/>
                      <a:pt x="9" y="14"/>
                    </a:cubicBezTo>
                    <a:cubicBezTo>
                      <a:pt x="9" y="14"/>
                      <a:pt x="9" y="14"/>
                      <a:pt x="8" y="1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6"/>
                      <a:pt x="7" y="16"/>
                      <a:pt x="7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8"/>
                      <a:pt x="6" y="18"/>
                      <a:pt x="5" y="19"/>
                    </a:cubicBezTo>
                    <a:cubicBezTo>
                      <a:pt x="5" y="19"/>
                      <a:pt x="5" y="19"/>
                      <a:pt x="5" y="20"/>
                    </a:cubicBezTo>
                    <a:cubicBezTo>
                      <a:pt x="5" y="21"/>
                      <a:pt x="4" y="23"/>
                      <a:pt x="2" y="23"/>
                    </a:cubicBezTo>
                    <a:cubicBezTo>
                      <a:pt x="1" y="23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6"/>
                      <a:pt x="1" y="26"/>
                    </a:cubicBezTo>
                    <a:cubicBezTo>
                      <a:pt x="1" y="26"/>
                      <a:pt x="1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8"/>
                      <a:pt x="7" y="33"/>
                      <a:pt x="6" y="38"/>
                    </a:cubicBezTo>
                    <a:cubicBezTo>
                      <a:pt x="6" y="38"/>
                      <a:pt x="6" y="39"/>
                      <a:pt x="7" y="39"/>
                    </a:cubicBezTo>
                    <a:cubicBezTo>
                      <a:pt x="8" y="40"/>
                      <a:pt x="10" y="40"/>
                      <a:pt x="11" y="39"/>
                    </a:cubicBezTo>
                    <a:cubicBezTo>
                      <a:pt x="12" y="38"/>
                      <a:pt x="13" y="37"/>
                      <a:pt x="15" y="37"/>
                    </a:cubicBezTo>
                    <a:cubicBezTo>
                      <a:pt x="19" y="37"/>
                      <a:pt x="25" y="41"/>
                      <a:pt x="25" y="44"/>
                    </a:cubicBezTo>
                    <a:cubicBezTo>
                      <a:pt x="25" y="45"/>
                      <a:pt x="24" y="46"/>
                      <a:pt x="22" y="46"/>
                    </a:cubicBezTo>
                    <a:cubicBezTo>
                      <a:pt x="21" y="46"/>
                      <a:pt x="20" y="46"/>
                      <a:pt x="19" y="46"/>
                    </a:cubicBezTo>
                    <a:cubicBezTo>
                      <a:pt x="16" y="46"/>
                      <a:pt x="13" y="45"/>
                      <a:pt x="12" y="46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2" y="48"/>
                      <a:pt x="13" y="49"/>
                    </a:cubicBezTo>
                    <a:cubicBezTo>
                      <a:pt x="14" y="50"/>
                      <a:pt x="16" y="52"/>
                      <a:pt x="15" y="55"/>
                    </a:cubicBezTo>
                    <a:cubicBezTo>
                      <a:pt x="15" y="56"/>
                      <a:pt x="15" y="57"/>
                      <a:pt x="16" y="58"/>
                    </a:cubicBezTo>
                    <a:cubicBezTo>
                      <a:pt x="17" y="59"/>
                      <a:pt x="18" y="60"/>
                      <a:pt x="19" y="60"/>
                    </a:cubicBezTo>
                    <a:cubicBezTo>
                      <a:pt x="21" y="60"/>
                      <a:pt x="24" y="62"/>
                      <a:pt x="26" y="63"/>
                    </a:cubicBezTo>
                    <a:cubicBezTo>
                      <a:pt x="26" y="64"/>
                      <a:pt x="27" y="64"/>
                      <a:pt x="28" y="65"/>
                    </a:cubicBezTo>
                    <a:cubicBezTo>
                      <a:pt x="27" y="64"/>
                      <a:pt x="27" y="62"/>
                      <a:pt x="26" y="61"/>
                    </a:cubicBezTo>
                    <a:cubicBezTo>
                      <a:pt x="25" y="58"/>
                      <a:pt x="25" y="56"/>
                      <a:pt x="26" y="55"/>
                    </a:cubicBezTo>
                    <a:cubicBezTo>
                      <a:pt x="26" y="54"/>
                      <a:pt x="27" y="53"/>
                      <a:pt x="28" y="53"/>
                    </a:cubicBezTo>
                    <a:cubicBezTo>
                      <a:pt x="29" y="53"/>
                      <a:pt x="29" y="54"/>
                      <a:pt x="30" y="54"/>
                    </a:cubicBezTo>
                    <a:cubicBezTo>
                      <a:pt x="31" y="54"/>
                      <a:pt x="32" y="54"/>
                      <a:pt x="33" y="54"/>
                    </a:cubicBezTo>
                    <a:cubicBezTo>
                      <a:pt x="33" y="54"/>
                      <a:pt x="33" y="54"/>
                      <a:pt x="34" y="54"/>
                    </a:cubicBezTo>
                    <a:cubicBezTo>
                      <a:pt x="34" y="54"/>
                      <a:pt x="32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28" y="53"/>
                      <a:pt x="27" y="52"/>
                      <a:pt x="27" y="51"/>
                    </a:cubicBezTo>
                    <a:cubicBezTo>
                      <a:pt x="26" y="51"/>
                      <a:pt x="26" y="49"/>
                      <a:pt x="27" y="48"/>
                    </a:cubicBezTo>
                    <a:cubicBezTo>
                      <a:pt x="28" y="46"/>
                      <a:pt x="32" y="45"/>
                      <a:pt x="35" y="47"/>
                    </a:cubicBezTo>
                    <a:cubicBezTo>
                      <a:pt x="37" y="48"/>
                      <a:pt x="38" y="48"/>
                      <a:pt x="39" y="47"/>
                    </a:cubicBezTo>
                    <a:cubicBezTo>
                      <a:pt x="40" y="46"/>
                      <a:pt x="41" y="46"/>
                      <a:pt x="41" y="46"/>
                    </a:cubicBezTo>
                    <a:cubicBezTo>
                      <a:pt x="41" y="45"/>
                      <a:pt x="42" y="44"/>
                      <a:pt x="41" y="43"/>
                    </a:cubicBezTo>
                    <a:cubicBezTo>
                      <a:pt x="41" y="42"/>
                      <a:pt x="40" y="41"/>
                      <a:pt x="38" y="41"/>
                    </a:cubicBezTo>
                    <a:cubicBezTo>
                      <a:pt x="36" y="40"/>
                      <a:pt x="35" y="40"/>
                      <a:pt x="34" y="41"/>
                    </a:cubicBezTo>
                    <a:cubicBezTo>
                      <a:pt x="34" y="42"/>
                      <a:pt x="33" y="42"/>
                      <a:pt x="31" y="42"/>
                    </a:cubicBezTo>
                    <a:cubicBezTo>
                      <a:pt x="30" y="42"/>
                      <a:pt x="29" y="41"/>
                      <a:pt x="28" y="40"/>
                    </a:cubicBezTo>
                    <a:cubicBezTo>
                      <a:pt x="27" y="39"/>
                      <a:pt x="26" y="38"/>
                      <a:pt x="26" y="36"/>
                    </a:cubicBezTo>
                    <a:cubicBezTo>
                      <a:pt x="26" y="35"/>
                      <a:pt x="28" y="34"/>
                      <a:pt x="29" y="34"/>
                    </a:cubicBezTo>
                    <a:cubicBezTo>
                      <a:pt x="30" y="33"/>
                      <a:pt x="31" y="33"/>
                      <a:pt x="31" y="33"/>
                    </a:cubicBezTo>
                    <a:cubicBezTo>
                      <a:pt x="31" y="31"/>
                      <a:pt x="28" y="28"/>
                      <a:pt x="26" y="26"/>
                    </a:cubicBezTo>
                    <a:cubicBezTo>
                      <a:pt x="24" y="24"/>
                      <a:pt x="23" y="23"/>
                      <a:pt x="22" y="21"/>
                    </a:cubicBezTo>
                    <a:cubicBezTo>
                      <a:pt x="20" y="19"/>
                      <a:pt x="21" y="17"/>
                      <a:pt x="21" y="16"/>
                    </a:cubicBezTo>
                    <a:cubicBezTo>
                      <a:pt x="22" y="15"/>
                      <a:pt x="24" y="14"/>
                      <a:pt x="27" y="14"/>
                    </a:cubicBezTo>
                    <a:cubicBezTo>
                      <a:pt x="29" y="14"/>
                      <a:pt x="30" y="15"/>
                      <a:pt x="31" y="16"/>
                    </a:cubicBezTo>
                    <a:cubicBezTo>
                      <a:pt x="32" y="17"/>
                      <a:pt x="35" y="18"/>
                      <a:pt x="37" y="17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6" y="14"/>
                      <a:pt x="35" y="10"/>
                      <a:pt x="40" y="8"/>
                    </a:cubicBezTo>
                    <a:cubicBezTo>
                      <a:pt x="41" y="8"/>
                      <a:pt x="42" y="7"/>
                      <a:pt x="43" y="7"/>
                    </a:cubicBezTo>
                    <a:cubicBezTo>
                      <a:pt x="46" y="7"/>
                      <a:pt x="47" y="9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9"/>
                    </a:cubicBezTo>
                    <a:cubicBezTo>
                      <a:pt x="50" y="8"/>
                      <a:pt x="52" y="6"/>
                      <a:pt x="56" y="6"/>
                    </a:cubicBezTo>
                    <a:cubicBezTo>
                      <a:pt x="59" y="6"/>
                      <a:pt x="61" y="7"/>
                      <a:pt x="63" y="9"/>
                    </a:cubicBezTo>
                    <a:cubicBezTo>
                      <a:pt x="63" y="9"/>
                      <a:pt x="63" y="9"/>
                      <a:pt x="63" y="9"/>
                    </a:cubicBezTo>
                    <a:cubicBezTo>
                      <a:pt x="63" y="9"/>
                      <a:pt x="64" y="8"/>
                      <a:pt x="64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6"/>
                      <a:pt x="65" y="5"/>
                      <a:pt x="66" y="4"/>
                    </a:cubicBezTo>
                    <a:cubicBezTo>
                      <a:pt x="67" y="3"/>
                      <a:pt x="67" y="3"/>
                      <a:pt x="67" y="2"/>
                    </a:cubicBezTo>
                    <a:cubicBezTo>
                      <a:pt x="67" y="2"/>
                      <a:pt x="67" y="1"/>
                      <a:pt x="67" y="1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1" name="Freeform 1215">
                <a:extLst>
                  <a:ext uri="{FF2B5EF4-FFF2-40B4-BE49-F238E27FC236}">
                    <a16:creationId xmlns:a16="http://schemas.microsoft.com/office/drawing/2014/main" id="{52508FD5-0374-6647-AF70-9ED85883B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61"/>
                <a:ext cx="43" cy="40"/>
              </a:xfrm>
              <a:custGeom>
                <a:avLst/>
                <a:gdLst>
                  <a:gd name="T0" fmla="*/ 20 w 45"/>
                  <a:gd name="T1" fmla="*/ 1 h 42"/>
                  <a:gd name="T2" fmla="*/ 15 w 45"/>
                  <a:gd name="T3" fmla="*/ 3 h 42"/>
                  <a:gd name="T4" fmla="*/ 7 w 45"/>
                  <a:gd name="T5" fmla="*/ 3 h 42"/>
                  <a:gd name="T6" fmla="*/ 3 w 45"/>
                  <a:gd name="T7" fmla="*/ 3 h 42"/>
                  <a:gd name="T8" fmla="*/ 4 w 45"/>
                  <a:gd name="T9" fmla="*/ 3 h 42"/>
                  <a:gd name="T10" fmla="*/ 5 w 45"/>
                  <a:gd name="T11" fmla="*/ 11 h 42"/>
                  <a:gd name="T12" fmla="*/ 4 w 45"/>
                  <a:gd name="T13" fmla="*/ 12 h 42"/>
                  <a:gd name="T14" fmla="*/ 6 w 45"/>
                  <a:gd name="T15" fmla="*/ 14 h 42"/>
                  <a:gd name="T16" fmla="*/ 10 w 45"/>
                  <a:gd name="T17" fmla="*/ 16 h 42"/>
                  <a:gd name="T18" fmla="*/ 12 w 45"/>
                  <a:gd name="T19" fmla="*/ 20 h 42"/>
                  <a:gd name="T20" fmla="*/ 10 w 45"/>
                  <a:gd name="T21" fmla="*/ 24 h 42"/>
                  <a:gd name="T22" fmla="*/ 8 w 45"/>
                  <a:gd name="T23" fmla="*/ 27 h 42"/>
                  <a:gd name="T24" fmla="*/ 2 w 45"/>
                  <a:gd name="T25" fmla="*/ 34 h 42"/>
                  <a:gd name="T26" fmla="*/ 0 w 45"/>
                  <a:gd name="T27" fmla="*/ 35 h 42"/>
                  <a:gd name="T28" fmla="*/ 1 w 45"/>
                  <a:gd name="T29" fmla="*/ 37 h 42"/>
                  <a:gd name="T30" fmla="*/ 9 w 45"/>
                  <a:gd name="T31" fmla="*/ 42 h 42"/>
                  <a:gd name="T32" fmla="*/ 27 w 45"/>
                  <a:gd name="T33" fmla="*/ 34 h 42"/>
                  <a:gd name="T34" fmla="*/ 34 w 45"/>
                  <a:gd name="T35" fmla="*/ 31 h 42"/>
                  <a:gd name="T36" fmla="*/ 37 w 45"/>
                  <a:gd name="T37" fmla="*/ 31 h 42"/>
                  <a:gd name="T38" fmla="*/ 39 w 45"/>
                  <a:gd name="T39" fmla="*/ 32 h 42"/>
                  <a:gd name="T40" fmla="*/ 39 w 45"/>
                  <a:gd name="T41" fmla="*/ 32 h 42"/>
                  <a:gd name="T42" fmla="*/ 42 w 45"/>
                  <a:gd name="T43" fmla="*/ 31 h 42"/>
                  <a:gd name="T44" fmla="*/ 41 w 45"/>
                  <a:gd name="T45" fmla="*/ 7 h 42"/>
                  <a:gd name="T46" fmla="*/ 40 w 45"/>
                  <a:gd name="T47" fmla="*/ 6 h 42"/>
                  <a:gd name="T48" fmla="*/ 39 w 45"/>
                  <a:gd name="T49" fmla="*/ 5 h 42"/>
                  <a:gd name="T50" fmla="*/ 39 w 45"/>
                  <a:gd name="T51" fmla="*/ 4 h 42"/>
                  <a:gd name="T52" fmla="*/ 37 w 45"/>
                  <a:gd name="T53" fmla="*/ 3 h 42"/>
                  <a:gd name="T54" fmla="*/ 35 w 45"/>
                  <a:gd name="T55" fmla="*/ 1 h 42"/>
                  <a:gd name="T56" fmla="*/ 34 w 45"/>
                  <a:gd name="T57" fmla="*/ 4 h 42"/>
                  <a:gd name="T58" fmla="*/ 31 w 45"/>
                  <a:gd name="T59" fmla="*/ 7 h 42"/>
                  <a:gd name="T60" fmla="*/ 27 w 45"/>
                  <a:gd name="T61" fmla="*/ 5 h 42"/>
                  <a:gd name="T62" fmla="*/ 25 w 45"/>
                  <a:gd name="T63" fmla="*/ 4 h 42"/>
                  <a:gd name="T64" fmla="*/ 22 w 45"/>
                  <a:gd name="T65" fmla="*/ 2 h 42"/>
                  <a:gd name="T66" fmla="*/ 22 w 45"/>
                  <a:gd name="T67" fmla="*/ 0 h 42"/>
                  <a:gd name="T68" fmla="*/ 22 w 45"/>
                  <a:gd name="T69" fmla="*/ 0 h 42"/>
                  <a:gd name="T70" fmla="*/ 20 w 45"/>
                  <a:gd name="T71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5" h="42">
                    <a:moveTo>
                      <a:pt x="20" y="1"/>
                    </a:moveTo>
                    <a:cubicBezTo>
                      <a:pt x="18" y="1"/>
                      <a:pt x="17" y="2"/>
                      <a:pt x="15" y="3"/>
                    </a:cubicBezTo>
                    <a:cubicBezTo>
                      <a:pt x="13" y="4"/>
                      <a:pt x="10" y="4"/>
                      <a:pt x="7" y="3"/>
                    </a:cubicBezTo>
                    <a:cubicBezTo>
                      <a:pt x="6" y="3"/>
                      <a:pt x="4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5"/>
                      <a:pt x="8" y="7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3"/>
                      <a:pt x="6" y="14"/>
                    </a:cubicBezTo>
                    <a:cubicBezTo>
                      <a:pt x="7" y="14"/>
                      <a:pt x="8" y="15"/>
                      <a:pt x="10" y="16"/>
                    </a:cubicBezTo>
                    <a:cubicBezTo>
                      <a:pt x="11" y="17"/>
                      <a:pt x="12" y="19"/>
                      <a:pt x="12" y="20"/>
                    </a:cubicBezTo>
                    <a:cubicBezTo>
                      <a:pt x="12" y="22"/>
                      <a:pt x="11" y="23"/>
                      <a:pt x="10" y="24"/>
                    </a:cubicBezTo>
                    <a:cubicBezTo>
                      <a:pt x="8" y="26"/>
                      <a:pt x="8" y="26"/>
                      <a:pt x="8" y="27"/>
                    </a:cubicBezTo>
                    <a:cubicBezTo>
                      <a:pt x="8" y="31"/>
                      <a:pt x="4" y="33"/>
                      <a:pt x="2" y="34"/>
                    </a:cubicBezTo>
                    <a:cubicBezTo>
                      <a:pt x="1" y="34"/>
                      <a:pt x="0" y="35"/>
                      <a:pt x="0" y="35"/>
                    </a:cubicBezTo>
                    <a:cubicBezTo>
                      <a:pt x="0" y="35"/>
                      <a:pt x="0" y="36"/>
                      <a:pt x="1" y="37"/>
                    </a:cubicBezTo>
                    <a:cubicBezTo>
                      <a:pt x="2" y="39"/>
                      <a:pt x="6" y="42"/>
                      <a:pt x="9" y="42"/>
                    </a:cubicBezTo>
                    <a:cubicBezTo>
                      <a:pt x="13" y="42"/>
                      <a:pt x="22" y="39"/>
                      <a:pt x="27" y="34"/>
                    </a:cubicBezTo>
                    <a:cubicBezTo>
                      <a:pt x="30" y="32"/>
                      <a:pt x="32" y="31"/>
                      <a:pt x="34" y="31"/>
                    </a:cubicBezTo>
                    <a:cubicBezTo>
                      <a:pt x="35" y="31"/>
                      <a:pt x="36" y="31"/>
                      <a:pt x="37" y="31"/>
                    </a:cubicBezTo>
                    <a:cubicBezTo>
                      <a:pt x="38" y="31"/>
                      <a:pt x="38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1" y="31"/>
                      <a:pt x="42" y="31"/>
                    </a:cubicBezTo>
                    <a:cubicBezTo>
                      <a:pt x="45" y="29"/>
                      <a:pt x="43" y="12"/>
                      <a:pt x="41" y="7"/>
                    </a:cubicBezTo>
                    <a:cubicBezTo>
                      <a:pt x="40" y="7"/>
                      <a:pt x="40" y="6"/>
                      <a:pt x="40" y="6"/>
                    </a:cubicBezTo>
                    <a:cubicBezTo>
                      <a:pt x="40" y="5"/>
                      <a:pt x="40" y="5"/>
                      <a:pt x="39" y="5"/>
                    </a:cubicBezTo>
                    <a:cubicBezTo>
                      <a:pt x="39" y="5"/>
                      <a:pt x="39" y="5"/>
                      <a:pt x="39" y="4"/>
                    </a:cubicBezTo>
                    <a:cubicBezTo>
                      <a:pt x="38" y="4"/>
                      <a:pt x="38" y="3"/>
                      <a:pt x="37" y="3"/>
                    </a:cubicBezTo>
                    <a:cubicBezTo>
                      <a:pt x="36" y="1"/>
                      <a:pt x="35" y="1"/>
                      <a:pt x="35" y="1"/>
                    </a:cubicBezTo>
                    <a:cubicBezTo>
                      <a:pt x="35" y="1"/>
                      <a:pt x="34" y="2"/>
                      <a:pt x="34" y="4"/>
                    </a:cubicBezTo>
                    <a:cubicBezTo>
                      <a:pt x="34" y="6"/>
                      <a:pt x="32" y="7"/>
                      <a:pt x="31" y="7"/>
                    </a:cubicBezTo>
                    <a:cubicBezTo>
                      <a:pt x="30" y="7"/>
                      <a:pt x="28" y="6"/>
                      <a:pt x="27" y="5"/>
                    </a:cubicBezTo>
                    <a:cubicBezTo>
                      <a:pt x="26" y="5"/>
                      <a:pt x="25" y="4"/>
                      <a:pt x="25" y="4"/>
                    </a:cubicBezTo>
                    <a:cubicBezTo>
                      <a:pt x="23" y="4"/>
                      <a:pt x="22" y="3"/>
                      <a:pt x="22" y="2"/>
                    </a:cubicBezTo>
                    <a:cubicBezTo>
                      <a:pt x="22" y="1"/>
                      <a:pt x="22" y="1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21" y="1"/>
                      <a:pt x="2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2" name="Freeform 1216">
                <a:extLst>
                  <a:ext uri="{FF2B5EF4-FFF2-40B4-BE49-F238E27FC236}">
                    <a16:creationId xmlns:a16="http://schemas.microsoft.com/office/drawing/2014/main" id="{0AC6B0EA-B508-0C45-970C-38E63B47E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3148"/>
                <a:ext cx="23" cy="15"/>
              </a:xfrm>
              <a:custGeom>
                <a:avLst/>
                <a:gdLst>
                  <a:gd name="T0" fmla="*/ 24 w 24"/>
                  <a:gd name="T1" fmla="*/ 11 h 15"/>
                  <a:gd name="T2" fmla="*/ 24 w 24"/>
                  <a:gd name="T3" fmla="*/ 10 h 15"/>
                  <a:gd name="T4" fmla="*/ 17 w 24"/>
                  <a:gd name="T5" fmla="*/ 1 h 15"/>
                  <a:gd name="T6" fmla="*/ 11 w 24"/>
                  <a:gd name="T7" fmla="*/ 2 h 15"/>
                  <a:gd name="T8" fmla="*/ 6 w 24"/>
                  <a:gd name="T9" fmla="*/ 4 h 15"/>
                  <a:gd name="T10" fmla="*/ 6 w 24"/>
                  <a:gd name="T11" fmla="*/ 4 h 15"/>
                  <a:gd name="T12" fmla="*/ 6 w 24"/>
                  <a:gd name="T13" fmla="*/ 5 h 15"/>
                  <a:gd name="T14" fmla="*/ 5 w 24"/>
                  <a:gd name="T15" fmla="*/ 6 h 15"/>
                  <a:gd name="T16" fmla="*/ 5 w 24"/>
                  <a:gd name="T17" fmla="*/ 7 h 15"/>
                  <a:gd name="T18" fmla="*/ 4 w 24"/>
                  <a:gd name="T19" fmla="*/ 8 h 15"/>
                  <a:gd name="T20" fmla="*/ 4 w 24"/>
                  <a:gd name="T21" fmla="*/ 9 h 15"/>
                  <a:gd name="T22" fmla="*/ 3 w 24"/>
                  <a:gd name="T23" fmla="*/ 10 h 15"/>
                  <a:gd name="T24" fmla="*/ 0 w 24"/>
                  <a:gd name="T25" fmla="*/ 13 h 15"/>
                  <a:gd name="T26" fmla="*/ 3 w 24"/>
                  <a:gd name="T27" fmla="*/ 15 h 15"/>
                  <a:gd name="T28" fmla="*/ 4 w 24"/>
                  <a:gd name="T29" fmla="*/ 15 h 15"/>
                  <a:gd name="T30" fmla="*/ 5 w 24"/>
                  <a:gd name="T31" fmla="*/ 13 h 15"/>
                  <a:gd name="T32" fmla="*/ 14 w 24"/>
                  <a:gd name="T33" fmla="*/ 13 h 15"/>
                  <a:gd name="T34" fmla="*/ 16 w 24"/>
                  <a:gd name="T35" fmla="*/ 15 h 15"/>
                  <a:gd name="T36" fmla="*/ 16 w 24"/>
                  <a:gd name="T37" fmla="*/ 15 h 15"/>
                  <a:gd name="T38" fmla="*/ 19 w 24"/>
                  <a:gd name="T39" fmla="*/ 13 h 15"/>
                  <a:gd name="T40" fmla="*/ 24 w 24"/>
                  <a:gd name="T4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15">
                    <a:moveTo>
                      <a:pt x="24" y="11"/>
                    </a:moveTo>
                    <a:cubicBezTo>
                      <a:pt x="24" y="11"/>
                      <a:pt x="24" y="10"/>
                      <a:pt x="24" y="10"/>
                    </a:cubicBezTo>
                    <a:cubicBezTo>
                      <a:pt x="24" y="8"/>
                      <a:pt x="20" y="4"/>
                      <a:pt x="17" y="1"/>
                    </a:cubicBezTo>
                    <a:cubicBezTo>
                      <a:pt x="16" y="0"/>
                      <a:pt x="13" y="1"/>
                      <a:pt x="11" y="2"/>
                    </a:cubicBezTo>
                    <a:cubicBezTo>
                      <a:pt x="9" y="3"/>
                      <a:pt x="8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5"/>
                    </a:cubicBezTo>
                    <a:cubicBezTo>
                      <a:pt x="6" y="5"/>
                      <a:pt x="6" y="6"/>
                      <a:pt x="5" y="6"/>
                    </a:cubicBezTo>
                    <a:cubicBezTo>
                      <a:pt x="5" y="6"/>
                      <a:pt x="5" y="6"/>
                      <a:pt x="5" y="7"/>
                    </a:cubicBezTo>
                    <a:cubicBezTo>
                      <a:pt x="5" y="7"/>
                      <a:pt x="5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3" y="10"/>
                      <a:pt x="3" y="10"/>
                    </a:cubicBezTo>
                    <a:cubicBezTo>
                      <a:pt x="2" y="11"/>
                      <a:pt x="1" y="12"/>
                      <a:pt x="0" y="13"/>
                    </a:cubicBezTo>
                    <a:cubicBezTo>
                      <a:pt x="1" y="14"/>
                      <a:pt x="2" y="14"/>
                      <a:pt x="3" y="15"/>
                    </a:cubicBezTo>
                    <a:cubicBezTo>
                      <a:pt x="3" y="15"/>
                      <a:pt x="4" y="15"/>
                      <a:pt x="4" y="15"/>
                    </a:cubicBezTo>
                    <a:cubicBezTo>
                      <a:pt x="5" y="14"/>
                      <a:pt x="5" y="14"/>
                      <a:pt x="5" y="13"/>
                    </a:cubicBezTo>
                    <a:cubicBezTo>
                      <a:pt x="7" y="9"/>
                      <a:pt x="11" y="9"/>
                      <a:pt x="14" y="13"/>
                    </a:cubicBezTo>
                    <a:cubicBezTo>
                      <a:pt x="15" y="14"/>
                      <a:pt x="15" y="14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4"/>
                      <a:pt x="18" y="14"/>
                      <a:pt x="19" y="13"/>
                    </a:cubicBezTo>
                    <a:cubicBezTo>
                      <a:pt x="21" y="13"/>
                      <a:pt x="23" y="12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3" name="Freeform 1217">
                <a:extLst>
                  <a:ext uri="{FF2B5EF4-FFF2-40B4-BE49-F238E27FC236}">
                    <a16:creationId xmlns:a16="http://schemas.microsoft.com/office/drawing/2014/main" id="{77B48174-128A-5844-9DC4-60E2CC288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7" y="3096"/>
                <a:ext cx="84" cy="125"/>
              </a:xfrm>
              <a:custGeom>
                <a:avLst/>
                <a:gdLst>
                  <a:gd name="T0" fmla="*/ 4 w 88"/>
                  <a:gd name="T1" fmla="*/ 27 h 130"/>
                  <a:gd name="T2" fmla="*/ 2 w 88"/>
                  <a:gd name="T3" fmla="*/ 33 h 130"/>
                  <a:gd name="T4" fmla="*/ 5 w 88"/>
                  <a:gd name="T5" fmla="*/ 40 h 130"/>
                  <a:gd name="T6" fmla="*/ 7 w 88"/>
                  <a:gd name="T7" fmla="*/ 46 h 130"/>
                  <a:gd name="T8" fmla="*/ 11 w 88"/>
                  <a:gd name="T9" fmla="*/ 42 h 130"/>
                  <a:gd name="T10" fmla="*/ 15 w 88"/>
                  <a:gd name="T11" fmla="*/ 38 h 130"/>
                  <a:gd name="T12" fmla="*/ 17 w 88"/>
                  <a:gd name="T13" fmla="*/ 43 h 130"/>
                  <a:gd name="T14" fmla="*/ 15 w 88"/>
                  <a:gd name="T15" fmla="*/ 56 h 130"/>
                  <a:gd name="T16" fmla="*/ 17 w 88"/>
                  <a:gd name="T17" fmla="*/ 58 h 130"/>
                  <a:gd name="T18" fmla="*/ 33 w 88"/>
                  <a:gd name="T19" fmla="*/ 56 h 130"/>
                  <a:gd name="T20" fmla="*/ 31 w 88"/>
                  <a:gd name="T21" fmla="*/ 64 h 130"/>
                  <a:gd name="T22" fmla="*/ 38 w 88"/>
                  <a:gd name="T23" fmla="*/ 69 h 130"/>
                  <a:gd name="T24" fmla="*/ 36 w 88"/>
                  <a:gd name="T25" fmla="*/ 78 h 130"/>
                  <a:gd name="T26" fmla="*/ 28 w 88"/>
                  <a:gd name="T27" fmla="*/ 86 h 130"/>
                  <a:gd name="T28" fmla="*/ 19 w 88"/>
                  <a:gd name="T29" fmla="*/ 89 h 130"/>
                  <a:gd name="T30" fmla="*/ 19 w 88"/>
                  <a:gd name="T31" fmla="*/ 91 h 130"/>
                  <a:gd name="T32" fmla="*/ 12 w 88"/>
                  <a:gd name="T33" fmla="*/ 105 h 130"/>
                  <a:gd name="T34" fmla="*/ 14 w 88"/>
                  <a:gd name="T35" fmla="*/ 106 h 130"/>
                  <a:gd name="T36" fmla="*/ 20 w 88"/>
                  <a:gd name="T37" fmla="*/ 106 h 130"/>
                  <a:gd name="T38" fmla="*/ 28 w 88"/>
                  <a:gd name="T39" fmla="*/ 109 h 130"/>
                  <a:gd name="T40" fmla="*/ 37 w 88"/>
                  <a:gd name="T41" fmla="*/ 108 h 130"/>
                  <a:gd name="T42" fmla="*/ 37 w 88"/>
                  <a:gd name="T43" fmla="*/ 115 h 130"/>
                  <a:gd name="T44" fmla="*/ 28 w 88"/>
                  <a:gd name="T45" fmla="*/ 117 h 130"/>
                  <a:gd name="T46" fmla="*/ 24 w 88"/>
                  <a:gd name="T47" fmla="*/ 117 h 130"/>
                  <a:gd name="T48" fmla="*/ 16 w 88"/>
                  <a:gd name="T49" fmla="*/ 127 h 130"/>
                  <a:gd name="T50" fmla="*/ 25 w 88"/>
                  <a:gd name="T51" fmla="*/ 128 h 130"/>
                  <a:gd name="T52" fmla="*/ 30 w 88"/>
                  <a:gd name="T53" fmla="*/ 123 h 130"/>
                  <a:gd name="T54" fmla="*/ 33 w 88"/>
                  <a:gd name="T55" fmla="*/ 123 h 130"/>
                  <a:gd name="T56" fmla="*/ 46 w 88"/>
                  <a:gd name="T57" fmla="*/ 120 h 130"/>
                  <a:gd name="T58" fmla="*/ 53 w 88"/>
                  <a:gd name="T59" fmla="*/ 121 h 130"/>
                  <a:gd name="T60" fmla="*/ 68 w 88"/>
                  <a:gd name="T61" fmla="*/ 119 h 130"/>
                  <a:gd name="T62" fmla="*/ 69 w 88"/>
                  <a:gd name="T63" fmla="*/ 119 h 130"/>
                  <a:gd name="T64" fmla="*/ 80 w 88"/>
                  <a:gd name="T65" fmla="*/ 115 h 130"/>
                  <a:gd name="T66" fmla="*/ 79 w 88"/>
                  <a:gd name="T67" fmla="*/ 104 h 130"/>
                  <a:gd name="T68" fmla="*/ 88 w 88"/>
                  <a:gd name="T69" fmla="*/ 95 h 130"/>
                  <a:gd name="T70" fmla="*/ 80 w 88"/>
                  <a:gd name="T71" fmla="*/ 90 h 130"/>
                  <a:gd name="T72" fmla="*/ 71 w 88"/>
                  <a:gd name="T73" fmla="*/ 90 h 130"/>
                  <a:gd name="T74" fmla="*/ 68 w 88"/>
                  <a:gd name="T75" fmla="*/ 81 h 130"/>
                  <a:gd name="T76" fmla="*/ 60 w 88"/>
                  <a:gd name="T77" fmla="*/ 65 h 130"/>
                  <a:gd name="T78" fmla="*/ 51 w 88"/>
                  <a:gd name="T79" fmla="*/ 49 h 130"/>
                  <a:gd name="T80" fmla="*/ 44 w 88"/>
                  <a:gd name="T81" fmla="*/ 44 h 130"/>
                  <a:gd name="T82" fmla="*/ 37 w 88"/>
                  <a:gd name="T83" fmla="*/ 43 h 130"/>
                  <a:gd name="T84" fmla="*/ 32 w 88"/>
                  <a:gd name="T85" fmla="*/ 42 h 130"/>
                  <a:gd name="T86" fmla="*/ 46 w 88"/>
                  <a:gd name="T87" fmla="*/ 15 h 130"/>
                  <a:gd name="T88" fmla="*/ 28 w 88"/>
                  <a:gd name="T89" fmla="*/ 15 h 130"/>
                  <a:gd name="T90" fmla="*/ 22 w 88"/>
                  <a:gd name="T91" fmla="*/ 8 h 130"/>
                  <a:gd name="T92" fmla="*/ 30 w 88"/>
                  <a:gd name="T93" fmla="*/ 0 h 130"/>
                  <a:gd name="T94" fmla="*/ 16 w 88"/>
                  <a:gd name="T95" fmla="*/ 1 h 130"/>
                  <a:gd name="T96" fmla="*/ 11 w 88"/>
                  <a:gd name="T97" fmla="*/ 8 h 130"/>
                  <a:gd name="T98" fmla="*/ 6 w 88"/>
                  <a:gd name="T99" fmla="*/ 15 h 130"/>
                  <a:gd name="T100" fmla="*/ 4 w 88"/>
                  <a:gd name="T101" fmla="*/ 21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8" h="130">
                    <a:moveTo>
                      <a:pt x="6" y="23"/>
                    </a:moveTo>
                    <a:cubicBezTo>
                      <a:pt x="6" y="25"/>
                      <a:pt x="5" y="26"/>
                      <a:pt x="4" y="27"/>
                    </a:cubicBezTo>
                    <a:cubicBezTo>
                      <a:pt x="2" y="29"/>
                      <a:pt x="1" y="30"/>
                      <a:pt x="0" y="32"/>
                    </a:cubicBezTo>
                    <a:cubicBezTo>
                      <a:pt x="0" y="33"/>
                      <a:pt x="0" y="33"/>
                      <a:pt x="2" y="33"/>
                    </a:cubicBezTo>
                    <a:cubicBezTo>
                      <a:pt x="4" y="34"/>
                      <a:pt x="6" y="34"/>
                      <a:pt x="6" y="37"/>
                    </a:cubicBezTo>
                    <a:cubicBezTo>
                      <a:pt x="7" y="38"/>
                      <a:pt x="6" y="39"/>
                      <a:pt x="5" y="40"/>
                    </a:cubicBezTo>
                    <a:cubicBezTo>
                      <a:pt x="6" y="41"/>
                      <a:pt x="6" y="43"/>
                      <a:pt x="6" y="44"/>
                    </a:cubicBezTo>
                    <a:cubicBezTo>
                      <a:pt x="6" y="46"/>
                      <a:pt x="6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10" y="46"/>
                      <a:pt x="10" y="44"/>
                      <a:pt x="11" y="42"/>
                    </a:cubicBezTo>
                    <a:cubicBezTo>
                      <a:pt x="11" y="40"/>
                      <a:pt x="12" y="38"/>
                      <a:pt x="14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6" y="38"/>
                      <a:pt x="16" y="38"/>
                      <a:pt x="16" y="39"/>
                    </a:cubicBezTo>
                    <a:cubicBezTo>
                      <a:pt x="17" y="40"/>
                      <a:pt x="17" y="41"/>
                      <a:pt x="17" y="43"/>
                    </a:cubicBezTo>
                    <a:cubicBezTo>
                      <a:pt x="17" y="44"/>
                      <a:pt x="16" y="45"/>
                      <a:pt x="17" y="46"/>
                    </a:cubicBezTo>
                    <a:cubicBezTo>
                      <a:pt x="18" y="50"/>
                      <a:pt x="16" y="53"/>
                      <a:pt x="15" y="56"/>
                    </a:cubicBezTo>
                    <a:cubicBezTo>
                      <a:pt x="14" y="56"/>
                      <a:pt x="14" y="57"/>
                      <a:pt x="13" y="58"/>
                    </a:cubicBezTo>
                    <a:cubicBezTo>
                      <a:pt x="14" y="58"/>
                      <a:pt x="15" y="58"/>
                      <a:pt x="17" y="58"/>
                    </a:cubicBezTo>
                    <a:cubicBezTo>
                      <a:pt x="21" y="58"/>
                      <a:pt x="24" y="57"/>
                      <a:pt x="26" y="56"/>
                    </a:cubicBezTo>
                    <a:cubicBezTo>
                      <a:pt x="29" y="53"/>
                      <a:pt x="32" y="53"/>
                      <a:pt x="33" y="56"/>
                    </a:cubicBezTo>
                    <a:cubicBezTo>
                      <a:pt x="34" y="58"/>
                      <a:pt x="33" y="60"/>
                      <a:pt x="32" y="62"/>
                    </a:cubicBezTo>
                    <a:cubicBezTo>
                      <a:pt x="31" y="63"/>
                      <a:pt x="31" y="64"/>
                      <a:pt x="31" y="64"/>
                    </a:cubicBezTo>
                    <a:cubicBezTo>
                      <a:pt x="31" y="65"/>
                      <a:pt x="32" y="65"/>
                      <a:pt x="33" y="66"/>
                    </a:cubicBezTo>
                    <a:cubicBezTo>
                      <a:pt x="35" y="67"/>
                      <a:pt x="37" y="67"/>
                      <a:pt x="38" y="69"/>
                    </a:cubicBezTo>
                    <a:cubicBezTo>
                      <a:pt x="38" y="70"/>
                      <a:pt x="37" y="72"/>
                      <a:pt x="37" y="73"/>
                    </a:cubicBezTo>
                    <a:cubicBezTo>
                      <a:pt x="36" y="74"/>
                      <a:pt x="36" y="76"/>
                      <a:pt x="36" y="78"/>
                    </a:cubicBezTo>
                    <a:cubicBezTo>
                      <a:pt x="36" y="79"/>
                      <a:pt x="36" y="81"/>
                      <a:pt x="36" y="83"/>
                    </a:cubicBezTo>
                    <a:cubicBezTo>
                      <a:pt x="35" y="85"/>
                      <a:pt x="31" y="86"/>
                      <a:pt x="28" y="86"/>
                    </a:cubicBezTo>
                    <a:cubicBezTo>
                      <a:pt x="24" y="86"/>
                      <a:pt x="22" y="85"/>
                      <a:pt x="21" y="84"/>
                    </a:cubicBezTo>
                    <a:cubicBezTo>
                      <a:pt x="22" y="86"/>
                      <a:pt x="20" y="88"/>
                      <a:pt x="19" y="89"/>
                    </a:cubicBezTo>
                    <a:cubicBezTo>
                      <a:pt x="19" y="90"/>
                      <a:pt x="18" y="90"/>
                      <a:pt x="18" y="91"/>
                    </a:cubicBezTo>
                    <a:cubicBezTo>
                      <a:pt x="18" y="91"/>
                      <a:pt x="19" y="91"/>
                      <a:pt x="19" y="91"/>
                    </a:cubicBezTo>
                    <a:cubicBezTo>
                      <a:pt x="21" y="92"/>
                      <a:pt x="24" y="93"/>
                      <a:pt x="24" y="95"/>
                    </a:cubicBezTo>
                    <a:cubicBezTo>
                      <a:pt x="25" y="100"/>
                      <a:pt x="18" y="103"/>
                      <a:pt x="12" y="105"/>
                    </a:cubicBezTo>
                    <a:cubicBezTo>
                      <a:pt x="12" y="105"/>
                      <a:pt x="12" y="105"/>
                      <a:pt x="11" y="105"/>
                    </a:cubicBezTo>
                    <a:cubicBezTo>
                      <a:pt x="12" y="106"/>
                      <a:pt x="13" y="106"/>
                      <a:pt x="14" y="106"/>
                    </a:cubicBezTo>
                    <a:cubicBezTo>
                      <a:pt x="14" y="106"/>
                      <a:pt x="15" y="106"/>
                      <a:pt x="15" y="106"/>
                    </a:cubicBezTo>
                    <a:cubicBezTo>
                      <a:pt x="17" y="104"/>
                      <a:pt x="19" y="106"/>
                      <a:pt x="20" y="106"/>
                    </a:cubicBezTo>
                    <a:cubicBezTo>
                      <a:pt x="21" y="107"/>
                      <a:pt x="21" y="107"/>
                      <a:pt x="23" y="107"/>
                    </a:cubicBezTo>
                    <a:cubicBezTo>
                      <a:pt x="25" y="107"/>
                      <a:pt x="26" y="108"/>
                      <a:pt x="28" y="109"/>
                    </a:cubicBezTo>
                    <a:cubicBezTo>
                      <a:pt x="30" y="109"/>
                      <a:pt x="32" y="110"/>
                      <a:pt x="34" y="109"/>
                    </a:cubicBezTo>
                    <a:cubicBezTo>
                      <a:pt x="35" y="109"/>
                      <a:pt x="36" y="108"/>
                      <a:pt x="37" y="108"/>
                    </a:cubicBezTo>
                    <a:cubicBezTo>
                      <a:pt x="39" y="108"/>
                      <a:pt x="40" y="110"/>
                      <a:pt x="40" y="110"/>
                    </a:cubicBezTo>
                    <a:cubicBezTo>
                      <a:pt x="41" y="112"/>
                      <a:pt x="39" y="113"/>
                      <a:pt x="37" y="115"/>
                    </a:cubicBezTo>
                    <a:cubicBezTo>
                      <a:pt x="35" y="117"/>
                      <a:pt x="32" y="117"/>
                      <a:pt x="31" y="117"/>
                    </a:cubicBezTo>
                    <a:cubicBezTo>
                      <a:pt x="30" y="117"/>
                      <a:pt x="29" y="117"/>
                      <a:pt x="28" y="117"/>
                    </a:cubicBezTo>
                    <a:cubicBezTo>
                      <a:pt x="27" y="117"/>
                      <a:pt x="27" y="117"/>
                      <a:pt x="26" y="117"/>
                    </a:cubicBezTo>
                    <a:cubicBezTo>
                      <a:pt x="25" y="117"/>
                      <a:pt x="24" y="117"/>
                      <a:pt x="24" y="117"/>
                    </a:cubicBezTo>
                    <a:cubicBezTo>
                      <a:pt x="21" y="119"/>
                      <a:pt x="14" y="126"/>
                      <a:pt x="11" y="130"/>
                    </a:cubicBezTo>
                    <a:cubicBezTo>
                      <a:pt x="13" y="129"/>
                      <a:pt x="14" y="128"/>
                      <a:pt x="16" y="127"/>
                    </a:cubicBezTo>
                    <a:cubicBezTo>
                      <a:pt x="20" y="125"/>
                      <a:pt x="22" y="126"/>
                      <a:pt x="24" y="128"/>
                    </a:cubicBezTo>
                    <a:cubicBezTo>
                      <a:pt x="25" y="128"/>
                      <a:pt x="25" y="128"/>
                      <a:pt x="25" y="128"/>
                    </a:cubicBezTo>
                    <a:cubicBezTo>
                      <a:pt x="25" y="128"/>
                      <a:pt x="26" y="127"/>
                      <a:pt x="26" y="127"/>
                    </a:cubicBezTo>
                    <a:cubicBezTo>
                      <a:pt x="27" y="125"/>
                      <a:pt x="28" y="123"/>
                      <a:pt x="30" y="123"/>
                    </a:cubicBezTo>
                    <a:cubicBezTo>
                      <a:pt x="31" y="123"/>
                      <a:pt x="31" y="123"/>
                      <a:pt x="31" y="123"/>
                    </a:cubicBezTo>
                    <a:cubicBezTo>
                      <a:pt x="31" y="123"/>
                      <a:pt x="32" y="123"/>
                      <a:pt x="33" y="123"/>
                    </a:cubicBezTo>
                    <a:cubicBezTo>
                      <a:pt x="34" y="122"/>
                      <a:pt x="36" y="122"/>
                      <a:pt x="39" y="122"/>
                    </a:cubicBezTo>
                    <a:cubicBezTo>
                      <a:pt x="42" y="123"/>
                      <a:pt x="44" y="122"/>
                      <a:pt x="46" y="120"/>
                    </a:cubicBezTo>
                    <a:cubicBezTo>
                      <a:pt x="46" y="120"/>
                      <a:pt x="47" y="119"/>
                      <a:pt x="48" y="119"/>
                    </a:cubicBezTo>
                    <a:cubicBezTo>
                      <a:pt x="50" y="119"/>
                      <a:pt x="52" y="120"/>
                      <a:pt x="53" y="121"/>
                    </a:cubicBezTo>
                    <a:cubicBezTo>
                      <a:pt x="54" y="121"/>
                      <a:pt x="55" y="122"/>
                      <a:pt x="55" y="122"/>
                    </a:cubicBezTo>
                    <a:cubicBezTo>
                      <a:pt x="58" y="120"/>
                      <a:pt x="65" y="119"/>
                      <a:pt x="68" y="119"/>
                    </a:cubicBez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9"/>
                      <a:pt x="69" y="119"/>
                    </a:cubicBezTo>
                    <a:cubicBezTo>
                      <a:pt x="72" y="119"/>
                      <a:pt x="79" y="117"/>
                      <a:pt x="82" y="114"/>
                    </a:cubicBezTo>
                    <a:cubicBezTo>
                      <a:pt x="81" y="114"/>
                      <a:pt x="81" y="114"/>
                      <a:pt x="80" y="115"/>
                    </a:cubicBezTo>
                    <a:cubicBezTo>
                      <a:pt x="78" y="115"/>
                      <a:pt x="76" y="114"/>
                      <a:pt x="76" y="113"/>
                    </a:cubicBezTo>
                    <a:cubicBezTo>
                      <a:pt x="75" y="110"/>
                      <a:pt x="76" y="107"/>
                      <a:pt x="79" y="104"/>
                    </a:cubicBezTo>
                    <a:cubicBezTo>
                      <a:pt x="80" y="104"/>
                      <a:pt x="81" y="103"/>
                      <a:pt x="82" y="102"/>
                    </a:cubicBezTo>
                    <a:cubicBezTo>
                      <a:pt x="85" y="100"/>
                      <a:pt x="88" y="98"/>
                      <a:pt x="88" y="95"/>
                    </a:cubicBezTo>
                    <a:cubicBezTo>
                      <a:pt x="88" y="94"/>
                      <a:pt x="88" y="94"/>
                      <a:pt x="87" y="93"/>
                    </a:cubicBezTo>
                    <a:cubicBezTo>
                      <a:pt x="85" y="92"/>
                      <a:pt x="82" y="90"/>
                      <a:pt x="80" y="90"/>
                    </a:cubicBezTo>
                    <a:cubicBezTo>
                      <a:pt x="80" y="90"/>
                      <a:pt x="80" y="90"/>
                      <a:pt x="80" y="90"/>
                    </a:cubicBezTo>
                    <a:cubicBezTo>
                      <a:pt x="78" y="94"/>
                      <a:pt x="73" y="94"/>
                      <a:pt x="71" y="90"/>
                    </a:cubicBezTo>
                    <a:cubicBezTo>
                      <a:pt x="69" y="87"/>
                      <a:pt x="70" y="85"/>
                      <a:pt x="71" y="84"/>
                    </a:cubicBezTo>
                    <a:cubicBezTo>
                      <a:pt x="69" y="83"/>
                      <a:pt x="69" y="82"/>
                      <a:pt x="68" y="81"/>
                    </a:cubicBezTo>
                    <a:cubicBezTo>
                      <a:pt x="68" y="80"/>
                      <a:pt x="66" y="78"/>
                      <a:pt x="67" y="76"/>
                    </a:cubicBezTo>
                    <a:cubicBezTo>
                      <a:pt x="67" y="74"/>
                      <a:pt x="64" y="65"/>
                      <a:pt x="60" y="65"/>
                    </a:cubicBezTo>
                    <a:cubicBezTo>
                      <a:pt x="54" y="63"/>
                      <a:pt x="52" y="56"/>
                      <a:pt x="51" y="51"/>
                    </a:cubicBezTo>
                    <a:cubicBezTo>
                      <a:pt x="51" y="51"/>
                      <a:pt x="51" y="50"/>
                      <a:pt x="51" y="49"/>
                    </a:cubicBezTo>
                    <a:cubicBezTo>
                      <a:pt x="51" y="48"/>
                      <a:pt x="50" y="48"/>
                      <a:pt x="49" y="48"/>
                    </a:cubicBezTo>
                    <a:cubicBezTo>
                      <a:pt x="47" y="47"/>
                      <a:pt x="45" y="47"/>
                      <a:pt x="44" y="44"/>
                    </a:cubicBezTo>
                    <a:cubicBezTo>
                      <a:pt x="43" y="43"/>
                      <a:pt x="42" y="43"/>
                      <a:pt x="40" y="43"/>
                    </a:cubicBezTo>
                    <a:cubicBezTo>
                      <a:pt x="39" y="43"/>
                      <a:pt x="38" y="43"/>
                      <a:pt x="37" y="43"/>
                    </a:cubicBezTo>
                    <a:cubicBezTo>
                      <a:pt x="36" y="43"/>
                      <a:pt x="36" y="44"/>
                      <a:pt x="35" y="44"/>
                    </a:cubicBezTo>
                    <a:cubicBezTo>
                      <a:pt x="34" y="43"/>
                      <a:pt x="33" y="43"/>
                      <a:pt x="32" y="42"/>
                    </a:cubicBezTo>
                    <a:cubicBezTo>
                      <a:pt x="31" y="39"/>
                      <a:pt x="35" y="35"/>
                      <a:pt x="38" y="33"/>
                    </a:cubicBezTo>
                    <a:cubicBezTo>
                      <a:pt x="41" y="31"/>
                      <a:pt x="45" y="19"/>
                      <a:pt x="46" y="15"/>
                    </a:cubicBezTo>
                    <a:cubicBezTo>
                      <a:pt x="45" y="15"/>
                      <a:pt x="42" y="14"/>
                      <a:pt x="37" y="14"/>
                    </a:cubicBezTo>
                    <a:cubicBezTo>
                      <a:pt x="32" y="14"/>
                      <a:pt x="29" y="15"/>
                      <a:pt x="28" y="15"/>
                    </a:cubicBezTo>
                    <a:cubicBezTo>
                      <a:pt x="25" y="17"/>
                      <a:pt x="21" y="15"/>
                      <a:pt x="20" y="12"/>
                    </a:cubicBezTo>
                    <a:cubicBezTo>
                      <a:pt x="20" y="10"/>
                      <a:pt x="21" y="9"/>
                      <a:pt x="22" y="8"/>
                    </a:cubicBezTo>
                    <a:cubicBezTo>
                      <a:pt x="25" y="7"/>
                      <a:pt x="29" y="2"/>
                      <a:pt x="30" y="1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29" y="0"/>
                      <a:pt x="29" y="0"/>
                    </a:cubicBezTo>
                    <a:cubicBezTo>
                      <a:pt x="27" y="2"/>
                      <a:pt x="23" y="2"/>
                      <a:pt x="16" y="1"/>
                    </a:cubicBezTo>
                    <a:cubicBezTo>
                      <a:pt x="15" y="0"/>
                      <a:pt x="14" y="0"/>
                      <a:pt x="13" y="1"/>
                    </a:cubicBezTo>
                    <a:cubicBezTo>
                      <a:pt x="12" y="3"/>
                      <a:pt x="11" y="6"/>
                      <a:pt x="11" y="8"/>
                    </a:cubicBezTo>
                    <a:cubicBezTo>
                      <a:pt x="11" y="11"/>
                      <a:pt x="9" y="12"/>
                      <a:pt x="8" y="14"/>
                    </a:cubicBezTo>
                    <a:cubicBezTo>
                      <a:pt x="7" y="14"/>
                      <a:pt x="6" y="15"/>
                      <a:pt x="6" y="15"/>
                    </a:cubicBezTo>
                    <a:cubicBezTo>
                      <a:pt x="7" y="17"/>
                      <a:pt x="6" y="18"/>
                      <a:pt x="6" y="20"/>
                    </a:cubicBezTo>
                    <a:cubicBezTo>
                      <a:pt x="5" y="20"/>
                      <a:pt x="4" y="21"/>
                      <a:pt x="4" y="21"/>
                    </a:cubicBezTo>
                    <a:cubicBezTo>
                      <a:pt x="4" y="21"/>
                      <a:pt x="5" y="22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4" name="Freeform 1218">
                <a:extLst>
                  <a:ext uri="{FF2B5EF4-FFF2-40B4-BE49-F238E27FC236}">
                    <a16:creationId xmlns:a16="http://schemas.microsoft.com/office/drawing/2014/main" id="{2D5B6CBE-76D2-4241-ABAE-E31801945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2" y="3111"/>
                <a:ext cx="28" cy="41"/>
              </a:xfrm>
              <a:custGeom>
                <a:avLst/>
                <a:gdLst>
                  <a:gd name="T0" fmla="*/ 14 w 29"/>
                  <a:gd name="T1" fmla="*/ 38 h 43"/>
                  <a:gd name="T2" fmla="*/ 17 w 29"/>
                  <a:gd name="T3" fmla="*/ 36 h 43"/>
                  <a:gd name="T4" fmla="*/ 23 w 29"/>
                  <a:gd name="T5" fmla="*/ 38 h 43"/>
                  <a:gd name="T6" fmla="*/ 26 w 29"/>
                  <a:gd name="T7" fmla="*/ 40 h 43"/>
                  <a:gd name="T8" fmla="*/ 28 w 29"/>
                  <a:gd name="T9" fmla="*/ 39 h 43"/>
                  <a:gd name="T10" fmla="*/ 26 w 29"/>
                  <a:gd name="T11" fmla="*/ 34 h 43"/>
                  <a:gd name="T12" fmla="*/ 23 w 29"/>
                  <a:gd name="T13" fmla="*/ 36 h 43"/>
                  <a:gd name="T14" fmla="*/ 19 w 29"/>
                  <a:gd name="T15" fmla="*/ 33 h 43"/>
                  <a:gd name="T16" fmla="*/ 20 w 29"/>
                  <a:gd name="T17" fmla="*/ 27 h 43"/>
                  <a:gd name="T18" fmla="*/ 22 w 29"/>
                  <a:gd name="T19" fmla="*/ 24 h 43"/>
                  <a:gd name="T20" fmla="*/ 27 w 29"/>
                  <a:gd name="T21" fmla="*/ 21 h 43"/>
                  <a:gd name="T22" fmla="*/ 29 w 29"/>
                  <a:gd name="T23" fmla="*/ 21 h 43"/>
                  <a:gd name="T24" fmla="*/ 25 w 29"/>
                  <a:gd name="T25" fmla="*/ 18 h 43"/>
                  <a:gd name="T26" fmla="*/ 22 w 29"/>
                  <a:gd name="T27" fmla="*/ 13 h 43"/>
                  <a:gd name="T28" fmla="*/ 24 w 29"/>
                  <a:gd name="T29" fmla="*/ 7 h 43"/>
                  <a:gd name="T30" fmla="*/ 25 w 29"/>
                  <a:gd name="T31" fmla="*/ 0 h 43"/>
                  <a:gd name="T32" fmla="*/ 24 w 29"/>
                  <a:gd name="T33" fmla="*/ 0 h 43"/>
                  <a:gd name="T34" fmla="*/ 20 w 29"/>
                  <a:gd name="T35" fmla="*/ 3 h 43"/>
                  <a:gd name="T36" fmla="*/ 14 w 29"/>
                  <a:gd name="T37" fmla="*/ 8 h 43"/>
                  <a:gd name="T38" fmla="*/ 13 w 29"/>
                  <a:gd name="T39" fmla="*/ 13 h 43"/>
                  <a:gd name="T40" fmla="*/ 11 w 29"/>
                  <a:gd name="T41" fmla="*/ 14 h 43"/>
                  <a:gd name="T42" fmla="*/ 8 w 29"/>
                  <a:gd name="T43" fmla="*/ 12 h 43"/>
                  <a:gd name="T44" fmla="*/ 5 w 29"/>
                  <a:gd name="T45" fmla="*/ 10 h 43"/>
                  <a:gd name="T46" fmla="*/ 5 w 29"/>
                  <a:gd name="T47" fmla="*/ 10 h 43"/>
                  <a:gd name="T48" fmla="*/ 3 w 29"/>
                  <a:gd name="T49" fmla="*/ 14 h 43"/>
                  <a:gd name="T50" fmla="*/ 1 w 29"/>
                  <a:gd name="T51" fmla="*/ 17 h 43"/>
                  <a:gd name="T52" fmla="*/ 2 w 29"/>
                  <a:gd name="T53" fmla="*/ 28 h 43"/>
                  <a:gd name="T54" fmla="*/ 2 w 29"/>
                  <a:gd name="T55" fmla="*/ 29 h 43"/>
                  <a:gd name="T56" fmla="*/ 4 w 29"/>
                  <a:gd name="T57" fmla="*/ 33 h 43"/>
                  <a:gd name="T58" fmla="*/ 6 w 29"/>
                  <a:gd name="T59" fmla="*/ 40 h 43"/>
                  <a:gd name="T60" fmla="*/ 7 w 29"/>
                  <a:gd name="T61" fmla="*/ 42 h 43"/>
                  <a:gd name="T62" fmla="*/ 7 w 29"/>
                  <a:gd name="T63" fmla="*/ 42 h 43"/>
                  <a:gd name="T64" fmla="*/ 9 w 29"/>
                  <a:gd name="T65" fmla="*/ 42 h 43"/>
                  <a:gd name="T66" fmla="*/ 9 w 29"/>
                  <a:gd name="T67" fmla="*/ 42 h 43"/>
                  <a:gd name="T68" fmla="*/ 11 w 29"/>
                  <a:gd name="T69" fmla="*/ 42 h 43"/>
                  <a:gd name="T70" fmla="*/ 12 w 29"/>
                  <a:gd name="T71" fmla="*/ 42 h 43"/>
                  <a:gd name="T72" fmla="*/ 14 w 29"/>
                  <a:gd name="T73" fmla="*/ 42 h 43"/>
                  <a:gd name="T74" fmla="*/ 14 w 29"/>
                  <a:gd name="T75" fmla="*/ 42 h 43"/>
                  <a:gd name="T76" fmla="*/ 16 w 29"/>
                  <a:gd name="T77" fmla="*/ 43 h 43"/>
                  <a:gd name="T78" fmla="*/ 16 w 29"/>
                  <a:gd name="T79" fmla="*/ 43 h 43"/>
                  <a:gd name="T80" fmla="*/ 14 w 29"/>
                  <a:gd name="T81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" h="43">
                    <a:moveTo>
                      <a:pt x="14" y="38"/>
                    </a:moveTo>
                    <a:cubicBezTo>
                      <a:pt x="14" y="37"/>
                      <a:pt x="15" y="36"/>
                      <a:pt x="17" y="36"/>
                    </a:cubicBezTo>
                    <a:cubicBezTo>
                      <a:pt x="19" y="36"/>
                      <a:pt x="22" y="38"/>
                      <a:pt x="23" y="38"/>
                    </a:cubicBezTo>
                    <a:cubicBezTo>
                      <a:pt x="24" y="39"/>
                      <a:pt x="25" y="40"/>
                      <a:pt x="26" y="40"/>
                    </a:cubicBezTo>
                    <a:cubicBezTo>
                      <a:pt x="27" y="40"/>
                      <a:pt x="28" y="39"/>
                      <a:pt x="28" y="39"/>
                    </a:cubicBezTo>
                    <a:cubicBezTo>
                      <a:pt x="28" y="38"/>
                      <a:pt x="27" y="35"/>
                      <a:pt x="26" y="34"/>
                    </a:cubicBezTo>
                    <a:cubicBezTo>
                      <a:pt x="25" y="35"/>
                      <a:pt x="24" y="36"/>
                      <a:pt x="23" y="36"/>
                    </a:cubicBezTo>
                    <a:cubicBezTo>
                      <a:pt x="21" y="36"/>
                      <a:pt x="19" y="34"/>
                      <a:pt x="19" y="33"/>
                    </a:cubicBezTo>
                    <a:cubicBezTo>
                      <a:pt x="17" y="31"/>
                      <a:pt x="19" y="29"/>
                      <a:pt x="20" y="27"/>
                    </a:cubicBezTo>
                    <a:cubicBezTo>
                      <a:pt x="21" y="26"/>
                      <a:pt x="21" y="25"/>
                      <a:pt x="22" y="24"/>
                    </a:cubicBezTo>
                    <a:cubicBezTo>
                      <a:pt x="22" y="22"/>
                      <a:pt x="25" y="21"/>
                      <a:pt x="27" y="21"/>
                    </a:cubicBezTo>
                    <a:cubicBezTo>
                      <a:pt x="27" y="21"/>
                      <a:pt x="28" y="21"/>
                      <a:pt x="29" y="21"/>
                    </a:cubicBezTo>
                    <a:cubicBezTo>
                      <a:pt x="28" y="20"/>
                      <a:pt x="27" y="19"/>
                      <a:pt x="25" y="18"/>
                    </a:cubicBezTo>
                    <a:cubicBezTo>
                      <a:pt x="23" y="17"/>
                      <a:pt x="22" y="14"/>
                      <a:pt x="22" y="13"/>
                    </a:cubicBezTo>
                    <a:cubicBezTo>
                      <a:pt x="22" y="10"/>
                      <a:pt x="22" y="8"/>
                      <a:pt x="24" y="7"/>
                    </a:cubicBezTo>
                    <a:cubicBezTo>
                      <a:pt x="25" y="6"/>
                      <a:pt x="26" y="1"/>
                      <a:pt x="25" y="0"/>
                    </a:cubicBezTo>
                    <a:cubicBezTo>
                      <a:pt x="25" y="0"/>
                      <a:pt x="25" y="0"/>
                      <a:pt x="24" y="0"/>
                    </a:cubicBezTo>
                    <a:cubicBezTo>
                      <a:pt x="23" y="0"/>
                      <a:pt x="20" y="1"/>
                      <a:pt x="20" y="3"/>
                    </a:cubicBezTo>
                    <a:cubicBezTo>
                      <a:pt x="20" y="8"/>
                      <a:pt x="16" y="8"/>
                      <a:pt x="14" y="8"/>
                    </a:cubicBezTo>
                    <a:cubicBezTo>
                      <a:pt x="15" y="9"/>
                      <a:pt x="15" y="11"/>
                      <a:pt x="13" y="13"/>
                    </a:cubicBezTo>
                    <a:cubicBezTo>
                      <a:pt x="13" y="14"/>
                      <a:pt x="12" y="14"/>
                      <a:pt x="11" y="14"/>
                    </a:cubicBezTo>
                    <a:cubicBezTo>
                      <a:pt x="9" y="14"/>
                      <a:pt x="8" y="13"/>
                      <a:pt x="8" y="12"/>
                    </a:cubicBezTo>
                    <a:cubicBezTo>
                      <a:pt x="7" y="11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4" y="12"/>
                      <a:pt x="3" y="14"/>
                    </a:cubicBezTo>
                    <a:cubicBezTo>
                      <a:pt x="3" y="15"/>
                      <a:pt x="2" y="16"/>
                      <a:pt x="1" y="17"/>
                    </a:cubicBezTo>
                    <a:cubicBezTo>
                      <a:pt x="0" y="19"/>
                      <a:pt x="1" y="25"/>
                      <a:pt x="2" y="28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0"/>
                      <a:pt x="3" y="31"/>
                      <a:pt x="4" y="33"/>
                    </a:cubicBezTo>
                    <a:cubicBezTo>
                      <a:pt x="5" y="34"/>
                      <a:pt x="7" y="37"/>
                      <a:pt x="6" y="40"/>
                    </a:cubicBezTo>
                    <a:cubicBezTo>
                      <a:pt x="6" y="40"/>
                      <a:pt x="6" y="41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8" y="42"/>
                      <a:pt x="8" y="42"/>
                      <a:pt x="9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10" y="42"/>
                      <a:pt x="11" y="42"/>
                      <a:pt x="11" y="42"/>
                    </a:cubicBezTo>
                    <a:cubicBezTo>
                      <a:pt x="11" y="42"/>
                      <a:pt x="12" y="42"/>
                      <a:pt x="12" y="42"/>
                    </a:cubicBezTo>
                    <a:cubicBezTo>
                      <a:pt x="12" y="42"/>
                      <a:pt x="13" y="42"/>
                      <a:pt x="14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5" y="43"/>
                      <a:pt x="15" y="43"/>
                      <a:pt x="16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5" y="41"/>
                      <a:pt x="14" y="40"/>
                      <a:pt x="14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5" name="Freeform 1219">
                <a:extLst>
                  <a:ext uri="{FF2B5EF4-FFF2-40B4-BE49-F238E27FC236}">
                    <a16:creationId xmlns:a16="http://schemas.microsoft.com/office/drawing/2014/main" id="{29BD3152-387C-E940-A170-1A2218E07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" y="2914"/>
                <a:ext cx="130" cy="229"/>
              </a:xfrm>
              <a:custGeom>
                <a:avLst/>
                <a:gdLst>
                  <a:gd name="T0" fmla="*/ 98 w 136"/>
                  <a:gd name="T1" fmla="*/ 7 h 239"/>
                  <a:gd name="T2" fmla="*/ 83 w 136"/>
                  <a:gd name="T3" fmla="*/ 10 h 239"/>
                  <a:gd name="T4" fmla="*/ 76 w 136"/>
                  <a:gd name="T5" fmla="*/ 12 h 239"/>
                  <a:gd name="T6" fmla="*/ 59 w 136"/>
                  <a:gd name="T7" fmla="*/ 24 h 239"/>
                  <a:gd name="T8" fmla="*/ 52 w 136"/>
                  <a:gd name="T9" fmla="*/ 40 h 239"/>
                  <a:gd name="T10" fmla="*/ 47 w 136"/>
                  <a:gd name="T11" fmla="*/ 49 h 239"/>
                  <a:gd name="T12" fmla="*/ 36 w 136"/>
                  <a:gd name="T13" fmla="*/ 57 h 239"/>
                  <a:gd name="T14" fmla="*/ 28 w 136"/>
                  <a:gd name="T15" fmla="*/ 81 h 239"/>
                  <a:gd name="T16" fmla="*/ 32 w 136"/>
                  <a:gd name="T17" fmla="*/ 86 h 239"/>
                  <a:gd name="T18" fmla="*/ 22 w 136"/>
                  <a:gd name="T19" fmla="*/ 95 h 239"/>
                  <a:gd name="T20" fmla="*/ 12 w 136"/>
                  <a:gd name="T21" fmla="*/ 101 h 239"/>
                  <a:gd name="T22" fmla="*/ 10 w 136"/>
                  <a:gd name="T23" fmla="*/ 119 h 239"/>
                  <a:gd name="T24" fmla="*/ 11 w 136"/>
                  <a:gd name="T25" fmla="*/ 133 h 239"/>
                  <a:gd name="T26" fmla="*/ 17 w 136"/>
                  <a:gd name="T27" fmla="*/ 147 h 239"/>
                  <a:gd name="T28" fmla="*/ 15 w 136"/>
                  <a:gd name="T29" fmla="*/ 164 h 239"/>
                  <a:gd name="T30" fmla="*/ 7 w 136"/>
                  <a:gd name="T31" fmla="*/ 172 h 239"/>
                  <a:gd name="T32" fmla="*/ 2 w 136"/>
                  <a:gd name="T33" fmla="*/ 185 h 239"/>
                  <a:gd name="T34" fmla="*/ 1 w 136"/>
                  <a:gd name="T35" fmla="*/ 185 h 239"/>
                  <a:gd name="T36" fmla="*/ 4 w 136"/>
                  <a:gd name="T37" fmla="*/ 193 h 239"/>
                  <a:gd name="T38" fmla="*/ 11 w 136"/>
                  <a:gd name="T39" fmla="*/ 211 h 239"/>
                  <a:gd name="T40" fmla="*/ 17 w 136"/>
                  <a:gd name="T41" fmla="*/ 226 h 239"/>
                  <a:gd name="T42" fmla="*/ 20 w 136"/>
                  <a:gd name="T43" fmla="*/ 230 h 239"/>
                  <a:gd name="T44" fmla="*/ 22 w 136"/>
                  <a:gd name="T45" fmla="*/ 238 h 239"/>
                  <a:gd name="T46" fmla="*/ 29 w 136"/>
                  <a:gd name="T47" fmla="*/ 235 h 239"/>
                  <a:gd name="T48" fmla="*/ 33 w 136"/>
                  <a:gd name="T49" fmla="*/ 228 h 239"/>
                  <a:gd name="T50" fmla="*/ 46 w 136"/>
                  <a:gd name="T51" fmla="*/ 227 h 239"/>
                  <a:gd name="T52" fmla="*/ 55 w 136"/>
                  <a:gd name="T53" fmla="*/ 222 h 239"/>
                  <a:gd name="T54" fmla="*/ 55 w 136"/>
                  <a:gd name="T55" fmla="*/ 206 h 239"/>
                  <a:gd name="T56" fmla="*/ 64 w 136"/>
                  <a:gd name="T57" fmla="*/ 182 h 239"/>
                  <a:gd name="T58" fmla="*/ 80 w 136"/>
                  <a:gd name="T59" fmla="*/ 165 h 239"/>
                  <a:gd name="T60" fmla="*/ 62 w 136"/>
                  <a:gd name="T61" fmla="*/ 153 h 239"/>
                  <a:gd name="T62" fmla="*/ 62 w 136"/>
                  <a:gd name="T63" fmla="*/ 132 h 239"/>
                  <a:gd name="T64" fmla="*/ 68 w 136"/>
                  <a:gd name="T65" fmla="*/ 117 h 239"/>
                  <a:gd name="T66" fmla="*/ 76 w 136"/>
                  <a:gd name="T67" fmla="*/ 109 h 239"/>
                  <a:gd name="T68" fmla="*/ 92 w 136"/>
                  <a:gd name="T69" fmla="*/ 97 h 239"/>
                  <a:gd name="T70" fmla="*/ 108 w 136"/>
                  <a:gd name="T71" fmla="*/ 74 h 239"/>
                  <a:gd name="T72" fmla="*/ 118 w 136"/>
                  <a:gd name="T73" fmla="*/ 60 h 239"/>
                  <a:gd name="T74" fmla="*/ 126 w 136"/>
                  <a:gd name="T75" fmla="*/ 57 h 239"/>
                  <a:gd name="T76" fmla="*/ 136 w 136"/>
                  <a:gd name="T77" fmla="*/ 57 h 239"/>
                  <a:gd name="T78" fmla="*/ 135 w 136"/>
                  <a:gd name="T79" fmla="*/ 55 h 239"/>
                  <a:gd name="T80" fmla="*/ 135 w 136"/>
                  <a:gd name="T81" fmla="*/ 42 h 239"/>
                  <a:gd name="T82" fmla="*/ 132 w 136"/>
                  <a:gd name="T83" fmla="*/ 30 h 239"/>
                  <a:gd name="T84" fmla="*/ 120 w 136"/>
                  <a:gd name="T85" fmla="*/ 11 h 239"/>
                  <a:gd name="T86" fmla="*/ 103 w 136"/>
                  <a:gd name="T87" fmla="*/ 1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" h="239">
                    <a:moveTo>
                      <a:pt x="102" y="0"/>
                    </a:moveTo>
                    <a:cubicBezTo>
                      <a:pt x="101" y="0"/>
                      <a:pt x="101" y="0"/>
                      <a:pt x="101" y="0"/>
                    </a:cubicBezTo>
                    <a:cubicBezTo>
                      <a:pt x="99" y="0"/>
                      <a:pt x="98" y="3"/>
                      <a:pt x="98" y="7"/>
                    </a:cubicBezTo>
                    <a:cubicBezTo>
                      <a:pt x="98" y="10"/>
                      <a:pt x="96" y="12"/>
                      <a:pt x="93" y="12"/>
                    </a:cubicBezTo>
                    <a:cubicBezTo>
                      <a:pt x="91" y="12"/>
                      <a:pt x="89" y="12"/>
                      <a:pt x="87" y="10"/>
                    </a:cubicBezTo>
                    <a:cubicBezTo>
                      <a:pt x="86" y="10"/>
                      <a:pt x="85" y="9"/>
                      <a:pt x="83" y="10"/>
                    </a:cubicBezTo>
                    <a:cubicBezTo>
                      <a:pt x="81" y="10"/>
                      <a:pt x="79" y="10"/>
                      <a:pt x="76" y="9"/>
                    </a:cubicBezTo>
                    <a:cubicBezTo>
                      <a:pt x="76" y="8"/>
                      <a:pt x="76" y="8"/>
                      <a:pt x="76" y="8"/>
                    </a:cubicBezTo>
                    <a:cubicBezTo>
                      <a:pt x="76" y="9"/>
                      <a:pt x="76" y="11"/>
                      <a:pt x="76" y="12"/>
                    </a:cubicBezTo>
                    <a:cubicBezTo>
                      <a:pt x="76" y="13"/>
                      <a:pt x="76" y="14"/>
                      <a:pt x="76" y="15"/>
                    </a:cubicBezTo>
                    <a:cubicBezTo>
                      <a:pt x="76" y="20"/>
                      <a:pt x="69" y="20"/>
                      <a:pt x="66" y="20"/>
                    </a:cubicBezTo>
                    <a:cubicBezTo>
                      <a:pt x="63" y="20"/>
                      <a:pt x="59" y="22"/>
                      <a:pt x="59" y="24"/>
                    </a:cubicBezTo>
                    <a:cubicBezTo>
                      <a:pt x="59" y="27"/>
                      <a:pt x="58" y="29"/>
                      <a:pt x="57" y="30"/>
                    </a:cubicBezTo>
                    <a:cubicBezTo>
                      <a:pt x="56" y="31"/>
                      <a:pt x="56" y="31"/>
                      <a:pt x="56" y="32"/>
                    </a:cubicBezTo>
                    <a:cubicBezTo>
                      <a:pt x="57" y="33"/>
                      <a:pt x="58" y="36"/>
                      <a:pt x="52" y="40"/>
                    </a:cubicBezTo>
                    <a:cubicBezTo>
                      <a:pt x="52" y="41"/>
                      <a:pt x="50" y="43"/>
                      <a:pt x="49" y="44"/>
                    </a:cubicBezTo>
                    <a:cubicBezTo>
                      <a:pt x="48" y="46"/>
                      <a:pt x="48" y="47"/>
                      <a:pt x="47" y="48"/>
                    </a:cubicBezTo>
                    <a:cubicBezTo>
                      <a:pt x="47" y="48"/>
                      <a:pt x="47" y="49"/>
                      <a:pt x="47" y="49"/>
                    </a:cubicBezTo>
                    <a:cubicBezTo>
                      <a:pt x="47" y="50"/>
                      <a:pt x="47" y="53"/>
                      <a:pt x="44" y="55"/>
                    </a:cubicBezTo>
                    <a:cubicBezTo>
                      <a:pt x="42" y="56"/>
                      <a:pt x="40" y="56"/>
                      <a:pt x="38" y="57"/>
                    </a:cubicBezTo>
                    <a:cubicBezTo>
                      <a:pt x="37" y="57"/>
                      <a:pt x="36" y="57"/>
                      <a:pt x="36" y="57"/>
                    </a:cubicBezTo>
                    <a:cubicBezTo>
                      <a:pt x="36" y="57"/>
                      <a:pt x="36" y="59"/>
                      <a:pt x="36" y="60"/>
                    </a:cubicBezTo>
                    <a:cubicBezTo>
                      <a:pt x="36" y="62"/>
                      <a:pt x="36" y="64"/>
                      <a:pt x="36" y="66"/>
                    </a:cubicBezTo>
                    <a:cubicBezTo>
                      <a:pt x="36" y="71"/>
                      <a:pt x="32" y="76"/>
                      <a:pt x="28" y="81"/>
                    </a:cubicBezTo>
                    <a:cubicBezTo>
                      <a:pt x="27" y="82"/>
                      <a:pt x="27" y="83"/>
                      <a:pt x="27" y="83"/>
                    </a:cubicBezTo>
                    <a:cubicBezTo>
                      <a:pt x="28" y="83"/>
                      <a:pt x="28" y="83"/>
                      <a:pt x="30" y="84"/>
                    </a:cubicBezTo>
                    <a:cubicBezTo>
                      <a:pt x="31" y="84"/>
                      <a:pt x="32" y="85"/>
                      <a:pt x="32" y="86"/>
                    </a:cubicBezTo>
                    <a:cubicBezTo>
                      <a:pt x="33" y="88"/>
                      <a:pt x="32" y="90"/>
                      <a:pt x="31" y="93"/>
                    </a:cubicBezTo>
                    <a:cubicBezTo>
                      <a:pt x="30" y="95"/>
                      <a:pt x="29" y="96"/>
                      <a:pt x="26" y="96"/>
                    </a:cubicBezTo>
                    <a:cubicBezTo>
                      <a:pt x="25" y="96"/>
                      <a:pt x="24" y="96"/>
                      <a:pt x="22" y="95"/>
                    </a:cubicBezTo>
                    <a:cubicBezTo>
                      <a:pt x="22" y="95"/>
                      <a:pt x="22" y="95"/>
                      <a:pt x="21" y="95"/>
                    </a:cubicBezTo>
                    <a:cubicBezTo>
                      <a:pt x="21" y="95"/>
                      <a:pt x="21" y="95"/>
                      <a:pt x="21" y="95"/>
                    </a:cubicBezTo>
                    <a:cubicBezTo>
                      <a:pt x="19" y="95"/>
                      <a:pt x="15" y="97"/>
                      <a:pt x="12" y="101"/>
                    </a:cubicBezTo>
                    <a:cubicBezTo>
                      <a:pt x="9" y="106"/>
                      <a:pt x="10" y="109"/>
                      <a:pt x="11" y="111"/>
                    </a:cubicBezTo>
                    <a:cubicBezTo>
                      <a:pt x="12" y="113"/>
                      <a:pt x="12" y="114"/>
                      <a:pt x="11" y="116"/>
                    </a:cubicBezTo>
                    <a:cubicBezTo>
                      <a:pt x="11" y="117"/>
                      <a:pt x="11" y="118"/>
                      <a:pt x="10" y="119"/>
                    </a:cubicBezTo>
                    <a:cubicBezTo>
                      <a:pt x="10" y="120"/>
                      <a:pt x="11" y="121"/>
                      <a:pt x="11" y="122"/>
                    </a:cubicBezTo>
                    <a:cubicBezTo>
                      <a:pt x="13" y="126"/>
                      <a:pt x="12" y="128"/>
                      <a:pt x="12" y="130"/>
                    </a:cubicBezTo>
                    <a:cubicBezTo>
                      <a:pt x="11" y="131"/>
                      <a:pt x="11" y="132"/>
                      <a:pt x="11" y="133"/>
                    </a:cubicBezTo>
                    <a:cubicBezTo>
                      <a:pt x="11" y="134"/>
                      <a:pt x="12" y="135"/>
                      <a:pt x="14" y="136"/>
                    </a:cubicBezTo>
                    <a:cubicBezTo>
                      <a:pt x="15" y="137"/>
                      <a:pt x="18" y="138"/>
                      <a:pt x="18" y="141"/>
                    </a:cubicBezTo>
                    <a:cubicBezTo>
                      <a:pt x="19" y="144"/>
                      <a:pt x="18" y="146"/>
                      <a:pt x="17" y="147"/>
                    </a:cubicBezTo>
                    <a:cubicBezTo>
                      <a:pt x="16" y="149"/>
                      <a:pt x="14" y="149"/>
                      <a:pt x="13" y="149"/>
                    </a:cubicBezTo>
                    <a:cubicBezTo>
                      <a:pt x="13" y="150"/>
                      <a:pt x="13" y="151"/>
                      <a:pt x="14" y="151"/>
                    </a:cubicBezTo>
                    <a:cubicBezTo>
                      <a:pt x="17" y="153"/>
                      <a:pt x="16" y="162"/>
                      <a:pt x="15" y="164"/>
                    </a:cubicBezTo>
                    <a:cubicBezTo>
                      <a:pt x="14" y="167"/>
                      <a:pt x="11" y="167"/>
                      <a:pt x="9" y="167"/>
                    </a:cubicBezTo>
                    <a:cubicBezTo>
                      <a:pt x="9" y="167"/>
                      <a:pt x="8" y="167"/>
                      <a:pt x="8" y="167"/>
                    </a:cubicBezTo>
                    <a:cubicBezTo>
                      <a:pt x="8" y="169"/>
                      <a:pt x="7" y="171"/>
                      <a:pt x="7" y="172"/>
                    </a:cubicBezTo>
                    <a:cubicBezTo>
                      <a:pt x="6" y="174"/>
                      <a:pt x="6" y="175"/>
                      <a:pt x="6" y="175"/>
                    </a:cubicBezTo>
                    <a:cubicBezTo>
                      <a:pt x="6" y="176"/>
                      <a:pt x="6" y="177"/>
                      <a:pt x="6" y="178"/>
                    </a:cubicBezTo>
                    <a:cubicBezTo>
                      <a:pt x="6" y="182"/>
                      <a:pt x="5" y="185"/>
                      <a:pt x="2" y="185"/>
                    </a:cubicBezTo>
                    <a:cubicBezTo>
                      <a:pt x="2" y="185"/>
                      <a:pt x="2" y="185"/>
                      <a:pt x="2" y="185"/>
                    </a:cubicBezTo>
                    <a:cubicBezTo>
                      <a:pt x="2" y="185"/>
                      <a:pt x="2" y="185"/>
                      <a:pt x="2" y="185"/>
                    </a:cubicBezTo>
                    <a:cubicBezTo>
                      <a:pt x="2" y="185"/>
                      <a:pt x="2" y="185"/>
                      <a:pt x="1" y="185"/>
                    </a:cubicBezTo>
                    <a:cubicBezTo>
                      <a:pt x="1" y="185"/>
                      <a:pt x="1" y="185"/>
                      <a:pt x="0" y="184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0" y="188"/>
                      <a:pt x="1" y="191"/>
                      <a:pt x="4" y="193"/>
                    </a:cubicBezTo>
                    <a:cubicBezTo>
                      <a:pt x="7" y="195"/>
                      <a:pt x="7" y="198"/>
                      <a:pt x="7" y="200"/>
                    </a:cubicBezTo>
                    <a:cubicBezTo>
                      <a:pt x="7" y="202"/>
                      <a:pt x="7" y="204"/>
                      <a:pt x="8" y="205"/>
                    </a:cubicBezTo>
                    <a:cubicBezTo>
                      <a:pt x="10" y="207"/>
                      <a:pt x="11" y="209"/>
                      <a:pt x="11" y="211"/>
                    </a:cubicBezTo>
                    <a:cubicBezTo>
                      <a:pt x="12" y="213"/>
                      <a:pt x="12" y="214"/>
                      <a:pt x="14" y="215"/>
                    </a:cubicBezTo>
                    <a:cubicBezTo>
                      <a:pt x="18" y="219"/>
                      <a:pt x="19" y="221"/>
                      <a:pt x="17" y="226"/>
                    </a:cubicBezTo>
                    <a:cubicBezTo>
                      <a:pt x="17" y="226"/>
                      <a:pt x="17" y="226"/>
                      <a:pt x="17" y="226"/>
                    </a:cubicBezTo>
                    <a:cubicBezTo>
                      <a:pt x="17" y="226"/>
                      <a:pt x="17" y="226"/>
                      <a:pt x="17" y="226"/>
                    </a:cubicBezTo>
                    <a:cubicBezTo>
                      <a:pt x="17" y="226"/>
                      <a:pt x="17" y="227"/>
                      <a:pt x="17" y="227"/>
                    </a:cubicBezTo>
                    <a:cubicBezTo>
                      <a:pt x="18" y="227"/>
                      <a:pt x="20" y="228"/>
                      <a:pt x="20" y="230"/>
                    </a:cubicBezTo>
                    <a:cubicBezTo>
                      <a:pt x="20" y="231"/>
                      <a:pt x="20" y="232"/>
                      <a:pt x="20" y="234"/>
                    </a:cubicBezTo>
                    <a:cubicBezTo>
                      <a:pt x="20" y="235"/>
                      <a:pt x="20" y="238"/>
                      <a:pt x="20" y="239"/>
                    </a:cubicBezTo>
                    <a:cubicBezTo>
                      <a:pt x="20" y="239"/>
                      <a:pt x="21" y="239"/>
                      <a:pt x="22" y="238"/>
                    </a:cubicBezTo>
                    <a:cubicBezTo>
                      <a:pt x="23" y="238"/>
                      <a:pt x="25" y="238"/>
                      <a:pt x="27" y="238"/>
                    </a:cubicBezTo>
                    <a:cubicBezTo>
                      <a:pt x="28" y="238"/>
                      <a:pt x="29" y="237"/>
                      <a:pt x="29" y="237"/>
                    </a:cubicBezTo>
                    <a:cubicBezTo>
                      <a:pt x="29" y="237"/>
                      <a:pt x="29" y="236"/>
                      <a:pt x="29" y="235"/>
                    </a:cubicBezTo>
                    <a:cubicBezTo>
                      <a:pt x="29" y="234"/>
                      <a:pt x="29" y="233"/>
                      <a:pt x="29" y="233"/>
                    </a:cubicBezTo>
                    <a:cubicBezTo>
                      <a:pt x="29" y="230"/>
                      <a:pt x="32" y="229"/>
                      <a:pt x="33" y="229"/>
                    </a:cubicBezTo>
                    <a:cubicBezTo>
                      <a:pt x="33" y="229"/>
                      <a:pt x="33" y="229"/>
                      <a:pt x="33" y="228"/>
                    </a:cubicBezTo>
                    <a:cubicBezTo>
                      <a:pt x="34" y="227"/>
                      <a:pt x="36" y="225"/>
                      <a:pt x="39" y="225"/>
                    </a:cubicBezTo>
                    <a:cubicBezTo>
                      <a:pt x="41" y="225"/>
                      <a:pt x="43" y="226"/>
                      <a:pt x="45" y="227"/>
                    </a:cubicBezTo>
                    <a:cubicBezTo>
                      <a:pt x="45" y="227"/>
                      <a:pt x="46" y="227"/>
                      <a:pt x="46" y="227"/>
                    </a:cubicBezTo>
                    <a:cubicBezTo>
                      <a:pt x="48" y="227"/>
                      <a:pt x="48" y="224"/>
                      <a:pt x="49" y="223"/>
                    </a:cubicBezTo>
                    <a:cubicBezTo>
                      <a:pt x="49" y="220"/>
                      <a:pt x="51" y="220"/>
                      <a:pt x="51" y="220"/>
                    </a:cubicBezTo>
                    <a:cubicBezTo>
                      <a:pt x="53" y="220"/>
                      <a:pt x="54" y="221"/>
                      <a:pt x="55" y="222"/>
                    </a:cubicBezTo>
                    <a:cubicBezTo>
                      <a:pt x="56" y="221"/>
                      <a:pt x="57" y="219"/>
                      <a:pt x="58" y="217"/>
                    </a:cubicBezTo>
                    <a:cubicBezTo>
                      <a:pt x="56" y="218"/>
                      <a:pt x="54" y="218"/>
                      <a:pt x="53" y="217"/>
                    </a:cubicBezTo>
                    <a:cubicBezTo>
                      <a:pt x="52" y="214"/>
                      <a:pt x="55" y="206"/>
                      <a:pt x="55" y="206"/>
                    </a:cubicBezTo>
                    <a:cubicBezTo>
                      <a:pt x="56" y="204"/>
                      <a:pt x="56" y="199"/>
                      <a:pt x="56" y="196"/>
                    </a:cubicBezTo>
                    <a:cubicBezTo>
                      <a:pt x="56" y="193"/>
                      <a:pt x="56" y="192"/>
                      <a:pt x="57" y="191"/>
                    </a:cubicBezTo>
                    <a:cubicBezTo>
                      <a:pt x="57" y="189"/>
                      <a:pt x="58" y="184"/>
                      <a:pt x="64" y="182"/>
                    </a:cubicBezTo>
                    <a:cubicBezTo>
                      <a:pt x="68" y="181"/>
                      <a:pt x="73" y="177"/>
                      <a:pt x="73" y="175"/>
                    </a:cubicBezTo>
                    <a:cubicBezTo>
                      <a:pt x="72" y="173"/>
                      <a:pt x="75" y="171"/>
                      <a:pt x="77" y="168"/>
                    </a:cubicBezTo>
                    <a:cubicBezTo>
                      <a:pt x="78" y="167"/>
                      <a:pt x="80" y="166"/>
                      <a:pt x="80" y="165"/>
                    </a:cubicBezTo>
                    <a:cubicBezTo>
                      <a:pt x="79" y="164"/>
                      <a:pt x="73" y="157"/>
                      <a:pt x="70" y="155"/>
                    </a:cubicBezTo>
                    <a:cubicBezTo>
                      <a:pt x="69" y="155"/>
                      <a:pt x="67" y="155"/>
                      <a:pt x="66" y="155"/>
                    </a:cubicBezTo>
                    <a:cubicBezTo>
                      <a:pt x="64" y="155"/>
                      <a:pt x="62" y="155"/>
                      <a:pt x="62" y="153"/>
                    </a:cubicBezTo>
                    <a:cubicBezTo>
                      <a:pt x="61" y="153"/>
                      <a:pt x="61" y="152"/>
                      <a:pt x="61" y="151"/>
                    </a:cubicBezTo>
                    <a:cubicBezTo>
                      <a:pt x="61" y="150"/>
                      <a:pt x="61" y="146"/>
                      <a:pt x="60" y="139"/>
                    </a:cubicBezTo>
                    <a:cubicBezTo>
                      <a:pt x="59" y="137"/>
                      <a:pt x="61" y="134"/>
                      <a:pt x="62" y="132"/>
                    </a:cubicBezTo>
                    <a:cubicBezTo>
                      <a:pt x="63" y="130"/>
                      <a:pt x="64" y="129"/>
                      <a:pt x="64" y="128"/>
                    </a:cubicBezTo>
                    <a:cubicBezTo>
                      <a:pt x="64" y="127"/>
                      <a:pt x="64" y="127"/>
                      <a:pt x="64" y="127"/>
                    </a:cubicBezTo>
                    <a:cubicBezTo>
                      <a:pt x="64" y="124"/>
                      <a:pt x="64" y="119"/>
                      <a:pt x="68" y="117"/>
                    </a:cubicBezTo>
                    <a:cubicBezTo>
                      <a:pt x="69" y="117"/>
                      <a:pt x="69" y="117"/>
                      <a:pt x="69" y="116"/>
                    </a:cubicBezTo>
                    <a:cubicBezTo>
                      <a:pt x="70" y="115"/>
                      <a:pt x="71" y="113"/>
                      <a:pt x="74" y="112"/>
                    </a:cubicBezTo>
                    <a:cubicBezTo>
                      <a:pt x="75" y="112"/>
                      <a:pt x="75" y="111"/>
                      <a:pt x="76" y="109"/>
                    </a:cubicBezTo>
                    <a:cubicBezTo>
                      <a:pt x="77" y="107"/>
                      <a:pt x="78" y="105"/>
                      <a:pt x="81" y="103"/>
                    </a:cubicBezTo>
                    <a:cubicBezTo>
                      <a:pt x="83" y="103"/>
                      <a:pt x="84" y="102"/>
                      <a:pt x="86" y="101"/>
                    </a:cubicBezTo>
                    <a:cubicBezTo>
                      <a:pt x="87" y="100"/>
                      <a:pt x="89" y="99"/>
                      <a:pt x="92" y="97"/>
                    </a:cubicBezTo>
                    <a:cubicBezTo>
                      <a:pt x="98" y="94"/>
                      <a:pt x="107" y="88"/>
                      <a:pt x="108" y="85"/>
                    </a:cubicBezTo>
                    <a:cubicBezTo>
                      <a:pt x="108" y="85"/>
                      <a:pt x="108" y="84"/>
                      <a:pt x="107" y="83"/>
                    </a:cubicBezTo>
                    <a:cubicBezTo>
                      <a:pt x="106" y="81"/>
                      <a:pt x="103" y="77"/>
                      <a:pt x="108" y="74"/>
                    </a:cubicBezTo>
                    <a:cubicBezTo>
                      <a:pt x="110" y="72"/>
                      <a:pt x="110" y="71"/>
                      <a:pt x="110" y="69"/>
                    </a:cubicBezTo>
                    <a:cubicBezTo>
                      <a:pt x="110" y="68"/>
                      <a:pt x="110" y="65"/>
                      <a:pt x="113" y="64"/>
                    </a:cubicBezTo>
                    <a:cubicBezTo>
                      <a:pt x="115" y="63"/>
                      <a:pt x="116" y="62"/>
                      <a:pt x="118" y="60"/>
                    </a:cubicBezTo>
                    <a:cubicBezTo>
                      <a:pt x="119" y="59"/>
                      <a:pt x="119" y="59"/>
                      <a:pt x="119" y="59"/>
                    </a:cubicBezTo>
                    <a:cubicBezTo>
                      <a:pt x="121" y="57"/>
                      <a:pt x="123" y="57"/>
                      <a:pt x="124" y="57"/>
                    </a:cubicBezTo>
                    <a:cubicBezTo>
                      <a:pt x="125" y="57"/>
                      <a:pt x="125" y="57"/>
                      <a:pt x="126" y="57"/>
                    </a:cubicBezTo>
                    <a:cubicBezTo>
                      <a:pt x="128" y="57"/>
                      <a:pt x="130" y="58"/>
                      <a:pt x="132" y="57"/>
                    </a:cubicBezTo>
                    <a:cubicBezTo>
                      <a:pt x="133" y="57"/>
                      <a:pt x="135" y="57"/>
                      <a:pt x="136" y="57"/>
                    </a:cubicBezTo>
                    <a:cubicBezTo>
                      <a:pt x="136" y="57"/>
                      <a:pt x="136" y="57"/>
                      <a:pt x="136" y="57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5"/>
                      <a:pt x="136" y="55"/>
                      <a:pt x="135" y="55"/>
                    </a:cubicBezTo>
                    <a:cubicBezTo>
                      <a:pt x="135" y="54"/>
                      <a:pt x="131" y="50"/>
                      <a:pt x="132" y="48"/>
                    </a:cubicBezTo>
                    <a:cubicBezTo>
                      <a:pt x="132" y="47"/>
                      <a:pt x="133" y="46"/>
                      <a:pt x="135" y="46"/>
                    </a:cubicBezTo>
                    <a:cubicBezTo>
                      <a:pt x="135" y="46"/>
                      <a:pt x="135" y="44"/>
                      <a:pt x="135" y="42"/>
                    </a:cubicBezTo>
                    <a:cubicBezTo>
                      <a:pt x="135" y="41"/>
                      <a:pt x="135" y="40"/>
                      <a:pt x="134" y="40"/>
                    </a:cubicBezTo>
                    <a:cubicBezTo>
                      <a:pt x="132" y="39"/>
                      <a:pt x="132" y="35"/>
                      <a:pt x="132" y="33"/>
                    </a:cubicBezTo>
                    <a:cubicBezTo>
                      <a:pt x="132" y="32"/>
                      <a:pt x="132" y="30"/>
                      <a:pt x="132" y="30"/>
                    </a:cubicBezTo>
                    <a:cubicBezTo>
                      <a:pt x="128" y="28"/>
                      <a:pt x="129" y="23"/>
                      <a:pt x="130" y="19"/>
                    </a:cubicBezTo>
                    <a:cubicBezTo>
                      <a:pt x="130" y="18"/>
                      <a:pt x="130" y="18"/>
                      <a:pt x="130" y="17"/>
                    </a:cubicBezTo>
                    <a:cubicBezTo>
                      <a:pt x="130" y="16"/>
                      <a:pt x="123" y="13"/>
                      <a:pt x="120" y="11"/>
                    </a:cubicBezTo>
                    <a:cubicBezTo>
                      <a:pt x="118" y="11"/>
                      <a:pt x="117" y="10"/>
                      <a:pt x="115" y="10"/>
                    </a:cubicBezTo>
                    <a:cubicBezTo>
                      <a:pt x="112" y="8"/>
                      <a:pt x="109" y="6"/>
                      <a:pt x="107" y="4"/>
                    </a:cubicBezTo>
                    <a:cubicBezTo>
                      <a:pt x="106" y="3"/>
                      <a:pt x="105" y="2"/>
                      <a:pt x="103" y="1"/>
                    </a:cubicBezTo>
                    <a:cubicBezTo>
                      <a:pt x="103" y="1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6" name="Freeform 1220">
                <a:extLst>
                  <a:ext uri="{FF2B5EF4-FFF2-40B4-BE49-F238E27FC236}">
                    <a16:creationId xmlns:a16="http://schemas.microsoft.com/office/drawing/2014/main" id="{C8B8B989-0412-5D4D-A701-F8E4AA98E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3079"/>
                <a:ext cx="46" cy="29"/>
              </a:xfrm>
              <a:custGeom>
                <a:avLst/>
                <a:gdLst>
                  <a:gd name="T0" fmla="*/ 41 w 48"/>
                  <a:gd name="T1" fmla="*/ 30 h 30"/>
                  <a:gd name="T2" fmla="*/ 41 w 48"/>
                  <a:gd name="T3" fmla="*/ 29 h 30"/>
                  <a:gd name="T4" fmla="*/ 42 w 48"/>
                  <a:gd name="T5" fmla="*/ 29 h 30"/>
                  <a:gd name="T6" fmla="*/ 43 w 48"/>
                  <a:gd name="T7" fmla="*/ 28 h 30"/>
                  <a:gd name="T8" fmla="*/ 43 w 48"/>
                  <a:gd name="T9" fmla="*/ 28 h 30"/>
                  <a:gd name="T10" fmla="*/ 43 w 48"/>
                  <a:gd name="T11" fmla="*/ 28 h 30"/>
                  <a:gd name="T12" fmla="*/ 45 w 48"/>
                  <a:gd name="T13" fmla="*/ 26 h 30"/>
                  <a:gd name="T14" fmla="*/ 45 w 48"/>
                  <a:gd name="T15" fmla="*/ 26 h 30"/>
                  <a:gd name="T16" fmla="*/ 45 w 48"/>
                  <a:gd name="T17" fmla="*/ 26 h 30"/>
                  <a:gd name="T18" fmla="*/ 42 w 48"/>
                  <a:gd name="T19" fmla="*/ 20 h 30"/>
                  <a:gd name="T20" fmla="*/ 42 w 48"/>
                  <a:gd name="T21" fmla="*/ 17 h 30"/>
                  <a:gd name="T22" fmla="*/ 42 w 48"/>
                  <a:gd name="T23" fmla="*/ 13 h 30"/>
                  <a:gd name="T24" fmla="*/ 44 w 48"/>
                  <a:gd name="T25" fmla="*/ 9 h 30"/>
                  <a:gd name="T26" fmla="*/ 46 w 48"/>
                  <a:gd name="T27" fmla="*/ 6 h 30"/>
                  <a:gd name="T28" fmla="*/ 48 w 48"/>
                  <a:gd name="T29" fmla="*/ 3 h 30"/>
                  <a:gd name="T30" fmla="*/ 48 w 48"/>
                  <a:gd name="T31" fmla="*/ 3 h 30"/>
                  <a:gd name="T32" fmla="*/ 48 w 48"/>
                  <a:gd name="T33" fmla="*/ 3 h 30"/>
                  <a:gd name="T34" fmla="*/ 48 w 48"/>
                  <a:gd name="T35" fmla="*/ 3 h 30"/>
                  <a:gd name="T36" fmla="*/ 37 w 48"/>
                  <a:gd name="T37" fmla="*/ 2 h 30"/>
                  <a:gd name="T38" fmla="*/ 26 w 48"/>
                  <a:gd name="T39" fmla="*/ 1 h 30"/>
                  <a:gd name="T40" fmla="*/ 19 w 48"/>
                  <a:gd name="T41" fmla="*/ 2 h 30"/>
                  <a:gd name="T42" fmla="*/ 6 w 48"/>
                  <a:gd name="T43" fmla="*/ 4 h 30"/>
                  <a:gd name="T44" fmla="*/ 1 w 48"/>
                  <a:gd name="T45" fmla="*/ 7 h 30"/>
                  <a:gd name="T46" fmla="*/ 0 w 48"/>
                  <a:gd name="T47" fmla="*/ 8 h 30"/>
                  <a:gd name="T48" fmla="*/ 2 w 48"/>
                  <a:gd name="T49" fmla="*/ 13 h 30"/>
                  <a:gd name="T50" fmla="*/ 2 w 48"/>
                  <a:gd name="T51" fmla="*/ 15 h 30"/>
                  <a:gd name="T52" fmla="*/ 7 w 48"/>
                  <a:gd name="T53" fmla="*/ 18 h 30"/>
                  <a:gd name="T54" fmla="*/ 13 w 48"/>
                  <a:gd name="T55" fmla="*/ 21 h 30"/>
                  <a:gd name="T56" fmla="*/ 13 w 48"/>
                  <a:gd name="T57" fmla="*/ 23 h 30"/>
                  <a:gd name="T58" fmla="*/ 13 w 48"/>
                  <a:gd name="T59" fmla="*/ 23 h 30"/>
                  <a:gd name="T60" fmla="*/ 15 w 48"/>
                  <a:gd name="T61" fmla="*/ 23 h 30"/>
                  <a:gd name="T62" fmla="*/ 16 w 48"/>
                  <a:gd name="T63" fmla="*/ 23 h 30"/>
                  <a:gd name="T64" fmla="*/ 18 w 48"/>
                  <a:gd name="T65" fmla="*/ 23 h 30"/>
                  <a:gd name="T66" fmla="*/ 23 w 48"/>
                  <a:gd name="T67" fmla="*/ 23 h 30"/>
                  <a:gd name="T68" fmla="*/ 23 w 48"/>
                  <a:gd name="T69" fmla="*/ 24 h 30"/>
                  <a:gd name="T70" fmla="*/ 32 w 48"/>
                  <a:gd name="T71" fmla="*/ 30 h 30"/>
                  <a:gd name="T72" fmla="*/ 33 w 48"/>
                  <a:gd name="T73" fmla="*/ 30 h 30"/>
                  <a:gd name="T74" fmla="*/ 33 w 48"/>
                  <a:gd name="T75" fmla="*/ 29 h 30"/>
                  <a:gd name="T76" fmla="*/ 34 w 48"/>
                  <a:gd name="T77" fmla="*/ 29 h 30"/>
                  <a:gd name="T78" fmla="*/ 34 w 48"/>
                  <a:gd name="T79" fmla="*/ 29 h 30"/>
                  <a:gd name="T80" fmla="*/ 41 w 48"/>
                  <a:gd name="T8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" h="30">
                    <a:moveTo>
                      <a:pt x="41" y="30"/>
                    </a:moveTo>
                    <a:cubicBezTo>
                      <a:pt x="41" y="30"/>
                      <a:pt x="41" y="30"/>
                      <a:pt x="41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8"/>
                      <a:pt x="42" y="28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7"/>
                      <a:pt x="44" y="27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3" y="24"/>
                      <a:pt x="43" y="23"/>
                      <a:pt x="42" y="20"/>
                    </a:cubicBezTo>
                    <a:cubicBezTo>
                      <a:pt x="42" y="18"/>
                      <a:pt x="42" y="17"/>
                      <a:pt x="42" y="17"/>
                    </a:cubicBezTo>
                    <a:cubicBezTo>
                      <a:pt x="42" y="15"/>
                      <a:pt x="41" y="14"/>
                      <a:pt x="42" y="13"/>
                    </a:cubicBezTo>
                    <a:cubicBezTo>
                      <a:pt x="42" y="11"/>
                      <a:pt x="43" y="10"/>
                      <a:pt x="44" y="9"/>
                    </a:cubicBezTo>
                    <a:cubicBezTo>
                      <a:pt x="44" y="8"/>
                      <a:pt x="45" y="8"/>
                      <a:pt x="46" y="6"/>
                    </a:cubicBezTo>
                    <a:cubicBezTo>
                      <a:pt x="46" y="5"/>
                      <a:pt x="47" y="4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5" y="4"/>
                      <a:pt x="41" y="3"/>
                      <a:pt x="37" y="2"/>
                    </a:cubicBezTo>
                    <a:cubicBezTo>
                      <a:pt x="33" y="1"/>
                      <a:pt x="29" y="0"/>
                      <a:pt x="26" y="1"/>
                    </a:cubicBezTo>
                    <a:cubicBezTo>
                      <a:pt x="24" y="1"/>
                      <a:pt x="22" y="1"/>
                      <a:pt x="19" y="2"/>
                    </a:cubicBezTo>
                    <a:cubicBezTo>
                      <a:pt x="15" y="2"/>
                      <a:pt x="8" y="3"/>
                      <a:pt x="6" y="4"/>
                    </a:cubicBezTo>
                    <a:cubicBezTo>
                      <a:pt x="5" y="6"/>
                      <a:pt x="3" y="7"/>
                      <a:pt x="1" y="7"/>
                    </a:cubicBezTo>
                    <a:cubicBezTo>
                      <a:pt x="1" y="8"/>
                      <a:pt x="0" y="8"/>
                      <a:pt x="0" y="8"/>
                    </a:cubicBezTo>
                    <a:cubicBezTo>
                      <a:pt x="2" y="10"/>
                      <a:pt x="2" y="12"/>
                      <a:pt x="2" y="13"/>
                    </a:cubicBezTo>
                    <a:cubicBezTo>
                      <a:pt x="1" y="14"/>
                      <a:pt x="1" y="15"/>
                      <a:pt x="2" y="15"/>
                    </a:cubicBezTo>
                    <a:cubicBezTo>
                      <a:pt x="5" y="19"/>
                      <a:pt x="5" y="19"/>
                      <a:pt x="7" y="18"/>
                    </a:cubicBezTo>
                    <a:cubicBezTo>
                      <a:pt x="9" y="18"/>
                      <a:pt x="12" y="19"/>
                      <a:pt x="13" y="21"/>
                    </a:cubicBezTo>
                    <a:cubicBezTo>
                      <a:pt x="13" y="21"/>
                      <a:pt x="13" y="22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4" y="23"/>
                      <a:pt x="14" y="23"/>
                      <a:pt x="15" y="23"/>
                    </a:cubicBezTo>
                    <a:cubicBezTo>
                      <a:pt x="15" y="23"/>
                      <a:pt x="16" y="23"/>
                      <a:pt x="16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21" y="23"/>
                      <a:pt x="22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30" y="29"/>
                      <a:pt x="32" y="30"/>
                      <a:pt x="32" y="30"/>
                    </a:cubicBezTo>
                    <a:cubicBezTo>
                      <a:pt x="32" y="30"/>
                      <a:pt x="33" y="30"/>
                      <a:pt x="33" y="30"/>
                    </a:cubicBezTo>
                    <a:cubicBezTo>
                      <a:pt x="33" y="30"/>
                      <a:pt x="33" y="29"/>
                      <a:pt x="33" y="29"/>
                    </a:cubicBezTo>
                    <a:cubicBezTo>
                      <a:pt x="33" y="29"/>
                      <a:pt x="33" y="29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6" y="29"/>
                      <a:pt x="38" y="30"/>
                      <a:pt x="41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7" name="Freeform 1221">
                <a:extLst>
                  <a:ext uri="{FF2B5EF4-FFF2-40B4-BE49-F238E27FC236}">
                    <a16:creationId xmlns:a16="http://schemas.microsoft.com/office/drawing/2014/main" id="{A39904D7-C145-F346-AD82-AF719A6C3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" y="2872"/>
                <a:ext cx="274" cy="229"/>
              </a:xfrm>
              <a:custGeom>
                <a:avLst/>
                <a:gdLst>
                  <a:gd name="T0" fmla="*/ 180 w 286"/>
                  <a:gd name="T1" fmla="*/ 35 h 239"/>
                  <a:gd name="T2" fmla="*/ 204 w 286"/>
                  <a:gd name="T3" fmla="*/ 46 h 239"/>
                  <a:gd name="T4" fmla="*/ 220 w 286"/>
                  <a:gd name="T5" fmla="*/ 48 h 239"/>
                  <a:gd name="T6" fmla="*/ 227 w 286"/>
                  <a:gd name="T7" fmla="*/ 37 h 239"/>
                  <a:gd name="T8" fmla="*/ 246 w 286"/>
                  <a:gd name="T9" fmla="*/ 21 h 239"/>
                  <a:gd name="T10" fmla="*/ 270 w 286"/>
                  <a:gd name="T11" fmla="*/ 33 h 239"/>
                  <a:gd name="T12" fmla="*/ 274 w 286"/>
                  <a:gd name="T13" fmla="*/ 29 h 239"/>
                  <a:gd name="T14" fmla="*/ 279 w 286"/>
                  <a:gd name="T15" fmla="*/ 17 h 239"/>
                  <a:gd name="T16" fmla="*/ 272 w 286"/>
                  <a:gd name="T17" fmla="*/ 9 h 239"/>
                  <a:gd name="T18" fmla="*/ 255 w 286"/>
                  <a:gd name="T19" fmla="*/ 10 h 239"/>
                  <a:gd name="T20" fmla="*/ 248 w 286"/>
                  <a:gd name="T21" fmla="*/ 2 h 239"/>
                  <a:gd name="T22" fmla="*/ 238 w 286"/>
                  <a:gd name="T23" fmla="*/ 6 h 239"/>
                  <a:gd name="T24" fmla="*/ 223 w 286"/>
                  <a:gd name="T25" fmla="*/ 10 h 239"/>
                  <a:gd name="T26" fmla="*/ 218 w 286"/>
                  <a:gd name="T27" fmla="*/ 5 h 239"/>
                  <a:gd name="T28" fmla="*/ 209 w 286"/>
                  <a:gd name="T29" fmla="*/ 10 h 239"/>
                  <a:gd name="T30" fmla="*/ 199 w 286"/>
                  <a:gd name="T31" fmla="*/ 24 h 239"/>
                  <a:gd name="T32" fmla="*/ 182 w 286"/>
                  <a:gd name="T33" fmla="*/ 18 h 239"/>
                  <a:gd name="T34" fmla="*/ 181 w 286"/>
                  <a:gd name="T35" fmla="*/ 24 h 239"/>
                  <a:gd name="T36" fmla="*/ 164 w 286"/>
                  <a:gd name="T37" fmla="*/ 27 h 239"/>
                  <a:gd name="T38" fmla="*/ 158 w 286"/>
                  <a:gd name="T39" fmla="*/ 20 h 239"/>
                  <a:gd name="T40" fmla="*/ 149 w 286"/>
                  <a:gd name="T41" fmla="*/ 30 h 239"/>
                  <a:gd name="T42" fmla="*/ 137 w 286"/>
                  <a:gd name="T43" fmla="*/ 33 h 239"/>
                  <a:gd name="T44" fmla="*/ 141 w 286"/>
                  <a:gd name="T45" fmla="*/ 47 h 239"/>
                  <a:gd name="T46" fmla="*/ 125 w 286"/>
                  <a:gd name="T47" fmla="*/ 46 h 239"/>
                  <a:gd name="T48" fmla="*/ 111 w 286"/>
                  <a:gd name="T49" fmla="*/ 48 h 239"/>
                  <a:gd name="T50" fmla="*/ 116 w 286"/>
                  <a:gd name="T51" fmla="*/ 53 h 239"/>
                  <a:gd name="T52" fmla="*/ 127 w 286"/>
                  <a:gd name="T53" fmla="*/ 57 h 239"/>
                  <a:gd name="T54" fmla="*/ 113 w 286"/>
                  <a:gd name="T55" fmla="*/ 65 h 239"/>
                  <a:gd name="T56" fmla="*/ 94 w 286"/>
                  <a:gd name="T57" fmla="*/ 94 h 239"/>
                  <a:gd name="T58" fmla="*/ 83 w 286"/>
                  <a:gd name="T59" fmla="*/ 111 h 239"/>
                  <a:gd name="T60" fmla="*/ 70 w 286"/>
                  <a:gd name="T61" fmla="*/ 122 h 239"/>
                  <a:gd name="T62" fmla="*/ 60 w 286"/>
                  <a:gd name="T63" fmla="*/ 135 h 239"/>
                  <a:gd name="T64" fmla="*/ 43 w 286"/>
                  <a:gd name="T65" fmla="*/ 148 h 239"/>
                  <a:gd name="T66" fmla="*/ 35 w 286"/>
                  <a:gd name="T67" fmla="*/ 155 h 239"/>
                  <a:gd name="T68" fmla="*/ 26 w 286"/>
                  <a:gd name="T69" fmla="*/ 165 h 239"/>
                  <a:gd name="T70" fmla="*/ 10 w 286"/>
                  <a:gd name="T71" fmla="*/ 174 h 239"/>
                  <a:gd name="T72" fmla="*/ 3 w 286"/>
                  <a:gd name="T73" fmla="*/ 186 h 239"/>
                  <a:gd name="T74" fmla="*/ 2 w 286"/>
                  <a:gd name="T75" fmla="*/ 203 h 239"/>
                  <a:gd name="T76" fmla="*/ 19 w 286"/>
                  <a:gd name="T77" fmla="*/ 204 h 239"/>
                  <a:gd name="T78" fmla="*/ 4 w 286"/>
                  <a:gd name="T79" fmla="*/ 213 h 239"/>
                  <a:gd name="T80" fmla="*/ 9 w 286"/>
                  <a:gd name="T81" fmla="*/ 215 h 239"/>
                  <a:gd name="T82" fmla="*/ 8 w 286"/>
                  <a:gd name="T83" fmla="*/ 228 h 239"/>
                  <a:gd name="T84" fmla="*/ 53 w 286"/>
                  <a:gd name="T85" fmla="*/ 222 h 239"/>
                  <a:gd name="T86" fmla="*/ 62 w 286"/>
                  <a:gd name="T87" fmla="*/ 213 h 239"/>
                  <a:gd name="T88" fmla="*/ 74 w 286"/>
                  <a:gd name="T89" fmla="*/ 215 h 239"/>
                  <a:gd name="T90" fmla="*/ 80 w 286"/>
                  <a:gd name="T91" fmla="*/ 194 h 239"/>
                  <a:gd name="T92" fmla="*/ 78 w 286"/>
                  <a:gd name="T93" fmla="*/ 178 h 239"/>
                  <a:gd name="T94" fmla="*/ 93 w 286"/>
                  <a:gd name="T95" fmla="*/ 135 h 239"/>
                  <a:gd name="T96" fmla="*/ 96 w 286"/>
                  <a:gd name="T97" fmla="*/ 123 h 239"/>
                  <a:gd name="T98" fmla="*/ 114 w 286"/>
                  <a:gd name="T99" fmla="*/ 93 h 239"/>
                  <a:gd name="T100" fmla="*/ 126 w 286"/>
                  <a:gd name="T101" fmla="*/ 68 h 239"/>
                  <a:gd name="T102" fmla="*/ 149 w 286"/>
                  <a:gd name="T103" fmla="*/ 49 h 239"/>
                  <a:gd name="T104" fmla="*/ 173 w 286"/>
                  <a:gd name="T105" fmla="*/ 4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6" h="239">
                    <a:moveTo>
                      <a:pt x="174" y="40"/>
                    </a:moveTo>
                    <a:cubicBezTo>
                      <a:pt x="175" y="39"/>
                      <a:pt x="175" y="39"/>
                      <a:pt x="176" y="38"/>
                    </a:cubicBezTo>
                    <a:cubicBezTo>
                      <a:pt x="176" y="38"/>
                      <a:pt x="176" y="38"/>
                      <a:pt x="176" y="38"/>
                    </a:cubicBezTo>
                    <a:cubicBezTo>
                      <a:pt x="176" y="37"/>
                      <a:pt x="177" y="37"/>
                      <a:pt x="178" y="36"/>
                    </a:cubicBezTo>
                    <a:cubicBezTo>
                      <a:pt x="178" y="36"/>
                      <a:pt x="178" y="36"/>
                      <a:pt x="178" y="36"/>
                    </a:cubicBezTo>
                    <a:cubicBezTo>
                      <a:pt x="179" y="36"/>
                      <a:pt x="179" y="36"/>
                      <a:pt x="180" y="35"/>
                    </a:cubicBezTo>
                    <a:cubicBezTo>
                      <a:pt x="180" y="35"/>
                      <a:pt x="180" y="35"/>
                      <a:pt x="180" y="35"/>
                    </a:cubicBezTo>
                    <a:cubicBezTo>
                      <a:pt x="181" y="35"/>
                      <a:pt x="182" y="35"/>
                      <a:pt x="182" y="35"/>
                    </a:cubicBezTo>
                    <a:cubicBezTo>
                      <a:pt x="185" y="36"/>
                      <a:pt x="187" y="38"/>
                      <a:pt x="189" y="40"/>
                    </a:cubicBezTo>
                    <a:cubicBezTo>
                      <a:pt x="191" y="42"/>
                      <a:pt x="193" y="44"/>
                      <a:pt x="195" y="44"/>
                    </a:cubicBezTo>
                    <a:cubicBezTo>
                      <a:pt x="196" y="45"/>
                      <a:pt x="197" y="45"/>
                      <a:pt x="198" y="45"/>
                    </a:cubicBezTo>
                    <a:cubicBezTo>
                      <a:pt x="201" y="46"/>
                      <a:pt x="203" y="46"/>
                      <a:pt x="204" y="46"/>
                    </a:cubicBezTo>
                    <a:cubicBezTo>
                      <a:pt x="204" y="46"/>
                      <a:pt x="205" y="46"/>
                      <a:pt x="205" y="46"/>
                    </a:cubicBezTo>
                    <a:cubicBezTo>
                      <a:pt x="206" y="44"/>
                      <a:pt x="209" y="44"/>
                      <a:pt x="212" y="45"/>
                    </a:cubicBezTo>
                    <a:cubicBezTo>
                      <a:pt x="213" y="45"/>
                      <a:pt x="214" y="46"/>
                      <a:pt x="215" y="46"/>
                    </a:cubicBezTo>
                    <a:cubicBezTo>
                      <a:pt x="215" y="45"/>
                      <a:pt x="216" y="45"/>
                      <a:pt x="216" y="45"/>
                    </a:cubicBezTo>
                    <a:cubicBezTo>
                      <a:pt x="218" y="45"/>
                      <a:pt x="219" y="47"/>
                      <a:pt x="220" y="48"/>
                    </a:cubicBezTo>
                    <a:cubicBezTo>
                      <a:pt x="220" y="48"/>
                      <a:pt x="220" y="48"/>
                      <a:pt x="220" y="48"/>
                    </a:cubicBezTo>
                    <a:cubicBezTo>
                      <a:pt x="220" y="48"/>
                      <a:pt x="220" y="48"/>
                      <a:pt x="220" y="48"/>
                    </a:cubicBezTo>
                    <a:cubicBezTo>
                      <a:pt x="221" y="47"/>
                      <a:pt x="221" y="45"/>
                      <a:pt x="221" y="44"/>
                    </a:cubicBezTo>
                    <a:cubicBezTo>
                      <a:pt x="221" y="43"/>
                      <a:pt x="222" y="41"/>
                      <a:pt x="225" y="41"/>
                    </a:cubicBezTo>
                    <a:cubicBezTo>
                      <a:pt x="226" y="41"/>
                      <a:pt x="226" y="41"/>
                      <a:pt x="227" y="41"/>
                    </a:cubicBezTo>
                    <a:cubicBezTo>
                      <a:pt x="228" y="41"/>
                      <a:pt x="228" y="41"/>
                      <a:pt x="228" y="41"/>
                    </a:cubicBezTo>
                    <a:cubicBezTo>
                      <a:pt x="228" y="40"/>
                      <a:pt x="228" y="38"/>
                      <a:pt x="227" y="37"/>
                    </a:cubicBezTo>
                    <a:cubicBezTo>
                      <a:pt x="227" y="36"/>
                      <a:pt x="227" y="34"/>
                      <a:pt x="227" y="33"/>
                    </a:cubicBezTo>
                    <a:cubicBezTo>
                      <a:pt x="227" y="30"/>
                      <a:pt x="230" y="28"/>
                      <a:pt x="231" y="27"/>
                    </a:cubicBezTo>
                    <a:cubicBezTo>
                      <a:pt x="232" y="27"/>
                      <a:pt x="234" y="26"/>
                      <a:pt x="234" y="26"/>
                    </a:cubicBezTo>
                    <a:cubicBezTo>
                      <a:pt x="234" y="22"/>
                      <a:pt x="238" y="22"/>
                      <a:pt x="241" y="22"/>
                    </a:cubicBezTo>
                    <a:cubicBezTo>
                      <a:pt x="242" y="22"/>
                      <a:pt x="242" y="22"/>
                      <a:pt x="242" y="22"/>
                    </a:cubicBezTo>
                    <a:cubicBezTo>
                      <a:pt x="244" y="22"/>
                      <a:pt x="245" y="22"/>
                      <a:pt x="246" y="21"/>
                    </a:cubicBezTo>
                    <a:cubicBezTo>
                      <a:pt x="247" y="20"/>
                      <a:pt x="249" y="19"/>
                      <a:pt x="252" y="19"/>
                    </a:cubicBezTo>
                    <a:cubicBezTo>
                      <a:pt x="255" y="19"/>
                      <a:pt x="257" y="20"/>
                      <a:pt x="258" y="22"/>
                    </a:cubicBezTo>
                    <a:cubicBezTo>
                      <a:pt x="259" y="23"/>
                      <a:pt x="261" y="24"/>
                      <a:pt x="263" y="25"/>
                    </a:cubicBezTo>
                    <a:cubicBezTo>
                      <a:pt x="266" y="27"/>
                      <a:pt x="269" y="28"/>
                      <a:pt x="270" y="31"/>
                    </a:cubicBezTo>
                    <a:cubicBezTo>
                      <a:pt x="270" y="31"/>
                      <a:pt x="270" y="32"/>
                      <a:pt x="270" y="33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270" y="33"/>
                      <a:pt x="271" y="33"/>
                      <a:pt x="271" y="33"/>
                    </a:cubicBezTo>
                    <a:cubicBezTo>
                      <a:pt x="271" y="33"/>
                      <a:pt x="271" y="33"/>
                      <a:pt x="271" y="33"/>
                    </a:cubicBezTo>
                    <a:cubicBezTo>
                      <a:pt x="272" y="33"/>
                      <a:pt x="273" y="33"/>
                      <a:pt x="273" y="33"/>
                    </a:cubicBezTo>
                    <a:cubicBezTo>
                      <a:pt x="274" y="33"/>
                      <a:pt x="275" y="32"/>
                      <a:pt x="276" y="31"/>
                    </a:cubicBezTo>
                    <a:cubicBezTo>
                      <a:pt x="277" y="31"/>
                      <a:pt x="277" y="30"/>
                      <a:pt x="277" y="30"/>
                    </a:cubicBezTo>
                    <a:cubicBezTo>
                      <a:pt x="276" y="30"/>
                      <a:pt x="275" y="30"/>
                      <a:pt x="274" y="29"/>
                    </a:cubicBezTo>
                    <a:cubicBezTo>
                      <a:pt x="273" y="28"/>
                      <a:pt x="273" y="27"/>
                      <a:pt x="273" y="26"/>
                    </a:cubicBezTo>
                    <a:cubicBezTo>
                      <a:pt x="272" y="26"/>
                      <a:pt x="270" y="24"/>
                      <a:pt x="269" y="24"/>
                    </a:cubicBezTo>
                    <a:cubicBezTo>
                      <a:pt x="267" y="23"/>
                      <a:pt x="266" y="22"/>
                      <a:pt x="265" y="21"/>
                    </a:cubicBezTo>
                    <a:cubicBezTo>
                      <a:pt x="265" y="20"/>
                      <a:pt x="265" y="19"/>
                      <a:pt x="266" y="19"/>
                    </a:cubicBezTo>
                    <a:cubicBezTo>
                      <a:pt x="267" y="17"/>
                      <a:pt x="271" y="17"/>
                      <a:pt x="274" y="19"/>
                    </a:cubicBezTo>
                    <a:cubicBezTo>
                      <a:pt x="276" y="20"/>
                      <a:pt x="276" y="20"/>
                      <a:pt x="279" y="17"/>
                    </a:cubicBezTo>
                    <a:cubicBezTo>
                      <a:pt x="281" y="15"/>
                      <a:pt x="284" y="15"/>
                      <a:pt x="285" y="15"/>
                    </a:cubicBezTo>
                    <a:cubicBezTo>
                      <a:pt x="286" y="15"/>
                      <a:pt x="286" y="15"/>
                      <a:pt x="286" y="15"/>
                    </a:cubicBezTo>
                    <a:cubicBezTo>
                      <a:pt x="285" y="14"/>
                      <a:pt x="284" y="14"/>
                      <a:pt x="284" y="13"/>
                    </a:cubicBezTo>
                    <a:cubicBezTo>
                      <a:pt x="282" y="13"/>
                      <a:pt x="281" y="12"/>
                      <a:pt x="281" y="11"/>
                    </a:cubicBezTo>
                    <a:cubicBezTo>
                      <a:pt x="280" y="10"/>
                      <a:pt x="277" y="8"/>
                      <a:pt x="274" y="9"/>
                    </a:cubicBezTo>
                    <a:cubicBezTo>
                      <a:pt x="274" y="9"/>
                      <a:pt x="273" y="9"/>
                      <a:pt x="272" y="9"/>
                    </a:cubicBezTo>
                    <a:cubicBezTo>
                      <a:pt x="270" y="9"/>
                      <a:pt x="269" y="8"/>
                      <a:pt x="268" y="7"/>
                    </a:cubicBezTo>
                    <a:cubicBezTo>
                      <a:pt x="267" y="6"/>
                      <a:pt x="267" y="6"/>
                      <a:pt x="267" y="6"/>
                    </a:cubicBezTo>
                    <a:cubicBezTo>
                      <a:pt x="267" y="6"/>
                      <a:pt x="266" y="6"/>
                      <a:pt x="266" y="6"/>
                    </a:cubicBezTo>
                    <a:cubicBezTo>
                      <a:pt x="264" y="6"/>
                      <a:pt x="261" y="8"/>
                      <a:pt x="261" y="10"/>
                    </a:cubicBezTo>
                    <a:cubicBezTo>
                      <a:pt x="261" y="16"/>
                      <a:pt x="256" y="16"/>
                      <a:pt x="254" y="14"/>
                    </a:cubicBezTo>
                    <a:cubicBezTo>
                      <a:pt x="254" y="13"/>
                      <a:pt x="254" y="11"/>
                      <a:pt x="255" y="10"/>
                    </a:cubicBezTo>
                    <a:cubicBezTo>
                      <a:pt x="255" y="10"/>
                      <a:pt x="255" y="9"/>
                      <a:pt x="255" y="8"/>
                    </a:cubicBezTo>
                    <a:cubicBezTo>
                      <a:pt x="254" y="8"/>
                      <a:pt x="254" y="7"/>
                      <a:pt x="254" y="6"/>
                    </a:cubicBezTo>
                    <a:cubicBezTo>
                      <a:pt x="255" y="5"/>
                      <a:pt x="255" y="3"/>
                      <a:pt x="257" y="3"/>
                    </a:cubicBezTo>
                    <a:cubicBezTo>
                      <a:pt x="257" y="3"/>
                      <a:pt x="257" y="3"/>
                      <a:pt x="257" y="2"/>
                    </a:cubicBezTo>
                    <a:cubicBezTo>
                      <a:pt x="256" y="1"/>
                      <a:pt x="255" y="1"/>
                      <a:pt x="253" y="1"/>
                    </a:cubicBezTo>
                    <a:cubicBezTo>
                      <a:pt x="250" y="0"/>
                      <a:pt x="249" y="2"/>
                      <a:pt x="248" y="2"/>
                    </a:cubicBezTo>
                    <a:cubicBezTo>
                      <a:pt x="248" y="3"/>
                      <a:pt x="248" y="4"/>
                      <a:pt x="248" y="4"/>
                    </a:cubicBezTo>
                    <a:cubicBezTo>
                      <a:pt x="248" y="4"/>
                      <a:pt x="249" y="6"/>
                      <a:pt x="248" y="8"/>
                    </a:cubicBezTo>
                    <a:cubicBezTo>
                      <a:pt x="247" y="11"/>
                      <a:pt x="243" y="16"/>
                      <a:pt x="239" y="16"/>
                    </a:cubicBezTo>
                    <a:cubicBezTo>
                      <a:pt x="238" y="16"/>
                      <a:pt x="238" y="15"/>
                      <a:pt x="237" y="15"/>
                    </a:cubicBezTo>
                    <a:cubicBezTo>
                      <a:pt x="236" y="13"/>
                      <a:pt x="236" y="11"/>
                      <a:pt x="237" y="8"/>
                    </a:cubicBezTo>
                    <a:cubicBezTo>
                      <a:pt x="237" y="7"/>
                      <a:pt x="237" y="6"/>
                      <a:pt x="238" y="6"/>
                    </a:cubicBezTo>
                    <a:cubicBezTo>
                      <a:pt x="237" y="6"/>
                      <a:pt x="236" y="7"/>
                      <a:pt x="234" y="9"/>
                    </a:cubicBezTo>
                    <a:cubicBezTo>
                      <a:pt x="233" y="11"/>
                      <a:pt x="232" y="12"/>
                      <a:pt x="231" y="13"/>
                    </a:cubicBezTo>
                    <a:cubicBezTo>
                      <a:pt x="227" y="17"/>
                      <a:pt x="225" y="20"/>
                      <a:pt x="222" y="21"/>
                    </a:cubicBezTo>
                    <a:cubicBezTo>
                      <a:pt x="221" y="21"/>
                      <a:pt x="221" y="21"/>
                      <a:pt x="221" y="21"/>
                    </a:cubicBezTo>
                    <a:cubicBezTo>
                      <a:pt x="220" y="21"/>
                      <a:pt x="218" y="20"/>
                      <a:pt x="218" y="18"/>
                    </a:cubicBezTo>
                    <a:cubicBezTo>
                      <a:pt x="217" y="16"/>
                      <a:pt x="219" y="12"/>
                      <a:pt x="223" y="10"/>
                    </a:cubicBezTo>
                    <a:cubicBezTo>
                      <a:pt x="224" y="9"/>
                      <a:pt x="225" y="7"/>
                      <a:pt x="226" y="5"/>
                    </a:cubicBezTo>
                    <a:cubicBezTo>
                      <a:pt x="227" y="3"/>
                      <a:pt x="228" y="1"/>
                      <a:pt x="230" y="1"/>
                    </a:cubicBezTo>
                    <a:cubicBezTo>
                      <a:pt x="230" y="1"/>
                      <a:pt x="230" y="1"/>
                      <a:pt x="229" y="1"/>
                    </a:cubicBezTo>
                    <a:cubicBezTo>
                      <a:pt x="228" y="0"/>
                      <a:pt x="227" y="1"/>
                      <a:pt x="226" y="3"/>
                    </a:cubicBezTo>
                    <a:cubicBezTo>
                      <a:pt x="226" y="4"/>
                      <a:pt x="225" y="4"/>
                      <a:pt x="225" y="5"/>
                    </a:cubicBezTo>
                    <a:cubicBezTo>
                      <a:pt x="223" y="6"/>
                      <a:pt x="220" y="6"/>
                      <a:pt x="218" y="5"/>
                    </a:cubicBezTo>
                    <a:cubicBezTo>
                      <a:pt x="217" y="5"/>
                      <a:pt x="217" y="5"/>
                      <a:pt x="217" y="5"/>
                    </a:cubicBezTo>
                    <a:cubicBezTo>
                      <a:pt x="216" y="5"/>
                      <a:pt x="216" y="5"/>
                      <a:pt x="216" y="6"/>
                    </a:cubicBezTo>
                    <a:cubicBezTo>
                      <a:pt x="215" y="6"/>
                      <a:pt x="215" y="6"/>
                      <a:pt x="215" y="6"/>
                    </a:cubicBezTo>
                    <a:cubicBezTo>
                      <a:pt x="216" y="7"/>
                      <a:pt x="216" y="9"/>
                      <a:pt x="216" y="10"/>
                    </a:cubicBezTo>
                    <a:cubicBezTo>
                      <a:pt x="215" y="11"/>
                      <a:pt x="214" y="12"/>
                      <a:pt x="213" y="12"/>
                    </a:cubicBezTo>
                    <a:cubicBezTo>
                      <a:pt x="212" y="12"/>
                      <a:pt x="210" y="12"/>
                      <a:pt x="209" y="10"/>
                    </a:cubicBezTo>
                    <a:cubicBezTo>
                      <a:pt x="209" y="9"/>
                      <a:pt x="209" y="9"/>
                      <a:pt x="209" y="9"/>
                    </a:cubicBezTo>
                    <a:cubicBezTo>
                      <a:pt x="208" y="9"/>
                      <a:pt x="206" y="10"/>
                      <a:pt x="205" y="12"/>
                    </a:cubicBezTo>
                    <a:cubicBezTo>
                      <a:pt x="204" y="13"/>
                      <a:pt x="203" y="14"/>
                      <a:pt x="203" y="15"/>
                    </a:cubicBezTo>
                    <a:cubicBezTo>
                      <a:pt x="203" y="16"/>
                      <a:pt x="204" y="18"/>
                      <a:pt x="204" y="19"/>
                    </a:cubicBezTo>
                    <a:cubicBezTo>
                      <a:pt x="203" y="22"/>
                      <a:pt x="202" y="23"/>
                      <a:pt x="200" y="24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6" y="24"/>
                      <a:pt x="195" y="21"/>
                      <a:pt x="195" y="18"/>
                    </a:cubicBezTo>
                    <a:cubicBezTo>
                      <a:pt x="195" y="18"/>
                      <a:pt x="195" y="18"/>
                      <a:pt x="195" y="17"/>
                    </a:cubicBezTo>
                    <a:cubicBezTo>
                      <a:pt x="195" y="17"/>
                      <a:pt x="195" y="18"/>
                      <a:pt x="195" y="18"/>
                    </a:cubicBezTo>
                    <a:cubicBezTo>
                      <a:pt x="194" y="19"/>
                      <a:pt x="193" y="20"/>
                      <a:pt x="190" y="20"/>
                    </a:cubicBezTo>
                    <a:cubicBezTo>
                      <a:pt x="189" y="20"/>
                      <a:pt x="187" y="20"/>
                      <a:pt x="186" y="19"/>
                    </a:cubicBezTo>
                    <a:cubicBezTo>
                      <a:pt x="186" y="18"/>
                      <a:pt x="184" y="18"/>
                      <a:pt x="182" y="18"/>
                    </a:cubicBezTo>
                    <a:cubicBezTo>
                      <a:pt x="183" y="19"/>
                      <a:pt x="183" y="19"/>
                      <a:pt x="183" y="19"/>
                    </a:cubicBezTo>
                    <a:cubicBezTo>
                      <a:pt x="186" y="20"/>
                      <a:pt x="187" y="21"/>
                      <a:pt x="188" y="23"/>
                    </a:cubicBezTo>
                    <a:cubicBezTo>
                      <a:pt x="188" y="24"/>
                      <a:pt x="188" y="24"/>
                      <a:pt x="188" y="24"/>
                    </a:cubicBezTo>
                    <a:cubicBezTo>
                      <a:pt x="187" y="25"/>
                      <a:pt x="187" y="25"/>
                      <a:pt x="187" y="25"/>
                    </a:cubicBezTo>
                    <a:cubicBezTo>
                      <a:pt x="186" y="26"/>
                      <a:pt x="185" y="26"/>
                      <a:pt x="183" y="25"/>
                    </a:cubicBezTo>
                    <a:cubicBezTo>
                      <a:pt x="182" y="25"/>
                      <a:pt x="182" y="24"/>
                      <a:pt x="181" y="24"/>
                    </a:cubicBezTo>
                    <a:cubicBezTo>
                      <a:pt x="180" y="25"/>
                      <a:pt x="178" y="25"/>
                      <a:pt x="175" y="23"/>
                    </a:cubicBezTo>
                    <a:cubicBezTo>
                      <a:pt x="176" y="24"/>
                      <a:pt x="175" y="25"/>
                      <a:pt x="175" y="26"/>
                    </a:cubicBezTo>
                    <a:cubicBezTo>
                      <a:pt x="175" y="27"/>
                      <a:pt x="175" y="27"/>
                      <a:pt x="175" y="28"/>
                    </a:cubicBezTo>
                    <a:cubicBezTo>
                      <a:pt x="175" y="33"/>
                      <a:pt x="170" y="33"/>
                      <a:pt x="168" y="30"/>
                    </a:cubicBezTo>
                    <a:cubicBezTo>
                      <a:pt x="167" y="29"/>
                      <a:pt x="167" y="27"/>
                      <a:pt x="167" y="26"/>
                    </a:cubicBezTo>
                    <a:cubicBezTo>
                      <a:pt x="166" y="26"/>
                      <a:pt x="165" y="26"/>
                      <a:pt x="164" y="27"/>
                    </a:cubicBezTo>
                    <a:cubicBezTo>
                      <a:pt x="163" y="28"/>
                      <a:pt x="163" y="28"/>
                      <a:pt x="162" y="28"/>
                    </a:cubicBezTo>
                    <a:cubicBezTo>
                      <a:pt x="161" y="28"/>
                      <a:pt x="161" y="28"/>
                      <a:pt x="161" y="28"/>
                    </a:cubicBezTo>
                    <a:cubicBezTo>
                      <a:pt x="160" y="27"/>
                      <a:pt x="160" y="27"/>
                      <a:pt x="160" y="27"/>
                    </a:cubicBezTo>
                    <a:cubicBezTo>
                      <a:pt x="159" y="26"/>
                      <a:pt x="160" y="25"/>
                      <a:pt x="160" y="23"/>
                    </a:cubicBezTo>
                    <a:cubicBezTo>
                      <a:pt x="160" y="22"/>
                      <a:pt x="161" y="20"/>
                      <a:pt x="160" y="20"/>
                    </a:cubicBezTo>
                    <a:cubicBezTo>
                      <a:pt x="160" y="20"/>
                      <a:pt x="159" y="20"/>
                      <a:pt x="158" y="20"/>
                    </a:cubicBezTo>
                    <a:cubicBezTo>
                      <a:pt x="157" y="21"/>
                      <a:pt x="156" y="21"/>
                      <a:pt x="155" y="2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22"/>
                      <a:pt x="153" y="22"/>
                      <a:pt x="153" y="22"/>
                    </a:cubicBezTo>
                    <a:cubicBezTo>
                      <a:pt x="155" y="24"/>
                      <a:pt x="155" y="26"/>
                      <a:pt x="154" y="28"/>
                    </a:cubicBezTo>
                    <a:cubicBezTo>
                      <a:pt x="154" y="29"/>
                      <a:pt x="152" y="30"/>
                      <a:pt x="150" y="30"/>
                    </a:cubicBezTo>
                    <a:cubicBezTo>
                      <a:pt x="149" y="30"/>
                      <a:pt x="149" y="30"/>
                      <a:pt x="149" y="30"/>
                    </a:cubicBezTo>
                    <a:cubicBezTo>
                      <a:pt x="149" y="30"/>
                      <a:pt x="149" y="30"/>
                      <a:pt x="149" y="30"/>
                    </a:cubicBezTo>
                    <a:cubicBezTo>
                      <a:pt x="149" y="31"/>
                      <a:pt x="148" y="33"/>
                      <a:pt x="148" y="33"/>
                    </a:cubicBezTo>
                    <a:cubicBezTo>
                      <a:pt x="147" y="34"/>
                      <a:pt x="146" y="35"/>
                      <a:pt x="145" y="35"/>
                    </a:cubicBezTo>
                    <a:cubicBezTo>
                      <a:pt x="143" y="35"/>
                      <a:pt x="141" y="34"/>
                      <a:pt x="141" y="32"/>
                    </a:cubicBezTo>
                    <a:cubicBezTo>
                      <a:pt x="141" y="32"/>
                      <a:pt x="140" y="32"/>
                      <a:pt x="140" y="32"/>
                    </a:cubicBezTo>
                    <a:cubicBezTo>
                      <a:pt x="139" y="32"/>
                      <a:pt x="137" y="32"/>
                      <a:pt x="137" y="33"/>
                    </a:cubicBezTo>
                    <a:cubicBezTo>
                      <a:pt x="136" y="34"/>
                      <a:pt x="135" y="35"/>
                      <a:pt x="134" y="36"/>
                    </a:cubicBezTo>
                    <a:cubicBezTo>
                      <a:pt x="133" y="37"/>
                      <a:pt x="132" y="37"/>
                      <a:pt x="132" y="38"/>
                    </a:cubicBezTo>
                    <a:cubicBezTo>
                      <a:pt x="133" y="37"/>
                      <a:pt x="135" y="37"/>
                      <a:pt x="137" y="37"/>
                    </a:cubicBezTo>
                    <a:cubicBezTo>
                      <a:pt x="138" y="38"/>
                      <a:pt x="140" y="39"/>
                      <a:pt x="139" y="42"/>
                    </a:cubicBezTo>
                    <a:cubicBezTo>
                      <a:pt x="139" y="42"/>
                      <a:pt x="139" y="42"/>
                      <a:pt x="139" y="42"/>
                    </a:cubicBezTo>
                    <a:cubicBezTo>
                      <a:pt x="141" y="43"/>
                      <a:pt x="141" y="46"/>
                      <a:pt x="141" y="47"/>
                    </a:cubicBezTo>
                    <a:cubicBezTo>
                      <a:pt x="140" y="49"/>
                      <a:pt x="137" y="50"/>
                      <a:pt x="135" y="48"/>
                    </a:cubicBezTo>
                    <a:cubicBezTo>
                      <a:pt x="134" y="47"/>
                      <a:pt x="134" y="46"/>
                      <a:pt x="133" y="46"/>
                    </a:cubicBezTo>
                    <a:cubicBezTo>
                      <a:pt x="133" y="46"/>
                      <a:pt x="133" y="47"/>
                      <a:pt x="133" y="47"/>
                    </a:cubicBezTo>
                    <a:cubicBezTo>
                      <a:pt x="132" y="50"/>
                      <a:pt x="131" y="50"/>
                      <a:pt x="130" y="50"/>
                    </a:cubicBezTo>
                    <a:cubicBezTo>
                      <a:pt x="128" y="50"/>
                      <a:pt x="127" y="49"/>
                      <a:pt x="125" y="46"/>
                    </a:cubicBezTo>
                    <a:cubicBezTo>
                      <a:pt x="125" y="46"/>
                      <a:pt x="125" y="46"/>
                      <a:pt x="125" y="46"/>
                    </a:cubicBezTo>
                    <a:cubicBezTo>
                      <a:pt x="125" y="46"/>
                      <a:pt x="124" y="46"/>
                      <a:pt x="124" y="46"/>
                    </a:cubicBezTo>
                    <a:cubicBezTo>
                      <a:pt x="123" y="48"/>
                      <a:pt x="122" y="49"/>
                      <a:pt x="120" y="49"/>
                    </a:cubicBezTo>
                    <a:cubicBezTo>
                      <a:pt x="120" y="49"/>
                      <a:pt x="119" y="49"/>
                      <a:pt x="119" y="48"/>
                    </a:cubicBezTo>
                    <a:cubicBezTo>
                      <a:pt x="117" y="47"/>
                      <a:pt x="117" y="45"/>
                      <a:pt x="118" y="43"/>
                    </a:cubicBezTo>
                    <a:cubicBezTo>
                      <a:pt x="118" y="44"/>
                      <a:pt x="117" y="44"/>
                      <a:pt x="117" y="44"/>
                    </a:cubicBezTo>
                    <a:cubicBezTo>
                      <a:pt x="115" y="46"/>
                      <a:pt x="113" y="47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1" y="49"/>
                      <a:pt x="111" y="49"/>
                      <a:pt x="111" y="49"/>
                    </a:cubicBezTo>
                    <a:cubicBezTo>
                      <a:pt x="111" y="51"/>
                      <a:pt x="109" y="52"/>
                      <a:pt x="108" y="53"/>
                    </a:cubicBezTo>
                    <a:cubicBezTo>
                      <a:pt x="108" y="53"/>
                      <a:pt x="108" y="53"/>
                      <a:pt x="108" y="53"/>
                    </a:cubicBezTo>
                    <a:cubicBezTo>
                      <a:pt x="111" y="52"/>
                      <a:pt x="113" y="52"/>
                      <a:pt x="114" y="53"/>
                    </a:cubicBezTo>
                    <a:cubicBezTo>
                      <a:pt x="115" y="53"/>
                      <a:pt x="116" y="53"/>
                      <a:pt x="116" y="53"/>
                    </a:cubicBezTo>
                    <a:cubicBezTo>
                      <a:pt x="116" y="53"/>
                      <a:pt x="117" y="53"/>
                      <a:pt x="118" y="52"/>
                    </a:cubicBezTo>
                    <a:cubicBezTo>
                      <a:pt x="120" y="50"/>
                      <a:pt x="122" y="49"/>
                      <a:pt x="123" y="49"/>
                    </a:cubicBezTo>
                    <a:cubicBezTo>
                      <a:pt x="125" y="49"/>
                      <a:pt x="126" y="50"/>
                      <a:pt x="128" y="51"/>
                    </a:cubicBezTo>
                    <a:cubicBezTo>
                      <a:pt x="129" y="52"/>
                      <a:pt x="129" y="53"/>
                      <a:pt x="129" y="53"/>
                    </a:cubicBezTo>
                    <a:cubicBezTo>
                      <a:pt x="129" y="55"/>
                      <a:pt x="128" y="56"/>
                      <a:pt x="128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9" y="59"/>
                      <a:pt x="128" y="61"/>
                      <a:pt x="128" y="61"/>
                    </a:cubicBezTo>
                    <a:cubicBezTo>
                      <a:pt x="128" y="63"/>
                      <a:pt x="126" y="64"/>
                      <a:pt x="124" y="64"/>
                    </a:cubicBezTo>
                    <a:cubicBezTo>
                      <a:pt x="123" y="64"/>
                      <a:pt x="122" y="64"/>
                      <a:pt x="122" y="63"/>
                    </a:cubicBezTo>
                    <a:cubicBezTo>
                      <a:pt x="121" y="63"/>
                      <a:pt x="121" y="62"/>
                      <a:pt x="121" y="61"/>
                    </a:cubicBezTo>
                    <a:cubicBezTo>
                      <a:pt x="121" y="60"/>
                      <a:pt x="120" y="59"/>
                      <a:pt x="120" y="59"/>
                    </a:cubicBezTo>
                    <a:cubicBezTo>
                      <a:pt x="119" y="61"/>
                      <a:pt x="117" y="65"/>
                      <a:pt x="113" y="65"/>
                    </a:cubicBezTo>
                    <a:cubicBezTo>
                      <a:pt x="112" y="65"/>
                      <a:pt x="110" y="68"/>
                      <a:pt x="110" y="71"/>
                    </a:cubicBezTo>
                    <a:cubicBezTo>
                      <a:pt x="110" y="75"/>
                      <a:pt x="108" y="75"/>
                      <a:pt x="107" y="75"/>
                    </a:cubicBezTo>
                    <a:cubicBezTo>
                      <a:pt x="107" y="75"/>
                      <a:pt x="106" y="75"/>
                      <a:pt x="106" y="75"/>
                    </a:cubicBezTo>
                    <a:cubicBezTo>
                      <a:pt x="106" y="75"/>
                      <a:pt x="106" y="75"/>
                      <a:pt x="106" y="75"/>
                    </a:cubicBezTo>
                    <a:cubicBezTo>
                      <a:pt x="105" y="80"/>
                      <a:pt x="99" y="87"/>
                      <a:pt x="95" y="90"/>
                    </a:cubicBezTo>
                    <a:cubicBezTo>
                      <a:pt x="93" y="92"/>
                      <a:pt x="93" y="93"/>
                      <a:pt x="94" y="94"/>
                    </a:cubicBezTo>
                    <a:cubicBezTo>
                      <a:pt x="94" y="95"/>
                      <a:pt x="95" y="96"/>
                      <a:pt x="94" y="98"/>
                    </a:cubicBezTo>
                    <a:cubicBezTo>
                      <a:pt x="93" y="100"/>
                      <a:pt x="91" y="101"/>
                      <a:pt x="89" y="101"/>
                    </a:cubicBezTo>
                    <a:cubicBezTo>
                      <a:pt x="88" y="101"/>
                      <a:pt x="87" y="101"/>
                      <a:pt x="86" y="101"/>
                    </a:cubicBezTo>
                    <a:cubicBezTo>
                      <a:pt x="86" y="100"/>
                      <a:pt x="85" y="100"/>
                      <a:pt x="84" y="100"/>
                    </a:cubicBezTo>
                    <a:cubicBezTo>
                      <a:pt x="84" y="101"/>
                      <a:pt x="84" y="102"/>
                      <a:pt x="85" y="103"/>
                    </a:cubicBezTo>
                    <a:cubicBezTo>
                      <a:pt x="85" y="105"/>
                      <a:pt x="85" y="109"/>
                      <a:pt x="83" y="111"/>
                    </a:cubicBezTo>
                    <a:cubicBezTo>
                      <a:pt x="82" y="111"/>
                      <a:pt x="82" y="112"/>
                      <a:pt x="83" y="114"/>
                    </a:cubicBezTo>
                    <a:cubicBezTo>
                      <a:pt x="83" y="115"/>
                      <a:pt x="84" y="116"/>
                      <a:pt x="84" y="117"/>
                    </a:cubicBezTo>
                    <a:cubicBezTo>
                      <a:pt x="84" y="118"/>
                      <a:pt x="83" y="120"/>
                      <a:pt x="80" y="120"/>
                    </a:cubicBezTo>
                    <a:cubicBezTo>
                      <a:pt x="80" y="120"/>
                      <a:pt x="79" y="119"/>
                      <a:pt x="78" y="119"/>
                    </a:cubicBezTo>
                    <a:cubicBezTo>
                      <a:pt x="77" y="119"/>
                      <a:pt x="77" y="119"/>
                      <a:pt x="76" y="119"/>
                    </a:cubicBezTo>
                    <a:cubicBezTo>
                      <a:pt x="75" y="121"/>
                      <a:pt x="72" y="122"/>
                      <a:pt x="70" y="122"/>
                    </a:cubicBezTo>
                    <a:cubicBezTo>
                      <a:pt x="71" y="123"/>
                      <a:pt x="72" y="124"/>
                      <a:pt x="74" y="126"/>
                    </a:cubicBezTo>
                    <a:cubicBezTo>
                      <a:pt x="76" y="127"/>
                      <a:pt x="76" y="129"/>
                      <a:pt x="76" y="130"/>
                    </a:cubicBezTo>
                    <a:cubicBezTo>
                      <a:pt x="75" y="131"/>
                      <a:pt x="73" y="132"/>
                      <a:pt x="72" y="132"/>
                    </a:cubicBezTo>
                    <a:cubicBezTo>
                      <a:pt x="70" y="132"/>
                      <a:pt x="69" y="131"/>
                      <a:pt x="68" y="130"/>
                    </a:cubicBezTo>
                    <a:cubicBezTo>
                      <a:pt x="67" y="131"/>
                      <a:pt x="66" y="131"/>
                      <a:pt x="66" y="132"/>
                    </a:cubicBezTo>
                    <a:cubicBezTo>
                      <a:pt x="64" y="133"/>
                      <a:pt x="62" y="134"/>
                      <a:pt x="60" y="135"/>
                    </a:cubicBezTo>
                    <a:cubicBezTo>
                      <a:pt x="58" y="135"/>
                      <a:pt x="58" y="137"/>
                      <a:pt x="57" y="138"/>
                    </a:cubicBezTo>
                    <a:cubicBezTo>
                      <a:pt x="57" y="139"/>
                      <a:pt x="56" y="142"/>
                      <a:pt x="53" y="142"/>
                    </a:cubicBezTo>
                    <a:cubicBezTo>
                      <a:pt x="52" y="142"/>
                      <a:pt x="52" y="142"/>
                      <a:pt x="51" y="145"/>
                    </a:cubicBezTo>
                    <a:cubicBezTo>
                      <a:pt x="51" y="147"/>
                      <a:pt x="50" y="149"/>
                      <a:pt x="48" y="150"/>
                    </a:cubicBezTo>
                    <a:cubicBezTo>
                      <a:pt x="48" y="151"/>
                      <a:pt x="47" y="151"/>
                      <a:pt x="46" y="151"/>
                    </a:cubicBezTo>
                    <a:cubicBezTo>
                      <a:pt x="44" y="151"/>
                      <a:pt x="43" y="149"/>
                      <a:pt x="43" y="148"/>
                    </a:cubicBezTo>
                    <a:cubicBezTo>
                      <a:pt x="42" y="146"/>
                      <a:pt x="42" y="146"/>
                      <a:pt x="41" y="146"/>
                    </a:cubicBezTo>
                    <a:cubicBezTo>
                      <a:pt x="40" y="146"/>
                      <a:pt x="40" y="146"/>
                      <a:pt x="40" y="146"/>
                    </a:cubicBezTo>
                    <a:cubicBezTo>
                      <a:pt x="40" y="146"/>
                      <a:pt x="40" y="147"/>
                      <a:pt x="41" y="149"/>
                    </a:cubicBezTo>
                    <a:cubicBezTo>
                      <a:pt x="42" y="149"/>
                      <a:pt x="43" y="151"/>
                      <a:pt x="42" y="152"/>
                    </a:cubicBezTo>
                    <a:cubicBezTo>
                      <a:pt x="41" y="154"/>
                      <a:pt x="40" y="154"/>
                      <a:pt x="38" y="154"/>
                    </a:cubicBezTo>
                    <a:cubicBezTo>
                      <a:pt x="37" y="154"/>
                      <a:pt x="36" y="154"/>
                      <a:pt x="35" y="155"/>
                    </a:cubicBezTo>
                    <a:cubicBezTo>
                      <a:pt x="33" y="157"/>
                      <a:pt x="30" y="158"/>
                      <a:pt x="28" y="158"/>
                    </a:cubicBezTo>
                    <a:cubicBezTo>
                      <a:pt x="27" y="158"/>
                      <a:pt x="26" y="158"/>
                      <a:pt x="25" y="158"/>
                    </a:cubicBezTo>
                    <a:cubicBezTo>
                      <a:pt x="26" y="158"/>
                      <a:pt x="26" y="158"/>
                      <a:pt x="26" y="159"/>
                    </a:cubicBezTo>
                    <a:cubicBezTo>
                      <a:pt x="28" y="159"/>
                      <a:pt x="30" y="160"/>
                      <a:pt x="30" y="161"/>
                    </a:cubicBezTo>
                    <a:cubicBezTo>
                      <a:pt x="31" y="162"/>
                      <a:pt x="31" y="163"/>
                      <a:pt x="30" y="164"/>
                    </a:cubicBezTo>
                    <a:cubicBezTo>
                      <a:pt x="29" y="165"/>
                      <a:pt x="28" y="165"/>
                      <a:pt x="26" y="165"/>
                    </a:cubicBezTo>
                    <a:cubicBezTo>
                      <a:pt x="24" y="165"/>
                      <a:pt x="21" y="165"/>
                      <a:pt x="18" y="164"/>
                    </a:cubicBezTo>
                    <a:cubicBezTo>
                      <a:pt x="18" y="164"/>
                      <a:pt x="18" y="165"/>
                      <a:pt x="18" y="165"/>
                    </a:cubicBezTo>
                    <a:cubicBezTo>
                      <a:pt x="17" y="167"/>
                      <a:pt x="16" y="169"/>
                      <a:pt x="13" y="168"/>
                    </a:cubicBezTo>
                    <a:cubicBezTo>
                      <a:pt x="12" y="168"/>
                      <a:pt x="10" y="169"/>
                      <a:pt x="9" y="169"/>
                    </a:cubicBezTo>
                    <a:cubicBezTo>
                      <a:pt x="9" y="170"/>
                      <a:pt x="9" y="170"/>
                      <a:pt x="9" y="170"/>
                    </a:cubicBezTo>
                    <a:cubicBezTo>
                      <a:pt x="11" y="172"/>
                      <a:pt x="11" y="173"/>
                      <a:pt x="10" y="174"/>
                    </a:cubicBezTo>
                    <a:cubicBezTo>
                      <a:pt x="10" y="174"/>
                      <a:pt x="9" y="176"/>
                      <a:pt x="7" y="176"/>
                    </a:cubicBezTo>
                    <a:cubicBezTo>
                      <a:pt x="5" y="176"/>
                      <a:pt x="4" y="175"/>
                      <a:pt x="2" y="174"/>
                    </a:cubicBezTo>
                    <a:cubicBezTo>
                      <a:pt x="2" y="175"/>
                      <a:pt x="1" y="176"/>
                      <a:pt x="0" y="178"/>
                    </a:cubicBezTo>
                    <a:cubicBezTo>
                      <a:pt x="0" y="179"/>
                      <a:pt x="2" y="180"/>
                      <a:pt x="2" y="180"/>
                    </a:cubicBezTo>
                    <a:cubicBezTo>
                      <a:pt x="4" y="181"/>
                      <a:pt x="5" y="182"/>
                      <a:pt x="5" y="184"/>
                    </a:cubicBezTo>
                    <a:cubicBezTo>
                      <a:pt x="5" y="185"/>
                      <a:pt x="4" y="185"/>
                      <a:pt x="3" y="186"/>
                    </a:cubicBezTo>
                    <a:cubicBezTo>
                      <a:pt x="5" y="187"/>
                      <a:pt x="5" y="188"/>
                      <a:pt x="5" y="189"/>
                    </a:cubicBezTo>
                    <a:cubicBezTo>
                      <a:pt x="5" y="191"/>
                      <a:pt x="3" y="193"/>
                      <a:pt x="1" y="194"/>
                    </a:cubicBezTo>
                    <a:cubicBezTo>
                      <a:pt x="1" y="194"/>
                      <a:pt x="1" y="195"/>
                      <a:pt x="2" y="196"/>
                    </a:cubicBezTo>
                    <a:cubicBezTo>
                      <a:pt x="4" y="198"/>
                      <a:pt x="2" y="200"/>
                      <a:pt x="1" y="201"/>
                    </a:cubicBezTo>
                    <a:cubicBezTo>
                      <a:pt x="0" y="202"/>
                      <a:pt x="0" y="202"/>
                      <a:pt x="1" y="203"/>
                    </a:cubicBezTo>
                    <a:cubicBezTo>
                      <a:pt x="1" y="203"/>
                      <a:pt x="2" y="203"/>
                      <a:pt x="2" y="203"/>
                    </a:cubicBezTo>
                    <a:cubicBezTo>
                      <a:pt x="2" y="203"/>
                      <a:pt x="2" y="203"/>
                      <a:pt x="2" y="203"/>
                    </a:cubicBezTo>
                    <a:cubicBezTo>
                      <a:pt x="3" y="203"/>
                      <a:pt x="3" y="203"/>
                      <a:pt x="4" y="203"/>
                    </a:cubicBezTo>
                    <a:cubicBezTo>
                      <a:pt x="5" y="203"/>
                      <a:pt x="6" y="203"/>
                      <a:pt x="7" y="205"/>
                    </a:cubicBezTo>
                    <a:cubicBezTo>
                      <a:pt x="7" y="205"/>
                      <a:pt x="9" y="204"/>
                      <a:pt x="12" y="201"/>
                    </a:cubicBezTo>
                    <a:cubicBezTo>
                      <a:pt x="13" y="200"/>
                      <a:pt x="14" y="200"/>
                      <a:pt x="15" y="200"/>
                    </a:cubicBezTo>
                    <a:cubicBezTo>
                      <a:pt x="17" y="200"/>
                      <a:pt x="19" y="202"/>
                      <a:pt x="19" y="204"/>
                    </a:cubicBezTo>
                    <a:cubicBezTo>
                      <a:pt x="19" y="207"/>
                      <a:pt x="17" y="208"/>
                      <a:pt x="15" y="208"/>
                    </a:cubicBezTo>
                    <a:cubicBezTo>
                      <a:pt x="15" y="208"/>
                      <a:pt x="15" y="208"/>
                      <a:pt x="15" y="208"/>
                    </a:cubicBezTo>
                    <a:cubicBezTo>
                      <a:pt x="14" y="208"/>
                      <a:pt x="12" y="209"/>
                      <a:pt x="12" y="209"/>
                    </a:cubicBezTo>
                    <a:cubicBezTo>
                      <a:pt x="11" y="210"/>
                      <a:pt x="11" y="210"/>
                      <a:pt x="11" y="210"/>
                    </a:cubicBezTo>
                    <a:cubicBezTo>
                      <a:pt x="12" y="212"/>
                      <a:pt x="11" y="213"/>
                      <a:pt x="11" y="214"/>
                    </a:cubicBezTo>
                    <a:cubicBezTo>
                      <a:pt x="9" y="215"/>
                      <a:pt x="6" y="215"/>
                      <a:pt x="4" y="213"/>
                    </a:cubicBezTo>
                    <a:cubicBezTo>
                      <a:pt x="4" y="213"/>
                      <a:pt x="3" y="212"/>
                      <a:pt x="3" y="211"/>
                    </a:cubicBezTo>
                    <a:cubicBezTo>
                      <a:pt x="3" y="211"/>
                      <a:pt x="3" y="212"/>
                      <a:pt x="3" y="212"/>
                    </a:cubicBezTo>
                    <a:cubicBezTo>
                      <a:pt x="5" y="214"/>
                      <a:pt x="4" y="217"/>
                      <a:pt x="3" y="218"/>
                    </a:cubicBezTo>
                    <a:cubicBezTo>
                      <a:pt x="3" y="219"/>
                      <a:pt x="2" y="219"/>
                      <a:pt x="2" y="219"/>
                    </a:cubicBezTo>
                    <a:cubicBezTo>
                      <a:pt x="3" y="219"/>
                      <a:pt x="4" y="219"/>
                      <a:pt x="5" y="218"/>
                    </a:cubicBezTo>
                    <a:cubicBezTo>
                      <a:pt x="6" y="216"/>
                      <a:pt x="8" y="215"/>
                      <a:pt x="9" y="215"/>
                    </a:cubicBezTo>
                    <a:cubicBezTo>
                      <a:pt x="12" y="215"/>
                      <a:pt x="13" y="217"/>
                      <a:pt x="14" y="219"/>
                    </a:cubicBezTo>
                    <a:cubicBezTo>
                      <a:pt x="15" y="219"/>
                      <a:pt x="15" y="220"/>
                      <a:pt x="15" y="222"/>
                    </a:cubicBezTo>
                    <a:cubicBezTo>
                      <a:pt x="14" y="223"/>
                      <a:pt x="13" y="223"/>
                      <a:pt x="12" y="223"/>
                    </a:cubicBezTo>
                    <a:cubicBezTo>
                      <a:pt x="12" y="223"/>
                      <a:pt x="12" y="223"/>
                      <a:pt x="12" y="224"/>
                    </a:cubicBezTo>
                    <a:cubicBezTo>
                      <a:pt x="12" y="224"/>
                      <a:pt x="12" y="224"/>
                      <a:pt x="12" y="224"/>
                    </a:cubicBezTo>
                    <a:cubicBezTo>
                      <a:pt x="12" y="228"/>
                      <a:pt x="10" y="228"/>
                      <a:pt x="8" y="228"/>
                    </a:cubicBezTo>
                    <a:cubicBezTo>
                      <a:pt x="7" y="228"/>
                      <a:pt x="7" y="228"/>
                      <a:pt x="7" y="229"/>
                    </a:cubicBezTo>
                    <a:cubicBezTo>
                      <a:pt x="7" y="230"/>
                      <a:pt x="14" y="234"/>
                      <a:pt x="17" y="235"/>
                    </a:cubicBezTo>
                    <a:cubicBezTo>
                      <a:pt x="19" y="235"/>
                      <a:pt x="20" y="236"/>
                      <a:pt x="21" y="237"/>
                    </a:cubicBezTo>
                    <a:cubicBezTo>
                      <a:pt x="23" y="238"/>
                      <a:pt x="26" y="239"/>
                      <a:pt x="30" y="238"/>
                    </a:cubicBezTo>
                    <a:cubicBezTo>
                      <a:pt x="35" y="238"/>
                      <a:pt x="48" y="226"/>
                      <a:pt x="49" y="224"/>
                    </a:cubicBezTo>
                    <a:cubicBezTo>
                      <a:pt x="51" y="222"/>
                      <a:pt x="53" y="222"/>
                      <a:pt x="53" y="222"/>
                    </a:cubicBezTo>
                    <a:cubicBezTo>
                      <a:pt x="54" y="222"/>
                      <a:pt x="54" y="222"/>
                      <a:pt x="55" y="222"/>
                    </a:cubicBezTo>
                    <a:cubicBezTo>
                      <a:pt x="56" y="222"/>
                      <a:pt x="57" y="222"/>
                      <a:pt x="58" y="222"/>
                    </a:cubicBezTo>
                    <a:cubicBezTo>
                      <a:pt x="58" y="221"/>
                      <a:pt x="58" y="220"/>
                      <a:pt x="59" y="218"/>
                    </a:cubicBezTo>
                    <a:cubicBezTo>
                      <a:pt x="59" y="216"/>
                      <a:pt x="59" y="214"/>
                      <a:pt x="61" y="213"/>
                    </a:cubicBezTo>
                    <a:cubicBezTo>
                      <a:pt x="61" y="213"/>
                      <a:pt x="61" y="213"/>
                      <a:pt x="61" y="213"/>
                    </a:cubicBezTo>
                    <a:cubicBezTo>
                      <a:pt x="62" y="213"/>
                      <a:pt x="62" y="213"/>
                      <a:pt x="62" y="213"/>
                    </a:cubicBezTo>
                    <a:cubicBezTo>
                      <a:pt x="64" y="213"/>
                      <a:pt x="65" y="215"/>
                      <a:pt x="66" y="217"/>
                    </a:cubicBezTo>
                    <a:cubicBezTo>
                      <a:pt x="66" y="218"/>
                      <a:pt x="67" y="219"/>
                      <a:pt x="67" y="220"/>
                    </a:cubicBezTo>
                    <a:cubicBezTo>
                      <a:pt x="69" y="220"/>
                      <a:pt x="70" y="222"/>
                      <a:pt x="71" y="224"/>
                    </a:cubicBezTo>
                    <a:cubicBezTo>
                      <a:pt x="71" y="224"/>
                      <a:pt x="72" y="224"/>
                      <a:pt x="72" y="225"/>
                    </a:cubicBezTo>
                    <a:cubicBezTo>
                      <a:pt x="73" y="223"/>
                      <a:pt x="73" y="221"/>
                      <a:pt x="73" y="219"/>
                    </a:cubicBezTo>
                    <a:cubicBezTo>
                      <a:pt x="73" y="218"/>
                      <a:pt x="74" y="217"/>
                      <a:pt x="74" y="215"/>
                    </a:cubicBezTo>
                    <a:cubicBezTo>
                      <a:pt x="74" y="214"/>
                      <a:pt x="75" y="212"/>
                      <a:pt x="75" y="211"/>
                    </a:cubicBezTo>
                    <a:cubicBezTo>
                      <a:pt x="75" y="210"/>
                      <a:pt x="75" y="209"/>
                      <a:pt x="75" y="208"/>
                    </a:cubicBezTo>
                    <a:cubicBezTo>
                      <a:pt x="76" y="207"/>
                      <a:pt x="78" y="207"/>
                      <a:pt x="80" y="207"/>
                    </a:cubicBezTo>
                    <a:cubicBezTo>
                      <a:pt x="81" y="207"/>
                      <a:pt x="82" y="207"/>
                      <a:pt x="83" y="206"/>
                    </a:cubicBezTo>
                    <a:cubicBezTo>
                      <a:pt x="83" y="205"/>
                      <a:pt x="83" y="200"/>
                      <a:pt x="83" y="199"/>
                    </a:cubicBezTo>
                    <a:cubicBezTo>
                      <a:pt x="81" y="198"/>
                      <a:pt x="80" y="196"/>
                      <a:pt x="80" y="194"/>
                    </a:cubicBezTo>
                    <a:cubicBezTo>
                      <a:pt x="80" y="193"/>
                      <a:pt x="80" y="193"/>
                      <a:pt x="80" y="192"/>
                    </a:cubicBezTo>
                    <a:cubicBezTo>
                      <a:pt x="80" y="191"/>
                      <a:pt x="82" y="190"/>
                      <a:pt x="83" y="190"/>
                    </a:cubicBezTo>
                    <a:cubicBezTo>
                      <a:pt x="84" y="190"/>
                      <a:pt x="84" y="189"/>
                      <a:pt x="85" y="189"/>
                    </a:cubicBezTo>
                    <a:cubicBezTo>
                      <a:pt x="86" y="188"/>
                      <a:pt x="86" y="187"/>
                      <a:pt x="85" y="186"/>
                    </a:cubicBezTo>
                    <a:cubicBezTo>
                      <a:pt x="85" y="185"/>
                      <a:pt x="85" y="184"/>
                      <a:pt x="83" y="183"/>
                    </a:cubicBezTo>
                    <a:cubicBezTo>
                      <a:pt x="81" y="182"/>
                      <a:pt x="78" y="181"/>
                      <a:pt x="78" y="178"/>
                    </a:cubicBezTo>
                    <a:cubicBezTo>
                      <a:pt x="78" y="176"/>
                      <a:pt x="78" y="174"/>
                      <a:pt x="79" y="173"/>
                    </a:cubicBezTo>
                    <a:cubicBezTo>
                      <a:pt x="79" y="171"/>
                      <a:pt x="80" y="170"/>
                      <a:pt x="79" y="168"/>
                    </a:cubicBezTo>
                    <a:cubicBezTo>
                      <a:pt x="77" y="164"/>
                      <a:pt x="78" y="161"/>
                      <a:pt x="78" y="159"/>
                    </a:cubicBezTo>
                    <a:cubicBezTo>
                      <a:pt x="79" y="158"/>
                      <a:pt x="79" y="157"/>
                      <a:pt x="79" y="156"/>
                    </a:cubicBezTo>
                    <a:cubicBezTo>
                      <a:pt x="77" y="153"/>
                      <a:pt x="76" y="149"/>
                      <a:pt x="80" y="143"/>
                    </a:cubicBezTo>
                    <a:cubicBezTo>
                      <a:pt x="83" y="137"/>
                      <a:pt x="90" y="134"/>
                      <a:pt x="93" y="135"/>
                    </a:cubicBezTo>
                    <a:cubicBezTo>
                      <a:pt x="94" y="135"/>
                      <a:pt x="94" y="135"/>
                      <a:pt x="95" y="135"/>
                    </a:cubicBezTo>
                    <a:cubicBezTo>
                      <a:pt x="96" y="136"/>
                      <a:pt x="98" y="137"/>
                      <a:pt x="98" y="135"/>
                    </a:cubicBezTo>
                    <a:cubicBezTo>
                      <a:pt x="100" y="133"/>
                      <a:pt x="100" y="132"/>
                      <a:pt x="99" y="132"/>
                    </a:cubicBezTo>
                    <a:cubicBezTo>
                      <a:pt x="98" y="131"/>
                      <a:pt x="95" y="130"/>
                      <a:pt x="95" y="128"/>
                    </a:cubicBezTo>
                    <a:cubicBezTo>
                      <a:pt x="95" y="128"/>
                      <a:pt x="94" y="127"/>
                      <a:pt x="94" y="127"/>
                    </a:cubicBezTo>
                    <a:cubicBezTo>
                      <a:pt x="94" y="126"/>
                      <a:pt x="95" y="124"/>
                      <a:pt x="96" y="123"/>
                    </a:cubicBezTo>
                    <a:cubicBezTo>
                      <a:pt x="99" y="118"/>
                      <a:pt x="103" y="113"/>
                      <a:pt x="103" y="109"/>
                    </a:cubicBezTo>
                    <a:cubicBezTo>
                      <a:pt x="103" y="108"/>
                      <a:pt x="103" y="106"/>
                      <a:pt x="103" y="104"/>
                    </a:cubicBezTo>
                    <a:cubicBezTo>
                      <a:pt x="103" y="102"/>
                      <a:pt x="103" y="100"/>
                      <a:pt x="104" y="98"/>
                    </a:cubicBezTo>
                    <a:cubicBezTo>
                      <a:pt x="106" y="97"/>
                      <a:pt x="107" y="97"/>
                      <a:pt x="109" y="97"/>
                    </a:cubicBezTo>
                    <a:cubicBezTo>
                      <a:pt x="110" y="96"/>
                      <a:pt x="112" y="96"/>
                      <a:pt x="113" y="96"/>
                    </a:cubicBezTo>
                    <a:cubicBezTo>
                      <a:pt x="114" y="95"/>
                      <a:pt x="114" y="95"/>
                      <a:pt x="114" y="93"/>
                    </a:cubicBezTo>
                    <a:cubicBezTo>
                      <a:pt x="114" y="92"/>
                      <a:pt x="114" y="91"/>
                      <a:pt x="115" y="89"/>
                    </a:cubicBezTo>
                    <a:cubicBezTo>
                      <a:pt x="115" y="89"/>
                      <a:pt x="116" y="88"/>
                      <a:pt x="117" y="86"/>
                    </a:cubicBezTo>
                    <a:cubicBezTo>
                      <a:pt x="118" y="84"/>
                      <a:pt x="119" y="82"/>
                      <a:pt x="121" y="81"/>
                    </a:cubicBezTo>
                    <a:cubicBezTo>
                      <a:pt x="122" y="80"/>
                      <a:pt x="124" y="78"/>
                      <a:pt x="123" y="78"/>
                    </a:cubicBezTo>
                    <a:cubicBezTo>
                      <a:pt x="122" y="75"/>
                      <a:pt x="123" y="73"/>
                      <a:pt x="124" y="72"/>
                    </a:cubicBezTo>
                    <a:cubicBezTo>
                      <a:pt x="125" y="71"/>
                      <a:pt x="126" y="69"/>
                      <a:pt x="126" y="68"/>
                    </a:cubicBezTo>
                    <a:cubicBezTo>
                      <a:pt x="126" y="63"/>
                      <a:pt x="132" y="60"/>
                      <a:pt x="137" y="60"/>
                    </a:cubicBezTo>
                    <a:cubicBezTo>
                      <a:pt x="142" y="60"/>
                      <a:pt x="143" y="59"/>
                      <a:pt x="143" y="59"/>
                    </a:cubicBezTo>
                    <a:cubicBezTo>
                      <a:pt x="143" y="58"/>
                      <a:pt x="143" y="57"/>
                      <a:pt x="143" y="56"/>
                    </a:cubicBezTo>
                    <a:cubicBezTo>
                      <a:pt x="143" y="55"/>
                      <a:pt x="143" y="54"/>
                      <a:pt x="143" y="52"/>
                    </a:cubicBezTo>
                    <a:cubicBezTo>
                      <a:pt x="143" y="51"/>
                      <a:pt x="143" y="50"/>
                      <a:pt x="144" y="49"/>
                    </a:cubicBezTo>
                    <a:cubicBezTo>
                      <a:pt x="145" y="48"/>
                      <a:pt x="147" y="48"/>
                      <a:pt x="149" y="49"/>
                    </a:cubicBezTo>
                    <a:cubicBezTo>
                      <a:pt x="151" y="50"/>
                      <a:pt x="153" y="50"/>
                      <a:pt x="154" y="50"/>
                    </a:cubicBezTo>
                    <a:cubicBezTo>
                      <a:pt x="156" y="49"/>
                      <a:pt x="159" y="49"/>
                      <a:pt x="161" y="51"/>
                    </a:cubicBezTo>
                    <a:cubicBezTo>
                      <a:pt x="162" y="52"/>
                      <a:pt x="163" y="52"/>
                      <a:pt x="164" y="52"/>
                    </a:cubicBezTo>
                    <a:cubicBezTo>
                      <a:pt x="164" y="52"/>
                      <a:pt x="165" y="52"/>
                      <a:pt x="165" y="51"/>
                    </a:cubicBezTo>
                    <a:cubicBezTo>
                      <a:pt x="165" y="45"/>
                      <a:pt x="167" y="40"/>
                      <a:pt x="172" y="40"/>
                    </a:cubicBezTo>
                    <a:cubicBezTo>
                      <a:pt x="172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4" y="40"/>
                      <a:pt x="174" y="40"/>
                      <a:pt x="174" y="40"/>
                    </a:cubicBezTo>
                    <a:cubicBezTo>
                      <a:pt x="174" y="40"/>
                      <a:pt x="174" y="40"/>
                      <a:pt x="174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8" name="Freeform 1222">
                <a:extLst>
                  <a:ext uri="{FF2B5EF4-FFF2-40B4-BE49-F238E27FC236}">
                    <a16:creationId xmlns:a16="http://schemas.microsoft.com/office/drawing/2014/main" id="{164DE779-BACA-2E4F-B4AF-15C4FAC1E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3147"/>
                <a:ext cx="19" cy="12"/>
              </a:xfrm>
              <a:custGeom>
                <a:avLst/>
                <a:gdLst>
                  <a:gd name="T0" fmla="*/ 19 w 20"/>
                  <a:gd name="T1" fmla="*/ 8 h 12"/>
                  <a:gd name="T2" fmla="*/ 20 w 20"/>
                  <a:gd name="T3" fmla="*/ 5 h 12"/>
                  <a:gd name="T4" fmla="*/ 16 w 20"/>
                  <a:gd name="T5" fmla="*/ 4 h 12"/>
                  <a:gd name="T6" fmla="*/ 14 w 20"/>
                  <a:gd name="T7" fmla="*/ 4 h 12"/>
                  <a:gd name="T8" fmla="*/ 7 w 20"/>
                  <a:gd name="T9" fmla="*/ 0 h 12"/>
                  <a:gd name="T10" fmla="*/ 7 w 20"/>
                  <a:gd name="T11" fmla="*/ 0 h 12"/>
                  <a:gd name="T12" fmla="*/ 6 w 20"/>
                  <a:gd name="T13" fmla="*/ 0 h 12"/>
                  <a:gd name="T14" fmla="*/ 6 w 20"/>
                  <a:gd name="T15" fmla="*/ 0 h 12"/>
                  <a:gd name="T16" fmla="*/ 3 w 20"/>
                  <a:gd name="T17" fmla="*/ 5 h 12"/>
                  <a:gd name="T18" fmla="*/ 2 w 20"/>
                  <a:gd name="T19" fmla="*/ 5 h 12"/>
                  <a:gd name="T20" fmla="*/ 2 w 20"/>
                  <a:gd name="T21" fmla="*/ 9 h 12"/>
                  <a:gd name="T22" fmla="*/ 0 w 20"/>
                  <a:gd name="T23" fmla="*/ 11 h 12"/>
                  <a:gd name="T24" fmla="*/ 0 w 20"/>
                  <a:gd name="T25" fmla="*/ 11 h 12"/>
                  <a:gd name="T26" fmla="*/ 17 w 20"/>
                  <a:gd name="T27" fmla="*/ 11 h 12"/>
                  <a:gd name="T28" fmla="*/ 17 w 20"/>
                  <a:gd name="T29" fmla="*/ 11 h 12"/>
                  <a:gd name="T30" fmla="*/ 19 w 20"/>
                  <a:gd name="T31" fmla="*/ 11 h 12"/>
                  <a:gd name="T32" fmla="*/ 19 w 20"/>
                  <a:gd name="T33" fmla="*/ 11 h 12"/>
                  <a:gd name="T34" fmla="*/ 19 w 20"/>
                  <a:gd name="T35" fmla="*/ 11 h 12"/>
                  <a:gd name="T36" fmla="*/ 19 w 20"/>
                  <a:gd name="T3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12">
                    <a:moveTo>
                      <a:pt x="19" y="8"/>
                    </a:moveTo>
                    <a:cubicBezTo>
                      <a:pt x="20" y="7"/>
                      <a:pt x="20" y="6"/>
                      <a:pt x="20" y="5"/>
                    </a:cubicBezTo>
                    <a:cubicBezTo>
                      <a:pt x="19" y="5"/>
                      <a:pt x="17" y="4"/>
                      <a:pt x="16" y="4"/>
                    </a:cubicBezTo>
                    <a:cubicBezTo>
                      <a:pt x="16" y="4"/>
                      <a:pt x="15" y="4"/>
                      <a:pt x="14" y="4"/>
                    </a:cubicBezTo>
                    <a:cubicBezTo>
                      <a:pt x="12" y="4"/>
                      <a:pt x="9" y="2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4" y="4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7"/>
                      <a:pt x="2" y="8"/>
                      <a:pt x="2" y="9"/>
                    </a:cubicBezTo>
                    <a:cubicBezTo>
                      <a:pt x="2" y="10"/>
                      <a:pt x="1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5" y="11"/>
                      <a:pt x="12" y="12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1"/>
                      <a:pt x="18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9"/>
                      <a:pt x="1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9" name="Freeform 1223">
                <a:extLst>
                  <a:ext uri="{FF2B5EF4-FFF2-40B4-BE49-F238E27FC236}">
                    <a16:creationId xmlns:a16="http://schemas.microsoft.com/office/drawing/2014/main" id="{B2FA7DAD-FA35-C441-B947-8794F9BD0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" y="3347"/>
                <a:ext cx="15" cy="25"/>
              </a:xfrm>
              <a:custGeom>
                <a:avLst/>
                <a:gdLst>
                  <a:gd name="T0" fmla="*/ 5 w 16"/>
                  <a:gd name="T1" fmla="*/ 17 h 26"/>
                  <a:gd name="T2" fmla="*/ 6 w 16"/>
                  <a:gd name="T3" fmla="*/ 26 h 26"/>
                  <a:gd name="T4" fmla="*/ 6 w 16"/>
                  <a:gd name="T5" fmla="*/ 26 h 26"/>
                  <a:gd name="T6" fmla="*/ 12 w 16"/>
                  <a:gd name="T7" fmla="*/ 22 h 26"/>
                  <a:gd name="T8" fmla="*/ 14 w 16"/>
                  <a:gd name="T9" fmla="*/ 21 h 26"/>
                  <a:gd name="T10" fmla="*/ 15 w 16"/>
                  <a:gd name="T11" fmla="*/ 13 h 26"/>
                  <a:gd name="T12" fmla="*/ 15 w 16"/>
                  <a:gd name="T13" fmla="*/ 4 h 26"/>
                  <a:gd name="T14" fmla="*/ 15 w 16"/>
                  <a:gd name="T15" fmla="*/ 2 h 26"/>
                  <a:gd name="T16" fmla="*/ 8 w 16"/>
                  <a:gd name="T17" fmla="*/ 1 h 26"/>
                  <a:gd name="T18" fmla="*/ 3 w 16"/>
                  <a:gd name="T19" fmla="*/ 3 h 26"/>
                  <a:gd name="T20" fmla="*/ 1 w 16"/>
                  <a:gd name="T21" fmla="*/ 3 h 26"/>
                  <a:gd name="T22" fmla="*/ 0 w 16"/>
                  <a:gd name="T23" fmla="*/ 3 h 26"/>
                  <a:gd name="T24" fmla="*/ 2 w 16"/>
                  <a:gd name="T25" fmla="*/ 6 h 26"/>
                  <a:gd name="T26" fmla="*/ 5 w 16"/>
                  <a:gd name="T2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6">
                    <a:moveTo>
                      <a:pt x="5" y="17"/>
                    </a:moveTo>
                    <a:cubicBezTo>
                      <a:pt x="4" y="21"/>
                      <a:pt x="5" y="25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9" y="23"/>
                      <a:pt x="10" y="23"/>
                      <a:pt x="12" y="22"/>
                    </a:cubicBezTo>
                    <a:cubicBezTo>
                      <a:pt x="13" y="22"/>
                      <a:pt x="13" y="22"/>
                      <a:pt x="14" y="21"/>
                    </a:cubicBezTo>
                    <a:cubicBezTo>
                      <a:pt x="15" y="20"/>
                      <a:pt x="15" y="16"/>
                      <a:pt x="15" y="13"/>
                    </a:cubicBezTo>
                    <a:cubicBezTo>
                      <a:pt x="15" y="10"/>
                      <a:pt x="15" y="6"/>
                      <a:pt x="15" y="4"/>
                    </a:cubicBezTo>
                    <a:cubicBezTo>
                      <a:pt x="16" y="3"/>
                      <a:pt x="15" y="2"/>
                      <a:pt x="15" y="2"/>
                    </a:cubicBezTo>
                    <a:cubicBezTo>
                      <a:pt x="14" y="0"/>
                      <a:pt x="10" y="0"/>
                      <a:pt x="8" y="1"/>
                    </a:cubicBezTo>
                    <a:cubicBezTo>
                      <a:pt x="7" y="3"/>
                      <a:pt x="5" y="3"/>
                      <a:pt x="3" y="3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1" y="5"/>
                      <a:pt x="2" y="6"/>
                    </a:cubicBezTo>
                    <a:cubicBezTo>
                      <a:pt x="4" y="9"/>
                      <a:pt x="6" y="13"/>
                      <a:pt x="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0" name="Freeform 1224">
                <a:extLst>
                  <a:ext uri="{FF2B5EF4-FFF2-40B4-BE49-F238E27FC236}">
                    <a16:creationId xmlns:a16="http://schemas.microsoft.com/office/drawing/2014/main" id="{237A1B56-80D6-5948-969E-8B9511682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" y="3267"/>
                <a:ext cx="119" cy="115"/>
              </a:xfrm>
              <a:custGeom>
                <a:avLst/>
                <a:gdLst>
                  <a:gd name="T0" fmla="*/ 64 w 124"/>
                  <a:gd name="T1" fmla="*/ 6 h 120"/>
                  <a:gd name="T2" fmla="*/ 62 w 124"/>
                  <a:gd name="T3" fmla="*/ 5 h 120"/>
                  <a:gd name="T4" fmla="*/ 61 w 124"/>
                  <a:gd name="T5" fmla="*/ 5 h 120"/>
                  <a:gd name="T6" fmla="*/ 61 w 124"/>
                  <a:gd name="T7" fmla="*/ 5 h 120"/>
                  <a:gd name="T8" fmla="*/ 61 w 124"/>
                  <a:gd name="T9" fmla="*/ 5 h 120"/>
                  <a:gd name="T10" fmla="*/ 59 w 124"/>
                  <a:gd name="T11" fmla="*/ 1 h 120"/>
                  <a:gd name="T12" fmla="*/ 56 w 124"/>
                  <a:gd name="T13" fmla="*/ 0 h 120"/>
                  <a:gd name="T14" fmla="*/ 50 w 124"/>
                  <a:gd name="T15" fmla="*/ 2 h 120"/>
                  <a:gd name="T16" fmla="*/ 43 w 124"/>
                  <a:gd name="T17" fmla="*/ 3 h 120"/>
                  <a:gd name="T18" fmla="*/ 42 w 124"/>
                  <a:gd name="T19" fmla="*/ 4 h 120"/>
                  <a:gd name="T20" fmla="*/ 37 w 124"/>
                  <a:gd name="T21" fmla="*/ 7 h 120"/>
                  <a:gd name="T22" fmla="*/ 33 w 124"/>
                  <a:gd name="T23" fmla="*/ 11 h 120"/>
                  <a:gd name="T24" fmla="*/ 28 w 124"/>
                  <a:gd name="T25" fmla="*/ 11 h 120"/>
                  <a:gd name="T26" fmla="*/ 27 w 124"/>
                  <a:gd name="T27" fmla="*/ 14 h 120"/>
                  <a:gd name="T28" fmla="*/ 24 w 124"/>
                  <a:gd name="T29" fmla="*/ 17 h 120"/>
                  <a:gd name="T30" fmla="*/ 24 w 124"/>
                  <a:gd name="T31" fmla="*/ 17 h 120"/>
                  <a:gd name="T32" fmla="*/ 17 w 124"/>
                  <a:gd name="T33" fmla="*/ 11 h 120"/>
                  <a:gd name="T34" fmla="*/ 17 w 124"/>
                  <a:gd name="T35" fmla="*/ 10 h 120"/>
                  <a:gd name="T36" fmla="*/ 10 w 124"/>
                  <a:gd name="T37" fmla="*/ 17 h 120"/>
                  <a:gd name="T38" fmla="*/ 8 w 124"/>
                  <a:gd name="T39" fmla="*/ 17 h 120"/>
                  <a:gd name="T40" fmla="*/ 6 w 124"/>
                  <a:gd name="T41" fmla="*/ 17 h 120"/>
                  <a:gd name="T42" fmla="*/ 3 w 124"/>
                  <a:gd name="T43" fmla="*/ 17 h 120"/>
                  <a:gd name="T44" fmla="*/ 3 w 124"/>
                  <a:gd name="T45" fmla="*/ 18 h 120"/>
                  <a:gd name="T46" fmla="*/ 3 w 124"/>
                  <a:gd name="T47" fmla="*/ 19 h 120"/>
                  <a:gd name="T48" fmla="*/ 1 w 124"/>
                  <a:gd name="T49" fmla="*/ 27 h 120"/>
                  <a:gd name="T50" fmla="*/ 1 w 124"/>
                  <a:gd name="T51" fmla="*/ 29 h 120"/>
                  <a:gd name="T52" fmla="*/ 2 w 124"/>
                  <a:gd name="T53" fmla="*/ 36 h 120"/>
                  <a:gd name="T54" fmla="*/ 4 w 124"/>
                  <a:gd name="T55" fmla="*/ 37 h 120"/>
                  <a:gd name="T56" fmla="*/ 11 w 124"/>
                  <a:gd name="T57" fmla="*/ 39 h 120"/>
                  <a:gd name="T58" fmla="*/ 11 w 124"/>
                  <a:gd name="T59" fmla="*/ 42 h 120"/>
                  <a:gd name="T60" fmla="*/ 14 w 124"/>
                  <a:gd name="T61" fmla="*/ 40 h 120"/>
                  <a:gd name="T62" fmla="*/ 23 w 124"/>
                  <a:gd name="T63" fmla="*/ 34 h 120"/>
                  <a:gd name="T64" fmla="*/ 40 w 124"/>
                  <a:gd name="T65" fmla="*/ 44 h 120"/>
                  <a:gd name="T66" fmla="*/ 52 w 124"/>
                  <a:gd name="T67" fmla="*/ 62 h 120"/>
                  <a:gd name="T68" fmla="*/ 67 w 124"/>
                  <a:gd name="T69" fmla="*/ 75 h 120"/>
                  <a:gd name="T70" fmla="*/ 79 w 124"/>
                  <a:gd name="T71" fmla="*/ 80 h 120"/>
                  <a:gd name="T72" fmla="*/ 92 w 124"/>
                  <a:gd name="T73" fmla="*/ 90 h 120"/>
                  <a:gd name="T74" fmla="*/ 99 w 124"/>
                  <a:gd name="T75" fmla="*/ 98 h 120"/>
                  <a:gd name="T76" fmla="*/ 101 w 124"/>
                  <a:gd name="T77" fmla="*/ 115 h 120"/>
                  <a:gd name="T78" fmla="*/ 103 w 124"/>
                  <a:gd name="T79" fmla="*/ 113 h 120"/>
                  <a:gd name="T80" fmla="*/ 110 w 124"/>
                  <a:gd name="T81" fmla="*/ 105 h 120"/>
                  <a:gd name="T82" fmla="*/ 109 w 124"/>
                  <a:gd name="T83" fmla="*/ 104 h 120"/>
                  <a:gd name="T84" fmla="*/ 106 w 124"/>
                  <a:gd name="T85" fmla="*/ 93 h 120"/>
                  <a:gd name="T86" fmla="*/ 121 w 124"/>
                  <a:gd name="T87" fmla="*/ 93 h 120"/>
                  <a:gd name="T88" fmla="*/ 124 w 124"/>
                  <a:gd name="T89" fmla="*/ 93 h 120"/>
                  <a:gd name="T90" fmla="*/ 103 w 124"/>
                  <a:gd name="T91" fmla="*/ 79 h 120"/>
                  <a:gd name="T92" fmla="*/ 96 w 124"/>
                  <a:gd name="T93" fmla="*/ 73 h 120"/>
                  <a:gd name="T94" fmla="*/ 76 w 124"/>
                  <a:gd name="T95" fmla="*/ 53 h 120"/>
                  <a:gd name="T96" fmla="*/ 60 w 124"/>
                  <a:gd name="T97" fmla="*/ 38 h 120"/>
                  <a:gd name="T98" fmla="*/ 60 w 124"/>
                  <a:gd name="T99" fmla="*/ 26 h 120"/>
                  <a:gd name="T100" fmla="*/ 65 w 124"/>
                  <a:gd name="T101" fmla="*/ 18 h 120"/>
                  <a:gd name="T102" fmla="*/ 65 w 124"/>
                  <a:gd name="T103" fmla="*/ 15 h 120"/>
                  <a:gd name="T104" fmla="*/ 65 w 124"/>
                  <a:gd name="T105" fmla="*/ 10 h 120"/>
                  <a:gd name="T106" fmla="*/ 65 w 124"/>
                  <a:gd name="T107" fmla="*/ 7 h 120"/>
                  <a:gd name="T108" fmla="*/ 65 w 124"/>
                  <a:gd name="T109" fmla="*/ 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4" h="120">
                    <a:moveTo>
                      <a:pt x="65" y="6"/>
                    </a:moveTo>
                    <a:cubicBezTo>
                      <a:pt x="65" y="6"/>
                      <a:pt x="64" y="6"/>
                      <a:pt x="64" y="6"/>
                    </a:cubicBezTo>
                    <a:cubicBezTo>
                      <a:pt x="64" y="6"/>
                      <a:pt x="64" y="5"/>
                      <a:pt x="63" y="5"/>
                    </a:cubicBezTo>
                    <a:cubicBezTo>
                      <a:pt x="63" y="5"/>
                      <a:pt x="63" y="5"/>
                      <a:pt x="62" y="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5"/>
                      <a:pt x="62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0" y="4"/>
                      <a:pt x="59" y="2"/>
                      <a:pt x="59" y="1"/>
                    </a:cubicBezTo>
                    <a:cubicBezTo>
                      <a:pt x="59" y="0"/>
                      <a:pt x="59" y="0"/>
                      <a:pt x="58" y="0"/>
                    </a:cubicBezTo>
                    <a:cubicBezTo>
                      <a:pt x="58" y="0"/>
                      <a:pt x="57" y="0"/>
                      <a:pt x="56" y="0"/>
                    </a:cubicBezTo>
                    <a:cubicBezTo>
                      <a:pt x="54" y="0"/>
                      <a:pt x="52" y="1"/>
                      <a:pt x="52" y="1"/>
                    </a:cubicBezTo>
                    <a:cubicBezTo>
                      <a:pt x="51" y="1"/>
                      <a:pt x="51" y="2"/>
                      <a:pt x="50" y="2"/>
                    </a:cubicBezTo>
                    <a:cubicBezTo>
                      <a:pt x="48" y="3"/>
                      <a:pt x="47" y="4"/>
                      <a:pt x="45" y="4"/>
                    </a:cubicBezTo>
                    <a:cubicBezTo>
                      <a:pt x="44" y="4"/>
                      <a:pt x="43" y="4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2" y="6"/>
                      <a:pt x="40" y="8"/>
                      <a:pt x="38" y="8"/>
                    </a:cubicBezTo>
                    <a:cubicBezTo>
                      <a:pt x="38" y="8"/>
                      <a:pt x="38" y="8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9"/>
                      <a:pt x="35" y="11"/>
                      <a:pt x="33" y="11"/>
                    </a:cubicBezTo>
                    <a:cubicBezTo>
                      <a:pt x="31" y="11"/>
                      <a:pt x="30" y="10"/>
                      <a:pt x="29" y="10"/>
                    </a:cubicBezTo>
                    <a:cubicBezTo>
                      <a:pt x="29" y="10"/>
                      <a:pt x="28" y="10"/>
                      <a:pt x="28" y="11"/>
                    </a:cubicBezTo>
                    <a:cubicBezTo>
                      <a:pt x="28" y="12"/>
                      <a:pt x="28" y="13"/>
                      <a:pt x="28" y="13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7"/>
                      <a:pt x="25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3" y="17"/>
                      <a:pt x="22" y="17"/>
                      <a:pt x="21" y="16"/>
                    </a:cubicBezTo>
                    <a:cubicBezTo>
                      <a:pt x="20" y="15"/>
                      <a:pt x="19" y="13"/>
                      <a:pt x="17" y="11"/>
                    </a:cubicBezTo>
                    <a:cubicBezTo>
                      <a:pt x="17" y="11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5" y="13"/>
                      <a:pt x="14" y="17"/>
                      <a:pt x="11" y="17"/>
                    </a:cubicBezTo>
                    <a:cubicBezTo>
                      <a:pt x="11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7"/>
                      <a:pt x="7" y="17"/>
                      <a:pt x="6" y="17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5" y="17"/>
                      <a:pt x="4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0"/>
                      <a:pt x="5" y="21"/>
                      <a:pt x="5" y="22"/>
                    </a:cubicBezTo>
                    <a:cubicBezTo>
                      <a:pt x="5" y="24"/>
                      <a:pt x="3" y="26"/>
                      <a:pt x="1" y="27"/>
                    </a:cubicBezTo>
                    <a:cubicBezTo>
                      <a:pt x="1" y="27"/>
                      <a:pt x="0" y="28"/>
                      <a:pt x="0" y="28"/>
                    </a:cubicBezTo>
                    <a:cubicBezTo>
                      <a:pt x="0" y="28"/>
                      <a:pt x="1" y="28"/>
                      <a:pt x="1" y="29"/>
                    </a:cubicBezTo>
                    <a:cubicBezTo>
                      <a:pt x="3" y="30"/>
                      <a:pt x="5" y="32"/>
                      <a:pt x="3" y="35"/>
                    </a:cubicBezTo>
                    <a:cubicBezTo>
                      <a:pt x="3" y="35"/>
                      <a:pt x="3" y="35"/>
                      <a:pt x="2" y="36"/>
                    </a:cubicBezTo>
                    <a:cubicBezTo>
                      <a:pt x="2" y="36"/>
                      <a:pt x="2" y="36"/>
                      <a:pt x="3" y="37"/>
                    </a:cubicBezTo>
                    <a:cubicBezTo>
                      <a:pt x="3" y="37"/>
                      <a:pt x="3" y="37"/>
                      <a:pt x="4" y="37"/>
                    </a:cubicBezTo>
                    <a:cubicBezTo>
                      <a:pt x="4" y="37"/>
                      <a:pt x="5" y="37"/>
                      <a:pt x="6" y="38"/>
                    </a:cubicBezTo>
                    <a:cubicBezTo>
                      <a:pt x="8" y="38"/>
                      <a:pt x="10" y="38"/>
                      <a:pt x="11" y="39"/>
                    </a:cubicBezTo>
                    <a:cubicBezTo>
                      <a:pt x="11" y="40"/>
                      <a:pt x="11" y="41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2" y="42"/>
                      <a:pt x="12" y="42"/>
                    </a:cubicBezTo>
                    <a:cubicBezTo>
                      <a:pt x="13" y="41"/>
                      <a:pt x="13" y="41"/>
                      <a:pt x="14" y="40"/>
                    </a:cubicBezTo>
                    <a:cubicBezTo>
                      <a:pt x="15" y="38"/>
                      <a:pt x="16" y="36"/>
                      <a:pt x="20" y="35"/>
                    </a:cubicBezTo>
                    <a:cubicBezTo>
                      <a:pt x="21" y="35"/>
                      <a:pt x="22" y="34"/>
                      <a:pt x="23" y="34"/>
                    </a:cubicBezTo>
                    <a:cubicBezTo>
                      <a:pt x="30" y="34"/>
                      <a:pt x="36" y="39"/>
                      <a:pt x="38" y="42"/>
                    </a:cubicBezTo>
                    <a:cubicBezTo>
                      <a:pt x="39" y="43"/>
                      <a:pt x="39" y="44"/>
                      <a:pt x="40" y="44"/>
                    </a:cubicBezTo>
                    <a:cubicBezTo>
                      <a:pt x="41" y="46"/>
                      <a:pt x="42" y="47"/>
                      <a:pt x="42" y="50"/>
                    </a:cubicBezTo>
                    <a:cubicBezTo>
                      <a:pt x="43" y="52"/>
                      <a:pt x="44" y="57"/>
                      <a:pt x="52" y="62"/>
                    </a:cubicBezTo>
                    <a:cubicBezTo>
                      <a:pt x="57" y="65"/>
                      <a:pt x="60" y="68"/>
                      <a:pt x="62" y="71"/>
                    </a:cubicBezTo>
                    <a:cubicBezTo>
                      <a:pt x="64" y="73"/>
                      <a:pt x="66" y="74"/>
                      <a:pt x="67" y="75"/>
                    </a:cubicBezTo>
                    <a:cubicBezTo>
                      <a:pt x="69" y="76"/>
                      <a:pt x="70" y="76"/>
                      <a:pt x="72" y="77"/>
                    </a:cubicBezTo>
                    <a:cubicBezTo>
                      <a:pt x="74" y="77"/>
                      <a:pt x="77" y="78"/>
                      <a:pt x="79" y="80"/>
                    </a:cubicBezTo>
                    <a:cubicBezTo>
                      <a:pt x="81" y="83"/>
                      <a:pt x="84" y="85"/>
                      <a:pt x="88" y="86"/>
                    </a:cubicBezTo>
                    <a:cubicBezTo>
                      <a:pt x="90" y="87"/>
                      <a:pt x="91" y="89"/>
                      <a:pt x="92" y="90"/>
                    </a:cubicBezTo>
                    <a:cubicBezTo>
                      <a:pt x="93" y="92"/>
                      <a:pt x="94" y="93"/>
                      <a:pt x="95" y="93"/>
                    </a:cubicBezTo>
                    <a:cubicBezTo>
                      <a:pt x="99" y="93"/>
                      <a:pt x="99" y="96"/>
                      <a:pt x="99" y="98"/>
                    </a:cubicBezTo>
                    <a:cubicBezTo>
                      <a:pt x="99" y="99"/>
                      <a:pt x="100" y="99"/>
                      <a:pt x="100" y="100"/>
                    </a:cubicBezTo>
                    <a:cubicBezTo>
                      <a:pt x="103" y="104"/>
                      <a:pt x="104" y="111"/>
                      <a:pt x="101" y="115"/>
                    </a:cubicBezTo>
                    <a:cubicBezTo>
                      <a:pt x="100" y="116"/>
                      <a:pt x="100" y="119"/>
                      <a:pt x="100" y="120"/>
                    </a:cubicBezTo>
                    <a:cubicBezTo>
                      <a:pt x="101" y="118"/>
                      <a:pt x="103" y="115"/>
                      <a:pt x="103" y="113"/>
                    </a:cubicBezTo>
                    <a:cubicBezTo>
                      <a:pt x="104" y="110"/>
                      <a:pt x="105" y="109"/>
                      <a:pt x="107" y="108"/>
                    </a:cubicBezTo>
                    <a:cubicBezTo>
                      <a:pt x="108" y="107"/>
                      <a:pt x="109" y="107"/>
                      <a:pt x="110" y="105"/>
                    </a:cubicBezTo>
                    <a:cubicBezTo>
                      <a:pt x="110" y="105"/>
                      <a:pt x="110" y="105"/>
                      <a:pt x="110" y="105"/>
                    </a:cubicBezTo>
                    <a:cubicBezTo>
                      <a:pt x="110" y="105"/>
                      <a:pt x="109" y="104"/>
                      <a:pt x="109" y="104"/>
                    </a:cubicBezTo>
                    <a:cubicBezTo>
                      <a:pt x="107" y="103"/>
                      <a:pt x="105" y="101"/>
                      <a:pt x="105" y="98"/>
                    </a:cubicBezTo>
                    <a:cubicBezTo>
                      <a:pt x="104" y="96"/>
                      <a:pt x="105" y="94"/>
                      <a:pt x="106" y="93"/>
                    </a:cubicBezTo>
                    <a:cubicBezTo>
                      <a:pt x="108" y="89"/>
                      <a:pt x="114" y="88"/>
                      <a:pt x="118" y="91"/>
                    </a:cubicBezTo>
                    <a:cubicBezTo>
                      <a:pt x="119" y="92"/>
                      <a:pt x="120" y="92"/>
                      <a:pt x="121" y="93"/>
                    </a:cubicBezTo>
                    <a:cubicBezTo>
                      <a:pt x="122" y="93"/>
                      <a:pt x="123" y="94"/>
                      <a:pt x="124" y="95"/>
                    </a:cubicBezTo>
                    <a:cubicBezTo>
                      <a:pt x="124" y="94"/>
                      <a:pt x="124" y="94"/>
                      <a:pt x="124" y="93"/>
                    </a:cubicBezTo>
                    <a:cubicBezTo>
                      <a:pt x="124" y="90"/>
                      <a:pt x="112" y="84"/>
                      <a:pt x="107" y="82"/>
                    </a:cubicBezTo>
                    <a:cubicBezTo>
                      <a:pt x="105" y="81"/>
                      <a:pt x="104" y="80"/>
                      <a:pt x="103" y="79"/>
                    </a:cubicBezTo>
                    <a:cubicBezTo>
                      <a:pt x="100" y="78"/>
                      <a:pt x="99" y="76"/>
                      <a:pt x="99" y="75"/>
                    </a:cubicBezTo>
                    <a:cubicBezTo>
                      <a:pt x="98" y="73"/>
                      <a:pt x="98" y="73"/>
                      <a:pt x="96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87" y="73"/>
                      <a:pt x="78" y="64"/>
                      <a:pt x="76" y="53"/>
                    </a:cubicBezTo>
                    <a:cubicBezTo>
                      <a:pt x="75" y="48"/>
                      <a:pt x="71" y="46"/>
                      <a:pt x="67" y="44"/>
                    </a:cubicBezTo>
                    <a:cubicBezTo>
                      <a:pt x="64" y="42"/>
                      <a:pt x="61" y="41"/>
                      <a:pt x="60" y="38"/>
                    </a:cubicBezTo>
                    <a:cubicBezTo>
                      <a:pt x="58" y="34"/>
                      <a:pt x="59" y="31"/>
                      <a:pt x="60" y="30"/>
                    </a:cubicBezTo>
                    <a:cubicBezTo>
                      <a:pt x="61" y="28"/>
                      <a:pt x="61" y="28"/>
                      <a:pt x="60" y="26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1" y="20"/>
                      <a:pt x="63" y="19"/>
                      <a:pt x="65" y="18"/>
                    </a:cubicBezTo>
                    <a:cubicBezTo>
                      <a:pt x="65" y="17"/>
                      <a:pt x="65" y="16"/>
                      <a:pt x="65" y="16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5" y="14"/>
                      <a:pt x="65" y="12"/>
                      <a:pt x="65" y="11"/>
                    </a:cubicBezTo>
                    <a:cubicBezTo>
                      <a:pt x="65" y="11"/>
                      <a:pt x="65" y="11"/>
                      <a:pt x="65" y="10"/>
                    </a:cubicBezTo>
                    <a:cubicBezTo>
                      <a:pt x="65" y="9"/>
                      <a:pt x="65" y="8"/>
                      <a:pt x="65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1" name="Freeform 1225">
                <a:extLst>
                  <a:ext uri="{FF2B5EF4-FFF2-40B4-BE49-F238E27FC236}">
                    <a16:creationId xmlns:a16="http://schemas.microsoft.com/office/drawing/2014/main" id="{1A6FD69C-74F4-3643-9314-FE0810BDC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" y="3384"/>
                <a:ext cx="26" cy="17"/>
              </a:xfrm>
              <a:custGeom>
                <a:avLst/>
                <a:gdLst>
                  <a:gd name="T0" fmla="*/ 24 w 27"/>
                  <a:gd name="T1" fmla="*/ 15 h 18"/>
                  <a:gd name="T2" fmla="*/ 24 w 27"/>
                  <a:gd name="T3" fmla="*/ 10 h 18"/>
                  <a:gd name="T4" fmla="*/ 27 w 27"/>
                  <a:gd name="T5" fmla="*/ 0 h 18"/>
                  <a:gd name="T6" fmla="*/ 22 w 27"/>
                  <a:gd name="T7" fmla="*/ 1 h 18"/>
                  <a:gd name="T8" fmla="*/ 7 w 27"/>
                  <a:gd name="T9" fmla="*/ 1 h 18"/>
                  <a:gd name="T10" fmla="*/ 5 w 27"/>
                  <a:gd name="T11" fmla="*/ 0 h 18"/>
                  <a:gd name="T12" fmla="*/ 0 w 27"/>
                  <a:gd name="T13" fmla="*/ 3 h 18"/>
                  <a:gd name="T14" fmla="*/ 10 w 27"/>
                  <a:gd name="T15" fmla="*/ 8 h 18"/>
                  <a:gd name="T16" fmla="*/ 20 w 27"/>
                  <a:gd name="T17" fmla="*/ 14 h 18"/>
                  <a:gd name="T18" fmla="*/ 23 w 27"/>
                  <a:gd name="T19" fmla="*/ 16 h 18"/>
                  <a:gd name="T20" fmla="*/ 23 w 27"/>
                  <a:gd name="T21" fmla="*/ 18 h 18"/>
                  <a:gd name="T22" fmla="*/ 23 w 27"/>
                  <a:gd name="T23" fmla="*/ 18 h 18"/>
                  <a:gd name="T24" fmla="*/ 23 w 27"/>
                  <a:gd name="T25" fmla="*/ 16 h 18"/>
                  <a:gd name="T26" fmla="*/ 24 w 27"/>
                  <a:gd name="T27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18">
                    <a:moveTo>
                      <a:pt x="24" y="15"/>
                    </a:moveTo>
                    <a:cubicBezTo>
                      <a:pt x="24" y="15"/>
                      <a:pt x="24" y="14"/>
                      <a:pt x="24" y="10"/>
                    </a:cubicBezTo>
                    <a:cubicBezTo>
                      <a:pt x="23" y="6"/>
                      <a:pt x="26" y="2"/>
                      <a:pt x="27" y="0"/>
                    </a:cubicBezTo>
                    <a:cubicBezTo>
                      <a:pt x="26" y="0"/>
                      <a:pt x="24" y="0"/>
                      <a:pt x="22" y="1"/>
                    </a:cubicBezTo>
                    <a:cubicBezTo>
                      <a:pt x="15" y="2"/>
                      <a:pt x="11" y="3"/>
                      <a:pt x="7" y="1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0" y="3"/>
                      <a:pt x="2" y="5"/>
                      <a:pt x="10" y="8"/>
                    </a:cubicBezTo>
                    <a:cubicBezTo>
                      <a:pt x="16" y="9"/>
                      <a:pt x="18" y="12"/>
                      <a:pt x="20" y="14"/>
                    </a:cubicBezTo>
                    <a:cubicBezTo>
                      <a:pt x="21" y="15"/>
                      <a:pt x="22" y="16"/>
                      <a:pt x="23" y="16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6"/>
                      <a:pt x="24" y="15"/>
                      <a:pt x="2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2" name="Freeform 1226">
                <a:extLst>
                  <a:ext uri="{FF2B5EF4-FFF2-40B4-BE49-F238E27FC236}">
                    <a16:creationId xmlns:a16="http://schemas.microsoft.com/office/drawing/2014/main" id="{B00DCFAE-2894-9F45-9832-391215A7A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279"/>
                <a:ext cx="38" cy="49"/>
              </a:xfrm>
              <a:custGeom>
                <a:avLst/>
                <a:gdLst>
                  <a:gd name="T0" fmla="*/ 19 w 40"/>
                  <a:gd name="T1" fmla="*/ 52 h 52"/>
                  <a:gd name="T2" fmla="*/ 20 w 40"/>
                  <a:gd name="T3" fmla="*/ 52 h 52"/>
                  <a:gd name="T4" fmla="*/ 22 w 40"/>
                  <a:gd name="T5" fmla="*/ 51 h 52"/>
                  <a:gd name="T6" fmla="*/ 24 w 40"/>
                  <a:gd name="T7" fmla="*/ 51 h 52"/>
                  <a:gd name="T8" fmla="*/ 27 w 40"/>
                  <a:gd name="T9" fmla="*/ 50 h 52"/>
                  <a:gd name="T10" fmla="*/ 29 w 40"/>
                  <a:gd name="T11" fmla="*/ 50 h 52"/>
                  <a:gd name="T12" fmla="*/ 32 w 40"/>
                  <a:gd name="T13" fmla="*/ 50 h 52"/>
                  <a:gd name="T14" fmla="*/ 34 w 40"/>
                  <a:gd name="T15" fmla="*/ 49 h 52"/>
                  <a:gd name="T16" fmla="*/ 36 w 40"/>
                  <a:gd name="T17" fmla="*/ 49 h 52"/>
                  <a:gd name="T18" fmla="*/ 36 w 40"/>
                  <a:gd name="T19" fmla="*/ 48 h 52"/>
                  <a:gd name="T20" fmla="*/ 38 w 40"/>
                  <a:gd name="T21" fmla="*/ 43 h 52"/>
                  <a:gd name="T22" fmla="*/ 37 w 40"/>
                  <a:gd name="T23" fmla="*/ 37 h 52"/>
                  <a:gd name="T24" fmla="*/ 37 w 40"/>
                  <a:gd name="T25" fmla="*/ 26 h 52"/>
                  <a:gd name="T26" fmla="*/ 37 w 40"/>
                  <a:gd name="T27" fmla="*/ 25 h 52"/>
                  <a:gd name="T28" fmla="*/ 28 w 40"/>
                  <a:gd name="T29" fmla="*/ 20 h 52"/>
                  <a:gd name="T30" fmla="*/ 24 w 40"/>
                  <a:gd name="T31" fmla="*/ 15 h 52"/>
                  <a:gd name="T32" fmla="*/ 19 w 40"/>
                  <a:gd name="T33" fmla="*/ 7 h 52"/>
                  <a:gd name="T34" fmla="*/ 17 w 40"/>
                  <a:gd name="T35" fmla="*/ 4 h 52"/>
                  <a:gd name="T36" fmla="*/ 16 w 40"/>
                  <a:gd name="T37" fmla="*/ 3 h 52"/>
                  <a:gd name="T38" fmla="*/ 15 w 40"/>
                  <a:gd name="T39" fmla="*/ 2 h 52"/>
                  <a:gd name="T40" fmla="*/ 15 w 40"/>
                  <a:gd name="T41" fmla="*/ 2 h 52"/>
                  <a:gd name="T42" fmla="*/ 9 w 40"/>
                  <a:gd name="T43" fmla="*/ 0 h 52"/>
                  <a:gd name="T44" fmla="*/ 0 w 40"/>
                  <a:gd name="T45" fmla="*/ 3 h 52"/>
                  <a:gd name="T46" fmla="*/ 0 w 40"/>
                  <a:gd name="T47" fmla="*/ 5 h 52"/>
                  <a:gd name="T48" fmla="*/ 0 w 40"/>
                  <a:gd name="T49" fmla="*/ 6 h 52"/>
                  <a:gd name="T50" fmla="*/ 1 w 40"/>
                  <a:gd name="T51" fmla="*/ 6 h 52"/>
                  <a:gd name="T52" fmla="*/ 5 w 40"/>
                  <a:gd name="T53" fmla="*/ 13 h 52"/>
                  <a:gd name="T54" fmla="*/ 6 w 40"/>
                  <a:gd name="T55" fmla="*/ 17 h 52"/>
                  <a:gd name="T56" fmla="*/ 6 w 40"/>
                  <a:gd name="T57" fmla="*/ 18 h 52"/>
                  <a:gd name="T58" fmla="*/ 6 w 40"/>
                  <a:gd name="T59" fmla="*/ 19 h 52"/>
                  <a:gd name="T60" fmla="*/ 7 w 40"/>
                  <a:gd name="T61" fmla="*/ 23 h 52"/>
                  <a:gd name="T62" fmla="*/ 7 w 40"/>
                  <a:gd name="T63" fmla="*/ 29 h 52"/>
                  <a:gd name="T64" fmla="*/ 6 w 40"/>
                  <a:gd name="T65" fmla="*/ 31 h 52"/>
                  <a:gd name="T66" fmla="*/ 6 w 40"/>
                  <a:gd name="T67" fmla="*/ 34 h 52"/>
                  <a:gd name="T68" fmla="*/ 5 w 40"/>
                  <a:gd name="T69" fmla="*/ 35 h 52"/>
                  <a:gd name="T70" fmla="*/ 5 w 40"/>
                  <a:gd name="T71" fmla="*/ 35 h 52"/>
                  <a:gd name="T72" fmla="*/ 4 w 40"/>
                  <a:gd name="T73" fmla="*/ 36 h 52"/>
                  <a:gd name="T74" fmla="*/ 3 w 40"/>
                  <a:gd name="T75" fmla="*/ 36 h 52"/>
                  <a:gd name="T76" fmla="*/ 2 w 40"/>
                  <a:gd name="T77" fmla="*/ 39 h 52"/>
                  <a:gd name="T78" fmla="*/ 4 w 40"/>
                  <a:gd name="T79" fmla="*/ 41 h 52"/>
                  <a:gd name="T80" fmla="*/ 7 w 40"/>
                  <a:gd name="T81" fmla="*/ 44 h 52"/>
                  <a:gd name="T82" fmla="*/ 9 w 40"/>
                  <a:gd name="T83" fmla="*/ 4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0" h="52">
                    <a:moveTo>
                      <a:pt x="12" y="48"/>
                    </a:moveTo>
                    <a:cubicBezTo>
                      <a:pt x="14" y="49"/>
                      <a:pt x="17" y="51"/>
                      <a:pt x="19" y="52"/>
                    </a:cubicBezTo>
                    <a:cubicBezTo>
                      <a:pt x="19" y="52"/>
                      <a:pt x="20" y="52"/>
                      <a:pt x="20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1" y="52"/>
                      <a:pt x="22" y="51"/>
                      <a:pt x="22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3" y="51"/>
                      <a:pt x="24" y="51"/>
                      <a:pt x="24" y="51"/>
                    </a:cubicBezTo>
                    <a:cubicBezTo>
                      <a:pt x="24" y="51"/>
                      <a:pt x="25" y="51"/>
                      <a:pt x="25" y="51"/>
                    </a:cubicBezTo>
                    <a:cubicBezTo>
                      <a:pt x="25" y="51"/>
                      <a:pt x="26" y="51"/>
                      <a:pt x="27" y="50"/>
                    </a:cubicBezTo>
                    <a:cubicBezTo>
                      <a:pt x="27" y="50"/>
                      <a:pt x="27" y="50"/>
                      <a:pt x="28" y="50"/>
                    </a:cubicBezTo>
                    <a:cubicBezTo>
                      <a:pt x="28" y="50"/>
                      <a:pt x="29" y="50"/>
                      <a:pt x="29" y="50"/>
                    </a:cubicBezTo>
                    <a:cubicBezTo>
                      <a:pt x="29" y="50"/>
                      <a:pt x="30" y="50"/>
                      <a:pt x="30" y="50"/>
                    </a:cubicBezTo>
                    <a:cubicBezTo>
                      <a:pt x="31" y="50"/>
                      <a:pt x="31" y="50"/>
                      <a:pt x="32" y="50"/>
                    </a:cubicBezTo>
                    <a:cubicBezTo>
                      <a:pt x="32" y="49"/>
                      <a:pt x="33" y="49"/>
                      <a:pt x="33" y="49"/>
                    </a:cubicBezTo>
                    <a:cubicBezTo>
                      <a:pt x="33" y="49"/>
                      <a:pt x="34" y="49"/>
                      <a:pt x="34" y="4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36" y="49"/>
                      <a:pt x="36" y="49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7"/>
                    </a:cubicBezTo>
                    <a:cubicBezTo>
                      <a:pt x="36" y="46"/>
                      <a:pt x="37" y="44"/>
                      <a:pt x="38" y="43"/>
                    </a:cubicBezTo>
                    <a:cubicBezTo>
                      <a:pt x="39" y="42"/>
                      <a:pt x="39" y="41"/>
                      <a:pt x="40" y="41"/>
                    </a:cubicBezTo>
                    <a:cubicBezTo>
                      <a:pt x="40" y="40"/>
                      <a:pt x="38" y="38"/>
                      <a:pt x="37" y="37"/>
                    </a:cubicBezTo>
                    <a:cubicBezTo>
                      <a:pt x="35" y="35"/>
                      <a:pt x="34" y="33"/>
                      <a:pt x="35" y="31"/>
                    </a:cubicBezTo>
                    <a:cubicBezTo>
                      <a:pt x="35" y="29"/>
                      <a:pt x="36" y="27"/>
                      <a:pt x="37" y="26"/>
                    </a:cubicBezTo>
                    <a:cubicBezTo>
                      <a:pt x="37" y="26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4"/>
                      <a:pt x="37" y="23"/>
                      <a:pt x="37" y="22"/>
                    </a:cubicBezTo>
                    <a:cubicBezTo>
                      <a:pt x="35" y="21"/>
                      <a:pt x="30" y="21"/>
                      <a:pt x="28" y="20"/>
                    </a:cubicBezTo>
                    <a:cubicBezTo>
                      <a:pt x="27" y="20"/>
                      <a:pt x="26" y="20"/>
                      <a:pt x="26" y="20"/>
                    </a:cubicBezTo>
                    <a:cubicBezTo>
                      <a:pt x="23" y="19"/>
                      <a:pt x="24" y="16"/>
                      <a:pt x="24" y="15"/>
                    </a:cubicBezTo>
                    <a:cubicBezTo>
                      <a:pt x="24" y="14"/>
                      <a:pt x="24" y="13"/>
                      <a:pt x="24" y="13"/>
                    </a:cubicBezTo>
                    <a:cubicBezTo>
                      <a:pt x="21" y="13"/>
                      <a:pt x="19" y="10"/>
                      <a:pt x="19" y="7"/>
                    </a:cubicBezTo>
                    <a:cubicBezTo>
                      <a:pt x="19" y="7"/>
                      <a:pt x="19" y="7"/>
                      <a:pt x="19" y="6"/>
                    </a:cubicBezTo>
                    <a:cubicBezTo>
                      <a:pt x="18" y="6"/>
                      <a:pt x="18" y="5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1"/>
                      <a:pt x="10" y="0"/>
                      <a:pt x="9" y="0"/>
                    </a:cubicBezTo>
                    <a:cubicBezTo>
                      <a:pt x="8" y="1"/>
                      <a:pt x="3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5" y="8"/>
                      <a:pt x="5" y="11"/>
                      <a:pt x="5" y="13"/>
                    </a:cubicBezTo>
                    <a:cubicBezTo>
                      <a:pt x="5" y="14"/>
                      <a:pt x="5" y="15"/>
                      <a:pt x="6" y="16"/>
                    </a:cubicBezTo>
                    <a:cubicBezTo>
                      <a:pt x="6" y="16"/>
                      <a:pt x="6" y="16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5"/>
                      <a:pt x="7" y="27"/>
                      <a:pt x="7" y="29"/>
                    </a:cubicBezTo>
                    <a:cubicBezTo>
                      <a:pt x="6" y="29"/>
                      <a:pt x="6" y="30"/>
                      <a:pt x="6" y="3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3"/>
                      <a:pt x="6" y="33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5" y="34"/>
                      <a:pt x="5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2" y="37"/>
                      <a:pt x="2" y="38"/>
                    </a:cubicBezTo>
                    <a:cubicBezTo>
                      <a:pt x="2" y="38"/>
                      <a:pt x="2" y="38"/>
                      <a:pt x="2" y="39"/>
                    </a:cubicBezTo>
                    <a:cubicBezTo>
                      <a:pt x="2" y="39"/>
                      <a:pt x="3" y="39"/>
                      <a:pt x="3" y="39"/>
                    </a:cubicBezTo>
                    <a:cubicBezTo>
                      <a:pt x="3" y="40"/>
                      <a:pt x="4" y="40"/>
                      <a:pt x="4" y="41"/>
                    </a:cubicBezTo>
                    <a:cubicBezTo>
                      <a:pt x="4" y="41"/>
                      <a:pt x="5" y="42"/>
                      <a:pt x="5" y="42"/>
                    </a:cubicBezTo>
                    <a:cubicBezTo>
                      <a:pt x="6" y="43"/>
                      <a:pt x="6" y="43"/>
                      <a:pt x="7" y="44"/>
                    </a:cubicBezTo>
                    <a:cubicBezTo>
                      <a:pt x="7" y="44"/>
                      <a:pt x="7" y="45"/>
                      <a:pt x="8" y="45"/>
                    </a:cubicBezTo>
                    <a:cubicBezTo>
                      <a:pt x="8" y="45"/>
                      <a:pt x="8" y="46"/>
                      <a:pt x="9" y="46"/>
                    </a:cubicBezTo>
                    <a:cubicBezTo>
                      <a:pt x="9" y="46"/>
                      <a:pt x="10" y="47"/>
                      <a:pt x="12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70" name="Group 1229">
              <a:extLst>
                <a:ext uri="{FF2B5EF4-FFF2-40B4-BE49-F238E27FC236}">
                  <a16:creationId xmlns:a16="http://schemas.microsoft.com/office/drawing/2014/main" id="{12C60ABA-FD44-2B40-8257-530357330D3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567520" y="3944828"/>
              <a:ext cx="1354771" cy="1467565"/>
              <a:chOff x="1483" y="2550"/>
              <a:chExt cx="729" cy="816"/>
            </a:xfrm>
            <a:grpFill/>
          </p:grpSpPr>
          <p:grpSp>
            <p:nvGrpSpPr>
              <p:cNvPr id="439" name="Group 1430">
                <a:extLst>
                  <a:ext uri="{FF2B5EF4-FFF2-40B4-BE49-F238E27FC236}">
                    <a16:creationId xmlns:a16="http://schemas.microsoft.com/office/drawing/2014/main" id="{8F0A10AF-58A2-0045-8E38-D432A5E99B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3" y="2550"/>
                <a:ext cx="729" cy="816"/>
                <a:chOff x="1483" y="2550"/>
                <a:chExt cx="729" cy="816"/>
              </a:xfrm>
              <a:grpFill/>
            </p:grpSpPr>
            <p:sp>
              <p:nvSpPr>
                <p:cNvPr id="863" name="Freeform 1230">
                  <a:extLst>
                    <a:ext uri="{FF2B5EF4-FFF2-40B4-BE49-F238E27FC236}">
                      <a16:creationId xmlns:a16="http://schemas.microsoft.com/office/drawing/2014/main" id="{C50EEAE1-6E95-FC47-B23E-658F7A910D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2" y="3168"/>
                  <a:ext cx="17" cy="6"/>
                </a:xfrm>
                <a:custGeom>
                  <a:avLst/>
                  <a:gdLst>
                    <a:gd name="T0" fmla="*/ 18 w 18"/>
                    <a:gd name="T1" fmla="*/ 0 h 6"/>
                    <a:gd name="T2" fmla="*/ 16 w 18"/>
                    <a:gd name="T3" fmla="*/ 0 h 6"/>
                    <a:gd name="T4" fmla="*/ 16 w 18"/>
                    <a:gd name="T5" fmla="*/ 0 h 6"/>
                    <a:gd name="T6" fmla="*/ 14 w 18"/>
                    <a:gd name="T7" fmla="*/ 0 h 6"/>
                    <a:gd name="T8" fmla="*/ 4 w 18"/>
                    <a:gd name="T9" fmla="*/ 1 h 6"/>
                    <a:gd name="T10" fmla="*/ 3 w 18"/>
                    <a:gd name="T11" fmla="*/ 1 h 6"/>
                    <a:gd name="T12" fmla="*/ 2 w 18"/>
                    <a:gd name="T13" fmla="*/ 1 h 6"/>
                    <a:gd name="T14" fmla="*/ 1 w 18"/>
                    <a:gd name="T15" fmla="*/ 1 h 6"/>
                    <a:gd name="T16" fmla="*/ 1 w 18"/>
                    <a:gd name="T17" fmla="*/ 1 h 6"/>
                    <a:gd name="T18" fmla="*/ 0 w 18"/>
                    <a:gd name="T19" fmla="*/ 2 h 6"/>
                    <a:gd name="T20" fmla="*/ 0 w 18"/>
                    <a:gd name="T21" fmla="*/ 2 h 6"/>
                    <a:gd name="T22" fmla="*/ 3 w 18"/>
                    <a:gd name="T23" fmla="*/ 4 h 6"/>
                    <a:gd name="T24" fmla="*/ 4 w 18"/>
                    <a:gd name="T25" fmla="*/ 6 h 6"/>
                    <a:gd name="T26" fmla="*/ 13 w 18"/>
                    <a:gd name="T27" fmla="*/ 1 h 6"/>
                    <a:gd name="T28" fmla="*/ 14 w 18"/>
                    <a:gd name="T29" fmla="*/ 1 h 6"/>
                    <a:gd name="T30" fmla="*/ 15 w 18"/>
                    <a:gd name="T31" fmla="*/ 1 h 6"/>
                    <a:gd name="T32" fmla="*/ 16 w 18"/>
                    <a:gd name="T33" fmla="*/ 1 h 6"/>
                    <a:gd name="T34" fmla="*/ 16 w 18"/>
                    <a:gd name="T35" fmla="*/ 0 h 6"/>
                    <a:gd name="T36" fmla="*/ 17 w 18"/>
                    <a:gd name="T37" fmla="*/ 0 h 6"/>
                    <a:gd name="T38" fmla="*/ 18 w 18"/>
                    <a:gd name="T39" fmla="*/ 0 h 6"/>
                    <a:gd name="T40" fmla="*/ 18 w 18"/>
                    <a:gd name="T4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" h="6">
                      <a:moveTo>
                        <a:pt x="18" y="0"/>
                      </a:moveTo>
                      <a:cubicBezTo>
                        <a:pt x="17" y="0"/>
                        <a:pt x="17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0"/>
                        <a:pt x="15" y="0"/>
                        <a:pt x="14" y="0"/>
                      </a:cubicBezTo>
                      <a:cubicBezTo>
                        <a:pt x="11" y="0"/>
                        <a:pt x="7" y="0"/>
                        <a:pt x="4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2" y="3"/>
                        <a:pt x="3" y="4"/>
                      </a:cubicBezTo>
                      <a:cubicBezTo>
                        <a:pt x="3" y="5"/>
                        <a:pt x="4" y="5"/>
                        <a:pt x="4" y="6"/>
                      </a:cubicBezTo>
                      <a:cubicBezTo>
                        <a:pt x="6" y="4"/>
                        <a:pt x="9" y="1"/>
                        <a:pt x="13" y="1"/>
                      </a:cubicBezTo>
                      <a:cubicBezTo>
                        <a:pt x="13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5" y="1"/>
                      </a:cubicBezTo>
                      <a:cubicBezTo>
                        <a:pt x="15" y="1"/>
                        <a:pt x="15" y="1"/>
                        <a:pt x="16" y="1"/>
                      </a:cubicBezTo>
                      <a:cubicBezTo>
                        <a:pt x="16" y="1"/>
                        <a:pt x="16" y="0"/>
                        <a:pt x="16" y="0"/>
                      </a:cubicBezTo>
                      <a:cubicBezTo>
                        <a:pt x="16" y="0"/>
                        <a:pt x="17" y="0"/>
                        <a:pt x="17" y="0"/>
                      </a:cubicBezTo>
                      <a:cubicBezTo>
                        <a:pt x="17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64" name="Freeform 1231">
                  <a:extLst>
                    <a:ext uri="{FF2B5EF4-FFF2-40B4-BE49-F238E27FC236}">
                      <a16:creationId xmlns:a16="http://schemas.microsoft.com/office/drawing/2014/main" id="{F60C2D92-1347-AC4C-ADE3-3253E8784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" y="3162"/>
                  <a:ext cx="104" cy="132"/>
                </a:xfrm>
                <a:custGeom>
                  <a:avLst/>
                  <a:gdLst>
                    <a:gd name="T0" fmla="*/ 82 w 109"/>
                    <a:gd name="T1" fmla="*/ 58 h 138"/>
                    <a:gd name="T2" fmla="*/ 89 w 109"/>
                    <a:gd name="T3" fmla="*/ 54 h 138"/>
                    <a:gd name="T4" fmla="*/ 94 w 109"/>
                    <a:gd name="T5" fmla="*/ 53 h 138"/>
                    <a:gd name="T6" fmla="*/ 94 w 109"/>
                    <a:gd name="T7" fmla="*/ 13 h 138"/>
                    <a:gd name="T8" fmla="*/ 96 w 109"/>
                    <a:gd name="T9" fmla="*/ 13 h 138"/>
                    <a:gd name="T10" fmla="*/ 106 w 109"/>
                    <a:gd name="T11" fmla="*/ 11 h 138"/>
                    <a:gd name="T12" fmla="*/ 109 w 109"/>
                    <a:gd name="T13" fmla="*/ 10 h 138"/>
                    <a:gd name="T14" fmla="*/ 109 w 109"/>
                    <a:gd name="T15" fmla="*/ 10 h 138"/>
                    <a:gd name="T16" fmla="*/ 109 w 109"/>
                    <a:gd name="T17" fmla="*/ 10 h 138"/>
                    <a:gd name="T18" fmla="*/ 107 w 109"/>
                    <a:gd name="T19" fmla="*/ 10 h 138"/>
                    <a:gd name="T20" fmla="*/ 106 w 109"/>
                    <a:gd name="T21" fmla="*/ 10 h 138"/>
                    <a:gd name="T22" fmla="*/ 103 w 109"/>
                    <a:gd name="T23" fmla="*/ 10 h 138"/>
                    <a:gd name="T24" fmla="*/ 98 w 109"/>
                    <a:gd name="T25" fmla="*/ 9 h 138"/>
                    <a:gd name="T26" fmla="*/ 91 w 109"/>
                    <a:gd name="T27" fmla="*/ 9 h 138"/>
                    <a:gd name="T28" fmla="*/ 74 w 109"/>
                    <a:gd name="T29" fmla="*/ 10 h 138"/>
                    <a:gd name="T30" fmla="*/ 73 w 109"/>
                    <a:gd name="T31" fmla="*/ 10 h 138"/>
                    <a:gd name="T32" fmla="*/ 69 w 109"/>
                    <a:gd name="T33" fmla="*/ 6 h 138"/>
                    <a:gd name="T34" fmla="*/ 31 w 109"/>
                    <a:gd name="T35" fmla="*/ 6 h 138"/>
                    <a:gd name="T36" fmla="*/ 20 w 109"/>
                    <a:gd name="T37" fmla="*/ 3 h 138"/>
                    <a:gd name="T38" fmla="*/ 11 w 109"/>
                    <a:gd name="T39" fmla="*/ 2 h 138"/>
                    <a:gd name="T40" fmla="*/ 10 w 109"/>
                    <a:gd name="T41" fmla="*/ 3 h 138"/>
                    <a:gd name="T42" fmla="*/ 9 w 109"/>
                    <a:gd name="T43" fmla="*/ 3 h 138"/>
                    <a:gd name="T44" fmla="*/ 6 w 109"/>
                    <a:gd name="T45" fmla="*/ 1 h 138"/>
                    <a:gd name="T46" fmla="*/ 5 w 109"/>
                    <a:gd name="T47" fmla="*/ 0 h 138"/>
                    <a:gd name="T48" fmla="*/ 5 w 109"/>
                    <a:gd name="T49" fmla="*/ 0 h 138"/>
                    <a:gd name="T50" fmla="*/ 3 w 109"/>
                    <a:gd name="T51" fmla="*/ 2 h 138"/>
                    <a:gd name="T52" fmla="*/ 3 w 109"/>
                    <a:gd name="T53" fmla="*/ 3 h 138"/>
                    <a:gd name="T54" fmla="*/ 0 w 109"/>
                    <a:gd name="T55" fmla="*/ 3 h 138"/>
                    <a:gd name="T56" fmla="*/ 6 w 109"/>
                    <a:gd name="T57" fmla="*/ 15 h 138"/>
                    <a:gd name="T58" fmla="*/ 17 w 109"/>
                    <a:gd name="T59" fmla="*/ 39 h 138"/>
                    <a:gd name="T60" fmla="*/ 23 w 109"/>
                    <a:gd name="T61" fmla="*/ 52 h 138"/>
                    <a:gd name="T62" fmla="*/ 28 w 109"/>
                    <a:gd name="T63" fmla="*/ 63 h 138"/>
                    <a:gd name="T64" fmla="*/ 29 w 109"/>
                    <a:gd name="T65" fmla="*/ 74 h 138"/>
                    <a:gd name="T66" fmla="*/ 29 w 109"/>
                    <a:gd name="T67" fmla="*/ 81 h 138"/>
                    <a:gd name="T68" fmla="*/ 33 w 109"/>
                    <a:gd name="T69" fmla="*/ 99 h 138"/>
                    <a:gd name="T70" fmla="*/ 33 w 109"/>
                    <a:gd name="T71" fmla="*/ 104 h 138"/>
                    <a:gd name="T72" fmla="*/ 40 w 109"/>
                    <a:gd name="T73" fmla="*/ 126 h 138"/>
                    <a:gd name="T74" fmla="*/ 47 w 109"/>
                    <a:gd name="T75" fmla="*/ 134 h 138"/>
                    <a:gd name="T76" fmla="*/ 48 w 109"/>
                    <a:gd name="T77" fmla="*/ 134 h 138"/>
                    <a:gd name="T78" fmla="*/ 55 w 109"/>
                    <a:gd name="T79" fmla="*/ 128 h 138"/>
                    <a:gd name="T80" fmla="*/ 58 w 109"/>
                    <a:gd name="T81" fmla="*/ 130 h 138"/>
                    <a:gd name="T82" fmla="*/ 60 w 109"/>
                    <a:gd name="T83" fmla="*/ 135 h 138"/>
                    <a:gd name="T84" fmla="*/ 63 w 109"/>
                    <a:gd name="T85" fmla="*/ 138 h 138"/>
                    <a:gd name="T86" fmla="*/ 68 w 109"/>
                    <a:gd name="T87" fmla="*/ 138 h 138"/>
                    <a:gd name="T88" fmla="*/ 73 w 109"/>
                    <a:gd name="T89" fmla="*/ 138 h 138"/>
                    <a:gd name="T90" fmla="*/ 74 w 109"/>
                    <a:gd name="T91" fmla="*/ 138 h 138"/>
                    <a:gd name="T92" fmla="*/ 76 w 109"/>
                    <a:gd name="T93" fmla="*/ 138 h 138"/>
                    <a:gd name="T94" fmla="*/ 79 w 109"/>
                    <a:gd name="T95" fmla="*/ 135 h 138"/>
                    <a:gd name="T96" fmla="*/ 82 w 109"/>
                    <a:gd name="T97" fmla="*/ 132 h 138"/>
                    <a:gd name="T98" fmla="*/ 82 w 109"/>
                    <a:gd name="T99" fmla="*/ 92 h 138"/>
                    <a:gd name="T100" fmla="*/ 82 w 109"/>
                    <a:gd name="T101" fmla="*/ 88 h 138"/>
                    <a:gd name="T102" fmla="*/ 82 w 109"/>
                    <a:gd name="T103" fmla="*/ 5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09" h="138">
                      <a:moveTo>
                        <a:pt x="82" y="58"/>
                      </a:moveTo>
                      <a:cubicBezTo>
                        <a:pt x="82" y="55"/>
                        <a:pt x="86" y="54"/>
                        <a:pt x="89" y="54"/>
                      </a:cubicBezTo>
                      <a:cubicBezTo>
                        <a:pt x="90" y="54"/>
                        <a:pt x="93" y="54"/>
                        <a:pt x="94" y="53"/>
                      </a:cubicBezTo>
                      <a:cubicBezTo>
                        <a:pt x="94" y="13"/>
                        <a:pt x="94" y="13"/>
                        <a:pt x="94" y="13"/>
                      </a:cubicBezTo>
                      <a:cubicBezTo>
                        <a:pt x="96" y="13"/>
                        <a:pt x="96" y="13"/>
                        <a:pt x="96" y="13"/>
                      </a:cubicBezTo>
                      <a:cubicBezTo>
                        <a:pt x="99" y="12"/>
                        <a:pt x="104" y="12"/>
                        <a:pt x="106" y="11"/>
                      </a:cubicBezTo>
                      <a:cubicBezTo>
                        <a:pt x="106" y="11"/>
                        <a:pt x="107" y="11"/>
                        <a:pt x="109" y="10"/>
                      </a:cubicBezTo>
                      <a:cubicBezTo>
                        <a:pt x="109" y="10"/>
                        <a:pt x="109" y="10"/>
                        <a:pt x="109" y="10"/>
                      </a:cubicBezTo>
                      <a:cubicBezTo>
                        <a:pt x="109" y="10"/>
                        <a:pt x="109" y="10"/>
                        <a:pt x="109" y="10"/>
                      </a:cubicBezTo>
                      <a:cubicBezTo>
                        <a:pt x="108" y="10"/>
                        <a:pt x="107" y="10"/>
                        <a:pt x="107" y="10"/>
                      </a:cubicBezTo>
                      <a:cubicBezTo>
                        <a:pt x="106" y="10"/>
                        <a:pt x="106" y="10"/>
                        <a:pt x="106" y="10"/>
                      </a:cubicBezTo>
                      <a:cubicBezTo>
                        <a:pt x="105" y="10"/>
                        <a:pt x="104" y="10"/>
                        <a:pt x="103" y="10"/>
                      </a:cubicBezTo>
                      <a:cubicBezTo>
                        <a:pt x="101" y="10"/>
                        <a:pt x="99" y="10"/>
                        <a:pt x="98" y="9"/>
                      </a:cubicBezTo>
                      <a:cubicBezTo>
                        <a:pt x="98" y="9"/>
                        <a:pt x="96" y="9"/>
                        <a:pt x="91" y="9"/>
                      </a:cubicBezTo>
                      <a:cubicBezTo>
                        <a:pt x="83" y="9"/>
                        <a:pt x="74" y="10"/>
                        <a:pt x="74" y="10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69" y="6"/>
                        <a:pt x="69" y="6"/>
                        <a:pt x="69" y="6"/>
                      </a:cubicBezTo>
                      <a:cubicBezTo>
                        <a:pt x="31" y="6"/>
                        <a:pt x="31" y="6"/>
                        <a:pt x="31" y="6"/>
                      </a:cubicBezTo>
                      <a:cubicBezTo>
                        <a:pt x="27" y="6"/>
                        <a:pt x="24" y="5"/>
                        <a:pt x="20" y="3"/>
                      </a:cubicBezTo>
                      <a:cubicBezTo>
                        <a:pt x="17" y="1"/>
                        <a:pt x="14" y="1"/>
                        <a:pt x="11" y="2"/>
                      </a:cubicBezTo>
                      <a:cubicBezTo>
                        <a:pt x="10" y="2"/>
                        <a:pt x="10" y="3"/>
                        <a:pt x="10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7" y="3"/>
                        <a:pt x="6" y="2"/>
                        <a:pt x="6" y="1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6"/>
                        <a:pt x="2" y="11"/>
                        <a:pt x="6" y="15"/>
                      </a:cubicBezTo>
                      <a:cubicBezTo>
                        <a:pt x="10" y="21"/>
                        <a:pt x="14" y="31"/>
                        <a:pt x="17" y="39"/>
                      </a:cubicBezTo>
                      <a:cubicBezTo>
                        <a:pt x="18" y="43"/>
                        <a:pt x="21" y="48"/>
                        <a:pt x="23" y="52"/>
                      </a:cubicBezTo>
                      <a:cubicBezTo>
                        <a:pt x="25" y="56"/>
                        <a:pt x="27" y="59"/>
                        <a:pt x="28" y="63"/>
                      </a:cubicBezTo>
                      <a:cubicBezTo>
                        <a:pt x="29" y="66"/>
                        <a:pt x="29" y="70"/>
                        <a:pt x="29" y="74"/>
                      </a:cubicBezTo>
                      <a:cubicBezTo>
                        <a:pt x="28" y="77"/>
                        <a:pt x="28" y="80"/>
                        <a:pt x="29" y="81"/>
                      </a:cubicBezTo>
                      <a:cubicBezTo>
                        <a:pt x="31" y="85"/>
                        <a:pt x="32" y="91"/>
                        <a:pt x="33" y="99"/>
                      </a:cubicBezTo>
                      <a:cubicBezTo>
                        <a:pt x="33" y="101"/>
                        <a:pt x="33" y="102"/>
                        <a:pt x="33" y="104"/>
                      </a:cubicBezTo>
                      <a:cubicBezTo>
                        <a:pt x="34" y="111"/>
                        <a:pt x="35" y="121"/>
                        <a:pt x="40" y="126"/>
                      </a:cubicBezTo>
                      <a:cubicBezTo>
                        <a:pt x="42" y="128"/>
                        <a:pt x="44" y="131"/>
                        <a:pt x="47" y="134"/>
                      </a:cubicBezTo>
                      <a:cubicBezTo>
                        <a:pt x="47" y="134"/>
                        <a:pt x="48" y="134"/>
                        <a:pt x="48" y="134"/>
                      </a:cubicBezTo>
                      <a:cubicBezTo>
                        <a:pt x="49" y="132"/>
                        <a:pt x="52" y="128"/>
                        <a:pt x="55" y="128"/>
                      </a:cubicBezTo>
                      <a:cubicBezTo>
                        <a:pt x="56" y="128"/>
                        <a:pt x="57" y="129"/>
                        <a:pt x="58" y="130"/>
                      </a:cubicBezTo>
                      <a:cubicBezTo>
                        <a:pt x="59" y="132"/>
                        <a:pt x="60" y="133"/>
                        <a:pt x="60" y="135"/>
                      </a:cubicBezTo>
                      <a:cubicBezTo>
                        <a:pt x="61" y="137"/>
                        <a:pt x="61" y="138"/>
                        <a:pt x="63" y="138"/>
                      </a:cubicBezTo>
                      <a:cubicBezTo>
                        <a:pt x="64" y="138"/>
                        <a:pt x="66" y="138"/>
                        <a:pt x="68" y="138"/>
                      </a:cubicBezTo>
                      <a:cubicBezTo>
                        <a:pt x="70" y="138"/>
                        <a:pt x="72" y="138"/>
                        <a:pt x="73" y="138"/>
                      </a:cubicBezTo>
                      <a:cubicBezTo>
                        <a:pt x="74" y="138"/>
                        <a:pt x="74" y="138"/>
                        <a:pt x="74" y="138"/>
                      </a:cubicBezTo>
                      <a:cubicBezTo>
                        <a:pt x="75" y="138"/>
                        <a:pt x="76" y="138"/>
                        <a:pt x="76" y="138"/>
                      </a:cubicBezTo>
                      <a:cubicBezTo>
                        <a:pt x="76" y="137"/>
                        <a:pt x="77" y="136"/>
                        <a:pt x="79" y="135"/>
                      </a:cubicBezTo>
                      <a:cubicBezTo>
                        <a:pt x="80" y="134"/>
                        <a:pt x="82" y="133"/>
                        <a:pt x="82" y="132"/>
                      </a:cubicBezTo>
                      <a:cubicBezTo>
                        <a:pt x="82" y="92"/>
                        <a:pt x="82" y="92"/>
                        <a:pt x="82" y="92"/>
                      </a:cubicBezTo>
                      <a:cubicBezTo>
                        <a:pt x="82" y="88"/>
                        <a:pt x="82" y="88"/>
                        <a:pt x="82" y="88"/>
                      </a:cubicBezTo>
                      <a:lnTo>
                        <a:pt x="82" y="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65" name="Freeform 1232">
                  <a:extLst>
                    <a:ext uri="{FF2B5EF4-FFF2-40B4-BE49-F238E27FC236}">
                      <a16:creationId xmlns:a16="http://schemas.microsoft.com/office/drawing/2014/main" id="{8C6967D2-8C00-2F41-83C2-D6F15A56C9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5" y="3147"/>
                  <a:ext cx="79" cy="72"/>
                </a:xfrm>
                <a:custGeom>
                  <a:avLst/>
                  <a:gdLst>
                    <a:gd name="T0" fmla="*/ 45 w 83"/>
                    <a:gd name="T1" fmla="*/ 1 h 75"/>
                    <a:gd name="T2" fmla="*/ 41 w 83"/>
                    <a:gd name="T3" fmla="*/ 4 h 75"/>
                    <a:gd name="T4" fmla="*/ 29 w 83"/>
                    <a:gd name="T5" fmla="*/ 14 h 75"/>
                    <a:gd name="T6" fmla="*/ 23 w 83"/>
                    <a:gd name="T7" fmla="*/ 21 h 75"/>
                    <a:gd name="T8" fmla="*/ 18 w 83"/>
                    <a:gd name="T9" fmla="*/ 27 h 75"/>
                    <a:gd name="T10" fmla="*/ 15 w 83"/>
                    <a:gd name="T11" fmla="*/ 27 h 75"/>
                    <a:gd name="T12" fmla="*/ 6 w 83"/>
                    <a:gd name="T13" fmla="*/ 25 h 75"/>
                    <a:gd name="T14" fmla="*/ 2 w 83"/>
                    <a:gd name="T15" fmla="*/ 25 h 75"/>
                    <a:gd name="T16" fmla="*/ 0 w 83"/>
                    <a:gd name="T17" fmla="*/ 25 h 75"/>
                    <a:gd name="T18" fmla="*/ 1 w 83"/>
                    <a:gd name="T19" fmla="*/ 26 h 75"/>
                    <a:gd name="T20" fmla="*/ 1 w 83"/>
                    <a:gd name="T21" fmla="*/ 26 h 75"/>
                    <a:gd name="T22" fmla="*/ 2 w 83"/>
                    <a:gd name="T23" fmla="*/ 27 h 75"/>
                    <a:gd name="T24" fmla="*/ 3 w 83"/>
                    <a:gd name="T25" fmla="*/ 27 h 75"/>
                    <a:gd name="T26" fmla="*/ 3 w 83"/>
                    <a:gd name="T27" fmla="*/ 28 h 75"/>
                    <a:gd name="T28" fmla="*/ 3 w 83"/>
                    <a:gd name="T29" fmla="*/ 28 h 75"/>
                    <a:gd name="T30" fmla="*/ 7 w 83"/>
                    <a:gd name="T31" fmla="*/ 34 h 75"/>
                    <a:gd name="T32" fmla="*/ 10 w 83"/>
                    <a:gd name="T33" fmla="*/ 42 h 75"/>
                    <a:gd name="T34" fmla="*/ 23 w 83"/>
                    <a:gd name="T35" fmla="*/ 51 h 75"/>
                    <a:gd name="T36" fmla="*/ 24 w 83"/>
                    <a:gd name="T37" fmla="*/ 53 h 75"/>
                    <a:gd name="T38" fmla="*/ 27 w 83"/>
                    <a:gd name="T39" fmla="*/ 60 h 75"/>
                    <a:gd name="T40" fmla="*/ 29 w 83"/>
                    <a:gd name="T41" fmla="*/ 64 h 75"/>
                    <a:gd name="T42" fmla="*/ 32 w 83"/>
                    <a:gd name="T43" fmla="*/ 65 h 75"/>
                    <a:gd name="T44" fmla="*/ 33 w 83"/>
                    <a:gd name="T45" fmla="*/ 66 h 75"/>
                    <a:gd name="T46" fmla="*/ 34 w 83"/>
                    <a:gd name="T47" fmla="*/ 66 h 75"/>
                    <a:gd name="T48" fmla="*/ 36 w 83"/>
                    <a:gd name="T49" fmla="*/ 66 h 75"/>
                    <a:gd name="T50" fmla="*/ 37 w 83"/>
                    <a:gd name="T51" fmla="*/ 66 h 75"/>
                    <a:gd name="T52" fmla="*/ 38 w 83"/>
                    <a:gd name="T53" fmla="*/ 66 h 75"/>
                    <a:gd name="T54" fmla="*/ 38 w 83"/>
                    <a:gd name="T55" fmla="*/ 66 h 75"/>
                    <a:gd name="T56" fmla="*/ 39 w 83"/>
                    <a:gd name="T57" fmla="*/ 67 h 75"/>
                    <a:gd name="T58" fmla="*/ 40 w 83"/>
                    <a:gd name="T59" fmla="*/ 67 h 75"/>
                    <a:gd name="T60" fmla="*/ 40 w 83"/>
                    <a:gd name="T61" fmla="*/ 67 h 75"/>
                    <a:gd name="T62" fmla="*/ 41 w 83"/>
                    <a:gd name="T63" fmla="*/ 68 h 75"/>
                    <a:gd name="T64" fmla="*/ 41 w 83"/>
                    <a:gd name="T65" fmla="*/ 68 h 75"/>
                    <a:gd name="T66" fmla="*/ 41 w 83"/>
                    <a:gd name="T67" fmla="*/ 68 h 75"/>
                    <a:gd name="T68" fmla="*/ 42 w 83"/>
                    <a:gd name="T69" fmla="*/ 67 h 75"/>
                    <a:gd name="T70" fmla="*/ 43 w 83"/>
                    <a:gd name="T71" fmla="*/ 71 h 75"/>
                    <a:gd name="T72" fmla="*/ 43 w 83"/>
                    <a:gd name="T73" fmla="*/ 71 h 75"/>
                    <a:gd name="T74" fmla="*/ 43 w 83"/>
                    <a:gd name="T75" fmla="*/ 71 h 75"/>
                    <a:gd name="T76" fmla="*/ 46 w 83"/>
                    <a:gd name="T77" fmla="*/ 71 h 75"/>
                    <a:gd name="T78" fmla="*/ 50 w 83"/>
                    <a:gd name="T79" fmla="*/ 72 h 75"/>
                    <a:gd name="T80" fmla="*/ 50 w 83"/>
                    <a:gd name="T81" fmla="*/ 72 h 75"/>
                    <a:gd name="T82" fmla="*/ 52 w 83"/>
                    <a:gd name="T83" fmla="*/ 72 h 75"/>
                    <a:gd name="T84" fmla="*/ 52 w 83"/>
                    <a:gd name="T85" fmla="*/ 72 h 75"/>
                    <a:gd name="T86" fmla="*/ 53 w 83"/>
                    <a:gd name="T87" fmla="*/ 73 h 75"/>
                    <a:gd name="T88" fmla="*/ 59 w 83"/>
                    <a:gd name="T89" fmla="*/ 74 h 75"/>
                    <a:gd name="T90" fmla="*/ 64 w 83"/>
                    <a:gd name="T91" fmla="*/ 75 h 75"/>
                    <a:gd name="T92" fmla="*/ 67 w 83"/>
                    <a:gd name="T93" fmla="*/ 72 h 75"/>
                    <a:gd name="T94" fmla="*/ 74 w 83"/>
                    <a:gd name="T95" fmla="*/ 64 h 75"/>
                    <a:gd name="T96" fmla="*/ 76 w 83"/>
                    <a:gd name="T97" fmla="*/ 59 h 75"/>
                    <a:gd name="T98" fmla="*/ 78 w 83"/>
                    <a:gd name="T99" fmla="*/ 53 h 75"/>
                    <a:gd name="T100" fmla="*/ 83 w 83"/>
                    <a:gd name="T101" fmla="*/ 47 h 75"/>
                    <a:gd name="T102" fmla="*/ 82 w 83"/>
                    <a:gd name="T103" fmla="*/ 43 h 75"/>
                    <a:gd name="T104" fmla="*/ 80 w 83"/>
                    <a:gd name="T105" fmla="*/ 39 h 75"/>
                    <a:gd name="T106" fmla="*/ 80 w 83"/>
                    <a:gd name="T107" fmla="*/ 32 h 75"/>
                    <a:gd name="T108" fmla="*/ 82 w 83"/>
                    <a:gd name="T109" fmla="*/ 28 h 75"/>
                    <a:gd name="T110" fmla="*/ 82 w 83"/>
                    <a:gd name="T111" fmla="*/ 19 h 75"/>
                    <a:gd name="T112" fmla="*/ 82 w 83"/>
                    <a:gd name="T113" fmla="*/ 11 h 75"/>
                    <a:gd name="T114" fmla="*/ 80 w 83"/>
                    <a:gd name="T115" fmla="*/ 11 h 75"/>
                    <a:gd name="T116" fmla="*/ 70 w 83"/>
                    <a:gd name="T117" fmla="*/ 7 h 75"/>
                    <a:gd name="T118" fmla="*/ 56 w 83"/>
                    <a:gd name="T119" fmla="*/ 4 h 75"/>
                    <a:gd name="T120" fmla="*/ 55 w 83"/>
                    <a:gd name="T121" fmla="*/ 4 h 75"/>
                    <a:gd name="T122" fmla="*/ 53 w 83"/>
                    <a:gd name="T123" fmla="*/ 0 h 75"/>
                    <a:gd name="T124" fmla="*/ 45 w 83"/>
                    <a:gd name="T125" fmla="*/ 1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3" h="75">
                      <a:moveTo>
                        <a:pt x="45" y="1"/>
                      </a:moveTo>
                      <a:cubicBezTo>
                        <a:pt x="41" y="2"/>
                        <a:pt x="41" y="3"/>
                        <a:pt x="41" y="4"/>
                      </a:cubicBezTo>
                      <a:cubicBezTo>
                        <a:pt x="41" y="8"/>
                        <a:pt x="33" y="13"/>
                        <a:pt x="29" y="14"/>
                      </a:cubicBezTo>
                      <a:cubicBezTo>
                        <a:pt x="27" y="15"/>
                        <a:pt x="24" y="18"/>
                        <a:pt x="23" y="21"/>
                      </a:cubicBezTo>
                      <a:cubicBezTo>
                        <a:pt x="20" y="24"/>
                        <a:pt x="19" y="26"/>
                        <a:pt x="18" y="27"/>
                      </a:cubicBezTo>
                      <a:cubicBezTo>
                        <a:pt x="17" y="27"/>
                        <a:pt x="16" y="27"/>
                        <a:pt x="15" y="27"/>
                      </a:cubicBezTo>
                      <a:cubicBezTo>
                        <a:pt x="12" y="27"/>
                        <a:pt x="9" y="26"/>
                        <a:pt x="6" y="25"/>
                      </a:cubicBezTo>
                      <a:cubicBezTo>
                        <a:pt x="4" y="25"/>
                        <a:pt x="3" y="25"/>
                        <a:pt x="2" y="25"/>
                      </a:cubicBezTo>
                      <a:cubicBezTo>
                        <a:pt x="2" y="25"/>
                        <a:pt x="1" y="25"/>
                        <a:pt x="0" y="25"/>
                      </a:cubicBezTo>
                      <a:cubicBezTo>
                        <a:pt x="0" y="25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2" y="27"/>
                        <a:pt x="2" y="27"/>
                        <a:pt x="3" y="27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5" y="28"/>
                        <a:pt x="6" y="30"/>
                        <a:pt x="7" y="34"/>
                      </a:cubicBezTo>
                      <a:cubicBezTo>
                        <a:pt x="7" y="36"/>
                        <a:pt x="9" y="41"/>
                        <a:pt x="10" y="42"/>
                      </a:cubicBezTo>
                      <a:cubicBezTo>
                        <a:pt x="13" y="43"/>
                        <a:pt x="23" y="47"/>
                        <a:pt x="23" y="51"/>
                      </a:cubicBezTo>
                      <a:cubicBezTo>
                        <a:pt x="23" y="52"/>
                        <a:pt x="23" y="53"/>
                        <a:pt x="24" y="53"/>
                      </a:cubicBezTo>
                      <a:cubicBezTo>
                        <a:pt x="25" y="55"/>
                        <a:pt x="27" y="57"/>
                        <a:pt x="27" y="60"/>
                      </a:cubicBezTo>
                      <a:cubicBezTo>
                        <a:pt x="27" y="61"/>
                        <a:pt x="28" y="62"/>
                        <a:pt x="29" y="64"/>
                      </a:cubicBezTo>
                      <a:cubicBezTo>
                        <a:pt x="30" y="65"/>
                        <a:pt x="31" y="65"/>
                        <a:pt x="32" y="65"/>
                      </a:cubicBezTo>
                      <a:cubicBezTo>
                        <a:pt x="32" y="66"/>
                        <a:pt x="33" y="66"/>
                        <a:pt x="33" y="66"/>
                      </a:cubicBezTo>
                      <a:cubicBezTo>
                        <a:pt x="34" y="66"/>
                        <a:pt x="34" y="66"/>
                        <a:pt x="34" y="66"/>
                      </a:cubicBezTo>
                      <a:cubicBezTo>
                        <a:pt x="35" y="66"/>
                        <a:pt x="35" y="66"/>
                        <a:pt x="36" y="66"/>
                      </a:cubicBezTo>
                      <a:cubicBezTo>
                        <a:pt x="36" y="66"/>
                        <a:pt x="36" y="66"/>
                        <a:pt x="37" y="66"/>
                      </a:cubicBezTo>
                      <a:cubicBezTo>
                        <a:pt x="37" y="66"/>
                        <a:pt x="37" y="66"/>
                        <a:pt x="38" y="66"/>
                      </a:cubicBezTo>
                      <a:cubicBezTo>
                        <a:pt x="38" y="66"/>
                        <a:pt x="38" y="66"/>
                        <a:pt x="38" y="66"/>
                      </a:cubicBezTo>
                      <a:cubicBezTo>
                        <a:pt x="39" y="66"/>
                        <a:pt x="39" y="67"/>
                        <a:pt x="39" y="67"/>
                      </a:cubicBezTo>
                      <a:cubicBezTo>
                        <a:pt x="40" y="67"/>
                        <a:pt x="40" y="67"/>
                        <a:pt x="40" y="67"/>
                      </a:cubicBezTo>
                      <a:cubicBezTo>
                        <a:pt x="40" y="67"/>
                        <a:pt x="40" y="67"/>
                        <a:pt x="40" y="67"/>
                      </a:cubicBezTo>
                      <a:cubicBezTo>
                        <a:pt x="41" y="67"/>
                        <a:pt x="41" y="68"/>
                        <a:pt x="41" y="68"/>
                      </a:cubicBezTo>
                      <a:cubicBezTo>
                        <a:pt x="41" y="68"/>
                        <a:pt x="41" y="68"/>
                        <a:pt x="41" y="68"/>
                      </a:cubicBezTo>
                      <a:cubicBezTo>
                        <a:pt x="41" y="68"/>
                        <a:pt x="41" y="68"/>
                        <a:pt x="41" y="68"/>
                      </a:cubicBezTo>
                      <a:cubicBezTo>
                        <a:pt x="42" y="67"/>
                        <a:pt x="42" y="67"/>
                        <a:pt x="42" y="67"/>
                      </a:cubicBezTo>
                      <a:cubicBezTo>
                        <a:pt x="43" y="71"/>
                        <a:pt x="43" y="71"/>
                        <a:pt x="43" y="71"/>
                      </a:cubicBezTo>
                      <a:cubicBezTo>
                        <a:pt x="43" y="71"/>
                        <a:pt x="43" y="71"/>
                        <a:pt x="43" y="71"/>
                      </a:cubicBezTo>
                      <a:cubicBezTo>
                        <a:pt x="43" y="71"/>
                        <a:pt x="43" y="71"/>
                        <a:pt x="43" y="71"/>
                      </a:cubicBezTo>
                      <a:cubicBezTo>
                        <a:pt x="44" y="71"/>
                        <a:pt x="45" y="71"/>
                        <a:pt x="46" y="71"/>
                      </a:cubicBezTo>
                      <a:cubicBezTo>
                        <a:pt x="47" y="71"/>
                        <a:pt x="49" y="71"/>
                        <a:pt x="50" y="72"/>
                      </a:cubicBezTo>
                      <a:cubicBezTo>
                        <a:pt x="50" y="72"/>
                        <a:pt x="50" y="72"/>
                        <a:pt x="50" y="72"/>
                      </a:cubicBezTo>
                      <a:cubicBezTo>
                        <a:pt x="51" y="72"/>
                        <a:pt x="51" y="72"/>
                        <a:pt x="52" y="72"/>
                      </a:cubicBezTo>
                      <a:cubicBezTo>
                        <a:pt x="52" y="72"/>
                        <a:pt x="52" y="72"/>
                        <a:pt x="52" y="72"/>
                      </a:cubicBezTo>
                      <a:cubicBezTo>
                        <a:pt x="53" y="73"/>
                        <a:pt x="53" y="73"/>
                        <a:pt x="53" y="73"/>
                      </a:cubicBezTo>
                      <a:cubicBezTo>
                        <a:pt x="54" y="74"/>
                        <a:pt x="57" y="74"/>
                        <a:pt x="59" y="74"/>
                      </a:cubicBezTo>
                      <a:cubicBezTo>
                        <a:pt x="61" y="74"/>
                        <a:pt x="63" y="74"/>
                        <a:pt x="64" y="75"/>
                      </a:cubicBezTo>
                      <a:cubicBezTo>
                        <a:pt x="65" y="74"/>
                        <a:pt x="66" y="73"/>
                        <a:pt x="67" y="72"/>
                      </a:cubicBezTo>
                      <a:cubicBezTo>
                        <a:pt x="70" y="69"/>
                        <a:pt x="73" y="66"/>
                        <a:pt x="74" y="64"/>
                      </a:cubicBezTo>
                      <a:cubicBezTo>
                        <a:pt x="75" y="63"/>
                        <a:pt x="76" y="61"/>
                        <a:pt x="76" y="59"/>
                      </a:cubicBezTo>
                      <a:cubicBezTo>
                        <a:pt x="76" y="56"/>
                        <a:pt x="76" y="54"/>
                        <a:pt x="78" y="53"/>
                      </a:cubicBezTo>
                      <a:cubicBezTo>
                        <a:pt x="79" y="52"/>
                        <a:pt x="82" y="49"/>
                        <a:pt x="83" y="47"/>
                      </a:cubicBezTo>
                      <a:cubicBezTo>
                        <a:pt x="82" y="46"/>
                        <a:pt x="82" y="45"/>
                        <a:pt x="82" y="43"/>
                      </a:cubicBezTo>
                      <a:cubicBezTo>
                        <a:pt x="81" y="42"/>
                        <a:pt x="81" y="40"/>
                        <a:pt x="80" y="39"/>
                      </a:cubicBezTo>
                      <a:cubicBezTo>
                        <a:pt x="77" y="36"/>
                        <a:pt x="79" y="33"/>
                        <a:pt x="80" y="32"/>
                      </a:cubicBezTo>
                      <a:cubicBezTo>
                        <a:pt x="82" y="31"/>
                        <a:pt x="83" y="29"/>
                        <a:pt x="82" y="28"/>
                      </a:cubicBezTo>
                      <a:cubicBezTo>
                        <a:pt x="82" y="25"/>
                        <a:pt x="82" y="22"/>
                        <a:pt x="82" y="19"/>
                      </a:cubicBezTo>
                      <a:cubicBezTo>
                        <a:pt x="83" y="16"/>
                        <a:pt x="83" y="13"/>
                        <a:pt x="82" y="11"/>
                      </a:cubicBezTo>
                      <a:cubicBezTo>
                        <a:pt x="82" y="11"/>
                        <a:pt x="81" y="11"/>
                        <a:pt x="80" y="11"/>
                      </a:cubicBezTo>
                      <a:cubicBezTo>
                        <a:pt x="77" y="10"/>
                        <a:pt x="73" y="9"/>
                        <a:pt x="70" y="7"/>
                      </a:cubicBezTo>
                      <a:cubicBezTo>
                        <a:pt x="66" y="5"/>
                        <a:pt x="59" y="4"/>
                        <a:pt x="56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3" y="0"/>
                        <a:pt x="53" y="0"/>
                        <a:pt x="53" y="0"/>
                      </a:cubicBezTo>
                      <a:lnTo>
                        <a:pt x="45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66" name="Freeform 1233">
                  <a:extLst>
                    <a:ext uri="{FF2B5EF4-FFF2-40B4-BE49-F238E27FC236}">
                      <a16:creationId xmlns:a16="http://schemas.microsoft.com/office/drawing/2014/main" id="{63C78328-2C21-194B-A1A5-36E03EE1E6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9" y="3172"/>
                  <a:ext cx="93" cy="98"/>
                </a:xfrm>
                <a:custGeom>
                  <a:avLst/>
                  <a:gdLst>
                    <a:gd name="T0" fmla="*/ 96 w 97"/>
                    <a:gd name="T1" fmla="*/ 45 h 103"/>
                    <a:gd name="T2" fmla="*/ 96 w 97"/>
                    <a:gd name="T3" fmla="*/ 45 h 103"/>
                    <a:gd name="T4" fmla="*/ 95 w 97"/>
                    <a:gd name="T5" fmla="*/ 44 h 103"/>
                    <a:gd name="T6" fmla="*/ 95 w 97"/>
                    <a:gd name="T7" fmla="*/ 44 h 103"/>
                    <a:gd name="T8" fmla="*/ 93 w 97"/>
                    <a:gd name="T9" fmla="*/ 44 h 103"/>
                    <a:gd name="T10" fmla="*/ 91 w 97"/>
                    <a:gd name="T11" fmla="*/ 44 h 103"/>
                    <a:gd name="T12" fmla="*/ 91 w 97"/>
                    <a:gd name="T13" fmla="*/ 44 h 103"/>
                    <a:gd name="T14" fmla="*/ 84 w 97"/>
                    <a:gd name="T15" fmla="*/ 40 h 103"/>
                    <a:gd name="T16" fmla="*/ 82 w 97"/>
                    <a:gd name="T17" fmla="*/ 38 h 103"/>
                    <a:gd name="T18" fmla="*/ 82 w 97"/>
                    <a:gd name="T19" fmla="*/ 36 h 103"/>
                    <a:gd name="T20" fmla="*/ 81 w 97"/>
                    <a:gd name="T21" fmla="*/ 34 h 103"/>
                    <a:gd name="T22" fmla="*/ 77 w 97"/>
                    <a:gd name="T23" fmla="*/ 25 h 103"/>
                    <a:gd name="T24" fmla="*/ 61 w 97"/>
                    <a:gd name="T25" fmla="*/ 9 h 103"/>
                    <a:gd name="T26" fmla="*/ 59 w 97"/>
                    <a:gd name="T27" fmla="*/ 5 h 103"/>
                    <a:gd name="T28" fmla="*/ 57 w 97"/>
                    <a:gd name="T29" fmla="*/ 3 h 103"/>
                    <a:gd name="T30" fmla="*/ 55 w 97"/>
                    <a:gd name="T31" fmla="*/ 2 h 103"/>
                    <a:gd name="T32" fmla="*/ 54 w 97"/>
                    <a:gd name="T33" fmla="*/ 0 h 103"/>
                    <a:gd name="T34" fmla="*/ 54 w 97"/>
                    <a:gd name="T35" fmla="*/ 0 h 103"/>
                    <a:gd name="T36" fmla="*/ 51 w 97"/>
                    <a:gd name="T37" fmla="*/ 0 h 103"/>
                    <a:gd name="T38" fmla="*/ 49 w 97"/>
                    <a:gd name="T39" fmla="*/ 1 h 103"/>
                    <a:gd name="T40" fmla="*/ 47 w 97"/>
                    <a:gd name="T41" fmla="*/ 1 h 103"/>
                    <a:gd name="T42" fmla="*/ 38 w 97"/>
                    <a:gd name="T43" fmla="*/ 6 h 103"/>
                    <a:gd name="T44" fmla="*/ 32 w 97"/>
                    <a:gd name="T45" fmla="*/ 1 h 103"/>
                    <a:gd name="T46" fmla="*/ 21 w 97"/>
                    <a:gd name="T47" fmla="*/ 5 h 103"/>
                    <a:gd name="T48" fmla="*/ 12 w 97"/>
                    <a:gd name="T49" fmla="*/ 43 h 103"/>
                    <a:gd name="T50" fmla="*/ 0 w 97"/>
                    <a:gd name="T51" fmla="*/ 48 h 103"/>
                    <a:gd name="T52" fmla="*/ 1 w 97"/>
                    <a:gd name="T53" fmla="*/ 80 h 103"/>
                    <a:gd name="T54" fmla="*/ 3 w 97"/>
                    <a:gd name="T55" fmla="*/ 81 h 103"/>
                    <a:gd name="T56" fmla="*/ 4 w 97"/>
                    <a:gd name="T57" fmla="*/ 82 h 103"/>
                    <a:gd name="T58" fmla="*/ 6 w 97"/>
                    <a:gd name="T59" fmla="*/ 84 h 103"/>
                    <a:gd name="T60" fmla="*/ 9 w 97"/>
                    <a:gd name="T61" fmla="*/ 98 h 103"/>
                    <a:gd name="T62" fmla="*/ 7 w 97"/>
                    <a:gd name="T63" fmla="*/ 101 h 103"/>
                    <a:gd name="T64" fmla="*/ 7 w 97"/>
                    <a:gd name="T65" fmla="*/ 103 h 103"/>
                    <a:gd name="T66" fmla="*/ 11 w 97"/>
                    <a:gd name="T67" fmla="*/ 103 h 103"/>
                    <a:gd name="T68" fmla="*/ 20 w 97"/>
                    <a:gd name="T69" fmla="*/ 99 h 103"/>
                    <a:gd name="T70" fmla="*/ 37 w 97"/>
                    <a:gd name="T71" fmla="*/ 85 h 103"/>
                    <a:gd name="T72" fmla="*/ 45 w 97"/>
                    <a:gd name="T73" fmla="*/ 88 h 103"/>
                    <a:gd name="T74" fmla="*/ 58 w 97"/>
                    <a:gd name="T75" fmla="*/ 85 h 103"/>
                    <a:gd name="T76" fmla="*/ 65 w 97"/>
                    <a:gd name="T77" fmla="*/ 75 h 103"/>
                    <a:gd name="T78" fmla="*/ 79 w 97"/>
                    <a:gd name="T79" fmla="*/ 61 h 103"/>
                    <a:gd name="T80" fmla="*/ 92 w 97"/>
                    <a:gd name="T81" fmla="*/ 51 h 103"/>
                    <a:gd name="T82" fmla="*/ 94 w 97"/>
                    <a:gd name="T83" fmla="*/ 50 h 103"/>
                    <a:gd name="T84" fmla="*/ 95 w 97"/>
                    <a:gd name="T85" fmla="*/ 49 h 103"/>
                    <a:gd name="T86" fmla="*/ 96 w 97"/>
                    <a:gd name="T87" fmla="*/ 47 h 103"/>
                    <a:gd name="T88" fmla="*/ 97 w 97"/>
                    <a:gd name="T89" fmla="*/ 4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97" h="103">
                      <a:moveTo>
                        <a:pt x="97" y="46"/>
                      </a:moveTo>
                      <a:cubicBezTo>
                        <a:pt x="97" y="46"/>
                        <a:pt x="97" y="45"/>
                        <a:pt x="96" y="45"/>
                      </a:cubicBezTo>
                      <a:cubicBezTo>
                        <a:pt x="96" y="45"/>
                        <a:pt x="96" y="45"/>
                        <a:pt x="96" y="45"/>
                      </a:cubicBezTo>
                      <a:cubicBezTo>
                        <a:pt x="96" y="45"/>
                        <a:pt x="96" y="45"/>
                        <a:pt x="96" y="45"/>
                      </a:cubicBezTo>
                      <a:cubicBezTo>
                        <a:pt x="96" y="44"/>
                        <a:pt x="96" y="44"/>
                        <a:pt x="96" y="44"/>
                      </a:cubicBezTo>
                      <a:cubicBezTo>
                        <a:pt x="96" y="44"/>
                        <a:pt x="96" y="44"/>
                        <a:pt x="95" y="44"/>
                      </a:cubicBezTo>
                      <a:cubicBezTo>
                        <a:pt x="95" y="44"/>
                        <a:pt x="95" y="44"/>
                        <a:pt x="95" y="44"/>
                      </a:cubicBezTo>
                      <a:cubicBezTo>
                        <a:pt x="95" y="44"/>
                        <a:pt x="95" y="44"/>
                        <a:pt x="95" y="44"/>
                      </a:cubicBezTo>
                      <a:cubicBezTo>
                        <a:pt x="94" y="44"/>
                        <a:pt x="94" y="44"/>
                        <a:pt x="94" y="44"/>
                      </a:cubicBezTo>
                      <a:cubicBezTo>
                        <a:pt x="94" y="44"/>
                        <a:pt x="93" y="44"/>
                        <a:pt x="93" y="44"/>
                      </a:cubicBezTo>
                      <a:cubicBezTo>
                        <a:pt x="93" y="44"/>
                        <a:pt x="92" y="44"/>
                        <a:pt x="92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89" y="44"/>
                        <a:pt x="86" y="42"/>
                        <a:pt x="84" y="40"/>
                      </a:cubicBezTo>
                      <a:cubicBezTo>
                        <a:pt x="84" y="40"/>
                        <a:pt x="84" y="40"/>
                        <a:pt x="84" y="40"/>
                      </a:cubicBezTo>
                      <a:cubicBezTo>
                        <a:pt x="83" y="39"/>
                        <a:pt x="83" y="39"/>
                        <a:pt x="83" y="39"/>
                      </a:cubicBezTo>
                      <a:cubicBezTo>
                        <a:pt x="83" y="39"/>
                        <a:pt x="83" y="38"/>
                        <a:pt x="82" y="38"/>
                      </a:cubicBezTo>
                      <a:cubicBezTo>
                        <a:pt x="82" y="38"/>
                        <a:pt x="82" y="37"/>
                        <a:pt x="82" y="37"/>
                      </a:cubicBezTo>
                      <a:cubicBezTo>
                        <a:pt x="82" y="37"/>
                        <a:pt x="82" y="36"/>
                        <a:pt x="82" y="36"/>
                      </a:cubicBezTo>
                      <a:cubicBezTo>
                        <a:pt x="81" y="36"/>
                        <a:pt x="81" y="36"/>
                        <a:pt x="81" y="35"/>
                      </a:cubicBezTo>
                      <a:cubicBezTo>
                        <a:pt x="81" y="35"/>
                        <a:pt x="81" y="34"/>
                        <a:pt x="81" y="34"/>
                      </a:cubicBezTo>
                      <a:cubicBezTo>
                        <a:pt x="81" y="33"/>
                        <a:pt x="80" y="31"/>
                        <a:pt x="79" y="30"/>
                      </a:cubicBezTo>
                      <a:cubicBezTo>
                        <a:pt x="78" y="28"/>
                        <a:pt x="77" y="27"/>
                        <a:pt x="77" y="25"/>
                      </a:cubicBezTo>
                      <a:cubicBezTo>
                        <a:pt x="76" y="24"/>
                        <a:pt x="72" y="21"/>
                        <a:pt x="66" y="19"/>
                      </a:cubicBezTo>
                      <a:cubicBezTo>
                        <a:pt x="63" y="18"/>
                        <a:pt x="62" y="13"/>
                        <a:pt x="61" y="9"/>
                      </a:cubicBezTo>
                      <a:cubicBezTo>
                        <a:pt x="61" y="8"/>
                        <a:pt x="60" y="6"/>
                        <a:pt x="60" y="6"/>
                      </a:cubicBezTo>
                      <a:cubicBezTo>
                        <a:pt x="60" y="6"/>
                        <a:pt x="59" y="5"/>
                        <a:pt x="59" y="5"/>
                      </a:cubicBezTo>
                      <a:cubicBezTo>
                        <a:pt x="58" y="5"/>
                        <a:pt x="58" y="5"/>
                        <a:pt x="58" y="5"/>
                      </a:cubicBezTo>
                      <a:cubicBezTo>
                        <a:pt x="58" y="4"/>
                        <a:pt x="57" y="4"/>
                        <a:pt x="57" y="3"/>
                      </a:cubicBezTo>
                      <a:cubicBezTo>
                        <a:pt x="57" y="3"/>
                        <a:pt x="57" y="3"/>
                        <a:pt x="56" y="3"/>
                      </a:cubicBezTo>
                      <a:cubicBezTo>
                        <a:pt x="56" y="3"/>
                        <a:pt x="56" y="2"/>
                        <a:pt x="55" y="2"/>
                      </a:cubicBezTo>
                      <a:cubicBezTo>
                        <a:pt x="55" y="2"/>
                        <a:pt x="55" y="1"/>
                        <a:pt x="55" y="1"/>
                      </a:cubicBezTo>
                      <a:cubicBezTo>
                        <a:pt x="55" y="1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3" y="0"/>
                        <a:pt x="53" y="0"/>
                        <a:pt x="52" y="0"/>
                      </a:cubicBezTo>
                      <a:cubicBezTo>
                        <a:pt x="52" y="0"/>
                        <a:pt x="51" y="0"/>
                        <a:pt x="51" y="0"/>
                      </a:cubicBezTo>
                      <a:cubicBezTo>
                        <a:pt x="51" y="0"/>
                        <a:pt x="51" y="0"/>
                        <a:pt x="50" y="1"/>
                      </a:cubicBezTo>
                      <a:cubicBezTo>
                        <a:pt x="50" y="1"/>
                        <a:pt x="50" y="1"/>
                        <a:pt x="49" y="1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8" y="1"/>
                        <a:pt x="48" y="1"/>
                        <a:pt x="47" y="1"/>
                      </a:cubicBezTo>
                      <a:cubicBezTo>
                        <a:pt x="45" y="1"/>
                        <a:pt x="42" y="3"/>
                        <a:pt x="41" y="5"/>
                      </a:cubicBezTo>
                      <a:cubicBezTo>
                        <a:pt x="40" y="6"/>
                        <a:pt x="39" y="6"/>
                        <a:pt x="38" y="6"/>
                      </a:cubicBezTo>
                      <a:cubicBezTo>
                        <a:pt x="37" y="6"/>
                        <a:pt x="35" y="5"/>
                        <a:pt x="34" y="3"/>
                      </a:cubicBezTo>
                      <a:cubicBezTo>
                        <a:pt x="33" y="2"/>
                        <a:pt x="32" y="2"/>
                        <a:pt x="32" y="1"/>
                      </a:cubicBezTo>
                      <a:cubicBezTo>
                        <a:pt x="30" y="1"/>
                        <a:pt x="27" y="3"/>
                        <a:pt x="24" y="4"/>
                      </a:cubicBezTo>
                      <a:cubicBezTo>
                        <a:pt x="23" y="4"/>
                        <a:pt x="22" y="5"/>
                        <a:pt x="21" y="5"/>
                      </a:cubicBezTo>
                      <a:cubicBezTo>
                        <a:pt x="19" y="6"/>
                        <a:pt x="14" y="6"/>
                        <a:pt x="12" y="6"/>
                      </a:cubicBezTo>
                      <a:cubicBezTo>
                        <a:pt x="12" y="43"/>
                        <a:pt x="12" y="43"/>
                        <a:pt x="12" y="43"/>
                      </a:cubicBezTo>
                      <a:cubicBezTo>
                        <a:pt x="12" y="48"/>
                        <a:pt x="7" y="48"/>
                        <a:pt x="3" y="48"/>
                      </a:cubicBezTo>
                      <a:cubicBezTo>
                        <a:pt x="2" y="48"/>
                        <a:pt x="1" y="48"/>
                        <a:pt x="0" y="4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1" y="79"/>
                        <a:pt x="1" y="80"/>
                        <a:pt x="1" y="80"/>
                      </a:cubicBezTo>
                      <a:cubicBezTo>
                        <a:pt x="1" y="80"/>
                        <a:pt x="2" y="80"/>
                        <a:pt x="2" y="80"/>
                      </a:cubicBezTo>
                      <a:cubicBezTo>
                        <a:pt x="2" y="80"/>
                        <a:pt x="3" y="81"/>
                        <a:pt x="3" y="81"/>
                      </a:cubicBezTo>
                      <a:cubicBezTo>
                        <a:pt x="3" y="81"/>
                        <a:pt x="3" y="81"/>
                        <a:pt x="4" y="81"/>
                      </a:cubicBezTo>
                      <a:cubicBezTo>
                        <a:pt x="4" y="81"/>
                        <a:pt x="4" y="82"/>
                        <a:pt x="4" y="82"/>
                      </a:cubicBezTo>
                      <a:cubicBezTo>
                        <a:pt x="5" y="82"/>
                        <a:pt x="5" y="82"/>
                        <a:pt x="5" y="82"/>
                      </a:cubicBezTo>
                      <a:cubicBezTo>
                        <a:pt x="5" y="83"/>
                        <a:pt x="5" y="83"/>
                        <a:pt x="6" y="84"/>
                      </a:cubicBezTo>
                      <a:cubicBezTo>
                        <a:pt x="6" y="84"/>
                        <a:pt x="6" y="84"/>
                        <a:pt x="6" y="84"/>
                      </a:cubicBezTo>
                      <a:cubicBezTo>
                        <a:pt x="9" y="91"/>
                        <a:pt x="10" y="95"/>
                        <a:pt x="9" y="98"/>
                      </a:cubicBezTo>
                      <a:cubicBezTo>
                        <a:pt x="9" y="99"/>
                        <a:pt x="8" y="100"/>
                        <a:pt x="7" y="100"/>
                      </a:cubicBezTo>
                      <a:cubicBezTo>
                        <a:pt x="7" y="100"/>
                        <a:pt x="7" y="101"/>
                        <a:pt x="7" y="101"/>
                      </a:cubicBezTo>
                      <a:cubicBezTo>
                        <a:pt x="7" y="102"/>
                        <a:pt x="7" y="102"/>
                        <a:pt x="7" y="103"/>
                      </a:cubicBezTo>
                      <a:cubicBezTo>
                        <a:pt x="7" y="103"/>
                        <a:pt x="7" y="103"/>
                        <a:pt x="7" y="103"/>
                      </a:cubicBezTo>
                      <a:cubicBezTo>
                        <a:pt x="7" y="103"/>
                        <a:pt x="7" y="103"/>
                        <a:pt x="7" y="103"/>
                      </a:cubicBezTo>
                      <a:cubicBezTo>
                        <a:pt x="8" y="103"/>
                        <a:pt x="9" y="103"/>
                        <a:pt x="11" y="103"/>
                      </a:cubicBezTo>
                      <a:cubicBezTo>
                        <a:pt x="13" y="103"/>
                        <a:pt x="16" y="103"/>
                        <a:pt x="17" y="103"/>
                      </a:cubicBezTo>
                      <a:cubicBezTo>
                        <a:pt x="18" y="102"/>
                        <a:pt x="19" y="101"/>
                        <a:pt x="20" y="99"/>
                      </a:cubicBezTo>
                      <a:cubicBezTo>
                        <a:pt x="22" y="97"/>
                        <a:pt x="27" y="93"/>
                        <a:pt x="27" y="92"/>
                      </a:cubicBezTo>
                      <a:cubicBezTo>
                        <a:pt x="28" y="84"/>
                        <a:pt x="32" y="81"/>
                        <a:pt x="37" y="85"/>
                      </a:cubicBezTo>
                      <a:cubicBezTo>
                        <a:pt x="39" y="85"/>
                        <a:pt x="39" y="85"/>
                        <a:pt x="39" y="85"/>
                      </a:cubicBezTo>
                      <a:cubicBezTo>
                        <a:pt x="42" y="87"/>
                        <a:pt x="43" y="88"/>
                        <a:pt x="45" y="88"/>
                      </a:cubicBezTo>
                      <a:cubicBezTo>
                        <a:pt x="46" y="89"/>
                        <a:pt x="47" y="89"/>
                        <a:pt x="50" y="89"/>
                      </a:cubicBezTo>
                      <a:cubicBezTo>
                        <a:pt x="57" y="89"/>
                        <a:pt x="58" y="88"/>
                        <a:pt x="58" y="85"/>
                      </a:cubicBezTo>
                      <a:cubicBezTo>
                        <a:pt x="59" y="84"/>
                        <a:pt x="59" y="83"/>
                        <a:pt x="59" y="82"/>
                      </a:cubicBezTo>
                      <a:cubicBezTo>
                        <a:pt x="59" y="79"/>
                        <a:pt x="60" y="75"/>
                        <a:pt x="65" y="75"/>
                      </a:cubicBezTo>
                      <a:cubicBezTo>
                        <a:pt x="68" y="75"/>
                        <a:pt x="72" y="72"/>
                        <a:pt x="72" y="70"/>
                      </a:cubicBezTo>
                      <a:cubicBezTo>
                        <a:pt x="72" y="66"/>
                        <a:pt x="75" y="61"/>
                        <a:pt x="79" y="61"/>
                      </a:cubicBezTo>
                      <a:cubicBezTo>
                        <a:pt x="81" y="61"/>
                        <a:pt x="86" y="58"/>
                        <a:pt x="86" y="56"/>
                      </a:cubicBezTo>
                      <a:cubicBezTo>
                        <a:pt x="87" y="52"/>
                        <a:pt x="90" y="52"/>
                        <a:pt x="92" y="51"/>
                      </a:cubicBezTo>
                      <a:cubicBezTo>
                        <a:pt x="92" y="51"/>
                        <a:pt x="93" y="51"/>
                        <a:pt x="94" y="51"/>
                      </a:cubicBezTo>
                      <a:cubicBezTo>
                        <a:pt x="94" y="50"/>
                        <a:pt x="94" y="50"/>
                        <a:pt x="94" y="50"/>
                      </a:cubicBezTo>
                      <a:cubicBezTo>
                        <a:pt x="94" y="50"/>
                        <a:pt x="94" y="50"/>
                        <a:pt x="94" y="50"/>
                      </a:cubicBezTo>
                      <a:cubicBezTo>
                        <a:pt x="94" y="49"/>
                        <a:pt x="95" y="49"/>
                        <a:pt x="95" y="49"/>
                      </a:cubicBezTo>
                      <a:cubicBezTo>
                        <a:pt x="95" y="49"/>
                        <a:pt x="95" y="48"/>
                        <a:pt x="95" y="48"/>
                      </a:cubicBezTo>
                      <a:cubicBezTo>
                        <a:pt x="96" y="48"/>
                        <a:pt x="96" y="48"/>
                        <a:pt x="96" y="47"/>
                      </a:cubicBezTo>
                      <a:cubicBezTo>
                        <a:pt x="96" y="47"/>
                        <a:pt x="96" y="47"/>
                        <a:pt x="96" y="47"/>
                      </a:cubicBezTo>
                      <a:cubicBezTo>
                        <a:pt x="97" y="46"/>
                        <a:pt x="97" y="46"/>
                        <a:pt x="97" y="46"/>
                      </a:cubicBezTo>
                      <a:cubicBezTo>
                        <a:pt x="97" y="46"/>
                        <a:pt x="97" y="46"/>
                        <a:pt x="9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67" name="Freeform 1234">
                  <a:extLst>
                    <a:ext uri="{FF2B5EF4-FFF2-40B4-BE49-F238E27FC236}">
                      <a16:creationId xmlns:a16="http://schemas.microsoft.com/office/drawing/2014/main" id="{D3B01AD4-F4AD-A540-888D-75D4C01E76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9" y="3172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68" name="Freeform 1235">
                  <a:extLst>
                    <a:ext uri="{FF2B5EF4-FFF2-40B4-BE49-F238E27FC236}">
                      <a16:creationId xmlns:a16="http://schemas.microsoft.com/office/drawing/2014/main" id="{E8B2B94D-9A39-7B4C-8D83-DD63699FF6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6" y="317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69" name="Freeform 1236">
                  <a:extLst>
                    <a:ext uri="{FF2B5EF4-FFF2-40B4-BE49-F238E27FC236}">
                      <a16:creationId xmlns:a16="http://schemas.microsoft.com/office/drawing/2014/main" id="{037952A5-BB38-3648-BF44-AA4B50F978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" y="317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70" name="Freeform 1237">
                  <a:extLst>
                    <a:ext uri="{FF2B5EF4-FFF2-40B4-BE49-F238E27FC236}">
                      <a16:creationId xmlns:a16="http://schemas.microsoft.com/office/drawing/2014/main" id="{0C347512-F187-864B-BF6E-564908681D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" y="321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71" name="Freeform 1238">
                  <a:extLst>
                    <a:ext uri="{FF2B5EF4-FFF2-40B4-BE49-F238E27FC236}">
                      <a16:creationId xmlns:a16="http://schemas.microsoft.com/office/drawing/2014/main" id="{37062245-EF37-7F40-8E25-C8157E4DE4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2" y="3174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72" name="Freeform 1239">
                  <a:extLst>
                    <a:ext uri="{FF2B5EF4-FFF2-40B4-BE49-F238E27FC236}">
                      <a16:creationId xmlns:a16="http://schemas.microsoft.com/office/drawing/2014/main" id="{C56F7771-AD39-5544-8CA9-54948199A9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1" y="321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73" name="Freeform 1240">
                  <a:extLst>
                    <a:ext uri="{FF2B5EF4-FFF2-40B4-BE49-F238E27FC236}">
                      <a16:creationId xmlns:a16="http://schemas.microsoft.com/office/drawing/2014/main" id="{82209EE9-A461-B342-AC20-9289D773A6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0" y="32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74" name="Freeform 1241">
                  <a:extLst>
                    <a:ext uri="{FF2B5EF4-FFF2-40B4-BE49-F238E27FC236}">
                      <a16:creationId xmlns:a16="http://schemas.microsoft.com/office/drawing/2014/main" id="{AB9EC7EC-54D9-F646-814A-806DD2C333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4" y="3175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75" name="Freeform 1242">
                  <a:extLst>
                    <a:ext uri="{FF2B5EF4-FFF2-40B4-BE49-F238E27FC236}">
                      <a16:creationId xmlns:a16="http://schemas.microsoft.com/office/drawing/2014/main" id="{16DAAF68-85D7-AF45-9717-73EABD0F8E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2" y="321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76" name="Freeform 1243">
                  <a:extLst>
                    <a:ext uri="{FF2B5EF4-FFF2-40B4-BE49-F238E27FC236}">
                      <a16:creationId xmlns:a16="http://schemas.microsoft.com/office/drawing/2014/main" id="{763D8C16-8F9E-2349-97C5-53105259C8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6" y="3177"/>
                  <a:ext cx="0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77" name="Freeform 1244">
                  <a:extLst>
                    <a:ext uri="{FF2B5EF4-FFF2-40B4-BE49-F238E27FC236}">
                      <a16:creationId xmlns:a16="http://schemas.microsoft.com/office/drawing/2014/main" id="{3C17C494-70C7-164D-9464-A92A1E883A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320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78" name="Freeform 1245">
                  <a:extLst>
                    <a:ext uri="{FF2B5EF4-FFF2-40B4-BE49-F238E27FC236}">
                      <a16:creationId xmlns:a16="http://schemas.microsoft.com/office/drawing/2014/main" id="{D2C6B98E-4A4D-1742-B426-7ED9A26652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1" y="317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79" name="Freeform 1246">
                  <a:extLst>
                    <a:ext uri="{FF2B5EF4-FFF2-40B4-BE49-F238E27FC236}">
                      <a16:creationId xmlns:a16="http://schemas.microsoft.com/office/drawing/2014/main" id="{91E8CC98-EBE9-4146-BD73-466A273BE9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1" y="32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80" name="Freeform 1247">
                  <a:extLst>
                    <a:ext uri="{FF2B5EF4-FFF2-40B4-BE49-F238E27FC236}">
                      <a16:creationId xmlns:a16="http://schemas.microsoft.com/office/drawing/2014/main" id="{BECF576C-1E37-E744-9421-CEE13A1008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7" y="3205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81" name="Freeform 1248">
                  <a:extLst>
                    <a:ext uri="{FF2B5EF4-FFF2-40B4-BE49-F238E27FC236}">
                      <a16:creationId xmlns:a16="http://schemas.microsoft.com/office/drawing/2014/main" id="{316F0DEC-AA15-784A-838C-F3D8B51C35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7" y="321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82" name="Freeform 1249">
                  <a:extLst>
                    <a:ext uri="{FF2B5EF4-FFF2-40B4-BE49-F238E27FC236}">
                      <a16:creationId xmlns:a16="http://schemas.microsoft.com/office/drawing/2014/main" id="{6F942B3A-B0C9-884B-8316-C327EF0CB3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3209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83" name="Freeform 1250">
                  <a:extLst>
                    <a:ext uri="{FF2B5EF4-FFF2-40B4-BE49-F238E27FC236}">
                      <a16:creationId xmlns:a16="http://schemas.microsoft.com/office/drawing/2014/main" id="{DFD262CD-6518-C442-82C5-22FAB1CF92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3" y="3261"/>
                  <a:ext cx="10" cy="14"/>
                </a:xfrm>
                <a:custGeom>
                  <a:avLst/>
                  <a:gdLst>
                    <a:gd name="T0" fmla="*/ 10 w 11"/>
                    <a:gd name="T1" fmla="*/ 3 h 15"/>
                    <a:gd name="T2" fmla="*/ 9 w 11"/>
                    <a:gd name="T3" fmla="*/ 2 h 15"/>
                    <a:gd name="T4" fmla="*/ 6 w 11"/>
                    <a:gd name="T5" fmla="*/ 0 h 15"/>
                    <a:gd name="T6" fmla="*/ 0 w 11"/>
                    <a:gd name="T7" fmla="*/ 7 h 15"/>
                    <a:gd name="T8" fmla="*/ 5 w 11"/>
                    <a:gd name="T9" fmla="*/ 15 h 15"/>
                    <a:gd name="T10" fmla="*/ 7 w 11"/>
                    <a:gd name="T11" fmla="*/ 15 h 15"/>
                    <a:gd name="T12" fmla="*/ 9 w 11"/>
                    <a:gd name="T13" fmla="*/ 14 h 15"/>
                    <a:gd name="T14" fmla="*/ 10 w 11"/>
                    <a:gd name="T15" fmla="*/ 13 h 15"/>
                    <a:gd name="T16" fmla="*/ 10 w 11"/>
                    <a:gd name="T17" fmla="*/ 12 h 15"/>
                    <a:gd name="T18" fmla="*/ 11 w 11"/>
                    <a:gd name="T19" fmla="*/ 11 h 15"/>
                    <a:gd name="T20" fmla="*/ 11 w 11"/>
                    <a:gd name="T21" fmla="*/ 11 h 15"/>
                    <a:gd name="T22" fmla="*/ 10 w 11"/>
                    <a:gd name="T2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" h="15">
                      <a:moveTo>
                        <a:pt x="10" y="3"/>
                      </a:moveTo>
                      <a:cubicBezTo>
                        <a:pt x="10" y="3"/>
                        <a:pt x="9" y="2"/>
                        <a:pt x="9" y="2"/>
                      </a:cubicBezTo>
                      <a:cubicBezTo>
                        <a:pt x="8" y="1"/>
                        <a:pt x="6" y="0"/>
                        <a:pt x="6" y="0"/>
                      </a:cubicBezTo>
                      <a:cubicBezTo>
                        <a:pt x="4" y="1"/>
                        <a:pt x="0" y="5"/>
                        <a:pt x="0" y="7"/>
                      </a:cubicBezTo>
                      <a:cubicBezTo>
                        <a:pt x="0" y="8"/>
                        <a:pt x="3" y="15"/>
                        <a:pt x="5" y="15"/>
                      </a:cubicBezTo>
                      <a:cubicBezTo>
                        <a:pt x="6" y="15"/>
                        <a:pt x="6" y="15"/>
                        <a:pt x="7" y="15"/>
                      </a:cubicBezTo>
                      <a:cubicBezTo>
                        <a:pt x="9" y="15"/>
                        <a:pt x="9" y="15"/>
                        <a:pt x="9" y="14"/>
                      </a:cubicBezTo>
                      <a:cubicBezTo>
                        <a:pt x="9" y="14"/>
                        <a:pt x="9" y="13"/>
                        <a:pt x="10" y="13"/>
                      </a:cubicBezTo>
                      <a:cubicBezTo>
                        <a:pt x="10" y="13"/>
                        <a:pt x="10" y="12"/>
                        <a:pt x="10" y="12"/>
                      </a:cubicBezTo>
                      <a:cubicBezTo>
                        <a:pt x="10" y="12"/>
                        <a:pt x="10" y="11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8"/>
                        <a:pt x="10" y="5"/>
                        <a:pt x="1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84" name="Freeform 1251">
                  <a:extLst>
                    <a:ext uri="{FF2B5EF4-FFF2-40B4-BE49-F238E27FC236}">
                      <a16:creationId xmlns:a16="http://schemas.microsoft.com/office/drawing/2014/main" id="{85CF68A4-F93C-744B-94D0-93ECE374AD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5" y="3293"/>
                  <a:ext cx="19" cy="21"/>
                </a:xfrm>
                <a:custGeom>
                  <a:avLst/>
                  <a:gdLst>
                    <a:gd name="T0" fmla="*/ 17 w 20"/>
                    <a:gd name="T1" fmla="*/ 4 h 22"/>
                    <a:gd name="T2" fmla="*/ 14 w 20"/>
                    <a:gd name="T3" fmla="*/ 1 h 22"/>
                    <a:gd name="T4" fmla="*/ 13 w 20"/>
                    <a:gd name="T5" fmla="*/ 0 h 22"/>
                    <a:gd name="T6" fmla="*/ 6 w 20"/>
                    <a:gd name="T7" fmla="*/ 4 h 22"/>
                    <a:gd name="T8" fmla="*/ 6 w 20"/>
                    <a:gd name="T9" fmla="*/ 5 h 22"/>
                    <a:gd name="T10" fmla="*/ 0 w 20"/>
                    <a:gd name="T11" fmla="*/ 14 h 22"/>
                    <a:gd name="T12" fmla="*/ 5 w 20"/>
                    <a:gd name="T13" fmla="*/ 21 h 22"/>
                    <a:gd name="T14" fmla="*/ 7 w 20"/>
                    <a:gd name="T15" fmla="*/ 22 h 22"/>
                    <a:gd name="T16" fmla="*/ 9 w 20"/>
                    <a:gd name="T17" fmla="*/ 17 h 22"/>
                    <a:gd name="T18" fmla="*/ 14 w 20"/>
                    <a:gd name="T19" fmla="*/ 15 h 22"/>
                    <a:gd name="T20" fmla="*/ 15 w 20"/>
                    <a:gd name="T21" fmla="*/ 15 h 22"/>
                    <a:gd name="T22" fmla="*/ 16 w 20"/>
                    <a:gd name="T23" fmla="*/ 15 h 22"/>
                    <a:gd name="T24" fmla="*/ 19 w 20"/>
                    <a:gd name="T25" fmla="*/ 11 h 22"/>
                    <a:gd name="T26" fmla="*/ 20 w 20"/>
                    <a:gd name="T27" fmla="*/ 8 h 22"/>
                    <a:gd name="T28" fmla="*/ 17 w 20"/>
                    <a:gd name="T29" fmla="*/ 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" h="22">
                      <a:moveTo>
                        <a:pt x="17" y="4"/>
                      </a:moveTo>
                      <a:cubicBezTo>
                        <a:pt x="16" y="3"/>
                        <a:pt x="15" y="2"/>
                        <a:pt x="14" y="1"/>
                      </a:cubicBezTo>
                      <a:cubicBezTo>
                        <a:pt x="14" y="1"/>
                        <a:pt x="14" y="1"/>
                        <a:pt x="13" y="0"/>
                      </a:cubicBezTo>
                      <a:cubicBezTo>
                        <a:pt x="11" y="1"/>
                        <a:pt x="7" y="3"/>
                        <a:pt x="6" y="4"/>
                      </a:cubicBezTo>
                      <a:cubicBezTo>
                        <a:pt x="6" y="4"/>
                        <a:pt x="6" y="5"/>
                        <a:pt x="6" y="5"/>
                      </a:cubicBezTo>
                      <a:cubicBezTo>
                        <a:pt x="4" y="7"/>
                        <a:pt x="1" y="12"/>
                        <a:pt x="0" y="14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8" y="20"/>
                        <a:pt x="8" y="19"/>
                        <a:pt x="9" y="17"/>
                      </a:cubicBezTo>
                      <a:cubicBezTo>
                        <a:pt x="10" y="16"/>
                        <a:pt x="11" y="15"/>
                        <a:pt x="14" y="15"/>
                      </a:cubicBezTo>
                      <a:cubicBezTo>
                        <a:pt x="14" y="15"/>
                        <a:pt x="15" y="15"/>
                        <a:pt x="15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7" y="13"/>
                        <a:pt x="18" y="12"/>
                        <a:pt x="19" y="11"/>
                      </a:cubicBezTo>
                      <a:cubicBezTo>
                        <a:pt x="20" y="10"/>
                        <a:pt x="20" y="9"/>
                        <a:pt x="20" y="8"/>
                      </a:cubicBezTo>
                      <a:cubicBezTo>
                        <a:pt x="20" y="7"/>
                        <a:pt x="18" y="5"/>
                        <a:pt x="17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85" name="Freeform 1252">
                  <a:extLst>
                    <a:ext uri="{FF2B5EF4-FFF2-40B4-BE49-F238E27FC236}">
                      <a16:creationId xmlns:a16="http://schemas.microsoft.com/office/drawing/2014/main" id="{1CFCCDF1-2083-324C-8870-A4AA0F5BF4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44" y="3219"/>
                  <a:ext cx="167" cy="147"/>
                </a:xfrm>
                <a:custGeom>
                  <a:avLst/>
                  <a:gdLst>
                    <a:gd name="T0" fmla="*/ 167 w 175"/>
                    <a:gd name="T1" fmla="*/ 62 h 154"/>
                    <a:gd name="T2" fmla="*/ 163 w 175"/>
                    <a:gd name="T3" fmla="*/ 63 h 154"/>
                    <a:gd name="T4" fmla="*/ 152 w 175"/>
                    <a:gd name="T5" fmla="*/ 51 h 154"/>
                    <a:gd name="T6" fmla="*/ 163 w 175"/>
                    <a:gd name="T7" fmla="*/ 41 h 154"/>
                    <a:gd name="T8" fmla="*/ 166 w 175"/>
                    <a:gd name="T9" fmla="*/ 40 h 154"/>
                    <a:gd name="T10" fmla="*/ 166 w 175"/>
                    <a:gd name="T11" fmla="*/ 37 h 154"/>
                    <a:gd name="T12" fmla="*/ 167 w 175"/>
                    <a:gd name="T13" fmla="*/ 33 h 154"/>
                    <a:gd name="T14" fmla="*/ 167 w 175"/>
                    <a:gd name="T15" fmla="*/ 30 h 154"/>
                    <a:gd name="T16" fmla="*/ 166 w 175"/>
                    <a:gd name="T17" fmla="*/ 26 h 154"/>
                    <a:gd name="T18" fmla="*/ 159 w 175"/>
                    <a:gd name="T19" fmla="*/ 8 h 154"/>
                    <a:gd name="T20" fmla="*/ 158 w 175"/>
                    <a:gd name="T21" fmla="*/ 3 h 154"/>
                    <a:gd name="T22" fmla="*/ 141 w 175"/>
                    <a:gd name="T23" fmla="*/ 0 h 154"/>
                    <a:gd name="T24" fmla="*/ 136 w 175"/>
                    <a:gd name="T25" fmla="*/ 0 h 154"/>
                    <a:gd name="T26" fmla="*/ 135 w 175"/>
                    <a:gd name="T27" fmla="*/ 2 h 154"/>
                    <a:gd name="T28" fmla="*/ 134 w 175"/>
                    <a:gd name="T29" fmla="*/ 4 h 154"/>
                    <a:gd name="T30" fmla="*/ 116 w 175"/>
                    <a:gd name="T31" fmla="*/ 16 h 154"/>
                    <a:gd name="T32" fmla="*/ 100 w 175"/>
                    <a:gd name="T33" fmla="*/ 33 h 154"/>
                    <a:gd name="T34" fmla="*/ 74 w 175"/>
                    <a:gd name="T35" fmla="*/ 40 h 154"/>
                    <a:gd name="T36" fmla="*/ 68 w 175"/>
                    <a:gd name="T37" fmla="*/ 43 h 154"/>
                    <a:gd name="T38" fmla="*/ 51 w 175"/>
                    <a:gd name="T39" fmla="*/ 58 h 154"/>
                    <a:gd name="T40" fmla="*/ 40 w 175"/>
                    <a:gd name="T41" fmla="*/ 52 h 154"/>
                    <a:gd name="T42" fmla="*/ 39 w 175"/>
                    <a:gd name="T43" fmla="*/ 36 h 154"/>
                    <a:gd name="T44" fmla="*/ 39 w 175"/>
                    <a:gd name="T45" fmla="*/ 36 h 154"/>
                    <a:gd name="T46" fmla="*/ 38 w 175"/>
                    <a:gd name="T47" fmla="*/ 35 h 154"/>
                    <a:gd name="T48" fmla="*/ 37 w 175"/>
                    <a:gd name="T49" fmla="*/ 35 h 154"/>
                    <a:gd name="T50" fmla="*/ 30 w 175"/>
                    <a:gd name="T51" fmla="*/ 81 h 154"/>
                    <a:gd name="T52" fmla="*/ 14 w 175"/>
                    <a:gd name="T53" fmla="*/ 83 h 154"/>
                    <a:gd name="T54" fmla="*/ 4 w 175"/>
                    <a:gd name="T55" fmla="*/ 75 h 154"/>
                    <a:gd name="T56" fmla="*/ 3 w 175"/>
                    <a:gd name="T57" fmla="*/ 78 h 154"/>
                    <a:gd name="T58" fmla="*/ 2 w 175"/>
                    <a:gd name="T59" fmla="*/ 79 h 154"/>
                    <a:gd name="T60" fmla="*/ 0 w 175"/>
                    <a:gd name="T61" fmla="*/ 79 h 154"/>
                    <a:gd name="T62" fmla="*/ 18 w 175"/>
                    <a:gd name="T63" fmla="*/ 117 h 154"/>
                    <a:gd name="T64" fmla="*/ 16 w 175"/>
                    <a:gd name="T65" fmla="*/ 130 h 154"/>
                    <a:gd name="T66" fmla="*/ 20 w 175"/>
                    <a:gd name="T67" fmla="*/ 144 h 154"/>
                    <a:gd name="T68" fmla="*/ 24 w 175"/>
                    <a:gd name="T69" fmla="*/ 148 h 154"/>
                    <a:gd name="T70" fmla="*/ 36 w 175"/>
                    <a:gd name="T71" fmla="*/ 153 h 154"/>
                    <a:gd name="T72" fmla="*/ 61 w 175"/>
                    <a:gd name="T73" fmla="*/ 144 h 154"/>
                    <a:gd name="T74" fmla="*/ 94 w 175"/>
                    <a:gd name="T75" fmla="*/ 143 h 154"/>
                    <a:gd name="T76" fmla="*/ 106 w 175"/>
                    <a:gd name="T77" fmla="*/ 138 h 154"/>
                    <a:gd name="T78" fmla="*/ 170 w 175"/>
                    <a:gd name="T79" fmla="*/ 74 h 154"/>
                    <a:gd name="T80" fmla="*/ 175 w 175"/>
                    <a:gd name="T81" fmla="*/ 58 h 154"/>
                    <a:gd name="T82" fmla="*/ 173 w 175"/>
                    <a:gd name="T83" fmla="*/ 58 h 154"/>
                    <a:gd name="T84" fmla="*/ 171 w 175"/>
                    <a:gd name="T85" fmla="*/ 58 h 154"/>
                    <a:gd name="T86" fmla="*/ 169 w 175"/>
                    <a:gd name="T87" fmla="*/ 59 h 154"/>
                    <a:gd name="T88" fmla="*/ 168 w 175"/>
                    <a:gd name="T89" fmla="*/ 61 h 154"/>
                    <a:gd name="T90" fmla="*/ 136 w 175"/>
                    <a:gd name="T91" fmla="*/ 95 h 154"/>
                    <a:gd name="T92" fmla="*/ 135 w 175"/>
                    <a:gd name="T93" fmla="*/ 97 h 154"/>
                    <a:gd name="T94" fmla="*/ 131 w 175"/>
                    <a:gd name="T95" fmla="*/ 97 h 154"/>
                    <a:gd name="T96" fmla="*/ 126 w 175"/>
                    <a:gd name="T97" fmla="*/ 103 h 154"/>
                    <a:gd name="T98" fmla="*/ 111 w 175"/>
                    <a:gd name="T99" fmla="*/ 92 h 154"/>
                    <a:gd name="T100" fmla="*/ 129 w 175"/>
                    <a:gd name="T101" fmla="*/ 74 h 154"/>
                    <a:gd name="T102" fmla="*/ 140 w 175"/>
                    <a:gd name="T103" fmla="*/ 86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75" h="154">
                      <a:moveTo>
                        <a:pt x="168" y="61"/>
                      </a:moveTo>
                      <a:cubicBezTo>
                        <a:pt x="168" y="61"/>
                        <a:pt x="168" y="61"/>
                        <a:pt x="167" y="62"/>
                      </a:cubicBezTo>
                      <a:cubicBezTo>
                        <a:pt x="167" y="62"/>
                        <a:pt x="167" y="62"/>
                        <a:pt x="167" y="62"/>
                      </a:cubicBezTo>
                      <a:cubicBezTo>
                        <a:pt x="167" y="62"/>
                        <a:pt x="166" y="62"/>
                        <a:pt x="166" y="62"/>
                      </a:cubicBezTo>
                      <a:cubicBezTo>
                        <a:pt x="166" y="63"/>
                        <a:pt x="165" y="63"/>
                        <a:pt x="164" y="63"/>
                      </a:cubicBezTo>
                      <a:cubicBezTo>
                        <a:pt x="164" y="63"/>
                        <a:pt x="164" y="63"/>
                        <a:pt x="163" y="63"/>
                      </a:cubicBezTo>
                      <a:cubicBezTo>
                        <a:pt x="163" y="63"/>
                        <a:pt x="163" y="63"/>
                        <a:pt x="163" y="63"/>
                      </a:cubicBezTo>
                      <a:cubicBezTo>
                        <a:pt x="162" y="63"/>
                        <a:pt x="161" y="63"/>
                        <a:pt x="161" y="63"/>
                      </a:cubicBezTo>
                      <a:cubicBezTo>
                        <a:pt x="156" y="63"/>
                        <a:pt x="152" y="52"/>
                        <a:pt x="152" y="51"/>
                      </a:cubicBezTo>
                      <a:cubicBezTo>
                        <a:pt x="152" y="48"/>
                        <a:pt x="158" y="40"/>
                        <a:pt x="162" y="40"/>
                      </a:cubicBezTo>
                      <a:cubicBezTo>
                        <a:pt x="162" y="40"/>
                        <a:pt x="163" y="41"/>
                        <a:pt x="163" y="41"/>
                      </a:cubicBezTo>
                      <a:cubicBezTo>
                        <a:pt x="163" y="41"/>
                        <a:pt x="163" y="41"/>
                        <a:pt x="163" y="41"/>
                      </a:cubicBezTo>
                      <a:cubicBezTo>
                        <a:pt x="164" y="41"/>
                        <a:pt x="165" y="42"/>
                        <a:pt x="166" y="42"/>
                      </a:cubicBezTo>
                      <a:cubicBezTo>
                        <a:pt x="166" y="42"/>
                        <a:pt x="166" y="42"/>
                        <a:pt x="166" y="42"/>
                      </a:cubicBezTo>
                      <a:cubicBezTo>
                        <a:pt x="166" y="41"/>
                        <a:pt x="166" y="41"/>
                        <a:pt x="166" y="40"/>
                      </a:cubicBezTo>
                      <a:cubicBezTo>
                        <a:pt x="166" y="40"/>
                        <a:pt x="166" y="40"/>
                        <a:pt x="166" y="40"/>
                      </a:cubicBezTo>
                      <a:cubicBezTo>
                        <a:pt x="166" y="39"/>
                        <a:pt x="166" y="38"/>
                        <a:pt x="166" y="38"/>
                      </a:cubicBezTo>
                      <a:cubicBezTo>
                        <a:pt x="166" y="38"/>
                        <a:pt x="166" y="38"/>
                        <a:pt x="166" y="37"/>
                      </a:cubicBezTo>
                      <a:cubicBezTo>
                        <a:pt x="167" y="37"/>
                        <a:pt x="167" y="36"/>
                        <a:pt x="167" y="35"/>
                      </a:cubicBezTo>
                      <a:cubicBezTo>
                        <a:pt x="167" y="35"/>
                        <a:pt x="167" y="35"/>
                        <a:pt x="167" y="35"/>
                      </a:cubicBezTo>
                      <a:cubicBezTo>
                        <a:pt x="167" y="34"/>
                        <a:pt x="167" y="33"/>
                        <a:pt x="167" y="33"/>
                      </a:cubicBezTo>
                      <a:cubicBezTo>
                        <a:pt x="167" y="32"/>
                        <a:pt x="167" y="32"/>
                        <a:pt x="167" y="32"/>
                      </a:cubicBezTo>
                      <a:cubicBezTo>
                        <a:pt x="167" y="31"/>
                        <a:pt x="167" y="31"/>
                        <a:pt x="167" y="30"/>
                      </a:cubicBezTo>
                      <a:cubicBezTo>
                        <a:pt x="167" y="30"/>
                        <a:pt x="167" y="30"/>
                        <a:pt x="167" y="30"/>
                      </a:cubicBezTo>
                      <a:cubicBezTo>
                        <a:pt x="167" y="29"/>
                        <a:pt x="167" y="28"/>
                        <a:pt x="166" y="28"/>
                      </a:cubicBezTo>
                      <a:cubicBezTo>
                        <a:pt x="166" y="28"/>
                        <a:pt x="166" y="27"/>
                        <a:pt x="166" y="27"/>
                      </a:cubicBezTo>
                      <a:cubicBezTo>
                        <a:pt x="166" y="27"/>
                        <a:pt x="166" y="26"/>
                        <a:pt x="166" y="26"/>
                      </a:cubicBezTo>
                      <a:cubicBezTo>
                        <a:pt x="166" y="26"/>
                        <a:pt x="166" y="26"/>
                        <a:pt x="166" y="26"/>
                      </a:cubicBezTo>
                      <a:cubicBezTo>
                        <a:pt x="166" y="25"/>
                        <a:pt x="166" y="25"/>
                        <a:pt x="166" y="25"/>
                      </a:cubicBezTo>
                      <a:cubicBezTo>
                        <a:pt x="164" y="24"/>
                        <a:pt x="162" y="18"/>
                        <a:pt x="159" y="8"/>
                      </a:cubicBezTo>
                      <a:cubicBezTo>
                        <a:pt x="159" y="6"/>
                        <a:pt x="159" y="4"/>
                        <a:pt x="158" y="3"/>
                      </a:cubicBezTo>
                      <a:cubicBezTo>
                        <a:pt x="158" y="3"/>
                        <a:pt x="158" y="3"/>
                        <a:pt x="158" y="3"/>
                      </a:cubicBezTo>
                      <a:cubicBezTo>
                        <a:pt x="158" y="3"/>
                        <a:pt x="158" y="3"/>
                        <a:pt x="158" y="3"/>
                      </a:cubicBezTo>
                      <a:cubicBezTo>
                        <a:pt x="157" y="3"/>
                        <a:pt x="155" y="3"/>
                        <a:pt x="154" y="3"/>
                      </a:cubicBezTo>
                      <a:cubicBezTo>
                        <a:pt x="149" y="3"/>
                        <a:pt x="146" y="2"/>
                        <a:pt x="145" y="0"/>
                      </a:cubicBezTo>
                      <a:cubicBezTo>
                        <a:pt x="145" y="0"/>
                        <a:pt x="142" y="0"/>
                        <a:pt x="141" y="0"/>
                      </a:cubicBezTo>
                      <a:cubicBezTo>
                        <a:pt x="139" y="0"/>
                        <a:pt x="138" y="0"/>
                        <a:pt x="137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37" y="0"/>
                        <a:pt x="136" y="0"/>
                        <a:pt x="136" y="0"/>
                      </a:cubicBezTo>
                      <a:cubicBezTo>
                        <a:pt x="136" y="1"/>
                        <a:pt x="136" y="1"/>
                        <a:pt x="136" y="1"/>
                      </a:cubicBezTo>
                      <a:cubicBezTo>
                        <a:pt x="136" y="1"/>
                        <a:pt x="136" y="2"/>
                        <a:pt x="135" y="2"/>
                      </a:cubicBezTo>
                      <a:cubicBezTo>
                        <a:pt x="135" y="2"/>
                        <a:pt x="135" y="2"/>
                        <a:pt x="135" y="2"/>
                      </a:cubicBezTo>
                      <a:cubicBezTo>
                        <a:pt x="135" y="3"/>
                        <a:pt x="135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4"/>
                        <a:pt x="134" y="4"/>
                        <a:pt x="134" y="4"/>
                      </a:cubicBezTo>
                      <a:cubicBezTo>
                        <a:pt x="132" y="6"/>
                        <a:pt x="131" y="6"/>
                        <a:pt x="129" y="6"/>
                      </a:cubicBezTo>
                      <a:cubicBezTo>
                        <a:pt x="127" y="7"/>
                        <a:pt x="127" y="7"/>
                        <a:pt x="127" y="7"/>
                      </a:cubicBezTo>
                      <a:cubicBezTo>
                        <a:pt x="126" y="12"/>
                        <a:pt x="120" y="16"/>
                        <a:pt x="116" y="16"/>
                      </a:cubicBezTo>
                      <a:cubicBezTo>
                        <a:pt x="115" y="16"/>
                        <a:pt x="113" y="19"/>
                        <a:pt x="113" y="21"/>
                      </a:cubicBezTo>
                      <a:cubicBezTo>
                        <a:pt x="113" y="26"/>
                        <a:pt x="107" y="30"/>
                        <a:pt x="102" y="30"/>
                      </a:cubicBezTo>
                      <a:cubicBezTo>
                        <a:pt x="100" y="30"/>
                        <a:pt x="100" y="30"/>
                        <a:pt x="100" y="33"/>
                      </a:cubicBezTo>
                      <a:cubicBezTo>
                        <a:pt x="100" y="34"/>
                        <a:pt x="100" y="36"/>
                        <a:pt x="99" y="37"/>
                      </a:cubicBezTo>
                      <a:cubicBezTo>
                        <a:pt x="98" y="43"/>
                        <a:pt x="94" y="44"/>
                        <a:pt x="87" y="44"/>
                      </a:cubicBezTo>
                      <a:cubicBezTo>
                        <a:pt x="80" y="44"/>
                        <a:pt x="78" y="43"/>
                        <a:pt x="74" y="40"/>
                      </a:cubicBezTo>
                      <a:cubicBezTo>
                        <a:pt x="72" y="39"/>
                        <a:pt x="72" y="39"/>
                        <a:pt x="72" y="39"/>
                      </a:cubicBezTo>
                      <a:cubicBezTo>
                        <a:pt x="71" y="38"/>
                        <a:pt x="71" y="38"/>
                        <a:pt x="70" y="38"/>
                      </a:cubicBezTo>
                      <a:cubicBezTo>
                        <a:pt x="69" y="38"/>
                        <a:pt x="68" y="41"/>
                        <a:pt x="68" y="43"/>
                      </a:cubicBezTo>
                      <a:cubicBezTo>
                        <a:pt x="67" y="46"/>
                        <a:pt x="64" y="49"/>
                        <a:pt x="60" y="53"/>
                      </a:cubicBezTo>
                      <a:cubicBezTo>
                        <a:pt x="59" y="54"/>
                        <a:pt x="58" y="55"/>
                        <a:pt x="57" y="56"/>
                      </a:cubicBezTo>
                      <a:cubicBezTo>
                        <a:pt x="56" y="58"/>
                        <a:pt x="54" y="58"/>
                        <a:pt x="51" y="58"/>
                      </a:cubicBezTo>
                      <a:cubicBezTo>
                        <a:pt x="50" y="58"/>
                        <a:pt x="48" y="58"/>
                        <a:pt x="47" y="58"/>
                      </a:cubicBezTo>
                      <a:cubicBezTo>
                        <a:pt x="44" y="57"/>
                        <a:pt x="42" y="58"/>
                        <a:pt x="41" y="56"/>
                      </a:cubicBezTo>
                      <a:cubicBezTo>
                        <a:pt x="40" y="55"/>
                        <a:pt x="40" y="53"/>
                        <a:pt x="40" y="52"/>
                      </a:cubicBezTo>
                      <a:cubicBezTo>
                        <a:pt x="40" y="51"/>
                        <a:pt x="40" y="51"/>
                        <a:pt x="40" y="51"/>
                      </a:cubicBezTo>
                      <a:cubicBezTo>
                        <a:pt x="40" y="48"/>
                        <a:pt x="42" y="48"/>
                        <a:pt x="42" y="47"/>
                      </a:cubicBezTo>
                      <a:cubicBezTo>
                        <a:pt x="43" y="46"/>
                        <a:pt x="42" y="43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8" y="36"/>
                        <a:pt x="38" y="35"/>
                        <a:pt x="38" y="35"/>
                      </a:cubicBezTo>
                      <a:cubicBezTo>
                        <a:pt x="38" y="35"/>
                        <a:pt x="38" y="35"/>
                        <a:pt x="38" y="35"/>
                      </a:cubicBezTo>
                      <a:cubicBezTo>
                        <a:pt x="38" y="35"/>
                        <a:pt x="38" y="35"/>
                        <a:pt x="38" y="35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7" y="73"/>
                        <a:pt x="37" y="73"/>
                        <a:pt x="37" y="73"/>
                      </a:cubicBezTo>
                      <a:cubicBezTo>
                        <a:pt x="37" y="76"/>
                        <a:pt x="34" y="78"/>
                        <a:pt x="32" y="80"/>
                      </a:cubicBezTo>
                      <a:cubicBezTo>
                        <a:pt x="31" y="80"/>
                        <a:pt x="30" y="81"/>
                        <a:pt x="30" y="81"/>
                      </a:cubicBezTo>
                      <a:cubicBezTo>
                        <a:pt x="29" y="83"/>
                        <a:pt x="26" y="83"/>
                        <a:pt x="24" y="83"/>
                      </a:cubicBezTo>
                      <a:cubicBezTo>
                        <a:pt x="23" y="83"/>
                        <a:pt x="21" y="83"/>
                        <a:pt x="19" y="83"/>
                      </a:cubicBezTo>
                      <a:cubicBezTo>
                        <a:pt x="17" y="83"/>
                        <a:pt x="15" y="83"/>
                        <a:pt x="14" y="83"/>
                      </a:cubicBezTo>
                      <a:cubicBezTo>
                        <a:pt x="9" y="83"/>
                        <a:pt x="8" y="79"/>
                        <a:pt x="7" y="77"/>
                      </a:cubicBezTo>
                      <a:cubicBezTo>
                        <a:pt x="7" y="76"/>
                        <a:pt x="7" y="75"/>
                        <a:pt x="6" y="74"/>
                      </a:cubicBezTo>
                      <a:cubicBezTo>
                        <a:pt x="6" y="73"/>
                        <a:pt x="4" y="74"/>
                        <a:pt x="4" y="75"/>
                      </a:cubicBezTo>
                      <a:cubicBezTo>
                        <a:pt x="3" y="76"/>
                        <a:pt x="3" y="76"/>
                        <a:pt x="3" y="76"/>
                      </a:cubicBezTo>
                      <a:cubicBezTo>
                        <a:pt x="3" y="76"/>
                        <a:pt x="3" y="77"/>
                        <a:pt x="3" y="77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8"/>
                        <a:pt x="2" y="78"/>
                        <a:pt x="2" y="79"/>
                      </a:cubicBezTo>
                      <a:cubicBezTo>
                        <a:pt x="2" y="79"/>
                        <a:pt x="2" y="79"/>
                        <a:pt x="2" y="79"/>
                      </a:cubicBezTo>
                      <a:cubicBezTo>
                        <a:pt x="2" y="79"/>
                        <a:pt x="2" y="79"/>
                        <a:pt x="2" y="79"/>
                      </a:cubicBezTo>
                      <a:cubicBezTo>
                        <a:pt x="1" y="79"/>
                        <a:pt x="1" y="79"/>
                        <a:pt x="1" y="79"/>
                      </a:cubicBezTo>
                      <a:cubicBezTo>
                        <a:pt x="1" y="79"/>
                        <a:pt x="0" y="79"/>
                        <a:pt x="0" y="79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3" y="84"/>
                        <a:pt x="6" y="90"/>
                        <a:pt x="7" y="95"/>
                      </a:cubicBezTo>
                      <a:cubicBezTo>
                        <a:pt x="8" y="99"/>
                        <a:pt x="11" y="104"/>
                        <a:pt x="14" y="108"/>
                      </a:cubicBezTo>
                      <a:cubicBezTo>
                        <a:pt x="15" y="112"/>
                        <a:pt x="17" y="114"/>
                        <a:pt x="18" y="117"/>
                      </a:cubicBezTo>
                      <a:cubicBezTo>
                        <a:pt x="18" y="118"/>
                        <a:pt x="18" y="118"/>
                        <a:pt x="18" y="118"/>
                      </a:cubicBezTo>
                      <a:cubicBezTo>
                        <a:pt x="20" y="122"/>
                        <a:pt x="21" y="126"/>
                        <a:pt x="19" y="128"/>
                      </a:cubicBezTo>
                      <a:cubicBezTo>
                        <a:pt x="19" y="129"/>
                        <a:pt x="18" y="130"/>
                        <a:pt x="16" y="130"/>
                      </a:cubicBezTo>
                      <a:cubicBezTo>
                        <a:pt x="16" y="130"/>
                        <a:pt x="15" y="130"/>
                        <a:pt x="15" y="130"/>
                      </a:cubicBezTo>
                      <a:cubicBezTo>
                        <a:pt x="15" y="130"/>
                        <a:pt x="15" y="131"/>
                        <a:pt x="18" y="136"/>
                      </a:cubicBezTo>
                      <a:cubicBezTo>
                        <a:pt x="20" y="139"/>
                        <a:pt x="20" y="142"/>
                        <a:pt x="20" y="144"/>
                      </a:cubicBezTo>
                      <a:cubicBezTo>
                        <a:pt x="20" y="144"/>
                        <a:pt x="20" y="145"/>
                        <a:pt x="20" y="145"/>
                      </a:cubicBezTo>
                      <a:cubicBezTo>
                        <a:pt x="23" y="145"/>
                        <a:pt x="23" y="146"/>
                        <a:pt x="24" y="147"/>
                      </a:cubicBezTo>
                      <a:cubicBezTo>
                        <a:pt x="24" y="147"/>
                        <a:pt x="24" y="147"/>
                        <a:pt x="24" y="148"/>
                      </a:cubicBezTo>
                      <a:cubicBezTo>
                        <a:pt x="28" y="148"/>
                        <a:pt x="30" y="151"/>
                        <a:pt x="32" y="153"/>
                      </a:cubicBezTo>
                      <a:cubicBezTo>
                        <a:pt x="32" y="154"/>
                        <a:pt x="33" y="154"/>
                        <a:pt x="34" y="154"/>
                      </a:cubicBezTo>
                      <a:cubicBezTo>
                        <a:pt x="34" y="154"/>
                        <a:pt x="35" y="154"/>
                        <a:pt x="36" y="153"/>
                      </a:cubicBezTo>
                      <a:cubicBezTo>
                        <a:pt x="38" y="150"/>
                        <a:pt x="43" y="148"/>
                        <a:pt x="51" y="148"/>
                      </a:cubicBezTo>
                      <a:cubicBezTo>
                        <a:pt x="54" y="148"/>
                        <a:pt x="54" y="148"/>
                        <a:pt x="56" y="147"/>
                      </a:cubicBezTo>
                      <a:cubicBezTo>
                        <a:pt x="57" y="146"/>
                        <a:pt x="58" y="145"/>
                        <a:pt x="61" y="144"/>
                      </a:cubicBezTo>
                      <a:cubicBezTo>
                        <a:pt x="67" y="143"/>
                        <a:pt x="74" y="142"/>
                        <a:pt x="79" y="144"/>
                      </a:cubicBezTo>
                      <a:cubicBezTo>
                        <a:pt x="83" y="145"/>
                        <a:pt x="86" y="145"/>
                        <a:pt x="88" y="143"/>
                      </a:cubicBezTo>
                      <a:cubicBezTo>
                        <a:pt x="90" y="142"/>
                        <a:pt x="92" y="142"/>
                        <a:pt x="94" y="143"/>
                      </a:cubicBezTo>
                      <a:cubicBezTo>
                        <a:pt x="94" y="143"/>
                        <a:pt x="94" y="143"/>
                        <a:pt x="95" y="143"/>
                      </a:cubicBezTo>
                      <a:cubicBezTo>
                        <a:pt x="95" y="138"/>
                        <a:pt x="101" y="138"/>
                        <a:pt x="103" y="138"/>
                      </a:cubicBezTo>
                      <a:cubicBezTo>
                        <a:pt x="106" y="138"/>
                        <a:pt x="106" y="138"/>
                        <a:pt x="106" y="138"/>
                      </a:cubicBezTo>
                      <a:cubicBezTo>
                        <a:pt x="109" y="138"/>
                        <a:pt x="119" y="132"/>
                        <a:pt x="128" y="124"/>
                      </a:cubicBezTo>
                      <a:cubicBezTo>
                        <a:pt x="136" y="116"/>
                        <a:pt x="150" y="99"/>
                        <a:pt x="154" y="92"/>
                      </a:cubicBezTo>
                      <a:cubicBezTo>
                        <a:pt x="159" y="84"/>
                        <a:pt x="166" y="78"/>
                        <a:pt x="170" y="74"/>
                      </a:cubicBezTo>
                      <a:cubicBezTo>
                        <a:pt x="171" y="73"/>
                        <a:pt x="171" y="73"/>
                        <a:pt x="171" y="73"/>
                      </a:cubicBezTo>
                      <a:cubicBezTo>
                        <a:pt x="172" y="72"/>
                        <a:pt x="174" y="67"/>
                        <a:pt x="175" y="58"/>
                      </a:cubicBezTo>
                      <a:cubicBezTo>
                        <a:pt x="175" y="58"/>
                        <a:pt x="175" y="58"/>
                        <a:pt x="175" y="58"/>
                      </a:cubicBezTo>
                      <a:cubicBezTo>
                        <a:pt x="175" y="58"/>
                        <a:pt x="175" y="58"/>
                        <a:pt x="174" y="58"/>
                      </a:cubicBezTo>
                      <a:cubicBezTo>
                        <a:pt x="174" y="58"/>
                        <a:pt x="174" y="58"/>
                        <a:pt x="174" y="58"/>
                      </a:cubicBezTo>
                      <a:cubicBezTo>
                        <a:pt x="173" y="58"/>
                        <a:pt x="173" y="58"/>
                        <a:pt x="173" y="58"/>
                      </a:cubicBezTo>
                      <a:cubicBezTo>
                        <a:pt x="173" y="58"/>
                        <a:pt x="172" y="58"/>
                        <a:pt x="172" y="58"/>
                      </a:cubicBezTo>
                      <a:cubicBezTo>
                        <a:pt x="172" y="58"/>
                        <a:pt x="172" y="58"/>
                        <a:pt x="172" y="58"/>
                      </a:cubicBezTo>
                      <a:cubicBezTo>
                        <a:pt x="171" y="58"/>
                        <a:pt x="171" y="58"/>
                        <a:pt x="171" y="58"/>
                      </a:cubicBezTo>
                      <a:cubicBezTo>
                        <a:pt x="171" y="58"/>
                        <a:pt x="171" y="58"/>
                        <a:pt x="171" y="58"/>
                      </a:cubicBezTo>
                      <a:cubicBezTo>
                        <a:pt x="171" y="58"/>
                        <a:pt x="170" y="58"/>
                        <a:pt x="170" y="59"/>
                      </a:cubicBezTo>
                      <a:cubicBezTo>
                        <a:pt x="170" y="59"/>
                        <a:pt x="169" y="59"/>
                        <a:pt x="169" y="59"/>
                      </a:cubicBezTo>
                      <a:cubicBezTo>
                        <a:pt x="169" y="59"/>
                        <a:pt x="169" y="59"/>
                        <a:pt x="169" y="59"/>
                      </a:cubicBezTo>
                      <a:cubicBezTo>
                        <a:pt x="169" y="59"/>
                        <a:pt x="169" y="60"/>
                        <a:pt x="169" y="60"/>
                      </a:cubicBezTo>
                      <a:cubicBezTo>
                        <a:pt x="169" y="60"/>
                        <a:pt x="169" y="61"/>
                        <a:pt x="168" y="61"/>
                      </a:cubicBezTo>
                      <a:close/>
                      <a:moveTo>
                        <a:pt x="138" y="91"/>
                      </a:moveTo>
                      <a:cubicBezTo>
                        <a:pt x="137" y="92"/>
                        <a:pt x="136" y="93"/>
                        <a:pt x="136" y="94"/>
                      </a:cubicBezTo>
                      <a:cubicBezTo>
                        <a:pt x="136" y="94"/>
                        <a:pt x="136" y="95"/>
                        <a:pt x="136" y="95"/>
                      </a:cubicBezTo>
                      <a:cubicBezTo>
                        <a:pt x="136" y="95"/>
                        <a:pt x="136" y="95"/>
                        <a:pt x="136" y="95"/>
                      </a:cubicBezTo>
                      <a:cubicBezTo>
                        <a:pt x="136" y="96"/>
                        <a:pt x="135" y="96"/>
                        <a:pt x="135" y="96"/>
                      </a:cubicBezTo>
                      <a:cubicBezTo>
                        <a:pt x="135" y="96"/>
                        <a:pt x="135" y="97"/>
                        <a:pt x="135" y="97"/>
                      </a:cubicBezTo>
                      <a:cubicBezTo>
                        <a:pt x="135" y="97"/>
                        <a:pt x="135" y="97"/>
                        <a:pt x="135" y="97"/>
                      </a:cubicBezTo>
                      <a:cubicBezTo>
                        <a:pt x="135" y="97"/>
                        <a:pt x="135" y="97"/>
                        <a:pt x="135" y="97"/>
                      </a:cubicBezTo>
                      <a:cubicBezTo>
                        <a:pt x="133" y="97"/>
                        <a:pt x="132" y="97"/>
                        <a:pt x="131" y="97"/>
                      </a:cubicBezTo>
                      <a:cubicBezTo>
                        <a:pt x="130" y="97"/>
                        <a:pt x="129" y="97"/>
                        <a:pt x="129" y="97"/>
                      </a:cubicBezTo>
                      <a:cubicBezTo>
                        <a:pt x="128" y="99"/>
                        <a:pt x="127" y="102"/>
                        <a:pt x="126" y="102"/>
                      </a:cubicBezTo>
                      <a:cubicBezTo>
                        <a:pt x="126" y="103"/>
                        <a:pt x="126" y="103"/>
                        <a:pt x="126" y="103"/>
                      </a:cubicBezTo>
                      <a:cubicBezTo>
                        <a:pt x="126" y="104"/>
                        <a:pt x="126" y="104"/>
                        <a:pt x="126" y="104"/>
                      </a:cubicBezTo>
                      <a:cubicBezTo>
                        <a:pt x="119" y="103"/>
                        <a:pt x="119" y="103"/>
                        <a:pt x="119" y="103"/>
                      </a:cubicBezTo>
                      <a:cubicBezTo>
                        <a:pt x="111" y="92"/>
                        <a:pt x="111" y="92"/>
                        <a:pt x="111" y="92"/>
                      </a:cubicBezTo>
                      <a:cubicBezTo>
                        <a:pt x="111" y="91"/>
                        <a:pt x="111" y="91"/>
                        <a:pt x="111" y="91"/>
                      </a:cubicBezTo>
                      <a:cubicBezTo>
                        <a:pt x="113" y="89"/>
                        <a:pt x="117" y="83"/>
                        <a:pt x="118" y="81"/>
                      </a:cubicBezTo>
                      <a:cubicBezTo>
                        <a:pt x="119" y="78"/>
                        <a:pt x="126" y="74"/>
                        <a:pt x="129" y="74"/>
                      </a:cubicBezTo>
                      <a:cubicBezTo>
                        <a:pt x="132" y="74"/>
                        <a:pt x="133" y="76"/>
                        <a:pt x="133" y="76"/>
                      </a:cubicBezTo>
                      <a:cubicBezTo>
                        <a:pt x="133" y="77"/>
                        <a:pt x="135" y="78"/>
                        <a:pt x="136" y="79"/>
                      </a:cubicBezTo>
                      <a:cubicBezTo>
                        <a:pt x="138" y="82"/>
                        <a:pt x="140" y="83"/>
                        <a:pt x="140" y="86"/>
                      </a:cubicBezTo>
                      <a:cubicBezTo>
                        <a:pt x="140" y="88"/>
                        <a:pt x="139" y="90"/>
                        <a:pt x="138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86" name="Freeform 1253">
                  <a:extLst>
                    <a:ext uri="{FF2B5EF4-FFF2-40B4-BE49-F238E27FC236}">
                      <a16:creationId xmlns:a16="http://schemas.microsoft.com/office/drawing/2014/main" id="{4C0E46ED-B210-E140-8F8A-80F5B36438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8" y="3289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2 w 2"/>
                    <a:gd name="T3" fmla="*/ 0 h 2"/>
                    <a:gd name="T4" fmla="*/ 0 w 2"/>
                    <a:gd name="T5" fmla="*/ 2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1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87" name="Freeform 1254">
                  <a:extLst>
                    <a:ext uri="{FF2B5EF4-FFF2-40B4-BE49-F238E27FC236}">
                      <a16:creationId xmlns:a16="http://schemas.microsoft.com/office/drawing/2014/main" id="{5F51A8C0-7F1A-0046-8219-5416EBC531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7" y="3292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88" name="Freeform 1255">
                  <a:extLst>
                    <a:ext uri="{FF2B5EF4-FFF2-40B4-BE49-F238E27FC236}">
                      <a16:creationId xmlns:a16="http://schemas.microsoft.com/office/drawing/2014/main" id="{84E8CB94-7E26-BC4B-9ECA-C5E3D7B593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6" y="32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89" name="Freeform 1256">
                  <a:extLst>
                    <a:ext uri="{FF2B5EF4-FFF2-40B4-BE49-F238E27FC236}">
                      <a16:creationId xmlns:a16="http://schemas.microsoft.com/office/drawing/2014/main" id="{79A92BF6-ED74-EF46-8A38-316FDA1A36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4" y="329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90" name="Freeform 1257">
                  <a:extLst>
                    <a:ext uri="{FF2B5EF4-FFF2-40B4-BE49-F238E27FC236}">
                      <a16:creationId xmlns:a16="http://schemas.microsoft.com/office/drawing/2014/main" id="{9E1E51A8-5F1B-D549-B3F8-C8E63C0F8E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5" y="322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91" name="Freeform 1258">
                  <a:extLst>
                    <a:ext uri="{FF2B5EF4-FFF2-40B4-BE49-F238E27FC236}">
                      <a16:creationId xmlns:a16="http://schemas.microsoft.com/office/drawing/2014/main" id="{7DCE4480-7D0F-9C4A-8E1E-54B65CB860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5" y="3219"/>
                  <a:ext cx="20" cy="3"/>
                </a:xfrm>
                <a:custGeom>
                  <a:avLst/>
                  <a:gdLst>
                    <a:gd name="T0" fmla="*/ 8 w 21"/>
                    <a:gd name="T1" fmla="*/ 0 h 3"/>
                    <a:gd name="T2" fmla="*/ 4 w 21"/>
                    <a:gd name="T3" fmla="*/ 0 h 3"/>
                    <a:gd name="T4" fmla="*/ 0 w 21"/>
                    <a:gd name="T5" fmla="*/ 0 h 3"/>
                    <a:gd name="T6" fmla="*/ 4 w 21"/>
                    <a:gd name="T7" fmla="*/ 0 h 3"/>
                    <a:gd name="T8" fmla="*/ 8 w 21"/>
                    <a:gd name="T9" fmla="*/ 0 h 3"/>
                    <a:gd name="T10" fmla="*/ 17 w 21"/>
                    <a:gd name="T11" fmla="*/ 3 h 3"/>
                    <a:gd name="T12" fmla="*/ 21 w 21"/>
                    <a:gd name="T13" fmla="*/ 3 h 3"/>
                    <a:gd name="T14" fmla="*/ 17 w 21"/>
                    <a:gd name="T15" fmla="*/ 3 h 3"/>
                    <a:gd name="T16" fmla="*/ 8 w 21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3">
                      <a:moveTo>
                        <a:pt x="8" y="0"/>
                      </a:moveTo>
                      <a:cubicBezTo>
                        <a:pt x="8" y="0"/>
                        <a:pt x="5" y="0"/>
                        <a:pt x="4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4" y="0"/>
                      </a:cubicBezTo>
                      <a:cubicBezTo>
                        <a:pt x="5" y="0"/>
                        <a:pt x="8" y="0"/>
                        <a:pt x="8" y="0"/>
                      </a:cubicBezTo>
                      <a:cubicBezTo>
                        <a:pt x="9" y="2"/>
                        <a:pt x="12" y="3"/>
                        <a:pt x="17" y="3"/>
                      </a:cubicBezTo>
                      <a:cubicBezTo>
                        <a:pt x="18" y="3"/>
                        <a:pt x="20" y="3"/>
                        <a:pt x="21" y="3"/>
                      </a:cubicBezTo>
                      <a:cubicBezTo>
                        <a:pt x="20" y="3"/>
                        <a:pt x="18" y="3"/>
                        <a:pt x="17" y="3"/>
                      </a:cubicBezTo>
                      <a:cubicBezTo>
                        <a:pt x="12" y="3"/>
                        <a:pt x="9" y="2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92" name="Freeform 1259">
                  <a:extLst>
                    <a:ext uri="{FF2B5EF4-FFF2-40B4-BE49-F238E27FC236}">
                      <a16:creationId xmlns:a16="http://schemas.microsoft.com/office/drawing/2014/main" id="{A75B09FC-59FD-604F-9C86-0F2B699AAF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3" y="322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93" name="Freeform 1260">
                  <a:extLst>
                    <a:ext uri="{FF2B5EF4-FFF2-40B4-BE49-F238E27FC236}">
                      <a16:creationId xmlns:a16="http://schemas.microsoft.com/office/drawing/2014/main" id="{177D5123-DB1F-5C41-8D6F-9A22521BF5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325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94" name="Freeform 1261">
                  <a:extLst>
                    <a:ext uri="{FF2B5EF4-FFF2-40B4-BE49-F238E27FC236}">
                      <a16:creationId xmlns:a16="http://schemas.microsoft.com/office/drawing/2014/main" id="{4EF644F4-B3DD-9846-B560-B51A0B78A8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4" y="321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95" name="Freeform 1262">
                  <a:extLst>
                    <a:ext uri="{FF2B5EF4-FFF2-40B4-BE49-F238E27FC236}">
                      <a16:creationId xmlns:a16="http://schemas.microsoft.com/office/drawing/2014/main" id="{C95B3622-99CC-1240-80D2-0ECF0B4FD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9" y="3252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96" name="Freeform 1263">
                  <a:extLst>
                    <a:ext uri="{FF2B5EF4-FFF2-40B4-BE49-F238E27FC236}">
                      <a16:creationId xmlns:a16="http://schemas.microsoft.com/office/drawing/2014/main" id="{24F16296-A794-3349-B5C2-AAB01AF065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2" y="322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97" name="Freeform 1264">
                  <a:extLst>
                    <a:ext uri="{FF2B5EF4-FFF2-40B4-BE49-F238E27FC236}">
                      <a16:creationId xmlns:a16="http://schemas.microsoft.com/office/drawing/2014/main" id="{DCC069A3-76B4-A544-9594-4E4492F4A7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1" y="325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98" name="Freeform 1265">
                  <a:extLst>
                    <a:ext uri="{FF2B5EF4-FFF2-40B4-BE49-F238E27FC236}">
                      <a16:creationId xmlns:a16="http://schemas.microsoft.com/office/drawing/2014/main" id="{548E2DFC-8260-6C41-8EBE-1F4ACEE038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1" y="325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99" name="Freeform 1266">
                  <a:extLst>
                    <a:ext uri="{FF2B5EF4-FFF2-40B4-BE49-F238E27FC236}">
                      <a16:creationId xmlns:a16="http://schemas.microsoft.com/office/drawing/2014/main" id="{5DDE23F7-61A7-9D4B-8233-52346B00E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1" y="3278"/>
                  <a:ext cx="1" cy="1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2" y="1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00" name="Freeform 1267">
                  <a:extLst>
                    <a:ext uri="{FF2B5EF4-FFF2-40B4-BE49-F238E27FC236}">
                      <a16:creationId xmlns:a16="http://schemas.microsoft.com/office/drawing/2014/main" id="{3D78BA7F-53AA-D949-BC4C-C63827D47A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4" y="327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01" name="Freeform 1268">
                  <a:extLst>
                    <a:ext uri="{FF2B5EF4-FFF2-40B4-BE49-F238E27FC236}">
                      <a16:creationId xmlns:a16="http://schemas.microsoft.com/office/drawing/2014/main" id="{8CAE2437-9F04-2240-B0C0-C096804DC3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3" y="32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02" name="Freeform 1269">
                  <a:extLst>
                    <a:ext uri="{FF2B5EF4-FFF2-40B4-BE49-F238E27FC236}">
                      <a16:creationId xmlns:a16="http://schemas.microsoft.com/office/drawing/2014/main" id="{3CA9F409-9600-CE46-AAE7-8E6855C77E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8" y="3279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03" name="Freeform 1270">
                  <a:extLst>
                    <a:ext uri="{FF2B5EF4-FFF2-40B4-BE49-F238E27FC236}">
                      <a16:creationId xmlns:a16="http://schemas.microsoft.com/office/drawing/2014/main" id="{D43DA1BC-A088-8745-83BC-6068A9621C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0" y="32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04" name="Freeform 1271">
                  <a:extLst>
                    <a:ext uri="{FF2B5EF4-FFF2-40B4-BE49-F238E27FC236}">
                      <a16:creationId xmlns:a16="http://schemas.microsoft.com/office/drawing/2014/main" id="{3DC83686-E5F0-2A47-A037-A8C0BD1142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" y="3312"/>
                  <a:ext cx="4" cy="0"/>
                </a:xfrm>
                <a:custGeom>
                  <a:avLst/>
                  <a:gdLst>
                    <a:gd name="T0" fmla="*/ 0 w 4"/>
                    <a:gd name="T1" fmla="*/ 4 w 4"/>
                    <a:gd name="T2" fmla="*/ 2 w 4"/>
                    <a:gd name="T3" fmla="*/ 0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">
                      <a:moveTo>
                        <a:pt x="0" y="0"/>
                      </a:moveTo>
                      <a:cubicBezTo>
                        <a:pt x="1" y="0"/>
                        <a:pt x="2" y="0"/>
                        <a:pt x="4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05" name="Freeform 1272">
                  <a:extLst>
                    <a:ext uri="{FF2B5EF4-FFF2-40B4-BE49-F238E27FC236}">
                      <a16:creationId xmlns:a16="http://schemas.microsoft.com/office/drawing/2014/main" id="{C73262E6-80C8-B54A-A9E9-BD156102BB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3317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6 w 6"/>
                    <a:gd name="T3" fmla="*/ 1 h 1"/>
                    <a:gd name="T4" fmla="*/ 6 w 6"/>
                    <a:gd name="T5" fmla="*/ 0 h 1"/>
                    <a:gd name="T6" fmla="*/ 6 w 6"/>
                    <a:gd name="T7" fmla="*/ 1 h 1"/>
                    <a:gd name="T8" fmla="*/ 0 w 6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">
                      <a:moveTo>
                        <a:pt x="0" y="0"/>
                      </a:move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06" name="Freeform 1273">
                  <a:extLst>
                    <a:ext uri="{FF2B5EF4-FFF2-40B4-BE49-F238E27FC236}">
                      <a16:creationId xmlns:a16="http://schemas.microsoft.com/office/drawing/2014/main" id="{BE7E74EF-35FD-AD4F-9010-4FBC7332E7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4" y="33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07" name="Freeform 1274">
                  <a:extLst>
                    <a:ext uri="{FF2B5EF4-FFF2-40B4-BE49-F238E27FC236}">
                      <a16:creationId xmlns:a16="http://schemas.microsoft.com/office/drawing/2014/main" id="{AE9A5E39-A62E-3942-AD1A-E3D245D3B4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3" y="331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08" name="Freeform 1275">
                  <a:extLst>
                    <a:ext uri="{FF2B5EF4-FFF2-40B4-BE49-F238E27FC236}">
                      <a16:creationId xmlns:a16="http://schemas.microsoft.com/office/drawing/2014/main" id="{6C50CF31-95F8-ED4F-A53D-66AABB5995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" y="3040"/>
                  <a:ext cx="121" cy="128"/>
                </a:xfrm>
                <a:custGeom>
                  <a:avLst/>
                  <a:gdLst>
                    <a:gd name="T0" fmla="*/ 106 w 127"/>
                    <a:gd name="T1" fmla="*/ 77 h 134"/>
                    <a:gd name="T2" fmla="*/ 125 w 127"/>
                    <a:gd name="T3" fmla="*/ 76 h 134"/>
                    <a:gd name="T4" fmla="*/ 127 w 127"/>
                    <a:gd name="T5" fmla="*/ 56 h 134"/>
                    <a:gd name="T6" fmla="*/ 116 w 127"/>
                    <a:gd name="T7" fmla="*/ 57 h 134"/>
                    <a:gd name="T8" fmla="*/ 111 w 127"/>
                    <a:gd name="T9" fmla="*/ 60 h 134"/>
                    <a:gd name="T10" fmla="*/ 108 w 127"/>
                    <a:gd name="T11" fmla="*/ 49 h 134"/>
                    <a:gd name="T12" fmla="*/ 104 w 127"/>
                    <a:gd name="T13" fmla="*/ 41 h 134"/>
                    <a:gd name="T14" fmla="*/ 105 w 127"/>
                    <a:gd name="T15" fmla="*/ 25 h 134"/>
                    <a:gd name="T16" fmla="*/ 102 w 127"/>
                    <a:gd name="T17" fmla="*/ 15 h 134"/>
                    <a:gd name="T18" fmla="*/ 97 w 127"/>
                    <a:gd name="T19" fmla="*/ 15 h 134"/>
                    <a:gd name="T20" fmla="*/ 86 w 127"/>
                    <a:gd name="T21" fmla="*/ 12 h 134"/>
                    <a:gd name="T22" fmla="*/ 82 w 127"/>
                    <a:gd name="T23" fmla="*/ 17 h 134"/>
                    <a:gd name="T24" fmla="*/ 77 w 127"/>
                    <a:gd name="T25" fmla="*/ 23 h 134"/>
                    <a:gd name="T26" fmla="*/ 65 w 127"/>
                    <a:gd name="T27" fmla="*/ 25 h 134"/>
                    <a:gd name="T28" fmla="*/ 51 w 127"/>
                    <a:gd name="T29" fmla="*/ 13 h 134"/>
                    <a:gd name="T30" fmla="*/ 48 w 127"/>
                    <a:gd name="T31" fmla="*/ 0 h 134"/>
                    <a:gd name="T32" fmla="*/ 13 w 127"/>
                    <a:gd name="T33" fmla="*/ 0 h 134"/>
                    <a:gd name="T34" fmla="*/ 12 w 127"/>
                    <a:gd name="T35" fmla="*/ 0 h 134"/>
                    <a:gd name="T36" fmla="*/ 11 w 127"/>
                    <a:gd name="T37" fmla="*/ 0 h 134"/>
                    <a:gd name="T38" fmla="*/ 10 w 127"/>
                    <a:gd name="T39" fmla="*/ 1 h 134"/>
                    <a:gd name="T40" fmla="*/ 8 w 127"/>
                    <a:gd name="T41" fmla="*/ 2 h 134"/>
                    <a:gd name="T42" fmla="*/ 18 w 127"/>
                    <a:gd name="T43" fmla="*/ 24 h 134"/>
                    <a:gd name="T44" fmla="*/ 16 w 127"/>
                    <a:gd name="T45" fmla="*/ 37 h 134"/>
                    <a:gd name="T46" fmla="*/ 23 w 127"/>
                    <a:gd name="T47" fmla="*/ 60 h 134"/>
                    <a:gd name="T48" fmla="*/ 15 w 127"/>
                    <a:gd name="T49" fmla="*/ 78 h 134"/>
                    <a:gd name="T50" fmla="*/ 3 w 127"/>
                    <a:gd name="T51" fmla="*/ 110 h 134"/>
                    <a:gd name="T52" fmla="*/ 0 w 127"/>
                    <a:gd name="T53" fmla="*/ 127 h 134"/>
                    <a:gd name="T54" fmla="*/ 1 w 127"/>
                    <a:gd name="T55" fmla="*/ 126 h 134"/>
                    <a:gd name="T56" fmla="*/ 2 w 127"/>
                    <a:gd name="T57" fmla="*/ 125 h 134"/>
                    <a:gd name="T58" fmla="*/ 3 w 127"/>
                    <a:gd name="T59" fmla="*/ 124 h 134"/>
                    <a:gd name="T60" fmla="*/ 9 w 127"/>
                    <a:gd name="T61" fmla="*/ 127 h 134"/>
                    <a:gd name="T62" fmla="*/ 9 w 127"/>
                    <a:gd name="T63" fmla="*/ 127 h 134"/>
                    <a:gd name="T64" fmla="*/ 31 w 127"/>
                    <a:gd name="T65" fmla="*/ 130 h 134"/>
                    <a:gd name="T66" fmla="*/ 75 w 127"/>
                    <a:gd name="T67" fmla="*/ 134 h 134"/>
                    <a:gd name="T68" fmla="*/ 99 w 127"/>
                    <a:gd name="T69" fmla="*/ 134 h 134"/>
                    <a:gd name="T70" fmla="*/ 115 w 127"/>
                    <a:gd name="T71" fmla="*/ 133 h 134"/>
                    <a:gd name="T72" fmla="*/ 104 w 127"/>
                    <a:gd name="T73" fmla="*/ 11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27" h="134">
                      <a:moveTo>
                        <a:pt x="104" y="117"/>
                      </a:moveTo>
                      <a:cubicBezTo>
                        <a:pt x="106" y="77"/>
                        <a:pt x="106" y="77"/>
                        <a:pt x="106" y="77"/>
                      </a:cubicBezTo>
                      <a:cubicBezTo>
                        <a:pt x="123" y="77"/>
                        <a:pt x="123" y="77"/>
                        <a:pt x="123" y="77"/>
                      </a:cubicBezTo>
                      <a:cubicBezTo>
                        <a:pt x="125" y="76"/>
                        <a:pt x="125" y="76"/>
                        <a:pt x="125" y="76"/>
                      </a:cubicBezTo>
                      <a:cubicBezTo>
                        <a:pt x="127" y="56"/>
                        <a:pt x="127" y="56"/>
                        <a:pt x="127" y="56"/>
                      </a:cubicBezTo>
                      <a:cubicBezTo>
                        <a:pt x="127" y="56"/>
                        <a:pt x="127" y="56"/>
                        <a:pt x="127" y="56"/>
                      </a:cubicBezTo>
                      <a:cubicBezTo>
                        <a:pt x="124" y="57"/>
                        <a:pt x="121" y="57"/>
                        <a:pt x="118" y="57"/>
                      </a:cubicBezTo>
                      <a:cubicBezTo>
                        <a:pt x="118" y="57"/>
                        <a:pt x="117" y="57"/>
                        <a:pt x="116" y="57"/>
                      </a:cubicBezTo>
                      <a:cubicBezTo>
                        <a:pt x="115" y="57"/>
                        <a:pt x="115" y="57"/>
                        <a:pt x="114" y="58"/>
                      </a:cubicBezTo>
                      <a:cubicBezTo>
                        <a:pt x="113" y="59"/>
                        <a:pt x="112" y="60"/>
                        <a:pt x="111" y="60"/>
                      </a:cubicBezTo>
                      <a:cubicBezTo>
                        <a:pt x="110" y="60"/>
                        <a:pt x="110" y="60"/>
                        <a:pt x="110" y="60"/>
                      </a:cubicBezTo>
                      <a:cubicBezTo>
                        <a:pt x="106" y="59"/>
                        <a:pt x="107" y="53"/>
                        <a:pt x="108" y="49"/>
                      </a:cubicBezTo>
                      <a:cubicBezTo>
                        <a:pt x="108" y="49"/>
                        <a:pt x="108" y="49"/>
                        <a:pt x="108" y="49"/>
                      </a:cubicBezTo>
                      <a:cubicBezTo>
                        <a:pt x="109" y="47"/>
                        <a:pt x="106" y="44"/>
                        <a:pt x="104" y="41"/>
                      </a:cubicBezTo>
                      <a:cubicBezTo>
                        <a:pt x="101" y="40"/>
                        <a:pt x="102" y="35"/>
                        <a:pt x="104" y="30"/>
                      </a:cubicBezTo>
                      <a:cubicBezTo>
                        <a:pt x="104" y="28"/>
                        <a:pt x="105" y="26"/>
                        <a:pt x="105" y="25"/>
                      </a:cubicBezTo>
                      <a:cubicBezTo>
                        <a:pt x="103" y="23"/>
                        <a:pt x="102" y="18"/>
                        <a:pt x="102" y="15"/>
                      </a:cubicBezTo>
                      <a:cubicBezTo>
                        <a:pt x="102" y="15"/>
                        <a:pt x="102" y="15"/>
                        <a:pt x="102" y="15"/>
                      </a:cubicBezTo>
                      <a:cubicBezTo>
                        <a:pt x="102" y="15"/>
                        <a:pt x="102" y="15"/>
                        <a:pt x="101" y="15"/>
                      </a:cubicBezTo>
                      <a:cubicBezTo>
                        <a:pt x="100" y="15"/>
                        <a:pt x="99" y="15"/>
                        <a:pt x="97" y="15"/>
                      </a:cubicBezTo>
                      <a:cubicBezTo>
                        <a:pt x="93" y="15"/>
                        <a:pt x="91" y="14"/>
                        <a:pt x="90" y="13"/>
                      </a:cubicBezTo>
                      <a:cubicBezTo>
                        <a:pt x="89" y="12"/>
                        <a:pt x="88" y="12"/>
                        <a:pt x="86" y="12"/>
                      </a:cubicBezTo>
                      <a:cubicBezTo>
                        <a:pt x="85" y="12"/>
                        <a:pt x="84" y="12"/>
                        <a:pt x="83" y="13"/>
                      </a:cubicBezTo>
                      <a:cubicBezTo>
                        <a:pt x="83" y="13"/>
                        <a:pt x="82" y="16"/>
                        <a:pt x="82" y="17"/>
                      </a:cubicBezTo>
                      <a:cubicBezTo>
                        <a:pt x="81" y="20"/>
                        <a:pt x="81" y="23"/>
                        <a:pt x="78" y="23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7" y="23"/>
                        <a:pt x="77" y="23"/>
                        <a:pt x="76" y="23"/>
                      </a:cubicBezTo>
                      <a:cubicBezTo>
                        <a:pt x="74" y="23"/>
                        <a:pt x="69" y="24"/>
                        <a:pt x="65" y="25"/>
                      </a:cubicBezTo>
                      <a:cubicBezTo>
                        <a:pt x="59" y="27"/>
                        <a:pt x="56" y="22"/>
                        <a:pt x="54" y="17"/>
                      </a:cubicBezTo>
                      <a:cubicBezTo>
                        <a:pt x="53" y="14"/>
                        <a:pt x="52" y="14"/>
                        <a:pt x="51" y="13"/>
                      </a:cubicBezTo>
                      <a:cubicBezTo>
                        <a:pt x="49" y="12"/>
                        <a:pt x="48" y="10"/>
                        <a:pt x="49" y="7"/>
                      </a:cubicBezTo>
                      <a:cubicBezTo>
                        <a:pt x="50" y="4"/>
                        <a:pt x="48" y="1"/>
                        <a:pt x="48" y="0"/>
                      </a:cubicBezTo>
                      <a:cubicBezTo>
                        <a:pt x="44" y="0"/>
                        <a:pt x="32" y="0"/>
                        <a:pt x="23" y="0"/>
                      </a:cubicBezTo>
                      <a:cubicBezTo>
                        <a:pt x="15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1" y="0"/>
                      </a:cubicBezTo>
                      <a:cubicBezTo>
                        <a:pt x="11" y="1"/>
                        <a:pt x="11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9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10" y="9"/>
                        <a:pt x="15" y="19"/>
                        <a:pt x="17" y="23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9" y="26"/>
                        <a:pt x="18" y="29"/>
                        <a:pt x="17" y="31"/>
                      </a:cubicBezTo>
                      <a:cubicBezTo>
                        <a:pt x="17" y="32"/>
                        <a:pt x="16" y="34"/>
                        <a:pt x="16" y="37"/>
                      </a:cubicBezTo>
                      <a:cubicBezTo>
                        <a:pt x="16" y="39"/>
                        <a:pt x="18" y="44"/>
                        <a:pt x="19" y="48"/>
                      </a:cubicBezTo>
                      <a:cubicBezTo>
                        <a:pt x="21" y="52"/>
                        <a:pt x="23" y="56"/>
                        <a:pt x="23" y="60"/>
                      </a:cubicBezTo>
                      <a:cubicBezTo>
                        <a:pt x="24" y="68"/>
                        <a:pt x="19" y="72"/>
                        <a:pt x="16" y="77"/>
                      </a:cubicBezTo>
                      <a:cubicBezTo>
                        <a:pt x="15" y="78"/>
                        <a:pt x="15" y="78"/>
                        <a:pt x="15" y="78"/>
                      </a:cubicBezTo>
                      <a:cubicBezTo>
                        <a:pt x="11" y="83"/>
                        <a:pt x="7" y="93"/>
                        <a:pt x="7" y="98"/>
                      </a:cubicBezTo>
                      <a:cubicBezTo>
                        <a:pt x="7" y="103"/>
                        <a:pt x="5" y="107"/>
                        <a:pt x="3" y="110"/>
                      </a:cubicBezTo>
                      <a:cubicBezTo>
                        <a:pt x="2" y="111"/>
                        <a:pt x="1" y="113"/>
                        <a:pt x="1" y="114"/>
                      </a:cubicBezTo>
                      <a:cubicBezTo>
                        <a:pt x="1" y="117"/>
                        <a:pt x="1" y="123"/>
                        <a:pt x="0" y="127"/>
                      </a:cubicBezTo>
                      <a:cubicBezTo>
                        <a:pt x="0" y="127"/>
                        <a:pt x="0" y="127"/>
                        <a:pt x="0" y="126"/>
                      </a:cubicBezTo>
                      <a:cubicBezTo>
                        <a:pt x="0" y="126"/>
                        <a:pt x="1" y="126"/>
                        <a:pt x="1" y="126"/>
                      </a:cubicBezTo>
                      <a:cubicBezTo>
                        <a:pt x="1" y="126"/>
                        <a:pt x="1" y="126"/>
                        <a:pt x="1" y="125"/>
                      </a:cubicBezTo>
                      <a:cubicBezTo>
                        <a:pt x="2" y="125"/>
                        <a:pt x="2" y="125"/>
                        <a:pt x="2" y="125"/>
                      </a:cubicBezTo>
                      <a:cubicBezTo>
                        <a:pt x="2" y="125"/>
                        <a:pt x="2" y="125"/>
                        <a:pt x="3" y="125"/>
                      </a:cubicBezTo>
                      <a:cubicBezTo>
                        <a:pt x="3" y="125"/>
                        <a:pt x="3" y="124"/>
                        <a:pt x="3" y="124"/>
                      </a:cubicBezTo>
                      <a:cubicBezTo>
                        <a:pt x="4" y="124"/>
                        <a:pt x="4" y="124"/>
                        <a:pt x="5" y="124"/>
                      </a:cubicBezTo>
                      <a:cubicBezTo>
                        <a:pt x="7" y="124"/>
                        <a:pt x="8" y="126"/>
                        <a:pt x="9" y="127"/>
                      </a:cubicBezTo>
                      <a:cubicBezTo>
                        <a:pt x="9" y="127"/>
                        <a:pt x="9" y="127"/>
                        <a:pt x="9" y="127"/>
                      </a:cubicBezTo>
                      <a:cubicBezTo>
                        <a:pt x="9" y="127"/>
                        <a:pt x="9" y="127"/>
                        <a:pt x="9" y="127"/>
                      </a:cubicBezTo>
                      <a:cubicBezTo>
                        <a:pt x="14" y="124"/>
                        <a:pt x="18" y="125"/>
                        <a:pt x="22" y="127"/>
                      </a:cubicBezTo>
                      <a:cubicBezTo>
                        <a:pt x="25" y="129"/>
                        <a:pt x="28" y="130"/>
                        <a:pt x="31" y="130"/>
                      </a:cubicBezTo>
                      <a:cubicBezTo>
                        <a:pt x="71" y="130"/>
                        <a:pt x="71" y="130"/>
                        <a:pt x="71" y="130"/>
                      </a:cubicBezTo>
                      <a:cubicBezTo>
                        <a:pt x="75" y="134"/>
                        <a:pt x="75" y="134"/>
                        <a:pt x="75" y="134"/>
                      </a:cubicBezTo>
                      <a:cubicBezTo>
                        <a:pt x="77" y="133"/>
                        <a:pt x="85" y="133"/>
                        <a:pt x="91" y="133"/>
                      </a:cubicBezTo>
                      <a:cubicBezTo>
                        <a:pt x="97" y="133"/>
                        <a:pt x="99" y="133"/>
                        <a:pt x="99" y="134"/>
                      </a:cubicBezTo>
                      <a:cubicBezTo>
                        <a:pt x="100" y="134"/>
                        <a:pt x="101" y="134"/>
                        <a:pt x="103" y="134"/>
                      </a:cubicBezTo>
                      <a:cubicBezTo>
                        <a:pt x="108" y="134"/>
                        <a:pt x="113" y="133"/>
                        <a:pt x="115" y="133"/>
                      </a:cubicBezTo>
                      <a:cubicBezTo>
                        <a:pt x="116" y="133"/>
                        <a:pt x="116" y="133"/>
                        <a:pt x="116" y="133"/>
                      </a:cubicBezTo>
                      <a:lnTo>
                        <a:pt x="104" y="1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09" name="Freeform 1276">
                  <a:extLst>
                    <a:ext uri="{FF2B5EF4-FFF2-40B4-BE49-F238E27FC236}">
                      <a16:creationId xmlns:a16="http://schemas.microsoft.com/office/drawing/2014/main" id="{268E734D-1677-D444-8D3F-86251A745A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0" y="315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10" name="Freeform 1277">
                  <a:extLst>
                    <a:ext uri="{FF2B5EF4-FFF2-40B4-BE49-F238E27FC236}">
                      <a16:creationId xmlns:a16="http://schemas.microsoft.com/office/drawing/2014/main" id="{9F8B3F81-8628-5C4D-B859-D9C6C41384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8" y="3159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11" name="Freeform 1278">
                  <a:extLst>
                    <a:ext uri="{FF2B5EF4-FFF2-40B4-BE49-F238E27FC236}">
                      <a16:creationId xmlns:a16="http://schemas.microsoft.com/office/drawing/2014/main" id="{E3446449-1AB0-2945-88A8-9646EAB5B9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2" y="3158"/>
                  <a:ext cx="3" cy="3"/>
                </a:xfrm>
                <a:custGeom>
                  <a:avLst/>
                  <a:gdLst>
                    <a:gd name="T0" fmla="*/ 0 w 4"/>
                    <a:gd name="T1" fmla="*/ 0 h 3"/>
                    <a:gd name="T2" fmla="*/ 4 w 4"/>
                    <a:gd name="T3" fmla="*/ 3 h 3"/>
                    <a:gd name="T4" fmla="*/ 0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2" y="0"/>
                        <a:pt x="3" y="2"/>
                        <a:pt x="4" y="3"/>
                      </a:cubicBezTo>
                      <a:cubicBezTo>
                        <a:pt x="3" y="2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12" name="Freeform 1279">
                  <a:extLst>
                    <a:ext uri="{FF2B5EF4-FFF2-40B4-BE49-F238E27FC236}">
                      <a16:creationId xmlns:a16="http://schemas.microsoft.com/office/drawing/2014/main" id="{62334F8A-E129-0E48-AB3D-C81D42B8AA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" y="3160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13" name="Freeform 1280">
                  <a:extLst>
                    <a:ext uri="{FF2B5EF4-FFF2-40B4-BE49-F238E27FC236}">
                      <a16:creationId xmlns:a16="http://schemas.microsoft.com/office/drawing/2014/main" id="{83ABAC68-11BF-8340-A3BD-5B3C741EA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0" y="3065"/>
                  <a:ext cx="121" cy="104"/>
                </a:xfrm>
                <a:custGeom>
                  <a:avLst/>
                  <a:gdLst>
                    <a:gd name="T0" fmla="*/ 17 w 126"/>
                    <a:gd name="T1" fmla="*/ 105 h 109"/>
                    <a:gd name="T2" fmla="*/ 22 w 126"/>
                    <a:gd name="T3" fmla="*/ 104 h 109"/>
                    <a:gd name="T4" fmla="*/ 25 w 126"/>
                    <a:gd name="T5" fmla="*/ 104 h 109"/>
                    <a:gd name="T6" fmla="*/ 28 w 126"/>
                    <a:gd name="T7" fmla="*/ 104 h 109"/>
                    <a:gd name="T8" fmla="*/ 34 w 126"/>
                    <a:gd name="T9" fmla="*/ 107 h 109"/>
                    <a:gd name="T10" fmla="*/ 36 w 126"/>
                    <a:gd name="T11" fmla="*/ 107 h 109"/>
                    <a:gd name="T12" fmla="*/ 38 w 126"/>
                    <a:gd name="T13" fmla="*/ 107 h 109"/>
                    <a:gd name="T14" fmla="*/ 51 w 126"/>
                    <a:gd name="T15" fmla="*/ 109 h 109"/>
                    <a:gd name="T16" fmla="*/ 64 w 126"/>
                    <a:gd name="T17" fmla="*/ 96 h 109"/>
                    <a:gd name="T18" fmla="*/ 81 w 126"/>
                    <a:gd name="T19" fmla="*/ 83 h 109"/>
                    <a:gd name="T20" fmla="*/ 88 w 126"/>
                    <a:gd name="T21" fmla="*/ 74 h 109"/>
                    <a:gd name="T22" fmla="*/ 117 w 126"/>
                    <a:gd name="T23" fmla="*/ 63 h 109"/>
                    <a:gd name="T24" fmla="*/ 117 w 126"/>
                    <a:gd name="T25" fmla="*/ 62 h 109"/>
                    <a:gd name="T26" fmla="*/ 116 w 126"/>
                    <a:gd name="T27" fmla="*/ 60 h 109"/>
                    <a:gd name="T28" fmla="*/ 117 w 126"/>
                    <a:gd name="T29" fmla="*/ 58 h 109"/>
                    <a:gd name="T30" fmla="*/ 122 w 126"/>
                    <a:gd name="T31" fmla="*/ 27 h 109"/>
                    <a:gd name="T32" fmla="*/ 125 w 126"/>
                    <a:gd name="T33" fmla="*/ 22 h 109"/>
                    <a:gd name="T34" fmla="*/ 124 w 126"/>
                    <a:gd name="T35" fmla="*/ 19 h 109"/>
                    <a:gd name="T36" fmla="*/ 121 w 126"/>
                    <a:gd name="T37" fmla="*/ 14 h 109"/>
                    <a:gd name="T38" fmla="*/ 108 w 126"/>
                    <a:gd name="T39" fmla="*/ 9 h 109"/>
                    <a:gd name="T40" fmla="*/ 98 w 126"/>
                    <a:gd name="T41" fmla="*/ 5 h 109"/>
                    <a:gd name="T42" fmla="*/ 97 w 126"/>
                    <a:gd name="T43" fmla="*/ 4 h 109"/>
                    <a:gd name="T44" fmla="*/ 95 w 126"/>
                    <a:gd name="T45" fmla="*/ 4 h 109"/>
                    <a:gd name="T46" fmla="*/ 94 w 126"/>
                    <a:gd name="T47" fmla="*/ 3 h 109"/>
                    <a:gd name="T48" fmla="*/ 91 w 126"/>
                    <a:gd name="T49" fmla="*/ 1 h 109"/>
                    <a:gd name="T50" fmla="*/ 90 w 126"/>
                    <a:gd name="T51" fmla="*/ 0 h 109"/>
                    <a:gd name="T52" fmla="*/ 86 w 126"/>
                    <a:gd name="T53" fmla="*/ 2 h 109"/>
                    <a:gd name="T54" fmla="*/ 82 w 126"/>
                    <a:gd name="T55" fmla="*/ 2 h 109"/>
                    <a:gd name="T56" fmla="*/ 76 w 126"/>
                    <a:gd name="T57" fmla="*/ 3 h 109"/>
                    <a:gd name="T58" fmla="*/ 74 w 126"/>
                    <a:gd name="T59" fmla="*/ 22 h 109"/>
                    <a:gd name="T60" fmla="*/ 71 w 126"/>
                    <a:gd name="T61" fmla="*/ 35 h 109"/>
                    <a:gd name="T62" fmla="*/ 81 w 126"/>
                    <a:gd name="T63" fmla="*/ 42 h 109"/>
                    <a:gd name="T64" fmla="*/ 85 w 126"/>
                    <a:gd name="T65" fmla="*/ 58 h 109"/>
                    <a:gd name="T66" fmla="*/ 74 w 126"/>
                    <a:gd name="T67" fmla="*/ 57 h 109"/>
                    <a:gd name="T68" fmla="*/ 55 w 126"/>
                    <a:gd name="T69" fmla="*/ 39 h 109"/>
                    <a:gd name="T70" fmla="*/ 42 w 126"/>
                    <a:gd name="T71" fmla="*/ 42 h 109"/>
                    <a:gd name="T72" fmla="*/ 32 w 126"/>
                    <a:gd name="T73" fmla="*/ 34 h 109"/>
                    <a:gd name="T74" fmla="*/ 25 w 126"/>
                    <a:gd name="T75" fmla="*/ 35 h 109"/>
                    <a:gd name="T76" fmla="*/ 24 w 126"/>
                    <a:gd name="T77" fmla="*/ 35 h 109"/>
                    <a:gd name="T78" fmla="*/ 23 w 126"/>
                    <a:gd name="T79" fmla="*/ 33 h 109"/>
                    <a:gd name="T80" fmla="*/ 17 w 126"/>
                    <a:gd name="T81" fmla="*/ 55 h 109"/>
                    <a:gd name="T82" fmla="*/ 12 w 126"/>
                    <a:gd name="T83" fmla="*/ 106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26" h="109">
                      <a:moveTo>
                        <a:pt x="14" y="105"/>
                      </a:moveTo>
                      <a:cubicBezTo>
                        <a:pt x="15" y="105"/>
                        <a:pt x="15" y="105"/>
                        <a:pt x="16" y="105"/>
                      </a:cubicBezTo>
                      <a:cubicBezTo>
                        <a:pt x="16" y="105"/>
                        <a:pt x="17" y="105"/>
                        <a:pt x="17" y="105"/>
                      </a:cubicBezTo>
                      <a:cubicBezTo>
                        <a:pt x="18" y="105"/>
                        <a:pt x="18" y="105"/>
                        <a:pt x="19" y="105"/>
                      </a:cubicBezTo>
                      <a:cubicBezTo>
                        <a:pt x="19" y="104"/>
                        <a:pt x="19" y="104"/>
                        <a:pt x="20" y="104"/>
                      </a:cubicBezTo>
                      <a:cubicBezTo>
                        <a:pt x="20" y="104"/>
                        <a:pt x="21" y="104"/>
                        <a:pt x="22" y="104"/>
                      </a:cubicBezTo>
                      <a:cubicBezTo>
                        <a:pt x="22" y="104"/>
                        <a:pt x="22" y="104"/>
                        <a:pt x="23" y="104"/>
                      </a:cubicBezTo>
                      <a:cubicBezTo>
                        <a:pt x="23" y="104"/>
                        <a:pt x="24" y="104"/>
                        <a:pt x="25" y="104"/>
                      </a:cubicBezTo>
                      <a:cubicBezTo>
                        <a:pt x="25" y="104"/>
                        <a:pt x="25" y="104"/>
                        <a:pt x="25" y="104"/>
                      </a:cubicBezTo>
                      <a:cubicBezTo>
                        <a:pt x="26" y="104"/>
                        <a:pt x="27" y="104"/>
                        <a:pt x="28" y="104"/>
                      </a:cubicBezTo>
                      <a:cubicBezTo>
                        <a:pt x="28" y="104"/>
                        <a:pt x="28" y="104"/>
                        <a:pt x="28" y="104"/>
                      </a:cubicBezTo>
                      <a:cubicBezTo>
                        <a:pt x="28" y="104"/>
                        <a:pt x="28" y="104"/>
                        <a:pt x="28" y="104"/>
                      </a:cubicBezTo>
                      <a:cubicBezTo>
                        <a:pt x="29" y="104"/>
                        <a:pt x="32" y="104"/>
                        <a:pt x="33" y="105"/>
                      </a:cubicBezTo>
                      <a:cubicBezTo>
                        <a:pt x="33" y="106"/>
                        <a:pt x="34" y="106"/>
                        <a:pt x="34" y="107"/>
                      </a:cubicBezTo>
                      <a:cubicBezTo>
                        <a:pt x="34" y="107"/>
                        <a:pt x="34" y="107"/>
                        <a:pt x="34" y="107"/>
                      </a:cubicBezTo>
                      <a:cubicBezTo>
                        <a:pt x="34" y="107"/>
                        <a:pt x="34" y="107"/>
                        <a:pt x="34" y="107"/>
                      </a:cubicBezTo>
                      <a:cubicBezTo>
                        <a:pt x="34" y="107"/>
                        <a:pt x="34" y="107"/>
                        <a:pt x="34" y="107"/>
                      </a:cubicBezTo>
                      <a:cubicBezTo>
                        <a:pt x="35" y="107"/>
                        <a:pt x="35" y="107"/>
                        <a:pt x="36" y="107"/>
                      </a:cubicBezTo>
                      <a:cubicBezTo>
                        <a:pt x="36" y="107"/>
                        <a:pt x="36" y="107"/>
                        <a:pt x="36" y="107"/>
                      </a:cubicBezTo>
                      <a:cubicBezTo>
                        <a:pt x="37" y="107"/>
                        <a:pt x="37" y="107"/>
                        <a:pt x="38" y="107"/>
                      </a:cubicBezTo>
                      <a:cubicBezTo>
                        <a:pt x="38" y="107"/>
                        <a:pt x="38" y="107"/>
                        <a:pt x="38" y="107"/>
                      </a:cubicBezTo>
                      <a:cubicBezTo>
                        <a:pt x="38" y="107"/>
                        <a:pt x="38" y="107"/>
                        <a:pt x="39" y="107"/>
                      </a:cubicBezTo>
                      <a:cubicBezTo>
                        <a:pt x="40" y="107"/>
                        <a:pt x="41" y="107"/>
                        <a:pt x="43" y="108"/>
                      </a:cubicBezTo>
                      <a:cubicBezTo>
                        <a:pt x="45" y="108"/>
                        <a:pt x="49" y="109"/>
                        <a:pt x="51" y="109"/>
                      </a:cubicBezTo>
                      <a:cubicBezTo>
                        <a:pt x="52" y="109"/>
                        <a:pt x="52" y="109"/>
                        <a:pt x="52" y="109"/>
                      </a:cubicBezTo>
                      <a:cubicBezTo>
                        <a:pt x="53" y="109"/>
                        <a:pt x="54" y="106"/>
                        <a:pt x="55" y="105"/>
                      </a:cubicBezTo>
                      <a:cubicBezTo>
                        <a:pt x="58" y="101"/>
                        <a:pt x="61" y="97"/>
                        <a:pt x="64" y="96"/>
                      </a:cubicBezTo>
                      <a:cubicBezTo>
                        <a:pt x="68" y="95"/>
                        <a:pt x="72" y="91"/>
                        <a:pt x="73" y="90"/>
                      </a:cubicBezTo>
                      <a:cubicBezTo>
                        <a:pt x="73" y="87"/>
                        <a:pt x="74" y="84"/>
                        <a:pt x="81" y="83"/>
                      </a:cubicBezTo>
                      <a:cubicBezTo>
                        <a:pt x="81" y="83"/>
                        <a:pt x="81" y="83"/>
                        <a:pt x="81" y="83"/>
                      </a:cubicBezTo>
                      <a:cubicBezTo>
                        <a:pt x="89" y="82"/>
                        <a:pt x="89" y="82"/>
                        <a:pt x="89" y="82"/>
                      </a:cubicBezTo>
                      <a:cubicBezTo>
                        <a:pt x="87" y="75"/>
                        <a:pt x="87" y="75"/>
                        <a:pt x="87" y="75"/>
                      </a:cubicBezTo>
                      <a:cubicBezTo>
                        <a:pt x="88" y="74"/>
                        <a:pt x="88" y="74"/>
                        <a:pt x="88" y="74"/>
                      </a:cubicBezTo>
                      <a:cubicBezTo>
                        <a:pt x="89" y="74"/>
                        <a:pt x="90" y="73"/>
                        <a:pt x="92" y="73"/>
                      </a:cubicBezTo>
                      <a:cubicBezTo>
                        <a:pt x="105" y="68"/>
                        <a:pt x="112" y="65"/>
                        <a:pt x="116" y="64"/>
                      </a:cubicBezTo>
                      <a:cubicBezTo>
                        <a:pt x="116" y="64"/>
                        <a:pt x="117" y="64"/>
                        <a:pt x="117" y="63"/>
                      </a:cubicBezTo>
                      <a:cubicBezTo>
                        <a:pt x="117" y="63"/>
                        <a:pt x="117" y="63"/>
                        <a:pt x="117" y="63"/>
                      </a:cubicBezTo>
                      <a:cubicBezTo>
                        <a:pt x="117" y="63"/>
                        <a:pt x="117" y="63"/>
                        <a:pt x="117" y="62"/>
                      </a:cubicBezTo>
                      <a:cubicBezTo>
                        <a:pt x="117" y="62"/>
                        <a:pt x="117" y="62"/>
                        <a:pt x="117" y="62"/>
                      </a:cubicBezTo>
                      <a:cubicBezTo>
                        <a:pt x="116" y="61"/>
                        <a:pt x="116" y="61"/>
                        <a:pt x="116" y="61"/>
                      </a:cubicBezTo>
                      <a:cubicBezTo>
                        <a:pt x="116" y="61"/>
                        <a:pt x="116" y="61"/>
                        <a:pt x="116" y="60"/>
                      </a:cubicBezTo>
                      <a:cubicBezTo>
                        <a:pt x="116" y="60"/>
                        <a:pt x="116" y="60"/>
                        <a:pt x="116" y="60"/>
                      </a:cubicBezTo>
                      <a:cubicBezTo>
                        <a:pt x="116" y="60"/>
                        <a:pt x="116" y="60"/>
                        <a:pt x="116" y="59"/>
                      </a:cubicBezTo>
                      <a:cubicBezTo>
                        <a:pt x="117" y="58"/>
                        <a:pt x="117" y="58"/>
                        <a:pt x="117" y="58"/>
                      </a:cubicBezTo>
                      <a:cubicBezTo>
                        <a:pt x="117" y="58"/>
                        <a:pt x="117" y="58"/>
                        <a:pt x="117" y="58"/>
                      </a:cubicBezTo>
                      <a:cubicBezTo>
                        <a:pt x="118" y="57"/>
                        <a:pt x="118" y="51"/>
                        <a:pt x="118" y="49"/>
                      </a:cubicBezTo>
                      <a:cubicBezTo>
                        <a:pt x="118" y="46"/>
                        <a:pt x="120" y="46"/>
                        <a:pt x="122" y="45"/>
                      </a:cubicBezTo>
                      <a:cubicBezTo>
                        <a:pt x="120" y="40"/>
                        <a:pt x="121" y="29"/>
                        <a:pt x="122" y="27"/>
                      </a:cubicBezTo>
                      <a:cubicBezTo>
                        <a:pt x="123" y="26"/>
                        <a:pt x="124" y="24"/>
                        <a:pt x="125" y="24"/>
                      </a:cubicBezTo>
                      <a:cubicBezTo>
                        <a:pt x="126" y="24"/>
                        <a:pt x="126" y="24"/>
                        <a:pt x="126" y="24"/>
                      </a:cubicBezTo>
                      <a:cubicBezTo>
                        <a:pt x="126" y="23"/>
                        <a:pt x="126" y="23"/>
                        <a:pt x="125" y="22"/>
                      </a:cubicBezTo>
                      <a:cubicBezTo>
                        <a:pt x="125" y="22"/>
                        <a:pt x="125" y="22"/>
                        <a:pt x="125" y="22"/>
                      </a:cubicBezTo>
                      <a:cubicBezTo>
                        <a:pt x="125" y="21"/>
                        <a:pt x="125" y="21"/>
                        <a:pt x="124" y="20"/>
                      </a:cubicBezTo>
                      <a:cubicBezTo>
                        <a:pt x="124" y="20"/>
                        <a:pt x="124" y="20"/>
                        <a:pt x="124" y="19"/>
                      </a:cubicBezTo>
                      <a:cubicBezTo>
                        <a:pt x="124" y="18"/>
                        <a:pt x="123" y="16"/>
                        <a:pt x="122" y="15"/>
                      </a:cubicBezTo>
                      <a:cubicBezTo>
                        <a:pt x="122" y="15"/>
                        <a:pt x="122" y="15"/>
                        <a:pt x="122" y="15"/>
                      </a:cubicBezTo>
                      <a:cubicBezTo>
                        <a:pt x="122" y="15"/>
                        <a:pt x="122" y="14"/>
                        <a:pt x="121" y="14"/>
                      </a:cubicBezTo>
                      <a:cubicBezTo>
                        <a:pt x="121" y="14"/>
                        <a:pt x="121" y="14"/>
                        <a:pt x="121" y="14"/>
                      </a:cubicBezTo>
                      <a:cubicBezTo>
                        <a:pt x="120" y="13"/>
                        <a:pt x="113" y="10"/>
                        <a:pt x="109" y="9"/>
                      </a:cubicBezTo>
                      <a:cubicBezTo>
                        <a:pt x="109" y="9"/>
                        <a:pt x="108" y="9"/>
                        <a:pt x="108" y="9"/>
                      </a:cubicBezTo>
                      <a:cubicBezTo>
                        <a:pt x="107" y="8"/>
                        <a:pt x="105" y="7"/>
                        <a:pt x="103" y="6"/>
                      </a:cubicBezTo>
                      <a:cubicBezTo>
                        <a:pt x="101" y="6"/>
                        <a:pt x="99" y="5"/>
                        <a:pt x="98" y="5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4"/>
                        <a:pt x="98" y="4"/>
                        <a:pt x="97" y="4"/>
                      </a:cubicBezTo>
                      <a:cubicBezTo>
                        <a:pt x="97" y="4"/>
                        <a:pt x="97" y="4"/>
                        <a:pt x="97" y="4"/>
                      </a:cubicBezTo>
                      <a:cubicBezTo>
                        <a:pt x="97" y="4"/>
                        <a:pt x="97" y="4"/>
                        <a:pt x="97" y="4"/>
                      </a:cubicBezTo>
                      <a:cubicBezTo>
                        <a:pt x="97" y="4"/>
                        <a:pt x="96" y="4"/>
                        <a:pt x="96" y="4"/>
                      </a:cubicBezTo>
                      <a:cubicBezTo>
                        <a:pt x="96" y="4"/>
                        <a:pt x="96" y="4"/>
                        <a:pt x="96" y="4"/>
                      </a:cubicBezTo>
                      <a:cubicBezTo>
                        <a:pt x="96" y="4"/>
                        <a:pt x="96" y="4"/>
                        <a:pt x="95" y="4"/>
                      </a:cubicBezTo>
                      <a:cubicBezTo>
                        <a:pt x="95" y="4"/>
                        <a:pt x="95" y="4"/>
                        <a:pt x="95" y="4"/>
                      </a:cubicBezTo>
                      <a:cubicBezTo>
                        <a:pt x="95" y="3"/>
                        <a:pt x="94" y="3"/>
                        <a:pt x="94" y="3"/>
                      </a:cubicBezTo>
                      <a:cubicBezTo>
                        <a:pt x="94" y="3"/>
                        <a:pt x="94" y="3"/>
                        <a:pt x="94" y="3"/>
                      </a:cubicBezTo>
                      <a:cubicBezTo>
                        <a:pt x="93" y="3"/>
                        <a:pt x="93" y="3"/>
                        <a:pt x="93" y="2"/>
                      </a:cubicBezTo>
                      <a:cubicBezTo>
                        <a:pt x="93" y="2"/>
                        <a:pt x="92" y="2"/>
                        <a:pt x="92" y="2"/>
                      </a:cubicBezTo>
                      <a:cubicBezTo>
                        <a:pt x="92" y="2"/>
                        <a:pt x="92" y="1"/>
                        <a:pt x="91" y="1"/>
                      </a:cubicBezTo>
                      <a:cubicBezTo>
                        <a:pt x="91" y="1"/>
                        <a:pt x="91" y="1"/>
                        <a:pt x="90" y="1"/>
                      </a:cubicBezTo>
                      <a:cubicBezTo>
                        <a:pt x="90" y="1"/>
                        <a:pt x="90" y="1"/>
                        <a:pt x="90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89" y="1"/>
                        <a:pt x="89" y="1"/>
                        <a:pt x="88" y="1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7" y="1"/>
                        <a:pt x="86" y="2"/>
                        <a:pt x="86" y="2"/>
                      </a:cubicBezTo>
                      <a:cubicBezTo>
                        <a:pt x="86" y="2"/>
                        <a:pt x="85" y="2"/>
                        <a:pt x="85" y="2"/>
                      </a:cubicBezTo>
                      <a:cubicBezTo>
                        <a:pt x="84" y="2"/>
                        <a:pt x="84" y="2"/>
                        <a:pt x="83" y="2"/>
                      </a:cubicBezTo>
                      <a:cubicBezTo>
                        <a:pt x="83" y="2"/>
                        <a:pt x="83" y="2"/>
                        <a:pt x="82" y="2"/>
                      </a:cubicBezTo>
                      <a:cubicBezTo>
                        <a:pt x="82" y="2"/>
                        <a:pt x="81" y="2"/>
                        <a:pt x="80" y="2"/>
                      </a:cubicBezTo>
                      <a:cubicBezTo>
                        <a:pt x="76" y="2"/>
                        <a:pt x="76" y="2"/>
                        <a:pt x="76" y="2"/>
                      </a:cubicBezTo>
                      <a:cubicBezTo>
                        <a:pt x="76" y="2"/>
                        <a:pt x="76" y="3"/>
                        <a:pt x="76" y="3"/>
                      </a:cubicBezTo>
                      <a:cubicBezTo>
                        <a:pt x="76" y="5"/>
                        <a:pt x="77" y="7"/>
                        <a:pt x="75" y="9"/>
                      </a:cubicBezTo>
                      <a:cubicBezTo>
                        <a:pt x="73" y="10"/>
                        <a:pt x="73" y="11"/>
                        <a:pt x="73" y="12"/>
                      </a:cubicBezTo>
                      <a:cubicBezTo>
                        <a:pt x="75" y="13"/>
                        <a:pt x="75" y="17"/>
                        <a:pt x="74" y="22"/>
                      </a:cubicBezTo>
                      <a:cubicBezTo>
                        <a:pt x="74" y="24"/>
                        <a:pt x="73" y="25"/>
                        <a:pt x="73" y="26"/>
                      </a:cubicBezTo>
                      <a:cubicBezTo>
                        <a:pt x="73" y="28"/>
                        <a:pt x="73" y="30"/>
                        <a:pt x="72" y="32"/>
                      </a:cubicBezTo>
                      <a:cubicBezTo>
                        <a:pt x="71" y="33"/>
                        <a:pt x="71" y="34"/>
                        <a:pt x="71" y="35"/>
                      </a:cubicBezTo>
                      <a:cubicBezTo>
                        <a:pt x="71" y="36"/>
                        <a:pt x="72" y="37"/>
                        <a:pt x="73" y="38"/>
                      </a:cubicBezTo>
                      <a:cubicBezTo>
                        <a:pt x="74" y="40"/>
                        <a:pt x="75" y="43"/>
                        <a:pt x="77" y="43"/>
                      </a:cubicBezTo>
                      <a:cubicBezTo>
                        <a:pt x="78" y="44"/>
                        <a:pt x="80" y="43"/>
                        <a:pt x="81" y="42"/>
                      </a:cubicBezTo>
                      <a:cubicBezTo>
                        <a:pt x="82" y="42"/>
                        <a:pt x="83" y="41"/>
                        <a:pt x="84" y="41"/>
                      </a:cubicBezTo>
                      <a:cubicBezTo>
                        <a:pt x="87" y="41"/>
                        <a:pt x="87" y="46"/>
                        <a:pt x="87" y="51"/>
                      </a:cubicBezTo>
                      <a:cubicBezTo>
                        <a:pt x="87" y="55"/>
                        <a:pt x="85" y="57"/>
                        <a:pt x="85" y="58"/>
                      </a:cubicBezTo>
                      <a:cubicBezTo>
                        <a:pt x="84" y="58"/>
                        <a:pt x="84" y="58"/>
                        <a:pt x="84" y="58"/>
                      </a:cubicBezTo>
                      <a:cubicBezTo>
                        <a:pt x="84" y="58"/>
                        <a:pt x="81" y="59"/>
                        <a:pt x="79" y="59"/>
                      </a:cubicBezTo>
                      <a:cubicBezTo>
                        <a:pt x="77" y="59"/>
                        <a:pt x="75" y="58"/>
                        <a:pt x="74" y="57"/>
                      </a:cubicBezTo>
                      <a:cubicBezTo>
                        <a:pt x="71" y="55"/>
                        <a:pt x="69" y="50"/>
                        <a:pt x="69" y="47"/>
                      </a:cubicBezTo>
                      <a:cubicBezTo>
                        <a:pt x="68" y="47"/>
                        <a:pt x="67" y="46"/>
                        <a:pt x="62" y="46"/>
                      </a:cubicBezTo>
                      <a:cubicBezTo>
                        <a:pt x="60" y="46"/>
                        <a:pt x="57" y="44"/>
                        <a:pt x="55" y="39"/>
                      </a:cubicBezTo>
                      <a:cubicBezTo>
                        <a:pt x="55" y="40"/>
                        <a:pt x="54" y="40"/>
                        <a:pt x="54" y="40"/>
                      </a:cubicBezTo>
                      <a:cubicBezTo>
                        <a:pt x="54" y="43"/>
                        <a:pt x="50" y="43"/>
                        <a:pt x="47" y="43"/>
                      </a:cubicBezTo>
                      <a:cubicBezTo>
                        <a:pt x="46" y="43"/>
                        <a:pt x="44" y="43"/>
                        <a:pt x="42" y="42"/>
                      </a:cubicBezTo>
                      <a:cubicBezTo>
                        <a:pt x="41" y="41"/>
                        <a:pt x="39" y="40"/>
                        <a:pt x="39" y="40"/>
                      </a:cubicBezTo>
                      <a:cubicBezTo>
                        <a:pt x="38" y="41"/>
                        <a:pt x="36" y="41"/>
                        <a:pt x="34" y="39"/>
                      </a:cubicBezTo>
                      <a:cubicBezTo>
                        <a:pt x="33" y="38"/>
                        <a:pt x="32" y="36"/>
                        <a:pt x="32" y="34"/>
                      </a:cubicBezTo>
                      <a:cubicBezTo>
                        <a:pt x="31" y="34"/>
                        <a:pt x="29" y="35"/>
                        <a:pt x="28" y="35"/>
                      </a:cubicBezTo>
                      <a:cubicBezTo>
                        <a:pt x="28" y="35"/>
                        <a:pt x="27" y="36"/>
                        <a:pt x="27" y="36"/>
                      </a:cubicBezTo>
                      <a:cubicBezTo>
                        <a:pt x="26" y="36"/>
                        <a:pt x="26" y="35"/>
                        <a:pt x="25" y="35"/>
                      </a:cubicBezTo>
                      <a:cubicBezTo>
                        <a:pt x="25" y="35"/>
                        <a:pt x="25" y="35"/>
                        <a:pt x="25" y="35"/>
                      </a:cubicBezTo>
                      <a:cubicBezTo>
                        <a:pt x="25" y="35"/>
                        <a:pt x="25" y="35"/>
                        <a:pt x="24" y="35"/>
                      </a:cubicBezTo>
                      <a:cubicBezTo>
                        <a:pt x="24" y="35"/>
                        <a:pt x="24" y="35"/>
                        <a:pt x="24" y="35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24" y="34"/>
                        <a:pt x="23" y="34"/>
                        <a:pt x="23" y="34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1" y="51"/>
                        <a:pt x="21" y="51"/>
                        <a:pt x="21" y="51"/>
                      </a:cubicBezTo>
                      <a:cubicBezTo>
                        <a:pt x="17" y="55"/>
                        <a:pt x="17" y="55"/>
                        <a:pt x="17" y="55"/>
                      </a:cubicBezTo>
                      <a:cubicBezTo>
                        <a:pt x="1" y="55"/>
                        <a:pt x="1" y="55"/>
                        <a:pt x="1" y="55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12" y="106"/>
                        <a:pt x="12" y="106"/>
                        <a:pt x="12" y="106"/>
                      </a:cubicBezTo>
                      <a:cubicBezTo>
                        <a:pt x="12" y="106"/>
                        <a:pt x="12" y="106"/>
                        <a:pt x="13" y="106"/>
                      </a:cubicBezTo>
                      <a:cubicBezTo>
                        <a:pt x="13" y="105"/>
                        <a:pt x="14" y="105"/>
                        <a:pt x="14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14" name="Freeform 1281">
                  <a:extLst>
                    <a:ext uri="{FF2B5EF4-FFF2-40B4-BE49-F238E27FC236}">
                      <a16:creationId xmlns:a16="http://schemas.microsoft.com/office/drawing/2014/main" id="{60BE69F7-7FC9-2F4C-930C-332D6135F2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5" y="316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15" name="Freeform 1282">
                  <a:extLst>
                    <a:ext uri="{FF2B5EF4-FFF2-40B4-BE49-F238E27FC236}">
                      <a16:creationId xmlns:a16="http://schemas.microsoft.com/office/drawing/2014/main" id="{E1CC88CE-66E2-4E4D-9C4B-7EC8287B85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3" y="316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16" name="Freeform 1283">
                  <a:extLst>
                    <a:ext uri="{FF2B5EF4-FFF2-40B4-BE49-F238E27FC236}">
                      <a16:creationId xmlns:a16="http://schemas.microsoft.com/office/drawing/2014/main" id="{36829F5C-1A95-7948-8F4D-90F28B91B7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4" y="31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17" name="Freeform 1284">
                  <a:extLst>
                    <a:ext uri="{FF2B5EF4-FFF2-40B4-BE49-F238E27FC236}">
                      <a16:creationId xmlns:a16="http://schemas.microsoft.com/office/drawing/2014/main" id="{B9F8876B-2F5C-5643-B7FF-D21B0CBCAD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1" y="316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18" name="Freeform 1285">
                  <a:extLst>
                    <a:ext uri="{FF2B5EF4-FFF2-40B4-BE49-F238E27FC236}">
                      <a16:creationId xmlns:a16="http://schemas.microsoft.com/office/drawing/2014/main" id="{7053DAF4-2121-C648-8DC1-2D05AE15FB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8" y="3164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19" name="Freeform 1286">
                  <a:extLst>
                    <a:ext uri="{FF2B5EF4-FFF2-40B4-BE49-F238E27FC236}">
                      <a16:creationId xmlns:a16="http://schemas.microsoft.com/office/drawing/2014/main" id="{230E361B-C80D-4443-9A9D-8DDAD04E6E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" y="3164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5 w 5"/>
                    <a:gd name="T3" fmla="*/ 1 h 1"/>
                    <a:gd name="T4" fmla="*/ 0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cubicBezTo>
                        <a:pt x="1" y="0"/>
                        <a:pt x="4" y="0"/>
                        <a:pt x="5" y="1"/>
                      </a:cubicBezTo>
                      <a:cubicBezTo>
                        <a:pt x="4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20" name="Freeform 1287">
                  <a:extLst>
                    <a:ext uri="{FF2B5EF4-FFF2-40B4-BE49-F238E27FC236}">
                      <a16:creationId xmlns:a16="http://schemas.microsoft.com/office/drawing/2014/main" id="{F59E747B-5454-9F42-A44C-711BB2E811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3" y="316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21" name="Freeform 1288">
                  <a:extLst>
                    <a:ext uri="{FF2B5EF4-FFF2-40B4-BE49-F238E27FC236}">
                      <a16:creationId xmlns:a16="http://schemas.microsoft.com/office/drawing/2014/main" id="{F7D76D51-3E7F-A341-AB4E-C3813D3D7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5" y="3167"/>
                  <a:ext cx="1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22" name="Freeform 1289">
                  <a:extLst>
                    <a:ext uri="{FF2B5EF4-FFF2-40B4-BE49-F238E27FC236}">
                      <a16:creationId xmlns:a16="http://schemas.microsoft.com/office/drawing/2014/main" id="{A4D58350-3CD5-214A-B514-ABCAA71267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3143"/>
                  <a:ext cx="7" cy="1"/>
                </a:xfrm>
                <a:custGeom>
                  <a:avLst/>
                  <a:gdLst>
                    <a:gd name="T0" fmla="*/ 0 w 7"/>
                    <a:gd name="T1" fmla="*/ 1 h 1"/>
                    <a:gd name="T2" fmla="*/ 7 w 7"/>
                    <a:gd name="T3" fmla="*/ 0 h 1"/>
                    <a:gd name="T4" fmla="*/ 7 w 7"/>
                    <a:gd name="T5" fmla="*/ 0 h 1"/>
                    <a:gd name="T6" fmla="*/ 0 w 7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">
                      <a:moveTo>
                        <a:pt x="0" y="1"/>
                      </a:move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23" name="Freeform 1290">
                  <a:extLst>
                    <a:ext uri="{FF2B5EF4-FFF2-40B4-BE49-F238E27FC236}">
                      <a16:creationId xmlns:a16="http://schemas.microsoft.com/office/drawing/2014/main" id="{A76EC4A6-FA4F-8A48-9538-013C40B9D1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3" y="3167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24" name="Freeform 1291">
                  <a:extLst>
                    <a:ext uri="{FF2B5EF4-FFF2-40B4-BE49-F238E27FC236}">
                      <a16:creationId xmlns:a16="http://schemas.microsoft.com/office/drawing/2014/main" id="{D8049D15-25E9-944B-A47F-05767B063A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0" y="3151"/>
                  <a:ext cx="12" cy="15"/>
                </a:xfrm>
                <a:custGeom>
                  <a:avLst/>
                  <a:gdLst>
                    <a:gd name="T0" fmla="*/ 12 w 12"/>
                    <a:gd name="T1" fmla="*/ 15 h 15"/>
                    <a:gd name="T2" fmla="*/ 12 w 12"/>
                    <a:gd name="T3" fmla="*/ 15 h 15"/>
                    <a:gd name="T4" fmla="*/ 0 w 12"/>
                    <a:gd name="T5" fmla="*/ 0 h 15"/>
                    <a:gd name="T6" fmla="*/ 12 w 12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5">
                      <a:moveTo>
                        <a:pt x="12" y="15"/>
                      </a:moveTo>
                      <a:lnTo>
                        <a:pt x="12" y="15"/>
                      </a:lnTo>
                      <a:lnTo>
                        <a:pt x="0" y="0"/>
                      </a:lnTo>
                      <a:lnTo>
                        <a:pt x="12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25" name="Freeform 1292">
                  <a:extLst>
                    <a:ext uri="{FF2B5EF4-FFF2-40B4-BE49-F238E27FC236}">
                      <a16:creationId xmlns:a16="http://schemas.microsoft.com/office/drawing/2014/main" id="{C168C5EF-8F57-B540-A5B5-82D297A7A1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4" y="2987"/>
                  <a:ext cx="17" cy="14"/>
                </a:xfrm>
                <a:custGeom>
                  <a:avLst/>
                  <a:gdLst>
                    <a:gd name="T0" fmla="*/ 15 w 18"/>
                    <a:gd name="T1" fmla="*/ 0 h 14"/>
                    <a:gd name="T2" fmla="*/ 14 w 18"/>
                    <a:gd name="T3" fmla="*/ 1 h 14"/>
                    <a:gd name="T4" fmla="*/ 13 w 18"/>
                    <a:gd name="T5" fmla="*/ 1 h 14"/>
                    <a:gd name="T6" fmla="*/ 13 w 18"/>
                    <a:gd name="T7" fmla="*/ 1 h 14"/>
                    <a:gd name="T8" fmla="*/ 12 w 18"/>
                    <a:gd name="T9" fmla="*/ 1 h 14"/>
                    <a:gd name="T10" fmla="*/ 12 w 18"/>
                    <a:gd name="T11" fmla="*/ 1 h 14"/>
                    <a:gd name="T12" fmla="*/ 11 w 18"/>
                    <a:gd name="T13" fmla="*/ 2 h 14"/>
                    <a:gd name="T14" fmla="*/ 11 w 18"/>
                    <a:gd name="T15" fmla="*/ 2 h 14"/>
                    <a:gd name="T16" fmla="*/ 8 w 18"/>
                    <a:gd name="T17" fmla="*/ 3 h 14"/>
                    <a:gd name="T18" fmla="*/ 8 w 18"/>
                    <a:gd name="T19" fmla="*/ 3 h 14"/>
                    <a:gd name="T20" fmla="*/ 7 w 18"/>
                    <a:gd name="T21" fmla="*/ 3 h 14"/>
                    <a:gd name="T22" fmla="*/ 6 w 18"/>
                    <a:gd name="T23" fmla="*/ 3 h 14"/>
                    <a:gd name="T24" fmla="*/ 6 w 18"/>
                    <a:gd name="T25" fmla="*/ 3 h 14"/>
                    <a:gd name="T26" fmla="*/ 5 w 18"/>
                    <a:gd name="T27" fmla="*/ 3 h 14"/>
                    <a:gd name="T28" fmla="*/ 5 w 18"/>
                    <a:gd name="T29" fmla="*/ 3 h 14"/>
                    <a:gd name="T30" fmla="*/ 4 w 18"/>
                    <a:gd name="T31" fmla="*/ 4 h 14"/>
                    <a:gd name="T32" fmla="*/ 3 w 18"/>
                    <a:gd name="T33" fmla="*/ 9 h 14"/>
                    <a:gd name="T34" fmla="*/ 3 w 18"/>
                    <a:gd name="T35" fmla="*/ 11 h 14"/>
                    <a:gd name="T36" fmla="*/ 1 w 18"/>
                    <a:gd name="T37" fmla="*/ 11 h 14"/>
                    <a:gd name="T38" fmla="*/ 0 w 18"/>
                    <a:gd name="T39" fmla="*/ 12 h 14"/>
                    <a:gd name="T40" fmla="*/ 1 w 18"/>
                    <a:gd name="T41" fmla="*/ 13 h 14"/>
                    <a:gd name="T42" fmla="*/ 1 w 18"/>
                    <a:gd name="T43" fmla="*/ 13 h 14"/>
                    <a:gd name="T44" fmla="*/ 1 w 18"/>
                    <a:gd name="T45" fmla="*/ 14 h 14"/>
                    <a:gd name="T46" fmla="*/ 1 w 18"/>
                    <a:gd name="T47" fmla="*/ 14 h 14"/>
                    <a:gd name="T48" fmla="*/ 2 w 18"/>
                    <a:gd name="T49" fmla="*/ 14 h 14"/>
                    <a:gd name="T50" fmla="*/ 3 w 18"/>
                    <a:gd name="T51" fmla="*/ 14 h 14"/>
                    <a:gd name="T52" fmla="*/ 5 w 18"/>
                    <a:gd name="T53" fmla="*/ 14 h 14"/>
                    <a:gd name="T54" fmla="*/ 8 w 18"/>
                    <a:gd name="T55" fmla="*/ 14 h 14"/>
                    <a:gd name="T56" fmla="*/ 8 w 18"/>
                    <a:gd name="T57" fmla="*/ 13 h 14"/>
                    <a:gd name="T58" fmla="*/ 8 w 18"/>
                    <a:gd name="T59" fmla="*/ 10 h 14"/>
                    <a:gd name="T60" fmla="*/ 10 w 18"/>
                    <a:gd name="T61" fmla="*/ 11 h 14"/>
                    <a:gd name="T62" fmla="*/ 10 w 18"/>
                    <a:gd name="T63" fmla="*/ 11 h 14"/>
                    <a:gd name="T64" fmla="*/ 15 w 18"/>
                    <a:gd name="T65" fmla="*/ 10 h 14"/>
                    <a:gd name="T66" fmla="*/ 15 w 18"/>
                    <a:gd name="T67" fmla="*/ 10 h 14"/>
                    <a:gd name="T68" fmla="*/ 18 w 18"/>
                    <a:gd name="T69" fmla="*/ 10 h 14"/>
                    <a:gd name="T70" fmla="*/ 16 w 18"/>
                    <a:gd name="T71" fmla="*/ 4 h 14"/>
                    <a:gd name="T72" fmla="*/ 15 w 18"/>
                    <a:gd name="T73" fmla="*/ 0 h 14"/>
                    <a:gd name="T74" fmla="*/ 15 w 18"/>
                    <a:gd name="T7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8" h="14">
                      <a:moveTo>
                        <a:pt x="15" y="0"/>
                      </a:moveTo>
                      <a:cubicBezTo>
                        <a:pt x="15" y="0"/>
                        <a:pt x="14" y="1"/>
                        <a:pt x="14" y="1"/>
                      </a:cubicBezTo>
                      <a:cubicBezTo>
                        <a:pt x="14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1"/>
                        <a:pt x="11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2"/>
                        <a:pt x="9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4"/>
                        <a:pt x="3" y="7"/>
                        <a:pt x="3" y="9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0" y="13"/>
                        <a:pt x="0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2" y="14"/>
                        <a:pt x="3" y="14"/>
                        <a:pt x="3" y="14"/>
                      </a:cubicBezTo>
                      <a:cubicBezTo>
                        <a:pt x="4" y="14"/>
                        <a:pt x="4" y="14"/>
                        <a:pt x="5" y="14"/>
                      </a:cubicBezTo>
                      <a:cubicBezTo>
                        <a:pt x="6" y="14"/>
                        <a:pt x="7" y="14"/>
                        <a:pt x="8" y="14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1" y="11"/>
                        <a:pt x="13" y="11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8"/>
                        <a:pt x="17" y="5"/>
                        <a:pt x="16" y="4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26" name="Freeform 1293">
                  <a:extLst>
                    <a:ext uri="{FF2B5EF4-FFF2-40B4-BE49-F238E27FC236}">
                      <a16:creationId xmlns:a16="http://schemas.microsoft.com/office/drawing/2014/main" id="{72D9C1FB-5138-C54F-8A41-6E4D8AEB2B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4" y="2844"/>
                  <a:ext cx="108" cy="143"/>
                </a:xfrm>
                <a:custGeom>
                  <a:avLst/>
                  <a:gdLst>
                    <a:gd name="T0" fmla="*/ 22 w 113"/>
                    <a:gd name="T1" fmla="*/ 13 h 150"/>
                    <a:gd name="T2" fmla="*/ 21 w 113"/>
                    <a:gd name="T3" fmla="*/ 14 h 150"/>
                    <a:gd name="T4" fmla="*/ 21 w 113"/>
                    <a:gd name="T5" fmla="*/ 14 h 150"/>
                    <a:gd name="T6" fmla="*/ 21 w 113"/>
                    <a:gd name="T7" fmla="*/ 15 h 150"/>
                    <a:gd name="T8" fmla="*/ 20 w 113"/>
                    <a:gd name="T9" fmla="*/ 15 h 150"/>
                    <a:gd name="T10" fmla="*/ 20 w 113"/>
                    <a:gd name="T11" fmla="*/ 15 h 150"/>
                    <a:gd name="T12" fmla="*/ 26 w 113"/>
                    <a:gd name="T13" fmla="*/ 24 h 150"/>
                    <a:gd name="T14" fmla="*/ 30 w 113"/>
                    <a:gd name="T15" fmla="*/ 28 h 150"/>
                    <a:gd name="T16" fmla="*/ 33 w 113"/>
                    <a:gd name="T17" fmla="*/ 31 h 150"/>
                    <a:gd name="T18" fmla="*/ 56 w 113"/>
                    <a:gd name="T19" fmla="*/ 39 h 150"/>
                    <a:gd name="T20" fmla="*/ 71 w 113"/>
                    <a:gd name="T21" fmla="*/ 42 h 150"/>
                    <a:gd name="T22" fmla="*/ 78 w 113"/>
                    <a:gd name="T23" fmla="*/ 45 h 150"/>
                    <a:gd name="T24" fmla="*/ 76 w 113"/>
                    <a:gd name="T25" fmla="*/ 48 h 150"/>
                    <a:gd name="T26" fmla="*/ 47 w 113"/>
                    <a:gd name="T27" fmla="*/ 78 h 150"/>
                    <a:gd name="T28" fmla="*/ 39 w 113"/>
                    <a:gd name="T29" fmla="*/ 81 h 150"/>
                    <a:gd name="T30" fmla="*/ 37 w 113"/>
                    <a:gd name="T31" fmla="*/ 81 h 150"/>
                    <a:gd name="T32" fmla="*/ 33 w 113"/>
                    <a:gd name="T33" fmla="*/ 81 h 150"/>
                    <a:gd name="T34" fmla="*/ 23 w 113"/>
                    <a:gd name="T35" fmla="*/ 86 h 150"/>
                    <a:gd name="T36" fmla="*/ 18 w 113"/>
                    <a:gd name="T37" fmla="*/ 89 h 150"/>
                    <a:gd name="T38" fmla="*/ 18 w 113"/>
                    <a:gd name="T39" fmla="*/ 89 h 150"/>
                    <a:gd name="T40" fmla="*/ 16 w 113"/>
                    <a:gd name="T41" fmla="*/ 89 h 150"/>
                    <a:gd name="T42" fmla="*/ 16 w 113"/>
                    <a:gd name="T43" fmla="*/ 89 h 150"/>
                    <a:gd name="T44" fmla="*/ 14 w 113"/>
                    <a:gd name="T45" fmla="*/ 89 h 150"/>
                    <a:gd name="T46" fmla="*/ 13 w 113"/>
                    <a:gd name="T47" fmla="*/ 89 h 150"/>
                    <a:gd name="T48" fmla="*/ 12 w 113"/>
                    <a:gd name="T49" fmla="*/ 90 h 150"/>
                    <a:gd name="T50" fmla="*/ 11 w 113"/>
                    <a:gd name="T51" fmla="*/ 90 h 150"/>
                    <a:gd name="T52" fmla="*/ 10 w 113"/>
                    <a:gd name="T53" fmla="*/ 90 h 150"/>
                    <a:gd name="T54" fmla="*/ 5 w 113"/>
                    <a:gd name="T55" fmla="*/ 97 h 150"/>
                    <a:gd name="T56" fmla="*/ 0 w 113"/>
                    <a:gd name="T57" fmla="*/ 105 h 150"/>
                    <a:gd name="T58" fmla="*/ 1 w 113"/>
                    <a:gd name="T59" fmla="*/ 144 h 150"/>
                    <a:gd name="T60" fmla="*/ 5 w 113"/>
                    <a:gd name="T61" fmla="*/ 150 h 150"/>
                    <a:gd name="T62" fmla="*/ 19 w 113"/>
                    <a:gd name="T63" fmla="*/ 135 h 150"/>
                    <a:gd name="T64" fmla="*/ 28 w 113"/>
                    <a:gd name="T65" fmla="*/ 126 h 150"/>
                    <a:gd name="T66" fmla="*/ 48 w 113"/>
                    <a:gd name="T67" fmla="*/ 110 h 150"/>
                    <a:gd name="T68" fmla="*/ 76 w 113"/>
                    <a:gd name="T69" fmla="*/ 83 h 150"/>
                    <a:gd name="T70" fmla="*/ 88 w 113"/>
                    <a:gd name="T71" fmla="*/ 63 h 150"/>
                    <a:gd name="T72" fmla="*/ 99 w 113"/>
                    <a:gd name="T73" fmla="*/ 45 h 150"/>
                    <a:gd name="T74" fmla="*/ 109 w 113"/>
                    <a:gd name="T75" fmla="*/ 24 h 150"/>
                    <a:gd name="T76" fmla="*/ 110 w 113"/>
                    <a:gd name="T77" fmla="*/ 15 h 150"/>
                    <a:gd name="T78" fmla="*/ 113 w 113"/>
                    <a:gd name="T79" fmla="*/ 4 h 150"/>
                    <a:gd name="T80" fmla="*/ 112 w 113"/>
                    <a:gd name="T81" fmla="*/ 0 h 150"/>
                    <a:gd name="T82" fmla="*/ 109 w 113"/>
                    <a:gd name="T83" fmla="*/ 1 h 150"/>
                    <a:gd name="T84" fmla="*/ 82 w 113"/>
                    <a:gd name="T85" fmla="*/ 9 h 150"/>
                    <a:gd name="T86" fmla="*/ 65 w 113"/>
                    <a:gd name="T87" fmla="*/ 13 h 150"/>
                    <a:gd name="T88" fmla="*/ 59 w 113"/>
                    <a:gd name="T89" fmla="*/ 15 h 150"/>
                    <a:gd name="T90" fmla="*/ 57 w 113"/>
                    <a:gd name="T91" fmla="*/ 15 h 150"/>
                    <a:gd name="T92" fmla="*/ 54 w 113"/>
                    <a:gd name="T93" fmla="*/ 15 h 150"/>
                    <a:gd name="T94" fmla="*/ 51 w 113"/>
                    <a:gd name="T95" fmla="*/ 15 h 150"/>
                    <a:gd name="T96" fmla="*/ 39 w 113"/>
                    <a:gd name="T97" fmla="*/ 20 h 150"/>
                    <a:gd name="T98" fmla="*/ 29 w 113"/>
                    <a:gd name="T99" fmla="*/ 13 h 150"/>
                    <a:gd name="T100" fmla="*/ 25 w 113"/>
                    <a:gd name="T101" fmla="*/ 9 h 150"/>
                    <a:gd name="T102" fmla="*/ 24 w 113"/>
                    <a:gd name="T103" fmla="*/ 10 h 150"/>
                    <a:gd name="T104" fmla="*/ 24 w 113"/>
                    <a:gd name="T105" fmla="*/ 10 h 150"/>
                    <a:gd name="T106" fmla="*/ 22 w 113"/>
                    <a:gd name="T107" fmla="*/ 13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13" h="150">
                      <a:moveTo>
                        <a:pt x="22" y="13"/>
                      </a:moveTo>
                      <a:cubicBezTo>
                        <a:pt x="22" y="13"/>
                        <a:pt x="21" y="13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4"/>
                        <a:pt x="21" y="15"/>
                        <a:pt x="21" y="15"/>
                      </a:cubicBezTo>
                      <a:cubicBezTo>
                        <a:pt x="21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2" y="18"/>
                        <a:pt x="25" y="24"/>
                        <a:pt x="26" y="24"/>
                      </a:cubicBezTo>
                      <a:cubicBezTo>
                        <a:pt x="28" y="25"/>
                        <a:pt x="29" y="26"/>
                        <a:pt x="30" y="28"/>
                      </a:cubicBezTo>
                      <a:cubicBezTo>
                        <a:pt x="31" y="29"/>
                        <a:pt x="33" y="31"/>
                        <a:pt x="33" y="31"/>
                      </a:cubicBezTo>
                      <a:cubicBezTo>
                        <a:pt x="36" y="32"/>
                        <a:pt x="48" y="36"/>
                        <a:pt x="56" y="39"/>
                      </a:cubicBezTo>
                      <a:cubicBezTo>
                        <a:pt x="65" y="42"/>
                        <a:pt x="70" y="42"/>
                        <a:pt x="71" y="42"/>
                      </a:cubicBezTo>
                      <a:cubicBezTo>
                        <a:pt x="73" y="42"/>
                        <a:pt x="77" y="43"/>
                        <a:pt x="78" y="45"/>
                      </a:cubicBezTo>
                      <a:cubicBezTo>
                        <a:pt x="78" y="46"/>
                        <a:pt x="78" y="47"/>
                        <a:pt x="76" y="48"/>
                      </a:cubicBezTo>
                      <a:cubicBezTo>
                        <a:pt x="74" y="50"/>
                        <a:pt x="50" y="74"/>
                        <a:pt x="47" y="78"/>
                      </a:cubicBezTo>
                      <a:cubicBezTo>
                        <a:pt x="44" y="81"/>
                        <a:pt x="42" y="81"/>
                        <a:pt x="39" y="81"/>
                      </a:cubicBezTo>
                      <a:cubicBezTo>
                        <a:pt x="39" y="81"/>
                        <a:pt x="38" y="81"/>
                        <a:pt x="37" y="81"/>
                      </a:cubicBezTo>
                      <a:cubicBezTo>
                        <a:pt x="36" y="81"/>
                        <a:pt x="34" y="81"/>
                        <a:pt x="33" y="81"/>
                      </a:cubicBezTo>
                      <a:cubicBezTo>
                        <a:pt x="29" y="81"/>
                        <a:pt x="25" y="84"/>
                        <a:pt x="23" y="86"/>
                      </a:cubicBezTo>
                      <a:cubicBezTo>
                        <a:pt x="21" y="88"/>
                        <a:pt x="19" y="89"/>
                        <a:pt x="18" y="89"/>
                      </a:cubicBezTo>
                      <a:cubicBezTo>
                        <a:pt x="18" y="89"/>
                        <a:pt x="18" y="89"/>
                        <a:pt x="18" y="89"/>
                      </a:cubicBezTo>
                      <a:cubicBezTo>
                        <a:pt x="17" y="89"/>
                        <a:pt x="17" y="89"/>
                        <a:pt x="16" y="89"/>
                      </a:cubicBezTo>
                      <a:cubicBezTo>
                        <a:pt x="16" y="89"/>
                        <a:pt x="16" y="89"/>
                        <a:pt x="16" y="89"/>
                      </a:cubicBezTo>
                      <a:cubicBezTo>
                        <a:pt x="15" y="89"/>
                        <a:pt x="15" y="89"/>
                        <a:pt x="14" y="89"/>
                      </a:cubicBezTo>
                      <a:cubicBezTo>
                        <a:pt x="14" y="89"/>
                        <a:pt x="14" y="89"/>
                        <a:pt x="13" y="89"/>
                      </a:cubicBezTo>
                      <a:cubicBezTo>
                        <a:pt x="13" y="90"/>
                        <a:pt x="13" y="90"/>
                        <a:pt x="12" y="90"/>
                      </a:cubicBezTo>
                      <a:cubicBezTo>
                        <a:pt x="12" y="90"/>
                        <a:pt x="11" y="90"/>
                        <a:pt x="11" y="90"/>
                      </a:cubicBezTo>
                      <a:cubicBezTo>
                        <a:pt x="11" y="90"/>
                        <a:pt x="10" y="90"/>
                        <a:pt x="10" y="90"/>
                      </a:cubicBezTo>
                      <a:cubicBezTo>
                        <a:pt x="5" y="97"/>
                        <a:pt x="5" y="97"/>
                        <a:pt x="5" y="97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1" y="144"/>
                        <a:pt x="1" y="144"/>
                        <a:pt x="1" y="144"/>
                      </a:cubicBezTo>
                      <a:cubicBezTo>
                        <a:pt x="5" y="150"/>
                        <a:pt x="5" y="150"/>
                        <a:pt x="5" y="150"/>
                      </a:cubicBezTo>
                      <a:cubicBezTo>
                        <a:pt x="8" y="146"/>
                        <a:pt x="13" y="141"/>
                        <a:pt x="19" y="135"/>
                      </a:cubicBezTo>
                      <a:cubicBezTo>
                        <a:pt x="22" y="132"/>
                        <a:pt x="25" y="129"/>
                        <a:pt x="28" y="126"/>
                      </a:cubicBezTo>
                      <a:cubicBezTo>
                        <a:pt x="38" y="116"/>
                        <a:pt x="43" y="113"/>
                        <a:pt x="48" y="110"/>
                      </a:cubicBezTo>
                      <a:cubicBezTo>
                        <a:pt x="53" y="108"/>
                        <a:pt x="66" y="95"/>
                        <a:pt x="76" y="83"/>
                      </a:cubicBezTo>
                      <a:cubicBezTo>
                        <a:pt x="81" y="77"/>
                        <a:pt x="87" y="68"/>
                        <a:pt x="88" y="63"/>
                      </a:cubicBezTo>
                      <a:cubicBezTo>
                        <a:pt x="89" y="58"/>
                        <a:pt x="94" y="51"/>
                        <a:pt x="99" y="45"/>
                      </a:cubicBezTo>
                      <a:cubicBezTo>
                        <a:pt x="103" y="40"/>
                        <a:pt x="109" y="27"/>
                        <a:pt x="109" y="24"/>
                      </a:cubicBezTo>
                      <a:cubicBezTo>
                        <a:pt x="109" y="22"/>
                        <a:pt x="109" y="19"/>
                        <a:pt x="110" y="15"/>
                      </a:cubicBezTo>
                      <a:cubicBezTo>
                        <a:pt x="111" y="12"/>
                        <a:pt x="112" y="8"/>
                        <a:pt x="113" y="4"/>
                      </a:cubicBezTo>
                      <a:cubicBezTo>
                        <a:pt x="113" y="2"/>
                        <a:pt x="112" y="1"/>
                        <a:pt x="112" y="0"/>
                      </a:cubicBezTo>
                      <a:cubicBezTo>
                        <a:pt x="111" y="0"/>
                        <a:pt x="110" y="0"/>
                        <a:pt x="109" y="1"/>
                      </a:cubicBezTo>
                      <a:cubicBezTo>
                        <a:pt x="106" y="7"/>
                        <a:pt x="89" y="9"/>
                        <a:pt x="82" y="9"/>
                      </a:cubicBezTo>
                      <a:cubicBezTo>
                        <a:pt x="74" y="9"/>
                        <a:pt x="68" y="10"/>
                        <a:pt x="65" y="13"/>
                      </a:cubicBezTo>
                      <a:cubicBezTo>
                        <a:pt x="64" y="15"/>
                        <a:pt x="61" y="15"/>
                        <a:pt x="59" y="15"/>
                      </a:cubicBezTo>
                      <a:cubicBezTo>
                        <a:pt x="58" y="15"/>
                        <a:pt x="57" y="15"/>
                        <a:pt x="57" y="15"/>
                      </a:cubicBezTo>
                      <a:cubicBezTo>
                        <a:pt x="56" y="15"/>
                        <a:pt x="55" y="15"/>
                        <a:pt x="54" y="15"/>
                      </a:cubicBezTo>
                      <a:cubicBezTo>
                        <a:pt x="52" y="15"/>
                        <a:pt x="51" y="15"/>
                        <a:pt x="51" y="15"/>
                      </a:cubicBezTo>
                      <a:cubicBezTo>
                        <a:pt x="49" y="18"/>
                        <a:pt x="44" y="20"/>
                        <a:pt x="39" y="20"/>
                      </a:cubicBezTo>
                      <a:cubicBezTo>
                        <a:pt x="34" y="20"/>
                        <a:pt x="31" y="17"/>
                        <a:pt x="29" y="13"/>
                      </a:cubicBezTo>
                      <a:cubicBezTo>
                        <a:pt x="28" y="11"/>
                        <a:pt x="27" y="10"/>
                        <a:pt x="25" y="9"/>
                      </a:cubicBezTo>
                      <a:cubicBezTo>
                        <a:pt x="25" y="9"/>
                        <a:pt x="25" y="9"/>
                        <a:pt x="24" y="10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3" y="11"/>
                        <a:pt x="22" y="12"/>
                        <a:pt x="22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27" name="Freeform 1294">
                  <a:extLst>
                    <a:ext uri="{FF2B5EF4-FFF2-40B4-BE49-F238E27FC236}">
                      <a16:creationId xmlns:a16="http://schemas.microsoft.com/office/drawing/2014/main" id="{E7AB5DDA-2B79-7849-8516-D2E8E2A37C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4" y="2568"/>
                  <a:ext cx="119" cy="96"/>
                </a:xfrm>
                <a:custGeom>
                  <a:avLst/>
                  <a:gdLst>
                    <a:gd name="T0" fmla="*/ 40 w 125"/>
                    <a:gd name="T1" fmla="*/ 94 h 100"/>
                    <a:gd name="T2" fmla="*/ 40 w 125"/>
                    <a:gd name="T3" fmla="*/ 92 h 100"/>
                    <a:gd name="T4" fmla="*/ 40 w 125"/>
                    <a:gd name="T5" fmla="*/ 91 h 100"/>
                    <a:gd name="T6" fmla="*/ 40 w 125"/>
                    <a:gd name="T7" fmla="*/ 90 h 100"/>
                    <a:gd name="T8" fmla="*/ 40 w 125"/>
                    <a:gd name="T9" fmla="*/ 90 h 100"/>
                    <a:gd name="T10" fmla="*/ 59 w 125"/>
                    <a:gd name="T11" fmla="*/ 77 h 100"/>
                    <a:gd name="T12" fmla="*/ 64 w 125"/>
                    <a:gd name="T13" fmla="*/ 76 h 100"/>
                    <a:gd name="T14" fmla="*/ 73 w 125"/>
                    <a:gd name="T15" fmla="*/ 72 h 100"/>
                    <a:gd name="T16" fmla="*/ 81 w 125"/>
                    <a:gd name="T17" fmla="*/ 67 h 100"/>
                    <a:gd name="T18" fmla="*/ 91 w 125"/>
                    <a:gd name="T19" fmla="*/ 62 h 100"/>
                    <a:gd name="T20" fmla="*/ 96 w 125"/>
                    <a:gd name="T21" fmla="*/ 59 h 100"/>
                    <a:gd name="T22" fmla="*/ 96 w 125"/>
                    <a:gd name="T23" fmla="*/ 54 h 100"/>
                    <a:gd name="T24" fmla="*/ 100 w 125"/>
                    <a:gd name="T25" fmla="*/ 49 h 100"/>
                    <a:gd name="T26" fmla="*/ 106 w 125"/>
                    <a:gd name="T27" fmla="*/ 47 h 100"/>
                    <a:gd name="T28" fmla="*/ 122 w 125"/>
                    <a:gd name="T29" fmla="*/ 44 h 100"/>
                    <a:gd name="T30" fmla="*/ 125 w 125"/>
                    <a:gd name="T31" fmla="*/ 42 h 100"/>
                    <a:gd name="T32" fmla="*/ 120 w 125"/>
                    <a:gd name="T33" fmla="*/ 28 h 100"/>
                    <a:gd name="T34" fmla="*/ 117 w 125"/>
                    <a:gd name="T35" fmla="*/ 14 h 100"/>
                    <a:gd name="T36" fmla="*/ 116 w 125"/>
                    <a:gd name="T37" fmla="*/ 12 h 100"/>
                    <a:gd name="T38" fmla="*/ 116 w 125"/>
                    <a:gd name="T39" fmla="*/ 11 h 100"/>
                    <a:gd name="T40" fmla="*/ 104 w 125"/>
                    <a:gd name="T41" fmla="*/ 8 h 100"/>
                    <a:gd name="T42" fmla="*/ 99 w 125"/>
                    <a:gd name="T43" fmla="*/ 8 h 100"/>
                    <a:gd name="T44" fmla="*/ 83 w 125"/>
                    <a:gd name="T45" fmla="*/ 5 h 100"/>
                    <a:gd name="T46" fmla="*/ 75 w 125"/>
                    <a:gd name="T47" fmla="*/ 1 h 100"/>
                    <a:gd name="T48" fmla="*/ 64 w 125"/>
                    <a:gd name="T49" fmla="*/ 23 h 100"/>
                    <a:gd name="T50" fmla="*/ 41 w 125"/>
                    <a:gd name="T51" fmla="*/ 36 h 100"/>
                    <a:gd name="T52" fmla="*/ 35 w 125"/>
                    <a:gd name="T53" fmla="*/ 45 h 100"/>
                    <a:gd name="T54" fmla="*/ 32 w 125"/>
                    <a:gd name="T55" fmla="*/ 67 h 100"/>
                    <a:gd name="T56" fmla="*/ 18 w 125"/>
                    <a:gd name="T57" fmla="*/ 88 h 100"/>
                    <a:gd name="T58" fmla="*/ 0 w 125"/>
                    <a:gd name="T59" fmla="*/ 99 h 100"/>
                    <a:gd name="T60" fmla="*/ 34 w 125"/>
                    <a:gd name="T61" fmla="*/ 99 h 100"/>
                    <a:gd name="T62" fmla="*/ 36 w 125"/>
                    <a:gd name="T63" fmla="*/ 99 h 100"/>
                    <a:gd name="T64" fmla="*/ 38 w 125"/>
                    <a:gd name="T65" fmla="*/ 100 h 100"/>
                    <a:gd name="T66" fmla="*/ 40 w 125"/>
                    <a:gd name="T67" fmla="*/ 100 h 100"/>
                    <a:gd name="T68" fmla="*/ 40 w 125"/>
                    <a:gd name="T69" fmla="*/ 94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25" h="100">
                      <a:moveTo>
                        <a:pt x="40" y="94"/>
                      </a:moveTo>
                      <a:cubicBezTo>
                        <a:pt x="40" y="94"/>
                        <a:pt x="40" y="94"/>
                        <a:pt x="40" y="94"/>
                      </a:cubicBezTo>
                      <a:cubicBezTo>
                        <a:pt x="40" y="93"/>
                        <a:pt x="40" y="93"/>
                        <a:pt x="40" y="93"/>
                      </a:cubicBezTo>
                      <a:cubicBezTo>
                        <a:pt x="40" y="92"/>
                        <a:pt x="40" y="92"/>
                        <a:pt x="40" y="92"/>
                      </a:cubicBezTo>
                      <a:cubicBezTo>
                        <a:pt x="40" y="92"/>
                        <a:pt x="40" y="92"/>
                        <a:pt x="40" y="92"/>
                      </a:cubicBezTo>
                      <a:cubicBezTo>
                        <a:pt x="40" y="91"/>
                        <a:pt x="40" y="91"/>
                        <a:pt x="40" y="91"/>
                      </a:cubicBezTo>
                      <a:cubicBezTo>
                        <a:pt x="40" y="91"/>
                        <a:pt x="40" y="91"/>
                        <a:pt x="40" y="91"/>
                      </a:cubicBezTo>
                      <a:cubicBezTo>
                        <a:pt x="40" y="91"/>
                        <a:pt x="40" y="91"/>
                        <a:pt x="40" y="90"/>
                      </a:cubicBezTo>
                      <a:cubicBezTo>
                        <a:pt x="40" y="90"/>
                        <a:pt x="40" y="90"/>
                        <a:pt x="40" y="90"/>
                      </a:cubicBezTo>
                      <a:cubicBezTo>
                        <a:pt x="40" y="90"/>
                        <a:pt x="40" y="90"/>
                        <a:pt x="40" y="90"/>
                      </a:cubicBezTo>
                      <a:cubicBezTo>
                        <a:pt x="40" y="90"/>
                        <a:pt x="40" y="90"/>
                        <a:pt x="40" y="90"/>
                      </a:cubicBezTo>
                      <a:cubicBezTo>
                        <a:pt x="40" y="89"/>
                        <a:pt x="40" y="87"/>
                        <a:pt x="59" y="77"/>
                      </a:cubicBezTo>
                      <a:cubicBezTo>
                        <a:pt x="60" y="76"/>
                        <a:pt x="61" y="76"/>
                        <a:pt x="63" y="76"/>
                      </a:cubicBezTo>
                      <a:cubicBezTo>
                        <a:pt x="64" y="76"/>
                        <a:pt x="64" y="76"/>
                        <a:pt x="64" y="76"/>
                      </a:cubicBezTo>
                      <a:cubicBezTo>
                        <a:pt x="65" y="76"/>
                        <a:pt x="65" y="76"/>
                        <a:pt x="65" y="76"/>
                      </a:cubicBezTo>
                      <a:cubicBezTo>
                        <a:pt x="65" y="72"/>
                        <a:pt x="70" y="72"/>
                        <a:pt x="73" y="72"/>
                      </a:cubicBezTo>
                      <a:cubicBezTo>
                        <a:pt x="74" y="72"/>
                        <a:pt x="76" y="72"/>
                        <a:pt x="77" y="72"/>
                      </a:cubicBezTo>
                      <a:cubicBezTo>
                        <a:pt x="79" y="72"/>
                        <a:pt x="81" y="70"/>
                        <a:pt x="81" y="67"/>
                      </a:cubicBezTo>
                      <a:cubicBezTo>
                        <a:pt x="81" y="63"/>
                        <a:pt x="86" y="63"/>
                        <a:pt x="89" y="63"/>
                      </a:cubicBezTo>
                      <a:cubicBezTo>
                        <a:pt x="90" y="63"/>
                        <a:pt x="90" y="63"/>
                        <a:pt x="91" y="62"/>
                      </a:cubicBezTo>
                      <a:cubicBezTo>
                        <a:pt x="92" y="62"/>
                        <a:pt x="92" y="62"/>
                        <a:pt x="93" y="61"/>
                      </a:cubicBezTo>
                      <a:cubicBezTo>
                        <a:pt x="93" y="61"/>
                        <a:pt x="94" y="59"/>
                        <a:pt x="96" y="59"/>
                      </a:cubicBezTo>
                      <a:cubicBezTo>
                        <a:pt x="96" y="59"/>
                        <a:pt x="96" y="58"/>
                        <a:pt x="96" y="57"/>
                      </a:cubicBezTo>
                      <a:cubicBezTo>
                        <a:pt x="96" y="56"/>
                        <a:pt x="96" y="55"/>
                        <a:pt x="96" y="54"/>
                      </a:cubicBezTo>
                      <a:cubicBezTo>
                        <a:pt x="96" y="52"/>
                        <a:pt x="96" y="49"/>
                        <a:pt x="99" y="49"/>
                      </a:cubicBezTo>
                      <a:cubicBezTo>
                        <a:pt x="100" y="49"/>
                        <a:pt x="100" y="49"/>
                        <a:pt x="100" y="49"/>
                      </a:cubicBezTo>
                      <a:cubicBezTo>
                        <a:pt x="101" y="49"/>
                        <a:pt x="101" y="49"/>
                        <a:pt x="102" y="49"/>
                      </a:cubicBezTo>
                      <a:cubicBezTo>
                        <a:pt x="104" y="49"/>
                        <a:pt x="106" y="48"/>
                        <a:pt x="106" y="47"/>
                      </a:cubicBezTo>
                      <a:cubicBezTo>
                        <a:pt x="106" y="44"/>
                        <a:pt x="111" y="44"/>
                        <a:pt x="114" y="44"/>
                      </a:cubicBezTo>
                      <a:cubicBezTo>
                        <a:pt x="117" y="44"/>
                        <a:pt x="120" y="44"/>
                        <a:pt x="122" y="44"/>
                      </a:cubicBezTo>
                      <a:cubicBezTo>
                        <a:pt x="123" y="44"/>
                        <a:pt x="124" y="44"/>
                        <a:pt x="125" y="44"/>
                      </a:cubicBezTo>
                      <a:cubicBezTo>
                        <a:pt x="125" y="44"/>
                        <a:pt x="125" y="43"/>
                        <a:pt x="125" y="42"/>
                      </a:cubicBezTo>
                      <a:cubicBezTo>
                        <a:pt x="125" y="40"/>
                        <a:pt x="123" y="37"/>
                        <a:pt x="122" y="36"/>
                      </a:cubicBezTo>
                      <a:cubicBezTo>
                        <a:pt x="119" y="36"/>
                        <a:pt x="120" y="32"/>
                        <a:pt x="120" y="28"/>
                      </a:cubicBezTo>
                      <a:cubicBezTo>
                        <a:pt x="120" y="27"/>
                        <a:pt x="120" y="25"/>
                        <a:pt x="120" y="24"/>
                      </a:cubicBezTo>
                      <a:cubicBezTo>
                        <a:pt x="120" y="19"/>
                        <a:pt x="119" y="16"/>
                        <a:pt x="117" y="14"/>
                      </a:cubicBezTo>
                      <a:cubicBezTo>
                        <a:pt x="117" y="13"/>
                        <a:pt x="117" y="13"/>
                        <a:pt x="117" y="12"/>
                      </a:cubicBezTo>
                      <a:cubicBezTo>
                        <a:pt x="117" y="12"/>
                        <a:pt x="116" y="12"/>
                        <a:pt x="116" y="12"/>
                      </a:cubicBezTo>
                      <a:cubicBezTo>
                        <a:pt x="116" y="12"/>
                        <a:pt x="116" y="11"/>
                        <a:pt x="116" y="11"/>
                      </a:cubicBezTo>
                      <a:cubicBezTo>
                        <a:pt x="116" y="11"/>
                        <a:pt x="116" y="11"/>
                        <a:pt x="116" y="11"/>
                      </a:cubicBezTo>
                      <a:cubicBezTo>
                        <a:pt x="114" y="11"/>
                        <a:pt x="112" y="10"/>
                        <a:pt x="110" y="9"/>
                      </a:cubicBezTo>
                      <a:cubicBezTo>
                        <a:pt x="108" y="9"/>
                        <a:pt x="106" y="8"/>
                        <a:pt x="104" y="8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2" y="8"/>
                        <a:pt x="100" y="8"/>
                        <a:pt x="99" y="8"/>
                      </a:cubicBezTo>
                      <a:cubicBezTo>
                        <a:pt x="97" y="8"/>
                        <a:pt x="95" y="9"/>
                        <a:pt x="93" y="9"/>
                      </a:cubicBezTo>
                      <a:cubicBezTo>
                        <a:pt x="90" y="9"/>
                        <a:pt x="86" y="8"/>
                        <a:pt x="83" y="5"/>
                      </a:cubicBezTo>
                      <a:cubicBezTo>
                        <a:pt x="80" y="2"/>
                        <a:pt x="78" y="0"/>
                        <a:pt x="77" y="0"/>
                      </a:cubicBezTo>
                      <a:cubicBezTo>
                        <a:pt x="76" y="0"/>
                        <a:pt x="76" y="0"/>
                        <a:pt x="75" y="1"/>
                      </a:cubicBezTo>
                      <a:cubicBezTo>
                        <a:pt x="74" y="2"/>
                        <a:pt x="71" y="9"/>
                        <a:pt x="69" y="13"/>
                      </a:cubicBezTo>
                      <a:cubicBezTo>
                        <a:pt x="67" y="17"/>
                        <a:pt x="65" y="21"/>
                        <a:pt x="64" y="23"/>
                      </a:cubicBezTo>
                      <a:cubicBezTo>
                        <a:pt x="60" y="28"/>
                        <a:pt x="50" y="32"/>
                        <a:pt x="45" y="32"/>
                      </a:cubicBezTo>
                      <a:cubicBezTo>
                        <a:pt x="43" y="32"/>
                        <a:pt x="43" y="33"/>
                        <a:pt x="41" y="36"/>
                      </a:cubicBezTo>
                      <a:cubicBezTo>
                        <a:pt x="40" y="38"/>
                        <a:pt x="39" y="40"/>
                        <a:pt x="38" y="41"/>
                      </a:cubicBezTo>
                      <a:cubicBezTo>
                        <a:pt x="36" y="42"/>
                        <a:pt x="36" y="44"/>
                        <a:pt x="35" y="45"/>
                      </a:cubicBezTo>
                      <a:cubicBezTo>
                        <a:pt x="35" y="47"/>
                        <a:pt x="34" y="50"/>
                        <a:pt x="31" y="52"/>
                      </a:cubicBezTo>
                      <a:cubicBezTo>
                        <a:pt x="28" y="54"/>
                        <a:pt x="30" y="63"/>
                        <a:pt x="32" y="67"/>
                      </a:cubicBezTo>
                      <a:cubicBezTo>
                        <a:pt x="32" y="68"/>
                        <a:pt x="32" y="69"/>
                        <a:pt x="32" y="71"/>
                      </a:cubicBezTo>
                      <a:cubicBezTo>
                        <a:pt x="31" y="76"/>
                        <a:pt x="23" y="85"/>
                        <a:pt x="18" y="88"/>
                      </a:cubicBezTo>
                      <a:cubicBezTo>
                        <a:pt x="16" y="89"/>
                        <a:pt x="14" y="90"/>
                        <a:pt x="13" y="92"/>
                      </a:cubicBezTo>
                      <a:cubicBezTo>
                        <a:pt x="10" y="95"/>
                        <a:pt x="7" y="98"/>
                        <a:pt x="0" y="99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34" y="99"/>
                        <a:pt x="34" y="99"/>
                        <a:pt x="34" y="99"/>
                      </a:cubicBezTo>
                      <a:cubicBezTo>
                        <a:pt x="35" y="99"/>
                        <a:pt x="35" y="99"/>
                        <a:pt x="36" y="99"/>
                      </a:cubicBezTo>
                      <a:cubicBezTo>
                        <a:pt x="36" y="99"/>
                        <a:pt x="36" y="99"/>
                        <a:pt x="36" y="99"/>
                      </a:cubicBezTo>
                      <a:cubicBezTo>
                        <a:pt x="37" y="99"/>
                        <a:pt x="37" y="99"/>
                        <a:pt x="38" y="99"/>
                      </a:cubicBezTo>
                      <a:cubicBezTo>
                        <a:pt x="38" y="99"/>
                        <a:pt x="38" y="99"/>
                        <a:pt x="38" y="100"/>
                      </a:cubicBezTo>
                      <a:cubicBezTo>
                        <a:pt x="38" y="100"/>
                        <a:pt x="39" y="100"/>
                        <a:pt x="39" y="100"/>
                      </a:cubicBezTo>
                      <a:cubicBezTo>
                        <a:pt x="39" y="100"/>
                        <a:pt x="39" y="100"/>
                        <a:pt x="40" y="100"/>
                      </a:cubicBezTo>
                      <a:cubicBezTo>
                        <a:pt x="40" y="100"/>
                        <a:pt x="40" y="100"/>
                        <a:pt x="40" y="100"/>
                      </a:cubicBezTo>
                      <a:cubicBezTo>
                        <a:pt x="40" y="97"/>
                        <a:pt x="40" y="95"/>
                        <a:pt x="40" y="9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28" name="Freeform 1295">
                  <a:extLst>
                    <a:ext uri="{FF2B5EF4-FFF2-40B4-BE49-F238E27FC236}">
                      <a16:creationId xmlns:a16="http://schemas.microsoft.com/office/drawing/2014/main" id="{A3DBDCD3-AFD4-CA41-B77D-061BA249D5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1" y="2550"/>
                  <a:ext cx="40" cy="81"/>
                </a:xfrm>
                <a:custGeom>
                  <a:avLst/>
                  <a:gdLst>
                    <a:gd name="T0" fmla="*/ 25 w 42"/>
                    <a:gd name="T1" fmla="*/ 85 h 85"/>
                    <a:gd name="T2" fmla="*/ 26 w 42"/>
                    <a:gd name="T3" fmla="*/ 83 h 85"/>
                    <a:gd name="T4" fmla="*/ 29 w 42"/>
                    <a:gd name="T5" fmla="*/ 69 h 85"/>
                    <a:gd name="T6" fmla="*/ 39 w 42"/>
                    <a:gd name="T7" fmla="*/ 60 h 85"/>
                    <a:gd name="T8" fmla="*/ 42 w 42"/>
                    <a:gd name="T9" fmla="*/ 59 h 85"/>
                    <a:gd name="T10" fmla="*/ 42 w 42"/>
                    <a:gd name="T11" fmla="*/ 57 h 85"/>
                    <a:gd name="T12" fmla="*/ 42 w 42"/>
                    <a:gd name="T13" fmla="*/ 54 h 85"/>
                    <a:gd name="T14" fmla="*/ 37 w 42"/>
                    <a:gd name="T15" fmla="*/ 46 h 85"/>
                    <a:gd name="T16" fmla="*/ 30 w 42"/>
                    <a:gd name="T17" fmla="*/ 34 h 85"/>
                    <a:gd name="T18" fmla="*/ 37 w 42"/>
                    <a:gd name="T19" fmla="*/ 25 h 85"/>
                    <a:gd name="T20" fmla="*/ 31 w 42"/>
                    <a:gd name="T21" fmla="*/ 14 h 85"/>
                    <a:gd name="T22" fmla="*/ 36 w 42"/>
                    <a:gd name="T23" fmla="*/ 6 h 85"/>
                    <a:gd name="T24" fmla="*/ 34 w 42"/>
                    <a:gd name="T25" fmla="*/ 7 h 85"/>
                    <a:gd name="T26" fmla="*/ 24 w 42"/>
                    <a:gd name="T27" fmla="*/ 0 h 85"/>
                    <a:gd name="T28" fmla="*/ 11 w 42"/>
                    <a:gd name="T29" fmla="*/ 5 h 85"/>
                    <a:gd name="T30" fmla="*/ 11 w 42"/>
                    <a:gd name="T31" fmla="*/ 8 h 85"/>
                    <a:gd name="T32" fmla="*/ 11 w 42"/>
                    <a:gd name="T33" fmla="*/ 11 h 85"/>
                    <a:gd name="T34" fmla="*/ 10 w 42"/>
                    <a:gd name="T35" fmla="*/ 14 h 85"/>
                    <a:gd name="T36" fmla="*/ 10 w 42"/>
                    <a:gd name="T37" fmla="*/ 16 h 85"/>
                    <a:gd name="T38" fmla="*/ 11 w 42"/>
                    <a:gd name="T39" fmla="*/ 17 h 85"/>
                    <a:gd name="T40" fmla="*/ 11 w 42"/>
                    <a:gd name="T41" fmla="*/ 18 h 85"/>
                    <a:gd name="T42" fmla="*/ 11 w 42"/>
                    <a:gd name="T43" fmla="*/ 19 h 85"/>
                    <a:gd name="T44" fmla="*/ 12 w 42"/>
                    <a:gd name="T45" fmla="*/ 27 h 85"/>
                    <a:gd name="T46" fmla="*/ 4 w 42"/>
                    <a:gd name="T47" fmla="*/ 37 h 85"/>
                    <a:gd name="T48" fmla="*/ 4 w 42"/>
                    <a:gd name="T49" fmla="*/ 50 h 85"/>
                    <a:gd name="T50" fmla="*/ 13 w 42"/>
                    <a:gd name="T51" fmla="*/ 60 h 85"/>
                    <a:gd name="T52" fmla="*/ 19 w 42"/>
                    <a:gd name="T53" fmla="*/ 65 h 85"/>
                    <a:gd name="T54" fmla="*/ 19 w 42"/>
                    <a:gd name="T55" fmla="*/ 66 h 85"/>
                    <a:gd name="T56" fmla="*/ 20 w 42"/>
                    <a:gd name="T57" fmla="*/ 67 h 85"/>
                    <a:gd name="T58" fmla="*/ 20 w 42"/>
                    <a:gd name="T59" fmla="*/ 68 h 85"/>
                    <a:gd name="T60" fmla="*/ 21 w 42"/>
                    <a:gd name="T61" fmla="*/ 70 h 85"/>
                    <a:gd name="T62" fmla="*/ 21 w 42"/>
                    <a:gd name="T63" fmla="*/ 71 h 85"/>
                    <a:gd name="T64" fmla="*/ 22 w 42"/>
                    <a:gd name="T65" fmla="*/ 73 h 85"/>
                    <a:gd name="T66" fmla="*/ 22 w 42"/>
                    <a:gd name="T67" fmla="*/ 74 h 85"/>
                    <a:gd name="T68" fmla="*/ 22 w 42"/>
                    <a:gd name="T69" fmla="*/ 76 h 85"/>
                    <a:gd name="T70" fmla="*/ 23 w 42"/>
                    <a:gd name="T71" fmla="*/ 78 h 85"/>
                    <a:gd name="T72" fmla="*/ 23 w 42"/>
                    <a:gd name="T73" fmla="*/ 79 h 85"/>
                    <a:gd name="T74" fmla="*/ 23 w 42"/>
                    <a:gd name="T75" fmla="*/ 81 h 85"/>
                    <a:gd name="T76" fmla="*/ 24 w 42"/>
                    <a:gd name="T77" fmla="*/ 82 h 85"/>
                    <a:gd name="T78" fmla="*/ 24 w 42"/>
                    <a:gd name="T79" fmla="*/ 83 h 85"/>
                    <a:gd name="T80" fmla="*/ 24 w 42"/>
                    <a:gd name="T81" fmla="*/ 84 h 85"/>
                    <a:gd name="T82" fmla="*/ 24 w 42"/>
                    <a:gd name="T83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2" h="85">
                      <a:moveTo>
                        <a:pt x="24" y="85"/>
                      </a:moveTo>
                      <a:cubicBezTo>
                        <a:pt x="24" y="85"/>
                        <a:pt x="25" y="85"/>
                        <a:pt x="25" y="85"/>
                      </a:cubicBezTo>
                      <a:cubicBezTo>
                        <a:pt x="25" y="85"/>
                        <a:pt x="25" y="84"/>
                        <a:pt x="25" y="84"/>
                      </a:cubicBezTo>
                      <a:cubicBezTo>
                        <a:pt x="26" y="84"/>
                        <a:pt x="26" y="84"/>
                        <a:pt x="26" y="83"/>
                      </a:cubicBezTo>
                      <a:cubicBezTo>
                        <a:pt x="27" y="81"/>
                        <a:pt x="28" y="77"/>
                        <a:pt x="28" y="76"/>
                      </a:cubicBezTo>
                      <a:cubicBezTo>
                        <a:pt x="27" y="74"/>
                        <a:pt x="27" y="71"/>
                        <a:pt x="29" y="69"/>
                      </a:cubicBezTo>
                      <a:cubicBezTo>
                        <a:pt x="30" y="68"/>
                        <a:pt x="31" y="67"/>
                        <a:pt x="32" y="66"/>
                      </a:cubicBezTo>
                      <a:cubicBezTo>
                        <a:pt x="36" y="62"/>
                        <a:pt x="38" y="61"/>
                        <a:pt x="39" y="60"/>
                      </a:cubicBezTo>
                      <a:cubicBezTo>
                        <a:pt x="39" y="60"/>
                        <a:pt x="40" y="60"/>
                        <a:pt x="40" y="60"/>
                      </a:cubicBezTo>
                      <a:cubicBezTo>
                        <a:pt x="42" y="60"/>
                        <a:pt x="42" y="60"/>
                        <a:pt x="42" y="59"/>
                      </a:cubicBezTo>
                      <a:cubicBezTo>
                        <a:pt x="42" y="58"/>
                        <a:pt x="42" y="58"/>
                        <a:pt x="42" y="57"/>
                      </a:cubicBezTo>
                      <a:cubicBezTo>
                        <a:pt x="42" y="57"/>
                        <a:pt x="42" y="57"/>
                        <a:pt x="42" y="57"/>
                      </a:cubicBezTo>
                      <a:cubicBezTo>
                        <a:pt x="42" y="56"/>
                        <a:pt x="42" y="55"/>
                        <a:pt x="42" y="54"/>
                      </a:cubicBezTo>
                      <a:cubicBezTo>
                        <a:pt x="42" y="54"/>
                        <a:pt x="42" y="54"/>
                        <a:pt x="42" y="54"/>
                      </a:cubicBezTo>
                      <a:cubicBezTo>
                        <a:pt x="40" y="52"/>
                        <a:pt x="38" y="50"/>
                        <a:pt x="38" y="48"/>
                      </a:cubicBezTo>
                      <a:cubicBezTo>
                        <a:pt x="38" y="47"/>
                        <a:pt x="37" y="46"/>
                        <a:pt x="37" y="46"/>
                      </a:cubicBezTo>
                      <a:cubicBezTo>
                        <a:pt x="34" y="49"/>
                        <a:pt x="26" y="46"/>
                        <a:pt x="25" y="41"/>
                      </a:cubicBezTo>
                      <a:cubicBezTo>
                        <a:pt x="24" y="37"/>
                        <a:pt x="27" y="35"/>
                        <a:pt x="30" y="34"/>
                      </a:cubicBezTo>
                      <a:cubicBezTo>
                        <a:pt x="31" y="33"/>
                        <a:pt x="33" y="32"/>
                        <a:pt x="34" y="31"/>
                      </a:cubicBezTo>
                      <a:cubicBezTo>
                        <a:pt x="36" y="29"/>
                        <a:pt x="37" y="27"/>
                        <a:pt x="37" y="25"/>
                      </a:cubicBezTo>
                      <a:cubicBezTo>
                        <a:pt x="37" y="22"/>
                        <a:pt x="36" y="20"/>
                        <a:pt x="35" y="19"/>
                      </a:cubicBezTo>
                      <a:cubicBezTo>
                        <a:pt x="33" y="17"/>
                        <a:pt x="32" y="16"/>
                        <a:pt x="31" y="14"/>
                      </a:cubicBezTo>
                      <a:cubicBezTo>
                        <a:pt x="31" y="11"/>
                        <a:pt x="33" y="9"/>
                        <a:pt x="35" y="7"/>
                      </a:cubicBezTo>
                      <a:cubicBezTo>
                        <a:pt x="36" y="7"/>
                        <a:pt x="36" y="7"/>
                        <a:pt x="36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6" y="6"/>
                        <a:pt x="35" y="7"/>
                        <a:pt x="34" y="7"/>
                      </a:cubicBezTo>
                      <a:cubicBezTo>
                        <a:pt x="33" y="7"/>
                        <a:pt x="30" y="6"/>
                        <a:pt x="29" y="2"/>
                      </a:cubicBezTo>
                      <a:cubicBezTo>
                        <a:pt x="29" y="1"/>
                        <a:pt x="27" y="0"/>
                        <a:pt x="24" y="0"/>
                      </a:cubicBezTo>
                      <a:cubicBezTo>
                        <a:pt x="21" y="0"/>
                        <a:pt x="18" y="1"/>
                        <a:pt x="17" y="2"/>
                      </a:cubicBezTo>
                      <a:cubicBezTo>
                        <a:pt x="16" y="4"/>
                        <a:pt x="14" y="4"/>
                        <a:pt x="11" y="5"/>
                      </a:cubicBezTo>
                      <a:cubicBezTo>
                        <a:pt x="11" y="5"/>
                        <a:pt x="11" y="6"/>
                        <a:pt x="11" y="6"/>
                      </a:cubicBezTo>
                      <a:cubicBezTo>
                        <a:pt x="11" y="7"/>
                        <a:pt x="11" y="7"/>
                        <a:pt x="11" y="8"/>
                      </a:cubicBezTo>
                      <a:cubicBezTo>
                        <a:pt x="11" y="8"/>
                        <a:pt x="11" y="9"/>
                        <a:pt x="11" y="10"/>
                      </a:cubicBezTo>
                      <a:cubicBezTo>
                        <a:pt x="11" y="10"/>
                        <a:pt x="11" y="11"/>
                        <a:pt x="11" y="11"/>
                      </a:cubicBezTo>
                      <a:cubicBezTo>
                        <a:pt x="11" y="12"/>
                        <a:pt x="10" y="12"/>
                        <a:pt x="10" y="13"/>
                      </a:cubicBezTo>
                      <a:cubicBezTo>
                        <a:pt x="10" y="13"/>
                        <a:pt x="10" y="13"/>
                        <a:pt x="10" y="14"/>
                      </a:cubicBezTo>
                      <a:cubicBezTo>
                        <a:pt x="10" y="14"/>
                        <a:pt x="10" y="14"/>
                        <a:pt x="10" y="15"/>
                      </a:cubicBezTo>
                      <a:cubicBezTo>
                        <a:pt x="10" y="15"/>
                        <a:pt x="10" y="15"/>
                        <a:pt x="10" y="16"/>
                      </a:cubicBezTo>
                      <a:cubicBezTo>
                        <a:pt x="10" y="16"/>
                        <a:pt x="10" y="16"/>
                        <a:pt x="10" y="17"/>
                      </a:cubicBezTo>
                      <a:cubicBezTo>
                        <a:pt x="10" y="17"/>
                        <a:pt x="10" y="17"/>
                        <a:pt x="11" y="17"/>
                      </a:cubicBezTo>
                      <a:cubicBezTo>
                        <a:pt x="11" y="17"/>
                        <a:pt x="11" y="18"/>
                        <a:pt x="11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8"/>
                        <a:pt x="11" y="18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2" y="21"/>
                        <a:pt x="13" y="24"/>
                        <a:pt x="12" y="27"/>
                      </a:cubicBezTo>
                      <a:cubicBezTo>
                        <a:pt x="11" y="30"/>
                        <a:pt x="9" y="33"/>
                        <a:pt x="7" y="34"/>
                      </a:cubicBezTo>
                      <a:cubicBezTo>
                        <a:pt x="6" y="34"/>
                        <a:pt x="5" y="36"/>
                        <a:pt x="4" y="37"/>
                      </a:cubicBezTo>
                      <a:cubicBezTo>
                        <a:pt x="3" y="39"/>
                        <a:pt x="2" y="41"/>
                        <a:pt x="0" y="41"/>
                      </a:cubicBezTo>
                      <a:cubicBezTo>
                        <a:pt x="0" y="43"/>
                        <a:pt x="2" y="49"/>
                        <a:pt x="4" y="50"/>
                      </a:cubicBezTo>
                      <a:cubicBezTo>
                        <a:pt x="10" y="52"/>
                        <a:pt x="10" y="56"/>
                        <a:pt x="10" y="59"/>
                      </a:cubicBezTo>
                      <a:cubicBezTo>
                        <a:pt x="11" y="59"/>
                        <a:pt x="12" y="60"/>
                        <a:pt x="13" y="60"/>
                      </a:cubicBezTo>
                      <a:cubicBezTo>
                        <a:pt x="15" y="62"/>
                        <a:pt x="17" y="63"/>
                        <a:pt x="18" y="64"/>
                      </a:cubicBezTo>
                      <a:cubicBezTo>
                        <a:pt x="18" y="65"/>
                        <a:pt x="19" y="65"/>
                        <a:pt x="19" y="65"/>
                      </a:cubicBezTo>
                      <a:cubicBezTo>
                        <a:pt x="19" y="65"/>
                        <a:pt x="19" y="65"/>
                        <a:pt x="19" y="65"/>
                      </a:cubicBezTo>
                      <a:cubicBezTo>
                        <a:pt x="19" y="66"/>
                        <a:pt x="19" y="66"/>
                        <a:pt x="19" y="66"/>
                      </a:cubicBezTo>
                      <a:cubicBezTo>
                        <a:pt x="19" y="66"/>
                        <a:pt x="19" y="66"/>
                        <a:pt x="19" y="66"/>
                      </a:cubicBezTo>
                      <a:cubicBezTo>
                        <a:pt x="20" y="67"/>
                        <a:pt x="20" y="67"/>
                        <a:pt x="20" y="67"/>
                      </a:cubicBezTo>
                      <a:cubicBezTo>
                        <a:pt x="20" y="67"/>
                        <a:pt x="20" y="67"/>
                        <a:pt x="20" y="67"/>
                      </a:cubicBezTo>
                      <a:cubicBezTo>
                        <a:pt x="20" y="68"/>
                        <a:pt x="20" y="68"/>
                        <a:pt x="20" y="68"/>
                      </a:cubicBezTo>
                      <a:cubicBezTo>
                        <a:pt x="20" y="68"/>
                        <a:pt x="20" y="69"/>
                        <a:pt x="20" y="69"/>
                      </a:cubicBezTo>
                      <a:cubicBezTo>
                        <a:pt x="20" y="69"/>
                        <a:pt x="21" y="69"/>
                        <a:pt x="21" y="70"/>
                      </a:cubicBezTo>
                      <a:cubicBezTo>
                        <a:pt x="21" y="70"/>
                        <a:pt x="21" y="70"/>
                        <a:pt x="21" y="70"/>
                      </a:cubicBezTo>
                      <a:cubicBezTo>
                        <a:pt x="21" y="70"/>
                        <a:pt x="21" y="71"/>
                        <a:pt x="21" y="71"/>
                      </a:cubicBezTo>
                      <a:cubicBezTo>
                        <a:pt x="21" y="71"/>
                        <a:pt x="21" y="71"/>
                        <a:pt x="21" y="72"/>
                      </a:cubicBezTo>
                      <a:cubicBezTo>
                        <a:pt x="21" y="72"/>
                        <a:pt x="22" y="72"/>
                        <a:pt x="22" y="73"/>
                      </a:cubicBezTo>
                      <a:cubicBezTo>
                        <a:pt x="22" y="73"/>
                        <a:pt x="22" y="73"/>
                        <a:pt x="22" y="73"/>
                      </a:cubicBezTo>
                      <a:cubicBezTo>
                        <a:pt x="22" y="73"/>
                        <a:pt x="22" y="74"/>
                        <a:pt x="22" y="74"/>
                      </a:cubicBezTo>
                      <a:cubicBezTo>
                        <a:pt x="22" y="74"/>
                        <a:pt x="22" y="75"/>
                        <a:pt x="22" y="75"/>
                      </a:cubicBezTo>
                      <a:cubicBezTo>
                        <a:pt x="22" y="75"/>
                        <a:pt x="22" y="76"/>
                        <a:pt x="22" y="76"/>
                      </a:cubicBezTo>
                      <a:cubicBezTo>
                        <a:pt x="23" y="76"/>
                        <a:pt x="23" y="76"/>
                        <a:pt x="23" y="76"/>
                      </a:cubicBezTo>
                      <a:cubicBezTo>
                        <a:pt x="23" y="77"/>
                        <a:pt x="23" y="77"/>
                        <a:pt x="23" y="78"/>
                      </a:cubicBezTo>
                      <a:cubicBezTo>
                        <a:pt x="23" y="78"/>
                        <a:pt x="23" y="78"/>
                        <a:pt x="23" y="78"/>
                      </a:cubicBezTo>
                      <a:cubicBezTo>
                        <a:pt x="23" y="78"/>
                        <a:pt x="23" y="79"/>
                        <a:pt x="23" y="79"/>
                      </a:cubicBezTo>
                      <a:cubicBezTo>
                        <a:pt x="23" y="79"/>
                        <a:pt x="23" y="80"/>
                        <a:pt x="23" y="80"/>
                      </a:cubicBezTo>
                      <a:cubicBezTo>
                        <a:pt x="23" y="80"/>
                        <a:pt x="23" y="80"/>
                        <a:pt x="23" y="81"/>
                      </a:cubicBezTo>
                      <a:cubicBezTo>
                        <a:pt x="24" y="81"/>
                        <a:pt x="24" y="81"/>
                        <a:pt x="24" y="81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4" y="82"/>
                        <a:pt x="24" y="82"/>
                        <a:pt x="24" y="83"/>
                      </a:cubicBezTo>
                      <a:cubicBezTo>
                        <a:pt x="24" y="83"/>
                        <a:pt x="24" y="83"/>
                        <a:pt x="24" y="83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4" y="85"/>
                        <a:pt x="24" y="85"/>
                        <a:pt x="24" y="85"/>
                      </a:cubicBezTo>
                      <a:cubicBezTo>
                        <a:pt x="24" y="85"/>
                        <a:pt x="24" y="85"/>
                        <a:pt x="24" y="85"/>
                      </a:cubicBezTo>
                      <a:cubicBezTo>
                        <a:pt x="24" y="85"/>
                        <a:pt x="24" y="85"/>
                        <a:pt x="2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29" name="Freeform 1296">
                  <a:extLst>
                    <a:ext uri="{FF2B5EF4-FFF2-40B4-BE49-F238E27FC236}">
                      <a16:creationId xmlns:a16="http://schemas.microsoft.com/office/drawing/2014/main" id="{C69D45AF-36D5-E64A-80A2-778494EBD4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552"/>
                  <a:ext cx="220" cy="211"/>
                </a:xfrm>
                <a:custGeom>
                  <a:avLst/>
                  <a:gdLst>
                    <a:gd name="T0" fmla="*/ 0 w 230"/>
                    <a:gd name="T1" fmla="*/ 122 h 221"/>
                    <a:gd name="T2" fmla="*/ 2 w 230"/>
                    <a:gd name="T3" fmla="*/ 123 h 221"/>
                    <a:gd name="T4" fmla="*/ 41 w 230"/>
                    <a:gd name="T5" fmla="*/ 149 h 221"/>
                    <a:gd name="T6" fmla="*/ 47 w 230"/>
                    <a:gd name="T7" fmla="*/ 153 h 221"/>
                    <a:gd name="T8" fmla="*/ 112 w 230"/>
                    <a:gd name="T9" fmla="*/ 197 h 221"/>
                    <a:gd name="T10" fmla="*/ 136 w 230"/>
                    <a:gd name="T11" fmla="*/ 218 h 221"/>
                    <a:gd name="T12" fmla="*/ 142 w 230"/>
                    <a:gd name="T13" fmla="*/ 220 h 221"/>
                    <a:gd name="T14" fmla="*/ 146 w 230"/>
                    <a:gd name="T15" fmla="*/ 219 h 221"/>
                    <a:gd name="T16" fmla="*/ 183 w 230"/>
                    <a:gd name="T17" fmla="*/ 198 h 221"/>
                    <a:gd name="T18" fmla="*/ 230 w 230"/>
                    <a:gd name="T19" fmla="*/ 167 h 221"/>
                    <a:gd name="T20" fmla="*/ 229 w 230"/>
                    <a:gd name="T21" fmla="*/ 164 h 221"/>
                    <a:gd name="T22" fmla="*/ 228 w 230"/>
                    <a:gd name="T23" fmla="*/ 163 h 221"/>
                    <a:gd name="T24" fmla="*/ 227 w 230"/>
                    <a:gd name="T25" fmla="*/ 162 h 221"/>
                    <a:gd name="T26" fmla="*/ 227 w 230"/>
                    <a:gd name="T27" fmla="*/ 161 h 221"/>
                    <a:gd name="T28" fmla="*/ 218 w 230"/>
                    <a:gd name="T29" fmla="*/ 159 h 221"/>
                    <a:gd name="T30" fmla="*/ 208 w 230"/>
                    <a:gd name="T31" fmla="*/ 145 h 221"/>
                    <a:gd name="T32" fmla="*/ 207 w 230"/>
                    <a:gd name="T33" fmla="*/ 130 h 221"/>
                    <a:gd name="T34" fmla="*/ 205 w 230"/>
                    <a:gd name="T35" fmla="*/ 124 h 221"/>
                    <a:gd name="T36" fmla="*/ 207 w 230"/>
                    <a:gd name="T37" fmla="*/ 105 h 221"/>
                    <a:gd name="T38" fmla="*/ 202 w 230"/>
                    <a:gd name="T39" fmla="*/ 89 h 221"/>
                    <a:gd name="T40" fmla="*/ 203 w 230"/>
                    <a:gd name="T41" fmla="*/ 86 h 221"/>
                    <a:gd name="T42" fmla="*/ 203 w 230"/>
                    <a:gd name="T43" fmla="*/ 84 h 221"/>
                    <a:gd name="T44" fmla="*/ 194 w 230"/>
                    <a:gd name="T45" fmla="*/ 62 h 221"/>
                    <a:gd name="T46" fmla="*/ 179 w 230"/>
                    <a:gd name="T47" fmla="*/ 38 h 221"/>
                    <a:gd name="T48" fmla="*/ 188 w 230"/>
                    <a:gd name="T49" fmla="*/ 28 h 221"/>
                    <a:gd name="T50" fmla="*/ 191 w 230"/>
                    <a:gd name="T51" fmla="*/ 19 h 221"/>
                    <a:gd name="T52" fmla="*/ 190 w 230"/>
                    <a:gd name="T53" fmla="*/ 17 h 221"/>
                    <a:gd name="T54" fmla="*/ 189 w 230"/>
                    <a:gd name="T55" fmla="*/ 14 h 221"/>
                    <a:gd name="T56" fmla="*/ 189 w 230"/>
                    <a:gd name="T57" fmla="*/ 11 h 221"/>
                    <a:gd name="T58" fmla="*/ 190 w 230"/>
                    <a:gd name="T59" fmla="*/ 7 h 221"/>
                    <a:gd name="T60" fmla="*/ 190 w 230"/>
                    <a:gd name="T61" fmla="*/ 3 h 221"/>
                    <a:gd name="T62" fmla="*/ 176 w 230"/>
                    <a:gd name="T63" fmla="*/ 1 h 221"/>
                    <a:gd name="T64" fmla="*/ 153 w 230"/>
                    <a:gd name="T65" fmla="*/ 4 h 221"/>
                    <a:gd name="T66" fmla="*/ 112 w 230"/>
                    <a:gd name="T67" fmla="*/ 7 h 221"/>
                    <a:gd name="T68" fmla="*/ 79 w 230"/>
                    <a:gd name="T69" fmla="*/ 25 h 221"/>
                    <a:gd name="T70" fmla="*/ 76 w 230"/>
                    <a:gd name="T71" fmla="*/ 28 h 221"/>
                    <a:gd name="T72" fmla="*/ 80 w 230"/>
                    <a:gd name="T73" fmla="*/ 45 h 221"/>
                    <a:gd name="T74" fmla="*/ 85 w 230"/>
                    <a:gd name="T75" fmla="*/ 59 h 221"/>
                    <a:gd name="T76" fmla="*/ 78 w 230"/>
                    <a:gd name="T77" fmla="*/ 65 h 221"/>
                    <a:gd name="T78" fmla="*/ 58 w 230"/>
                    <a:gd name="T79" fmla="*/ 70 h 221"/>
                    <a:gd name="T80" fmla="*/ 56 w 230"/>
                    <a:gd name="T81" fmla="*/ 71 h 221"/>
                    <a:gd name="T82" fmla="*/ 52 w 230"/>
                    <a:gd name="T83" fmla="*/ 80 h 221"/>
                    <a:gd name="T84" fmla="*/ 45 w 230"/>
                    <a:gd name="T85" fmla="*/ 84 h 221"/>
                    <a:gd name="T86" fmla="*/ 29 w 230"/>
                    <a:gd name="T87" fmla="*/ 93 h 221"/>
                    <a:gd name="T88" fmla="*/ 20 w 230"/>
                    <a:gd name="T89" fmla="*/ 97 h 221"/>
                    <a:gd name="T90" fmla="*/ 19 w 230"/>
                    <a:gd name="T91" fmla="*/ 97 h 221"/>
                    <a:gd name="T92" fmla="*/ 0 w 230"/>
                    <a:gd name="T93" fmla="*/ 109 h 221"/>
                    <a:gd name="T94" fmla="*/ 0 w 230"/>
                    <a:gd name="T95" fmla="*/ 122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30" h="221">
                      <a:moveTo>
                        <a:pt x="0" y="122"/>
                      </a:move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1" y="123"/>
                        <a:pt x="1" y="123"/>
                        <a:pt x="1" y="123"/>
                      </a:cubicBezTo>
                      <a:cubicBezTo>
                        <a:pt x="1" y="123"/>
                        <a:pt x="2" y="123"/>
                        <a:pt x="2" y="123"/>
                      </a:cubicBezTo>
                      <a:cubicBezTo>
                        <a:pt x="2" y="123"/>
                        <a:pt x="2" y="123"/>
                        <a:pt x="2" y="123"/>
                      </a:cubicBezTo>
                      <a:cubicBezTo>
                        <a:pt x="2" y="124"/>
                        <a:pt x="3" y="124"/>
                        <a:pt x="3" y="124"/>
                      </a:cubicBezTo>
                      <a:cubicBezTo>
                        <a:pt x="3" y="124"/>
                        <a:pt x="3" y="124"/>
                        <a:pt x="3" y="124"/>
                      </a:cubicBezTo>
                      <a:cubicBezTo>
                        <a:pt x="10" y="128"/>
                        <a:pt x="26" y="139"/>
                        <a:pt x="41" y="149"/>
                      </a:cubicBezTo>
                      <a:cubicBezTo>
                        <a:pt x="41" y="149"/>
                        <a:pt x="41" y="149"/>
                        <a:pt x="41" y="149"/>
                      </a:cubicBezTo>
                      <a:cubicBezTo>
                        <a:pt x="41" y="149"/>
                        <a:pt x="41" y="149"/>
                        <a:pt x="41" y="149"/>
                      </a:cubicBezTo>
                      <a:cubicBezTo>
                        <a:pt x="47" y="153"/>
                        <a:pt x="47" y="153"/>
                        <a:pt x="47" y="153"/>
                      </a:cubicBezTo>
                      <a:cubicBezTo>
                        <a:pt x="47" y="153"/>
                        <a:pt x="47" y="153"/>
                        <a:pt x="47" y="153"/>
                      </a:cubicBezTo>
                      <a:cubicBezTo>
                        <a:pt x="63" y="164"/>
                        <a:pt x="109" y="194"/>
                        <a:pt x="111" y="196"/>
                      </a:cubicBezTo>
                      <a:cubicBezTo>
                        <a:pt x="111" y="196"/>
                        <a:pt x="112" y="197"/>
                        <a:pt x="112" y="197"/>
                      </a:cubicBezTo>
                      <a:cubicBezTo>
                        <a:pt x="114" y="200"/>
                        <a:pt x="117" y="204"/>
                        <a:pt x="118" y="206"/>
                      </a:cubicBezTo>
                      <a:cubicBezTo>
                        <a:pt x="120" y="206"/>
                        <a:pt x="126" y="207"/>
                        <a:pt x="130" y="210"/>
                      </a:cubicBezTo>
                      <a:cubicBezTo>
                        <a:pt x="133" y="212"/>
                        <a:pt x="135" y="215"/>
                        <a:pt x="136" y="218"/>
                      </a:cubicBezTo>
                      <a:cubicBezTo>
                        <a:pt x="136" y="219"/>
                        <a:pt x="137" y="220"/>
                        <a:pt x="137" y="221"/>
                      </a:cubicBezTo>
                      <a:cubicBezTo>
                        <a:pt x="138" y="221"/>
                        <a:pt x="140" y="220"/>
                        <a:pt x="142" y="220"/>
                      </a:cubicBezTo>
                      <a:cubicBezTo>
                        <a:pt x="142" y="220"/>
                        <a:pt x="142" y="220"/>
                        <a:pt x="142" y="220"/>
                      </a:cubicBezTo>
                      <a:cubicBezTo>
                        <a:pt x="143" y="220"/>
                        <a:pt x="143" y="220"/>
                        <a:pt x="143" y="220"/>
                      </a:cubicBezTo>
                      <a:cubicBezTo>
                        <a:pt x="144" y="220"/>
                        <a:pt x="144" y="220"/>
                        <a:pt x="144" y="220"/>
                      </a:cubicBezTo>
                      <a:cubicBezTo>
                        <a:pt x="146" y="219"/>
                        <a:pt x="146" y="219"/>
                        <a:pt x="146" y="219"/>
                      </a:cubicBezTo>
                      <a:cubicBezTo>
                        <a:pt x="148" y="219"/>
                        <a:pt x="155" y="216"/>
                        <a:pt x="159" y="215"/>
                      </a:cubicBezTo>
                      <a:cubicBezTo>
                        <a:pt x="161" y="215"/>
                        <a:pt x="162" y="214"/>
                        <a:pt x="162" y="214"/>
                      </a:cubicBezTo>
                      <a:cubicBezTo>
                        <a:pt x="183" y="198"/>
                        <a:pt x="183" y="198"/>
                        <a:pt x="183" y="198"/>
                      </a:cubicBezTo>
                      <a:cubicBezTo>
                        <a:pt x="230" y="168"/>
                        <a:pt x="230" y="168"/>
                        <a:pt x="230" y="168"/>
                      </a:cubicBezTo>
                      <a:cubicBezTo>
                        <a:pt x="230" y="168"/>
                        <a:pt x="230" y="168"/>
                        <a:pt x="230" y="168"/>
                      </a:cubicBezTo>
                      <a:cubicBezTo>
                        <a:pt x="230" y="167"/>
                        <a:pt x="230" y="167"/>
                        <a:pt x="230" y="167"/>
                      </a:cubicBezTo>
                      <a:cubicBezTo>
                        <a:pt x="230" y="166"/>
                        <a:pt x="229" y="166"/>
                        <a:pt x="229" y="166"/>
                      </a:cubicBezTo>
                      <a:cubicBezTo>
                        <a:pt x="229" y="165"/>
                        <a:pt x="229" y="165"/>
                        <a:pt x="229" y="165"/>
                      </a:cubicBezTo>
                      <a:cubicBezTo>
                        <a:pt x="229" y="165"/>
                        <a:pt x="229" y="164"/>
                        <a:pt x="229" y="164"/>
                      </a:cubicBezTo>
                      <a:cubicBezTo>
                        <a:pt x="229" y="164"/>
                        <a:pt x="229" y="164"/>
                        <a:pt x="228" y="163"/>
                      </a:cubicBezTo>
                      <a:cubicBezTo>
                        <a:pt x="228" y="163"/>
                        <a:pt x="228" y="163"/>
                        <a:pt x="228" y="163"/>
                      </a:cubicBezTo>
                      <a:cubicBezTo>
                        <a:pt x="228" y="163"/>
                        <a:pt x="228" y="163"/>
                        <a:pt x="228" y="163"/>
                      </a:cubicBezTo>
                      <a:cubicBezTo>
                        <a:pt x="228" y="162"/>
                        <a:pt x="228" y="162"/>
                        <a:pt x="228" y="162"/>
                      </a:cubicBezTo>
                      <a:cubicBezTo>
                        <a:pt x="228" y="162"/>
                        <a:pt x="228" y="162"/>
                        <a:pt x="228" y="162"/>
                      </a:cubicBezTo>
                      <a:cubicBezTo>
                        <a:pt x="228" y="162"/>
                        <a:pt x="227" y="162"/>
                        <a:pt x="227" y="162"/>
                      </a:cubicBezTo>
                      <a:cubicBezTo>
                        <a:pt x="227" y="162"/>
                        <a:pt x="227" y="162"/>
                        <a:pt x="227" y="162"/>
                      </a:cubicBezTo>
                      <a:cubicBezTo>
                        <a:pt x="227" y="162"/>
                        <a:pt x="227" y="161"/>
                        <a:pt x="227" y="161"/>
                      </a:cubicBezTo>
                      <a:cubicBezTo>
                        <a:pt x="227" y="161"/>
                        <a:pt x="227" y="161"/>
                        <a:pt x="227" y="161"/>
                      </a:cubicBezTo>
                      <a:cubicBezTo>
                        <a:pt x="227" y="161"/>
                        <a:pt x="227" y="161"/>
                        <a:pt x="227" y="161"/>
                      </a:cubicBezTo>
                      <a:cubicBezTo>
                        <a:pt x="225" y="161"/>
                        <a:pt x="223" y="161"/>
                        <a:pt x="222" y="160"/>
                      </a:cubicBezTo>
                      <a:cubicBezTo>
                        <a:pt x="221" y="159"/>
                        <a:pt x="220" y="159"/>
                        <a:pt x="218" y="159"/>
                      </a:cubicBezTo>
                      <a:cubicBezTo>
                        <a:pt x="214" y="159"/>
                        <a:pt x="209" y="157"/>
                        <a:pt x="209" y="153"/>
                      </a:cubicBezTo>
                      <a:cubicBezTo>
                        <a:pt x="208" y="151"/>
                        <a:pt x="209" y="150"/>
                        <a:pt x="209" y="149"/>
                      </a:cubicBezTo>
                      <a:cubicBezTo>
                        <a:pt x="209" y="148"/>
                        <a:pt x="209" y="147"/>
                        <a:pt x="208" y="145"/>
                      </a:cubicBezTo>
                      <a:cubicBezTo>
                        <a:pt x="207" y="143"/>
                        <a:pt x="206" y="142"/>
                        <a:pt x="205" y="141"/>
                      </a:cubicBezTo>
                      <a:cubicBezTo>
                        <a:pt x="203" y="139"/>
                        <a:pt x="202" y="138"/>
                        <a:pt x="202" y="136"/>
                      </a:cubicBezTo>
                      <a:cubicBezTo>
                        <a:pt x="202" y="135"/>
                        <a:pt x="204" y="133"/>
                        <a:pt x="207" y="130"/>
                      </a:cubicBezTo>
                      <a:cubicBezTo>
                        <a:pt x="207" y="130"/>
                        <a:pt x="207" y="130"/>
                        <a:pt x="207" y="130"/>
                      </a:cubicBezTo>
                      <a:cubicBezTo>
                        <a:pt x="206" y="128"/>
                        <a:pt x="206" y="127"/>
                        <a:pt x="206" y="126"/>
                      </a:cubicBezTo>
                      <a:cubicBezTo>
                        <a:pt x="206" y="125"/>
                        <a:pt x="205" y="125"/>
                        <a:pt x="205" y="124"/>
                      </a:cubicBezTo>
                      <a:cubicBezTo>
                        <a:pt x="205" y="122"/>
                        <a:pt x="204" y="120"/>
                        <a:pt x="206" y="117"/>
                      </a:cubicBezTo>
                      <a:cubicBezTo>
                        <a:pt x="207" y="116"/>
                        <a:pt x="208" y="115"/>
                        <a:pt x="207" y="112"/>
                      </a:cubicBezTo>
                      <a:cubicBezTo>
                        <a:pt x="205" y="110"/>
                        <a:pt x="206" y="107"/>
                        <a:pt x="207" y="105"/>
                      </a:cubicBezTo>
                      <a:cubicBezTo>
                        <a:pt x="207" y="103"/>
                        <a:pt x="208" y="102"/>
                        <a:pt x="207" y="100"/>
                      </a:cubicBezTo>
                      <a:cubicBezTo>
                        <a:pt x="206" y="98"/>
                        <a:pt x="205" y="96"/>
                        <a:pt x="204" y="95"/>
                      </a:cubicBezTo>
                      <a:cubicBezTo>
                        <a:pt x="202" y="92"/>
                        <a:pt x="201" y="90"/>
                        <a:pt x="202" y="89"/>
                      </a:cubicBezTo>
                      <a:cubicBezTo>
                        <a:pt x="202" y="88"/>
                        <a:pt x="202" y="88"/>
                        <a:pt x="202" y="87"/>
                      </a:cubicBezTo>
                      <a:cubicBezTo>
                        <a:pt x="202" y="87"/>
                        <a:pt x="202" y="87"/>
                        <a:pt x="202" y="87"/>
                      </a:cubicBezTo>
                      <a:cubicBezTo>
                        <a:pt x="203" y="87"/>
                        <a:pt x="203" y="86"/>
                        <a:pt x="203" y="86"/>
                      </a:cubicBezTo>
                      <a:cubicBezTo>
                        <a:pt x="203" y="86"/>
                        <a:pt x="203" y="86"/>
                        <a:pt x="203" y="86"/>
                      </a:cubicBezTo>
                      <a:cubicBezTo>
                        <a:pt x="203" y="86"/>
                        <a:pt x="203" y="86"/>
                        <a:pt x="203" y="86"/>
                      </a:cubicBezTo>
                      <a:cubicBezTo>
                        <a:pt x="203" y="85"/>
                        <a:pt x="203" y="84"/>
                        <a:pt x="203" y="84"/>
                      </a:cubicBezTo>
                      <a:cubicBezTo>
                        <a:pt x="203" y="83"/>
                        <a:pt x="203" y="83"/>
                        <a:pt x="203" y="83"/>
                      </a:cubicBezTo>
                      <a:cubicBezTo>
                        <a:pt x="203" y="78"/>
                        <a:pt x="200" y="67"/>
                        <a:pt x="198" y="65"/>
                      </a:cubicBezTo>
                      <a:cubicBezTo>
                        <a:pt x="197" y="64"/>
                        <a:pt x="196" y="63"/>
                        <a:pt x="194" y="62"/>
                      </a:cubicBezTo>
                      <a:cubicBezTo>
                        <a:pt x="191" y="60"/>
                        <a:pt x="189" y="59"/>
                        <a:pt x="189" y="57"/>
                      </a:cubicBezTo>
                      <a:cubicBezTo>
                        <a:pt x="189" y="55"/>
                        <a:pt x="189" y="53"/>
                        <a:pt x="186" y="51"/>
                      </a:cubicBezTo>
                      <a:cubicBezTo>
                        <a:pt x="181" y="49"/>
                        <a:pt x="178" y="42"/>
                        <a:pt x="179" y="38"/>
                      </a:cubicBezTo>
                      <a:cubicBezTo>
                        <a:pt x="179" y="36"/>
                        <a:pt x="181" y="36"/>
                        <a:pt x="182" y="36"/>
                      </a:cubicBezTo>
                      <a:cubicBezTo>
                        <a:pt x="182" y="35"/>
                        <a:pt x="183" y="34"/>
                        <a:pt x="184" y="33"/>
                      </a:cubicBezTo>
                      <a:cubicBezTo>
                        <a:pt x="185" y="31"/>
                        <a:pt x="187" y="29"/>
                        <a:pt x="188" y="28"/>
                      </a:cubicBezTo>
                      <a:cubicBezTo>
                        <a:pt x="189" y="28"/>
                        <a:pt x="190" y="26"/>
                        <a:pt x="191" y="24"/>
                      </a:cubicBezTo>
                      <a:cubicBezTo>
                        <a:pt x="191" y="23"/>
                        <a:pt x="191" y="23"/>
                        <a:pt x="191" y="22"/>
                      </a:cubicBezTo>
                      <a:cubicBezTo>
                        <a:pt x="191" y="21"/>
                        <a:pt x="191" y="20"/>
                        <a:pt x="191" y="19"/>
                      </a:cubicBezTo>
                      <a:cubicBezTo>
                        <a:pt x="191" y="19"/>
                        <a:pt x="190" y="19"/>
                        <a:pt x="190" y="18"/>
                      </a:cubicBezTo>
                      <a:cubicBezTo>
                        <a:pt x="190" y="18"/>
                        <a:pt x="190" y="18"/>
                        <a:pt x="190" y="18"/>
                      </a:cubicBezTo>
                      <a:cubicBezTo>
                        <a:pt x="190" y="18"/>
                        <a:pt x="190" y="17"/>
                        <a:pt x="190" y="17"/>
                      </a:cubicBezTo>
                      <a:cubicBezTo>
                        <a:pt x="190" y="17"/>
                        <a:pt x="190" y="16"/>
                        <a:pt x="190" y="16"/>
                      </a:cubicBezTo>
                      <a:cubicBezTo>
                        <a:pt x="190" y="16"/>
                        <a:pt x="190" y="16"/>
                        <a:pt x="190" y="15"/>
                      </a:cubicBezTo>
                      <a:cubicBezTo>
                        <a:pt x="189" y="15"/>
                        <a:pt x="189" y="15"/>
                        <a:pt x="189" y="14"/>
                      </a:cubicBezTo>
                      <a:cubicBezTo>
                        <a:pt x="189" y="14"/>
                        <a:pt x="189" y="14"/>
                        <a:pt x="189" y="13"/>
                      </a:cubicBezTo>
                      <a:cubicBezTo>
                        <a:pt x="189" y="13"/>
                        <a:pt x="189" y="13"/>
                        <a:pt x="189" y="12"/>
                      </a:cubicBezTo>
                      <a:cubicBezTo>
                        <a:pt x="189" y="12"/>
                        <a:pt x="189" y="11"/>
                        <a:pt x="189" y="11"/>
                      </a:cubicBezTo>
                      <a:cubicBezTo>
                        <a:pt x="189" y="10"/>
                        <a:pt x="189" y="10"/>
                        <a:pt x="189" y="10"/>
                      </a:cubicBezTo>
                      <a:cubicBezTo>
                        <a:pt x="190" y="9"/>
                        <a:pt x="190" y="9"/>
                        <a:pt x="190" y="8"/>
                      </a:cubicBezTo>
                      <a:cubicBezTo>
                        <a:pt x="190" y="8"/>
                        <a:pt x="190" y="7"/>
                        <a:pt x="190" y="7"/>
                      </a:cubicBezTo>
                      <a:cubicBezTo>
                        <a:pt x="190" y="6"/>
                        <a:pt x="190" y="6"/>
                        <a:pt x="190" y="5"/>
                      </a:cubicBezTo>
                      <a:cubicBezTo>
                        <a:pt x="190" y="4"/>
                        <a:pt x="190" y="4"/>
                        <a:pt x="190" y="3"/>
                      </a:cubicBezTo>
                      <a:cubicBezTo>
                        <a:pt x="190" y="3"/>
                        <a:pt x="190" y="3"/>
                        <a:pt x="190" y="3"/>
                      </a:cubicBezTo>
                      <a:cubicBezTo>
                        <a:pt x="188" y="2"/>
                        <a:pt x="185" y="2"/>
                        <a:pt x="181" y="0"/>
                      </a:cubicBezTo>
                      <a:cubicBezTo>
                        <a:pt x="181" y="0"/>
                        <a:pt x="181" y="0"/>
                        <a:pt x="181" y="0"/>
                      </a:cubicBezTo>
                      <a:cubicBezTo>
                        <a:pt x="179" y="0"/>
                        <a:pt x="178" y="1"/>
                        <a:pt x="176" y="1"/>
                      </a:cubicBezTo>
                      <a:cubicBezTo>
                        <a:pt x="174" y="1"/>
                        <a:pt x="172" y="2"/>
                        <a:pt x="170" y="2"/>
                      </a:cubicBezTo>
                      <a:cubicBezTo>
                        <a:pt x="170" y="2"/>
                        <a:pt x="168" y="3"/>
                        <a:pt x="166" y="3"/>
                      </a:cubicBezTo>
                      <a:cubicBezTo>
                        <a:pt x="161" y="5"/>
                        <a:pt x="156" y="7"/>
                        <a:pt x="153" y="4"/>
                      </a:cubicBezTo>
                      <a:cubicBezTo>
                        <a:pt x="153" y="4"/>
                        <a:pt x="153" y="4"/>
                        <a:pt x="149" y="4"/>
                      </a:cubicBezTo>
                      <a:cubicBezTo>
                        <a:pt x="143" y="4"/>
                        <a:pt x="134" y="5"/>
                        <a:pt x="126" y="6"/>
                      </a:cubicBezTo>
                      <a:cubicBezTo>
                        <a:pt x="120" y="7"/>
                        <a:pt x="115" y="7"/>
                        <a:pt x="112" y="7"/>
                      </a:cubicBezTo>
                      <a:cubicBezTo>
                        <a:pt x="108" y="8"/>
                        <a:pt x="106" y="10"/>
                        <a:pt x="103" y="13"/>
                      </a:cubicBezTo>
                      <a:cubicBezTo>
                        <a:pt x="100" y="15"/>
                        <a:pt x="98" y="17"/>
                        <a:pt x="95" y="17"/>
                      </a:cubicBezTo>
                      <a:cubicBezTo>
                        <a:pt x="90" y="17"/>
                        <a:pt x="83" y="21"/>
                        <a:pt x="79" y="25"/>
                      </a:cubicBezTo>
                      <a:cubicBezTo>
                        <a:pt x="78" y="26"/>
                        <a:pt x="77" y="27"/>
                        <a:pt x="76" y="27"/>
                      </a:cubicBezTo>
                      <a:cubicBezTo>
                        <a:pt x="76" y="27"/>
                        <a:pt x="76" y="27"/>
                        <a:pt x="76" y="28"/>
                      </a:cubicBezTo>
                      <a:cubicBezTo>
                        <a:pt x="76" y="28"/>
                        <a:pt x="76" y="28"/>
                        <a:pt x="76" y="28"/>
                      </a:cubicBezTo>
                      <a:cubicBezTo>
                        <a:pt x="76" y="28"/>
                        <a:pt x="76" y="28"/>
                        <a:pt x="76" y="28"/>
                      </a:cubicBezTo>
                      <a:cubicBezTo>
                        <a:pt x="79" y="31"/>
                        <a:pt x="80" y="35"/>
                        <a:pt x="80" y="41"/>
                      </a:cubicBezTo>
                      <a:cubicBezTo>
                        <a:pt x="80" y="42"/>
                        <a:pt x="80" y="44"/>
                        <a:pt x="80" y="45"/>
                      </a:cubicBezTo>
                      <a:cubicBezTo>
                        <a:pt x="80" y="47"/>
                        <a:pt x="80" y="49"/>
                        <a:pt x="80" y="49"/>
                      </a:cubicBezTo>
                      <a:cubicBezTo>
                        <a:pt x="83" y="51"/>
                        <a:pt x="85" y="57"/>
                        <a:pt x="85" y="58"/>
                      </a:cubicBezTo>
                      <a:cubicBezTo>
                        <a:pt x="85" y="59"/>
                        <a:pt x="85" y="59"/>
                        <a:pt x="85" y="59"/>
                      </a:cubicBezTo>
                      <a:cubicBezTo>
                        <a:pt x="86" y="61"/>
                        <a:pt x="85" y="63"/>
                        <a:pt x="84" y="64"/>
                      </a:cubicBezTo>
                      <a:cubicBezTo>
                        <a:pt x="83" y="65"/>
                        <a:pt x="82" y="65"/>
                        <a:pt x="81" y="65"/>
                      </a:cubicBezTo>
                      <a:cubicBezTo>
                        <a:pt x="80" y="65"/>
                        <a:pt x="79" y="65"/>
                        <a:pt x="78" y="65"/>
                      </a:cubicBezTo>
                      <a:cubicBezTo>
                        <a:pt x="76" y="65"/>
                        <a:pt x="73" y="65"/>
                        <a:pt x="70" y="65"/>
                      </a:cubicBezTo>
                      <a:cubicBezTo>
                        <a:pt x="68" y="65"/>
                        <a:pt x="67" y="65"/>
                        <a:pt x="66" y="65"/>
                      </a:cubicBezTo>
                      <a:cubicBezTo>
                        <a:pt x="65" y="68"/>
                        <a:pt x="61" y="70"/>
                        <a:pt x="58" y="70"/>
                      </a:cubicBezTo>
                      <a:cubicBezTo>
                        <a:pt x="57" y="70"/>
                        <a:pt x="56" y="70"/>
                        <a:pt x="56" y="70"/>
                      </a:cubicBezTo>
                      <a:cubicBezTo>
                        <a:pt x="56" y="70"/>
                        <a:pt x="56" y="70"/>
                        <a:pt x="56" y="70"/>
                      </a:cubicBezTo>
                      <a:cubicBezTo>
                        <a:pt x="56" y="71"/>
                        <a:pt x="56" y="71"/>
                        <a:pt x="56" y="71"/>
                      </a:cubicBezTo>
                      <a:cubicBezTo>
                        <a:pt x="56" y="72"/>
                        <a:pt x="56" y="73"/>
                        <a:pt x="56" y="74"/>
                      </a:cubicBezTo>
                      <a:cubicBezTo>
                        <a:pt x="56" y="76"/>
                        <a:pt x="56" y="78"/>
                        <a:pt x="55" y="79"/>
                      </a:cubicBezTo>
                      <a:cubicBezTo>
                        <a:pt x="54" y="80"/>
                        <a:pt x="54" y="80"/>
                        <a:pt x="52" y="80"/>
                      </a:cubicBezTo>
                      <a:cubicBezTo>
                        <a:pt x="52" y="80"/>
                        <a:pt x="52" y="80"/>
                        <a:pt x="52" y="81"/>
                      </a:cubicBezTo>
                      <a:cubicBezTo>
                        <a:pt x="51" y="82"/>
                        <a:pt x="50" y="83"/>
                        <a:pt x="47" y="83"/>
                      </a:cubicBezTo>
                      <a:cubicBezTo>
                        <a:pt x="47" y="84"/>
                        <a:pt x="46" y="84"/>
                        <a:pt x="45" y="84"/>
                      </a:cubicBezTo>
                      <a:cubicBezTo>
                        <a:pt x="44" y="84"/>
                        <a:pt x="41" y="84"/>
                        <a:pt x="41" y="84"/>
                      </a:cubicBezTo>
                      <a:cubicBezTo>
                        <a:pt x="41" y="89"/>
                        <a:pt x="38" y="92"/>
                        <a:pt x="33" y="93"/>
                      </a:cubicBezTo>
                      <a:cubicBezTo>
                        <a:pt x="32" y="93"/>
                        <a:pt x="30" y="93"/>
                        <a:pt x="29" y="93"/>
                      </a:cubicBezTo>
                      <a:cubicBezTo>
                        <a:pt x="28" y="93"/>
                        <a:pt x="26" y="93"/>
                        <a:pt x="25" y="94"/>
                      </a:cubicBezTo>
                      <a:cubicBezTo>
                        <a:pt x="25" y="94"/>
                        <a:pt x="25" y="94"/>
                        <a:pt x="25" y="95"/>
                      </a:cubicBezTo>
                      <a:cubicBezTo>
                        <a:pt x="24" y="96"/>
                        <a:pt x="23" y="97"/>
                        <a:pt x="20" y="97"/>
                      </a:cubicBezTo>
                      <a:cubicBezTo>
                        <a:pt x="20" y="97"/>
                        <a:pt x="20" y="97"/>
                        <a:pt x="20" y="97"/>
                      </a:cubicBezTo>
                      <a:cubicBezTo>
                        <a:pt x="20" y="97"/>
                        <a:pt x="20" y="97"/>
                        <a:pt x="20" y="97"/>
                      </a:cubicBezTo>
                      <a:cubicBezTo>
                        <a:pt x="19" y="97"/>
                        <a:pt x="19" y="97"/>
                        <a:pt x="19" y="97"/>
                      </a:cubicBezTo>
                      <a:cubicBezTo>
                        <a:pt x="18" y="97"/>
                        <a:pt x="17" y="97"/>
                        <a:pt x="17" y="97"/>
                      </a:cubicBezTo>
                      <a:cubicBezTo>
                        <a:pt x="12" y="100"/>
                        <a:pt x="2" y="106"/>
                        <a:pt x="0" y="108"/>
                      </a:cubicBezTo>
                      <a:cubicBezTo>
                        <a:pt x="0" y="108"/>
                        <a:pt x="0" y="108"/>
                        <a:pt x="0" y="109"/>
                      </a:cubicBezTo>
                      <a:cubicBezTo>
                        <a:pt x="0" y="110"/>
                        <a:pt x="0" y="114"/>
                        <a:pt x="0" y="118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30" name="Freeform 1297">
                  <a:extLst>
                    <a:ext uri="{FF2B5EF4-FFF2-40B4-BE49-F238E27FC236}">
                      <a16:creationId xmlns:a16="http://schemas.microsoft.com/office/drawing/2014/main" id="{9479CB8D-BE9B-804A-8CEE-3936D480FA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9" y="257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31" name="Freeform 1298">
                  <a:extLst>
                    <a:ext uri="{FF2B5EF4-FFF2-40B4-BE49-F238E27FC236}">
                      <a16:creationId xmlns:a16="http://schemas.microsoft.com/office/drawing/2014/main" id="{95F492D6-C304-E34D-BEA0-D9CBEE4D51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5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32" name="Freeform 1299">
                  <a:extLst>
                    <a:ext uri="{FF2B5EF4-FFF2-40B4-BE49-F238E27FC236}">
                      <a16:creationId xmlns:a16="http://schemas.microsoft.com/office/drawing/2014/main" id="{7DB93D37-C3DD-F547-80B7-4D2CF1528B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5" y="2643"/>
                  <a:ext cx="5" cy="2"/>
                </a:xfrm>
                <a:custGeom>
                  <a:avLst/>
                  <a:gdLst>
                    <a:gd name="T0" fmla="*/ 5 w 5"/>
                    <a:gd name="T1" fmla="*/ 0 h 2"/>
                    <a:gd name="T2" fmla="*/ 0 w 5"/>
                    <a:gd name="T3" fmla="*/ 2 h 2"/>
                    <a:gd name="T4" fmla="*/ 0 w 5"/>
                    <a:gd name="T5" fmla="*/ 2 h 2"/>
                    <a:gd name="T6" fmla="*/ 5 w 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2">
                      <a:moveTo>
                        <a:pt x="5" y="0"/>
                      </a:moveTo>
                      <a:cubicBezTo>
                        <a:pt x="4" y="1"/>
                        <a:pt x="3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3" y="2"/>
                        <a:pt x="4" y="1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33" name="Freeform 1300">
                  <a:extLst>
                    <a:ext uri="{FF2B5EF4-FFF2-40B4-BE49-F238E27FC236}">
                      <a16:creationId xmlns:a16="http://schemas.microsoft.com/office/drawing/2014/main" id="{FE475B7C-F430-C049-BA14-33668328C1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9" y="257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34" name="Freeform 1301">
                  <a:extLst>
                    <a:ext uri="{FF2B5EF4-FFF2-40B4-BE49-F238E27FC236}">
                      <a16:creationId xmlns:a16="http://schemas.microsoft.com/office/drawing/2014/main" id="{5CFFB2F5-C4D9-2D42-8858-E5BE62EE4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7" y="256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35" name="Freeform 1302">
                  <a:extLst>
                    <a:ext uri="{FF2B5EF4-FFF2-40B4-BE49-F238E27FC236}">
                      <a16:creationId xmlns:a16="http://schemas.microsoft.com/office/drawing/2014/main" id="{B47E3F5D-F879-A240-B808-DFB69D255B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8" y="256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36" name="Freeform 1303">
                  <a:extLst>
                    <a:ext uri="{FF2B5EF4-FFF2-40B4-BE49-F238E27FC236}">
                      <a16:creationId xmlns:a16="http://schemas.microsoft.com/office/drawing/2014/main" id="{586559CA-E78E-A04C-B1CE-C9BD6E16C7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0" y="263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37" name="Freeform 1304">
                  <a:extLst>
                    <a:ext uri="{FF2B5EF4-FFF2-40B4-BE49-F238E27FC236}">
                      <a16:creationId xmlns:a16="http://schemas.microsoft.com/office/drawing/2014/main" id="{75B51116-B63D-D54E-A3D6-6ED87A7844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9" y="2570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38" name="Freeform 1305">
                  <a:extLst>
                    <a:ext uri="{FF2B5EF4-FFF2-40B4-BE49-F238E27FC236}">
                      <a16:creationId xmlns:a16="http://schemas.microsoft.com/office/drawing/2014/main" id="{30900EDA-47B2-5947-A259-2ECFC676BD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7" y="256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39" name="Freeform 1306">
                  <a:extLst>
                    <a:ext uri="{FF2B5EF4-FFF2-40B4-BE49-F238E27FC236}">
                      <a16:creationId xmlns:a16="http://schemas.microsoft.com/office/drawing/2014/main" id="{79A3FB9A-0B19-4A4A-BAEE-BBA5CB6E2D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7" y="256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40" name="Freeform 1307">
                  <a:extLst>
                    <a:ext uri="{FF2B5EF4-FFF2-40B4-BE49-F238E27FC236}">
                      <a16:creationId xmlns:a16="http://schemas.microsoft.com/office/drawing/2014/main" id="{0E8F95CE-4DBA-664B-8E34-DA0B1677DB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8" y="256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41" name="Freeform 1308">
                  <a:extLst>
                    <a:ext uri="{FF2B5EF4-FFF2-40B4-BE49-F238E27FC236}">
                      <a16:creationId xmlns:a16="http://schemas.microsoft.com/office/drawing/2014/main" id="{12E4C692-5B17-F14F-8CA3-CE26CA7721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8" y="255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42" name="Freeform 1309">
                  <a:extLst>
                    <a:ext uri="{FF2B5EF4-FFF2-40B4-BE49-F238E27FC236}">
                      <a16:creationId xmlns:a16="http://schemas.microsoft.com/office/drawing/2014/main" id="{CD3301C4-4B82-464B-86F7-17095708AA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8" y="2555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43" name="Freeform 1310">
                  <a:extLst>
                    <a:ext uri="{FF2B5EF4-FFF2-40B4-BE49-F238E27FC236}">
                      <a16:creationId xmlns:a16="http://schemas.microsoft.com/office/drawing/2014/main" id="{FA71E9E6-E543-0241-B298-9A5621DB30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3" y="2603"/>
                  <a:ext cx="159" cy="152"/>
                </a:xfrm>
                <a:custGeom>
                  <a:avLst/>
                  <a:gdLst>
                    <a:gd name="T0" fmla="*/ 3 w 166"/>
                    <a:gd name="T1" fmla="*/ 34 h 159"/>
                    <a:gd name="T2" fmla="*/ 2 w 166"/>
                    <a:gd name="T3" fmla="*/ 35 h 159"/>
                    <a:gd name="T4" fmla="*/ 1 w 166"/>
                    <a:gd name="T5" fmla="*/ 35 h 159"/>
                    <a:gd name="T6" fmla="*/ 0 w 166"/>
                    <a:gd name="T7" fmla="*/ 36 h 159"/>
                    <a:gd name="T8" fmla="*/ 0 w 166"/>
                    <a:gd name="T9" fmla="*/ 36 h 159"/>
                    <a:gd name="T10" fmla="*/ 1 w 166"/>
                    <a:gd name="T11" fmla="*/ 40 h 159"/>
                    <a:gd name="T12" fmla="*/ 5 w 166"/>
                    <a:gd name="T13" fmla="*/ 53 h 159"/>
                    <a:gd name="T14" fmla="*/ 3 w 166"/>
                    <a:gd name="T15" fmla="*/ 67 h 159"/>
                    <a:gd name="T16" fmla="*/ 4 w 166"/>
                    <a:gd name="T17" fmla="*/ 73 h 159"/>
                    <a:gd name="T18" fmla="*/ 5 w 166"/>
                    <a:gd name="T19" fmla="*/ 79 h 159"/>
                    <a:gd name="T20" fmla="*/ 0 w 166"/>
                    <a:gd name="T21" fmla="*/ 84 h 159"/>
                    <a:gd name="T22" fmla="*/ 5 w 166"/>
                    <a:gd name="T23" fmla="*/ 89 h 159"/>
                    <a:gd name="T24" fmla="*/ 7 w 166"/>
                    <a:gd name="T25" fmla="*/ 99 h 159"/>
                    <a:gd name="T26" fmla="*/ 18 w 166"/>
                    <a:gd name="T27" fmla="*/ 103 h 159"/>
                    <a:gd name="T28" fmla="*/ 22 w 166"/>
                    <a:gd name="T29" fmla="*/ 105 h 159"/>
                    <a:gd name="T30" fmla="*/ 23 w 166"/>
                    <a:gd name="T31" fmla="*/ 105 h 159"/>
                    <a:gd name="T32" fmla="*/ 24 w 166"/>
                    <a:gd name="T33" fmla="*/ 106 h 159"/>
                    <a:gd name="T34" fmla="*/ 25 w 166"/>
                    <a:gd name="T35" fmla="*/ 108 h 159"/>
                    <a:gd name="T36" fmla="*/ 26 w 166"/>
                    <a:gd name="T37" fmla="*/ 109 h 159"/>
                    <a:gd name="T38" fmla="*/ 27 w 166"/>
                    <a:gd name="T39" fmla="*/ 111 h 159"/>
                    <a:gd name="T40" fmla="*/ 28 w 166"/>
                    <a:gd name="T41" fmla="*/ 113 h 159"/>
                    <a:gd name="T42" fmla="*/ 28 w 166"/>
                    <a:gd name="T43" fmla="*/ 114 h 159"/>
                    <a:gd name="T44" fmla="*/ 43 w 166"/>
                    <a:gd name="T45" fmla="*/ 117 h 159"/>
                    <a:gd name="T46" fmla="*/ 51 w 166"/>
                    <a:gd name="T47" fmla="*/ 124 h 159"/>
                    <a:gd name="T48" fmla="*/ 153 w 166"/>
                    <a:gd name="T49" fmla="*/ 159 h 159"/>
                    <a:gd name="T50" fmla="*/ 164 w 166"/>
                    <a:gd name="T51" fmla="*/ 154 h 159"/>
                    <a:gd name="T52" fmla="*/ 164 w 166"/>
                    <a:gd name="T53" fmla="*/ 131 h 159"/>
                    <a:gd name="T54" fmla="*/ 163 w 166"/>
                    <a:gd name="T55" fmla="*/ 39 h 159"/>
                    <a:gd name="T56" fmla="*/ 165 w 166"/>
                    <a:gd name="T57" fmla="*/ 24 h 159"/>
                    <a:gd name="T58" fmla="*/ 166 w 166"/>
                    <a:gd name="T59" fmla="*/ 13 h 159"/>
                    <a:gd name="T60" fmla="*/ 152 w 166"/>
                    <a:gd name="T61" fmla="*/ 10 h 159"/>
                    <a:gd name="T62" fmla="*/ 135 w 166"/>
                    <a:gd name="T63" fmla="*/ 1 h 159"/>
                    <a:gd name="T64" fmla="*/ 113 w 166"/>
                    <a:gd name="T65" fmla="*/ 17 h 159"/>
                    <a:gd name="T66" fmla="*/ 104 w 166"/>
                    <a:gd name="T67" fmla="*/ 32 h 159"/>
                    <a:gd name="T68" fmla="*/ 74 w 166"/>
                    <a:gd name="T69" fmla="*/ 21 h 159"/>
                    <a:gd name="T70" fmla="*/ 60 w 166"/>
                    <a:gd name="T71" fmla="*/ 11 h 159"/>
                    <a:gd name="T72" fmla="*/ 49 w 166"/>
                    <a:gd name="T73" fmla="*/ 5 h 159"/>
                    <a:gd name="T74" fmla="*/ 35 w 166"/>
                    <a:gd name="T75" fmla="*/ 3 h 159"/>
                    <a:gd name="T76" fmla="*/ 23 w 166"/>
                    <a:gd name="T77" fmla="*/ 1 h 159"/>
                    <a:gd name="T78" fmla="*/ 23 w 166"/>
                    <a:gd name="T79" fmla="*/ 3 h 159"/>
                    <a:gd name="T80" fmla="*/ 23 w 166"/>
                    <a:gd name="T81" fmla="*/ 4 h 159"/>
                    <a:gd name="T82" fmla="*/ 23 w 166"/>
                    <a:gd name="T83" fmla="*/ 4 h 159"/>
                    <a:gd name="T84" fmla="*/ 18 w 166"/>
                    <a:gd name="T85" fmla="*/ 9 h 159"/>
                    <a:gd name="T86" fmla="*/ 16 w 166"/>
                    <a:gd name="T87" fmla="*/ 10 h 159"/>
                    <a:gd name="T88" fmla="*/ 9 w 166"/>
                    <a:gd name="T89" fmla="*/ 17 h 159"/>
                    <a:gd name="T90" fmla="*/ 7 w 166"/>
                    <a:gd name="T91" fmla="*/ 3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66" h="159">
                      <a:moveTo>
                        <a:pt x="3" y="34"/>
                      </a:moveTo>
                      <a:cubicBezTo>
                        <a:pt x="3" y="34"/>
                        <a:pt x="3" y="34"/>
                        <a:pt x="3" y="34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1" y="35"/>
                        <a:pt x="1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8"/>
                        <a:pt x="1" y="39"/>
                        <a:pt x="1" y="40"/>
                      </a:cubicBezTo>
                      <a:cubicBezTo>
                        <a:pt x="2" y="41"/>
                        <a:pt x="4" y="43"/>
                        <a:pt x="5" y="45"/>
                      </a:cubicBezTo>
                      <a:cubicBezTo>
                        <a:pt x="6" y="49"/>
                        <a:pt x="5" y="51"/>
                        <a:pt x="5" y="53"/>
                      </a:cubicBezTo>
                      <a:cubicBezTo>
                        <a:pt x="4" y="55"/>
                        <a:pt x="4" y="56"/>
                        <a:pt x="4" y="57"/>
                      </a:cubicBezTo>
                      <a:cubicBezTo>
                        <a:pt x="7" y="62"/>
                        <a:pt x="5" y="65"/>
                        <a:pt x="3" y="67"/>
                      </a:cubicBezTo>
                      <a:cubicBezTo>
                        <a:pt x="3" y="68"/>
                        <a:pt x="3" y="69"/>
                        <a:pt x="3" y="70"/>
                      </a:cubicBezTo>
                      <a:cubicBezTo>
                        <a:pt x="3" y="71"/>
                        <a:pt x="4" y="72"/>
                        <a:pt x="4" y="73"/>
                      </a:cubicBezTo>
                      <a:cubicBezTo>
                        <a:pt x="4" y="73"/>
                        <a:pt x="4" y="74"/>
                        <a:pt x="4" y="75"/>
                      </a:cubicBezTo>
                      <a:cubicBezTo>
                        <a:pt x="5" y="76"/>
                        <a:pt x="6" y="78"/>
                        <a:pt x="5" y="79"/>
                      </a:cubicBezTo>
                      <a:cubicBezTo>
                        <a:pt x="5" y="79"/>
                        <a:pt x="4" y="80"/>
                        <a:pt x="4" y="80"/>
                      </a:cubicBezTo>
                      <a:cubicBezTo>
                        <a:pt x="2" y="82"/>
                        <a:pt x="1" y="83"/>
                        <a:pt x="0" y="84"/>
                      </a:cubicBezTo>
                      <a:cubicBezTo>
                        <a:pt x="0" y="84"/>
                        <a:pt x="1" y="85"/>
                        <a:pt x="2" y="85"/>
                      </a:cubicBezTo>
                      <a:cubicBezTo>
                        <a:pt x="3" y="86"/>
                        <a:pt x="4" y="88"/>
                        <a:pt x="5" y="89"/>
                      </a:cubicBezTo>
                      <a:cubicBezTo>
                        <a:pt x="7" y="93"/>
                        <a:pt x="7" y="95"/>
                        <a:pt x="7" y="97"/>
                      </a:cubicBezTo>
                      <a:cubicBezTo>
                        <a:pt x="7" y="98"/>
                        <a:pt x="6" y="98"/>
                        <a:pt x="7" y="99"/>
                      </a:cubicBezTo>
                      <a:cubicBezTo>
                        <a:pt x="7" y="100"/>
                        <a:pt x="10" y="102"/>
                        <a:pt x="12" y="102"/>
                      </a:cubicBezTo>
                      <a:cubicBezTo>
                        <a:pt x="15" y="102"/>
                        <a:pt x="16" y="103"/>
                        <a:pt x="18" y="103"/>
                      </a:cubicBezTo>
                      <a:cubicBezTo>
                        <a:pt x="19" y="104"/>
                        <a:pt x="20" y="104"/>
                        <a:pt x="21" y="104"/>
                      </a:cubicBezTo>
                      <a:cubicBezTo>
                        <a:pt x="21" y="104"/>
                        <a:pt x="22" y="104"/>
                        <a:pt x="22" y="105"/>
                      </a:cubicBezTo>
                      <a:cubicBezTo>
                        <a:pt x="22" y="105"/>
                        <a:pt x="22" y="105"/>
                        <a:pt x="23" y="105"/>
                      </a:cubicBezTo>
                      <a:cubicBezTo>
                        <a:pt x="23" y="105"/>
                        <a:pt x="23" y="105"/>
                        <a:pt x="23" y="105"/>
                      </a:cubicBezTo>
                      <a:cubicBezTo>
                        <a:pt x="24" y="105"/>
                        <a:pt x="24" y="106"/>
                        <a:pt x="24" y="106"/>
                      </a:cubicBezTo>
                      <a:cubicBezTo>
                        <a:pt x="24" y="106"/>
                        <a:pt x="24" y="106"/>
                        <a:pt x="24" y="106"/>
                      </a:cubicBezTo>
                      <a:cubicBezTo>
                        <a:pt x="25" y="106"/>
                        <a:pt x="25" y="107"/>
                        <a:pt x="25" y="107"/>
                      </a:cubicBezTo>
                      <a:cubicBezTo>
                        <a:pt x="25" y="107"/>
                        <a:pt x="25" y="107"/>
                        <a:pt x="25" y="108"/>
                      </a:cubicBezTo>
                      <a:cubicBezTo>
                        <a:pt x="26" y="108"/>
                        <a:pt x="26" y="108"/>
                        <a:pt x="26" y="108"/>
                      </a:cubicBezTo>
                      <a:cubicBezTo>
                        <a:pt x="26" y="109"/>
                        <a:pt x="26" y="109"/>
                        <a:pt x="26" y="109"/>
                      </a:cubicBezTo>
                      <a:cubicBezTo>
                        <a:pt x="26" y="109"/>
                        <a:pt x="26" y="110"/>
                        <a:pt x="27" y="110"/>
                      </a:cubicBezTo>
                      <a:cubicBezTo>
                        <a:pt x="27" y="110"/>
                        <a:pt x="27" y="111"/>
                        <a:pt x="27" y="111"/>
                      </a:cubicBezTo>
                      <a:cubicBezTo>
                        <a:pt x="27" y="111"/>
                        <a:pt x="27" y="111"/>
                        <a:pt x="27" y="112"/>
                      </a:cubicBezTo>
                      <a:cubicBezTo>
                        <a:pt x="27" y="112"/>
                        <a:pt x="28" y="113"/>
                        <a:pt x="28" y="113"/>
                      </a:cubicBezTo>
                      <a:cubicBezTo>
                        <a:pt x="28" y="113"/>
                        <a:pt x="28" y="113"/>
                        <a:pt x="28" y="114"/>
                      </a:cubicBezTo>
                      <a:cubicBezTo>
                        <a:pt x="28" y="114"/>
                        <a:pt x="28" y="114"/>
                        <a:pt x="28" y="114"/>
                      </a:cubicBezTo>
                      <a:cubicBezTo>
                        <a:pt x="31" y="114"/>
                        <a:pt x="38" y="115"/>
                        <a:pt x="42" y="117"/>
                      </a:cubicBezTo>
                      <a:cubicBezTo>
                        <a:pt x="42" y="117"/>
                        <a:pt x="42" y="117"/>
                        <a:pt x="43" y="117"/>
                      </a:cubicBezTo>
                      <a:cubicBezTo>
                        <a:pt x="43" y="117"/>
                        <a:pt x="44" y="117"/>
                        <a:pt x="44" y="117"/>
                      </a:cubicBezTo>
                      <a:cubicBezTo>
                        <a:pt x="47" y="120"/>
                        <a:pt x="50" y="122"/>
                        <a:pt x="51" y="124"/>
                      </a:cubicBezTo>
                      <a:cubicBezTo>
                        <a:pt x="69" y="114"/>
                        <a:pt x="69" y="114"/>
                        <a:pt x="69" y="114"/>
                      </a:cubicBezTo>
                      <a:cubicBezTo>
                        <a:pt x="153" y="159"/>
                        <a:pt x="153" y="159"/>
                        <a:pt x="153" y="159"/>
                      </a:cubicBezTo>
                      <a:cubicBezTo>
                        <a:pt x="153" y="154"/>
                        <a:pt x="153" y="154"/>
                        <a:pt x="153" y="154"/>
                      </a:cubicBezTo>
                      <a:cubicBezTo>
                        <a:pt x="164" y="154"/>
                        <a:pt x="164" y="154"/>
                        <a:pt x="164" y="154"/>
                      </a:cubicBezTo>
                      <a:cubicBezTo>
                        <a:pt x="164" y="135"/>
                        <a:pt x="164" y="135"/>
                        <a:pt x="164" y="135"/>
                      </a:cubicBezTo>
                      <a:cubicBezTo>
                        <a:pt x="164" y="131"/>
                        <a:pt x="164" y="131"/>
                        <a:pt x="164" y="131"/>
                      </a:cubicBezTo>
                      <a:cubicBezTo>
                        <a:pt x="164" y="46"/>
                        <a:pt x="164" y="46"/>
                        <a:pt x="164" y="46"/>
                      </a:cubicBezTo>
                      <a:cubicBezTo>
                        <a:pt x="164" y="43"/>
                        <a:pt x="163" y="41"/>
                        <a:pt x="163" y="39"/>
                      </a:cubicBezTo>
                      <a:cubicBezTo>
                        <a:pt x="162" y="35"/>
                        <a:pt x="161" y="31"/>
                        <a:pt x="164" y="28"/>
                      </a:cubicBezTo>
                      <a:cubicBezTo>
                        <a:pt x="165" y="26"/>
                        <a:pt x="165" y="26"/>
                        <a:pt x="165" y="24"/>
                      </a:cubicBezTo>
                      <a:cubicBezTo>
                        <a:pt x="164" y="22"/>
                        <a:pt x="164" y="19"/>
                        <a:pt x="165" y="14"/>
                      </a:cubicBezTo>
                      <a:cubicBezTo>
                        <a:pt x="166" y="13"/>
                        <a:pt x="166" y="13"/>
                        <a:pt x="166" y="13"/>
                      </a:cubicBezTo>
                      <a:cubicBezTo>
                        <a:pt x="166" y="12"/>
                        <a:pt x="161" y="11"/>
                        <a:pt x="157" y="11"/>
                      </a:cubicBezTo>
                      <a:cubicBezTo>
                        <a:pt x="156" y="10"/>
                        <a:pt x="154" y="10"/>
                        <a:pt x="152" y="10"/>
                      </a:cubicBezTo>
                      <a:cubicBezTo>
                        <a:pt x="147" y="9"/>
                        <a:pt x="145" y="7"/>
                        <a:pt x="143" y="5"/>
                      </a:cubicBezTo>
                      <a:cubicBezTo>
                        <a:pt x="142" y="3"/>
                        <a:pt x="140" y="1"/>
                        <a:pt x="135" y="1"/>
                      </a:cubicBezTo>
                      <a:cubicBezTo>
                        <a:pt x="125" y="0"/>
                        <a:pt x="112" y="9"/>
                        <a:pt x="112" y="12"/>
                      </a:cubicBezTo>
                      <a:cubicBezTo>
                        <a:pt x="112" y="13"/>
                        <a:pt x="113" y="15"/>
                        <a:pt x="113" y="17"/>
                      </a:cubicBezTo>
                      <a:cubicBezTo>
                        <a:pt x="115" y="20"/>
                        <a:pt x="116" y="24"/>
                        <a:pt x="113" y="28"/>
                      </a:cubicBezTo>
                      <a:cubicBezTo>
                        <a:pt x="111" y="31"/>
                        <a:pt x="108" y="32"/>
                        <a:pt x="104" y="32"/>
                      </a:cubicBezTo>
                      <a:cubicBezTo>
                        <a:pt x="100" y="32"/>
                        <a:pt x="96" y="31"/>
                        <a:pt x="93" y="28"/>
                      </a:cubicBezTo>
                      <a:cubicBezTo>
                        <a:pt x="87" y="23"/>
                        <a:pt x="79" y="21"/>
                        <a:pt x="74" y="21"/>
                      </a:cubicBezTo>
                      <a:cubicBezTo>
                        <a:pt x="69" y="21"/>
                        <a:pt x="65" y="20"/>
                        <a:pt x="62" y="17"/>
                      </a:cubicBezTo>
                      <a:cubicBezTo>
                        <a:pt x="61" y="15"/>
                        <a:pt x="60" y="13"/>
                        <a:pt x="60" y="11"/>
                      </a:cubicBezTo>
                      <a:cubicBezTo>
                        <a:pt x="61" y="10"/>
                        <a:pt x="61" y="8"/>
                        <a:pt x="55" y="7"/>
                      </a:cubicBezTo>
                      <a:cubicBezTo>
                        <a:pt x="53" y="6"/>
                        <a:pt x="51" y="6"/>
                        <a:pt x="49" y="5"/>
                      </a:cubicBezTo>
                      <a:cubicBezTo>
                        <a:pt x="46" y="4"/>
                        <a:pt x="43" y="2"/>
                        <a:pt x="39" y="2"/>
                      </a:cubicBezTo>
                      <a:cubicBezTo>
                        <a:pt x="38" y="2"/>
                        <a:pt x="36" y="2"/>
                        <a:pt x="35" y="3"/>
                      </a:cubicBezTo>
                      <a:cubicBezTo>
                        <a:pt x="31" y="3"/>
                        <a:pt x="26" y="2"/>
                        <a:pt x="23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3" y="3"/>
                        <a:pt x="23" y="3"/>
                      </a:cubicBezTo>
                      <a:cubicBezTo>
                        <a:pt x="23" y="3"/>
                        <a:pt x="23" y="3"/>
                        <a:pt x="2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8"/>
                        <a:pt x="20" y="9"/>
                        <a:pt x="18" y="9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8" y="9"/>
                        <a:pt x="17" y="9"/>
                        <a:pt x="17" y="9"/>
                      </a:cubicBezTo>
                      <a:cubicBezTo>
                        <a:pt x="17" y="9"/>
                        <a:pt x="16" y="10"/>
                        <a:pt x="16" y="10"/>
                      </a:cubicBezTo>
                      <a:cubicBezTo>
                        <a:pt x="14" y="12"/>
                        <a:pt x="13" y="13"/>
                        <a:pt x="12" y="14"/>
                      </a:cubicBezTo>
                      <a:cubicBezTo>
                        <a:pt x="11" y="15"/>
                        <a:pt x="10" y="16"/>
                        <a:pt x="9" y="17"/>
                      </a:cubicBezTo>
                      <a:cubicBezTo>
                        <a:pt x="8" y="18"/>
                        <a:pt x="8" y="19"/>
                        <a:pt x="9" y="20"/>
                      </a:cubicBezTo>
                      <a:cubicBezTo>
                        <a:pt x="10" y="22"/>
                        <a:pt x="8" y="28"/>
                        <a:pt x="7" y="30"/>
                      </a:cubicBezTo>
                      <a:cubicBezTo>
                        <a:pt x="6" y="32"/>
                        <a:pt x="4" y="33"/>
                        <a:pt x="3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44" name="Rectangle 1311">
                  <a:extLst>
                    <a:ext uri="{FF2B5EF4-FFF2-40B4-BE49-F238E27FC236}">
                      <a16:creationId xmlns:a16="http://schemas.microsoft.com/office/drawing/2014/main" id="{FA453543-C2B0-3144-A810-A8A5C0488A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5" y="260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45" name="Freeform 1312">
                  <a:extLst>
                    <a:ext uri="{FF2B5EF4-FFF2-40B4-BE49-F238E27FC236}">
                      <a16:creationId xmlns:a16="http://schemas.microsoft.com/office/drawing/2014/main" id="{3B514403-106E-3548-861C-10A53629E2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5" y="26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46" name="Freeform 1313">
                  <a:extLst>
                    <a:ext uri="{FF2B5EF4-FFF2-40B4-BE49-F238E27FC236}">
                      <a16:creationId xmlns:a16="http://schemas.microsoft.com/office/drawing/2014/main" id="{4D6DB620-8FEB-DF4D-AB14-548E6722DF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6" y="2631"/>
                  <a:ext cx="4" cy="4"/>
                </a:xfrm>
                <a:custGeom>
                  <a:avLst/>
                  <a:gdLst>
                    <a:gd name="T0" fmla="*/ 4 w 4"/>
                    <a:gd name="T1" fmla="*/ 0 h 4"/>
                    <a:gd name="T2" fmla="*/ 0 w 4"/>
                    <a:gd name="T3" fmla="*/ 4 h 4"/>
                    <a:gd name="T4" fmla="*/ 0 w 4"/>
                    <a:gd name="T5" fmla="*/ 4 h 4"/>
                    <a:gd name="T6" fmla="*/ 4 w 4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cubicBezTo>
                        <a:pt x="3" y="2"/>
                        <a:pt x="1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3"/>
                        <a:pt x="3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47" name="Freeform 1314">
                  <a:extLst>
                    <a:ext uri="{FF2B5EF4-FFF2-40B4-BE49-F238E27FC236}">
                      <a16:creationId xmlns:a16="http://schemas.microsoft.com/office/drawing/2014/main" id="{B1A21F6D-B5E2-8C4A-AC3D-81EFBA1B34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2" y="2612"/>
                  <a:ext cx="6" cy="7"/>
                </a:xfrm>
                <a:custGeom>
                  <a:avLst/>
                  <a:gdLst>
                    <a:gd name="T0" fmla="*/ 7 w 7"/>
                    <a:gd name="T1" fmla="*/ 0 h 7"/>
                    <a:gd name="T2" fmla="*/ 3 w 7"/>
                    <a:gd name="T3" fmla="*/ 4 h 7"/>
                    <a:gd name="T4" fmla="*/ 0 w 7"/>
                    <a:gd name="T5" fmla="*/ 7 h 7"/>
                    <a:gd name="T6" fmla="*/ 3 w 7"/>
                    <a:gd name="T7" fmla="*/ 4 h 7"/>
                    <a:gd name="T8" fmla="*/ 7 w 7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7" y="0"/>
                      </a:moveTo>
                      <a:cubicBezTo>
                        <a:pt x="5" y="2"/>
                        <a:pt x="4" y="3"/>
                        <a:pt x="3" y="4"/>
                      </a:cubicBezTo>
                      <a:cubicBezTo>
                        <a:pt x="2" y="5"/>
                        <a:pt x="1" y="6"/>
                        <a:pt x="0" y="7"/>
                      </a:cubicBezTo>
                      <a:cubicBezTo>
                        <a:pt x="1" y="6"/>
                        <a:pt x="2" y="5"/>
                        <a:pt x="3" y="4"/>
                      </a:cubicBezTo>
                      <a:cubicBezTo>
                        <a:pt x="4" y="3"/>
                        <a:pt x="5" y="2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48" name="Freeform 1315">
                  <a:extLst>
                    <a:ext uri="{FF2B5EF4-FFF2-40B4-BE49-F238E27FC236}">
                      <a16:creationId xmlns:a16="http://schemas.microsoft.com/office/drawing/2014/main" id="{97EE45E6-6279-CE40-BB32-D9E4BF3DEA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5" y="260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49" name="Freeform 1316">
                  <a:extLst>
                    <a:ext uri="{FF2B5EF4-FFF2-40B4-BE49-F238E27FC236}">
                      <a16:creationId xmlns:a16="http://schemas.microsoft.com/office/drawing/2014/main" id="{DF3AF204-9051-B14B-AF1A-CAB7D443C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4" y="2636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50" name="Oval 1317">
                  <a:extLst>
                    <a:ext uri="{FF2B5EF4-FFF2-40B4-BE49-F238E27FC236}">
                      <a16:creationId xmlns:a16="http://schemas.microsoft.com/office/drawing/2014/main" id="{EB6CCCA8-52F9-0E4E-948C-D0949D56C6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3" y="2637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51" name="Freeform 1318">
                  <a:extLst>
                    <a:ext uri="{FF2B5EF4-FFF2-40B4-BE49-F238E27FC236}">
                      <a16:creationId xmlns:a16="http://schemas.microsoft.com/office/drawing/2014/main" id="{A4736AB4-621E-3C4C-809A-48CBB55BA0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5" y="2703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52" name="Freeform 1319">
                  <a:extLst>
                    <a:ext uri="{FF2B5EF4-FFF2-40B4-BE49-F238E27FC236}">
                      <a16:creationId xmlns:a16="http://schemas.microsoft.com/office/drawing/2014/main" id="{129BEED3-9239-A94D-B9B1-6CBB81BD5E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4" y="270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53" name="Freeform 1320">
                  <a:extLst>
                    <a:ext uri="{FF2B5EF4-FFF2-40B4-BE49-F238E27FC236}">
                      <a16:creationId xmlns:a16="http://schemas.microsoft.com/office/drawing/2014/main" id="{BE249097-42E4-D242-8548-E231DCB15F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" y="2706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54" name="Freeform 1321">
                  <a:extLst>
                    <a:ext uri="{FF2B5EF4-FFF2-40B4-BE49-F238E27FC236}">
                      <a16:creationId xmlns:a16="http://schemas.microsoft.com/office/drawing/2014/main" id="{2714F28C-3D05-A646-A823-E38ED6F447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5" y="263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55" name="Freeform 1322">
                  <a:extLst>
                    <a:ext uri="{FF2B5EF4-FFF2-40B4-BE49-F238E27FC236}">
                      <a16:creationId xmlns:a16="http://schemas.microsoft.com/office/drawing/2014/main" id="{2E8539D4-4EF9-3B4D-B6D8-B366C204A4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0" y="271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56" name="Freeform 1323">
                  <a:extLst>
                    <a:ext uri="{FF2B5EF4-FFF2-40B4-BE49-F238E27FC236}">
                      <a16:creationId xmlns:a16="http://schemas.microsoft.com/office/drawing/2014/main" id="{87363095-E61E-D448-B75D-0CB4C94C8F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6" y="270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57" name="Freeform 1324">
                  <a:extLst>
                    <a:ext uri="{FF2B5EF4-FFF2-40B4-BE49-F238E27FC236}">
                      <a16:creationId xmlns:a16="http://schemas.microsoft.com/office/drawing/2014/main" id="{5D2D38C3-9F13-C743-B812-0B693FB467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4" y="263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58" name="Freeform 1325">
                  <a:extLst>
                    <a:ext uri="{FF2B5EF4-FFF2-40B4-BE49-F238E27FC236}">
                      <a16:creationId xmlns:a16="http://schemas.microsoft.com/office/drawing/2014/main" id="{20675AA5-13E9-564F-ACCF-135071BC9D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8" y="2707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59" name="Freeform 1326">
                  <a:extLst>
                    <a:ext uri="{FF2B5EF4-FFF2-40B4-BE49-F238E27FC236}">
                      <a16:creationId xmlns:a16="http://schemas.microsoft.com/office/drawing/2014/main" id="{D087CE91-933B-B343-AE1E-10FAF38075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70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60" name="Freeform 1327">
                  <a:extLst>
                    <a:ext uri="{FF2B5EF4-FFF2-40B4-BE49-F238E27FC236}">
                      <a16:creationId xmlns:a16="http://schemas.microsoft.com/office/drawing/2014/main" id="{DD606376-5966-0C4A-B974-8876715065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3" y="263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61" name="Freeform 1328">
                  <a:extLst>
                    <a:ext uri="{FF2B5EF4-FFF2-40B4-BE49-F238E27FC236}">
                      <a16:creationId xmlns:a16="http://schemas.microsoft.com/office/drawing/2014/main" id="{2507BD3A-CB77-C64B-9512-FE7E46BB9F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4" y="2635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1 h 1"/>
                    <a:gd name="T4" fmla="*/ 1 w 2"/>
                    <a:gd name="T5" fmla="*/ 1 h 1"/>
                    <a:gd name="T6" fmla="*/ 2 w 2"/>
                    <a:gd name="T7" fmla="*/ 0 h 1"/>
                    <a:gd name="T8" fmla="*/ 2 w 2"/>
                    <a:gd name="T9" fmla="*/ 0 h 1"/>
                    <a:gd name="T10" fmla="*/ 1 w 2"/>
                    <a:gd name="T11" fmla="*/ 1 h 1"/>
                    <a:gd name="T12" fmla="*/ 0 w 2"/>
                    <a:gd name="T1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62" name="Freeform 1329">
                  <a:extLst>
                    <a:ext uri="{FF2B5EF4-FFF2-40B4-BE49-F238E27FC236}">
                      <a16:creationId xmlns:a16="http://schemas.microsoft.com/office/drawing/2014/main" id="{0D68237D-04F4-4640-A45B-DDE3568A20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0" y="2824"/>
                  <a:ext cx="16" cy="4"/>
                </a:xfrm>
                <a:custGeom>
                  <a:avLst/>
                  <a:gdLst>
                    <a:gd name="T0" fmla="*/ 0 w 17"/>
                    <a:gd name="T1" fmla="*/ 5 h 5"/>
                    <a:gd name="T2" fmla="*/ 0 w 17"/>
                    <a:gd name="T3" fmla="*/ 5 h 5"/>
                    <a:gd name="T4" fmla="*/ 0 w 17"/>
                    <a:gd name="T5" fmla="*/ 5 h 5"/>
                    <a:gd name="T6" fmla="*/ 1 w 17"/>
                    <a:gd name="T7" fmla="*/ 5 h 5"/>
                    <a:gd name="T8" fmla="*/ 12 w 17"/>
                    <a:gd name="T9" fmla="*/ 2 h 5"/>
                    <a:gd name="T10" fmla="*/ 17 w 17"/>
                    <a:gd name="T11" fmla="*/ 1 h 5"/>
                    <a:gd name="T12" fmla="*/ 14 w 17"/>
                    <a:gd name="T13" fmla="*/ 1 h 5"/>
                    <a:gd name="T14" fmla="*/ 11 w 17"/>
                    <a:gd name="T15" fmla="*/ 2 h 5"/>
                    <a:gd name="T16" fmla="*/ 11 w 17"/>
                    <a:gd name="T17" fmla="*/ 2 h 5"/>
                    <a:gd name="T18" fmla="*/ 8 w 17"/>
                    <a:gd name="T19" fmla="*/ 3 h 5"/>
                    <a:gd name="T20" fmla="*/ 8 w 17"/>
                    <a:gd name="T21" fmla="*/ 3 h 5"/>
                    <a:gd name="T22" fmla="*/ 4 w 17"/>
                    <a:gd name="T23" fmla="*/ 3 h 5"/>
                    <a:gd name="T24" fmla="*/ 4 w 17"/>
                    <a:gd name="T25" fmla="*/ 3 h 5"/>
                    <a:gd name="T26" fmla="*/ 1 w 17"/>
                    <a:gd name="T27" fmla="*/ 3 h 5"/>
                    <a:gd name="T28" fmla="*/ 1 w 17"/>
                    <a:gd name="T29" fmla="*/ 3 h 5"/>
                    <a:gd name="T30" fmla="*/ 0 w 17"/>
                    <a:gd name="T3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7" h="5"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1" y="5"/>
                        <a:pt x="1" y="5"/>
                      </a:cubicBezTo>
                      <a:cubicBezTo>
                        <a:pt x="4" y="5"/>
                        <a:pt x="11" y="4"/>
                        <a:pt x="12" y="2"/>
                      </a:cubicBezTo>
                      <a:cubicBezTo>
                        <a:pt x="14" y="1"/>
                        <a:pt x="15" y="1"/>
                        <a:pt x="17" y="1"/>
                      </a:cubicBezTo>
                      <a:cubicBezTo>
                        <a:pt x="16" y="0"/>
                        <a:pt x="15" y="0"/>
                        <a:pt x="14" y="1"/>
                      </a:cubicBezTo>
                      <a:cubicBezTo>
                        <a:pt x="13" y="1"/>
                        <a:pt x="12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2"/>
                        <a:pt x="9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5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0" y="4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63" name="Freeform 1330">
                  <a:extLst>
                    <a:ext uri="{FF2B5EF4-FFF2-40B4-BE49-F238E27FC236}">
                      <a16:creationId xmlns:a16="http://schemas.microsoft.com/office/drawing/2014/main" id="{4322464A-AE84-1E44-9235-B1B43DF714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3" y="2793"/>
                  <a:ext cx="59" cy="45"/>
                </a:xfrm>
                <a:custGeom>
                  <a:avLst/>
                  <a:gdLst>
                    <a:gd name="T0" fmla="*/ 39 w 62"/>
                    <a:gd name="T1" fmla="*/ 42 h 47"/>
                    <a:gd name="T2" fmla="*/ 56 w 62"/>
                    <a:gd name="T3" fmla="*/ 47 h 47"/>
                    <a:gd name="T4" fmla="*/ 58 w 62"/>
                    <a:gd name="T5" fmla="*/ 47 h 47"/>
                    <a:gd name="T6" fmla="*/ 60 w 62"/>
                    <a:gd name="T7" fmla="*/ 47 h 47"/>
                    <a:gd name="T8" fmla="*/ 61 w 62"/>
                    <a:gd name="T9" fmla="*/ 47 h 47"/>
                    <a:gd name="T10" fmla="*/ 62 w 62"/>
                    <a:gd name="T11" fmla="*/ 44 h 47"/>
                    <a:gd name="T12" fmla="*/ 62 w 62"/>
                    <a:gd name="T13" fmla="*/ 43 h 47"/>
                    <a:gd name="T14" fmla="*/ 62 w 62"/>
                    <a:gd name="T15" fmla="*/ 42 h 47"/>
                    <a:gd name="T16" fmla="*/ 62 w 62"/>
                    <a:gd name="T17" fmla="*/ 41 h 47"/>
                    <a:gd name="T18" fmla="*/ 62 w 62"/>
                    <a:gd name="T19" fmla="*/ 41 h 47"/>
                    <a:gd name="T20" fmla="*/ 62 w 62"/>
                    <a:gd name="T21" fmla="*/ 40 h 47"/>
                    <a:gd name="T22" fmla="*/ 54 w 62"/>
                    <a:gd name="T23" fmla="*/ 27 h 47"/>
                    <a:gd name="T24" fmla="*/ 52 w 62"/>
                    <a:gd name="T25" fmla="*/ 24 h 47"/>
                    <a:gd name="T26" fmla="*/ 52 w 62"/>
                    <a:gd name="T27" fmla="*/ 24 h 47"/>
                    <a:gd name="T28" fmla="*/ 52 w 62"/>
                    <a:gd name="T29" fmla="*/ 21 h 47"/>
                    <a:gd name="T30" fmla="*/ 51 w 62"/>
                    <a:gd name="T31" fmla="*/ 20 h 47"/>
                    <a:gd name="T32" fmla="*/ 50 w 62"/>
                    <a:gd name="T33" fmla="*/ 19 h 47"/>
                    <a:gd name="T34" fmla="*/ 49 w 62"/>
                    <a:gd name="T35" fmla="*/ 18 h 47"/>
                    <a:gd name="T36" fmla="*/ 40 w 62"/>
                    <a:gd name="T37" fmla="*/ 9 h 47"/>
                    <a:gd name="T38" fmla="*/ 35 w 62"/>
                    <a:gd name="T39" fmla="*/ 7 h 47"/>
                    <a:gd name="T40" fmla="*/ 29 w 62"/>
                    <a:gd name="T41" fmla="*/ 1 h 47"/>
                    <a:gd name="T42" fmla="*/ 21 w 62"/>
                    <a:gd name="T43" fmla="*/ 2 h 47"/>
                    <a:gd name="T44" fmla="*/ 10 w 62"/>
                    <a:gd name="T45" fmla="*/ 2 h 47"/>
                    <a:gd name="T46" fmla="*/ 9 w 62"/>
                    <a:gd name="T47" fmla="*/ 4 h 47"/>
                    <a:gd name="T48" fmla="*/ 8 w 62"/>
                    <a:gd name="T49" fmla="*/ 5 h 47"/>
                    <a:gd name="T50" fmla="*/ 7 w 62"/>
                    <a:gd name="T51" fmla="*/ 6 h 47"/>
                    <a:gd name="T52" fmla="*/ 6 w 62"/>
                    <a:gd name="T53" fmla="*/ 7 h 47"/>
                    <a:gd name="T54" fmla="*/ 3 w 62"/>
                    <a:gd name="T55" fmla="*/ 16 h 47"/>
                    <a:gd name="T56" fmla="*/ 8 w 62"/>
                    <a:gd name="T57" fmla="*/ 31 h 47"/>
                    <a:gd name="T58" fmla="*/ 10 w 62"/>
                    <a:gd name="T59" fmla="*/ 31 h 47"/>
                    <a:gd name="T60" fmla="*/ 13 w 62"/>
                    <a:gd name="T61" fmla="*/ 31 h 47"/>
                    <a:gd name="T62" fmla="*/ 16 w 62"/>
                    <a:gd name="T63" fmla="*/ 30 h 47"/>
                    <a:gd name="T64" fmla="*/ 22 w 62"/>
                    <a:gd name="T65" fmla="*/ 28 h 47"/>
                    <a:gd name="T66" fmla="*/ 31 w 62"/>
                    <a:gd name="T67" fmla="*/ 33 h 47"/>
                    <a:gd name="T68" fmla="*/ 41 w 62"/>
                    <a:gd name="T69" fmla="*/ 36 h 47"/>
                    <a:gd name="T70" fmla="*/ 30 w 62"/>
                    <a:gd name="T71" fmla="*/ 40 h 47"/>
                    <a:gd name="T72" fmla="*/ 22 w 62"/>
                    <a:gd name="T73" fmla="*/ 37 h 47"/>
                    <a:gd name="T74" fmla="*/ 8 w 62"/>
                    <a:gd name="T75" fmla="*/ 41 h 47"/>
                    <a:gd name="T76" fmla="*/ 7 w 62"/>
                    <a:gd name="T77" fmla="*/ 41 h 47"/>
                    <a:gd name="T78" fmla="*/ 7 w 62"/>
                    <a:gd name="T79" fmla="*/ 41 h 47"/>
                    <a:gd name="T80" fmla="*/ 8 w 62"/>
                    <a:gd name="T81" fmla="*/ 44 h 47"/>
                    <a:gd name="T82" fmla="*/ 10 w 62"/>
                    <a:gd name="T83" fmla="*/ 44 h 47"/>
                    <a:gd name="T84" fmla="*/ 12 w 62"/>
                    <a:gd name="T85" fmla="*/ 44 h 47"/>
                    <a:gd name="T86" fmla="*/ 13 w 62"/>
                    <a:gd name="T87" fmla="*/ 45 h 47"/>
                    <a:gd name="T88" fmla="*/ 13 w 62"/>
                    <a:gd name="T89" fmla="*/ 46 h 47"/>
                    <a:gd name="T90" fmla="*/ 15 w 62"/>
                    <a:gd name="T91" fmla="*/ 46 h 47"/>
                    <a:gd name="T92" fmla="*/ 16 w 62"/>
                    <a:gd name="T93" fmla="*/ 45 h 47"/>
                    <a:gd name="T94" fmla="*/ 18 w 62"/>
                    <a:gd name="T95" fmla="*/ 44 h 47"/>
                    <a:gd name="T96" fmla="*/ 19 w 62"/>
                    <a:gd name="T97" fmla="*/ 43 h 47"/>
                    <a:gd name="T98" fmla="*/ 36 w 62"/>
                    <a:gd name="T99" fmla="*/ 42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2" h="47">
                      <a:moveTo>
                        <a:pt x="36" y="41"/>
                      </a:moveTo>
                      <a:cubicBezTo>
                        <a:pt x="39" y="42"/>
                        <a:pt x="39" y="42"/>
                        <a:pt x="39" y="42"/>
                      </a:cubicBezTo>
                      <a:cubicBezTo>
                        <a:pt x="46" y="43"/>
                        <a:pt x="48" y="45"/>
                        <a:pt x="48" y="46"/>
                      </a:cubicBezTo>
                      <a:cubicBezTo>
                        <a:pt x="49" y="47"/>
                        <a:pt x="52" y="47"/>
                        <a:pt x="56" y="47"/>
                      </a:cubicBezTo>
                      <a:cubicBezTo>
                        <a:pt x="56" y="47"/>
                        <a:pt x="57" y="47"/>
                        <a:pt x="57" y="47"/>
                      </a:cubicBezTo>
                      <a:cubicBezTo>
                        <a:pt x="58" y="47"/>
                        <a:pt x="58" y="47"/>
                        <a:pt x="58" y="47"/>
                      </a:cubicBezTo>
                      <a:cubicBezTo>
                        <a:pt x="58" y="47"/>
                        <a:pt x="59" y="47"/>
                        <a:pt x="59" y="47"/>
                      </a:cubicBezTo>
                      <a:cubicBezTo>
                        <a:pt x="59" y="47"/>
                        <a:pt x="60" y="47"/>
                        <a:pt x="60" y="47"/>
                      </a:cubicBezTo>
                      <a:cubicBezTo>
                        <a:pt x="60" y="47"/>
                        <a:pt x="60" y="47"/>
                        <a:pt x="61" y="47"/>
                      </a:cubicBezTo>
                      <a:cubicBezTo>
                        <a:pt x="61" y="47"/>
                        <a:pt x="61" y="47"/>
                        <a:pt x="61" y="47"/>
                      </a:cubicBezTo>
                      <a:cubicBezTo>
                        <a:pt x="62" y="46"/>
                        <a:pt x="62" y="46"/>
                        <a:pt x="62" y="46"/>
                      </a:cubicBezTo>
                      <a:cubicBezTo>
                        <a:pt x="62" y="45"/>
                        <a:pt x="62" y="45"/>
                        <a:pt x="62" y="44"/>
                      </a:cubicBezTo>
                      <a:cubicBezTo>
                        <a:pt x="62" y="44"/>
                        <a:pt x="62" y="44"/>
                        <a:pt x="62" y="44"/>
                      </a:cubicBezTo>
                      <a:cubicBezTo>
                        <a:pt x="62" y="43"/>
                        <a:pt x="62" y="43"/>
                        <a:pt x="62" y="43"/>
                      </a:cubicBezTo>
                      <a:cubicBezTo>
                        <a:pt x="62" y="43"/>
                        <a:pt x="62" y="42"/>
                        <a:pt x="62" y="42"/>
                      </a:cubicBezTo>
                      <a:cubicBezTo>
                        <a:pt x="62" y="42"/>
                        <a:pt x="62" y="42"/>
                        <a:pt x="62" y="42"/>
                      </a:cubicBezTo>
                      <a:cubicBezTo>
                        <a:pt x="62" y="42"/>
                        <a:pt x="62" y="42"/>
                        <a:pt x="62" y="42"/>
                      </a:cubicBezTo>
                      <a:cubicBezTo>
                        <a:pt x="62" y="41"/>
                        <a:pt x="62" y="41"/>
                        <a:pt x="62" y="41"/>
                      </a:cubicBezTo>
                      <a:cubicBezTo>
                        <a:pt x="62" y="41"/>
                        <a:pt x="62" y="41"/>
                        <a:pt x="62" y="41"/>
                      </a:cubicBezTo>
                      <a:cubicBezTo>
                        <a:pt x="62" y="41"/>
                        <a:pt x="62" y="41"/>
                        <a:pt x="62" y="41"/>
                      </a:cubicBezTo>
                      <a:cubicBezTo>
                        <a:pt x="62" y="40"/>
                        <a:pt x="62" y="40"/>
                        <a:pt x="62" y="40"/>
                      </a:cubicBezTo>
                      <a:cubicBezTo>
                        <a:pt x="62" y="40"/>
                        <a:pt x="62" y="40"/>
                        <a:pt x="62" y="40"/>
                      </a:cubicBezTo>
                      <a:cubicBezTo>
                        <a:pt x="61" y="39"/>
                        <a:pt x="59" y="37"/>
                        <a:pt x="57" y="35"/>
                      </a:cubicBezTo>
                      <a:cubicBezTo>
                        <a:pt x="55" y="33"/>
                        <a:pt x="54" y="29"/>
                        <a:pt x="54" y="27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3"/>
                        <a:pt x="52" y="23"/>
                        <a:pt x="52" y="21"/>
                      </a:cubicBezTo>
                      <a:cubicBezTo>
                        <a:pt x="52" y="21"/>
                        <a:pt x="52" y="21"/>
                        <a:pt x="52" y="21"/>
                      </a:cubicBezTo>
                      <a:cubicBezTo>
                        <a:pt x="51" y="21"/>
                        <a:pt x="51" y="21"/>
                        <a:pt x="51" y="20"/>
                      </a:cubicBezTo>
                      <a:cubicBezTo>
                        <a:pt x="51" y="20"/>
                        <a:pt x="51" y="20"/>
                        <a:pt x="51" y="20"/>
                      </a:cubicBezTo>
                      <a:cubicBezTo>
                        <a:pt x="51" y="20"/>
                        <a:pt x="50" y="19"/>
                        <a:pt x="50" y="19"/>
                      </a:cubicBezTo>
                      <a:cubicBezTo>
                        <a:pt x="50" y="19"/>
                        <a:pt x="50" y="19"/>
                        <a:pt x="50" y="19"/>
                      </a:cubicBezTo>
                      <a:cubicBezTo>
                        <a:pt x="50" y="19"/>
                        <a:pt x="49" y="18"/>
                        <a:pt x="49" y="18"/>
                      </a:cubicBezTo>
                      <a:cubicBezTo>
                        <a:pt x="49" y="18"/>
                        <a:pt x="49" y="18"/>
                        <a:pt x="49" y="18"/>
                      </a:cubicBezTo>
                      <a:cubicBezTo>
                        <a:pt x="48" y="18"/>
                        <a:pt x="48" y="17"/>
                        <a:pt x="47" y="17"/>
                      </a:cubicBezTo>
                      <a:cubicBezTo>
                        <a:pt x="44" y="16"/>
                        <a:pt x="41" y="12"/>
                        <a:pt x="40" y="9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35" y="7"/>
                        <a:pt x="35" y="7"/>
                        <a:pt x="35" y="7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4" y="5"/>
                        <a:pt x="31" y="2"/>
                        <a:pt x="29" y="1"/>
                      </a:cubicBezTo>
                      <a:cubicBezTo>
                        <a:pt x="27" y="0"/>
                        <a:pt x="23" y="2"/>
                        <a:pt x="22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18" y="3"/>
                        <a:pt x="15" y="3"/>
                      </a:cubicBezTo>
                      <a:cubicBezTo>
                        <a:pt x="13" y="3"/>
                        <a:pt x="12" y="2"/>
                        <a:pt x="10" y="2"/>
                      </a:cubicBezTo>
                      <a:cubicBezTo>
                        <a:pt x="10" y="2"/>
                        <a:pt x="10" y="2"/>
                        <a:pt x="9" y="3"/>
                      </a:cubicBezTo>
                      <a:cubicBezTo>
                        <a:pt x="9" y="3"/>
                        <a:pt x="9" y="3"/>
                        <a:pt x="9" y="4"/>
                      </a:cubicBezTo>
                      <a:cubicBezTo>
                        <a:pt x="9" y="4"/>
                        <a:pt x="9" y="4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6"/>
                        <a:pt x="8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7"/>
                        <a:pt x="7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5" y="10"/>
                        <a:pt x="5" y="14"/>
                        <a:pt x="3" y="16"/>
                      </a:cubicBezTo>
                      <a:cubicBezTo>
                        <a:pt x="0" y="20"/>
                        <a:pt x="4" y="27"/>
                        <a:pt x="7" y="29"/>
                      </a:cubicBezTo>
                      <a:cubicBezTo>
                        <a:pt x="7" y="30"/>
                        <a:pt x="8" y="30"/>
                        <a:pt x="8" y="31"/>
                      </a:cubicBezTo>
                      <a:cubicBezTo>
                        <a:pt x="8" y="31"/>
                        <a:pt x="9" y="31"/>
                        <a:pt x="9" y="31"/>
                      </a:cubicBezTo>
                      <a:cubicBezTo>
                        <a:pt x="9" y="31"/>
                        <a:pt x="10" y="31"/>
                        <a:pt x="10" y="31"/>
                      </a:cubicBezTo>
                      <a:cubicBezTo>
                        <a:pt x="11" y="31"/>
                        <a:pt x="12" y="31"/>
                        <a:pt x="12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4" y="31"/>
                        <a:pt x="15" y="31"/>
                        <a:pt x="15" y="30"/>
                      </a:cubicBezTo>
                      <a:cubicBezTo>
                        <a:pt x="16" y="30"/>
                        <a:pt x="16" y="30"/>
                        <a:pt x="16" y="30"/>
                      </a:cubicBezTo>
                      <a:cubicBezTo>
                        <a:pt x="17" y="30"/>
                        <a:pt x="18" y="29"/>
                        <a:pt x="19" y="29"/>
                      </a:cubicBezTo>
                      <a:cubicBezTo>
                        <a:pt x="20" y="28"/>
                        <a:pt x="21" y="28"/>
                        <a:pt x="22" y="28"/>
                      </a:cubicBezTo>
                      <a:cubicBezTo>
                        <a:pt x="25" y="28"/>
                        <a:pt x="26" y="30"/>
                        <a:pt x="27" y="31"/>
                      </a:cubicBezTo>
                      <a:cubicBezTo>
                        <a:pt x="28" y="32"/>
                        <a:pt x="29" y="33"/>
                        <a:pt x="31" y="33"/>
                      </a:cubicBezTo>
                      <a:cubicBezTo>
                        <a:pt x="37" y="34"/>
                        <a:pt x="38" y="34"/>
                        <a:pt x="38" y="35"/>
                      </a:cubicBezTo>
                      <a:cubicBezTo>
                        <a:pt x="41" y="36"/>
                        <a:pt x="41" y="36"/>
                        <a:pt x="41" y="36"/>
                      </a:cubicBezTo>
                      <a:cubicBezTo>
                        <a:pt x="38" y="38"/>
                        <a:pt x="38" y="38"/>
                        <a:pt x="38" y="38"/>
                      </a:cubicBezTo>
                      <a:cubicBezTo>
                        <a:pt x="38" y="38"/>
                        <a:pt x="34" y="41"/>
                        <a:pt x="30" y="40"/>
                      </a:cubicBezTo>
                      <a:cubicBezTo>
                        <a:pt x="28" y="40"/>
                        <a:pt x="27" y="39"/>
                        <a:pt x="25" y="38"/>
                      </a:cubicBezTo>
                      <a:cubicBezTo>
                        <a:pt x="24" y="38"/>
                        <a:pt x="23" y="37"/>
                        <a:pt x="22" y="37"/>
                      </a:cubicBezTo>
                      <a:cubicBezTo>
                        <a:pt x="19" y="40"/>
                        <a:pt x="10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1"/>
                        <a:pt x="8" y="41"/>
                        <a:pt x="7" y="41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2"/>
                        <a:pt x="7" y="43"/>
                        <a:pt x="7" y="44"/>
                      </a:cubicBez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9" y="44"/>
                        <a:pt x="9" y="44"/>
                        <a:pt x="10" y="44"/>
                      </a:cubicBezTo>
                      <a:cubicBezTo>
                        <a:pt x="10" y="44"/>
                        <a:pt x="10" y="44"/>
                        <a:pt x="11" y="44"/>
                      </a:cubicBezTo>
                      <a:cubicBezTo>
                        <a:pt x="11" y="44"/>
                        <a:pt x="11" y="44"/>
                        <a:pt x="12" y="44"/>
                      </a:cubicBezTo>
                      <a:cubicBezTo>
                        <a:pt x="12" y="44"/>
                        <a:pt x="12" y="45"/>
                        <a:pt x="12" y="45"/>
                      </a:cubicBezTo>
                      <a:cubicBezTo>
                        <a:pt x="12" y="45"/>
                        <a:pt x="13" y="45"/>
                        <a:pt x="13" y="45"/>
                      </a:cubicBezTo>
                      <a:cubicBezTo>
                        <a:pt x="13" y="45"/>
                        <a:pt x="13" y="45"/>
                        <a:pt x="13" y="45"/>
                      </a:cubicBezTo>
                      <a:cubicBezTo>
                        <a:pt x="13" y="46"/>
                        <a:pt x="13" y="46"/>
                        <a:pt x="13" y="46"/>
                      </a:cubicBezTo>
                      <a:cubicBezTo>
                        <a:pt x="14" y="46"/>
                        <a:pt x="14" y="46"/>
                        <a:pt x="14" y="46"/>
                      </a:cubicBezTo>
                      <a:cubicBezTo>
                        <a:pt x="14" y="46"/>
                        <a:pt x="15" y="46"/>
                        <a:pt x="15" y="46"/>
                      </a:cubicBezTo>
                      <a:cubicBezTo>
                        <a:pt x="15" y="45"/>
                        <a:pt x="15" y="45"/>
                        <a:pt x="16" y="45"/>
                      </a:cubicBezTo>
                      <a:cubicBezTo>
                        <a:pt x="16" y="45"/>
                        <a:pt x="16" y="45"/>
                        <a:pt x="16" y="45"/>
                      </a:cubicBezTo>
                      <a:cubicBezTo>
                        <a:pt x="16" y="45"/>
                        <a:pt x="17" y="45"/>
                        <a:pt x="17" y="44"/>
                      </a:cubicBezTo>
                      <a:cubicBezTo>
                        <a:pt x="17" y="44"/>
                        <a:pt x="18" y="44"/>
                        <a:pt x="18" y="44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19" y="43"/>
                        <a:pt x="33" y="42"/>
                        <a:pt x="35" y="42"/>
                      </a:cubicBezTo>
                      <a:cubicBezTo>
                        <a:pt x="36" y="42"/>
                        <a:pt x="36" y="42"/>
                        <a:pt x="36" y="42"/>
                      </a:cubicBezTo>
                      <a:lnTo>
                        <a:pt x="36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64" name="Freeform 1331">
                  <a:extLst>
                    <a:ext uri="{FF2B5EF4-FFF2-40B4-BE49-F238E27FC236}">
                      <a16:creationId xmlns:a16="http://schemas.microsoft.com/office/drawing/2014/main" id="{FB6BF3BD-3317-AF45-8FB9-BAB4049F6A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1" y="283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65" name="Freeform 1332">
                  <a:extLst>
                    <a:ext uri="{FF2B5EF4-FFF2-40B4-BE49-F238E27FC236}">
                      <a16:creationId xmlns:a16="http://schemas.microsoft.com/office/drawing/2014/main" id="{72B9DEEC-6B7A-6548-B850-7CF253E0C8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0" y="283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66" name="Freeform 1333">
                  <a:extLst>
                    <a:ext uri="{FF2B5EF4-FFF2-40B4-BE49-F238E27FC236}">
                      <a16:creationId xmlns:a16="http://schemas.microsoft.com/office/drawing/2014/main" id="{ACF19C1D-FA6C-2441-A159-A1D452D828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0" y="2832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67" name="Freeform 1334">
                  <a:extLst>
                    <a:ext uri="{FF2B5EF4-FFF2-40B4-BE49-F238E27FC236}">
                      <a16:creationId xmlns:a16="http://schemas.microsoft.com/office/drawing/2014/main" id="{00323129-A6B5-2A49-9764-A28A950279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8" y="2821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68" name="Freeform 1335">
                  <a:extLst>
                    <a:ext uri="{FF2B5EF4-FFF2-40B4-BE49-F238E27FC236}">
                      <a16:creationId xmlns:a16="http://schemas.microsoft.com/office/drawing/2014/main" id="{35D87665-537F-5D45-91C6-E0131B6F56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6" y="2822"/>
                  <a:ext cx="1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69" name="Freeform 1336">
                  <a:extLst>
                    <a:ext uri="{FF2B5EF4-FFF2-40B4-BE49-F238E27FC236}">
                      <a16:creationId xmlns:a16="http://schemas.microsoft.com/office/drawing/2014/main" id="{4AADBCFE-B512-B64A-8A99-46FDE4E048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3" y="2823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70" name="Freeform 1337">
                  <a:extLst>
                    <a:ext uri="{FF2B5EF4-FFF2-40B4-BE49-F238E27FC236}">
                      <a16:creationId xmlns:a16="http://schemas.microsoft.com/office/drawing/2014/main" id="{5AE4EE6D-7365-8844-9B7B-400DB212A1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1" y="282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71" name="Freeform 1338">
                  <a:extLst>
                    <a:ext uri="{FF2B5EF4-FFF2-40B4-BE49-F238E27FC236}">
                      <a16:creationId xmlns:a16="http://schemas.microsoft.com/office/drawing/2014/main" id="{F6A358B3-85EF-4149-BE71-D10B13EB27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6" y="2837"/>
                  <a:ext cx="22" cy="13"/>
                </a:xfrm>
                <a:custGeom>
                  <a:avLst/>
                  <a:gdLst>
                    <a:gd name="T0" fmla="*/ 23 w 23"/>
                    <a:gd name="T1" fmla="*/ 0 h 14"/>
                    <a:gd name="T2" fmla="*/ 7 w 23"/>
                    <a:gd name="T3" fmla="*/ 1 h 14"/>
                    <a:gd name="T4" fmla="*/ 0 w 23"/>
                    <a:gd name="T5" fmla="*/ 4 h 14"/>
                    <a:gd name="T6" fmla="*/ 0 w 23"/>
                    <a:gd name="T7" fmla="*/ 4 h 14"/>
                    <a:gd name="T8" fmla="*/ 4 w 23"/>
                    <a:gd name="T9" fmla="*/ 5 h 14"/>
                    <a:gd name="T10" fmla="*/ 8 w 23"/>
                    <a:gd name="T11" fmla="*/ 12 h 14"/>
                    <a:gd name="T12" fmla="*/ 9 w 23"/>
                    <a:gd name="T13" fmla="*/ 14 h 14"/>
                    <a:gd name="T14" fmla="*/ 9 w 23"/>
                    <a:gd name="T15" fmla="*/ 14 h 14"/>
                    <a:gd name="T16" fmla="*/ 9 w 23"/>
                    <a:gd name="T17" fmla="*/ 14 h 14"/>
                    <a:gd name="T18" fmla="*/ 11 w 23"/>
                    <a:gd name="T19" fmla="*/ 13 h 14"/>
                    <a:gd name="T20" fmla="*/ 20 w 23"/>
                    <a:gd name="T21" fmla="*/ 8 h 14"/>
                    <a:gd name="T22" fmla="*/ 21 w 23"/>
                    <a:gd name="T23" fmla="*/ 8 h 14"/>
                    <a:gd name="T24" fmla="*/ 21 w 23"/>
                    <a:gd name="T25" fmla="*/ 8 h 14"/>
                    <a:gd name="T26" fmla="*/ 20 w 23"/>
                    <a:gd name="T27" fmla="*/ 3 h 14"/>
                    <a:gd name="T28" fmla="*/ 22 w 23"/>
                    <a:gd name="T29" fmla="*/ 1 h 14"/>
                    <a:gd name="T30" fmla="*/ 23 w 23"/>
                    <a:gd name="T31" fmla="*/ 1 h 14"/>
                    <a:gd name="T32" fmla="*/ 23 w 23"/>
                    <a:gd name="T33" fmla="*/ 1 h 14"/>
                    <a:gd name="T34" fmla="*/ 23 w 23"/>
                    <a:gd name="T35" fmla="*/ 0 h 14"/>
                    <a:gd name="T36" fmla="*/ 23 w 23"/>
                    <a:gd name="T3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" h="14">
                      <a:moveTo>
                        <a:pt x="23" y="0"/>
                      </a:moveTo>
                      <a:cubicBezTo>
                        <a:pt x="21" y="0"/>
                        <a:pt x="9" y="1"/>
                        <a:pt x="7" y="1"/>
                      </a:cubicBezTo>
                      <a:cubicBezTo>
                        <a:pt x="5" y="2"/>
                        <a:pt x="2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5"/>
                        <a:pt x="2" y="5"/>
                        <a:pt x="4" y="5"/>
                      </a:cubicBezTo>
                      <a:cubicBezTo>
                        <a:pt x="8" y="7"/>
                        <a:pt x="8" y="9"/>
                        <a:pt x="8" y="12"/>
                      </a:cubicBezTo>
                      <a:cubicBezTo>
                        <a:pt x="8" y="13"/>
                        <a:pt x="8" y="13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10" y="14"/>
                        <a:pt x="10" y="13"/>
                        <a:pt x="11" y="13"/>
                      </a:cubicBezTo>
                      <a:cubicBezTo>
                        <a:pt x="15" y="9"/>
                        <a:pt x="18" y="7"/>
                        <a:pt x="20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0" y="7"/>
                        <a:pt x="19" y="5"/>
                        <a:pt x="20" y="3"/>
                      </a:cubicBezTo>
                      <a:cubicBezTo>
                        <a:pt x="20" y="3"/>
                        <a:pt x="21" y="2"/>
                        <a:pt x="22" y="1"/>
                      </a:cubicBezTo>
                      <a:cubicBezTo>
                        <a:pt x="22" y="1"/>
                        <a:pt x="23" y="1"/>
                        <a:pt x="23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72" name="Freeform 1339">
                  <a:extLst>
                    <a:ext uri="{FF2B5EF4-FFF2-40B4-BE49-F238E27FC236}">
                      <a16:creationId xmlns:a16="http://schemas.microsoft.com/office/drawing/2014/main" id="{97CF3E11-63AF-794D-9CE1-DDCEDC2E1E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8" y="283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73" name="Freeform 1340">
                  <a:extLst>
                    <a:ext uri="{FF2B5EF4-FFF2-40B4-BE49-F238E27FC236}">
                      <a16:creationId xmlns:a16="http://schemas.microsoft.com/office/drawing/2014/main" id="{5919902C-7555-FF4C-B41B-2A450E1F7D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6" y="2854"/>
                  <a:ext cx="128" cy="87"/>
                </a:xfrm>
                <a:custGeom>
                  <a:avLst/>
                  <a:gdLst>
                    <a:gd name="T0" fmla="*/ 120 w 134"/>
                    <a:gd name="T1" fmla="*/ 46 h 91"/>
                    <a:gd name="T2" fmla="*/ 113 w 134"/>
                    <a:gd name="T3" fmla="*/ 39 h 91"/>
                    <a:gd name="T4" fmla="*/ 108 w 134"/>
                    <a:gd name="T5" fmla="*/ 33 h 91"/>
                    <a:gd name="T6" fmla="*/ 100 w 134"/>
                    <a:gd name="T7" fmla="*/ 29 h 91"/>
                    <a:gd name="T8" fmla="*/ 94 w 134"/>
                    <a:gd name="T9" fmla="*/ 25 h 91"/>
                    <a:gd name="T10" fmla="*/ 92 w 134"/>
                    <a:gd name="T11" fmla="*/ 21 h 91"/>
                    <a:gd name="T12" fmla="*/ 96 w 134"/>
                    <a:gd name="T13" fmla="*/ 17 h 91"/>
                    <a:gd name="T14" fmla="*/ 93 w 134"/>
                    <a:gd name="T15" fmla="*/ 10 h 91"/>
                    <a:gd name="T16" fmla="*/ 93 w 134"/>
                    <a:gd name="T17" fmla="*/ 9 h 91"/>
                    <a:gd name="T18" fmla="*/ 92 w 134"/>
                    <a:gd name="T19" fmla="*/ 8 h 91"/>
                    <a:gd name="T20" fmla="*/ 91 w 134"/>
                    <a:gd name="T21" fmla="*/ 7 h 91"/>
                    <a:gd name="T22" fmla="*/ 90 w 134"/>
                    <a:gd name="T23" fmla="*/ 5 h 91"/>
                    <a:gd name="T24" fmla="*/ 89 w 134"/>
                    <a:gd name="T25" fmla="*/ 4 h 91"/>
                    <a:gd name="T26" fmla="*/ 86 w 134"/>
                    <a:gd name="T27" fmla="*/ 1 h 91"/>
                    <a:gd name="T28" fmla="*/ 86 w 134"/>
                    <a:gd name="T29" fmla="*/ 1 h 91"/>
                    <a:gd name="T30" fmla="*/ 84 w 134"/>
                    <a:gd name="T31" fmla="*/ 0 h 91"/>
                    <a:gd name="T32" fmla="*/ 77 w 134"/>
                    <a:gd name="T33" fmla="*/ 5 h 91"/>
                    <a:gd name="T34" fmla="*/ 74 w 134"/>
                    <a:gd name="T35" fmla="*/ 10 h 91"/>
                    <a:gd name="T36" fmla="*/ 54 w 134"/>
                    <a:gd name="T37" fmla="*/ 23 h 91"/>
                    <a:gd name="T38" fmla="*/ 48 w 134"/>
                    <a:gd name="T39" fmla="*/ 24 h 91"/>
                    <a:gd name="T40" fmla="*/ 47 w 134"/>
                    <a:gd name="T41" fmla="*/ 29 h 91"/>
                    <a:gd name="T42" fmla="*/ 37 w 134"/>
                    <a:gd name="T43" fmla="*/ 35 h 91"/>
                    <a:gd name="T44" fmla="*/ 27 w 134"/>
                    <a:gd name="T45" fmla="*/ 37 h 91"/>
                    <a:gd name="T46" fmla="*/ 25 w 134"/>
                    <a:gd name="T47" fmla="*/ 39 h 91"/>
                    <a:gd name="T48" fmla="*/ 22 w 134"/>
                    <a:gd name="T49" fmla="*/ 40 h 91"/>
                    <a:gd name="T50" fmla="*/ 19 w 134"/>
                    <a:gd name="T51" fmla="*/ 39 h 91"/>
                    <a:gd name="T52" fmla="*/ 12 w 134"/>
                    <a:gd name="T53" fmla="*/ 42 h 91"/>
                    <a:gd name="T54" fmla="*/ 10 w 134"/>
                    <a:gd name="T55" fmla="*/ 42 h 91"/>
                    <a:gd name="T56" fmla="*/ 9 w 134"/>
                    <a:gd name="T57" fmla="*/ 41 h 91"/>
                    <a:gd name="T58" fmla="*/ 8 w 134"/>
                    <a:gd name="T59" fmla="*/ 43 h 91"/>
                    <a:gd name="T60" fmla="*/ 6 w 134"/>
                    <a:gd name="T61" fmla="*/ 44 h 91"/>
                    <a:gd name="T62" fmla="*/ 5 w 134"/>
                    <a:gd name="T63" fmla="*/ 46 h 91"/>
                    <a:gd name="T64" fmla="*/ 0 w 134"/>
                    <a:gd name="T65" fmla="*/ 57 h 91"/>
                    <a:gd name="T66" fmla="*/ 1 w 134"/>
                    <a:gd name="T67" fmla="*/ 66 h 91"/>
                    <a:gd name="T68" fmla="*/ 6 w 134"/>
                    <a:gd name="T69" fmla="*/ 81 h 91"/>
                    <a:gd name="T70" fmla="*/ 12 w 134"/>
                    <a:gd name="T71" fmla="*/ 87 h 91"/>
                    <a:gd name="T72" fmla="*/ 14 w 134"/>
                    <a:gd name="T73" fmla="*/ 89 h 91"/>
                    <a:gd name="T74" fmla="*/ 15 w 134"/>
                    <a:gd name="T75" fmla="*/ 90 h 91"/>
                    <a:gd name="T76" fmla="*/ 16 w 134"/>
                    <a:gd name="T77" fmla="*/ 91 h 91"/>
                    <a:gd name="T78" fmla="*/ 16 w 134"/>
                    <a:gd name="T79" fmla="*/ 91 h 91"/>
                    <a:gd name="T80" fmla="*/ 16 w 134"/>
                    <a:gd name="T81" fmla="*/ 90 h 91"/>
                    <a:gd name="T82" fmla="*/ 17 w 134"/>
                    <a:gd name="T83" fmla="*/ 89 h 91"/>
                    <a:gd name="T84" fmla="*/ 17 w 134"/>
                    <a:gd name="T85" fmla="*/ 88 h 91"/>
                    <a:gd name="T86" fmla="*/ 17 w 134"/>
                    <a:gd name="T87" fmla="*/ 87 h 91"/>
                    <a:gd name="T88" fmla="*/ 17 w 134"/>
                    <a:gd name="T89" fmla="*/ 86 h 91"/>
                    <a:gd name="T90" fmla="*/ 17 w 134"/>
                    <a:gd name="T91" fmla="*/ 86 h 91"/>
                    <a:gd name="T92" fmla="*/ 17 w 134"/>
                    <a:gd name="T93" fmla="*/ 84 h 91"/>
                    <a:gd name="T94" fmla="*/ 30 w 134"/>
                    <a:gd name="T95" fmla="*/ 80 h 91"/>
                    <a:gd name="T96" fmla="*/ 38 w 134"/>
                    <a:gd name="T97" fmla="*/ 75 h 91"/>
                    <a:gd name="T98" fmla="*/ 52 w 134"/>
                    <a:gd name="T99" fmla="*/ 65 h 91"/>
                    <a:gd name="T100" fmla="*/ 81 w 134"/>
                    <a:gd name="T101" fmla="*/ 75 h 91"/>
                    <a:gd name="T102" fmla="*/ 90 w 134"/>
                    <a:gd name="T103" fmla="*/ 68 h 91"/>
                    <a:gd name="T104" fmla="*/ 94 w 134"/>
                    <a:gd name="T105" fmla="*/ 68 h 91"/>
                    <a:gd name="T106" fmla="*/ 111 w 134"/>
                    <a:gd name="T107" fmla="*/ 65 h 91"/>
                    <a:gd name="T108" fmla="*/ 114 w 134"/>
                    <a:gd name="T109" fmla="*/ 64 h 91"/>
                    <a:gd name="T110" fmla="*/ 128 w 134"/>
                    <a:gd name="T111" fmla="*/ 64 h 91"/>
                    <a:gd name="T112" fmla="*/ 132 w 134"/>
                    <a:gd name="T113" fmla="*/ 6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4" h="91">
                      <a:moveTo>
                        <a:pt x="124" y="52"/>
                      </a:moveTo>
                      <a:cubicBezTo>
                        <a:pt x="124" y="51"/>
                        <a:pt x="124" y="49"/>
                        <a:pt x="120" y="46"/>
                      </a:cubicBezTo>
                      <a:cubicBezTo>
                        <a:pt x="119" y="45"/>
                        <a:pt x="118" y="44"/>
                        <a:pt x="117" y="44"/>
                      </a:cubicBezTo>
                      <a:cubicBezTo>
                        <a:pt x="115" y="42"/>
                        <a:pt x="113" y="41"/>
                        <a:pt x="113" y="39"/>
                      </a:cubicBezTo>
                      <a:cubicBezTo>
                        <a:pt x="113" y="38"/>
                        <a:pt x="113" y="38"/>
                        <a:pt x="111" y="36"/>
                      </a:cubicBezTo>
                      <a:cubicBezTo>
                        <a:pt x="110" y="35"/>
                        <a:pt x="109" y="34"/>
                        <a:pt x="108" y="33"/>
                      </a:cubicBezTo>
                      <a:cubicBezTo>
                        <a:pt x="106" y="30"/>
                        <a:pt x="101" y="29"/>
                        <a:pt x="101" y="29"/>
                      </a:cubicBezTo>
                      <a:cubicBezTo>
                        <a:pt x="100" y="29"/>
                        <a:pt x="100" y="29"/>
                        <a:pt x="100" y="29"/>
                      </a:cubicBezTo>
                      <a:cubicBezTo>
                        <a:pt x="98" y="26"/>
                        <a:pt x="98" y="26"/>
                        <a:pt x="98" y="26"/>
                      </a:cubicBezTo>
                      <a:cubicBezTo>
                        <a:pt x="94" y="25"/>
                        <a:pt x="94" y="25"/>
                        <a:pt x="94" y="25"/>
                      </a:cubicBezTo>
                      <a:cubicBezTo>
                        <a:pt x="93" y="25"/>
                        <a:pt x="93" y="25"/>
                        <a:pt x="93" y="25"/>
                      </a:cubicBezTo>
                      <a:cubicBezTo>
                        <a:pt x="93" y="24"/>
                        <a:pt x="92" y="23"/>
                        <a:pt x="92" y="21"/>
                      </a:cubicBezTo>
                      <a:cubicBezTo>
                        <a:pt x="92" y="20"/>
                        <a:pt x="93" y="18"/>
                        <a:pt x="95" y="17"/>
                      </a:cubicBezTo>
                      <a:cubicBezTo>
                        <a:pt x="96" y="17"/>
                        <a:pt x="96" y="17"/>
                        <a:pt x="96" y="17"/>
                      </a:cubicBezTo>
                      <a:cubicBezTo>
                        <a:pt x="96" y="16"/>
                        <a:pt x="95" y="13"/>
                        <a:pt x="94" y="12"/>
                      </a:cubicBezTo>
                      <a:cubicBezTo>
                        <a:pt x="94" y="11"/>
                        <a:pt x="94" y="11"/>
                        <a:pt x="93" y="10"/>
                      </a:cubicBezTo>
                      <a:cubicBezTo>
                        <a:pt x="93" y="10"/>
                        <a:pt x="93" y="10"/>
                        <a:pt x="93" y="9"/>
                      </a:cubicBezTo>
                      <a:cubicBezTo>
                        <a:pt x="93" y="9"/>
                        <a:pt x="93" y="9"/>
                        <a:pt x="93" y="9"/>
                      </a:cubicBezTo>
                      <a:cubicBezTo>
                        <a:pt x="93" y="9"/>
                        <a:pt x="93" y="9"/>
                        <a:pt x="93" y="9"/>
                      </a:cubicBezTo>
                      <a:cubicBezTo>
                        <a:pt x="93" y="8"/>
                        <a:pt x="92" y="8"/>
                        <a:pt x="92" y="8"/>
                      </a:cubicBezTo>
                      <a:cubicBezTo>
                        <a:pt x="92" y="8"/>
                        <a:pt x="92" y="8"/>
                        <a:pt x="92" y="8"/>
                      </a:cubicBezTo>
                      <a:cubicBezTo>
                        <a:pt x="92" y="7"/>
                        <a:pt x="92" y="7"/>
                        <a:pt x="91" y="7"/>
                      </a:cubicBezTo>
                      <a:cubicBezTo>
                        <a:pt x="91" y="7"/>
                        <a:pt x="91" y="7"/>
                        <a:pt x="91" y="6"/>
                      </a:cubicBezTo>
                      <a:cubicBezTo>
                        <a:pt x="91" y="6"/>
                        <a:pt x="91" y="6"/>
                        <a:pt x="90" y="5"/>
                      </a:cubicBezTo>
                      <a:cubicBezTo>
                        <a:pt x="90" y="5"/>
                        <a:pt x="90" y="5"/>
                        <a:pt x="90" y="5"/>
                      </a:cubicBezTo>
                      <a:cubicBezTo>
                        <a:pt x="90" y="5"/>
                        <a:pt x="89" y="4"/>
                        <a:pt x="89" y="4"/>
                      </a:cubicBezTo>
                      <a:cubicBezTo>
                        <a:pt x="89" y="4"/>
                        <a:pt x="89" y="4"/>
                        <a:pt x="89" y="4"/>
                      </a:cubicBezTo>
                      <a:cubicBezTo>
                        <a:pt x="88" y="3"/>
                        <a:pt x="87" y="2"/>
                        <a:pt x="86" y="1"/>
                      </a:cubicBezTo>
                      <a:cubicBezTo>
                        <a:pt x="86" y="1"/>
                        <a:pt x="86" y="1"/>
                        <a:pt x="86" y="1"/>
                      </a:cubicBezTo>
                      <a:cubicBezTo>
                        <a:pt x="86" y="1"/>
                        <a:pt x="86" y="1"/>
                        <a:pt x="86" y="1"/>
                      </a:cubicBezTo>
                      <a:cubicBezTo>
                        <a:pt x="85" y="0"/>
                        <a:pt x="85" y="0"/>
                        <a:pt x="84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2" y="0"/>
                        <a:pt x="79" y="2"/>
                        <a:pt x="77" y="3"/>
                      </a:cubicBezTo>
                      <a:cubicBezTo>
                        <a:pt x="77" y="4"/>
                        <a:pt x="77" y="4"/>
                        <a:pt x="77" y="5"/>
                      </a:cubicBezTo>
                      <a:cubicBezTo>
                        <a:pt x="77" y="6"/>
                        <a:pt x="76" y="7"/>
                        <a:pt x="75" y="9"/>
                      </a:cubicBezTo>
                      <a:cubicBezTo>
                        <a:pt x="75" y="9"/>
                        <a:pt x="74" y="10"/>
                        <a:pt x="74" y="10"/>
                      </a:cubicBezTo>
                      <a:cubicBezTo>
                        <a:pt x="71" y="13"/>
                        <a:pt x="67" y="16"/>
                        <a:pt x="64" y="20"/>
                      </a:cubicBezTo>
                      <a:cubicBezTo>
                        <a:pt x="62" y="23"/>
                        <a:pt x="58" y="23"/>
                        <a:pt x="54" y="23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49" y="23"/>
                        <a:pt x="48" y="23"/>
                        <a:pt x="48" y="24"/>
                      </a:cubicBezTo>
                      <a:cubicBezTo>
                        <a:pt x="48" y="24"/>
                        <a:pt x="48" y="24"/>
                        <a:pt x="48" y="24"/>
                      </a:cubicBezTo>
                      <a:cubicBezTo>
                        <a:pt x="48" y="25"/>
                        <a:pt x="49" y="28"/>
                        <a:pt x="47" y="29"/>
                      </a:cubicBezTo>
                      <a:cubicBezTo>
                        <a:pt x="46" y="31"/>
                        <a:pt x="42" y="32"/>
                        <a:pt x="39" y="34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6" y="36"/>
                        <a:pt x="35" y="36"/>
                        <a:pt x="33" y="36"/>
                      </a:cubicBezTo>
                      <a:cubicBezTo>
                        <a:pt x="31" y="36"/>
                        <a:pt x="28" y="37"/>
                        <a:pt x="27" y="37"/>
                      </a:cubicBezTo>
                      <a:cubicBezTo>
                        <a:pt x="26" y="38"/>
                        <a:pt x="26" y="38"/>
                        <a:pt x="25" y="38"/>
                      </a:cubicBezTo>
                      <a:cubicBezTo>
                        <a:pt x="25" y="38"/>
                        <a:pt x="25" y="39"/>
                        <a:pt x="25" y="39"/>
                      </a:cubicBezTo>
                      <a:cubicBezTo>
                        <a:pt x="24" y="40"/>
                        <a:pt x="23" y="40"/>
                        <a:pt x="22" y="40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1" y="40"/>
                        <a:pt x="20" y="39"/>
                        <a:pt x="19" y="39"/>
                      </a:cubicBezTo>
                      <a:cubicBezTo>
                        <a:pt x="19" y="38"/>
                        <a:pt x="18" y="38"/>
                        <a:pt x="18" y="38"/>
                      </a:cubicBezTo>
                      <a:cubicBezTo>
                        <a:pt x="16" y="42"/>
                        <a:pt x="13" y="42"/>
                        <a:pt x="12" y="42"/>
                      </a:cubicBezTo>
                      <a:cubicBezTo>
                        <a:pt x="11" y="42"/>
                        <a:pt x="11" y="42"/>
                        <a:pt x="10" y="42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9" y="42"/>
                        <a:pt x="9" y="41"/>
                        <a:pt x="9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9" y="42"/>
                        <a:pt x="8" y="42"/>
                        <a:pt x="8" y="42"/>
                      </a:cubicBezTo>
                      <a:cubicBezTo>
                        <a:pt x="8" y="42"/>
                        <a:pt x="8" y="42"/>
                        <a:pt x="8" y="43"/>
                      </a:cubicBezTo>
                      <a:cubicBezTo>
                        <a:pt x="7" y="43"/>
                        <a:pt x="7" y="43"/>
                        <a:pt x="7" y="43"/>
                      </a:cubicBezTo>
                      <a:cubicBezTo>
                        <a:pt x="7" y="44"/>
                        <a:pt x="7" y="44"/>
                        <a:pt x="6" y="44"/>
                      </a:cubicBezTo>
                      <a:cubicBezTo>
                        <a:pt x="6" y="44"/>
                        <a:pt x="6" y="44"/>
                        <a:pt x="6" y="45"/>
                      </a:cubicBezTo>
                      <a:cubicBezTo>
                        <a:pt x="6" y="45"/>
                        <a:pt x="5" y="46"/>
                        <a:pt x="5" y="46"/>
                      </a:cubicBezTo>
                      <a:cubicBezTo>
                        <a:pt x="4" y="49"/>
                        <a:pt x="3" y="51"/>
                        <a:pt x="2" y="53"/>
                      </a:cubicBezTo>
                      <a:cubicBezTo>
                        <a:pt x="1" y="54"/>
                        <a:pt x="0" y="56"/>
                        <a:pt x="0" y="57"/>
                      </a:cubicBezTo>
                      <a:cubicBezTo>
                        <a:pt x="0" y="57"/>
                        <a:pt x="0" y="58"/>
                        <a:pt x="0" y="59"/>
                      </a:cubicBezTo>
                      <a:cubicBezTo>
                        <a:pt x="1" y="61"/>
                        <a:pt x="1" y="63"/>
                        <a:pt x="1" y="66"/>
                      </a:cubicBezTo>
                      <a:cubicBezTo>
                        <a:pt x="1" y="69"/>
                        <a:pt x="2" y="71"/>
                        <a:pt x="4" y="74"/>
                      </a:cubicBezTo>
                      <a:cubicBezTo>
                        <a:pt x="6" y="77"/>
                        <a:pt x="6" y="80"/>
                        <a:pt x="6" y="81"/>
                      </a:cubicBezTo>
                      <a:cubicBezTo>
                        <a:pt x="7" y="82"/>
                        <a:pt x="7" y="83"/>
                        <a:pt x="8" y="84"/>
                      </a:cubicBezTo>
                      <a:cubicBezTo>
                        <a:pt x="9" y="85"/>
                        <a:pt x="10" y="86"/>
                        <a:pt x="12" y="87"/>
                      </a:cubicBezTo>
                      <a:cubicBezTo>
                        <a:pt x="12" y="88"/>
                        <a:pt x="13" y="88"/>
                        <a:pt x="13" y="88"/>
                      </a:cubicBezTo>
                      <a:cubicBezTo>
                        <a:pt x="13" y="89"/>
                        <a:pt x="13" y="89"/>
                        <a:pt x="14" y="89"/>
                      </a:cubicBezTo>
                      <a:cubicBezTo>
                        <a:pt x="14" y="89"/>
                        <a:pt x="14" y="89"/>
                        <a:pt x="14" y="90"/>
                      </a:cubicBezTo>
                      <a:cubicBezTo>
                        <a:pt x="15" y="90"/>
                        <a:pt x="15" y="90"/>
                        <a:pt x="15" y="90"/>
                      </a:cubicBezTo>
                      <a:cubicBezTo>
                        <a:pt x="15" y="90"/>
                        <a:pt x="15" y="91"/>
                        <a:pt x="15" y="91"/>
                      </a:cubicBezTo>
                      <a:cubicBezTo>
                        <a:pt x="15" y="91"/>
                        <a:pt x="16" y="91"/>
                        <a:pt x="1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91"/>
                        <a:pt x="16" y="90"/>
                        <a:pt x="16" y="90"/>
                      </a:cubicBezTo>
                      <a:cubicBezTo>
                        <a:pt x="16" y="90"/>
                        <a:pt x="16" y="90"/>
                        <a:pt x="16" y="90"/>
                      </a:cubicBezTo>
                      <a:cubicBezTo>
                        <a:pt x="17" y="90"/>
                        <a:pt x="17" y="89"/>
                        <a:pt x="17" y="89"/>
                      </a:cubicBezTo>
                      <a:cubicBezTo>
                        <a:pt x="17" y="89"/>
                        <a:pt x="17" y="89"/>
                        <a:pt x="17" y="89"/>
                      </a:cubicBezTo>
                      <a:cubicBezTo>
                        <a:pt x="17" y="88"/>
                        <a:pt x="17" y="88"/>
                        <a:pt x="17" y="88"/>
                      </a:cubicBezTo>
                      <a:cubicBezTo>
                        <a:pt x="17" y="88"/>
                        <a:pt x="17" y="88"/>
                        <a:pt x="17" y="88"/>
                      </a:cubicBezTo>
                      <a:cubicBezTo>
                        <a:pt x="17" y="87"/>
                        <a:pt x="17" y="87"/>
                        <a:pt x="17" y="87"/>
                      </a:cubicBezTo>
                      <a:cubicBezTo>
                        <a:pt x="17" y="87"/>
                        <a:pt x="17" y="87"/>
                        <a:pt x="17" y="87"/>
                      </a:cubicBezTo>
                      <a:cubicBezTo>
                        <a:pt x="17" y="87"/>
                        <a:pt x="17" y="87"/>
                        <a:pt x="17" y="86"/>
                      </a:cubicBezTo>
                      <a:cubicBezTo>
                        <a:pt x="17" y="86"/>
                        <a:pt x="17" y="86"/>
                        <a:pt x="17" y="86"/>
                      </a:cubicBezTo>
                      <a:cubicBezTo>
                        <a:pt x="17" y="86"/>
                        <a:pt x="17" y="86"/>
                        <a:pt x="17" y="86"/>
                      </a:cubicBezTo>
                      <a:cubicBezTo>
                        <a:pt x="17" y="86"/>
                        <a:pt x="17" y="85"/>
                        <a:pt x="17" y="85"/>
                      </a:cubicBezTo>
                      <a:cubicBezTo>
                        <a:pt x="17" y="84"/>
                        <a:pt x="17" y="84"/>
                        <a:pt x="17" y="84"/>
                      </a:cubicBezTo>
                      <a:cubicBezTo>
                        <a:pt x="25" y="82"/>
                        <a:pt x="25" y="82"/>
                        <a:pt x="25" y="82"/>
                      </a:cubicBezTo>
                      <a:cubicBezTo>
                        <a:pt x="30" y="80"/>
                        <a:pt x="30" y="80"/>
                        <a:pt x="30" y="80"/>
                      </a:cubicBezTo>
                      <a:cubicBezTo>
                        <a:pt x="38" y="81"/>
                        <a:pt x="38" y="81"/>
                        <a:pt x="38" y="81"/>
                      </a:cubicBezTo>
                      <a:cubicBezTo>
                        <a:pt x="38" y="75"/>
                        <a:pt x="38" y="75"/>
                        <a:pt x="38" y="75"/>
                      </a:cubicBezTo>
                      <a:cubicBezTo>
                        <a:pt x="38" y="75"/>
                        <a:pt x="38" y="75"/>
                        <a:pt x="38" y="75"/>
                      </a:cubicBezTo>
                      <a:cubicBezTo>
                        <a:pt x="39" y="73"/>
                        <a:pt x="46" y="65"/>
                        <a:pt x="52" y="65"/>
                      </a:cubicBezTo>
                      <a:cubicBezTo>
                        <a:pt x="56" y="65"/>
                        <a:pt x="60" y="70"/>
                        <a:pt x="62" y="72"/>
                      </a:cubicBezTo>
                      <a:cubicBezTo>
                        <a:pt x="81" y="75"/>
                        <a:pt x="81" y="75"/>
                        <a:pt x="81" y="75"/>
                      </a:cubicBezTo>
                      <a:cubicBezTo>
                        <a:pt x="81" y="73"/>
                        <a:pt x="83" y="69"/>
                        <a:pt x="84" y="68"/>
                      </a:cubicBezTo>
                      <a:cubicBezTo>
                        <a:pt x="86" y="67"/>
                        <a:pt x="88" y="67"/>
                        <a:pt x="90" y="68"/>
                      </a:cubicBezTo>
                      <a:cubicBezTo>
                        <a:pt x="91" y="68"/>
                        <a:pt x="92" y="68"/>
                        <a:pt x="93" y="68"/>
                      </a:cubicBezTo>
                      <a:cubicBezTo>
                        <a:pt x="93" y="68"/>
                        <a:pt x="94" y="68"/>
                        <a:pt x="94" y="68"/>
                      </a:cubicBezTo>
                      <a:cubicBezTo>
                        <a:pt x="97" y="67"/>
                        <a:pt x="101" y="64"/>
                        <a:pt x="106" y="64"/>
                      </a:cubicBezTo>
                      <a:cubicBezTo>
                        <a:pt x="108" y="64"/>
                        <a:pt x="110" y="65"/>
                        <a:pt x="111" y="65"/>
                      </a:cubicBezTo>
                      <a:cubicBezTo>
                        <a:pt x="112" y="65"/>
                        <a:pt x="112" y="65"/>
                        <a:pt x="113" y="65"/>
                      </a:cubicBezTo>
                      <a:cubicBezTo>
                        <a:pt x="113" y="65"/>
                        <a:pt x="113" y="65"/>
                        <a:pt x="114" y="64"/>
                      </a:cubicBezTo>
                      <a:cubicBezTo>
                        <a:pt x="114" y="63"/>
                        <a:pt x="116" y="61"/>
                        <a:pt x="119" y="61"/>
                      </a:cubicBezTo>
                      <a:cubicBezTo>
                        <a:pt x="122" y="61"/>
                        <a:pt x="127" y="63"/>
                        <a:pt x="128" y="64"/>
                      </a:cubicBezTo>
                      <a:cubicBezTo>
                        <a:pt x="134" y="63"/>
                        <a:pt x="134" y="63"/>
                        <a:pt x="134" y="63"/>
                      </a:cubicBezTo>
                      <a:cubicBezTo>
                        <a:pt x="132" y="60"/>
                        <a:pt x="132" y="60"/>
                        <a:pt x="132" y="60"/>
                      </a:cubicBezTo>
                      <a:cubicBezTo>
                        <a:pt x="127" y="57"/>
                        <a:pt x="124" y="55"/>
                        <a:pt x="124" y="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74" name="Freeform 1341">
                  <a:extLst>
                    <a:ext uri="{FF2B5EF4-FFF2-40B4-BE49-F238E27FC236}">
                      <a16:creationId xmlns:a16="http://schemas.microsoft.com/office/drawing/2014/main" id="{0E3CB2C6-2B18-7E4D-B541-26E0B9E0C4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9" y="2825"/>
                  <a:ext cx="125" cy="99"/>
                </a:xfrm>
                <a:custGeom>
                  <a:avLst/>
                  <a:gdLst>
                    <a:gd name="T0" fmla="*/ 123 w 130"/>
                    <a:gd name="T1" fmla="*/ 6 h 104"/>
                    <a:gd name="T2" fmla="*/ 122 w 130"/>
                    <a:gd name="T3" fmla="*/ 4 h 104"/>
                    <a:gd name="T4" fmla="*/ 119 w 130"/>
                    <a:gd name="T5" fmla="*/ 1 h 104"/>
                    <a:gd name="T6" fmla="*/ 119 w 130"/>
                    <a:gd name="T7" fmla="*/ 1 h 104"/>
                    <a:gd name="T8" fmla="*/ 119 w 130"/>
                    <a:gd name="T9" fmla="*/ 1 h 104"/>
                    <a:gd name="T10" fmla="*/ 116 w 130"/>
                    <a:gd name="T11" fmla="*/ 3 h 104"/>
                    <a:gd name="T12" fmla="*/ 108 w 130"/>
                    <a:gd name="T13" fmla="*/ 8 h 104"/>
                    <a:gd name="T14" fmla="*/ 96 w 130"/>
                    <a:gd name="T15" fmla="*/ 5 h 104"/>
                    <a:gd name="T16" fmla="*/ 91 w 130"/>
                    <a:gd name="T17" fmla="*/ 6 h 104"/>
                    <a:gd name="T18" fmla="*/ 86 w 130"/>
                    <a:gd name="T19" fmla="*/ 6 h 104"/>
                    <a:gd name="T20" fmla="*/ 82 w 130"/>
                    <a:gd name="T21" fmla="*/ 8 h 104"/>
                    <a:gd name="T22" fmla="*/ 73 w 130"/>
                    <a:gd name="T23" fmla="*/ 12 h 104"/>
                    <a:gd name="T24" fmla="*/ 63 w 130"/>
                    <a:gd name="T25" fmla="*/ 9 h 104"/>
                    <a:gd name="T26" fmla="*/ 50 w 130"/>
                    <a:gd name="T27" fmla="*/ 9 h 104"/>
                    <a:gd name="T28" fmla="*/ 43 w 130"/>
                    <a:gd name="T29" fmla="*/ 5 h 104"/>
                    <a:gd name="T30" fmla="*/ 38 w 130"/>
                    <a:gd name="T31" fmla="*/ 2 h 104"/>
                    <a:gd name="T32" fmla="*/ 31 w 130"/>
                    <a:gd name="T33" fmla="*/ 1 h 104"/>
                    <a:gd name="T34" fmla="*/ 27 w 130"/>
                    <a:gd name="T35" fmla="*/ 3 h 104"/>
                    <a:gd name="T36" fmla="*/ 27 w 130"/>
                    <a:gd name="T37" fmla="*/ 3 h 104"/>
                    <a:gd name="T38" fmla="*/ 20 w 130"/>
                    <a:gd name="T39" fmla="*/ 2 h 104"/>
                    <a:gd name="T40" fmla="*/ 17 w 130"/>
                    <a:gd name="T41" fmla="*/ 7 h 104"/>
                    <a:gd name="T42" fmla="*/ 11 w 130"/>
                    <a:gd name="T43" fmla="*/ 18 h 104"/>
                    <a:gd name="T44" fmla="*/ 11 w 130"/>
                    <a:gd name="T45" fmla="*/ 19 h 104"/>
                    <a:gd name="T46" fmla="*/ 10 w 130"/>
                    <a:gd name="T47" fmla="*/ 21 h 104"/>
                    <a:gd name="T48" fmla="*/ 10 w 130"/>
                    <a:gd name="T49" fmla="*/ 22 h 104"/>
                    <a:gd name="T50" fmla="*/ 11 w 130"/>
                    <a:gd name="T51" fmla="*/ 24 h 104"/>
                    <a:gd name="T52" fmla="*/ 11 w 130"/>
                    <a:gd name="T53" fmla="*/ 26 h 104"/>
                    <a:gd name="T54" fmla="*/ 9 w 130"/>
                    <a:gd name="T55" fmla="*/ 45 h 104"/>
                    <a:gd name="T56" fmla="*/ 5 w 130"/>
                    <a:gd name="T57" fmla="*/ 51 h 104"/>
                    <a:gd name="T58" fmla="*/ 1 w 130"/>
                    <a:gd name="T59" fmla="*/ 58 h 104"/>
                    <a:gd name="T60" fmla="*/ 1 w 130"/>
                    <a:gd name="T61" fmla="*/ 71 h 104"/>
                    <a:gd name="T62" fmla="*/ 4 w 130"/>
                    <a:gd name="T63" fmla="*/ 77 h 104"/>
                    <a:gd name="T64" fmla="*/ 4 w 130"/>
                    <a:gd name="T65" fmla="*/ 79 h 104"/>
                    <a:gd name="T66" fmla="*/ 15 w 130"/>
                    <a:gd name="T67" fmla="*/ 82 h 104"/>
                    <a:gd name="T68" fmla="*/ 32 w 130"/>
                    <a:gd name="T69" fmla="*/ 96 h 104"/>
                    <a:gd name="T70" fmla="*/ 38 w 130"/>
                    <a:gd name="T71" fmla="*/ 104 h 104"/>
                    <a:gd name="T72" fmla="*/ 48 w 130"/>
                    <a:gd name="T73" fmla="*/ 101 h 104"/>
                    <a:gd name="T74" fmla="*/ 61 w 130"/>
                    <a:gd name="T75" fmla="*/ 100 h 104"/>
                    <a:gd name="T76" fmla="*/ 63 w 130"/>
                    <a:gd name="T77" fmla="*/ 99 h 104"/>
                    <a:gd name="T78" fmla="*/ 64 w 130"/>
                    <a:gd name="T79" fmla="*/ 97 h 104"/>
                    <a:gd name="T80" fmla="*/ 65 w 130"/>
                    <a:gd name="T81" fmla="*/ 95 h 104"/>
                    <a:gd name="T82" fmla="*/ 65 w 130"/>
                    <a:gd name="T83" fmla="*/ 93 h 104"/>
                    <a:gd name="T84" fmla="*/ 65 w 130"/>
                    <a:gd name="T85" fmla="*/ 92 h 104"/>
                    <a:gd name="T86" fmla="*/ 66 w 130"/>
                    <a:gd name="T87" fmla="*/ 90 h 104"/>
                    <a:gd name="T88" fmla="*/ 66 w 130"/>
                    <a:gd name="T89" fmla="*/ 90 h 104"/>
                    <a:gd name="T90" fmla="*/ 66 w 130"/>
                    <a:gd name="T91" fmla="*/ 89 h 104"/>
                    <a:gd name="T92" fmla="*/ 66 w 130"/>
                    <a:gd name="T93" fmla="*/ 88 h 104"/>
                    <a:gd name="T94" fmla="*/ 83 w 130"/>
                    <a:gd name="T95" fmla="*/ 75 h 104"/>
                    <a:gd name="T96" fmla="*/ 89 w 130"/>
                    <a:gd name="T97" fmla="*/ 74 h 104"/>
                    <a:gd name="T98" fmla="*/ 97 w 130"/>
                    <a:gd name="T99" fmla="*/ 78 h 104"/>
                    <a:gd name="T100" fmla="*/ 106 w 130"/>
                    <a:gd name="T101" fmla="*/ 60 h 104"/>
                    <a:gd name="T102" fmla="*/ 112 w 130"/>
                    <a:gd name="T103" fmla="*/ 53 h 104"/>
                    <a:gd name="T104" fmla="*/ 114 w 130"/>
                    <a:gd name="T105" fmla="*/ 45 h 104"/>
                    <a:gd name="T106" fmla="*/ 123 w 130"/>
                    <a:gd name="T107" fmla="*/ 26 h 104"/>
                    <a:gd name="T108" fmla="*/ 129 w 130"/>
                    <a:gd name="T109" fmla="*/ 23 h 104"/>
                    <a:gd name="T110" fmla="*/ 130 w 130"/>
                    <a:gd name="T111" fmla="*/ 18 h 104"/>
                    <a:gd name="T112" fmla="*/ 124 w 130"/>
                    <a:gd name="T113" fmla="*/ 11 h 104"/>
                    <a:gd name="T114" fmla="*/ 124 w 130"/>
                    <a:gd name="T115" fmla="*/ 9 h 104"/>
                    <a:gd name="T116" fmla="*/ 124 w 130"/>
                    <a:gd name="T117" fmla="*/ 8 h 104"/>
                    <a:gd name="T118" fmla="*/ 124 w 130"/>
                    <a:gd name="T11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0" h="104">
                      <a:moveTo>
                        <a:pt x="124" y="7"/>
                      </a:moveTo>
                      <a:cubicBezTo>
                        <a:pt x="123" y="7"/>
                        <a:pt x="123" y="6"/>
                        <a:pt x="123" y="6"/>
                      </a:cubicBezTo>
                      <a:cubicBezTo>
                        <a:pt x="123" y="6"/>
                        <a:pt x="123" y="6"/>
                        <a:pt x="123" y="6"/>
                      </a:cubicBezTo>
                      <a:cubicBezTo>
                        <a:pt x="122" y="5"/>
                        <a:pt x="122" y="5"/>
                        <a:pt x="122" y="4"/>
                      </a:cubicBezTo>
                      <a:cubicBezTo>
                        <a:pt x="121" y="4"/>
                        <a:pt x="121" y="3"/>
                        <a:pt x="121" y="3"/>
                      </a:cubicBezTo>
                      <a:cubicBezTo>
                        <a:pt x="120" y="2"/>
                        <a:pt x="120" y="2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8" y="1"/>
                        <a:pt x="117" y="2"/>
                        <a:pt x="117" y="3"/>
                      </a:cubicBezTo>
                      <a:cubicBezTo>
                        <a:pt x="116" y="3"/>
                        <a:pt x="116" y="3"/>
                        <a:pt x="116" y="3"/>
                      </a:cubicBezTo>
                      <a:cubicBezTo>
                        <a:pt x="114" y="5"/>
                        <a:pt x="113" y="7"/>
                        <a:pt x="111" y="8"/>
                      </a:cubicBezTo>
                      <a:cubicBezTo>
                        <a:pt x="110" y="8"/>
                        <a:pt x="109" y="8"/>
                        <a:pt x="108" y="8"/>
                      </a:cubicBezTo>
                      <a:cubicBezTo>
                        <a:pt x="105" y="8"/>
                        <a:pt x="102" y="7"/>
                        <a:pt x="100" y="6"/>
                      </a:cubicBezTo>
                      <a:cubicBezTo>
                        <a:pt x="100" y="6"/>
                        <a:pt x="99" y="5"/>
                        <a:pt x="96" y="5"/>
                      </a:cubicBezTo>
                      <a:cubicBezTo>
                        <a:pt x="95" y="5"/>
                        <a:pt x="94" y="6"/>
                        <a:pt x="92" y="6"/>
                      </a:cubicBezTo>
                      <a:cubicBezTo>
                        <a:pt x="92" y="6"/>
                        <a:pt x="91" y="6"/>
                        <a:pt x="91" y="6"/>
                      </a:cubicBezTo>
                      <a:cubicBezTo>
                        <a:pt x="90" y="6"/>
                        <a:pt x="89" y="6"/>
                        <a:pt x="89" y="6"/>
                      </a:cubicBezTo>
                      <a:cubicBezTo>
                        <a:pt x="88" y="6"/>
                        <a:pt x="87" y="6"/>
                        <a:pt x="86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5" y="6"/>
                        <a:pt x="83" y="7"/>
                        <a:pt x="82" y="8"/>
                      </a:cubicBezTo>
                      <a:cubicBezTo>
                        <a:pt x="81" y="9"/>
                        <a:pt x="80" y="10"/>
                        <a:pt x="79" y="11"/>
                      </a:cubicBezTo>
                      <a:cubicBezTo>
                        <a:pt x="78" y="11"/>
                        <a:pt x="76" y="12"/>
                        <a:pt x="73" y="12"/>
                      </a:cubicBezTo>
                      <a:cubicBezTo>
                        <a:pt x="71" y="12"/>
                        <a:pt x="68" y="11"/>
                        <a:pt x="66" y="11"/>
                      </a:cubicBezTo>
                      <a:cubicBezTo>
                        <a:pt x="65" y="10"/>
                        <a:pt x="64" y="10"/>
                        <a:pt x="63" y="9"/>
                      </a:cubicBezTo>
                      <a:cubicBezTo>
                        <a:pt x="61" y="8"/>
                        <a:pt x="59" y="6"/>
                        <a:pt x="58" y="6"/>
                      </a:cubicBezTo>
                      <a:cubicBezTo>
                        <a:pt x="57" y="6"/>
                        <a:pt x="53" y="7"/>
                        <a:pt x="50" y="9"/>
                      </a:cubicBezTo>
                      <a:cubicBezTo>
                        <a:pt x="49" y="9"/>
                        <a:pt x="49" y="9"/>
                        <a:pt x="48" y="9"/>
                      </a:cubicBezTo>
                      <a:cubicBezTo>
                        <a:pt x="45" y="9"/>
                        <a:pt x="44" y="7"/>
                        <a:pt x="43" y="5"/>
                      </a:cubicBezTo>
                      <a:cubicBezTo>
                        <a:pt x="42" y="4"/>
                        <a:pt x="42" y="3"/>
                        <a:pt x="41" y="2"/>
                      </a:cubicBezTo>
                      <a:cubicBezTo>
                        <a:pt x="41" y="2"/>
                        <a:pt x="40" y="2"/>
                        <a:pt x="38" y="2"/>
                      </a:cubicBezTo>
                      <a:cubicBezTo>
                        <a:pt x="37" y="1"/>
                        <a:pt x="34" y="1"/>
                        <a:pt x="32" y="0"/>
                      </a:cubicBezTo>
                      <a:cubicBezTo>
                        <a:pt x="32" y="0"/>
                        <a:pt x="31" y="0"/>
                        <a:pt x="31" y="1"/>
                      </a:cubicBezTo>
                      <a:cubicBezTo>
                        <a:pt x="31" y="1"/>
                        <a:pt x="31" y="1"/>
                        <a:pt x="30" y="1"/>
                      </a:cubicBezTo>
                      <a:cubicBezTo>
                        <a:pt x="30" y="2"/>
                        <a:pt x="29" y="3"/>
                        <a:pt x="27" y="3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4" y="2"/>
                        <a:pt x="22" y="2"/>
                        <a:pt x="20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7" y="3"/>
                        <a:pt x="17" y="5"/>
                        <a:pt x="17" y="7"/>
                      </a:cubicBezTo>
                      <a:cubicBezTo>
                        <a:pt x="17" y="9"/>
                        <a:pt x="16" y="10"/>
                        <a:pt x="15" y="11"/>
                      </a:cubicBezTo>
                      <a:cubicBezTo>
                        <a:pt x="14" y="13"/>
                        <a:pt x="11" y="16"/>
                        <a:pt x="11" y="18"/>
                      </a:cubicBezTo>
                      <a:cubicBezTo>
                        <a:pt x="11" y="18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20"/>
                        <a:pt x="10" y="20"/>
                        <a:pt x="10" y="20"/>
                      </a:cubicBezTo>
                      <a:cubicBezTo>
                        <a:pt x="10" y="20"/>
                        <a:pt x="10" y="21"/>
                        <a:pt x="10" y="21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1"/>
                        <a:pt x="10" y="22"/>
                        <a:pt x="10" y="22"/>
                      </a:cubicBezTo>
                      <a:cubicBezTo>
                        <a:pt x="10" y="22"/>
                        <a:pt x="10" y="23"/>
                        <a:pt x="11" y="23"/>
                      </a:cubicBezTo>
                      <a:cubicBezTo>
                        <a:pt x="11" y="23"/>
                        <a:pt x="11" y="24"/>
                        <a:pt x="11" y="24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6"/>
                        <a:pt x="11" y="26"/>
                      </a:cubicBezTo>
                      <a:cubicBezTo>
                        <a:pt x="11" y="26"/>
                        <a:pt x="11" y="27"/>
                        <a:pt x="11" y="27"/>
                      </a:cubicBezTo>
                      <a:cubicBezTo>
                        <a:pt x="12" y="31"/>
                        <a:pt x="12" y="42"/>
                        <a:pt x="9" y="45"/>
                      </a:cubicBezTo>
                      <a:cubicBezTo>
                        <a:pt x="7" y="47"/>
                        <a:pt x="6" y="50"/>
                        <a:pt x="5" y="51"/>
                      </a:cubicBezTo>
                      <a:cubicBezTo>
                        <a:pt x="5" y="51"/>
                        <a:pt x="5" y="51"/>
                        <a:pt x="5" y="51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5" y="52"/>
                        <a:pt x="2" y="54"/>
                        <a:pt x="1" y="58"/>
                      </a:cubicBezTo>
                      <a:cubicBezTo>
                        <a:pt x="0" y="62"/>
                        <a:pt x="1" y="64"/>
                        <a:pt x="1" y="67"/>
                      </a:cubicBezTo>
                      <a:cubicBezTo>
                        <a:pt x="1" y="68"/>
                        <a:pt x="1" y="70"/>
                        <a:pt x="1" y="71"/>
                      </a:cubicBezTo>
                      <a:cubicBezTo>
                        <a:pt x="1" y="73"/>
                        <a:pt x="2" y="74"/>
                        <a:pt x="3" y="75"/>
                      </a:cubicBezTo>
                      <a:cubicBezTo>
                        <a:pt x="3" y="76"/>
                        <a:pt x="3" y="77"/>
                        <a:pt x="4" y="77"/>
                      </a:cubicBezTo>
                      <a:cubicBezTo>
                        <a:pt x="4" y="77"/>
                        <a:pt x="4" y="78"/>
                        <a:pt x="4" y="78"/>
                      </a:cubicBezTo>
                      <a:cubicBezTo>
                        <a:pt x="4" y="78"/>
                        <a:pt x="4" y="79"/>
                        <a:pt x="4" y="79"/>
                      </a:cubicBezTo>
                      <a:cubicBezTo>
                        <a:pt x="4" y="79"/>
                        <a:pt x="4" y="79"/>
                        <a:pt x="4" y="79"/>
                      </a:cubicBezTo>
                      <a:cubicBezTo>
                        <a:pt x="5" y="80"/>
                        <a:pt x="11" y="81"/>
                        <a:pt x="15" y="82"/>
                      </a:cubicBezTo>
                      <a:cubicBezTo>
                        <a:pt x="17" y="82"/>
                        <a:pt x="18" y="82"/>
                        <a:pt x="20" y="83"/>
                      </a:cubicBezTo>
                      <a:cubicBezTo>
                        <a:pt x="26" y="84"/>
                        <a:pt x="32" y="93"/>
                        <a:pt x="32" y="96"/>
                      </a:cubicBezTo>
                      <a:cubicBezTo>
                        <a:pt x="32" y="98"/>
                        <a:pt x="35" y="103"/>
                        <a:pt x="37" y="104"/>
                      </a:cubicBezTo>
                      <a:cubicBezTo>
                        <a:pt x="38" y="104"/>
                        <a:pt x="38" y="104"/>
                        <a:pt x="38" y="104"/>
                      </a:cubicBezTo>
                      <a:cubicBezTo>
                        <a:pt x="39" y="104"/>
                        <a:pt x="41" y="103"/>
                        <a:pt x="42" y="103"/>
                      </a:cubicBezTo>
                      <a:cubicBezTo>
                        <a:pt x="44" y="102"/>
                        <a:pt x="46" y="101"/>
                        <a:pt x="48" y="101"/>
                      </a:cubicBezTo>
                      <a:cubicBezTo>
                        <a:pt x="50" y="101"/>
                        <a:pt x="50" y="101"/>
                        <a:pt x="50" y="101"/>
                      </a:cubicBezTo>
                      <a:cubicBezTo>
                        <a:pt x="59" y="101"/>
                        <a:pt x="61" y="100"/>
                        <a:pt x="61" y="100"/>
                      </a:cubicBezTo>
                      <a:cubicBezTo>
                        <a:pt x="62" y="100"/>
                        <a:pt x="63" y="99"/>
                        <a:pt x="63" y="99"/>
                      </a:cubicBezTo>
                      <a:cubicBezTo>
                        <a:pt x="63" y="99"/>
                        <a:pt x="63" y="99"/>
                        <a:pt x="63" y="99"/>
                      </a:cubicBezTo>
                      <a:cubicBezTo>
                        <a:pt x="63" y="99"/>
                        <a:pt x="64" y="98"/>
                        <a:pt x="64" y="98"/>
                      </a:cubicBezTo>
                      <a:cubicBezTo>
                        <a:pt x="64" y="98"/>
                        <a:pt x="64" y="97"/>
                        <a:pt x="64" y="97"/>
                      </a:cubicBezTo>
                      <a:cubicBezTo>
                        <a:pt x="64" y="97"/>
                        <a:pt x="64" y="96"/>
                        <a:pt x="64" y="96"/>
                      </a:cubicBezTo>
                      <a:cubicBezTo>
                        <a:pt x="64" y="96"/>
                        <a:pt x="64" y="95"/>
                        <a:pt x="65" y="95"/>
                      </a:cubicBezTo>
                      <a:cubicBezTo>
                        <a:pt x="65" y="95"/>
                        <a:pt x="65" y="94"/>
                        <a:pt x="65" y="94"/>
                      </a:cubicBezTo>
                      <a:cubicBezTo>
                        <a:pt x="65" y="94"/>
                        <a:pt x="65" y="93"/>
                        <a:pt x="65" y="93"/>
                      </a:cubicBezTo>
                      <a:cubicBezTo>
                        <a:pt x="65" y="93"/>
                        <a:pt x="65" y="93"/>
                        <a:pt x="65" y="93"/>
                      </a:cubicBezTo>
                      <a:cubicBezTo>
                        <a:pt x="65" y="92"/>
                        <a:pt x="65" y="92"/>
                        <a:pt x="65" y="92"/>
                      </a:cubicBezTo>
                      <a:cubicBezTo>
                        <a:pt x="65" y="91"/>
                        <a:pt x="65" y="91"/>
                        <a:pt x="65" y="91"/>
                      </a:cubicBezTo>
                      <a:cubicBezTo>
                        <a:pt x="66" y="91"/>
                        <a:pt x="66" y="91"/>
                        <a:pt x="66" y="90"/>
                      </a:cubicBezTo>
                      <a:cubicBezTo>
                        <a:pt x="66" y="90"/>
                        <a:pt x="66" y="90"/>
                        <a:pt x="66" y="90"/>
                      </a:cubicBezTo>
                      <a:cubicBezTo>
                        <a:pt x="66" y="90"/>
                        <a:pt x="66" y="90"/>
                        <a:pt x="66" y="90"/>
                      </a:cubicBezTo>
                      <a:cubicBezTo>
                        <a:pt x="66" y="90"/>
                        <a:pt x="66" y="90"/>
                        <a:pt x="66" y="90"/>
                      </a:cubicBezTo>
                      <a:cubicBezTo>
                        <a:pt x="66" y="89"/>
                        <a:pt x="66" y="89"/>
                        <a:pt x="66" y="89"/>
                      </a:cubicBezTo>
                      <a:cubicBezTo>
                        <a:pt x="66" y="89"/>
                        <a:pt x="66" y="89"/>
                        <a:pt x="66" y="89"/>
                      </a:cubicBezTo>
                      <a:cubicBezTo>
                        <a:pt x="66" y="88"/>
                        <a:pt x="66" y="88"/>
                        <a:pt x="66" y="88"/>
                      </a:cubicBezTo>
                      <a:cubicBezTo>
                        <a:pt x="78" y="76"/>
                        <a:pt x="80" y="75"/>
                        <a:pt x="80" y="75"/>
                      </a:cubicBezTo>
                      <a:cubicBezTo>
                        <a:pt x="81" y="75"/>
                        <a:pt x="82" y="75"/>
                        <a:pt x="83" y="75"/>
                      </a:cubicBezTo>
                      <a:cubicBezTo>
                        <a:pt x="84" y="75"/>
                        <a:pt x="85" y="75"/>
                        <a:pt x="86" y="75"/>
                      </a:cubicBezTo>
                      <a:cubicBezTo>
                        <a:pt x="87" y="74"/>
                        <a:pt x="88" y="74"/>
                        <a:pt x="89" y="74"/>
                      </a:cubicBezTo>
                      <a:cubicBezTo>
                        <a:pt x="91" y="74"/>
                        <a:pt x="95" y="76"/>
                        <a:pt x="97" y="79"/>
                      </a:cubicBezTo>
                      <a:cubicBezTo>
                        <a:pt x="97" y="79"/>
                        <a:pt x="97" y="78"/>
                        <a:pt x="97" y="78"/>
                      </a:cubicBezTo>
                      <a:cubicBezTo>
                        <a:pt x="99" y="74"/>
                        <a:pt x="99" y="74"/>
                        <a:pt x="99" y="74"/>
                      </a:cubicBezTo>
                      <a:cubicBezTo>
                        <a:pt x="101" y="71"/>
                        <a:pt x="106" y="62"/>
                        <a:pt x="106" y="60"/>
                      </a:cubicBezTo>
                      <a:cubicBezTo>
                        <a:pt x="106" y="57"/>
                        <a:pt x="109" y="55"/>
                        <a:pt x="110" y="54"/>
                      </a:cubicBezTo>
                      <a:cubicBezTo>
                        <a:pt x="111" y="54"/>
                        <a:pt x="111" y="53"/>
                        <a:pt x="112" y="53"/>
                      </a:cubicBezTo>
                      <a:cubicBezTo>
                        <a:pt x="112" y="52"/>
                        <a:pt x="112" y="52"/>
                        <a:pt x="112" y="52"/>
                      </a:cubicBezTo>
                      <a:cubicBezTo>
                        <a:pt x="112" y="50"/>
                        <a:pt x="112" y="46"/>
                        <a:pt x="114" y="45"/>
                      </a:cubicBezTo>
                      <a:cubicBezTo>
                        <a:pt x="115" y="44"/>
                        <a:pt x="116" y="41"/>
                        <a:pt x="116" y="40"/>
                      </a:cubicBezTo>
                      <a:cubicBezTo>
                        <a:pt x="115" y="37"/>
                        <a:pt x="123" y="26"/>
                        <a:pt x="123" y="26"/>
                      </a:cubicBezTo>
                      <a:cubicBezTo>
                        <a:pt x="124" y="25"/>
                        <a:pt x="125" y="25"/>
                        <a:pt x="127" y="24"/>
                      </a:cubicBezTo>
                      <a:cubicBezTo>
                        <a:pt x="127" y="24"/>
                        <a:pt x="129" y="24"/>
                        <a:pt x="129" y="23"/>
                      </a:cubicBezTo>
                      <a:cubicBezTo>
                        <a:pt x="129" y="23"/>
                        <a:pt x="129" y="22"/>
                        <a:pt x="129" y="22"/>
                      </a:cubicBezTo>
                      <a:cubicBezTo>
                        <a:pt x="129" y="20"/>
                        <a:pt x="130" y="19"/>
                        <a:pt x="130" y="18"/>
                      </a:cubicBezTo>
                      <a:cubicBezTo>
                        <a:pt x="127" y="18"/>
                        <a:pt x="124" y="15"/>
                        <a:pt x="124" y="12"/>
                      </a:cubicBezTo>
                      <a:cubicBezTo>
                        <a:pt x="124" y="12"/>
                        <a:pt x="124" y="11"/>
                        <a:pt x="124" y="11"/>
                      </a:cubicBezTo>
                      <a:cubicBezTo>
                        <a:pt x="124" y="11"/>
                        <a:pt x="124" y="11"/>
                        <a:pt x="124" y="10"/>
                      </a:cubicBezTo>
                      <a:cubicBezTo>
                        <a:pt x="124" y="10"/>
                        <a:pt x="124" y="10"/>
                        <a:pt x="124" y="9"/>
                      </a:cubicBezTo>
                      <a:cubicBezTo>
                        <a:pt x="124" y="9"/>
                        <a:pt x="124" y="9"/>
                        <a:pt x="124" y="9"/>
                      </a:cubicBezTo>
                      <a:cubicBezTo>
                        <a:pt x="124" y="8"/>
                        <a:pt x="124" y="8"/>
                        <a:pt x="124" y="8"/>
                      </a:cubicBezTo>
                      <a:cubicBezTo>
                        <a:pt x="124" y="7"/>
                        <a:pt x="124" y="7"/>
                        <a:pt x="124" y="7"/>
                      </a:cubicBezTo>
                      <a:cubicBezTo>
                        <a:pt x="124" y="7"/>
                        <a:pt x="124" y="7"/>
                        <a:pt x="124" y="7"/>
                      </a:cubicBezTo>
                      <a:cubicBezTo>
                        <a:pt x="124" y="7"/>
                        <a:pt x="124" y="7"/>
                        <a:pt x="12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75" name="Freeform 1342">
                  <a:extLst>
                    <a:ext uri="{FF2B5EF4-FFF2-40B4-BE49-F238E27FC236}">
                      <a16:creationId xmlns:a16="http://schemas.microsoft.com/office/drawing/2014/main" id="{7C3D55E2-8B86-9440-ACB0-BE5D9CBECB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8" y="2840"/>
                  <a:ext cx="29" cy="62"/>
                </a:xfrm>
                <a:custGeom>
                  <a:avLst/>
                  <a:gdLst>
                    <a:gd name="T0" fmla="*/ 26 w 30"/>
                    <a:gd name="T1" fmla="*/ 5 h 65"/>
                    <a:gd name="T2" fmla="*/ 23 w 30"/>
                    <a:gd name="T3" fmla="*/ 1 h 65"/>
                    <a:gd name="T4" fmla="*/ 22 w 30"/>
                    <a:gd name="T5" fmla="*/ 0 h 65"/>
                    <a:gd name="T6" fmla="*/ 21 w 30"/>
                    <a:gd name="T7" fmla="*/ 0 h 65"/>
                    <a:gd name="T8" fmla="*/ 21 w 30"/>
                    <a:gd name="T9" fmla="*/ 2 h 65"/>
                    <a:gd name="T10" fmla="*/ 21 w 30"/>
                    <a:gd name="T11" fmla="*/ 3 h 65"/>
                    <a:gd name="T12" fmla="*/ 20 w 30"/>
                    <a:gd name="T13" fmla="*/ 7 h 65"/>
                    <a:gd name="T14" fmla="*/ 17 w 30"/>
                    <a:gd name="T15" fmla="*/ 9 h 65"/>
                    <a:gd name="T16" fmla="*/ 6 w 30"/>
                    <a:gd name="T17" fmla="*/ 12 h 65"/>
                    <a:gd name="T18" fmla="*/ 1 w 30"/>
                    <a:gd name="T19" fmla="*/ 16 h 65"/>
                    <a:gd name="T20" fmla="*/ 0 w 30"/>
                    <a:gd name="T21" fmla="*/ 16 h 65"/>
                    <a:gd name="T22" fmla="*/ 1 w 30"/>
                    <a:gd name="T23" fmla="*/ 18 h 65"/>
                    <a:gd name="T24" fmla="*/ 1 w 30"/>
                    <a:gd name="T25" fmla="*/ 19 h 65"/>
                    <a:gd name="T26" fmla="*/ 1 w 30"/>
                    <a:gd name="T27" fmla="*/ 20 h 65"/>
                    <a:gd name="T28" fmla="*/ 2 w 30"/>
                    <a:gd name="T29" fmla="*/ 21 h 65"/>
                    <a:gd name="T30" fmla="*/ 2 w 30"/>
                    <a:gd name="T31" fmla="*/ 21 h 65"/>
                    <a:gd name="T32" fmla="*/ 3 w 30"/>
                    <a:gd name="T33" fmla="*/ 22 h 65"/>
                    <a:gd name="T34" fmla="*/ 4 w 30"/>
                    <a:gd name="T35" fmla="*/ 22 h 65"/>
                    <a:gd name="T36" fmla="*/ 8 w 30"/>
                    <a:gd name="T37" fmla="*/ 31 h 65"/>
                    <a:gd name="T38" fmla="*/ 10 w 30"/>
                    <a:gd name="T39" fmla="*/ 41 h 65"/>
                    <a:gd name="T40" fmla="*/ 10 w 30"/>
                    <a:gd name="T41" fmla="*/ 48 h 65"/>
                    <a:gd name="T42" fmla="*/ 11 w 30"/>
                    <a:gd name="T43" fmla="*/ 49 h 65"/>
                    <a:gd name="T44" fmla="*/ 11 w 30"/>
                    <a:gd name="T45" fmla="*/ 51 h 65"/>
                    <a:gd name="T46" fmla="*/ 11 w 30"/>
                    <a:gd name="T47" fmla="*/ 54 h 65"/>
                    <a:gd name="T48" fmla="*/ 11 w 30"/>
                    <a:gd name="T49" fmla="*/ 56 h 65"/>
                    <a:gd name="T50" fmla="*/ 11 w 30"/>
                    <a:gd name="T51" fmla="*/ 59 h 65"/>
                    <a:gd name="T52" fmla="*/ 11 w 30"/>
                    <a:gd name="T53" fmla="*/ 63 h 65"/>
                    <a:gd name="T54" fmla="*/ 11 w 30"/>
                    <a:gd name="T55" fmla="*/ 65 h 65"/>
                    <a:gd name="T56" fmla="*/ 20 w 30"/>
                    <a:gd name="T57" fmla="*/ 63 h 65"/>
                    <a:gd name="T58" fmla="*/ 21 w 30"/>
                    <a:gd name="T59" fmla="*/ 61 h 65"/>
                    <a:gd name="T60" fmla="*/ 19 w 30"/>
                    <a:gd name="T61" fmla="*/ 51 h 65"/>
                    <a:gd name="T62" fmla="*/ 24 w 30"/>
                    <a:gd name="T63" fmla="*/ 33 h 65"/>
                    <a:gd name="T64" fmla="*/ 29 w 30"/>
                    <a:gd name="T65" fmla="*/ 12 h 65"/>
                    <a:gd name="T66" fmla="*/ 29 w 30"/>
                    <a:gd name="T67" fmla="*/ 10 h 65"/>
                    <a:gd name="T68" fmla="*/ 29 w 30"/>
                    <a:gd name="T69" fmla="*/ 8 h 65"/>
                    <a:gd name="T70" fmla="*/ 27 w 30"/>
                    <a:gd name="T71" fmla="*/ 6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" h="65">
                      <a:moveTo>
                        <a:pt x="27" y="6"/>
                      </a:moveTo>
                      <a:cubicBezTo>
                        <a:pt x="27" y="6"/>
                        <a:pt x="26" y="6"/>
                        <a:pt x="26" y="5"/>
                      </a:cubicBezTo>
                      <a:cubicBezTo>
                        <a:pt x="24" y="5"/>
                        <a:pt x="23" y="3"/>
                        <a:pt x="23" y="2"/>
                      </a:cubicBezTo>
                      <a:cubicBezTo>
                        <a:pt x="23" y="2"/>
                        <a:pt x="23" y="1"/>
                        <a:pt x="23" y="1"/>
                      </a:cubicBezTo>
                      <a:cubicBezTo>
                        <a:pt x="23" y="1"/>
                        <a:pt x="23" y="0"/>
                        <a:pt x="23" y="0"/>
                      </a:cubicBezTo>
                      <a:cubicBezTo>
                        <a:pt x="23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19" y="8"/>
                        <a:pt x="19" y="8"/>
                        <a:pt x="18" y="8"/>
                      </a:cubicBezTo>
                      <a:cubicBezTo>
                        <a:pt x="18" y="9"/>
                        <a:pt x="18" y="9"/>
                        <a:pt x="17" y="9"/>
                      </a:cubicBezTo>
                      <a:cubicBezTo>
                        <a:pt x="16" y="11"/>
                        <a:pt x="13" y="11"/>
                        <a:pt x="10" y="12"/>
                      </a:cubicBezTo>
                      <a:cubicBezTo>
                        <a:pt x="9" y="12"/>
                        <a:pt x="7" y="12"/>
                        <a:pt x="6" y="12"/>
                      </a:cubicBezTo>
                      <a:cubicBezTo>
                        <a:pt x="6" y="12"/>
                        <a:pt x="5" y="13"/>
                        <a:pt x="4" y="14"/>
                      </a:cubicBezTo>
                      <a:cubicBezTo>
                        <a:pt x="3" y="15"/>
                        <a:pt x="2" y="16"/>
                        <a:pt x="1" y="16"/>
                      </a:cubicBezTo>
                      <a:cubicBezTo>
                        <a:pt x="1" y="16"/>
                        <a:pt x="1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7"/>
                        <a:pt x="0" y="17"/>
                      </a:cubicBezTo>
                      <a:cubicBezTo>
                        <a:pt x="1" y="17"/>
                        <a:pt x="1" y="18"/>
                        <a:pt x="1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0"/>
                        <a:pt x="1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4" y="22"/>
                      </a:cubicBezTo>
                      <a:cubicBezTo>
                        <a:pt x="4" y="23"/>
                        <a:pt x="5" y="23"/>
                        <a:pt x="5" y="23"/>
                      </a:cubicBezTo>
                      <a:cubicBezTo>
                        <a:pt x="10" y="26"/>
                        <a:pt x="9" y="29"/>
                        <a:pt x="8" y="31"/>
                      </a:cubicBezTo>
                      <a:cubicBezTo>
                        <a:pt x="8" y="31"/>
                        <a:pt x="8" y="32"/>
                        <a:pt x="8" y="32"/>
                      </a:cubicBezTo>
                      <a:cubicBezTo>
                        <a:pt x="10" y="34"/>
                        <a:pt x="10" y="37"/>
                        <a:pt x="10" y="41"/>
                      </a:cubicBezTo>
                      <a:cubicBezTo>
                        <a:pt x="10" y="43"/>
                        <a:pt x="10" y="45"/>
                        <a:pt x="10" y="46"/>
                      </a:cubicBezTo>
                      <a:cubicBezTo>
                        <a:pt x="10" y="47"/>
                        <a:pt x="10" y="47"/>
                        <a:pt x="10" y="48"/>
                      </a:cubicBezTo>
                      <a:cubicBezTo>
                        <a:pt x="11" y="48"/>
                        <a:pt x="11" y="48"/>
                        <a:pt x="11" y="48"/>
                      </a:cubicBezTo>
                      <a:cubicBezTo>
                        <a:pt x="11" y="49"/>
                        <a:pt x="11" y="49"/>
                        <a:pt x="11" y="49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1" y="51"/>
                        <a:pt x="11" y="51"/>
                        <a:pt x="11" y="51"/>
                      </a:cubicBezTo>
                      <a:cubicBezTo>
                        <a:pt x="11" y="52"/>
                        <a:pt x="11" y="52"/>
                        <a:pt x="11" y="52"/>
                      </a:cubicBezTo>
                      <a:cubicBezTo>
                        <a:pt x="11" y="53"/>
                        <a:pt x="11" y="53"/>
                        <a:pt x="11" y="54"/>
                      </a:cubicBezTo>
                      <a:cubicBezTo>
                        <a:pt x="11" y="54"/>
                        <a:pt x="11" y="54"/>
                        <a:pt x="11" y="55"/>
                      </a:cubicBezTo>
                      <a:cubicBezTo>
                        <a:pt x="11" y="55"/>
                        <a:pt x="11" y="56"/>
                        <a:pt x="11" y="56"/>
                      </a:cubicBezTo>
                      <a:cubicBezTo>
                        <a:pt x="11" y="57"/>
                        <a:pt x="11" y="57"/>
                        <a:pt x="11" y="57"/>
                      </a:cubicBezTo>
                      <a:cubicBezTo>
                        <a:pt x="11" y="58"/>
                        <a:pt x="11" y="59"/>
                        <a:pt x="11" y="59"/>
                      </a:cubicBezTo>
                      <a:cubicBezTo>
                        <a:pt x="11" y="60"/>
                        <a:pt x="11" y="60"/>
                        <a:pt x="11" y="60"/>
                      </a:cubicBezTo>
                      <a:cubicBezTo>
                        <a:pt x="11" y="61"/>
                        <a:pt x="11" y="62"/>
                        <a:pt x="11" y="63"/>
                      </a:cubicBezTo>
                      <a:cubicBezTo>
                        <a:pt x="11" y="63"/>
                        <a:pt x="11" y="64"/>
                        <a:pt x="11" y="64"/>
                      </a:cubicBezTo>
                      <a:cubicBezTo>
                        <a:pt x="11" y="64"/>
                        <a:pt x="11" y="65"/>
                        <a:pt x="11" y="65"/>
                      </a:cubicBezTo>
                      <a:cubicBezTo>
                        <a:pt x="14" y="65"/>
                        <a:pt x="16" y="65"/>
                        <a:pt x="17" y="65"/>
                      </a:cubicBezTo>
                      <a:cubicBezTo>
                        <a:pt x="18" y="65"/>
                        <a:pt x="19" y="64"/>
                        <a:pt x="20" y="63"/>
                      </a:cubicBezTo>
                      <a:cubicBezTo>
                        <a:pt x="20" y="63"/>
                        <a:pt x="21" y="62"/>
                        <a:pt x="22" y="62"/>
                      </a:cubicBezTo>
                      <a:cubicBezTo>
                        <a:pt x="21" y="62"/>
                        <a:pt x="21" y="62"/>
                        <a:pt x="21" y="61"/>
                      </a:cubicBezTo>
                      <a:cubicBezTo>
                        <a:pt x="20" y="60"/>
                        <a:pt x="19" y="58"/>
                        <a:pt x="19" y="55"/>
                      </a:cubicBezTo>
                      <a:cubicBezTo>
                        <a:pt x="19" y="54"/>
                        <a:pt x="19" y="53"/>
                        <a:pt x="19" y="51"/>
                      </a:cubicBezTo>
                      <a:cubicBezTo>
                        <a:pt x="19" y="48"/>
                        <a:pt x="18" y="46"/>
                        <a:pt x="19" y="42"/>
                      </a:cubicBezTo>
                      <a:cubicBezTo>
                        <a:pt x="20" y="37"/>
                        <a:pt x="23" y="34"/>
                        <a:pt x="24" y="33"/>
                      </a:cubicBezTo>
                      <a:cubicBezTo>
                        <a:pt x="25" y="31"/>
                        <a:pt x="26" y="28"/>
                        <a:pt x="28" y="26"/>
                      </a:cubicBezTo>
                      <a:cubicBezTo>
                        <a:pt x="30" y="25"/>
                        <a:pt x="30" y="18"/>
                        <a:pt x="29" y="12"/>
                      </a:cubicBezTo>
                      <a:cubicBezTo>
                        <a:pt x="29" y="11"/>
                        <a:pt x="29" y="11"/>
                        <a:pt x="29" y="10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29" y="10"/>
                        <a:pt x="29" y="9"/>
                        <a:pt x="29" y="9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9" y="8"/>
                        <a:pt x="28" y="7"/>
                        <a:pt x="28" y="6"/>
                      </a:cubicBezTo>
                      <a:cubicBezTo>
                        <a:pt x="28" y="6"/>
                        <a:pt x="28" y="6"/>
                        <a:pt x="27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76" name="Freeform 1343">
                  <a:extLst>
                    <a:ext uri="{FF2B5EF4-FFF2-40B4-BE49-F238E27FC236}">
                      <a16:creationId xmlns:a16="http://schemas.microsoft.com/office/drawing/2014/main" id="{503E87DD-822A-774D-AEBD-0CFC3EE732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6" y="2849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77" name="Freeform 1344">
                  <a:extLst>
                    <a:ext uri="{FF2B5EF4-FFF2-40B4-BE49-F238E27FC236}">
                      <a16:creationId xmlns:a16="http://schemas.microsoft.com/office/drawing/2014/main" id="{F10EEAFB-3BA3-2849-8D92-A1E119D56C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8" y="2898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78" name="Freeform 1345">
                  <a:extLst>
                    <a:ext uri="{FF2B5EF4-FFF2-40B4-BE49-F238E27FC236}">
                      <a16:creationId xmlns:a16="http://schemas.microsoft.com/office/drawing/2014/main" id="{F1A31AF0-B664-964A-8FF1-69752E9DA2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6" y="2849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79" name="Freeform 1346">
                  <a:extLst>
                    <a:ext uri="{FF2B5EF4-FFF2-40B4-BE49-F238E27FC236}">
                      <a16:creationId xmlns:a16="http://schemas.microsoft.com/office/drawing/2014/main" id="{E354A39D-A3E5-964D-A727-02DD71C126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5" y="2846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1 w 1"/>
                    <a:gd name="T5" fmla="*/ 2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80" name="Freeform 1347">
                  <a:extLst>
                    <a:ext uri="{FF2B5EF4-FFF2-40B4-BE49-F238E27FC236}">
                      <a16:creationId xmlns:a16="http://schemas.microsoft.com/office/drawing/2014/main" id="{900F4FA7-25CD-3F4E-B79C-9A9817AD1E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0" y="2854"/>
                  <a:ext cx="15" cy="51"/>
                </a:xfrm>
                <a:custGeom>
                  <a:avLst/>
                  <a:gdLst>
                    <a:gd name="T0" fmla="*/ 2 w 16"/>
                    <a:gd name="T1" fmla="*/ 1 h 53"/>
                    <a:gd name="T2" fmla="*/ 2 w 16"/>
                    <a:gd name="T3" fmla="*/ 0 h 53"/>
                    <a:gd name="T4" fmla="*/ 0 w 16"/>
                    <a:gd name="T5" fmla="*/ 0 h 53"/>
                    <a:gd name="T6" fmla="*/ 0 w 16"/>
                    <a:gd name="T7" fmla="*/ 0 h 53"/>
                    <a:gd name="T8" fmla="*/ 0 w 16"/>
                    <a:gd name="T9" fmla="*/ 0 h 53"/>
                    <a:gd name="T10" fmla="*/ 0 w 16"/>
                    <a:gd name="T11" fmla="*/ 2 h 53"/>
                    <a:gd name="T12" fmla="*/ 0 w 16"/>
                    <a:gd name="T13" fmla="*/ 2 h 53"/>
                    <a:gd name="T14" fmla="*/ 1 w 16"/>
                    <a:gd name="T15" fmla="*/ 3 h 53"/>
                    <a:gd name="T16" fmla="*/ 1 w 16"/>
                    <a:gd name="T17" fmla="*/ 3 h 53"/>
                    <a:gd name="T18" fmla="*/ 1 w 16"/>
                    <a:gd name="T19" fmla="*/ 4 h 53"/>
                    <a:gd name="T20" fmla="*/ 1 w 16"/>
                    <a:gd name="T21" fmla="*/ 4 h 53"/>
                    <a:gd name="T22" fmla="*/ 1 w 16"/>
                    <a:gd name="T23" fmla="*/ 4 h 53"/>
                    <a:gd name="T24" fmla="*/ 4 w 16"/>
                    <a:gd name="T25" fmla="*/ 12 h 53"/>
                    <a:gd name="T26" fmla="*/ 4 w 16"/>
                    <a:gd name="T27" fmla="*/ 14 h 53"/>
                    <a:gd name="T28" fmla="*/ 5 w 16"/>
                    <a:gd name="T29" fmla="*/ 27 h 53"/>
                    <a:gd name="T30" fmla="*/ 8 w 16"/>
                    <a:gd name="T31" fmla="*/ 43 h 53"/>
                    <a:gd name="T32" fmla="*/ 8 w 16"/>
                    <a:gd name="T33" fmla="*/ 46 h 53"/>
                    <a:gd name="T34" fmla="*/ 8 w 16"/>
                    <a:gd name="T35" fmla="*/ 46 h 53"/>
                    <a:gd name="T36" fmla="*/ 9 w 16"/>
                    <a:gd name="T37" fmla="*/ 48 h 53"/>
                    <a:gd name="T38" fmla="*/ 9 w 16"/>
                    <a:gd name="T39" fmla="*/ 49 h 53"/>
                    <a:gd name="T40" fmla="*/ 10 w 16"/>
                    <a:gd name="T41" fmla="*/ 51 h 53"/>
                    <a:gd name="T42" fmla="*/ 10 w 16"/>
                    <a:gd name="T43" fmla="*/ 53 h 53"/>
                    <a:gd name="T44" fmla="*/ 11 w 16"/>
                    <a:gd name="T45" fmla="*/ 53 h 53"/>
                    <a:gd name="T46" fmla="*/ 11 w 16"/>
                    <a:gd name="T47" fmla="*/ 53 h 53"/>
                    <a:gd name="T48" fmla="*/ 16 w 16"/>
                    <a:gd name="T49" fmla="*/ 51 h 53"/>
                    <a:gd name="T50" fmla="*/ 16 w 16"/>
                    <a:gd name="T51" fmla="*/ 50 h 53"/>
                    <a:gd name="T52" fmla="*/ 16 w 16"/>
                    <a:gd name="T53" fmla="*/ 48 h 53"/>
                    <a:gd name="T54" fmla="*/ 16 w 16"/>
                    <a:gd name="T55" fmla="*/ 46 h 53"/>
                    <a:gd name="T56" fmla="*/ 16 w 16"/>
                    <a:gd name="T57" fmla="*/ 45 h 53"/>
                    <a:gd name="T58" fmla="*/ 16 w 16"/>
                    <a:gd name="T59" fmla="*/ 43 h 53"/>
                    <a:gd name="T60" fmla="*/ 16 w 16"/>
                    <a:gd name="T61" fmla="*/ 42 h 53"/>
                    <a:gd name="T62" fmla="*/ 16 w 16"/>
                    <a:gd name="T63" fmla="*/ 40 h 53"/>
                    <a:gd name="T64" fmla="*/ 16 w 16"/>
                    <a:gd name="T65" fmla="*/ 39 h 53"/>
                    <a:gd name="T66" fmla="*/ 16 w 16"/>
                    <a:gd name="T67" fmla="*/ 38 h 53"/>
                    <a:gd name="T68" fmla="*/ 16 w 16"/>
                    <a:gd name="T69" fmla="*/ 37 h 53"/>
                    <a:gd name="T70" fmla="*/ 16 w 16"/>
                    <a:gd name="T71" fmla="*/ 35 h 53"/>
                    <a:gd name="T72" fmla="*/ 16 w 16"/>
                    <a:gd name="T73" fmla="*/ 35 h 53"/>
                    <a:gd name="T74" fmla="*/ 16 w 16"/>
                    <a:gd name="T75" fmla="*/ 33 h 53"/>
                    <a:gd name="T76" fmla="*/ 16 w 16"/>
                    <a:gd name="T77" fmla="*/ 33 h 53"/>
                    <a:gd name="T78" fmla="*/ 15 w 16"/>
                    <a:gd name="T79" fmla="*/ 32 h 53"/>
                    <a:gd name="T80" fmla="*/ 15 w 16"/>
                    <a:gd name="T81" fmla="*/ 26 h 53"/>
                    <a:gd name="T82" fmla="*/ 14 w 16"/>
                    <a:gd name="T83" fmla="*/ 20 h 53"/>
                    <a:gd name="T84" fmla="*/ 13 w 16"/>
                    <a:gd name="T85" fmla="*/ 15 h 53"/>
                    <a:gd name="T86" fmla="*/ 12 w 16"/>
                    <a:gd name="T87" fmla="*/ 12 h 53"/>
                    <a:gd name="T88" fmla="*/ 11 w 16"/>
                    <a:gd name="T89" fmla="*/ 11 h 53"/>
                    <a:gd name="T90" fmla="*/ 10 w 16"/>
                    <a:gd name="T91" fmla="*/ 10 h 53"/>
                    <a:gd name="T92" fmla="*/ 9 w 16"/>
                    <a:gd name="T93" fmla="*/ 10 h 53"/>
                    <a:gd name="T94" fmla="*/ 9 w 16"/>
                    <a:gd name="T95" fmla="*/ 9 h 53"/>
                    <a:gd name="T96" fmla="*/ 8 w 16"/>
                    <a:gd name="T97" fmla="*/ 9 h 53"/>
                    <a:gd name="T98" fmla="*/ 8 w 16"/>
                    <a:gd name="T99" fmla="*/ 9 h 53"/>
                    <a:gd name="T100" fmla="*/ 7 w 16"/>
                    <a:gd name="T101" fmla="*/ 8 h 53"/>
                    <a:gd name="T102" fmla="*/ 7 w 16"/>
                    <a:gd name="T103" fmla="*/ 8 h 53"/>
                    <a:gd name="T104" fmla="*/ 7 w 16"/>
                    <a:gd name="T105" fmla="*/ 7 h 53"/>
                    <a:gd name="T106" fmla="*/ 6 w 16"/>
                    <a:gd name="T107" fmla="*/ 6 h 53"/>
                    <a:gd name="T108" fmla="*/ 6 w 16"/>
                    <a:gd name="T109" fmla="*/ 6 h 53"/>
                    <a:gd name="T110" fmla="*/ 6 w 16"/>
                    <a:gd name="T111" fmla="*/ 5 h 53"/>
                    <a:gd name="T112" fmla="*/ 6 w 16"/>
                    <a:gd name="T113" fmla="*/ 4 h 53"/>
                    <a:gd name="T114" fmla="*/ 6 w 16"/>
                    <a:gd name="T115" fmla="*/ 3 h 53"/>
                    <a:gd name="T116" fmla="*/ 5 w 16"/>
                    <a:gd name="T117" fmla="*/ 2 h 53"/>
                    <a:gd name="T118" fmla="*/ 5 w 16"/>
                    <a:gd name="T119" fmla="*/ 1 h 53"/>
                    <a:gd name="T120" fmla="*/ 2 w 16"/>
                    <a:gd name="T121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6" h="53">
                      <a:moveTo>
                        <a:pt x="2" y="1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3" y="5"/>
                        <a:pt x="5" y="7"/>
                        <a:pt x="4" y="12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8"/>
                        <a:pt x="3" y="24"/>
                        <a:pt x="5" y="27"/>
                      </a:cubicBezTo>
                      <a:cubicBezTo>
                        <a:pt x="6" y="31"/>
                        <a:pt x="8" y="37"/>
                        <a:pt x="8" y="43"/>
                      </a:cubicBezTo>
                      <a:cubicBezTo>
                        <a:pt x="8" y="44"/>
                        <a:pt x="8" y="45"/>
                        <a:pt x="8" y="46"/>
                      </a:cubicBezTo>
                      <a:cubicBezTo>
                        <a:pt x="8" y="46"/>
                        <a:pt x="8" y="46"/>
                        <a:pt x="8" y="46"/>
                      </a:cubicBezTo>
                      <a:cubicBezTo>
                        <a:pt x="8" y="47"/>
                        <a:pt x="8" y="48"/>
                        <a:pt x="9" y="48"/>
                      </a:cubicBezTo>
                      <a:cubicBezTo>
                        <a:pt x="9" y="49"/>
                        <a:pt x="9" y="49"/>
                        <a:pt x="9" y="49"/>
                      </a:cubicBezTo>
                      <a:cubicBezTo>
                        <a:pt x="9" y="50"/>
                        <a:pt x="9" y="51"/>
                        <a:pt x="10" y="51"/>
                      </a:cubicBezTo>
                      <a:cubicBezTo>
                        <a:pt x="10" y="52"/>
                        <a:pt x="10" y="52"/>
                        <a:pt x="10" y="53"/>
                      </a:cubicBezTo>
                      <a:cubicBezTo>
                        <a:pt x="10" y="53"/>
                        <a:pt x="11" y="53"/>
                        <a:pt x="11" y="53"/>
                      </a:cubicBezTo>
                      <a:cubicBezTo>
                        <a:pt x="11" y="53"/>
                        <a:pt x="11" y="53"/>
                        <a:pt x="11" y="53"/>
                      </a:cubicBezTo>
                      <a:cubicBezTo>
                        <a:pt x="12" y="52"/>
                        <a:pt x="14" y="51"/>
                        <a:pt x="16" y="51"/>
                      </a:cubicBezTo>
                      <a:cubicBezTo>
                        <a:pt x="16" y="51"/>
                        <a:pt x="16" y="50"/>
                        <a:pt x="16" y="50"/>
                      </a:cubicBezTo>
                      <a:cubicBezTo>
                        <a:pt x="16" y="49"/>
                        <a:pt x="16" y="49"/>
                        <a:pt x="16" y="48"/>
                      </a:cubicBezTo>
                      <a:cubicBezTo>
                        <a:pt x="16" y="47"/>
                        <a:pt x="16" y="47"/>
                        <a:pt x="16" y="46"/>
                      </a:cubicBezTo>
                      <a:cubicBezTo>
                        <a:pt x="16" y="46"/>
                        <a:pt x="16" y="45"/>
                        <a:pt x="16" y="45"/>
                      </a:cubicBezTo>
                      <a:cubicBezTo>
                        <a:pt x="16" y="44"/>
                        <a:pt x="16" y="44"/>
                        <a:pt x="16" y="43"/>
                      </a:cubicBezTo>
                      <a:cubicBezTo>
                        <a:pt x="16" y="43"/>
                        <a:pt x="16" y="42"/>
                        <a:pt x="16" y="42"/>
                      </a:cubicBezTo>
                      <a:cubicBezTo>
                        <a:pt x="16" y="41"/>
                        <a:pt x="16" y="40"/>
                        <a:pt x="16" y="40"/>
                      </a:cubicBezTo>
                      <a:cubicBezTo>
                        <a:pt x="16" y="40"/>
                        <a:pt x="16" y="39"/>
                        <a:pt x="16" y="39"/>
                      </a:cubicBez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6" y="36"/>
                        <a:pt x="16" y="36"/>
                        <a:pt x="16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4"/>
                        <a:pt x="16" y="34"/>
                        <a:pt x="16" y="33"/>
                      </a:cubicBez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15" y="33"/>
                        <a:pt x="15" y="32"/>
                        <a:pt x="15" y="32"/>
                      </a:cubicBezTo>
                      <a:cubicBezTo>
                        <a:pt x="15" y="30"/>
                        <a:pt x="15" y="28"/>
                        <a:pt x="15" y="26"/>
                      </a:cubicBezTo>
                      <a:cubicBezTo>
                        <a:pt x="15" y="23"/>
                        <a:pt x="15" y="21"/>
                        <a:pt x="14" y="20"/>
                      </a:cubicBezTo>
                      <a:cubicBezTo>
                        <a:pt x="13" y="18"/>
                        <a:pt x="13" y="16"/>
                        <a:pt x="13" y="15"/>
                      </a:cubicBezTo>
                      <a:cubicBezTo>
                        <a:pt x="14" y="13"/>
                        <a:pt x="14" y="13"/>
                        <a:pt x="12" y="12"/>
                      </a:cubicBezTo>
                      <a:cubicBezTo>
                        <a:pt x="12" y="11"/>
                        <a:pt x="11" y="11"/>
                        <a:pt x="11" y="11"/>
                      </a:cubicBezTo>
                      <a:cubicBezTo>
                        <a:pt x="10" y="11"/>
                        <a:pt x="10" y="10"/>
                        <a:pt x="10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6" y="7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3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81" name="Freeform 1348">
                  <a:extLst>
                    <a:ext uri="{FF2B5EF4-FFF2-40B4-BE49-F238E27FC236}">
                      <a16:creationId xmlns:a16="http://schemas.microsoft.com/office/drawing/2014/main" id="{5C595129-4CF3-D64B-AF60-02318F6E0E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4" y="285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82" name="Freeform 1349">
                  <a:extLst>
                    <a:ext uri="{FF2B5EF4-FFF2-40B4-BE49-F238E27FC236}">
                      <a16:creationId xmlns:a16="http://schemas.microsoft.com/office/drawing/2014/main" id="{530F8C41-B0E7-BA48-935F-1058404CF6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4" y="288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83" name="Freeform 1350">
                  <a:extLst>
                    <a:ext uri="{FF2B5EF4-FFF2-40B4-BE49-F238E27FC236}">
                      <a16:creationId xmlns:a16="http://schemas.microsoft.com/office/drawing/2014/main" id="{F153C028-40E3-6644-8DF0-0C817C0D2D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7" y="286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84" name="Freeform 1351">
                  <a:extLst>
                    <a:ext uri="{FF2B5EF4-FFF2-40B4-BE49-F238E27FC236}">
                      <a16:creationId xmlns:a16="http://schemas.microsoft.com/office/drawing/2014/main" id="{4FA111E7-09E2-E84A-B3DE-FC1EDFB374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898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85" name="Freeform 1352">
                  <a:extLst>
                    <a:ext uri="{FF2B5EF4-FFF2-40B4-BE49-F238E27FC236}">
                      <a16:creationId xmlns:a16="http://schemas.microsoft.com/office/drawing/2014/main" id="{2694A24E-97CE-A54C-93D0-2F4F678EEA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895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86" name="Freeform 1353">
                  <a:extLst>
                    <a:ext uri="{FF2B5EF4-FFF2-40B4-BE49-F238E27FC236}">
                      <a16:creationId xmlns:a16="http://schemas.microsoft.com/office/drawing/2014/main" id="{EE7C2F0C-7F9A-4A48-8C6B-DAADE9BCBD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8" y="286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87" name="Freeform 1354">
                  <a:extLst>
                    <a:ext uri="{FF2B5EF4-FFF2-40B4-BE49-F238E27FC236}">
                      <a16:creationId xmlns:a16="http://schemas.microsoft.com/office/drawing/2014/main" id="{EAEC85BB-D351-AA43-9A65-58671A1BAF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893"/>
                  <a:ext cx="0" cy="1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88" name="Freeform 1355">
                  <a:extLst>
                    <a:ext uri="{FF2B5EF4-FFF2-40B4-BE49-F238E27FC236}">
                      <a16:creationId xmlns:a16="http://schemas.microsoft.com/office/drawing/2014/main" id="{82D3B921-86A4-2046-8EF1-4F5B590311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6" y="286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89" name="Freeform 1356">
                  <a:extLst>
                    <a:ext uri="{FF2B5EF4-FFF2-40B4-BE49-F238E27FC236}">
                      <a16:creationId xmlns:a16="http://schemas.microsoft.com/office/drawing/2014/main" id="{0D3745A7-8745-F347-B27F-D690AD7F80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888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90" name="Freeform 1357">
                  <a:extLst>
                    <a:ext uri="{FF2B5EF4-FFF2-40B4-BE49-F238E27FC236}">
                      <a16:creationId xmlns:a16="http://schemas.microsoft.com/office/drawing/2014/main" id="{9379AB6D-C3A5-824B-A07E-E772149307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886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91" name="Freeform 1358">
                  <a:extLst>
                    <a:ext uri="{FF2B5EF4-FFF2-40B4-BE49-F238E27FC236}">
                      <a16:creationId xmlns:a16="http://schemas.microsoft.com/office/drawing/2014/main" id="{F67C22B1-A176-3544-AFEA-5AB1881C9D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89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92" name="Freeform 1359">
                  <a:extLst>
                    <a:ext uri="{FF2B5EF4-FFF2-40B4-BE49-F238E27FC236}">
                      <a16:creationId xmlns:a16="http://schemas.microsoft.com/office/drawing/2014/main" id="{5B908A0A-0D20-0C45-B8F1-52BDD526E1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6" y="286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93" name="Freeform 1360">
                  <a:extLst>
                    <a:ext uri="{FF2B5EF4-FFF2-40B4-BE49-F238E27FC236}">
                      <a16:creationId xmlns:a16="http://schemas.microsoft.com/office/drawing/2014/main" id="{DF11E210-F1EA-0C41-8D0E-9EDFA88BA7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5" y="286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94" name="Freeform 1361">
                  <a:extLst>
                    <a:ext uri="{FF2B5EF4-FFF2-40B4-BE49-F238E27FC236}">
                      <a16:creationId xmlns:a16="http://schemas.microsoft.com/office/drawing/2014/main" id="{8687334B-2D0C-8548-ABBA-AEA735DE94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5" y="285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95" name="Freeform 1362">
                  <a:extLst>
                    <a:ext uri="{FF2B5EF4-FFF2-40B4-BE49-F238E27FC236}">
                      <a16:creationId xmlns:a16="http://schemas.microsoft.com/office/drawing/2014/main" id="{5B112EF6-C4E4-E942-A09E-448626A267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902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96" name="Freeform 1363">
                  <a:extLst>
                    <a:ext uri="{FF2B5EF4-FFF2-40B4-BE49-F238E27FC236}">
                      <a16:creationId xmlns:a16="http://schemas.microsoft.com/office/drawing/2014/main" id="{89436A33-055D-8449-B1A3-52676779FE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" y="2832"/>
                  <a:ext cx="4" cy="7"/>
                </a:xfrm>
                <a:custGeom>
                  <a:avLst/>
                  <a:gdLst>
                    <a:gd name="T0" fmla="*/ 4 w 4"/>
                    <a:gd name="T1" fmla="*/ 7 h 7"/>
                    <a:gd name="T2" fmla="*/ 4 w 4"/>
                    <a:gd name="T3" fmla="*/ 7 h 7"/>
                    <a:gd name="T4" fmla="*/ 3 w 4"/>
                    <a:gd name="T5" fmla="*/ 5 h 7"/>
                    <a:gd name="T6" fmla="*/ 3 w 4"/>
                    <a:gd name="T7" fmla="*/ 5 h 7"/>
                    <a:gd name="T8" fmla="*/ 2 w 4"/>
                    <a:gd name="T9" fmla="*/ 4 h 7"/>
                    <a:gd name="T10" fmla="*/ 2 w 4"/>
                    <a:gd name="T11" fmla="*/ 3 h 7"/>
                    <a:gd name="T12" fmla="*/ 1 w 4"/>
                    <a:gd name="T13" fmla="*/ 1 h 7"/>
                    <a:gd name="T14" fmla="*/ 0 w 4"/>
                    <a:gd name="T15" fmla="*/ 0 h 7"/>
                    <a:gd name="T16" fmla="*/ 0 w 4"/>
                    <a:gd name="T17" fmla="*/ 0 h 7"/>
                    <a:gd name="T18" fmla="*/ 0 w 4"/>
                    <a:gd name="T19" fmla="*/ 2 h 7"/>
                    <a:gd name="T20" fmla="*/ 0 w 4"/>
                    <a:gd name="T21" fmla="*/ 2 h 7"/>
                    <a:gd name="T22" fmla="*/ 0 w 4"/>
                    <a:gd name="T23" fmla="*/ 3 h 7"/>
                    <a:gd name="T24" fmla="*/ 0 w 4"/>
                    <a:gd name="T25" fmla="*/ 3 h 7"/>
                    <a:gd name="T26" fmla="*/ 0 w 4"/>
                    <a:gd name="T27" fmla="*/ 4 h 7"/>
                    <a:gd name="T28" fmla="*/ 3 w 4"/>
                    <a:gd name="T29" fmla="*/ 7 h 7"/>
                    <a:gd name="T30" fmla="*/ 4 w 4"/>
                    <a:gd name="T31" fmla="*/ 7 h 7"/>
                    <a:gd name="T32" fmla="*/ 4 w 4"/>
                    <a:gd name="T3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" h="7">
                      <a:moveTo>
                        <a:pt x="4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6"/>
                        <a:pt x="4" y="6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4"/>
                        <a:pt x="3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5"/>
                        <a:pt x="2" y="6"/>
                        <a:pt x="3" y="7"/>
                      </a:cubicBezTo>
                      <a:cubicBezTo>
                        <a:pt x="3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97" name="Freeform 1364">
                  <a:extLst>
                    <a:ext uri="{FF2B5EF4-FFF2-40B4-BE49-F238E27FC236}">
                      <a16:creationId xmlns:a16="http://schemas.microsoft.com/office/drawing/2014/main" id="{581988BA-62FC-9243-8655-F2377C8CCC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3" y="2847"/>
                  <a:ext cx="76" cy="105"/>
                </a:xfrm>
                <a:custGeom>
                  <a:avLst/>
                  <a:gdLst>
                    <a:gd name="T0" fmla="*/ 32 w 79"/>
                    <a:gd name="T1" fmla="*/ 104 h 110"/>
                    <a:gd name="T2" fmla="*/ 33 w 79"/>
                    <a:gd name="T3" fmla="*/ 104 h 110"/>
                    <a:gd name="T4" fmla="*/ 49 w 79"/>
                    <a:gd name="T5" fmla="*/ 105 h 110"/>
                    <a:gd name="T6" fmla="*/ 50 w 79"/>
                    <a:gd name="T7" fmla="*/ 105 h 110"/>
                    <a:gd name="T8" fmla="*/ 53 w 79"/>
                    <a:gd name="T9" fmla="*/ 105 h 110"/>
                    <a:gd name="T10" fmla="*/ 55 w 79"/>
                    <a:gd name="T11" fmla="*/ 105 h 110"/>
                    <a:gd name="T12" fmla="*/ 58 w 79"/>
                    <a:gd name="T13" fmla="*/ 105 h 110"/>
                    <a:gd name="T14" fmla="*/ 63 w 79"/>
                    <a:gd name="T15" fmla="*/ 105 h 110"/>
                    <a:gd name="T16" fmla="*/ 77 w 79"/>
                    <a:gd name="T17" fmla="*/ 110 h 110"/>
                    <a:gd name="T18" fmla="*/ 79 w 79"/>
                    <a:gd name="T19" fmla="*/ 103 h 110"/>
                    <a:gd name="T20" fmla="*/ 78 w 79"/>
                    <a:gd name="T21" fmla="*/ 102 h 110"/>
                    <a:gd name="T22" fmla="*/ 77 w 79"/>
                    <a:gd name="T23" fmla="*/ 101 h 110"/>
                    <a:gd name="T24" fmla="*/ 70 w 79"/>
                    <a:gd name="T25" fmla="*/ 95 h 110"/>
                    <a:gd name="T26" fmla="*/ 67 w 79"/>
                    <a:gd name="T27" fmla="*/ 90 h 110"/>
                    <a:gd name="T28" fmla="*/ 66 w 79"/>
                    <a:gd name="T29" fmla="*/ 84 h 110"/>
                    <a:gd name="T30" fmla="*/ 62 w 79"/>
                    <a:gd name="T31" fmla="*/ 68 h 110"/>
                    <a:gd name="T32" fmla="*/ 63 w 79"/>
                    <a:gd name="T33" fmla="*/ 59 h 110"/>
                    <a:gd name="T34" fmla="*/ 67 w 79"/>
                    <a:gd name="T35" fmla="*/ 51 h 110"/>
                    <a:gd name="T36" fmla="*/ 69 w 79"/>
                    <a:gd name="T37" fmla="*/ 49 h 110"/>
                    <a:gd name="T38" fmla="*/ 70 w 79"/>
                    <a:gd name="T39" fmla="*/ 47 h 110"/>
                    <a:gd name="T40" fmla="*/ 72 w 79"/>
                    <a:gd name="T41" fmla="*/ 46 h 110"/>
                    <a:gd name="T42" fmla="*/ 71 w 79"/>
                    <a:gd name="T43" fmla="*/ 45 h 110"/>
                    <a:gd name="T44" fmla="*/ 70 w 79"/>
                    <a:gd name="T45" fmla="*/ 42 h 110"/>
                    <a:gd name="T46" fmla="*/ 64 w 79"/>
                    <a:gd name="T47" fmla="*/ 33 h 110"/>
                    <a:gd name="T48" fmla="*/ 58 w 79"/>
                    <a:gd name="T49" fmla="*/ 27 h 110"/>
                    <a:gd name="T50" fmla="*/ 57 w 79"/>
                    <a:gd name="T51" fmla="*/ 21 h 110"/>
                    <a:gd name="T52" fmla="*/ 64 w 79"/>
                    <a:gd name="T53" fmla="*/ 17 h 110"/>
                    <a:gd name="T54" fmla="*/ 70 w 79"/>
                    <a:gd name="T55" fmla="*/ 17 h 110"/>
                    <a:gd name="T56" fmla="*/ 66 w 79"/>
                    <a:gd name="T57" fmla="*/ 2 h 110"/>
                    <a:gd name="T58" fmla="*/ 66 w 79"/>
                    <a:gd name="T59" fmla="*/ 0 h 110"/>
                    <a:gd name="T60" fmla="*/ 66 w 79"/>
                    <a:gd name="T61" fmla="*/ 1 h 110"/>
                    <a:gd name="T62" fmla="*/ 59 w 79"/>
                    <a:gd name="T63" fmla="*/ 6 h 110"/>
                    <a:gd name="T64" fmla="*/ 49 w 79"/>
                    <a:gd name="T65" fmla="*/ 26 h 110"/>
                    <a:gd name="T66" fmla="*/ 49 w 79"/>
                    <a:gd name="T67" fmla="*/ 30 h 110"/>
                    <a:gd name="T68" fmla="*/ 43 w 79"/>
                    <a:gd name="T69" fmla="*/ 37 h 110"/>
                    <a:gd name="T70" fmla="*/ 34 w 79"/>
                    <a:gd name="T71" fmla="*/ 57 h 110"/>
                    <a:gd name="T72" fmla="*/ 26 w 79"/>
                    <a:gd name="T73" fmla="*/ 59 h 110"/>
                    <a:gd name="T74" fmla="*/ 15 w 79"/>
                    <a:gd name="T75" fmla="*/ 56 h 110"/>
                    <a:gd name="T76" fmla="*/ 3 w 79"/>
                    <a:gd name="T77" fmla="*/ 68 h 110"/>
                    <a:gd name="T78" fmla="*/ 2 w 79"/>
                    <a:gd name="T79" fmla="*/ 69 h 110"/>
                    <a:gd name="T80" fmla="*/ 2 w 79"/>
                    <a:gd name="T81" fmla="*/ 70 h 110"/>
                    <a:gd name="T82" fmla="*/ 2 w 79"/>
                    <a:gd name="T83" fmla="*/ 71 h 110"/>
                    <a:gd name="T84" fmla="*/ 2 w 79"/>
                    <a:gd name="T85" fmla="*/ 72 h 110"/>
                    <a:gd name="T86" fmla="*/ 1 w 79"/>
                    <a:gd name="T87" fmla="*/ 74 h 110"/>
                    <a:gd name="T88" fmla="*/ 1 w 79"/>
                    <a:gd name="T89" fmla="*/ 76 h 110"/>
                    <a:gd name="T90" fmla="*/ 0 w 79"/>
                    <a:gd name="T91" fmla="*/ 78 h 110"/>
                    <a:gd name="T92" fmla="*/ 3 w 79"/>
                    <a:gd name="T93" fmla="*/ 82 h 110"/>
                    <a:gd name="T94" fmla="*/ 6 w 79"/>
                    <a:gd name="T95" fmla="*/ 85 h 110"/>
                    <a:gd name="T96" fmla="*/ 12 w 79"/>
                    <a:gd name="T97" fmla="*/ 85 h 110"/>
                    <a:gd name="T98" fmla="*/ 15 w 79"/>
                    <a:gd name="T99" fmla="*/ 100 h 110"/>
                    <a:gd name="T100" fmla="*/ 27 w 79"/>
                    <a:gd name="T101" fmla="*/ 106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9" h="110">
                      <a:moveTo>
                        <a:pt x="32" y="104"/>
                      </a:moveTo>
                      <a:cubicBezTo>
                        <a:pt x="32" y="104"/>
                        <a:pt x="32" y="104"/>
                        <a:pt x="32" y="104"/>
                      </a:cubicBezTo>
                      <a:cubicBezTo>
                        <a:pt x="32" y="104"/>
                        <a:pt x="32" y="104"/>
                        <a:pt x="32" y="104"/>
                      </a:cubicBezTo>
                      <a:cubicBezTo>
                        <a:pt x="33" y="104"/>
                        <a:pt x="33" y="104"/>
                        <a:pt x="33" y="104"/>
                      </a:cubicBezTo>
                      <a:cubicBezTo>
                        <a:pt x="33" y="104"/>
                        <a:pt x="33" y="104"/>
                        <a:pt x="33" y="104"/>
                      </a:cubicBezTo>
                      <a:cubicBezTo>
                        <a:pt x="35" y="104"/>
                        <a:pt x="42" y="105"/>
                        <a:pt x="49" y="105"/>
                      </a:cubicBezTo>
                      <a:cubicBezTo>
                        <a:pt x="49" y="105"/>
                        <a:pt x="50" y="105"/>
                        <a:pt x="50" y="105"/>
                      </a:cubicBezTo>
                      <a:cubicBezTo>
                        <a:pt x="50" y="105"/>
                        <a:pt x="50" y="105"/>
                        <a:pt x="50" y="105"/>
                      </a:cubicBezTo>
                      <a:cubicBezTo>
                        <a:pt x="51" y="105"/>
                        <a:pt x="52" y="105"/>
                        <a:pt x="52" y="105"/>
                      </a:cubicBezTo>
                      <a:cubicBezTo>
                        <a:pt x="52" y="105"/>
                        <a:pt x="53" y="105"/>
                        <a:pt x="53" y="105"/>
                      </a:cubicBezTo>
                      <a:cubicBezTo>
                        <a:pt x="53" y="105"/>
                        <a:pt x="54" y="105"/>
                        <a:pt x="54" y="105"/>
                      </a:cubicBezTo>
                      <a:cubicBezTo>
                        <a:pt x="55" y="105"/>
                        <a:pt x="55" y="105"/>
                        <a:pt x="55" y="105"/>
                      </a:cubicBezTo>
                      <a:cubicBezTo>
                        <a:pt x="56" y="105"/>
                        <a:pt x="56" y="105"/>
                        <a:pt x="56" y="105"/>
                      </a:cubicBezTo>
                      <a:cubicBezTo>
                        <a:pt x="57" y="105"/>
                        <a:pt x="57" y="105"/>
                        <a:pt x="58" y="105"/>
                      </a:cubicBezTo>
                      <a:cubicBezTo>
                        <a:pt x="61" y="105"/>
                        <a:pt x="62" y="105"/>
                        <a:pt x="62" y="105"/>
                      </a:cubicBezTo>
                      <a:cubicBezTo>
                        <a:pt x="62" y="105"/>
                        <a:pt x="63" y="105"/>
                        <a:pt x="63" y="105"/>
                      </a:cubicBezTo>
                      <a:cubicBezTo>
                        <a:pt x="66" y="105"/>
                        <a:pt x="73" y="108"/>
                        <a:pt x="77" y="110"/>
                      </a:cubicBezTo>
                      <a:cubicBezTo>
                        <a:pt x="77" y="110"/>
                        <a:pt x="77" y="110"/>
                        <a:pt x="77" y="110"/>
                      </a:cubicBezTo>
                      <a:cubicBezTo>
                        <a:pt x="77" y="108"/>
                        <a:pt x="78" y="106"/>
                        <a:pt x="78" y="104"/>
                      </a:cubicBezTo>
                      <a:cubicBezTo>
                        <a:pt x="78" y="104"/>
                        <a:pt x="78" y="103"/>
                        <a:pt x="79" y="103"/>
                      </a:cubicBezTo>
                      <a:cubicBezTo>
                        <a:pt x="78" y="103"/>
                        <a:pt x="78" y="103"/>
                        <a:pt x="78" y="103"/>
                      </a:cubicBezTo>
                      <a:cubicBezTo>
                        <a:pt x="78" y="103"/>
                        <a:pt x="78" y="103"/>
                        <a:pt x="78" y="102"/>
                      </a:cubicBezTo>
                      <a:cubicBezTo>
                        <a:pt x="78" y="102"/>
                        <a:pt x="78" y="102"/>
                        <a:pt x="78" y="102"/>
                      </a:cubicBezTo>
                      <a:cubicBezTo>
                        <a:pt x="77" y="102"/>
                        <a:pt x="77" y="102"/>
                        <a:pt x="77" y="101"/>
                      </a:cubicBezTo>
                      <a:cubicBezTo>
                        <a:pt x="77" y="101"/>
                        <a:pt x="75" y="99"/>
                        <a:pt x="74" y="98"/>
                      </a:cubicBezTo>
                      <a:cubicBezTo>
                        <a:pt x="73" y="97"/>
                        <a:pt x="71" y="96"/>
                        <a:pt x="70" y="95"/>
                      </a:cubicBezTo>
                      <a:cubicBezTo>
                        <a:pt x="68" y="92"/>
                        <a:pt x="68" y="91"/>
                        <a:pt x="68" y="91"/>
                      </a:cubicBezTo>
                      <a:cubicBezTo>
                        <a:pt x="67" y="90"/>
                        <a:pt x="67" y="90"/>
                        <a:pt x="67" y="90"/>
                      </a:cubicBezTo>
                      <a:cubicBezTo>
                        <a:pt x="67" y="89"/>
                        <a:pt x="67" y="89"/>
                        <a:pt x="67" y="89"/>
                      </a:cubicBezTo>
                      <a:cubicBezTo>
                        <a:pt x="67" y="89"/>
                        <a:pt x="68" y="86"/>
                        <a:pt x="66" y="84"/>
                      </a:cubicBezTo>
                      <a:cubicBezTo>
                        <a:pt x="64" y="81"/>
                        <a:pt x="62" y="78"/>
                        <a:pt x="62" y="74"/>
                      </a:cubicBezTo>
                      <a:cubicBezTo>
                        <a:pt x="62" y="72"/>
                        <a:pt x="62" y="70"/>
                        <a:pt x="62" y="68"/>
                      </a:cubicBezTo>
                      <a:cubicBezTo>
                        <a:pt x="61" y="67"/>
                        <a:pt x="61" y="66"/>
                        <a:pt x="61" y="65"/>
                      </a:cubicBezTo>
                      <a:cubicBezTo>
                        <a:pt x="61" y="63"/>
                        <a:pt x="62" y="61"/>
                        <a:pt x="63" y="59"/>
                      </a:cubicBezTo>
                      <a:cubicBezTo>
                        <a:pt x="65" y="57"/>
                        <a:pt x="66" y="55"/>
                        <a:pt x="66" y="53"/>
                      </a:cubicBezTo>
                      <a:cubicBezTo>
                        <a:pt x="67" y="52"/>
                        <a:pt x="67" y="51"/>
                        <a:pt x="67" y="51"/>
                      </a:cubicBezTo>
                      <a:cubicBezTo>
                        <a:pt x="68" y="50"/>
                        <a:pt x="68" y="50"/>
                        <a:pt x="68" y="50"/>
                      </a:cubicBezTo>
                      <a:cubicBezTo>
                        <a:pt x="68" y="50"/>
                        <a:pt x="68" y="49"/>
                        <a:pt x="69" y="49"/>
                      </a:cubicBezTo>
                      <a:cubicBezTo>
                        <a:pt x="69" y="49"/>
                        <a:pt x="69" y="48"/>
                        <a:pt x="69" y="48"/>
                      </a:cubicBezTo>
                      <a:cubicBezTo>
                        <a:pt x="70" y="48"/>
                        <a:pt x="70" y="47"/>
                        <a:pt x="70" y="47"/>
                      </a:cubicBezTo>
                      <a:cubicBezTo>
                        <a:pt x="71" y="47"/>
                        <a:pt x="71" y="47"/>
                        <a:pt x="71" y="46"/>
                      </a:cubicBezTo>
                      <a:cubicBezTo>
                        <a:pt x="71" y="46"/>
                        <a:pt x="71" y="46"/>
                        <a:pt x="72" y="46"/>
                      </a:cubicBezTo>
                      <a:cubicBezTo>
                        <a:pt x="72" y="46"/>
                        <a:pt x="72" y="46"/>
                        <a:pt x="71" y="46"/>
                      </a:cubicBezTo>
                      <a:cubicBezTo>
                        <a:pt x="71" y="46"/>
                        <a:pt x="71" y="45"/>
                        <a:pt x="71" y="45"/>
                      </a:cubicBezTo>
                      <a:cubicBezTo>
                        <a:pt x="71" y="44"/>
                        <a:pt x="71" y="44"/>
                        <a:pt x="70" y="43"/>
                      </a:cubicBezTo>
                      <a:cubicBezTo>
                        <a:pt x="70" y="43"/>
                        <a:pt x="70" y="43"/>
                        <a:pt x="70" y="42"/>
                      </a:cubicBezTo>
                      <a:cubicBezTo>
                        <a:pt x="70" y="41"/>
                        <a:pt x="69" y="40"/>
                        <a:pt x="69" y="39"/>
                      </a:cubicBezTo>
                      <a:cubicBezTo>
                        <a:pt x="68" y="36"/>
                        <a:pt x="66" y="35"/>
                        <a:pt x="64" y="33"/>
                      </a:cubicBezTo>
                      <a:cubicBezTo>
                        <a:pt x="63" y="32"/>
                        <a:pt x="61" y="31"/>
                        <a:pt x="60" y="30"/>
                      </a:cubicBezTo>
                      <a:cubicBezTo>
                        <a:pt x="59" y="29"/>
                        <a:pt x="58" y="28"/>
                        <a:pt x="58" y="27"/>
                      </a:cubicBezTo>
                      <a:cubicBezTo>
                        <a:pt x="57" y="26"/>
                        <a:pt x="56" y="24"/>
                        <a:pt x="56" y="23"/>
                      </a:cubicBezTo>
                      <a:cubicBezTo>
                        <a:pt x="56" y="22"/>
                        <a:pt x="57" y="22"/>
                        <a:pt x="57" y="21"/>
                      </a:cubicBezTo>
                      <a:cubicBezTo>
                        <a:pt x="57" y="21"/>
                        <a:pt x="57" y="21"/>
                        <a:pt x="57" y="21"/>
                      </a:cubicBezTo>
                      <a:cubicBezTo>
                        <a:pt x="57" y="17"/>
                        <a:pt x="62" y="17"/>
                        <a:pt x="64" y="17"/>
                      </a:cubicBezTo>
                      <a:cubicBezTo>
                        <a:pt x="66" y="17"/>
                        <a:pt x="67" y="17"/>
                        <a:pt x="69" y="17"/>
                      </a:cubicBezTo>
                      <a:cubicBezTo>
                        <a:pt x="69" y="17"/>
                        <a:pt x="70" y="17"/>
                        <a:pt x="70" y="17"/>
                      </a:cubicBezTo>
                      <a:cubicBezTo>
                        <a:pt x="68" y="14"/>
                        <a:pt x="66" y="8"/>
                        <a:pt x="66" y="3"/>
                      </a:cubicBezTo>
                      <a:cubicBezTo>
                        <a:pt x="66" y="3"/>
                        <a:pt x="66" y="2"/>
                        <a:pt x="66" y="2"/>
                      </a:cubicBezTo>
                      <a:cubicBezTo>
                        <a:pt x="66" y="1"/>
                        <a:pt x="66" y="1"/>
                        <a:pt x="66" y="1"/>
                      </a:cubicBezTo>
                      <a:cubicBezTo>
                        <a:pt x="66" y="1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1"/>
                      </a:cubicBezTo>
                      <a:cubicBezTo>
                        <a:pt x="66" y="4"/>
                        <a:pt x="62" y="5"/>
                        <a:pt x="60" y="5"/>
                      </a:cubicBezTo>
                      <a:cubicBezTo>
                        <a:pt x="60" y="5"/>
                        <a:pt x="59" y="6"/>
                        <a:pt x="59" y="6"/>
                      </a:cubicBezTo>
                      <a:cubicBezTo>
                        <a:pt x="58" y="7"/>
                        <a:pt x="53" y="15"/>
                        <a:pt x="53" y="16"/>
                      </a:cubicBezTo>
                      <a:cubicBezTo>
                        <a:pt x="53" y="18"/>
                        <a:pt x="52" y="25"/>
                        <a:pt x="49" y="26"/>
                      </a:cubicBezTo>
                      <a:cubicBezTo>
                        <a:pt x="49" y="26"/>
                        <a:pt x="49" y="28"/>
                        <a:pt x="49" y="29"/>
                      </a:cubicBezTo>
                      <a:cubicBezTo>
                        <a:pt x="49" y="30"/>
                        <a:pt x="49" y="30"/>
                        <a:pt x="49" y="30"/>
                      </a:cubicBezTo>
                      <a:cubicBezTo>
                        <a:pt x="49" y="32"/>
                        <a:pt x="47" y="33"/>
                        <a:pt x="46" y="34"/>
                      </a:cubicBezTo>
                      <a:cubicBezTo>
                        <a:pt x="45" y="35"/>
                        <a:pt x="43" y="36"/>
                        <a:pt x="43" y="37"/>
                      </a:cubicBezTo>
                      <a:cubicBezTo>
                        <a:pt x="43" y="39"/>
                        <a:pt x="41" y="44"/>
                        <a:pt x="36" y="53"/>
                      </a:cubicBezTo>
                      <a:cubicBezTo>
                        <a:pt x="34" y="57"/>
                        <a:pt x="34" y="57"/>
                        <a:pt x="34" y="57"/>
                      </a:cubicBezTo>
                      <a:cubicBezTo>
                        <a:pt x="32" y="60"/>
                        <a:pt x="31" y="62"/>
                        <a:pt x="29" y="62"/>
                      </a:cubicBezTo>
                      <a:cubicBezTo>
                        <a:pt x="28" y="62"/>
                        <a:pt x="27" y="62"/>
                        <a:pt x="26" y="59"/>
                      </a:cubicBezTo>
                      <a:cubicBezTo>
                        <a:pt x="26" y="57"/>
                        <a:pt x="23" y="55"/>
                        <a:pt x="22" y="55"/>
                      </a:cubicBezTo>
                      <a:cubicBezTo>
                        <a:pt x="19" y="57"/>
                        <a:pt x="17" y="56"/>
                        <a:pt x="15" y="56"/>
                      </a:cubicBezTo>
                      <a:cubicBezTo>
                        <a:pt x="15" y="56"/>
                        <a:pt x="15" y="56"/>
                        <a:pt x="15" y="56"/>
                      </a:cubicBezTo>
                      <a:cubicBezTo>
                        <a:pt x="13" y="57"/>
                        <a:pt x="8" y="62"/>
                        <a:pt x="3" y="68"/>
                      </a:cubicBezTo>
                      <a:cubicBezTo>
                        <a:pt x="3" y="68"/>
                        <a:pt x="3" y="68"/>
                        <a:pt x="3" y="68"/>
                      </a:cubicBezTo>
                      <a:cubicBezTo>
                        <a:pt x="3" y="68"/>
                        <a:pt x="3" y="69"/>
                        <a:pt x="2" y="69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2" y="69"/>
                        <a:pt x="2" y="70"/>
                        <a:pt x="2" y="70"/>
                      </a:cubicBezTo>
                      <a:cubicBezTo>
                        <a:pt x="2" y="70"/>
                        <a:pt x="2" y="70"/>
                        <a:pt x="2" y="70"/>
                      </a:cubicBezTo>
                      <a:cubicBezTo>
                        <a:pt x="2" y="71"/>
                        <a:pt x="2" y="71"/>
                        <a:pt x="2" y="71"/>
                      </a:cubicBezTo>
                      <a:cubicBezTo>
                        <a:pt x="2" y="71"/>
                        <a:pt x="2" y="72"/>
                        <a:pt x="2" y="72"/>
                      </a:cubicBezTo>
                      <a:cubicBezTo>
                        <a:pt x="2" y="72"/>
                        <a:pt x="2" y="72"/>
                        <a:pt x="2" y="72"/>
                      </a:cubicBezTo>
                      <a:cubicBezTo>
                        <a:pt x="2" y="73"/>
                        <a:pt x="1" y="73"/>
                        <a:pt x="1" y="73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5"/>
                        <a:pt x="1" y="75"/>
                      </a:cubicBezTo>
                      <a:cubicBezTo>
                        <a:pt x="1" y="75"/>
                        <a:pt x="1" y="76"/>
                        <a:pt x="1" y="76"/>
                      </a:cubicBezTo>
                      <a:cubicBezTo>
                        <a:pt x="1" y="76"/>
                        <a:pt x="0" y="77"/>
                        <a:pt x="0" y="77"/>
                      </a:cubicBezTo>
                      <a:cubicBezTo>
                        <a:pt x="0" y="77"/>
                        <a:pt x="0" y="77"/>
                        <a:pt x="0" y="78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1" y="79"/>
                        <a:pt x="2" y="80"/>
                        <a:pt x="3" y="82"/>
                      </a:cubicBezTo>
                      <a:cubicBezTo>
                        <a:pt x="3" y="82"/>
                        <a:pt x="3" y="83"/>
                        <a:pt x="4" y="84"/>
                      </a:cubicBezTo>
                      <a:cubicBezTo>
                        <a:pt x="4" y="84"/>
                        <a:pt x="5" y="85"/>
                        <a:pt x="6" y="85"/>
                      </a:cubicBezTo>
                      <a:cubicBezTo>
                        <a:pt x="7" y="85"/>
                        <a:pt x="7" y="85"/>
                        <a:pt x="8" y="85"/>
                      </a:cubicBezTo>
                      <a:cubicBezTo>
                        <a:pt x="10" y="84"/>
                        <a:pt x="11" y="84"/>
                        <a:pt x="12" y="85"/>
                      </a:cubicBezTo>
                      <a:cubicBezTo>
                        <a:pt x="15" y="87"/>
                        <a:pt x="17" y="96"/>
                        <a:pt x="16" y="98"/>
                      </a:cubicBezTo>
                      <a:cubicBezTo>
                        <a:pt x="16" y="99"/>
                        <a:pt x="16" y="100"/>
                        <a:pt x="15" y="100"/>
                      </a:cubicBezTo>
                      <a:cubicBezTo>
                        <a:pt x="15" y="102"/>
                        <a:pt x="14" y="104"/>
                        <a:pt x="14" y="106"/>
                      </a:cubicBezTo>
                      <a:cubicBezTo>
                        <a:pt x="27" y="106"/>
                        <a:pt x="27" y="106"/>
                        <a:pt x="27" y="106"/>
                      </a:cubicBezTo>
                      <a:cubicBezTo>
                        <a:pt x="32" y="104"/>
                        <a:pt x="32" y="104"/>
                        <a:pt x="32" y="1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98" name="Freeform 1365">
                  <a:extLst>
                    <a:ext uri="{FF2B5EF4-FFF2-40B4-BE49-F238E27FC236}">
                      <a16:creationId xmlns:a16="http://schemas.microsoft.com/office/drawing/2014/main" id="{499AFFB6-B2FE-6740-B97A-8B230FC2B1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9" y="2893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99" name="Freeform 1366">
                  <a:extLst>
                    <a:ext uri="{FF2B5EF4-FFF2-40B4-BE49-F238E27FC236}">
                      <a16:creationId xmlns:a16="http://schemas.microsoft.com/office/drawing/2014/main" id="{1240215C-040B-094A-9F26-29241E7713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8" y="294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00" name="Freeform 1367">
                  <a:extLst>
                    <a:ext uri="{FF2B5EF4-FFF2-40B4-BE49-F238E27FC236}">
                      <a16:creationId xmlns:a16="http://schemas.microsoft.com/office/drawing/2014/main" id="{4184693A-C5D7-BE43-B699-5E223FC8F0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0" y="2891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01" name="Freeform 1368">
                  <a:extLst>
                    <a:ext uri="{FF2B5EF4-FFF2-40B4-BE49-F238E27FC236}">
                      <a16:creationId xmlns:a16="http://schemas.microsoft.com/office/drawing/2014/main" id="{48D06FD9-70C5-7547-8028-1164EB1758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7" y="2943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02" name="Freeform 1369">
                  <a:extLst>
                    <a:ext uri="{FF2B5EF4-FFF2-40B4-BE49-F238E27FC236}">
                      <a16:creationId xmlns:a16="http://schemas.microsoft.com/office/drawing/2014/main" id="{3E0C28A8-8BA4-484F-A0E4-3866F77F3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7" y="289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03" name="Freeform 1370">
                  <a:extLst>
                    <a:ext uri="{FF2B5EF4-FFF2-40B4-BE49-F238E27FC236}">
                      <a16:creationId xmlns:a16="http://schemas.microsoft.com/office/drawing/2014/main" id="{F66E3922-A36A-6C4D-8C91-FB7A55FB42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" y="283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04" name="Freeform 1371">
                  <a:extLst>
                    <a:ext uri="{FF2B5EF4-FFF2-40B4-BE49-F238E27FC236}">
                      <a16:creationId xmlns:a16="http://schemas.microsoft.com/office/drawing/2014/main" id="{82C4245F-CC63-254C-A9AA-38E15A6645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6" y="284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05" name="Freeform 1372">
                  <a:extLst>
                    <a:ext uri="{FF2B5EF4-FFF2-40B4-BE49-F238E27FC236}">
                      <a16:creationId xmlns:a16="http://schemas.microsoft.com/office/drawing/2014/main" id="{7F35C559-8E98-A34B-A78A-B87407A018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" y="283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06" name="Freeform 1373">
                  <a:extLst>
                    <a:ext uri="{FF2B5EF4-FFF2-40B4-BE49-F238E27FC236}">
                      <a16:creationId xmlns:a16="http://schemas.microsoft.com/office/drawing/2014/main" id="{A6F2667D-2172-A746-92DD-D5F52ACE67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" y="283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  <a:gd name="T3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07" name="Freeform 1374">
                  <a:extLst>
                    <a:ext uri="{FF2B5EF4-FFF2-40B4-BE49-F238E27FC236}">
                      <a16:creationId xmlns:a16="http://schemas.microsoft.com/office/drawing/2014/main" id="{EF47630B-AB7A-9148-85F9-625C22C974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29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08" name="Freeform 1375">
                  <a:extLst>
                    <a:ext uri="{FF2B5EF4-FFF2-40B4-BE49-F238E27FC236}">
                      <a16:creationId xmlns:a16="http://schemas.microsoft.com/office/drawing/2014/main" id="{5F1E2A1C-B79A-9749-B47C-93AADE73FF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4" y="291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09" name="Freeform 1376">
                  <a:extLst>
                    <a:ext uri="{FF2B5EF4-FFF2-40B4-BE49-F238E27FC236}">
                      <a16:creationId xmlns:a16="http://schemas.microsoft.com/office/drawing/2014/main" id="{C8C7DAE5-2DED-804C-AF31-548C6F8CBF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3" y="2920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10" name="Freeform 1377">
                  <a:extLst>
                    <a:ext uri="{FF2B5EF4-FFF2-40B4-BE49-F238E27FC236}">
                      <a16:creationId xmlns:a16="http://schemas.microsoft.com/office/drawing/2014/main" id="{25845DD5-8F22-AA48-AF77-2992DE60FF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1" y="2897"/>
                  <a:ext cx="7" cy="9"/>
                </a:xfrm>
                <a:custGeom>
                  <a:avLst/>
                  <a:gdLst>
                    <a:gd name="T0" fmla="*/ 5 w 7"/>
                    <a:gd name="T1" fmla="*/ 4 h 9"/>
                    <a:gd name="T2" fmla="*/ 7 w 7"/>
                    <a:gd name="T3" fmla="*/ 0 h 9"/>
                    <a:gd name="T4" fmla="*/ 5 w 7"/>
                    <a:gd name="T5" fmla="*/ 4 h 9"/>
                    <a:gd name="T6" fmla="*/ 0 w 7"/>
                    <a:gd name="T7" fmla="*/ 9 h 9"/>
                    <a:gd name="T8" fmla="*/ 5 w 7"/>
                    <a:gd name="T9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9">
                      <a:moveTo>
                        <a:pt x="5" y="4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3" y="7"/>
                        <a:pt x="2" y="9"/>
                        <a:pt x="0" y="9"/>
                      </a:cubicBezTo>
                      <a:cubicBezTo>
                        <a:pt x="2" y="9"/>
                        <a:pt x="3" y="7"/>
                        <a:pt x="5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11" name="Freeform 1378">
                  <a:extLst>
                    <a:ext uri="{FF2B5EF4-FFF2-40B4-BE49-F238E27FC236}">
                      <a16:creationId xmlns:a16="http://schemas.microsoft.com/office/drawing/2014/main" id="{974D0B8D-C3E3-F64D-97BB-6A87A8CD58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4" y="291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12" name="Freeform 1379">
                  <a:extLst>
                    <a:ext uri="{FF2B5EF4-FFF2-40B4-BE49-F238E27FC236}">
                      <a16:creationId xmlns:a16="http://schemas.microsoft.com/office/drawing/2014/main" id="{D85E7940-8F37-DC4D-95B4-72D36E26CF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291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13" name="Freeform 1380">
                  <a:extLst>
                    <a:ext uri="{FF2B5EF4-FFF2-40B4-BE49-F238E27FC236}">
                      <a16:creationId xmlns:a16="http://schemas.microsoft.com/office/drawing/2014/main" id="{D00114C5-B669-4147-BDE4-C513406E54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291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14" name="Freeform 1381">
                  <a:extLst>
                    <a:ext uri="{FF2B5EF4-FFF2-40B4-BE49-F238E27FC236}">
                      <a16:creationId xmlns:a16="http://schemas.microsoft.com/office/drawing/2014/main" id="{8517C386-00E0-9A4E-9913-28032FD23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291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15" name="Freeform 1382">
                  <a:extLst>
                    <a:ext uri="{FF2B5EF4-FFF2-40B4-BE49-F238E27FC236}">
                      <a16:creationId xmlns:a16="http://schemas.microsoft.com/office/drawing/2014/main" id="{D504F94C-C695-554C-9FBF-4FDF4DF7CB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859"/>
                  <a:ext cx="61" cy="64"/>
                </a:xfrm>
                <a:custGeom>
                  <a:avLst/>
                  <a:gdLst>
                    <a:gd name="T0" fmla="*/ 59 w 64"/>
                    <a:gd name="T1" fmla="*/ 9 h 67"/>
                    <a:gd name="T2" fmla="*/ 56 w 64"/>
                    <a:gd name="T3" fmla="*/ 8 h 67"/>
                    <a:gd name="T4" fmla="*/ 45 w 64"/>
                    <a:gd name="T5" fmla="*/ 12 h 67"/>
                    <a:gd name="T6" fmla="*/ 35 w 64"/>
                    <a:gd name="T7" fmla="*/ 5 h 67"/>
                    <a:gd name="T8" fmla="*/ 34 w 64"/>
                    <a:gd name="T9" fmla="*/ 4 h 67"/>
                    <a:gd name="T10" fmla="*/ 33 w 64"/>
                    <a:gd name="T11" fmla="*/ 3 h 67"/>
                    <a:gd name="T12" fmla="*/ 32 w 64"/>
                    <a:gd name="T13" fmla="*/ 3 h 67"/>
                    <a:gd name="T14" fmla="*/ 31 w 64"/>
                    <a:gd name="T15" fmla="*/ 3 h 67"/>
                    <a:gd name="T16" fmla="*/ 30 w 64"/>
                    <a:gd name="T17" fmla="*/ 3 h 67"/>
                    <a:gd name="T18" fmla="*/ 23 w 64"/>
                    <a:gd name="T19" fmla="*/ 4 h 67"/>
                    <a:gd name="T20" fmla="*/ 21 w 64"/>
                    <a:gd name="T21" fmla="*/ 1 h 67"/>
                    <a:gd name="T22" fmla="*/ 11 w 64"/>
                    <a:gd name="T23" fmla="*/ 5 h 67"/>
                    <a:gd name="T24" fmla="*/ 5 w 64"/>
                    <a:gd name="T25" fmla="*/ 6 h 67"/>
                    <a:gd name="T26" fmla="*/ 5 w 64"/>
                    <a:gd name="T27" fmla="*/ 6 h 67"/>
                    <a:gd name="T28" fmla="*/ 4 w 64"/>
                    <a:gd name="T29" fmla="*/ 6 h 67"/>
                    <a:gd name="T30" fmla="*/ 4 w 64"/>
                    <a:gd name="T31" fmla="*/ 7 h 67"/>
                    <a:gd name="T32" fmla="*/ 4 w 64"/>
                    <a:gd name="T33" fmla="*/ 9 h 67"/>
                    <a:gd name="T34" fmla="*/ 4 w 64"/>
                    <a:gd name="T35" fmla="*/ 10 h 67"/>
                    <a:gd name="T36" fmla="*/ 7 w 64"/>
                    <a:gd name="T37" fmla="*/ 18 h 67"/>
                    <a:gd name="T38" fmla="*/ 8 w 64"/>
                    <a:gd name="T39" fmla="*/ 26 h 67"/>
                    <a:gd name="T40" fmla="*/ 3 w 64"/>
                    <a:gd name="T41" fmla="*/ 26 h 67"/>
                    <a:gd name="T42" fmla="*/ 4 w 64"/>
                    <a:gd name="T43" fmla="*/ 33 h 67"/>
                    <a:gd name="T44" fmla="*/ 2 w 64"/>
                    <a:gd name="T45" fmla="*/ 36 h 67"/>
                    <a:gd name="T46" fmla="*/ 1 w 64"/>
                    <a:gd name="T47" fmla="*/ 38 h 67"/>
                    <a:gd name="T48" fmla="*/ 2 w 64"/>
                    <a:gd name="T49" fmla="*/ 42 h 67"/>
                    <a:gd name="T50" fmla="*/ 3 w 64"/>
                    <a:gd name="T51" fmla="*/ 48 h 67"/>
                    <a:gd name="T52" fmla="*/ 13 w 64"/>
                    <a:gd name="T53" fmla="*/ 58 h 67"/>
                    <a:gd name="T54" fmla="*/ 11 w 64"/>
                    <a:gd name="T55" fmla="*/ 64 h 67"/>
                    <a:gd name="T56" fmla="*/ 10 w 64"/>
                    <a:gd name="T57" fmla="*/ 66 h 67"/>
                    <a:gd name="T58" fmla="*/ 22 w 64"/>
                    <a:gd name="T59" fmla="*/ 64 h 67"/>
                    <a:gd name="T60" fmla="*/ 61 w 64"/>
                    <a:gd name="T61" fmla="*/ 60 h 67"/>
                    <a:gd name="T62" fmla="*/ 61 w 64"/>
                    <a:gd name="T63" fmla="*/ 59 h 67"/>
                    <a:gd name="T64" fmla="*/ 61 w 64"/>
                    <a:gd name="T65" fmla="*/ 58 h 67"/>
                    <a:gd name="T66" fmla="*/ 56 w 64"/>
                    <a:gd name="T67" fmla="*/ 44 h 67"/>
                    <a:gd name="T68" fmla="*/ 60 w 64"/>
                    <a:gd name="T69" fmla="*/ 34 h 67"/>
                    <a:gd name="T70" fmla="*/ 64 w 64"/>
                    <a:gd name="T71" fmla="*/ 26 h 67"/>
                    <a:gd name="T72" fmla="*/ 64 w 64"/>
                    <a:gd name="T73" fmla="*/ 25 h 67"/>
                    <a:gd name="T74" fmla="*/ 64 w 64"/>
                    <a:gd name="T75" fmla="*/ 23 h 67"/>
                    <a:gd name="T76" fmla="*/ 64 w 64"/>
                    <a:gd name="T77" fmla="*/ 21 h 67"/>
                    <a:gd name="T78" fmla="*/ 63 w 64"/>
                    <a:gd name="T79" fmla="*/ 19 h 67"/>
                    <a:gd name="T80" fmla="*/ 63 w 64"/>
                    <a:gd name="T81" fmla="*/ 16 h 67"/>
                    <a:gd name="T82" fmla="*/ 62 w 64"/>
                    <a:gd name="T83" fmla="*/ 14 h 67"/>
                    <a:gd name="T84" fmla="*/ 61 w 64"/>
                    <a:gd name="T85" fmla="*/ 11 h 67"/>
                    <a:gd name="T86" fmla="*/ 61 w 64"/>
                    <a:gd name="T87" fmla="*/ 1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4" h="67">
                      <a:moveTo>
                        <a:pt x="60" y="10"/>
                      </a:moveTo>
                      <a:cubicBezTo>
                        <a:pt x="60" y="10"/>
                        <a:pt x="59" y="9"/>
                        <a:pt x="59" y="9"/>
                      </a:cubicBezTo>
                      <a:cubicBezTo>
                        <a:pt x="59" y="9"/>
                        <a:pt x="58" y="9"/>
                        <a:pt x="57" y="8"/>
                      </a:cubicBezTo>
                      <a:cubicBezTo>
                        <a:pt x="57" y="8"/>
                        <a:pt x="56" y="8"/>
                        <a:pt x="56" y="8"/>
                      </a:cubicBezTo>
                      <a:cubicBezTo>
                        <a:pt x="53" y="8"/>
                        <a:pt x="50" y="9"/>
                        <a:pt x="49" y="11"/>
                      </a:cubicBezTo>
                      <a:cubicBezTo>
                        <a:pt x="48" y="12"/>
                        <a:pt x="46" y="12"/>
                        <a:pt x="45" y="12"/>
                      </a:cubicBezTo>
                      <a:cubicBezTo>
                        <a:pt x="41" y="12"/>
                        <a:pt x="36" y="7"/>
                        <a:pt x="35" y="6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4" y="5"/>
                        <a:pt x="34" y="5"/>
                        <a:pt x="34" y="4"/>
                      </a:cubicBezTo>
                      <a:cubicBezTo>
                        <a:pt x="34" y="4"/>
                        <a:pt x="34" y="4"/>
                        <a:pt x="33" y="4"/>
                      </a:cubicBezTo>
                      <a:cubicBezTo>
                        <a:pt x="33" y="4"/>
                        <a:pt x="33" y="4"/>
                        <a:pt x="33" y="3"/>
                      </a:cubicBezTo>
                      <a:cubicBezTo>
                        <a:pt x="33" y="3"/>
                        <a:pt x="33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7" y="5"/>
                        <a:pt x="26" y="5"/>
                        <a:pt x="24" y="5"/>
                      </a:cubicBezTo>
                      <a:cubicBezTo>
                        <a:pt x="24" y="5"/>
                        <a:pt x="24" y="4"/>
                        <a:pt x="23" y="4"/>
                      </a:cubicBezTo>
                      <a:cubicBezTo>
                        <a:pt x="22" y="3"/>
                        <a:pt x="22" y="2"/>
                        <a:pt x="22" y="0"/>
                      </a:cubicBezTo>
                      <a:cubicBezTo>
                        <a:pt x="22" y="1"/>
                        <a:pt x="21" y="1"/>
                        <a:pt x="21" y="1"/>
                      </a:cubicBezTo>
                      <a:cubicBezTo>
                        <a:pt x="20" y="4"/>
                        <a:pt x="17" y="7"/>
                        <a:pt x="14" y="7"/>
                      </a:cubicBezTo>
                      <a:cubicBezTo>
                        <a:pt x="13" y="7"/>
                        <a:pt x="11" y="6"/>
                        <a:pt x="11" y="5"/>
                      </a:cubicBezTo>
                      <a:cubicBezTo>
                        <a:pt x="10" y="4"/>
                        <a:pt x="9" y="3"/>
                        <a:pt x="8" y="3"/>
                      </a:cubicBezTo>
                      <a:cubicBezTo>
                        <a:pt x="7" y="6"/>
                        <a:pt x="6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8"/>
                        <a:pt x="4" y="8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0"/>
                        <a:pt x="4" y="10"/>
                        <a:pt x="4" y="11"/>
                      </a:cubicBezTo>
                      <a:cubicBezTo>
                        <a:pt x="7" y="12"/>
                        <a:pt x="8" y="15"/>
                        <a:pt x="7" y="18"/>
                      </a:cubicBezTo>
                      <a:cubicBezTo>
                        <a:pt x="7" y="18"/>
                        <a:pt x="7" y="19"/>
                        <a:pt x="8" y="19"/>
                      </a:cubicBezTo>
                      <a:cubicBezTo>
                        <a:pt x="9" y="21"/>
                        <a:pt x="10" y="24"/>
                        <a:pt x="8" y="26"/>
                      </a:cubicBezTo>
                      <a:cubicBezTo>
                        <a:pt x="7" y="27"/>
                        <a:pt x="5" y="27"/>
                        <a:pt x="4" y="26"/>
                      </a:cubicBezTo>
                      <a:cubicBezTo>
                        <a:pt x="4" y="26"/>
                        <a:pt x="3" y="26"/>
                        <a:pt x="3" y="26"/>
                      </a:cubicBezTo>
                      <a:cubicBezTo>
                        <a:pt x="3" y="27"/>
                        <a:pt x="4" y="27"/>
                        <a:pt x="4" y="28"/>
                      </a:cubicBezTo>
                      <a:cubicBezTo>
                        <a:pt x="5" y="29"/>
                        <a:pt x="6" y="31"/>
                        <a:pt x="4" y="33"/>
                      </a:cubicBezTo>
                      <a:cubicBezTo>
                        <a:pt x="4" y="34"/>
                        <a:pt x="3" y="34"/>
                        <a:pt x="3" y="35"/>
                      </a:cubicBezTo>
                      <a:cubicBezTo>
                        <a:pt x="2" y="35"/>
                        <a:pt x="2" y="36"/>
                        <a:pt x="2" y="36"/>
                      </a:cubicBez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1" y="37"/>
                        <a:pt x="1" y="38"/>
                      </a:cubicBez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2" y="39"/>
                        <a:pt x="2" y="41"/>
                        <a:pt x="2" y="42"/>
                      </a:cubicBezTo>
                      <a:cubicBezTo>
                        <a:pt x="2" y="44"/>
                        <a:pt x="1" y="45"/>
                        <a:pt x="0" y="47"/>
                      </a:cubicBezTo>
                      <a:cubicBezTo>
                        <a:pt x="1" y="47"/>
                        <a:pt x="2" y="47"/>
                        <a:pt x="3" y="48"/>
                      </a:cubicBezTo>
                      <a:cubicBezTo>
                        <a:pt x="4" y="48"/>
                        <a:pt x="4" y="49"/>
                        <a:pt x="5" y="49"/>
                      </a:cubicBezTo>
                      <a:cubicBezTo>
                        <a:pt x="9" y="51"/>
                        <a:pt x="13" y="54"/>
                        <a:pt x="13" y="58"/>
                      </a:cubicBezTo>
                      <a:cubicBezTo>
                        <a:pt x="12" y="60"/>
                        <a:pt x="12" y="62"/>
                        <a:pt x="11" y="63"/>
                      </a:cubicBezTo>
                      <a:cubicBezTo>
                        <a:pt x="11" y="63"/>
                        <a:pt x="11" y="64"/>
                        <a:pt x="11" y="64"/>
                      </a:cubicBezTo>
                      <a:cubicBezTo>
                        <a:pt x="11" y="64"/>
                        <a:pt x="11" y="65"/>
                        <a:pt x="11" y="65"/>
                      </a:cubicBezTo>
                      <a:cubicBezTo>
                        <a:pt x="10" y="65"/>
                        <a:pt x="10" y="66"/>
                        <a:pt x="10" y="66"/>
                      </a:cubicBezTo>
                      <a:cubicBezTo>
                        <a:pt x="10" y="66"/>
                        <a:pt x="10" y="66"/>
                        <a:pt x="10" y="67"/>
                      </a:cubicBezTo>
                      <a:cubicBezTo>
                        <a:pt x="13" y="66"/>
                        <a:pt x="17" y="65"/>
                        <a:pt x="22" y="64"/>
                      </a:cubicBezTo>
                      <a:cubicBezTo>
                        <a:pt x="27" y="62"/>
                        <a:pt x="34" y="61"/>
                        <a:pt x="40" y="59"/>
                      </a:cubicBezTo>
                      <a:cubicBezTo>
                        <a:pt x="47" y="58"/>
                        <a:pt x="54" y="59"/>
                        <a:pt x="61" y="60"/>
                      </a:cubicBezTo>
                      <a:cubicBezTo>
                        <a:pt x="61" y="60"/>
                        <a:pt x="61" y="59"/>
                        <a:pt x="61" y="59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61" y="58"/>
                        <a:pt x="61" y="58"/>
                        <a:pt x="61" y="58"/>
                      </a:cubicBezTo>
                      <a:cubicBezTo>
                        <a:pt x="61" y="58"/>
                        <a:pt x="61" y="58"/>
                        <a:pt x="61" y="58"/>
                      </a:cubicBezTo>
                      <a:cubicBezTo>
                        <a:pt x="60" y="56"/>
                        <a:pt x="56" y="47"/>
                        <a:pt x="56" y="44"/>
                      </a:cubicBezTo>
                      <a:cubicBezTo>
                        <a:pt x="56" y="43"/>
                        <a:pt x="57" y="42"/>
                        <a:pt x="58" y="40"/>
                      </a:cubicBezTo>
                      <a:cubicBezTo>
                        <a:pt x="59" y="38"/>
                        <a:pt x="60" y="35"/>
                        <a:pt x="60" y="34"/>
                      </a:cubicBezTo>
                      <a:cubicBezTo>
                        <a:pt x="60" y="31"/>
                        <a:pt x="62" y="30"/>
                        <a:pt x="63" y="28"/>
                      </a:cubicBezTo>
                      <a:cubicBezTo>
                        <a:pt x="63" y="28"/>
                        <a:pt x="64" y="27"/>
                        <a:pt x="64" y="26"/>
                      </a:cubicBezTo>
                      <a:cubicBezTo>
                        <a:pt x="64" y="26"/>
                        <a:pt x="64" y="26"/>
                        <a:pt x="64" y="25"/>
                      </a:cubicBezTo>
                      <a:cubicBezTo>
                        <a:pt x="64" y="25"/>
                        <a:pt x="64" y="25"/>
                        <a:pt x="64" y="25"/>
                      </a:cubicBezTo>
                      <a:cubicBezTo>
                        <a:pt x="64" y="24"/>
                        <a:pt x="64" y="24"/>
                        <a:pt x="64" y="24"/>
                      </a:cubicBezTo>
                      <a:cubicBezTo>
                        <a:pt x="64" y="24"/>
                        <a:pt x="64" y="23"/>
                        <a:pt x="64" y="23"/>
                      </a:cubicBezTo>
                      <a:cubicBezTo>
                        <a:pt x="64" y="23"/>
                        <a:pt x="64" y="22"/>
                        <a:pt x="64" y="22"/>
                      </a:cubicBezTo>
                      <a:cubicBezTo>
                        <a:pt x="64" y="22"/>
                        <a:pt x="64" y="21"/>
                        <a:pt x="64" y="21"/>
                      </a:cubicBezTo>
                      <a:cubicBezTo>
                        <a:pt x="64" y="20"/>
                        <a:pt x="64" y="20"/>
                        <a:pt x="64" y="20"/>
                      </a:cubicBezTo>
                      <a:cubicBezTo>
                        <a:pt x="63" y="19"/>
                        <a:pt x="63" y="19"/>
                        <a:pt x="63" y="19"/>
                      </a:cubicBezTo>
                      <a:cubicBezTo>
                        <a:pt x="63" y="18"/>
                        <a:pt x="63" y="18"/>
                        <a:pt x="63" y="17"/>
                      </a:cubicBezTo>
                      <a:cubicBezTo>
                        <a:pt x="63" y="17"/>
                        <a:pt x="63" y="16"/>
                        <a:pt x="63" y="16"/>
                      </a:cubicBezTo>
                      <a:cubicBezTo>
                        <a:pt x="63" y="16"/>
                        <a:pt x="63" y="15"/>
                        <a:pt x="62" y="15"/>
                      </a:cubicBezTo>
                      <a:cubicBezTo>
                        <a:pt x="62" y="14"/>
                        <a:pt x="62" y="14"/>
                        <a:pt x="62" y="14"/>
                      </a:cubicBezTo>
                      <a:cubicBezTo>
                        <a:pt x="62" y="13"/>
                        <a:pt x="62" y="13"/>
                        <a:pt x="62" y="12"/>
                      </a:cubicBezTo>
                      <a:cubicBezTo>
                        <a:pt x="62" y="12"/>
                        <a:pt x="61" y="12"/>
                        <a:pt x="61" y="11"/>
                      </a:cubicBezTo>
                      <a:cubicBezTo>
                        <a:pt x="61" y="11"/>
                        <a:pt x="61" y="11"/>
                        <a:pt x="61" y="10"/>
                      </a:cubicBezTo>
                      <a:cubicBezTo>
                        <a:pt x="61" y="10"/>
                        <a:pt x="61" y="10"/>
                        <a:pt x="61" y="10"/>
                      </a:cubicBezTo>
                      <a:cubicBezTo>
                        <a:pt x="61" y="10"/>
                        <a:pt x="61" y="10"/>
                        <a:pt x="6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16" name="Freeform 1383">
                  <a:extLst>
                    <a:ext uri="{FF2B5EF4-FFF2-40B4-BE49-F238E27FC236}">
                      <a16:creationId xmlns:a16="http://schemas.microsoft.com/office/drawing/2014/main" id="{C763B689-BAD4-3942-8B6B-6B4AD4A67A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5" y="2855"/>
                  <a:ext cx="41" cy="65"/>
                </a:xfrm>
                <a:custGeom>
                  <a:avLst/>
                  <a:gdLst>
                    <a:gd name="T0" fmla="*/ 32 w 43"/>
                    <a:gd name="T1" fmla="*/ 2 h 68"/>
                    <a:gd name="T2" fmla="*/ 31 w 43"/>
                    <a:gd name="T3" fmla="*/ 2 h 68"/>
                    <a:gd name="T4" fmla="*/ 31 w 43"/>
                    <a:gd name="T5" fmla="*/ 2 h 68"/>
                    <a:gd name="T6" fmla="*/ 30 w 43"/>
                    <a:gd name="T7" fmla="*/ 2 h 68"/>
                    <a:gd name="T8" fmla="*/ 29 w 43"/>
                    <a:gd name="T9" fmla="*/ 1 h 68"/>
                    <a:gd name="T10" fmla="*/ 4 w 43"/>
                    <a:gd name="T11" fmla="*/ 1 h 68"/>
                    <a:gd name="T12" fmla="*/ 6 w 43"/>
                    <a:gd name="T13" fmla="*/ 11 h 68"/>
                    <a:gd name="T14" fmla="*/ 5 w 43"/>
                    <a:gd name="T15" fmla="*/ 13 h 68"/>
                    <a:gd name="T16" fmla="*/ 5 w 43"/>
                    <a:gd name="T17" fmla="*/ 14 h 68"/>
                    <a:gd name="T18" fmla="*/ 6 w 43"/>
                    <a:gd name="T19" fmla="*/ 17 h 68"/>
                    <a:gd name="T20" fmla="*/ 7 w 43"/>
                    <a:gd name="T21" fmla="*/ 19 h 68"/>
                    <a:gd name="T22" fmla="*/ 7 w 43"/>
                    <a:gd name="T23" fmla="*/ 22 h 68"/>
                    <a:gd name="T24" fmla="*/ 8 w 43"/>
                    <a:gd name="T25" fmla="*/ 24 h 68"/>
                    <a:gd name="T26" fmla="*/ 8 w 43"/>
                    <a:gd name="T27" fmla="*/ 27 h 68"/>
                    <a:gd name="T28" fmla="*/ 8 w 43"/>
                    <a:gd name="T29" fmla="*/ 29 h 68"/>
                    <a:gd name="T30" fmla="*/ 8 w 43"/>
                    <a:gd name="T31" fmla="*/ 30 h 68"/>
                    <a:gd name="T32" fmla="*/ 4 w 43"/>
                    <a:gd name="T33" fmla="*/ 37 h 68"/>
                    <a:gd name="T34" fmla="*/ 0 w 43"/>
                    <a:gd name="T35" fmla="*/ 49 h 68"/>
                    <a:gd name="T36" fmla="*/ 5 w 43"/>
                    <a:gd name="T37" fmla="*/ 61 h 68"/>
                    <a:gd name="T38" fmla="*/ 5 w 43"/>
                    <a:gd name="T39" fmla="*/ 63 h 68"/>
                    <a:gd name="T40" fmla="*/ 5 w 43"/>
                    <a:gd name="T41" fmla="*/ 64 h 68"/>
                    <a:gd name="T42" fmla="*/ 5 w 43"/>
                    <a:gd name="T43" fmla="*/ 65 h 68"/>
                    <a:gd name="T44" fmla="*/ 11 w 43"/>
                    <a:gd name="T45" fmla="*/ 68 h 68"/>
                    <a:gd name="T46" fmla="*/ 39 w 43"/>
                    <a:gd name="T47" fmla="*/ 56 h 68"/>
                    <a:gd name="T48" fmla="*/ 43 w 43"/>
                    <a:gd name="T49" fmla="*/ 54 h 68"/>
                    <a:gd name="T50" fmla="*/ 42 w 43"/>
                    <a:gd name="T51" fmla="*/ 52 h 68"/>
                    <a:gd name="T52" fmla="*/ 41 w 43"/>
                    <a:gd name="T53" fmla="*/ 49 h 68"/>
                    <a:gd name="T54" fmla="*/ 40 w 43"/>
                    <a:gd name="T55" fmla="*/ 45 h 68"/>
                    <a:gd name="T56" fmla="*/ 37 w 43"/>
                    <a:gd name="T57" fmla="*/ 28 h 68"/>
                    <a:gd name="T58" fmla="*/ 36 w 43"/>
                    <a:gd name="T59" fmla="*/ 11 h 68"/>
                    <a:gd name="T60" fmla="*/ 34 w 43"/>
                    <a:gd name="T61" fmla="*/ 6 h 68"/>
                    <a:gd name="T62" fmla="*/ 33 w 43"/>
                    <a:gd name="T63" fmla="*/ 5 h 68"/>
                    <a:gd name="T64" fmla="*/ 33 w 43"/>
                    <a:gd name="T65" fmla="*/ 4 h 68"/>
                    <a:gd name="T66" fmla="*/ 32 w 43"/>
                    <a:gd name="T67" fmla="*/ 2 h 68"/>
                    <a:gd name="T68" fmla="*/ 32 w 43"/>
                    <a:gd name="T69" fmla="*/ 2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3" h="68">
                      <a:moveTo>
                        <a:pt x="32" y="2"/>
                      </a:move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0" y="2"/>
                        <a:pt x="30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30" y="2"/>
                        <a:pt x="29" y="2"/>
                        <a:pt x="29" y="1"/>
                      </a:cubicBezTo>
                      <a:cubicBezTo>
                        <a:pt x="27" y="1"/>
                        <a:pt x="20" y="0"/>
                        <a:pt x="12" y="0"/>
                      </a:cubicBezTo>
                      <a:cubicBezTo>
                        <a:pt x="7" y="0"/>
                        <a:pt x="5" y="0"/>
                        <a:pt x="4" y="1"/>
                      </a:cubicBezTo>
                      <a:cubicBezTo>
                        <a:pt x="4" y="2"/>
                        <a:pt x="5" y="4"/>
                        <a:pt x="5" y="6"/>
                      </a:cubicBezTo>
                      <a:cubicBezTo>
                        <a:pt x="6" y="8"/>
                        <a:pt x="6" y="10"/>
                        <a:pt x="6" y="11"/>
                      </a:cubicBezTo>
                      <a:cubicBezTo>
                        <a:pt x="6" y="11"/>
                        <a:pt x="6" y="12"/>
                        <a:pt x="6" y="12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5"/>
                        <a:pt x="6" y="15"/>
                      </a:cubicBezTo>
                      <a:cubicBezTo>
                        <a:pt x="6" y="16"/>
                        <a:pt x="6" y="16"/>
                        <a:pt x="6" y="17"/>
                      </a:cubicBezTo>
                      <a:cubicBezTo>
                        <a:pt x="6" y="17"/>
                        <a:pt x="6" y="17"/>
                        <a:pt x="6" y="18"/>
                      </a:cubicBezTo>
                      <a:cubicBezTo>
                        <a:pt x="6" y="18"/>
                        <a:pt x="7" y="19"/>
                        <a:pt x="7" y="19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1"/>
                        <a:pt x="7" y="21"/>
                        <a:pt x="7" y="22"/>
                      </a:cubicBezTo>
                      <a:cubicBezTo>
                        <a:pt x="7" y="22"/>
                        <a:pt x="7" y="23"/>
                        <a:pt x="8" y="23"/>
                      </a:cubicBezTo>
                      <a:cubicBezTo>
                        <a:pt x="8" y="23"/>
                        <a:pt x="8" y="24"/>
                        <a:pt x="8" y="24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6"/>
                        <a:pt x="8" y="26"/>
                        <a:pt x="8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8"/>
                        <a:pt x="8" y="28"/>
                        <a:pt x="8" y="29"/>
                      </a:cubicBezTo>
                      <a:cubicBezTo>
                        <a:pt x="8" y="29"/>
                        <a:pt x="8" y="29"/>
                        <a:pt x="8" y="29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8" y="32"/>
                        <a:pt x="7" y="34"/>
                        <a:pt x="6" y="35"/>
                      </a:cubicBezTo>
                      <a:cubicBezTo>
                        <a:pt x="5" y="36"/>
                        <a:pt x="4" y="37"/>
                        <a:pt x="4" y="37"/>
                      </a:cubicBezTo>
                      <a:cubicBezTo>
                        <a:pt x="4" y="40"/>
                        <a:pt x="3" y="43"/>
                        <a:pt x="1" y="46"/>
                      </a:cubicBezTo>
                      <a:cubicBezTo>
                        <a:pt x="1" y="47"/>
                        <a:pt x="0" y="48"/>
                        <a:pt x="0" y="49"/>
                      </a:cubicBezTo>
                      <a:cubicBezTo>
                        <a:pt x="0" y="50"/>
                        <a:pt x="3" y="58"/>
                        <a:pt x="4" y="60"/>
                      </a:cubicBezTo>
                      <a:cubicBezTo>
                        <a:pt x="4" y="60"/>
                        <a:pt x="5" y="61"/>
                        <a:pt x="5" y="61"/>
                      </a:cubicBezTo>
                      <a:cubicBezTo>
                        <a:pt x="5" y="61"/>
                        <a:pt x="5" y="61"/>
                        <a:pt x="5" y="62"/>
                      </a:cubicBezTo>
                      <a:cubicBezTo>
                        <a:pt x="5" y="62"/>
                        <a:pt x="5" y="62"/>
                        <a:pt x="5" y="63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5" y="63"/>
                        <a:pt x="5" y="64"/>
                        <a:pt x="5" y="64"/>
                      </a:cubicBezTo>
                      <a:cubicBezTo>
                        <a:pt x="5" y="65"/>
                        <a:pt x="5" y="65"/>
                        <a:pt x="5" y="65"/>
                      </a:cubicBezTo>
                      <a:cubicBezTo>
                        <a:pt x="5" y="65"/>
                        <a:pt x="5" y="65"/>
                        <a:pt x="5" y="65"/>
                      </a:cubicBezTo>
                      <a:cubicBezTo>
                        <a:pt x="7" y="66"/>
                        <a:pt x="9" y="67"/>
                        <a:pt x="10" y="67"/>
                      </a:cubicBezTo>
                      <a:cubicBezTo>
                        <a:pt x="11" y="67"/>
                        <a:pt x="11" y="68"/>
                        <a:pt x="11" y="68"/>
                      </a:cubicBezTo>
                      <a:cubicBezTo>
                        <a:pt x="13" y="68"/>
                        <a:pt x="24" y="63"/>
                        <a:pt x="32" y="59"/>
                      </a:cubicBezTo>
                      <a:cubicBezTo>
                        <a:pt x="34" y="58"/>
                        <a:pt x="37" y="57"/>
                        <a:pt x="39" y="56"/>
                      </a:cubicBezTo>
                      <a:cubicBezTo>
                        <a:pt x="40" y="56"/>
                        <a:pt x="42" y="55"/>
                        <a:pt x="43" y="54"/>
                      </a:cubicBezTo>
                      <a:cubicBezTo>
                        <a:pt x="43" y="54"/>
                        <a:pt x="43" y="54"/>
                        <a:pt x="43" y="54"/>
                      </a:cubicBezTo>
                      <a:cubicBezTo>
                        <a:pt x="43" y="54"/>
                        <a:pt x="42" y="53"/>
                        <a:pt x="42" y="52"/>
                      </a:cubicBezTo>
                      <a:cubicBezTo>
                        <a:pt x="42" y="52"/>
                        <a:pt x="42" y="52"/>
                        <a:pt x="42" y="52"/>
                      </a:cubicBezTo>
                      <a:cubicBezTo>
                        <a:pt x="42" y="51"/>
                        <a:pt x="41" y="50"/>
                        <a:pt x="41" y="49"/>
                      </a:cubicBezTo>
                      <a:cubicBezTo>
                        <a:pt x="41" y="49"/>
                        <a:pt x="41" y="49"/>
                        <a:pt x="41" y="49"/>
                      </a:cubicBezTo>
                      <a:cubicBezTo>
                        <a:pt x="41" y="48"/>
                        <a:pt x="40" y="47"/>
                        <a:pt x="40" y="46"/>
                      </a:cubicBezTo>
                      <a:cubicBezTo>
                        <a:pt x="40" y="46"/>
                        <a:pt x="40" y="45"/>
                        <a:pt x="40" y="45"/>
                      </a:cubicBezTo>
                      <a:cubicBezTo>
                        <a:pt x="40" y="44"/>
                        <a:pt x="40" y="43"/>
                        <a:pt x="40" y="42"/>
                      </a:cubicBezTo>
                      <a:cubicBezTo>
                        <a:pt x="40" y="37"/>
                        <a:pt x="38" y="31"/>
                        <a:pt x="37" y="28"/>
                      </a:cubicBezTo>
                      <a:cubicBezTo>
                        <a:pt x="35" y="24"/>
                        <a:pt x="36" y="19"/>
                        <a:pt x="36" y="13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7" y="7"/>
                        <a:pt x="35" y="6"/>
                        <a:pt x="35" y="6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5"/>
                        <a:pt x="34" y="5"/>
                        <a:pt x="33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3" y="4"/>
                        <a:pt x="33" y="3"/>
                        <a:pt x="33" y="3"/>
                      </a:cubicBezTo>
                      <a:cubicBezTo>
                        <a:pt x="33" y="3"/>
                        <a:pt x="32" y="2"/>
                        <a:pt x="32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17" name="Freeform 1384">
                  <a:extLst>
                    <a:ext uri="{FF2B5EF4-FFF2-40B4-BE49-F238E27FC236}">
                      <a16:creationId xmlns:a16="http://schemas.microsoft.com/office/drawing/2014/main" id="{F34A5390-D848-3641-BA9F-07ECD82513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6" y="285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18" name="Freeform 1385">
                  <a:extLst>
                    <a:ext uri="{FF2B5EF4-FFF2-40B4-BE49-F238E27FC236}">
                      <a16:creationId xmlns:a16="http://schemas.microsoft.com/office/drawing/2014/main" id="{951A01BE-221A-514E-8521-7852A51358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899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19" name="Freeform 1386">
                  <a:extLst>
                    <a:ext uri="{FF2B5EF4-FFF2-40B4-BE49-F238E27FC236}">
                      <a16:creationId xmlns:a16="http://schemas.microsoft.com/office/drawing/2014/main" id="{8BD9C74B-5164-954C-96D3-3B61DC50A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8" y="286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20" name="Freeform 1387">
                  <a:extLst>
                    <a:ext uri="{FF2B5EF4-FFF2-40B4-BE49-F238E27FC236}">
                      <a16:creationId xmlns:a16="http://schemas.microsoft.com/office/drawing/2014/main" id="{01E75AFF-C74A-0D43-9DFE-EBC91BE6CE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7" y="286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21" name="Freeform 1388">
                  <a:extLst>
                    <a:ext uri="{FF2B5EF4-FFF2-40B4-BE49-F238E27FC236}">
                      <a16:creationId xmlns:a16="http://schemas.microsoft.com/office/drawing/2014/main" id="{E2DCDB2A-9A5E-B349-8D6F-86C6B61A83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4" y="2902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22" name="Freeform 1389">
                  <a:extLst>
                    <a:ext uri="{FF2B5EF4-FFF2-40B4-BE49-F238E27FC236}">
                      <a16:creationId xmlns:a16="http://schemas.microsoft.com/office/drawing/2014/main" id="{E3861AB9-9002-6049-A38E-71117D4701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5" y="2905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23" name="Freeform 1390">
                  <a:extLst>
                    <a:ext uri="{FF2B5EF4-FFF2-40B4-BE49-F238E27FC236}">
                      <a16:creationId xmlns:a16="http://schemas.microsoft.com/office/drawing/2014/main" id="{F1138684-EFB2-114B-AECF-819517232F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7" y="285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24" name="Freeform 1391">
                  <a:extLst>
                    <a:ext uri="{FF2B5EF4-FFF2-40B4-BE49-F238E27FC236}">
                      <a16:creationId xmlns:a16="http://schemas.microsoft.com/office/drawing/2014/main" id="{1CBBE5EA-5237-1C43-9A4C-5CA6936AAA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895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25" name="Freeform 1392">
                  <a:extLst>
                    <a:ext uri="{FF2B5EF4-FFF2-40B4-BE49-F238E27FC236}">
                      <a16:creationId xmlns:a16="http://schemas.microsoft.com/office/drawing/2014/main" id="{CE7BC72B-D869-5949-88B0-2876D7D9A1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1" y="287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26" name="Freeform 1393">
                  <a:extLst>
                    <a:ext uri="{FF2B5EF4-FFF2-40B4-BE49-F238E27FC236}">
                      <a16:creationId xmlns:a16="http://schemas.microsoft.com/office/drawing/2014/main" id="{05ED2F92-6E19-BB42-A294-C0CAC6EE96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3" y="287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27" name="Freeform 1394">
                  <a:extLst>
                    <a:ext uri="{FF2B5EF4-FFF2-40B4-BE49-F238E27FC236}">
                      <a16:creationId xmlns:a16="http://schemas.microsoft.com/office/drawing/2014/main" id="{E5789049-FBE7-5D4C-B348-39B93B2E5C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3" y="288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28" name="Freeform 1395">
                  <a:extLst>
                    <a:ext uri="{FF2B5EF4-FFF2-40B4-BE49-F238E27FC236}">
                      <a16:creationId xmlns:a16="http://schemas.microsoft.com/office/drawing/2014/main" id="{2412E2A9-DEE0-1648-B7DA-8CDABB03B9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2" y="287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29" name="Freeform 1396">
                  <a:extLst>
                    <a:ext uri="{FF2B5EF4-FFF2-40B4-BE49-F238E27FC236}">
                      <a16:creationId xmlns:a16="http://schemas.microsoft.com/office/drawing/2014/main" id="{AF10AD40-5D12-0F41-8785-EE39A72EB0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0" y="29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30" name="Freeform 1397">
                  <a:extLst>
                    <a:ext uri="{FF2B5EF4-FFF2-40B4-BE49-F238E27FC236}">
                      <a16:creationId xmlns:a16="http://schemas.microsoft.com/office/drawing/2014/main" id="{21FB01B3-71E8-CB44-8976-129640DB90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0" y="291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31" name="Freeform 1398">
                  <a:extLst>
                    <a:ext uri="{FF2B5EF4-FFF2-40B4-BE49-F238E27FC236}">
                      <a16:creationId xmlns:a16="http://schemas.microsoft.com/office/drawing/2014/main" id="{83AE4371-F596-1545-8EB0-CE58BD484E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3" y="288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32" name="Freeform 1399">
                  <a:extLst>
                    <a:ext uri="{FF2B5EF4-FFF2-40B4-BE49-F238E27FC236}">
                      <a16:creationId xmlns:a16="http://schemas.microsoft.com/office/drawing/2014/main" id="{12B8081B-223D-A942-8BCF-24CBD6F9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0" y="2869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33" name="Freeform 1400">
                  <a:extLst>
                    <a:ext uri="{FF2B5EF4-FFF2-40B4-BE49-F238E27FC236}">
                      <a16:creationId xmlns:a16="http://schemas.microsoft.com/office/drawing/2014/main" id="{4339D3C1-2075-2444-8A98-837FDF2BDC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0" y="291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34" name="Freeform 1401">
                  <a:extLst>
                    <a:ext uri="{FF2B5EF4-FFF2-40B4-BE49-F238E27FC236}">
                      <a16:creationId xmlns:a16="http://schemas.microsoft.com/office/drawing/2014/main" id="{016C3467-8BD4-344E-8180-A44A32D94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2" y="2876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35" name="Freeform 1402">
                  <a:extLst>
                    <a:ext uri="{FF2B5EF4-FFF2-40B4-BE49-F238E27FC236}">
                      <a16:creationId xmlns:a16="http://schemas.microsoft.com/office/drawing/2014/main" id="{42CB9770-66A7-1342-B18D-DC90EBFB34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7" y="2837"/>
                  <a:ext cx="76" cy="56"/>
                </a:xfrm>
                <a:custGeom>
                  <a:avLst/>
                  <a:gdLst>
                    <a:gd name="T0" fmla="*/ 56 w 79"/>
                    <a:gd name="T1" fmla="*/ 45 h 59"/>
                    <a:gd name="T2" fmla="*/ 57 w 79"/>
                    <a:gd name="T3" fmla="*/ 45 h 59"/>
                    <a:gd name="T4" fmla="*/ 64 w 79"/>
                    <a:gd name="T5" fmla="*/ 56 h 59"/>
                    <a:gd name="T6" fmla="*/ 70 w 79"/>
                    <a:gd name="T7" fmla="*/ 54 h 59"/>
                    <a:gd name="T8" fmla="*/ 72 w 79"/>
                    <a:gd name="T9" fmla="*/ 54 h 59"/>
                    <a:gd name="T10" fmla="*/ 73 w 79"/>
                    <a:gd name="T11" fmla="*/ 55 h 59"/>
                    <a:gd name="T12" fmla="*/ 74 w 79"/>
                    <a:gd name="T13" fmla="*/ 55 h 59"/>
                    <a:gd name="T14" fmla="*/ 74 w 79"/>
                    <a:gd name="T15" fmla="*/ 53 h 59"/>
                    <a:gd name="T16" fmla="*/ 79 w 79"/>
                    <a:gd name="T17" fmla="*/ 46 h 59"/>
                    <a:gd name="T18" fmla="*/ 77 w 79"/>
                    <a:gd name="T19" fmla="*/ 40 h 59"/>
                    <a:gd name="T20" fmla="*/ 75 w 79"/>
                    <a:gd name="T21" fmla="*/ 36 h 59"/>
                    <a:gd name="T22" fmla="*/ 74 w 79"/>
                    <a:gd name="T23" fmla="*/ 34 h 59"/>
                    <a:gd name="T24" fmla="*/ 74 w 79"/>
                    <a:gd name="T25" fmla="*/ 32 h 59"/>
                    <a:gd name="T26" fmla="*/ 74 w 79"/>
                    <a:gd name="T27" fmla="*/ 30 h 59"/>
                    <a:gd name="T28" fmla="*/ 75 w 79"/>
                    <a:gd name="T29" fmla="*/ 27 h 59"/>
                    <a:gd name="T30" fmla="*/ 74 w 79"/>
                    <a:gd name="T31" fmla="*/ 26 h 59"/>
                    <a:gd name="T32" fmla="*/ 73 w 79"/>
                    <a:gd name="T33" fmla="*/ 22 h 59"/>
                    <a:gd name="T34" fmla="*/ 70 w 79"/>
                    <a:gd name="T35" fmla="*/ 14 h 59"/>
                    <a:gd name="T36" fmla="*/ 62 w 79"/>
                    <a:gd name="T37" fmla="*/ 5 h 59"/>
                    <a:gd name="T38" fmla="*/ 51 w 79"/>
                    <a:gd name="T39" fmla="*/ 6 h 59"/>
                    <a:gd name="T40" fmla="*/ 44 w 79"/>
                    <a:gd name="T41" fmla="*/ 8 h 59"/>
                    <a:gd name="T42" fmla="*/ 40 w 79"/>
                    <a:gd name="T43" fmla="*/ 9 h 59"/>
                    <a:gd name="T44" fmla="*/ 39 w 79"/>
                    <a:gd name="T45" fmla="*/ 8 h 59"/>
                    <a:gd name="T46" fmla="*/ 38 w 79"/>
                    <a:gd name="T47" fmla="*/ 7 h 59"/>
                    <a:gd name="T48" fmla="*/ 38 w 79"/>
                    <a:gd name="T49" fmla="*/ 6 h 59"/>
                    <a:gd name="T50" fmla="*/ 37 w 79"/>
                    <a:gd name="T51" fmla="*/ 5 h 59"/>
                    <a:gd name="T52" fmla="*/ 36 w 79"/>
                    <a:gd name="T53" fmla="*/ 5 h 59"/>
                    <a:gd name="T54" fmla="*/ 33 w 79"/>
                    <a:gd name="T55" fmla="*/ 5 h 59"/>
                    <a:gd name="T56" fmla="*/ 20 w 79"/>
                    <a:gd name="T57" fmla="*/ 2 h 59"/>
                    <a:gd name="T58" fmla="*/ 18 w 79"/>
                    <a:gd name="T59" fmla="*/ 1 h 59"/>
                    <a:gd name="T60" fmla="*/ 16 w 79"/>
                    <a:gd name="T61" fmla="*/ 1 h 59"/>
                    <a:gd name="T62" fmla="*/ 15 w 79"/>
                    <a:gd name="T63" fmla="*/ 2 h 59"/>
                    <a:gd name="T64" fmla="*/ 14 w 79"/>
                    <a:gd name="T65" fmla="*/ 4 h 59"/>
                    <a:gd name="T66" fmla="*/ 12 w 79"/>
                    <a:gd name="T67" fmla="*/ 5 h 59"/>
                    <a:gd name="T68" fmla="*/ 14 w 79"/>
                    <a:gd name="T69" fmla="*/ 8 h 59"/>
                    <a:gd name="T70" fmla="*/ 2 w 79"/>
                    <a:gd name="T71" fmla="*/ 16 h 59"/>
                    <a:gd name="T72" fmla="*/ 0 w 79"/>
                    <a:gd name="T73" fmla="*/ 17 h 59"/>
                    <a:gd name="T74" fmla="*/ 19 w 79"/>
                    <a:gd name="T75" fmla="*/ 37 h 59"/>
                    <a:gd name="T76" fmla="*/ 20 w 79"/>
                    <a:gd name="T77" fmla="*/ 36 h 59"/>
                    <a:gd name="T78" fmla="*/ 22 w 79"/>
                    <a:gd name="T79" fmla="*/ 34 h 59"/>
                    <a:gd name="T80" fmla="*/ 23 w 79"/>
                    <a:gd name="T81" fmla="*/ 33 h 59"/>
                    <a:gd name="T82" fmla="*/ 23 w 79"/>
                    <a:gd name="T83" fmla="*/ 32 h 59"/>
                    <a:gd name="T84" fmla="*/ 24 w 79"/>
                    <a:gd name="T85" fmla="*/ 32 h 59"/>
                    <a:gd name="T86" fmla="*/ 31 w 79"/>
                    <a:gd name="T87" fmla="*/ 29 h 59"/>
                    <a:gd name="T88" fmla="*/ 50 w 79"/>
                    <a:gd name="T89" fmla="*/ 40 h 59"/>
                    <a:gd name="T90" fmla="*/ 51 w 79"/>
                    <a:gd name="T91" fmla="*/ 43 h 59"/>
                    <a:gd name="T92" fmla="*/ 51 w 79"/>
                    <a:gd name="T93" fmla="*/ 45 h 59"/>
                    <a:gd name="T94" fmla="*/ 54 w 79"/>
                    <a:gd name="T95" fmla="*/ 45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" h="59">
                      <a:moveTo>
                        <a:pt x="54" y="45"/>
                      </a:moveTo>
                      <a:cubicBezTo>
                        <a:pt x="54" y="45"/>
                        <a:pt x="54" y="45"/>
                        <a:pt x="54" y="45"/>
                      </a:cubicBezTo>
                      <a:cubicBezTo>
                        <a:pt x="54" y="45"/>
                        <a:pt x="55" y="45"/>
                        <a:pt x="56" y="45"/>
                      </a:cubicBezTo>
                      <a:cubicBezTo>
                        <a:pt x="56" y="45"/>
                        <a:pt x="56" y="45"/>
                        <a:pt x="56" y="45"/>
                      </a:cubicBezTo>
                      <a:cubicBezTo>
                        <a:pt x="56" y="45"/>
                        <a:pt x="57" y="45"/>
                        <a:pt x="57" y="45"/>
                      </a:cubicBezTo>
                      <a:cubicBezTo>
                        <a:pt x="57" y="45"/>
                        <a:pt x="57" y="45"/>
                        <a:pt x="57" y="45"/>
                      </a:cubicBezTo>
                      <a:cubicBezTo>
                        <a:pt x="58" y="45"/>
                        <a:pt x="58" y="45"/>
                        <a:pt x="58" y="45"/>
                      </a:cubicBezTo>
                      <a:cubicBezTo>
                        <a:pt x="59" y="45"/>
                        <a:pt x="60" y="45"/>
                        <a:pt x="61" y="46"/>
                      </a:cubicBezTo>
                      <a:cubicBezTo>
                        <a:pt x="62" y="48"/>
                        <a:pt x="64" y="53"/>
                        <a:pt x="64" y="56"/>
                      </a:cubicBezTo>
                      <a:cubicBezTo>
                        <a:pt x="63" y="57"/>
                        <a:pt x="64" y="58"/>
                        <a:pt x="64" y="58"/>
                      </a:cubicBezTo>
                      <a:cubicBezTo>
                        <a:pt x="65" y="59"/>
                        <a:pt x="65" y="59"/>
                        <a:pt x="65" y="59"/>
                      </a:cubicBezTo>
                      <a:cubicBezTo>
                        <a:pt x="67" y="57"/>
                        <a:pt x="68" y="55"/>
                        <a:pt x="70" y="54"/>
                      </a:cubicBezTo>
                      <a:cubicBezTo>
                        <a:pt x="70" y="54"/>
                        <a:pt x="70" y="54"/>
                        <a:pt x="71" y="54"/>
                      </a:cubicBezTo>
                      <a:cubicBezTo>
                        <a:pt x="71" y="54"/>
                        <a:pt x="71" y="54"/>
                        <a:pt x="72" y="54"/>
                      </a:cubicBezTo>
                      <a:cubicBezTo>
                        <a:pt x="72" y="54"/>
                        <a:pt x="72" y="54"/>
                        <a:pt x="72" y="54"/>
                      </a:cubicBezTo>
                      <a:cubicBezTo>
                        <a:pt x="72" y="54"/>
                        <a:pt x="72" y="54"/>
                        <a:pt x="72" y="54"/>
                      </a:cubicBezTo>
                      <a:cubicBezTo>
                        <a:pt x="72" y="54"/>
                        <a:pt x="72" y="54"/>
                        <a:pt x="72" y="54"/>
                      </a:cubicBezTo>
                      <a:cubicBezTo>
                        <a:pt x="73" y="55"/>
                        <a:pt x="73" y="55"/>
                        <a:pt x="73" y="55"/>
                      </a:cubicBezTo>
                      <a:cubicBezTo>
                        <a:pt x="73" y="55"/>
                        <a:pt x="73" y="55"/>
                        <a:pt x="73" y="55"/>
                      </a:cubicBezTo>
                      <a:cubicBezTo>
                        <a:pt x="73" y="55"/>
                        <a:pt x="73" y="55"/>
                        <a:pt x="73" y="56"/>
                      </a:cubicBezTo>
                      <a:cubicBezTo>
                        <a:pt x="73" y="55"/>
                        <a:pt x="74" y="55"/>
                        <a:pt x="74" y="55"/>
                      </a:cubicBezTo>
                      <a:cubicBezTo>
                        <a:pt x="74" y="54"/>
                        <a:pt x="75" y="54"/>
                        <a:pt x="75" y="54"/>
                      </a:cubicBezTo>
                      <a:cubicBezTo>
                        <a:pt x="75" y="54"/>
                        <a:pt x="75" y="54"/>
                        <a:pt x="75" y="54"/>
                      </a:cubicBezTo>
                      <a:cubicBezTo>
                        <a:pt x="75" y="54"/>
                        <a:pt x="75" y="53"/>
                        <a:pt x="74" y="53"/>
                      </a:cubicBezTo>
                      <a:cubicBezTo>
                        <a:pt x="74" y="51"/>
                        <a:pt x="73" y="49"/>
                        <a:pt x="74" y="47"/>
                      </a:cubicBezTo>
                      <a:cubicBezTo>
                        <a:pt x="75" y="45"/>
                        <a:pt x="76" y="45"/>
                        <a:pt x="77" y="45"/>
                      </a:cubicBezTo>
                      <a:cubicBezTo>
                        <a:pt x="78" y="45"/>
                        <a:pt x="78" y="45"/>
                        <a:pt x="79" y="46"/>
                      </a:cubicBezTo>
                      <a:cubicBezTo>
                        <a:pt x="79" y="46"/>
                        <a:pt x="79" y="46"/>
                        <a:pt x="79" y="46"/>
                      </a:cubicBezTo>
                      <a:cubicBezTo>
                        <a:pt x="79" y="45"/>
                        <a:pt x="79" y="45"/>
                        <a:pt x="78" y="44"/>
                      </a:cubicBezTo>
                      <a:cubicBezTo>
                        <a:pt x="77" y="43"/>
                        <a:pt x="77" y="41"/>
                        <a:pt x="77" y="40"/>
                      </a:cubicBezTo>
                      <a:cubicBezTo>
                        <a:pt x="77" y="39"/>
                        <a:pt x="77" y="38"/>
                        <a:pt x="76" y="37"/>
                      </a:cubicBezTo>
                      <a:cubicBezTo>
                        <a:pt x="76" y="37"/>
                        <a:pt x="75" y="36"/>
                        <a:pt x="75" y="36"/>
                      </a:cubicBezTo>
                      <a:cubicBezTo>
                        <a:pt x="75" y="36"/>
                        <a:pt x="75" y="36"/>
                        <a:pt x="75" y="36"/>
                      </a:cubicBezTo>
                      <a:cubicBezTo>
                        <a:pt x="75" y="36"/>
                        <a:pt x="74" y="35"/>
                        <a:pt x="74" y="35"/>
                      </a:cubicBezTo>
                      <a:cubicBezTo>
                        <a:pt x="74" y="35"/>
                        <a:pt x="74" y="35"/>
                        <a:pt x="74" y="35"/>
                      </a:cubicBezTo>
                      <a:cubicBezTo>
                        <a:pt x="74" y="34"/>
                        <a:pt x="74" y="34"/>
                        <a:pt x="74" y="34"/>
                      </a:cubicBezTo>
                      <a:cubicBezTo>
                        <a:pt x="74" y="34"/>
                        <a:pt x="74" y="34"/>
                        <a:pt x="74" y="33"/>
                      </a:cubicBezTo>
                      <a:cubicBezTo>
                        <a:pt x="74" y="33"/>
                        <a:pt x="74" y="33"/>
                        <a:pt x="74" y="33"/>
                      </a:cubicBezTo>
                      <a:cubicBezTo>
                        <a:pt x="74" y="32"/>
                        <a:pt x="74" y="32"/>
                        <a:pt x="74" y="32"/>
                      </a:cubicBezTo>
                      <a:cubicBezTo>
                        <a:pt x="74" y="32"/>
                        <a:pt x="74" y="31"/>
                        <a:pt x="74" y="31"/>
                      </a:cubicBezTo>
                      <a:cubicBezTo>
                        <a:pt x="74" y="31"/>
                        <a:pt x="74" y="31"/>
                        <a:pt x="74" y="31"/>
                      </a:cubicBezTo>
                      <a:cubicBezTo>
                        <a:pt x="74" y="30"/>
                        <a:pt x="74" y="30"/>
                        <a:pt x="74" y="30"/>
                      </a:cubicBezTo>
                      <a:cubicBezTo>
                        <a:pt x="74" y="29"/>
                        <a:pt x="74" y="29"/>
                        <a:pt x="74" y="29"/>
                      </a:cubicBezTo>
                      <a:cubicBezTo>
                        <a:pt x="74" y="29"/>
                        <a:pt x="74" y="28"/>
                        <a:pt x="74" y="28"/>
                      </a:cubicBezTo>
                      <a:cubicBezTo>
                        <a:pt x="75" y="28"/>
                        <a:pt x="75" y="28"/>
                        <a:pt x="75" y="27"/>
                      </a:cubicBezTo>
                      <a:cubicBezTo>
                        <a:pt x="75" y="27"/>
                        <a:pt x="75" y="27"/>
                        <a:pt x="75" y="27"/>
                      </a:cubicBezTo>
                      <a:cubicBezTo>
                        <a:pt x="74" y="27"/>
                        <a:pt x="74" y="26"/>
                        <a:pt x="74" y="26"/>
                      </a:cubicBezTo>
                      <a:cubicBezTo>
                        <a:pt x="74" y="26"/>
                        <a:pt x="74" y="26"/>
                        <a:pt x="74" y="26"/>
                      </a:cubicBezTo>
                      <a:cubicBezTo>
                        <a:pt x="74" y="26"/>
                        <a:pt x="74" y="26"/>
                        <a:pt x="74" y="26"/>
                      </a:cubicBezTo>
                      <a:cubicBezTo>
                        <a:pt x="74" y="26"/>
                        <a:pt x="74" y="26"/>
                        <a:pt x="74" y="26"/>
                      </a:cubicBezTo>
                      <a:cubicBezTo>
                        <a:pt x="73" y="24"/>
                        <a:pt x="73" y="23"/>
                        <a:pt x="73" y="22"/>
                      </a:cubicBezTo>
                      <a:cubicBezTo>
                        <a:pt x="73" y="21"/>
                        <a:pt x="72" y="21"/>
                        <a:pt x="72" y="20"/>
                      </a:cubicBezTo>
                      <a:cubicBezTo>
                        <a:pt x="71" y="20"/>
                        <a:pt x="69" y="19"/>
                        <a:pt x="69" y="17"/>
                      </a:cubicBezTo>
                      <a:cubicBezTo>
                        <a:pt x="69" y="16"/>
                        <a:pt x="69" y="15"/>
                        <a:pt x="70" y="14"/>
                      </a:cubicBezTo>
                      <a:cubicBezTo>
                        <a:pt x="69" y="12"/>
                        <a:pt x="67" y="11"/>
                        <a:pt x="67" y="9"/>
                      </a:cubicBezTo>
                      <a:cubicBezTo>
                        <a:pt x="67" y="8"/>
                        <a:pt x="65" y="4"/>
                        <a:pt x="64" y="3"/>
                      </a:cubicBezTo>
                      <a:cubicBezTo>
                        <a:pt x="64" y="3"/>
                        <a:pt x="63" y="4"/>
                        <a:pt x="62" y="5"/>
                      </a:cubicBezTo>
                      <a:cubicBezTo>
                        <a:pt x="60" y="7"/>
                        <a:pt x="58" y="8"/>
                        <a:pt x="56" y="8"/>
                      </a:cubicBezTo>
                      <a:cubicBezTo>
                        <a:pt x="55" y="8"/>
                        <a:pt x="54" y="8"/>
                        <a:pt x="53" y="7"/>
                      </a:cubicBezTo>
                      <a:cubicBezTo>
                        <a:pt x="52" y="7"/>
                        <a:pt x="51" y="6"/>
                        <a:pt x="51" y="6"/>
                      </a:cubicBezTo>
                      <a:cubicBezTo>
                        <a:pt x="50" y="8"/>
                        <a:pt x="48" y="9"/>
                        <a:pt x="47" y="9"/>
                      </a:cubicBezTo>
                      <a:cubicBezTo>
                        <a:pt x="46" y="9"/>
                        <a:pt x="46" y="8"/>
                        <a:pt x="45" y="8"/>
                      </a:cubicBezTo>
                      <a:cubicBezTo>
                        <a:pt x="45" y="8"/>
                        <a:pt x="44" y="8"/>
                        <a:pt x="44" y="8"/>
                      </a:cubicBezTo>
                      <a:cubicBezTo>
                        <a:pt x="43" y="9"/>
                        <a:pt x="42" y="9"/>
                        <a:pt x="41" y="9"/>
                      </a:cubicBezTo>
                      <a:cubicBezTo>
                        <a:pt x="41" y="9"/>
                        <a:pt x="41" y="9"/>
                        <a:pt x="40" y="9"/>
                      </a:cubicBezTo>
                      <a:cubicBezTo>
                        <a:pt x="40" y="9"/>
                        <a:pt x="40" y="9"/>
                        <a:pt x="40" y="9"/>
                      </a:cubicBezTo>
                      <a:cubicBezTo>
                        <a:pt x="40" y="9"/>
                        <a:pt x="40" y="9"/>
                        <a:pt x="40" y="9"/>
                      </a:cubicBezTo>
                      <a:cubicBezTo>
                        <a:pt x="40" y="9"/>
                        <a:pt x="40" y="9"/>
                        <a:pt x="39" y="9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8"/>
                        <a:pt x="39" y="8"/>
                        <a:pt x="38" y="7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8" y="7"/>
                        <a:pt x="38" y="6"/>
                        <a:pt x="38" y="6"/>
                      </a:cubicBezTo>
                      <a:cubicBezTo>
                        <a:pt x="38" y="6"/>
                        <a:pt x="38" y="6"/>
                        <a:pt x="38" y="6"/>
                      </a:cubicBezTo>
                      <a:cubicBezTo>
                        <a:pt x="38" y="6"/>
                        <a:pt x="38" y="6"/>
                        <a:pt x="38" y="5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7" y="5"/>
                        <a:pt x="37" y="4"/>
                        <a:pt x="37" y="4"/>
                      </a:cubicBezTo>
                      <a:cubicBezTo>
                        <a:pt x="37" y="4"/>
                        <a:pt x="37" y="5"/>
                        <a:pt x="37" y="5"/>
                      </a:cubicBezTo>
                      <a:cubicBezTo>
                        <a:pt x="37" y="5"/>
                        <a:pt x="36" y="5"/>
                        <a:pt x="36" y="5"/>
                      </a:cubicBezTo>
                      <a:cubicBezTo>
                        <a:pt x="36" y="5"/>
                        <a:pt x="35" y="5"/>
                        <a:pt x="35" y="5"/>
                      </a:cubicBezTo>
                      <a:cubicBezTo>
                        <a:pt x="35" y="5"/>
                        <a:pt x="34" y="5"/>
                        <a:pt x="34" y="5"/>
                      </a:cubicBezTo>
                      <a:cubicBezTo>
                        <a:pt x="34" y="5"/>
                        <a:pt x="33" y="5"/>
                        <a:pt x="33" y="5"/>
                      </a:cubicBezTo>
                      <a:cubicBezTo>
                        <a:pt x="33" y="5"/>
                        <a:pt x="32" y="5"/>
                        <a:pt x="32" y="5"/>
                      </a:cubicBezTo>
                      <a:cubicBezTo>
                        <a:pt x="32" y="5"/>
                        <a:pt x="31" y="5"/>
                        <a:pt x="31" y="5"/>
                      </a:cubicBezTo>
                      <a:cubicBezTo>
                        <a:pt x="28" y="5"/>
                        <a:pt x="21" y="5"/>
                        <a:pt x="20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2"/>
                        <a:pt x="19" y="1"/>
                        <a:pt x="18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1"/>
                        <a:pt x="18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6" y="1"/>
                        <a:pt x="16" y="1"/>
                      </a:cubicBezTo>
                      <a:cubicBezTo>
                        <a:pt x="16" y="1"/>
                        <a:pt x="16" y="0"/>
                        <a:pt x="15" y="0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4" y="2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4"/>
                      </a:cubicBezTo>
                      <a:cubicBezTo>
                        <a:pt x="14" y="4"/>
                        <a:pt x="13" y="4"/>
                        <a:pt x="13" y="4"/>
                      </a:cubicBezTo>
                      <a:cubicBezTo>
                        <a:pt x="13" y="4"/>
                        <a:pt x="13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6"/>
                        <a:pt x="13" y="6"/>
                        <a:pt x="13" y="6"/>
                      </a:cubicBezTo>
                      <a:cubicBezTo>
                        <a:pt x="13" y="7"/>
                        <a:pt x="14" y="8"/>
                        <a:pt x="14" y="8"/>
                      </a:cubicBezTo>
                      <a:cubicBezTo>
                        <a:pt x="14" y="11"/>
                        <a:pt x="9" y="13"/>
                        <a:pt x="7" y="12"/>
                      </a:cubicBezTo>
                      <a:cubicBezTo>
                        <a:pt x="7" y="12"/>
                        <a:pt x="6" y="12"/>
                        <a:pt x="5" y="13"/>
                      </a:cubicBezTo>
                      <a:cubicBezTo>
                        <a:pt x="4" y="14"/>
                        <a:pt x="3" y="15"/>
                        <a:pt x="2" y="16"/>
                      </a:cubicBezTo>
                      <a:cubicBezTo>
                        <a:pt x="2" y="16"/>
                        <a:pt x="2" y="16"/>
                        <a:pt x="1" y="16"/>
                      </a:cubicBezTo>
                      <a:cubicBezTo>
                        <a:pt x="1" y="16"/>
                        <a:pt x="1" y="16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8"/>
                        <a:pt x="2" y="19"/>
                        <a:pt x="3" y="20"/>
                      </a:cubicBezTo>
                      <a:cubicBezTo>
                        <a:pt x="4" y="22"/>
                        <a:pt x="4" y="24"/>
                        <a:pt x="6" y="25"/>
                      </a:cubicBezTo>
                      <a:cubicBezTo>
                        <a:pt x="11" y="28"/>
                        <a:pt x="15" y="32"/>
                        <a:pt x="19" y="37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19" y="37"/>
                        <a:pt x="20" y="36"/>
                        <a:pt x="20" y="36"/>
                      </a:cubicBezTo>
                      <a:cubicBezTo>
                        <a:pt x="20" y="36"/>
                        <a:pt x="20" y="36"/>
                        <a:pt x="21" y="36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cubicBezTo>
                        <a:pt x="21" y="35"/>
                        <a:pt x="22" y="35"/>
                        <a:pt x="22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2"/>
                      </a:cubicBezTo>
                      <a:cubicBezTo>
                        <a:pt x="23" y="32"/>
                        <a:pt x="23" y="32"/>
                        <a:pt x="24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0"/>
                        <a:pt x="25" y="28"/>
                        <a:pt x="27" y="28"/>
                      </a:cubicBezTo>
                      <a:cubicBezTo>
                        <a:pt x="28" y="28"/>
                        <a:pt x="29" y="29"/>
                        <a:pt x="30" y="29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2" y="29"/>
                        <a:pt x="34" y="29"/>
                        <a:pt x="35" y="28"/>
                      </a:cubicBezTo>
                      <a:cubicBezTo>
                        <a:pt x="37" y="28"/>
                        <a:pt x="38" y="27"/>
                        <a:pt x="39" y="27"/>
                      </a:cubicBezTo>
                      <a:cubicBezTo>
                        <a:pt x="43" y="27"/>
                        <a:pt x="50" y="37"/>
                        <a:pt x="50" y="40"/>
                      </a:cubicBezTo>
                      <a:cubicBezTo>
                        <a:pt x="50" y="41"/>
                        <a:pt x="50" y="41"/>
                        <a:pt x="50" y="42"/>
                      </a:cubicBezTo>
                      <a:cubicBezTo>
                        <a:pt x="50" y="42"/>
                        <a:pt x="50" y="42"/>
                        <a:pt x="50" y="42"/>
                      </a:cubicBezTo>
                      <a:cubicBezTo>
                        <a:pt x="51" y="43"/>
                        <a:pt x="51" y="43"/>
                        <a:pt x="51" y="43"/>
                      </a:cubicBezTo>
                      <a:cubicBezTo>
                        <a:pt x="51" y="43"/>
                        <a:pt x="51" y="44"/>
                        <a:pt x="51" y="44"/>
                      </a:cubicBezTo>
                      <a:cubicBezTo>
                        <a:pt x="51" y="44"/>
                        <a:pt x="51" y="44"/>
                        <a:pt x="51" y="45"/>
                      </a:cubicBezTo>
                      <a:cubicBezTo>
                        <a:pt x="51" y="45"/>
                        <a:pt x="51" y="45"/>
                        <a:pt x="51" y="45"/>
                      </a:cubicBezTo>
                      <a:cubicBezTo>
                        <a:pt x="51" y="45"/>
                        <a:pt x="51" y="45"/>
                        <a:pt x="51" y="46"/>
                      </a:cubicBezTo>
                      <a:cubicBezTo>
                        <a:pt x="51" y="46"/>
                        <a:pt x="51" y="46"/>
                        <a:pt x="51" y="46"/>
                      </a:cubicBezTo>
                      <a:cubicBezTo>
                        <a:pt x="52" y="45"/>
                        <a:pt x="53" y="45"/>
                        <a:pt x="54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36" name="Freeform 1403">
                  <a:extLst>
                    <a:ext uri="{FF2B5EF4-FFF2-40B4-BE49-F238E27FC236}">
                      <a16:creationId xmlns:a16="http://schemas.microsoft.com/office/drawing/2014/main" id="{35E80025-0B2C-8A42-9877-9D7769B592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4" y="2838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37" name="Freeform 1404">
                  <a:extLst>
                    <a:ext uri="{FF2B5EF4-FFF2-40B4-BE49-F238E27FC236}">
                      <a16:creationId xmlns:a16="http://schemas.microsoft.com/office/drawing/2014/main" id="{B766F4AC-CAC7-4C41-8659-A6CFAD9101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" y="2837"/>
                  <a:ext cx="0" cy="2"/>
                </a:xfrm>
                <a:custGeom>
                  <a:avLst/>
                  <a:gdLst>
                    <a:gd name="T0" fmla="*/ 1 h 2"/>
                    <a:gd name="T1" fmla="*/ 1 h 2"/>
                    <a:gd name="T2" fmla="*/ 2 h 2"/>
                    <a:gd name="T3" fmla="*/ 2 h 2"/>
                    <a:gd name="T4" fmla="*/ 0 h 2"/>
                    <a:gd name="T5" fmla="*/ 0 h 2"/>
                    <a:gd name="T6" fmla="*/ 1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38" name="Freeform 1405">
                  <a:extLst>
                    <a:ext uri="{FF2B5EF4-FFF2-40B4-BE49-F238E27FC236}">
                      <a16:creationId xmlns:a16="http://schemas.microsoft.com/office/drawing/2014/main" id="{1A100E74-7BD0-AD44-BB89-5353679844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8" y="284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39" name="Freeform 1406">
                  <a:extLst>
                    <a:ext uri="{FF2B5EF4-FFF2-40B4-BE49-F238E27FC236}">
                      <a16:creationId xmlns:a16="http://schemas.microsoft.com/office/drawing/2014/main" id="{F397D573-563C-8F42-9EAF-9072CEA8D6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0" y="284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40" name="Freeform 1407">
                  <a:extLst>
                    <a:ext uri="{FF2B5EF4-FFF2-40B4-BE49-F238E27FC236}">
                      <a16:creationId xmlns:a16="http://schemas.microsoft.com/office/drawing/2014/main" id="{BEE671A0-5899-6D4B-9A65-A709B8FA97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2" y="283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41" name="Freeform 1408">
                  <a:extLst>
                    <a:ext uri="{FF2B5EF4-FFF2-40B4-BE49-F238E27FC236}">
                      <a16:creationId xmlns:a16="http://schemas.microsoft.com/office/drawing/2014/main" id="{1B6D114D-3100-5645-9C1F-4E61FE2162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1" y="284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42" name="Freeform 1409">
                  <a:extLst>
                    <a:ext uri="{FF2B5EF4-FFF2-40B4-BE49-F238E27FC236}">
                      <a16:creationId xmlns:a16="http://schemas.microsoft.com/office/drawing/2014/main" id="{F3DF02CD-F421-4946-B359-9954B1B7F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3" y="283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43" name="Freeform 1410">
                  <a:extLst>
                    <a:ext uri="{FF2B5EF4-FFF2-40B4-BE49-F238E27FC236}">
                      <a16:creationId xmlns:a16="http://schemas.microsoft.com/office/drawing/2014/main" id="{0F637F4C-31FB-6049-B34B-852C3733A5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7" y="285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44" name="Freeform 1411">
                  <a:extLst>
                    <a:ext uri="{FF2B5EF4-FFF2-40B4-BE49-F238E27FC236}">
                      <a16:creationId xmlns:a16="http://schemas.microsoft.com/office/drawing/2014/main" id="{38D1A4D4-97A8-6042-8B79-EDBA0690AA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0" y="283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45" name="Freeform 1412">
                  <a:extLst>
                    <a:ext uri="{FF2B5EF4-FFF2-40B4-BE49-F238E27FC236}">
                      <a16:creationId xmlns:a16="http://schemas.microsoft.com/office/drawing/2014/main" id="{8DA7299D-2F94-D84E-B20E-1FFFDC5C2D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9" y="284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46" name="Oval 1413">
                  <a:extLst>
                    <a:ext uri="{FF2B5EF4-FFF2-40B4-BE49-F238E27FC236}">
                      <a16:creationId xmlns:a16="http://schemas.microsoft.com/office/drawing/2014/main" id="{A7C7C249-615A-8740-9561-FDEF4E56C5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19" y="2842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47" name="Freeform 1414">
                  <a:extLst>
                    <a:ext uri="{FF2B5EF4-FFF2-40B4-BE49-F238E27FC236}">
                      <a16:creationId xmlns:a16="http://schemas.microsoft.com/office/drawing/2014/main" id="{DE58E2D3-A5FD-F045-90FD-AE8D6530A5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" y="28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48" name="Freeform 1415">
                  <a:extLst>
                    <a:ext uri="{FF2B5EF4-FFF2-40B4-BE49-F238E27FC236}">
                      <a16:creationId xmlns:a16="http://schemas.microsoft.com/office/drawing/2014/main" id="{0CF651CA-4F69-DB4A-AC6F-0683A9E39A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87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49" name="Freeform 1416">
                  <a:extLst>
                    <a:ext uri="{FF2B5EF4-FFF2-40B4-BE49-F238E27FC236}">
                      <a16:creationId xmlns:a16="http://schemas.microsoft.com/office/drawing/2014/main" id="{6DA7DC1E-0CAD-CB4E-B1FB-D9E03B2104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86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50" name="Freeform 1417">
                  <a:extLst>
                    <a:ext uri="{FF2B5EF4-FFF2-40B4-BE49-F238E27FC236}">
                      <a16:creationId xmlns:a16="http://schemas.microsoft.com/office/drawing/2014/main" id="{11FAC4D6-FBC7-6444-8213-218AFC38D5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86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51" name="Freeform 1418">
                  <a:extLst>
                    <a:ext uri="{FF2B5EF4-FFF2-40B4-BE49-F238E27FC236}">
                      <a16:creationId xmlns:a16="http://schemas.microsoft.com/office/drawing/2014/main" id="{9E8DBD4C-1729-0548-90C5-D9B5952887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86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52" name="Freeform 1419">
                  <a:extLst>
                    <a:ext uri="{FF2B5EF4-FFF2-40B4-BE49-F238E27FC236}">
                      <a16:creationId xmlns:a16="http://schemas.microsoft.com/office/drawing/2014/main" id="{2FD78F1C-8345-D749-91D2-0EB1F2E26C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86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53" name="Freeform 1420">
                  <a:extLst>
                    <a:ext uri="{FF2B5EF4-FFF2-40B4-BE49-F238E27FC236}">
                      <a16:creationId xmlns:a16="http://schemas.microsoft.com/office/drawing/2014/main" id="{46E9DF3A-3C67-F94D-98A8-980FDAEA78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86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54" name="Freeform 1421">
                  <a:extLst>
                    <a:ext uri="{FF2B5EF4-FFF2-40B4-BE49-F238E27FC236}">
                      <a16:creationId xmlns:a16="http://schemas.microsoft.com/office/drawing/2014/main" id="{C5DD6D06-6477-3C4B-8017-7BE0128049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9" y="287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55" name="Freeform 1422">
                  <a:extLst>
                    <a:ext uri="{FF2B5EF4-FFF2-40B4-BE49-F238E27FC236}">
                      <a16:creationId xmlns:a16="http://schemas.microsoft.com/office/drawing/2014/main" id="{2F8CD722-56FF-1542-B5C5-25E9380BCC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7" y="2889"/>
                  <a:ext cx="2" cy="2"/>
                </a:xfrm>
                <a:custGeom>
                  <a:avLst/>
                  <a:gdLst>
                    <a:gd name="T0" fmla="*/ 1 w 2"/>
                    <a:gd name="T1" fmla="*/ 1 h 2"/>
                    <a:gd name="T2" fmla="*/ 2 w 2"/>
                    <a:gd name="T3" fmla="*/ 0 h 2"/>
                    <a:gd name="T4" fmla="*/ 1 w 2"/>
                    <a:gd name="T5" fmla="*/ 1 h 2"/>
                    <a:gd name="T6" fmla="*/ 0 w 2"/>
                    <a:gd name="T7" fmla="*/ 2 h 2"/>
                    <a:gd name="T8" fmla="*/ 0 w 2"/>
                    <a:gd name="T9" fmla="*/ 2 h 2"/>
                    <a:gd name="T10" fmla="*/ 1 w 2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56" name="Freeform 1423">
                  <a:extLst>
                    <a:ext uri="{FF2B5EF4-FFF2-40B4-BE49-F238E27FC236}">
                      <a16:creationId xmlns:a16="http://schemas.microsoft.com/office/drawing/2014/main" id="{B6B33171-D49A-FC49-B085-CEA6ECA06C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5" y="2884"/>
                  <a:ext cx="41" cy="39"/>
                </a:xfrm>
                <a:custGeom>
                  <a:avLst/>
                  <a:gdLst>
                    <a:gd name="T0" fmla="*/ 30 w 43"/>
                    <a:gd name="T1" fmla="*/ 10 h 41"/>
                    <a:gd name="T2" fmla="*/ 29 w 43"/>
                    <a:gd name="T3" fmla="*/ 12 h 41"/>
                    <a:gd name="T4" fmla="*/ 25 w 43"/>
                    <a:gd name="T5" fmla="*/ 14 h 41"/>
                    <a:gd name="T6" fmla="*/ 21 w 43"/>
                    <a:gd name="T7" fmla="*/ 12 h 41"/>
                    <a:gd name="T8" fmla="*/ 20 w 43"/>
                    <a:gd name="T9" fmla="*/ 7 h 41"/>
                    <a:gd name="T10" fmla="*/ 18 w 43"/>
                    <a:gd name="T11" fmla="*/ 0 h 41"/>
                    <a:gd name="T12" fmla="*/ 17 w 43"/>
                    <a:gd name="T13" fmla="*/ 0 h 41"/>
                    <a:gd name="T14" fmla="*/ 16 w 43"/>
                    <a:gd name="T15" fmla="*/ 0 h 41"/>
                    <a:gd name="T16" fmla="*/ 15 w 43"/>
                    <a:gd name="T17" fmla="*/ 0 h 41"/>
                    <a:gd name="T18" fmla="*/ 15 w 43"/>
                    <a:gd name="T19" fmla="*/ 0 h 41"/>
                    <a:gd name="T20" fmla="*/ 14 w 43"/>
                    <a:gd name="T21" fmla="*/ 0 h 41"/>
                    <a:gd name="T22" fmla="*/ 13 w 43"/>
                    <a:gd name="T23" fmla="*/ 0 h 41"/>
                    <a:gd name="T24" fmla="*/ 12 w 43"/>
                    <a:gd name="T25" fmla="*/ 1 h 41"/>
                    <a:gd name="T26" fmla="*/ 12 w 43"/>
                    <a:gd name="T27" fmla="*/ 3 h 41"/>
                    <a:gd name="T28" fmla="*/ 11 w 43"/>
                    <a:gd name="T29" fmla="*/ 4 h 41"/>
                    <a:gd name="T30" fmla="*/ 11 w 43"/>
                    <a:gd name="T31" fmla="*/ 5 h 41"/>
                    <a:gd name="T32" fmla="*/ 7 w 43"/>
                    <a:gd name="T33" fmla="*/ 10 h 41"/>
                    <a:gd name="T34" fmla="*/ 4 w 43"/>
                    <a:gd name="T35" fmla="*/ 12 h 41"/>
                    <a:gd name="T36" fmla="*/ 1 w 43"/>
                    <a:gd name="T37" fmla="*/ 14 h 41"/>
                    <a:gd name="T38" fmla="*/ 1 w 43"/>
                    <a:gd name="T39" fmla="*/ 14 h 41"/>
                    <a:gd name="T40" fmla="*/ 1 w 43"/>
                    <a:gd name="T41" fmla="*/ 14 h 41"/>
                    <a:gd name="T42" fmla="*/ 1 w 43"/>
                    <a:gd name="T43" fmla="*/ 14 h 41"/>
                    <a:gd name="T44" fmla="*/ 1 w 43"/>
                    <a:gd name="T45" fmla="*/ 14 h 41"/>
                    <a:gd name="T46" fmla="*/ 0 w 43"/>
                    <a:gd name="T47" fmla="*/ 15 h 41"/>
                    <a:gd name="T48" fmla="*/ 13 w 43"/>
                    <a:gd name="T49" fmla="*/ 24 h 41"/>
                    <a:gd name="T50" fmla="*/ 39 w 43"/>
                    <a:gd name="T51" fmla="*/ 40 h 41"/>
                    <a:gd name="T52" fmla="*/ 40 w 43"/>
                    <a:gd name="T53" fmla="*/ 41 h 41"/>
                    <a:gd name="T54" fmla="*/ 40 w 43"/>
                    <a:gd name="T55" fmla="*/ 40 h 41"/>
                    <a:gd name="T56" fmla="*/ 40 w 43"/>
                    <a:gd name="T57" fmla="*/ 39 h 41"/>
                    <a:gd name="T58" fmla="*/ 40 w 43"/>
                    <a:gd name="T59" fmla="*/ 38 h 41"/>
                    <a:gd name="T60" fmla="*/ 41 w 43"/>
                    <a:gd name="T61" fmla="*/ 38 h 41"/>
                    <a:gd name="T62" fmla="*/ 41 w 43"/>
                    <a:gd name="T63" fmla="*/ 37 h 41"/>
                    <a:gd name="T64" fmla="*/ 41 w 43"/>
                    <a:gd name="T65" fmla="*/ 36 h 41"/>
                    <a:gd name="T66" fmla="*/ 42 w 43"/>
                    <a:gd name="T67" fmla="*/ 35 h 41"/>
                    <a:gd name="T68" fmla="*/ 43 w 43"/>
                    <a:gd name="T69" fmla="*/ 32 h 41"/>
                    <a:gd name="T70" fmla="*/ 37 w 43"/>
                    <a:gd name="T71" fmla="*/ 27 h 41"/>
                    <a:gd name="T72" fmla="*/ 35 w 43"/>
                    <a:gd name="T73" fmla="*/ 25 h 41"/>
                    <a:gd name="T74" fmla="*/ 32 w 43"/>
                    <a:gd name="T75" fmla="*/ 24 h 41"/>
                    <a:gd name="T76" fmla="*/ 30 w 43"/>
                    <a:gd name="T77" fmla="*/ 22 h 41"/>
                    <a:gd name="T78" fmla="*/ 30 w 43"/>
                    <a:gd name="T79" fmla="*/ 21 h 41"/>
                    <a:gd name="T80" fmla="*/ 31 w 43"/>
                    <a:gd name="T81" fmla="*/ 19 h 41"/>
                    <a:gd name="T82" fmla="*/ 31 w 43"/>
                    <a:gd name="T83" fmla="*/ 12 h 41"/>
                    <a:gd name="T84" fmla="*/ 31 w 43"/>
                    <a:gd name="T85" fmla="*/ 10 h 41"/>
                    <a:gd name="T86" fmla="*/ 30 w 43"/>
                    <a:gd name="T87" fmla="*/ 1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3" h="41">
                      <a:moveTo>
                        <a:pt x="30" y="10"/>
                      </a:moveTo>
                      <a:cubicBezTo>
                        <a:pt x="30" y="10"/>
                        <a:pt x="29" y="11"/>
                        <a:pt x="29" y="12"/>
                      </a:cubicBezTo>
                      <a:cubicBezTo>
                        <a:pt x="28" y="13"/>
                        <a:pt x="27" y="14"/>
                        <a:pt x="25" y="14"/>
                      </a:cubicBezTo>
                      <a:cubicBezTo>
                        <a:pt x="24" y="14"/>
                        <a:pt x="22" y="13"/>
                        <a:pt x="21" y="12"/>
                      </a:cubicBezTo>
                      <a:cubicBezTo>
                        <a:pt x="20" y="11"/>
                        <a:pt x="19" y="9"/>
                        <a:pt x="20" y="7"/>
                      </a:cubicBezTo>
                      <a:cubicBezTo>
                        <a:pt x="20" y="4"/>
                        <a:pt x="19" y="1"/>
                        <a:pt x="18" y="0"/>
                      </a:cubicBezTo>
                      <a:cubicBezTo>
                        <a:pt x="18" y="0"/>
                        <a:pt x="17" y="0"/>
                        <a:pt x="17" y="0"/>
                      </a:cubicBezTo>
                      <a:cubicBezTo>
                        <a:pt x="17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2" y="1"/>
                        <a:pt x="12" y="1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2" y="4"/>
                        <a:pt x="11" y="4"/>
                        <a:pt x="11" y="4"/>
                      </a:cubicBezTo>
                      <a:cubicBezTo>
                        <a:pt x="11" y="4"/>
                        <a:pt x="11" y="5"/>
                        <a:pt x="11" y="5"/>
                      </a:cubicBezTo>
                      <a:cubicBezTo>
                        <a:pt x="11" y="7"/>
                        <a:pt x="9" y="8"/>
                        <a:pt x="7" y="10"/>
                      </a:cubicBezTo>
                      <a:cubicBezTo>
                        <a:pt x="6" y="11"/>
                        <a:pt x="5" y="11"/>
                        <a:pt x="4" y="12"/>
                      </a:cubicBezTo>
                      <a:cubicBezTo>
                        <a:pt x="3" y="13"/>
                        <a:pt x="2" y="13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5"/>
                        <a:pt x="0" y="15"/>
                        <a:pt x="0" y="15"/>
                      </a:cubicBezTo>
                      <a:cubicBezTo>
                        <a:pt x="5" y="18"/>
                        <a:pt x="9" y="21"/>
                        <a:pt x="13" y="24"/>
                      </a:cubicBezTo>
                      <a:cubicBezTo>
                        <a:pt x="22" y="31"/>
                        <a:pt x="34" y="38"/>
                        <a:pt x="39" y="40"/>
                      </a:cubicBezTo>
                      <a:cubicBezTo>
                        <a:pt x="39" y="40"/>
                        <a:pt x="40" y="40"/>
                        <a:pt x="40" y="41"/>
                      </a:cubicBezTo>
                      <a:cubicBezTo>
                        <a:pt x="40" y="40"/>
                        <a:pt x="40" y="40"/>
                        <a:pt x="40" y="40"/>
                      </a:cubicBezTo>
                      <a:cubicBezTo>
                        <a:pt x="40" y="40"/>
                        <a:pt x="40" y="40"/>
                        <a:pt x="40" y="39"/>
                      </a:cubicBezTo>
                      <a:cubicBezTo>
                        <a:pt x="40" y="39"/>
                        <a:pt x="40" y="39"/>
                        <a:pt x="40" y="38"/>
                      </a:cubicBezTo>
                      <a:cubicBezTo>
                        <a:pt x="41" y="38"/>
                        <a:pt x="41" y="38"/>
                        <a:pt x="41" y="38"/>
                      </a:cubicBezTo>
                      <a:cubicBezTo>
                        <a:pt x="41" y="37"/>
                        <a:pt x="41" y="37"/>
                        <a:pt x="41" y="37"/>
                      </a:cubicBezTo>
                      <a:cubicBezTo>
                        <a:pt x="41" y="37"/>
                        <a:pt x="41" y="36"/>
                        <a:pt x="41" y="36"/>
                      </a:cubicBezTo>
                      <a:cubicBezTo>
                        <a:pt x="41" y="36"/>
                        <a:pt x="41" y="36"/>
                        <a:pt x="42" y="35"/>
                      </a:cubicBezTo>
                      <a:cubicBezTo>
                        <a:pt x="42" y="34"/>
                        <a:pt x="42" y="33"/>
                        <a:pt x="43" y="32"/>
                      </a:cubicBezTo>
                      <a:cubicBezTo>
                        <a:pt x="43" y="30"/>
                        <a:pt x="39" y="28"/>
                        <a:pt x="37" y="27"/>
                      </a:cubicBezTo>
                      <a:cubicBezTo>
                        <a:pt x="36" y="26"/>
                        <a:pt x="35" y="26"/>
                        <a:pt x="35" y="25"/>
                      </a:cubicBezTo>
                      <a:cubicBezTo>
                        <a:pt x="34" y="25"/>
                        <a:pt x="33" y="24"/>
                        <a:pt x="32" y="24"/>
                      </a:cubicBezTo>
                      <a:cubicBezTo>
                        <a:pt x="31" y="23"/>
                        <a:pt x="30" y="23"/>
                        <a:pt x="30" y="22"/>
                      </a:cubicBezTo>
                      <a:cubicBezTo>
                        <a:pt x="30" y="22"/>
                        <a:pt x="30" y="22"/>
                        <a:pt x="30" y="21"/>
                      </a:cubicBezTo>
                      <a:cubicBezTo>
                        <a:pt x="29" y="20"/>
                        <a:pt x="31" y="19"/>
                        <a:pt x="31" y="19"/>
                      </a:cubicBezTo>
                      <a:cubicBezTo>
                        <a:pt x="31" y="18"/>
                        <a:pt x="32" y="17"/>
                        <a:pt x="31" y="12"/>
                      </a:cubicBezTo>
                      <a:cubicBezTo>
                        <a:pt x="31" y="12"/>
                        <a:pt x="31" y="11"/>
                        <a:pt x="31" y="10"/>
                      </a:cubicBezTo>
                      <a:cubicBezTo>
                        <a:pt x="31" y="10"/>
                        <a:pt x="31" y="10"/>
                        <a:pt x="3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57" name="Freeform 1424">
                  <a:extLst>
                    <a:ext uri="{FF2B5EF4-FFF2-40B4-BE49-F238E27FC236}">
                      <a16:creationId xmlns:a16="http://schemas.microsoft.com/office/drawing/2014/main" id="{7778125B-801A-C74D-9F84-E3C83D8564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4" y="292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58" name="Freeform 1425">
                  <a:extLst>
                    <a:ext uri="{FF2B5EF4-FFF2-40B4-BE49-F238E27FC236}">
                      <a16:creationId xmlns:a16="http://schemas.microsoft.com/office/drawing/2014/main" id="{EF7A9720-9DCE-8542-919C-28A0270A0C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5" y="291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59" name="Freeform 1426">
                  <a:extLst>
                    <a:ext uri="{FF2B5EF4-FFF2-40B4-BE49-F238E27FC236}">
                      <a16:creationId xmlns:a16="http://schemas.microsoft.com/office/drawing/2014/main" id="{4F294183-025D-7B47-8FDD-53F9F4F9A4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4" y="292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60" name="Freeform 1427">
                  <a:extLst>
                    <a:ext uri="{FF2B5EF4-FFF2-40B4-BE49-F238E27FC236}">
                      <a16:creationId xmlns:a16="http://schemas.microsoft.com/office/drawing/2014/main" id="{4FC8FE85-9694-584E-956B-6F18BDE4FD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2" y="288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61" name="Freeform 1428">
                  <a:extLst>
                    <a:ext uri="{FF2B5EF4-FFF2-40B4-BE49-F238E27FC236}">
                      <a16:creationId xmlns:a16="http://schemas.microsoft.com/office/drawing/2014/main" id="{88BB1E46-D837-2944-8DAC-9C5CD6F786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5" y="2895"/>
                  <a:ext cx="8" cy="3"/>
                </a:xfrm>
                <a:custGeom>
                  <a:avLst/>
                  <a:gdLst>
                    <a:gd name="T0" fmla="*/ 8 w 8"/>
                    <a:gd name="T1" fmla="*/ 0 h 3"/>
                    <a:gd name="T2" fmla="*/ 0 w 8"/>
                    <a:gd name="T3" fmla="*/ 0 h 3"/>
                    <a:gd name="T4" fmla="*/ 4 w 8"/>
                    <a:gd name="T5" fmla="*/ 2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cubicBezTo>
                        <a:pt x="6" y="3"/>
                        <a:pt x="2" y="2"/>
                        <a:pt x="0" y="0"/>
                      </a:cubicBezTo>
                      <a:cubicBezTo>
                        <a:pt x="1" y="1"/>
                        <a:pt x="3" y="2"/>
                        <a:pt x="4" y="2"/>
                      </a:cubicBezTo>
                      <a:cubicBezTo>
                        <a:pt x="6" y="2"/>
                        <a:pt x="7" y="1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62" name="Freeform 1429">
                  <a:extLst>
                    <a:ext uri="{FF2B5EF4-FFF2-40B4-BE49-F238E27FC236}">
                      <a16:creationId xmlns:a16="http://schemas.microsoft.com/office/drawing/2014/main" id="{223B325A-9B5F-7D40-846F-3E734C45A1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9" y="288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grpSp>
            <p:nvGrpSpPr>
              <p:cNvPr id="440" name="Group 1631">
                <a:extLst>
                  <a:ext uri="{FF2B5EF4-FFF2-40B4-BE49-F238E27FC236}">
                    <a16:creationId xmlns:a16="http://schemas.microsoft.com/office/drawing/2014/main" id="{D307BEDA-5421-564F-8105-04BC69FEFA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6" y="2617"/>
                <a:ext cx="558" cy="408"/>
                <a:chOff x="1486" y="2617"/>
                <a:chExt cx="558" cy="408"/>
              </a:xfrm>
              <a:grpFill/>
            </p:grpSpPr>
            <p:sp>
              <p:nvSpPr>
                <p:cNvPr id="663" name="Freeform 1431">
                  <a:extLst>
                    <a:ext uri="{FF2B5EF4-FFF2-40B4-BE49-F238E27FC236}">
                      <a16:creationId xmlns:a16="http://schemas.microsoft.com/office/drawing/2014/main" id="{C9A36C7A-1E28-4441-A5DB-938E95A799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0" y="288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64" name="Freeform 1432">
                  <a:extLst>
                    <a:ext uri="{FF2B5EF4-FFF2-40B4-BE49-F238E27FC236}">
                      <a16:creationId xmlns:a16="http://schemas.microsoft.com/office/drawing/2014/main" id="{ED6F5DDE-1EEB-C149-8ACB-FADB424A04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7" y="288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65" name="Freeform 1433">
                  <a:extLst>
                    <a:ext uri="{FF2B5EF4-FFF2-40B4-BE49-F238E27FC236}">
                      <a16:creationId xmlns:a16="http://schemas.microsoft.com/office/drawing/2014/main" id="{ED755D7B-D925-294B-8FAE-958AAA1C3A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6" y="2867"/>
                  <a:ext cx="27" cy="29"/>
                </a:xfrm>
                <a:custGeom>
                  <a:avLst/>
                  <a:gdLst>
                    <a:gd name="T0" fmla="*/ 27 w 28"/>
                    <a:gd name="T1" fmla="*/ 15 h 31"/>
                    <a:gd name="T2" fmla="*/ 26 w 28"/>
                    <a:gd name="T3" fmla="*/ 9 h 31"/>
                    <a:gd name="T4" fmla="*/ 19 w 28"/>
                    <a:gd name="T5" fmla="*/ 0 h 31"/>
                    <a:gd name="T6" fmla="*/ 16 w 28"/>
                    <a:gd name="T7" fmla="*/ 1 h 31"/>
                    <a:gd name="T8" fmla="*/ 11 w 28"/>
                    <a:gd name="T9" fmla="*/ 2 h 31"/>
                    <a:gd name="T10" fmla="*/ 9 w 28"/>
                    <a:gd name="T11" fmla="*/ 2 h 31"/>
                    <a:gd name="T12" fmla="*/ 8 w 28"/>
                    <a:gd name="T13" fmla="*/ 1 h 31"/>
                    <a:gd name="T14" fmla="*/ 7 w 28"/>
                    <a:gd name="T15" fmla="*/ 2 h 31"/>
                    <a:gd name="T16" fmla="*/ 7 w 28"/>
                    <a:gd name="T17" fmla="*/ 2 h 31"/>
                    <a:gd name="T18" fmla="*/ 7 w 28"/>
                    <a:gd name="T19" fmla="*/ 3 h 31"/>
                    <a:gd name="T20" fmla="*/ 7 w 28"/>
                    <a:gd name="T21" fmla="*/ 3 h 31"/>
                    <a:gd name="T22" fmla="*/ 6 w 28"/>
                    <a:gd name="T23" fmla="*/ 4 h 31"/>
                    <a:gd name="T24" fmla="*/ 6 w 28"/>
                    <a:gd name="T25" fmla="*/ 5 h 31"/>
                    <a:gd name="T26" fmla="*/ 6 w 28"/>
                    <a:gd name="T27" fmla="*/ 5 h 31"/>
                    <a:gd name="T28" fmla="*/ 5 w 28"/>
                    <a:gd name="T29" fmla="*/ 6 h 31"/>
                    <a:gd name="T30" fmla="*/ 4 w 28"/>
                    <a:gd name="T31" fmla="*/ 6 h 31"/>
                    <a:gd name="T32" fmla="*/ 4 w 28"/>
                    <a:gd name="T33" fmla="*/ 7 h 31"/>
                    <a:gd name="T34" fmla="*/ 3 w 28"/>
                    <a:gd name="T35" fmla="*/ 8 h 31"/>
                    <a:gd name="T36" fmla="*/ 2 w 28"/>
                    <a:gd name="T37" fmla="*/ 8 h 31"/>
                    <a:gd name="T38" fmla="*/ 2 w 28"/>
                    <a:gd name="T39" fmla="*/ 9 h 31"/>
                    <a:gd name="T40" fmla="*/ 1 w 28"/>
                    <a:gd name="T41" fmla="*/ 10 h 31"/>
                    <a:gd name="T42" fmla="*/ 0 w 28"/>
                    <a:gd name="T43" fmla="*/ 10 h 31"/>
                    <a:gd name="T44" fmla="*/ 1 w 28"/>
                    <a:gd name="T45" fmla="*/ 13 h 31"/>
                    <a:gd name="T46" fmla="*/ 9 w 28"/>
                    <a:gd name="T47" fmla="*/ 26 h 31"/>
                    <a:gd name="T48" fmla="*/ 10 w 28"/>
                    <a:gd name="T49" fmla="*/ 26 h 31"/>
                    <a:gd name="T50" fmla="*/ 17 w 28"/>
                    <a:gd name="T51" fmla="*/ 31 h 31"/>
                    <a:gd name="T52" fmla="*/ 17 w 28"/>
                    <a:gd name="T53" fmla="*/ 31 h 31"/>
                    <a:gd name="T54" fmla="*/ 18 w 28"/>
                    <a:gd name="T55" fmla="*/ 30 h 31"/>
                    <a:gd name="T56" fmla="*/ 18 w 28"/>
                    <a:gd name="T57" fmla="*/ 30 h 31"/>
                    <a:gd name="T58" fmla="*/ 18 w 28"/>
                    <a:gd name="T59" fmla="*/ 29 h 31"/>
                    <a:gd name="T60" fmla="*/ 18 w 28"/>
                    <a:gd name="T61" fmla="*/ 29 h 31"/>
                    <a:gd name="T62" fmla="*/ 19 w 28"/>
                    <a:gd name="T63" fmla="*/ 29 h 31"/>
                    <a:gd name="T64" fmla="*/ 22 w 28"/>
                    <a:gd name="T65" fmla="*/ 26 h 31"/>
                    <a:gd name="T66" fmla="*/ 27 w 28"/>
                    <a:gd name="T67" fmla="*/ 22 h 31"/>
                    <a:gd name="T68" fmla="*/ 28 w 28"/>
                    <a:gd name="T69" fmla="*/ 20 h 31"/>
                    <a:gd name="T70" fmla="*/ 28 w 28"/>
                    <a:gd name="T71" fmla="*/ 19 h 31"/>
                    <a:gd name="T72" fmla="*/ 28 w 28"/>
                    <a:gd name="T73" fmla="*/ 19 h 31"/>
                    <a:gd name="T74" fmla="*/ 28 w 28"/>
                    <a:gd name="T75" fmla="*/ 18 h 31"/>
                    <a:gd name="T76" fmla="*/ 28 w 28"/>
                    <a:gd name="T77" fmla="*/ 17 h 31"/>
                    <a:gd name="T78" fmla="*/ 27 w 28"/>
                    <a:gd name="T79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8" h="31">
                      <a:moveTo>
                        <a:pt x="27" y="15"/>
                      </a:moveTo>
                      <a:cubicBezTo>
                        <a:pt x="27" y="13"/>
                        <a:pt x="26" y="11"/>
                        <a:pt x="26" y="9"/>
                      </a:cubicBezTo>
                      <a:cubicBezTo>
                        <a:pt x="26" y="7"/>
                        <a:pt x="21" y="1"/>
                        <a:pt x="19" y="0"/>
                      </a:cubicBezTo>
                      <a:cubicBezTo>
                        <a:pt x="19" y="0"/>
                        <a:pt x="18" y="1"/>
                        <a:pt x="16" y="1"/>
                      </a:cubicBezTo>
                      <a:cubicBezTo>
                        <a:pt x="15" y="2"/>
                        <a:pt x="13" y="2"/>
                        <a:pt x="11" y="2"/>
                      </a:cubicBezTo>
                      <a:cubicBezTo>
                        <a:pt x="10" y="2"/>
                        <a:pt x="10" y="2"/>
                        <a:pt x="9" y="2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8" y="2"/>
                        <a:pt x="8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6" y="4"/>
                        <a:pt x="6" y="4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5" y="5"/>
                        <a:pt x="5" y="5"/>
                        <a:pt x="5" y="6"/>
                      </a:cubicBezTo>
                      <a:cubicBezTo>
                        <a:pt x="5" y="6"/>
                        <a:pt x="5" y="6"/>
                        <a:pt x="4" y="6"/>
                      </a:cubicBezTo>
                      <a:cubicBezTo>
                        <a:pt x="4" y="6"/>
                        <a:pt x="4" y="7"/>
                        <a:pt x="4" y="7"/>
                      </a:cubicBezTo>
                      <a:cubicBezTo>
                        <a:pt x="4" y="7"/>
                        <a:pt x="3" y="7"/>
                        <a:pt x="3" y="8"/>
                      </a:cubicBezTo>
                      <a:cubicBezTo>
                        <a:pt x="3" y="8"/>
                        <a:pt x="3" y="8"/>
                        <a:pt x="2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9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0" y="10"/>
                      </a:cubicBezTo>
                      <a:cubicBezTo>
                        <a:pt x="1" y="11"/>
                        <a:pt x="1" y="12"/>
                        <a:pt x="1" y="13"/>
                      </a:cubicBezTo>
                      <a:cubicBezTo>
                        <a:pt x="4" y="21"/>
                        <a:pt x="6" y="23"/>
                        <a:pt x="9" y="26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1" y="28"/>
                        <a:pt x="14" y="29"/>
                        <a:pt x="17" y="31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7" y="31"/>
                        <a:pt x="17" y="30"/>
                        <a:pt x="18" y="30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20" y="28"/>
                        <a:pt x="21" y="27"/>
                        <a:pt x="22" y="26"/>
                      </a:cubicBezTo>
                      <a:cubicBezTo>
                        <a:pt x="23" y="25"/>
                        <a:pt x="27" y="23"/>
                        <a:pt x="27" y="22"/>
                      </a:cubicBezTo>
                      <a:cubicBezTo>
                        <a:pt x="27" y="22"/>
                        <a:pt x="28" y="21"/>
                        <a:pt x="28" y="20"/>
                      </a:cubicBezTo>
                      <a:cubicBezTo>
                        <a:pt x="28" y="20"/>
                        <a:pt x="28" y="19"/>
                        <a:pt x="28" y="19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8" y="17"/>
                        <a:pt x="28" y="16"/>
                        <a:pt x="27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66" name="Freeform 1434">
                  <a:extLst>
                    <a:ext uri="{FF2B5EF4-FFF2-40B4-BE49-F238E27FC236}">
                      <a16:creationId xmlns:a16="http://schemas.microsoft.com/office/drawing/2014/main" id="{21887870-4ACC-0E44-A1DF-5FAACC82B9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2" y="2871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67" name="Freeform 1435">
                  <a:extLst>
                    <a:ext uri="{FF2B5EF4-FFF2-40B4-BE49-F238E27FC236}">
                      <a16:creationId xmlns:a16="http://schemas.microsoft.com/office/drawing/2014/main" id="{0F77E5D9-5BD3-2745-9973-FAEB6EA453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3" y="286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68" name="Freeform 1436">
                  <a:extLst>
                    <a:ext uri="{FF2B5EF4-FFF2-40B4-BE49-F238E27FC236}">
                      <a16:creationId xmlns:a16="http://schemas.microsoft.com/office/drawing/2014/main" id="{8A5D0657-F611-6544-AB55-16AE6E8FE8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3" y="287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69" name="Freeform 1437">
                  <a:extLst>
                    <a:ext uri="{FF2B5EF4-FFF2-40B4-BE49-F238E27FC236}">
                      <a16:creationId xmlns:a16="http://schemas.microsoft.com/office/drawing/2014/main" id="{623C3191-9903-A24F-BD83-C10609AC85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1" y="2871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70" name="Freeform 1438">
                  <a:extLst>
                    <a:ext uri="{FF2B5EF4-FFF2-40B4-BE49-F238E27FC236}">
                      <a16:creationId xmlns:a16="http://schemas.microsoft.com/office/drawing/2014/main" id="{7E1D2C37-9B1F-2C48-8D03-F294E8AC78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2" y="2881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71" name="Freeform 1439">
                  <a:extLst>
                    <a:ext uri="{FF2B5EF4-FFF2-40B4-BE49-F238E27FC236}">
                      <a16:creationId xmlns:a16="http://schemas.microsoft.com/office/drawing/2014/main" id="{EAB3D570-122B-7C41-9EBC-DFF97199BF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7" y="287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72" name="Freeform 1440">
                  <a:extLst>
                    <a:ext uri="{FF2B5EF4-FFF2-40B4-BE49-F238E27FC236}">
                      <a16:creationId xmlns:a16="http://schemas.microsoft.com/office/drawing/2014/main" id="{E1AD638E-5555-0948-BC8D-F99D76800F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0" y="287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73" name="Freeform 1441">
                  <a:extLst>
                    <a:ext uri="{FF2B5EF4-FFF2-40B4-BE49-F238E27FC236}">
                      <a16:creationId xmlns:a16="http://schemas.microsoft.com/office/drawing/2014/main" id="{26820AF3-7A52-6449-AC6C-D5DB6C541C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8" y="287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74" name="Freeform 1442">
                  <a:extLst>
                    <a:ext uri="{FF2B5EF4-FFF2-40B4-BE49-F238E27FC236}">
                      <a16:creationId xmlns:a16="http://schemas.microsoft.com/office/drawing/2014/main" id="{51337374-4039-4D48-B34F-91EF10C2B8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2" y="2885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1 h 3"/>
                    <a:gd name="T4" fmla="*/ 1 w 1"/>
                    <a:gd name="T5" fmla="*/ 0 h 3"/>
                    <a:gd name="T6" fmla="*/ 1 w 1"/>
                    <a:gd name="T7" fmla="*/ 1 h 3"/>
                    <a:gd name="T8" fmla="*/ 0 w 1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0" y="3"/>
                        <a:pt x="1" y="2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2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75" name="Freeform 1443">
                  <a:extLst>
                    <a:ext uri="{FF2B5EF4-FFF2-40B4-BE49-F238E27FC236}">
                      <a16:creationId xmlns:a16="http://schemas.microsoft.com/office/drawing/2014/main" id="{48093E02-FE4A-CC44-B3A2-8CB60BA3CC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2" y="289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76" name="Freeform 1444">
                  <a:extLst>
                    <a:ext uri="{FF2B5EF4-FFF2-40B4-BE49-F238E27FC236}">
                      <a16:creationId xmlns:a16="http://schemas.microsoft.com/office/drawing/2014/main" id="{B3364137-761D-CF48-9E6A-0F4368AC8C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3" y="288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77" name="Freeform 1445">
                  <a:extLst>
                    <a:ext uri="{FF2B5EF4-FFF2-40B4-BE49-F238E27FC236}">
                      <a16:creationId xmlns:a16="http://schemas.microsoft.com/office/drawing/2014/main" id="{7DC34108-0089-B54F-8480-DC67D78D7A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3" y="28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78" name="Freeform 1446">
                  <a:extLst>
                    <a:ext uri="{FF2B5EF4-FFF2-40B4-BE49-F238E27FC236}">
                      <a16:creationId xmlns:a16="http://schemas.microsoft.com/office/drawing/2014/main" id="{0184D663-98AC-B04B-8DDE-0E2F5EB362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3" y="28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79" name="Freeform 1447">
                  <a:extLst>
                    <a:ext uri="{FF2B5EF4-FFF2-40B4-BE49-F238E27FC236}">
                      <a16:creationId xmlns:a16="http://schemas.microsoft.com/office/drawing/2014/main" id="{856C7436-DFA1-E546-9A7C-FA5C19759F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6" y="2667"/>
                  <a:ext cx="86" cy="70"/>
                </a:xfrm>
                <a:custGeom>
                  <a:avLst/>
                  <a:gdLst>
                    <a:gd name="T0" fmla="*/ 89 w 90"/>
                    <a:gd name="T1" fmla="*/ 2 h 73"/>
                    <a:gd name="T2" fmla="*/ 84 w 90"/>
                    <a:gd name="T3" fmla="*/ 0 h 73"/>
                    <a:gd name="T4" fmla="*/ 43 w 90"/>
                    <a:gd name="T5" fmla="*/ 0 h 73"/>
                    <a:gd name="T6" fmla="*/ 38 w 90"/>
                    <a:gd name="T7" fmla="*/ 9 h 73"/>
                    <a:gd name="T8" fmla="*/ 31 w 90"/>
                    <a:gd name="T9" fmla="*/ 18 h 73"/>
                    <a:gd name="T10" fmla="*/ 23 w 90"/>
                    <a:gd name="T11" fmla="*/ 29 h 73"/>
                    <a:gd name="T12" fmla="*/ 14 w 90"/>
                    <a:gd name="T13" fmla="*/ 46 h 73"/>
                    <a:gd name="T14" fmla="*/ 3 w 90"/>
                    <a:gd name="T15" fmla="*/ 65 h 73"/>
                    <a:gd name="T16" fmla="*/ 0 w 90"/>
                    <a:gd name="T17" fmla="*/ 73 h 73"/>
                    <a:gd name="T18" fmla="*/ 40 w 90"/>
                    <a:gd name="T19" fmla="*/ 73 h 73"/>
                    <a:gd name="T20" fmla="*/ 40 w 90"/>
                    <a:gd name="T21" fmla="*/ 57 h 73"/>
                    <a:gd name="T22" fmla="*/ 47 w 90"/>
                    <a:gd name="T23" fmla="*/ 51 h 73"/>
                    <a:gd name="T24" fmla="*/ 52 w 90"/>
                    <a:gd name="T25" fmla="*/ 49 h 73"/>
                    <a:gd name="T26" fmla="*/ 52 w 90"/>
                    <a:gd name="T27" fmla="*/ 17 h 73"/>
                    <a:gd name="T28" fmla="*/ 54 w 90"/>
                    <a:gd name="T29" fmla="*/ 17 h 73"/>
                    <a:gd name="T30" fmla="*/ 81 w 90"/>
                    <a:gd name="T31" fmla="*/ 17 h 73"/>
                    <a:gd name="T32" fmla="*/ 90 w 90"/>
                    <a:gd name="T33" fmla="*/ 17 h 73"/>
                    <a:gd name="T34" fmla="*/ 90 w 90"/>
                    <a:gd name="T35" fmla="*/ 8 h 73"/>
                    <a:gd name="T36" fmla="*/ 90 w 90"/>
                    <a:gd name="T37" fmla="*/ 8 h 73"/>
                    <a:gd name="T38" fmla="*/ 90 w 90"/>
                    <a:gd name="T39" fmla="*/ 5 h 73"/>
                    <a:gd name="T40" fmla="*/ 90 w 90"/>
                    <a:gd name="T41" fmla="*/ 5 h 73"/>
                    <a:gd name="T42" fmla="*/ 90 w 90"/>
                    <a:gd name="T43" fmla="*/ 3 h 73"/>
                    <a:gd name="T44" fmla="*/ 90 w 90"/>
                    <a:gd name="T45" fmla="*/ 3 h 73"/>
                    <a:gd name="T46" fmla="*/ 89 w 90"/>
                    <a:gd name="T47" fmla="*/ 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0" h="73">
                      <a:moveTo>
                        <a:pt x="89" y="2"/>
                      </a:moveTo>
                      <a:cubicBezTo>
                        <a:pt x="89" y="1"/>
                        <a:pt x="89" y="0"/>
                        <a:pt x="84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0" y="3"/>
                        <a:pt x="39" y="6"/>
                        <a:pt x="38" y="9"/>
                      </a:cubicBezTo>
                      <a:cubicBezTo>
                        <a:pt x="37" y="12"/>
                        <a:pt x="34" y="14"/>
                        <a:pt x="31" y="18"/>
                      </a:cubicBezTo>
                      <a:cubicBezTo>
                        <a:pt x="27" y="21"/>
                        <a:pt x="23" y="26"/>
                        <a:pt x="23" y="29"/>
                      </a:cubicBezTo>
                      <a:cubicBezTo>
                        <a:pt x="22" y="34"/>
                        <a:pt x="19" y="39"/>
                        <a:pt x="14" y="46"/>
                      </a:cubicBezTo>
                      <a:cubicBezTo>
                        <a:pt x="10" y="52"/>
                        <a:pt x="6" y="58"/>
                        <a:pt x="3" y="65"/>
                      </a:cubicBezTo>
                      <a:cubicBezTo>
                        <a:pt x="1" y="68"/>
                        <a:pt x="0" y="71"/>
                        <a:pt x="0" y="73"/>
                      </a:cubicBezTo>
                      <a:cubicBezTo>
                        <a:pt x="40" y="73"/>
                        <a:pt x="40" y="73"/>
                        <a:pt x="40" y="73"/>
                      </a:cubicBezTo>
                      <a:cubicBezTo>
                        <a:pt x="40" y="57"/>
                        <a:pt x="40" y="57"/>
                        <a:pt x="40" y="57"/>
                      </a:cubicBezTo>
                      <a:cubicBezTo>
                        <a:pt x="40" y="55"/>
                        <a:pt x="43" y="53"/>
                        <a:pt x="47" y="51"/>
                      </a:cubicBezTo>
                      <a:cubicBezTo>
                        <a:pt x="49" y="51"/>
                        <a:pt x="51" y="49"/>
                        <a:pt x="52" y="49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4" y="17"/>
                        <a:pt x="54" y="17"/>
                        <a:pt x="54" y="17"/>
                      </a:cubicBezTo>
                      <a:cubicBezTo>
                        <a:pt x="54" y="17"/>
                        <a:pt x="70" y="17"/>
                        <a:pt x="81" y="17"/>
                      </a:cubicBezTo>
                      <a:cubicBezTo>
                        <a:pt x="86" y="17"/>
                        <a:pt x="89" y="17"/>
                        <a:pt x="90" y="17"/>
                      </a:cubicBezTo>
                      <a:cubicBezTo>
                        <a:pt x="90" y="15"/>
                        <a:pt x="90" y="12"/>
                        <a:pt x="90" y="8"/>
                      </a:cubicBezTo>
                      <a:cubicBezTo>
                        <a:pt x="90" y="8"/>
                        <a:pt x="90" y="8"/>
                        <a:pt x="90" y="8"/>
                      </a:cubicBezTo>
                      <a:cubicBezTo>
                        <a:pt x="90" y="7"/>
                        <a:pt x="90" y="6"/>
                        <a:pt x="90" y="5"/>
                      </a:cubicBezTo>
                      <a:cubicBezTo>
                        <a:pt x="90" y="5"/>
                        <a:pt x="90" y="5"/>
                        <a:pt x="90" y="5"/>
                      </a:cubicBezTo>
                      <a:cubicBezTo>
                        <a:pt x="90" y="4"/>
                        <a:pt x="90" y="4"/>
                        <a:pt x="90" y="3"/>
                      </a:cubicBezTo>
                      <a:cubicBezTo>
                        <a:pt x="90" y="3"/>
                        <a:pt x="90" y="3"/>
                        <a:pt x="90" y="3"/>
                      </a:cubicBezTo>
                      <a:cubicBezTo>
                        <a:pt x="90" y="2"/>
                        <a:pt x="89" y="2"/>
                        <a:pt x="89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0" name="Freeform 1448">
                  <a:extLst>
                    <a:ext uri="{FF2B5EF4-FFF2-40B4-BE49-F238E27FC236}">
                      <a16:creationId xmlns:a16="http://schemas.microsoft.com/office/drawing/2014/main" id="{776EC408-B242-3C4F-9F67-753786136B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1" y="266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1" name="Freeform 1449">
                  <a:extLst>
                    <a:ext uri="{FF2B5EF4-FFF2-40B4-BE49-F238E27FC236}">
                      <a16:creationId xmlns:a16="http://schemas.microsoft.com/office/drawing/2014/main" id="{1D14FE47-3A42-8443-B988-0741CD9C7F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6" y="2673"/>
                  <a:ext cx="121" cy="137"/>
                </a:xfrm>
                <a:custGeom>
                  <a:avLst/>
                  <a:gdLst>
                    <a:gd name="T0" fmla="*/ 52 w 127"/>
                    <a:gd name="T1" fmla="*/ 143 h 143"/>
                    <a:gd name="T2" fmla="*/ 53 w 127"/>
                    <a:gd name="T3" fmla="*/ 143 h 143"/>
                    <a:gd name="T4" fmla="*/ 54 w 127"/>
                    <a:gd name="T5" fmla="*/ 143 h 143"/>
                    <a:gd name="T6" fmla="*/ 54 w 127"/>
                    <a:gd name="T7" fmla="*/ 142 h 143"/>
                    <a:gd name="T8" fmla="*/ 66 w 127"/>
                    <a:gd name="T9" fmla="*/ 139 h 143"/>
                    <a:gd name="T10" fmla="*/ 67 w 127"/>
                    <a:gd name="T11" fmla="*/ 137 h 143"/>
                    <a:gd name="T12" fmla="*/ 73 w 127"/>
                    <a:gd name="T13" fmla="*/ 136 h 143"/>
                    <a:gd name="T14" fmla="*/ 82 w 127"/>
                    <a:gd name="T15" fmla="*/ 135 h 143"/>
                    <a:gd name="T16" fmla="*/ 83 w 127"/>
                    <a:gd name="T17" fmla="*/ 135 h 143"/>
                    <a:gd name="T18" fmla="*/ 101 w 127"/>
                    <a:gd name="T19" fmla="*/ 135 h 143"/>
                    <a:gd name="T20" fmla="*/ 127 w 127"/>
                    <a:gd name="T21" fmla="*/ 135 h 143"/>
                    <a:gd name="T22" fmla="*/ 124 w 127"/>
                    <a:gd name="T23" fmla="*/ 124 h 143"/>
                    <a:gd name="T24" fmla="*/ 127 w 127"/>
                    <a:gd name="T25" fmla="*/ 22 h 143"/>
                    <a:gd name="T26" fmla="*/ 96 w 127"/>
                    <a:gd name="T27" fmla="*/ 1 h 143"/>
                    <a:gd name="T28" fmla="*/ 94 w 127"/>
                    <a:gd name="T29" fmla="*/ 0 h 143"/>
                    <a:gd name="T30" fmla="*/ 94 w 127"/>
                    <a:gd name="T31" fmla="*/ 3 h 143"/>
                    <a:gd name="T32" fmla="*/ 94 w 127"/>
                    <a:gd name="T33" fmla="*/ 5 h 143"/>
                    <a:gd name="T34" fmla="*/ 94 w 127"/>
                    <a:gd name="T35" fmla="*/ 6 h 143"/>
                    <a:gd name="T36" fmla="*/ 94 w 127"/>
                    <a:gd name="T37" fmla="*/ 8 h 143"/>
                    <a:gd name="T38" fmla="*/ 94 w 127"/>
                    <a:gd name="T39" fmla="*/ 10 h 143"/>
                    <a:gd name="T40" fmla="*/ 94 w 127"/>
                    <a:gd name="T41" fmla="*/ 10 h 143"/>
                    <a:gd name="T42" fmla="*/ 94 w 127"/>
                    <a:gd name="T43" fmla="*/ 11 h 143"/>
                    <a:gd name="T44" fmla="*/ 94 w 127"/>
                    <a:gd name="T45" fmla="*/ 12 h 143"/>
                    <a:gd name="T46" fmla="*/ 94 w 127"/>
                    <a:gd name="T47" fmla="*/ 12 h 143"/>
                    <a:gd name="T48" fmla="*/ 94 w 127"/>
                    <a:gd name="T49" fmla="*/ 13 h 143"/>
                    <a:gd name="T50" fmla="*/ 93 w 127"/>
                    <a:gd name="T51" fmla="*/ 13 h 143"/>
                    <a:gd name="T52" fmla="*/ 93 w 127"/>
                    <a:gd name="T53" fmla="*/ 13 h 143"/>
                    <a:gd name="T54" fmla="*/ 93 w 127"/>
                    <a:gd name="T55" fmla="*/ 13 h 143"/>
                    <a:gd name="T56" fmla="*/ 93 w 127"/>
                    <a:gd name="T57" fmla="*/ 13 h 143"/>
                    <a:gd name="T58" fmla="*/ 58 w 127"/>
                    <a:gd name="T59" fmla="*/ 14 h 143"/>
                    <a:gd name="T60" fmla="*/ 56 w 127"/>
                    <a:gd name="T61" fmla="*/ 42 h 143"/>
                    <a:gd name="T62" fmla="*/ 44 w 127"/>
                    <a:gd name="T63" fmla="*/ 51 h 143"/>
                    <a:gd name="T64" fmla="*/ 0 w 127"/>
                    <a:gd name="T65" fmla="*/ 70 h 143"/>
                    <a:gd name="T66" fmla="*/ 5 w 127"/>
                    <a:gd name="T67" fmla="*/ 79 h 143"/>
                    <a:gd name="T68" fmla="*/ 8 w 127"/>
                    <a:gd name="T69" fmla="*/ 98 h 143"/>
                    <a:gd name="T70" fmla="*/ 4 w 127"/>
                    <a:gd name="T71" fmla="*/ 125 h 143"/>
                    <a:gd name="T72" fmla="*/ 5 w 127"/>
                    <a:gd name="T73" fmla="*/ 123 h 143"/>
                    <a:gd name="T74" fmla="*/ 7 w 127"/>
                    <a:gd name="T75" fmla="*/ 123 h 143"/>
                    <a:gd name="T76" fmla="*/ 12 w 127"/>
                    <a:gd name="T77" fmla="*/ 123 h 143"/>
                    <a:gd name="T78" fmla="*/ 18 w 127"/>
                    <a:gd name="T79" fmla="*/ 123 h 143"/>
                    <a:gd name="T80" fmla="*/ 28 w 127"/>
                    <a:gd name="T81" fmla="*/ 123 h 143"/>
                    <a:gd name="T82" fmla="*/ 38 w 127"/>
                    <a:gd name="T83" fmla="*/ 128 h 143"/>
                    <a:gd name="T84" fmla="*/ 46 w 127"/>
                    <a:gd name="T85" fmla="*/ 138 h 143"/>
                    <a:gd name="T86" fmla="*/ 50 w 127"/>
                    <a:gd name="T87" fmla="*/ 142 h 143"/>
                    <a:gd name="T88" fmla="*/ 51 w 127"/>
                    <a:gd name="T89" fmla="*/ 143 h 143"/>
                    <a:gd name="T90" fmla="*/ 51 w 127"/>
                    <a:gd name="T91" fmla="*/ 143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27" h="143">
                      <a:moveTo>
                        <a:pt x="51" y="143"/>
                      </a:moveTo>
                      <a:cubicBezTo>
                        <a:pt x="52" y="143"/>
                        <a:pt x="52" y="143"/>
                        <a:pt x="52" y="143"/>
                      </a:cubicBezTo>
                      <a:cubicBezTo>
                        <a:pt x="52" y="143"/>
                        <a:pt x="53" y="143"/>
                        <a:pt x="53" y="143"/>
                      </a:cubicBezTo>
                      <a:cubicBezTo>
                        <a:pt x="53" y="143"/>
                        <a:pt x="53" y="143"/>
                        <a:pt x="53" y="143"/>
                      </a:cubicBezTo>
                      <a:cubicBezTo>
                        <a:pt x="53" y="143"/>
                        <a:pt x="53" y="143"/>
                        <a:pt x="53" y="143"/>
                      </a:cubicBezTo>
                      <a:cubicBezTo>
                        <a:pt x="54" y="143"/>
                        <a:pt x="54" y="143"/>
                        <a:pt x="54" y="143"/>
                      </a:cubicBezTo>
                      <a:cubicBezTo>
                        <a:pt x="54" y="143"/>
                        <a:pt x="54" y="143"/>
                        <a:pt x="54" y="142"/>
                      </a:cubicBezTo>
                      <a:cubicBezTo>
                        <a:pt x="54" y="142"/>
                        <a:pt x="54" y="142"/>
                        <a:pt x="54" y="142"/>
                      </a:cubicBezTo>
                      <a:cubicBezTo>
                        <a:pt x="54" y="136"/>
                        <a:pt x="59" y="133"/>
                        <a:pt x="64" y="138"/>
                      </a:cubicBezTo>
                      <a:cubicBezTo>
                        <a:pt x="65" y="139"/>
                        <a:pt x="66" y="139"/>
                        <a:pt x="66" y="139"/>
                      </a:cubicBezTo>
                      <a:cubicBezTo>
                        <a:pt x="66" y="139"/>
                        <a:pt x="67" y="139"/>
                        <a:pt x="67" y="139"/>
                      </a:cubicBezTo>
                      <a:cubicBezTo>
                        <a:pt x="67" y="138"/>
                        <a:pt x="67" y="138"/>
                        <a:pt x="67" y="137"/>
                      </a:cubicBezTo>
                      <a:cubicBezTo>
                        <a:pt x="68" y="137"/>
                        <a:pt x="69" y="136"/>
                        <a:pt x="70" y="136"/>
                      </a:cubicBezTo>
                      <a:cubicBezTo>
                        <a:pt x="71" y="136"/>
                        <a:pt x="72" y="136"/>
                        <a:pt x="73" y="136"/>
                      </a:cubicBezTo>
                      <a:cubicBezTo>
                        <a:pt x="74" y="137"/>
                        <a:pt x="76" y="137"/>
                        <a:pt x="77" y="137"/>
                      </a:cubicBezTo>
                      <a:cubicBezTo>
                        <a:pt x="78" y="137"/>
                        <a:pt x="81" y="136"/>
                        <a:pt x="82" y="135"/>
                      </a:cubicBezTo>
                      <a:cubicBezTo>
                        <a:pt x="82" y="135"/>
                        <a:pt x="83" y="135"/>
                        <a:pt x="83" y="135"/>
                      </a:cubicBezTo>
                      <a:cubicBezTo>
                        <a:pt x="83" y="135"/>
                        <a:pt x="83" y="135"/>
                        <a:pt x="83" y="135"/>
                      </a:cubicBezTo>
                      <a:cubicBezTo>
                        <a:pt x="84" y="135"/>
                        <a:pt x="84" y="135"/>
                        <a:pt x="84" y="135"/>
                      </a:cubicBezTo>
                      <a:cubicBezTo>
                        <a:pt x="84" y="135"/>
                        <a:pt x="92" y="135"/>
                        <a:pt x="101" y="135"/>
                      </a:cubicBezTo>
                      <a:cubicBezTo>
                        <a:pt x="102" y="135"/>
                        <a:pt x="104" y="135"/>
                        <a:pt x="105" y="135"/>
                      </a:cubicBezTo>
                      <a:cubicBezTo>
                        <a:pt x="121" y="135"/>
                        <a:pt x="125" y="135"/>
                        <a:pt x="127" y="135"/>
                      </a:cubicBezTo>
                      <a:cubicBezTo>
                        <a:pt x="127" y="134"/>
                        <a:pt x="127" y="131"/>
                        <a:pt x="127" y="128"/>
                      </a:cubicBezTo>
                      <a:cubicBezTo>
                        <a:pt x="124" y="124"/>
                        <a:pt x="124" y="124"/>
                        <a:pt x="124" y="124"/>
                      </a:cubicBezTo>
                      <a:cubicBezTo>
                        <a:pt x="113" y="22"/>
                        <a:pt x="113" y="22"/>
                        <a:pt x="113" y="22"/>
                      </a:cubicBezTo>
                      <a:cubicBezTo>
                        <a:pt x="127" y="22"/>
                        <a:pt x="127" y="22"/>
                        <a:pt x="127" y="22"/>
                      </a:cubicBezTo>
                      <a:cubicBezTo>
                        <a:pt x="113" y="12"/>
                        <a:pt x="101" y="4"/>
                        <a:pt x="96" y="1"/>
                      </a:cubicBezTo>
                      <a:cubicBezTo>
                        <a:pt x="96" y="1"/>
                        <a:pt x="96" y="1"/>
                        <a:pt x="96" y="1"/>
                      </a:cubicBezTo>
                      <a:cubicBezTo>
                        <a:pt x="95" y="1"/>
                        <a:pt x="95" y="0"/>
                        <a:pt x="94" y="0"/>
                      </a:cubicBez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94" y="3"/>
                        <a:pt x="94" y="3"/>
                        <a:pt x="94" y="3"/>
                      </a:cubicBezTo>
                      <a:cubicBezTo>
                        <a:pt x="94" y="3"/>
                        <a:pt x="94" y="3"/>
                        <a:pt x="94" y="3"/>
                      </a:cubicBezTo>
                      <a:cubicBezTo>
                        <a:pt x="94" y="3"/>
                        <a:pt x="94" y="3"/>
                        <a:pt x="94" y="4"/>
                      </a:cubicBezTo>
                      <a:cubicBezTo>
                        <a:pt x="94" y="4"/>
                        <a:pt x="94" y="4"/>
                        <a:pt x="94" y="5"/>
                      </a:cubicBezTo>
                      <a:cubicBezTo>
                        <a:pt x="94" y="5"/>
                        <a:pt x="94" y="5"/>
                        <a:pt x="94" y="6"/>
                      </a:cubicBezTo>
                      <a:cubicBezTo>
                        <a:pt x="94" y="6"/>
                        <a:pt x="94" y="6"/>
                        <a:pt x="94" y="6"/>
                      </a:cubicBezTo>
                      <a:cubicBezTo>
                        <a:pt x="94" y="7"/>
                        <a:pt x="94" y="7"/>
                        <a:pt x="94" y="7"/>
                      </a:cubicBezTo>
                      <a:cubicBezTo>
                        <a:pt x="94" y="7"/>
                        <a:pt x="94" y="8"/>
                        <a:pt x="94" y="8"/>
                      </a:cubicBezTo>
                      <a:cubicBezTo>
                        <a:pt x="94" y="8"/>
                        <a:pt x="94" y="8"/>
                        <a:pt x="94" y="8"/>
                      </a:cubicBezTo>
                      <a:cubicBezTo>
                        <a:pt x="94" y="9"/>
                        <a:pt x="94" y="9"/>
                        <a:pt x="94" y="10"/>
                      </a:cubicBezTo>
                      <a:cubicBezTo>
                        <a:pt x="94" y="10"/>
                        <a:pt x="94" y="10"/>
                        <a:pt x="94" y="10"/>
                      </a:cubicBezTo>
                      <a:cubicBezTo>
                        <a:pt x="94" y="10"/>
                        <a:pt x="94" y="10"/>
                        <a:pt x="94" y="10"/>
                      </a:cubicBezTo>
                      <a:cubicBezTo>
                        <a:pt x="94" y="11"/>
                        <a:pt x="94" y="11"/>
                        <a:pt x="94" y="11"/>
                      </a:cubicBezTo>
                      <a:cubicBezTo>
                        <a:pt x="94" y="11"/>
                        <a:pt x="94" y="11"/>
                        <a:pt x="94" y="11"/>
                      </a:cubicBezTo>
                      <a:cubicBezTo>
                        <a:pt x="94" y="11"/>
                        <a:pt x="94" y="11"/>
                        <a:pt x="94" y="11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2"/>
                        <a:pt x="94" y="13"/>
                        <a:pt x="94" y="13"/>
                      </a:cubicBezTo>
                      <a:cubicBezTo>
                        <a:pt x="94" y="13"/>
                        <a:pt x="94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2" y="14"/>
                        <a:pt x="92" y="14"/>
                        <a:pt x="81" y="14"/>
                      </a:cubicBezTo>
                      <a:cubicBezTo>
                        <a:pt x="74" y="14"/>
                        <a:pt x="64" y="14"/>
                        <a:pt x="58" y="14"/>
                      </a:cubicBezTo>
                      <a:cubicBezTo>
                        <a:pt x="57" y="14"/>
                        <a:pt x="56" y="14"/>
                        <a:pt x="56" y="14"/>
                      </a:cubicBezTo>
                      <a:cubicBezTo>
                        <a:pt x="56" y="42"/>
                        <a:pt x="56" y="42"/>
                        <a:pt x="56" y="42"/>
                      </a:cubicBezTo>
                      <a:cubicBezTo>
                        <a:pt x="56" y="44"/>
                        <a:pt x="53" y="46"/>
                        <a:pt x="49" y="48"/>
                      </a:cubicBezTo>
                      <a:cubicBezTo>
                        <a:pt x="47" y="49"/>
                        <a:pt x="45" y="50"/>
                        <a:pt x="44" y="51"/>
                      </a:cubicBezTo>
                      <a:cubicBezTo>
                        <a:pt x="44" y="70"/>
                        <a:pt x="44" y="70"/>
                        <a:pt x="44" y="70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4"/>
                        <a:pt x="2" y="76"/>
                        <a:pt x="4" y="78"/>
                      </a:cubicBezTo>
                      <a:cubicBezTo>
                        <a:pt x="4" y="78"/>
                        <a:pt x="5" y="79"/>
                        <a:pt x="5" y="79"/>
                      </a:cubicBezTo>
                      <a:cubicBezTo>
                        <a:pt x="8" y="82"/>
                        <a:pt x="7" y="85"/>
                        <a:pt x="7" y="88"/>
                      </a:cubicBezTo>
                      <a:cubicBezTo>
                        <a:pt x="6" y="91"/>
                        <a:pt x="6" y="94"/>
                        <a:pt x="8" y="98"/>
                      </a:cubicBezTo>
                      <a:cubicBezTo>
                        <a:pt x="12" y="103"/>
                        <a:pt x="11" y="112"/>
                        <a:pt x="4" y="122"/>
                      </a:cubicBezTo>
                      <a:cubicBezTo>
                        <a:pt x="4" y="123"/>
                        <a:pt x="4" y="124"/>
                        <a:pt x="4" y="125"/>
                      </a:cubicBezTo>
                      <a:cubicBezTo>
                        <a:pt x="4" y="124"/>
                        <a:pt x="5" y="124"/>
                        <a:pt x="5" y="123"/>
                      </a:cubicBezTo>
                      <a:cubicBezTo>
                        <a:pt x="5" y="123"/>
                        <a:pt x="5" y="123"/>
                        <a:pt x="5" y="123"/>
                      </a:cubicBezTo>
                      <a:cubicBezTo>
                        <a:pt x="6" y="123"/>
                        <a:pt x="6" y="123"/>
                        <a:pt x="6" y="123"/>
                      </a:cubicBezTo>
                      <a:cubicBezTo>
                        <a:pt x="6" y="123"/>
                        <a:pt x="7" y="123"/>
                        <a:pt x="7" y="123"/>
                      </a:cubicBezTo>
                      <a:cubicBezTo>
                        <a:pt x="7" y="123"/>
                        <a:pt x="8" y="123"/>
                        <a:pt x="8" y="123"/>
                      </a:cubicBezTo>
                      <a:cubicBezTo>
                        <a:pt x="9" y="123"/>
                        <a:pt x="10" y="123"/>
                        <a:pt x="12" y="123"/>
                      </a:cubicBezTo>
                      <a:cubicBezTo>
                        <a:pt x="14" y="123"/>
                        <a:pt x="16" y="123"/>
                        <a:pt x="17" y="123"/>
                      </a:cubicBezTo>
                      <a:cubicBezTo>
                        <a:pt x="17" y="123"/>
                        <a:pt x="17" y="123"/>
                        <a:pt x="18" y="123"/>
                      </a:cubicBezTo>
                      <a:cubicBezTo>
                        <a:pt x="19" y="123"/>
                        <a:pt x="22" y="122"/>
                        <a:pt x="25" y="122"/>
                      </a:cubicBezTo>
                      <a:cubicBezTo>
                        <a:pt x="26" y="122"/>
                        <a:pt x="27" y="122"/>
                        <a:pt x="28" y="123"/>
                      </a:cubicBezTo>
                      <a:cubicBezTo>
                        <a:pt x="30" y="124"/>
                        <a:pt x="33" y="127"/>
                        <a:pt x="34" y="128"/>
                      </a:cubicBezTo>
                      <a:cubicBezTo>
                        <a:pt x="38" y="128"/>
                        <a:pt x="38" y="128"/>
                        <a:pt x="38" y="128"/>
                      </a:cubicBezTo>
                      <a:cubicBezTo>
                        <a:pt x="39" y="129"/>
                        <a:pt x="39" y="129"/>
                        <a:pt x="39" y="129"/>
                      </a:cubicBezTo>
                      <a:cubicBezTo>
                        <a:pt x="40" y="132"/>
                        <a:pt x="43" y="137"/>
                        <a:pt x="46" y="138"/>
                      </a:cubicBezTo>
                      <a:cubicBezTo>
                        <a:pt x="46" y="139"/>
                        <a:pt x="47" y="139"/>
                        <a:pt x="47" y="139"/>
                      </a:cubicBezTo>
                      <a:cubicBezTo>
                        <a:pt x="48" y="140"/>
                        <a:pt x="49" y="141"/>
                        <a:pt x="50" y="142"/>
                      </a:cubicBezTo>
                      <a:cubicBezTo>
                        <a:pt x="50" y="142"/>
                        <a:pt x="50" y="142"/>
                        <a:pt x="50" y="142"/>
                      </a:cubicBezTo>
                      <a:cubicBezTo>
                        <a:pt x="51" y="142"/>
                        <a:pt x="51" y="143"/>
                        <a:pt x="51" y="143"/>
                      </a:cubicBezTo>
                      <a:cubicBezTo>
                        <a:pt x="51" y="143"/>
                        <a:pt x="51" y="143"/>
                        <a:pt x="51" y="143"/>
                      </a:cubicBezTo>
                      <a:cubicBezTo>
                        <a:pt x="51" y="143"/>
                        <a:pt x="51" y="143"/>
                        <a:pt x="51" y="1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2" name="Freeform 1450">
                  <a:extLst>
                    <a:ext uri="{FF2B5EF4-FFF2-40B4-BE49-F238E27FC236}">
                      <a16:creationId xmlns:a16="http://schemas.microsoft.com/office/drawing/2014/main" id="{0B0E8BE2-B09D-2143-8C39-005FE07B0D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73"/>
                  <a:ext cx="0" cy="3"/>
                </a:xfrm>
                <a:custGeom>
                  <a:avLst/>
                  <a:gdLst>
                    <a:gd name="T0" fmla="*/ 1 h 3"/>
                    <a:gd name="T1" fmla="*/ 2 h 3"/>
                    <a:gd name="T2" fmla="*/ 3 h 3"/>
                    <a:gd name="T3" fmla="*/ 3 h 3"/>
                    <a:gd name="T4" fmla="*/ 3 h 3"/>
                    <a:gd name="T5" fmla="*/ 0 h 3"/>
                    <a:gd name="T6" fmla="*/ 0 h 3"/>
                    <a:gd name="T7" fmla="*/ 1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3" name="Freeform 1451">
                  <a:extLst>
                    <a:ext uri="{FF2B5EF4-FFF2-40B4-BE49-F238E27FC236}">
                      <a16:creationId xmlns:a16="http://schemas.microsoft.com/office/drawing/2014/main" id="{B829FE50-7E89-3D4B-8481-6D956D6EDD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67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4" name="Freeform 1452">
                  <a:extLst>
                    <a:ext uri="{FF2B5EF4-FFF2-40B4-BE49-F238E27FC236}">
                      <a16:creationId xmlns:a16="http://schemas.microsoft.com/office/drawing/2014/main" id="{1B8FB971-FBD7-D841-AD2F-206A19D41E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7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5" name="Oval 1453">
                  <a:extLst>
                    <a:ext uri="{FF2B5EF4-FFF2-40B4-BE49-F238E27FC236}">
                      <a16:creationId xmlns:a16="http://schemas.microsoft.com/office/drawing/2014/main" id="{B5E1303A-3C32-6240-A187-510156B6F9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6" y="2673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6" name="Freeform 1454">
                  <a:extLst>
                    <a:ext uri="{FF2B5EF4-FFF2-40B4-BE49-F238E27FC236}">
                      <a16:creationId xmlns:a16="http://schemas.microsoft.com/office/drawing/2014/main" id="{EF2AEF6F-55BC-3449-8D4B-E3A3F5DE96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0" y="2791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1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7" name="Freeform 1455">
                  <a:extLst>
                    <a:ext uri="{FF2B5EF4-FFF2-40B4-BE49-F238E27FC236}">
                      <a16:creationId xmlns:a16="http://schemas.microsoft.com/office/drawing/2014/main" id="{59D478E3-A23D-7448-9EE3-3F64895804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4" y="2809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8" name="Freeform 1456">
                  <a:extLst>
                    <a:ext uri="{FF2B5EF4-FFF2-40B4-BE49-F238E27FC236}">
                      <a16:creationId xmlns:a16="http://schemas.microsoft.com/office/drawing/2014/main" id="{A7015EC5-F056-0F42-A027-C57D87CC3C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1" y="2806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1" y="1"/>
                        <a:pt x="2" y="2"/>
                        <a:pt x="3" y="3"/>
                      </a:cubicBezTo>
                      <a:cubicBezTo>
                        <a:pt x="2" y="2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9" name="Freeform 1457">
                  <a:extLst>
                    <a:ext uri="{FF2B5EF4-FFF2-40B4-BE49-F238E27FC236}">
                      <a16:creationId xmlns:a16="http://schemas.microsoft.com/office/drawing/2014/main" id="{EC84F65B-EE62-3D4F-92C5-08B4492369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1" y="279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90" name="Freeform 1458">
                  <a:extLst>
                    <a:ext uri="{FF2B5EF4-FFF2-40B4-BE49-F238E27FC236}">
                      <a16:creationId xmlns:a16="http://schemas.microsoft.com/office/drawing/2014/main" id="{165769A0-3C11-994C-884A-B6722254D1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3" y="2791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91" name="Freeform 1459">
                  <a:extLst>
                    <a:ext uri="{FF2B5EF4-FFF2-40B4-BE49-F238E27FC236}">
                      <a16:creationId xmlns:a16="http://schemas.microsoft.com/office/drawing/2014/main" id="{A7698A54-9984-3247-96E4-1C51FD317D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4" y="2791"/>
                  <a:ext cx="3" cy="0"/>
                </a:xfrm>
                <a:custGeom>
                  <a:avLst/>
                  <a:gdLst>
                    <a:gd name="T0" fmla="*/ 4 w 4"/>
                    <a:gd name="T1" fmla="*/ 0 w 4"/>
                    <a:gd name="T2" fmla="*/ 4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4">
                      <a:moveTo>
                        <a:pt x="4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92" name="Freeform 1460">
                  <a:extLst>
                    <a:ext uri="{FF2B5EF4-FFF2-40B4-BE49-F238E27FC236}">
                      <a16:creationId xmlns:a16="http://schemas.microsoft.com/office/drawing/2014/main" id="{4C2239DE-131A-314C-BBD7-2F8BE34C6B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2" y="2790"/>
                  <a:ext cx="8" cy="1"/>
                </a:xfrm>
                <a:custGeom>
                  <a:avLst/>
                  <a:gdLst>
                    <a:gd name="T0" fmla="*/ 0 w 8"/>
                    <a:gd name="T1" fmla="*/ 1 h 1"/>
                    <a:gd name="T2" fmla="*/ 1 w 8"/>
                    <a:gd name="T3" fmla="*/ 1 h 1"/>
                    <a:gd name="T4" fmla="*/ 8 w 8"/>
                    <a:gd name="T5" fmla="*/ 0 h 1"/>
                    <a:gd name="T6" fmla="*/ 1 w 8"/>
                    <a:gd name="T7" fmla="*/ 1 h 1"/>
                    <a:gd name="T8" fmla="*/ 0 w 8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2" y="1"/>
                        <a:pt x="5" y="0"/>
                        <a:pt x="8" y="0"/>
                      </a:cubicBezTo>
                      <a:cubicBezTo>
                        <a:pt x="5" y="0"/>
                        <a:pt x="2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93" name="Freeform 1461">
                  <a:extLst>
                    <a:ext uri="{FF2B5EF4-FFF2-40B4-BE49-F238E27FC236}">
                      <a16:creationId xmlns:a16="http://schemas.microsoft.com/office/drawing/2014/main" id="{0B824B83-D68B-3F45-95B1-7D404BF13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5" y="26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94" name="Freeform 1462">
                  <a:extLst>
                    <a:ext uri="{FF2B5EF4-FFF2-40B4-BE49-F238E27FC236}">
                      <a16:creationId xmlns:a16="http://schemas.microsoft.com/office/drawing/2014/main" id="{1EDBCDC1-DA99-964E-8BCA-79F5E3F56C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5" y="268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95" name="Freeform 1463">
                  <a:extLst>
                    <a:ext uri="{FF2B5EF4-FFF2-40B4-BE49-F238E27FC236}">
                      <a16:creationId xmlns:a16="http://schemas.microsoft.com/office/drawing/2014/main" id="{705F51C0-C034-5E4F-8C75-68E7DD7524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5" y="26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96" name="Freeform 1464">
                  <a:extLst>
                    <a:ext uri="{FF2B5EF4-FFF2-40B4-BE49-F238E27FC236}">
                      <a16:creationId xmlns:a16="http://schemas.microsoft.com/office/drawing/2014/main" id="{866CFFDD-A09B-4947-8C1E-B9626293CF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7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97" name="Freeform 1465">
                  <a:extLst>
                    <a:ext uri="{FF2B5EF4-FFF2-40B4-BE49-F238E27FC236}">
                      <a16:creationId xmlns:a16="http://schemas.microsoft.com/office/drawing/2014/main" id="{363EF9E7-82EF-FB4D-A495-F434B47FCF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5" y="26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98" name="Freeform 1466">
                  <a:extLst>
                    <a:ext uri="{FF2B5EF4-FFF2-40B4-BE49-F238E27FC236}">
                      <a16:creationId xmlns:a16="http://schemas.microsoft.com/office/drawing/2014/main" id="{D16445B0-EE35-ED46-86AD-1FF7BFE474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8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99" name="Freeform 1467">
                  <a:extLst>
                    <a:ext uri="{FF2B5EF4-FFF2-40B4-BE49-F238E27FC236}">
                      <a16:creationId xmlns:a16="http://schemas.microsoft.com/office/drawing/2014/main" id="{1DA08EAD-8FA3-874B-B622-298515778F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8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00" name="Freeform 1468">
                  <a:extLst>
                    <a:ext uri="{FF2B5EF4-FFF2-40B4-BE49-F238E27FC236}">
                      <a16:creationId xmlns:a16="http://schemas.microsoft.com/office/drawing/2014/main" id="{BAC0C053-114F-F84C-B3F3-1F68FFC18B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8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01" name="Freeform 1469">
                  <a:extLst>
                    <a:ext uri="{FF2B5EF4-FFF2-40B4-BE49-F238E27FC236}">
                      <a16:creationId xmlns:a16="http://schemas.microsoft.com/office/drawing/2014/main" id="{00C3CF8E-1076-D24F-9530-5780F67089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8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02" name="Freeform 1470">
                  <a:extLst>
                    <a:ext uri="{FF2B5EF4-FFF2-40B4-BE49-F238E27FC236}">
                      <a16:creationId xmlns:a16="http://schemas.microsoft.com/office/drawing/2014/main" id="{CEE01D74-8206-D84F-AD8E-583519ED02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8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03" name="Freeform 1471">
                  <a:extLst>
                    <a:ext uri="{FF2B5EF4-FFF2-40B4-BE49-F238E27FC236}">
                      <a16:creationId xmlns:a16="http://schemas.microsoft.com/office/drawing/2014/main" id="{16A1E6DA-7F80-AE4F-803B-0F00479836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7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04" name="Freeform 1472">
                  <a:extLst>
                    <a:ext uri="{FF2B5EF4-FFF2-40B4-BE49-F238E27FC236}">
                      <a16:creationId xmlns:a16="http://schemas.microsoft.com/office/drawing/2014/main" id="{0B01E9E6-5602-5842-8E9B-90FFAEA38D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7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05" name="Freeform 1473">
                  <a:extLst>
                    <a:ext uri="{FF2B5EF4-FFF2-40B4-BE49-F238E27FC236}">
                      <a16:creationId xmlns:a16="http://schemas.microsoft.com/office/drawing/2014/main" id="{A82579F9-DD63-4749-8A65-AA267E9158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8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06" name="Freeform 1474">
                  <a:extLst>
                    <a:ext uri="{FF2B5EF4-FFF2-40B4-BE49-F238E27FC236}">
                      <a16:creationId xmlns:a16="http://schemas.microsoft.com/office/drawing/2014/main" id="{F8E70193-7FFD-5E4B-BDC7-79092AF254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7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07" name="Freeform 1475">
                  <a:extLst>
                    <a:ext uri="{FF2B5EF4-FFF2-40B4-BE49-F238E27FC236}">
                      <a16:creationId xmlns:a16="http://schemas.microsoft.com/office/drawing/2014/main" id="{56C4EFBE-F163-F44D-B985-6A9C8DC795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08" name="Freeform 1476">
                  <a:extLst>
                    <a:ext uri="{FF2B5EF4-FFF2-40B4-BE49-F238E27FC236}">
                      <a16:creationId xmlns:a16="http://schemas.microsoft.com/office/drawing/2014/main" id="{B1BF7D33-E2FB-4149-BEA7-11E59051CF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7" y="2698"/>
                  <a:ext cx="176" cy="164"/>
                </a:xfrm>
                <a:custGeom>
                  <a:avLst/>
                  <a:gdLst>
                    <a:gd name="T0" fmla="*/ 2 w 184"/>
                    <a:gd name="T1" fmla="*/ 125 h 171"/>
                    <a:gd name="T2" fmla="*/ 10 w 184"/>
                    <a:gd name="T3" fmla="*/ 140 h 171"/>
                    <a:gd name="T4" fmla="*/ 10 w 184"/>
                    <a:gd name="T5" fmla="*/ 142 h 171"/>
                    <a:gd name="T6" fmla="*/ 10 w 184"/>
                    <a:gd name="T7" fmla="*/ 147 h 171"/>
                    <a:gd name="T8" fmla="*/ 10 w 184"/>
                    <a:gd name="T9" fmla="*/ 148 h 171"/>
                    <a:gd name="T10" fmla="*/ 16 w 184"/>
                    <a:gd name="T11" fmla="*/ 149 h 171"/>
                    <a:gd name="T12" fmla="*/ 24 w 184"/>
                    <a:gd name="T13" fmla="*/ 149 h 171"/>
                    <a:gd name="T14" fmla="*/ 33 w 184"/>
                    <a:gd name="T15" fmla="*/ 144 h 171"/>
                    <a:gd name="T16" fmla="*/ 42 w 184"/>
                    <a:gd name="T17" fmla="*/ 156 h 171"/>
                    <a:gd name="T18" fmla="*/ 42 w 184"/>
                    <a:gd name="T19" fmla="*/ 161 h 171"/>
                    <a:gd name="T20" fmla="*/ 47 w 184"/>
                    <a:gd name="T21" fmla="*/ 170 h 171"/>
                    <a:gd name="T22" fmla="*/ 47 w 184"/>
                    <a:gd name="T23" fmla="*/ 170 h 171"/>
                    <a:gd name="T24" fmla="*/ 48 w 184"/>
                    <a:gd name="T25" fmla="*/ 169 h 171"/>
                    <a:gd name="T26" fmla="*/ 53 w 184"/>
                    <a:gd name="T27" fmla="*/ 167 h 171"/>
                    <a:gd name="T28" fmla="*/ 54 w 184"/>
                    <a:gd name="T29" fmla="*/ 168 h 171"/>
                    <a:gd name="T30" fmla="*/ 55 w 184"/>
                    <a:gd name="T31" fmla="*/ 169 h 171"/>
                    <a:gd name="T32" fmla="*/ 56 w 184"/>
                    <a:gd name="T33" fmla="*/ 170 h 171"/>
                    <a:gd name="T34" fmla="*/ 57 w 184"/>
                    <a:gd name="T35" fmla="*/ 171 h 171"/>
                    <a:gd name="T36" fmla="*/ 69 w 184"/>
                    <a:gd name="T37" fmla="*/ 166 h 171"/>
                    <a:gd name="T38" fmla="*/ 70 w 184"/>
                    <a:gd name="T39" fmla="*/ 168 h 171"/>
                    <a:gd name="T40" fmla="*/ 73 w 184"/>
                    <a:gd name="T41" fmla="*/ 167 h 171"/>
                    <a:gd name="T42" fmla="*/ 74 w 184"/>
                    <a:gd name="T43" fmla="*/ 163 h 171"/>
                    <a:gd name="T44" fmla="*/ 75 w 184"/>
                    <a:gd name="T45" fmla="*/ 161 h 171"/>
                    <a:gd name="T46" fmla="*/ 76 w 184"/>
                    <a:gd name="T47" fmla="*/ 151 h 171"/>
                    <a:gd name="T48" fmla="*/ 85 w 184"/>
                    <a:gd name="T49" fmla="*/ 146 h 171"/>
                    <a:gd name="T50" fmla="*/ 93 w 184"/>
                    <a:gd name="T51" fmla="*/ 131 h 171"/>
                    <a:gd name="T52" fmla="*/ 98 w 184"/>
                    <a:gd name="T53" fmla="*/ 134 h 171"/>
                    <a:gd name="T54" fmla="*/ 103 w 184"/>
                    <a:gd name="T55" fmla="*/ 128 h 171"/>
                    <a:gd name="T56" fmla="*/ 113 w 184"/>
                    <a:gd name="T57" fmla="*/ 124 h 171"/>
                    <a:gd name="T58" fmla="*/ 126 w 184"/>
                    <a:gd name="T59" fmla="*/ 116 h 171"/>
                    <a:gd name="T60" fmla="*/ 140 w 184"/>
                    <a:gd name="T61" fmla="*/ 115 h 171"/>
                    <a:gd name="T62" fmla="*/ 147 w 184"/>
                    <a:gd name="T63" fmla="*/ 115 h 171"/>
                    <a:gd name="T64" fmla="*/ 157 w 184"/>
                    <a:gd name="T65" fmla="*/ 112 h 171"/>
                    <a:gd name="T66" fmla="*/ 174 w 184"/>
                    <a:gd name="T67" fmla="*/ 110 h 171"/>
                    <a:gd name="T68" fmla="*/ 180 w 184"/>
                    <a:gd name="T69" fmla="*/ 105 h 171"/>
                    <a:gd name="T70" fmla="*/ 183 w 184"/>
                    <a:gd name="T71" fmla="*/ 97 h 171"/>
                    <a:gd name="T72" fmla="*/ 183 w 184"/>
                    <a:gd name="T73" fmla="*/ 95 h 171"/>
                    <a:gd name="T74" fmla="*/ 183 w 184"/>
                    <a:gd name="T75" fmla="*/ 93 h 171"/>
                    <a:gd name="T76" fmla="*/ 184 w 184"/>
                    <a:gd name="T77" fmla="*/ 87 h 171"/>
                    <a:gd name="T78" fmla="*/ 184 w 184"/>
                    <a:gd name="T79" fmla="*/ 81 h 171"/>
                    <a:gd name="T80" fmla="*/ 184 w 184"/>
                    <a:gd name="T81" fmla="*/ 72 h 171"/>
                    <a:gd name="T82" fmla="*/ 176 w 184"/>
                    <a:gd name="T83" fmla="*/ 73 h 171"/>
                    <a:gd name="T84" fmla="*/ 169 w 184"/>
                    <a:gd name="T85" fmla="*/ 61 h 171"/>
                    <a:gd name="T86" fmla="*/ 156 w 184"/>
                    <a:gd name="T87" fmla="*/ 56 h 171"/>
                    <a:gd name="T88" fmla="*/ 64 w 184"/>
                    <a:gd name="T89" fmla="*/ 0 h 171"/>
                    <a:gd name="T90" fmla="*/ 78 w 184"/>
                    <a:gd name="T91" fmla="*/ 101 h 171"/>
                    <a:gd name="T92" fmla="*/ 32 w 184"/>
                    <a:gd name="T93" fmla="*/ 113 h 171"/>
                    <a:gd name="T94" fmla="*/ 19 w 184"/>
                    <a:gd name="T95" fmla="*/ 114 h 171"/>
                    <a:gd name="T96" fmla="*/ 14 w 184"/>
                    <a:gd name="T97" fmla="*/ 118 h 171"/>
                    <a:gd name="T98" fmla="*/ 5 w 184"/>
                    <a:gd name="T99" fmla="*/ 116 h 171"/>
                    <a:gd name="T100" fmla="*/ 4 w 184"/>
                    <a:gd name="T101" fmla="*/ 119 h 171"/>
                    <a:gd name="T102" fmla="*/ 2 w 184"/>
                    <a:gd name="T103" fmla="*/ 121 h 171"/>
                    <a:gd name="T104" fmla="*/ 0 w 184"/>
                    <a:gd name="T105" fmla="*/ 12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84" h="171">
                      <a:moveTo>
                        <a:pt x="0" y="121"/>
                      </a:moveTo>
                      <a:cubicBezTo>
                        <a:pt x="2" y="125"/>
                        <a:pt x="2" y="125"/>
                        <a:pt x="2" y="125"/>
                      </a:cubicBezTo>
                      <a:cubicBezTo>
                        <a:pt x="2" y="125"/>
                        <a:pt x="2" y="125"/>
                        <a:pt x="2" y="125"/>
                      </a:cubicBezTo>
                      <a:cubicBezTo>
                        <a:pt x="2" y="127"/>
                        <a:pt x="3" y="130"/>
                        <a:pt x="3" y="131"/>
                      </a:cubicBezTo>
                      <a:cubicBezTo>
                        <a:pt x="7" y="135"/>
                        <a:pt x="10" y="137"/>
                        <a:pt x="10" y="139"/>
                      </a:cubicBezTo>
                      <a:cubicBezTo>
                        <a:pt x="10" y="139"/>
                        <a:pt x="10" y="140"/>
                        <a:pt x="10" y="140"/>
                      </a:cubicBezTo>
                      <a:cubicBezTo>
                        <a:pt x="10" y="140"/>
                        <a:pt x="10" y="141"/>
                        <a:pt x="10" y="141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10" y="142"/>
                        <a:pt x="10" y="142"/>
                        <a:pt x="10" y="142"/>
                      </a:cubicBezTo>
                      <a:cubicBezTo>
                        <a:pt x="10" y="143"/>
                        <a:pt x="10" y="143"/>
                        <a:pt x="10" y="144"/>
                      </a:cubicBezTo>
                      <a:cubicBezTo>
                        <a:pt x="10" y="144"/>
                        <a:pt x="10" y="144"/>
                        <a:pt x="10" y="144"/>
                      </a:cubicBezTo>
                      <a:cubicBezTo>
                        <a:pt x="10" y="147"/>
                        <a:pt x="10" y="147"/>
                        <a:pt x="10" y="147"/>
                      </a:cubicBezTo>
                      <a:cubicBezTo>
                        <a:pt x="10" y="147"/>
                        <a:pt x="10" y="147"/>
                        <a:pt x="10" y="147"/>
                      </a:cubicBezTo>
                      <a:cubicBezTo>
                        <a:pt x="10" y="148"/>
                        <a:pt x="10" y="148"/>
                        <a:pt x="10" y="148"/>
                      </a:cubicBezTo>
                      <a:cubicBezTo>
                        <a:pt x="10" y="148"/>
                        <a:pt x="10" y="148"/>
                        <a:pt x="10" y="148"/>
                      </a:cubicBezTo>
                      <a:cubicBezTo>
                        <a:pt x="10" y="148"/>
                        <a:pt x="10" y="148"/>
                        <a:pt x="10" y="148"/>
                      </a:cubicBezTo>
                      <a:cubicBezTo>
                        <a:pt x="10" y="149"/>
                        <a:pt x="10" y="149"/>
                        <a:pt x="11" y="150"/>
                      </a:cubicBezTo>
                      <a:cubicBezTo>
                        <a:pt x="13" y="148"/>
                        <a:pt x="14" y="149"/>
                        <a:pt x="16" y="149"/>
                      </a:cubicBezTo>
                      <a:cubicBezTo>
                        <a:pt x="16" y="150"/>
                        <a:pt x="16" y="150"/>
                        <a:pt x="16" y="150"/>
                      </a:cubicBezTo>
                      <a:cubicBezTo>
                        <a:pt x="17" y="148"/>
                        <a:pt x="18" y="147"/>
                        <a:pt x="20" y="147"/>
                      </a:cubicBezTo>
                      <a:cubicBezTo>
                        <a:pt x="21" y="147"/>
                        <a:pt x="22" y="148"/>
                        <a:pt x="24" y="149"/>
                      </a:cubicBezTo>
                      <a:cubicBezTo>
                        <a:pt x="24" y="149"/>
                        <a:pt x="25" y="149"/>
                        <a:pt x="25" y="149"/>
                      </a:cubicBezTo>
                      <a:cubicBezTo>
                        <a:pt x="26" y="149"/>
                        <a:pt x="28" y="147"/>
                        <a:pt x="28" y="147"/>
                      </a:cubicBezTo>
                      <a:cubicBezTo>
                        <a:pt x="31" y="145"/>
                        <a:pt x="32" y="144"/>
                        <a:pt x="33" y="144"/>
                      </a:cubicBezTo>
                      <a:cubicBezTo>
                        <a:pt x="34" y="144"/>
                        <a:pt x="34" y="144"/>
                        <a:pt x="34" y="144"/>
                      </a:cubicBezTo>
                      <a:cubicBezTo>
                        <a:pt x="37" y="144"/>
                        <a:pt x="40" y="151"/>
                        <a:pt x="40" y="154"/>
                      </a:cubicBezTo>
                      <a:cubicBezTo>
                        <a:pt x="40" y="154"/>
                        <a:pt x="41" y="155"/>
                        <a:pt x="42" y="156"/>
                      </a:cubicBezTo>
                      <a:cubicBezTo>
                        <a:pt x="43" y="157"/>
                        <a:pt x="44" y="158"/>
                        <a:pt x="44" y="159"/>
                      </a:cubicBezTo>
                      <a:cubicBezTo>
                        <a:pt x="44" y="160"/>
                        <a:pt x="44" y="161"/>
                        <a:pt x="42" y="161"/>
                      </a:cubicBezTo>
                      <a:cubicBezTo>
                        <a:pt x="42" y="161"/>
                        <a:pt x="42" y="161"/>
                        <a:pt x="42" y="161"/>
                      </a:cubicBezTo>
                      <a:cubicBezTo>
                        <a:pt x="45" y="162"/>
                        <a:pt x="45" y="165"/>
                        <a:pt x="46" y="166"/>
                      </a:cubicBezTo>
                      <a:cubicBezTo>
                        <a:pt x="46" y="167"/>
                        <a:pt x="46" y="168"/>
                        <a:pt x="46" y="168"/>
                      </a:cubicBezTo>
                      <a:cubicBezTo>
                        <a:pt x="46" y="169"/>
                        <a:pt x="47" y="169"/>
                        <a:pt x="47" y="170"/>
                      </a:cubicBezTo>
                      <a:cubicBezTo>
                        <a:pt x="47" y="170"/>
                        <a:pt x="47" y="170"/>
                        <a:pt x="47" y="170"/>
                      </a:cubicBezTo>
                      <a:cubicBezTo>
                        <a:pt x="47" y="170"/>
                        <a:pt x="47" y="170"/>
                        <a:pt x="47" y="170"/>
                      </a:cubicBezTo>
                      <a:cubicBezTo>
                        <a:pt x="47" y="170"/>
                        <a:pt x="47" y="170"/>
                        <a:pt x="47" y="170"/>
                      </a:cubicBezTo>
                      <a:cubicBezTo>
                        <a:pt x="47" y="170"/>
                        <a:pt x="48" y="170"/>
                        <a:pt x="48" y="170"/>
                      </a:cubicBezTo>
                      <a:cubicBezTo>
                        <a:pt x="48" y="170"/>
                        <a:pt x="48" y="170"/>
                        <a:pt x="48" y="170"/>
                      </a:cubicBezTo>
                      <a:cubicBezTo>
                        <a:pt x="48" y="170"/>
                        <a:pt x="48" y="170"/>
                        <a:pt x="48" y="169"/>
                      </a:cubicBezTo>
                      <a:cubicBezTo>
                        <a:pt x="49" y="168"/>
                        <a:pt x="50" y="167"/>
                        <a:pt x="51" y="167"/>
                      </a:cubicBezTo>
                      <a:cubicBezTo>
                        <a:pt x="52" y="167"/>
                        <a:pt x="52" y="167"/>
                        <a:pt x="52" y="167"/>
                      </a:cubicBezTo>
                      <a:cubicBezTo>
                        <a:pt x="53" y="167"/>
                        <a:pt x="53" y="167"/>
                        <a:pt x="53" y="167"/>
                      </a:cubicBezTo>
                      <a:cubicBezTo>
                        <a:pt x="53" y="167"/>
                        <a:pt x="53" y="167"/>
                        <a:pt x="53" y="167"/>
                      </a:cubicBezTo>
                      <a:cubicBezTo>
                        <a:pt x="54" y="167"/>
                        <a:pt x="54" y="168"/>
                        <a:pt x="54" y="168"/>
                      </a:cubicBezTo>
                      <a:cubicBezTo>
                        <a:pt x="54" y="168"/>
                        <a:pt x="54" y="168"/>
                        <a:pt x="54" y="168"/>
                      </a:cubicBezTo>
                      <a:cubicBezTo>
                        <a:pt x="54" y="168"/>
                        <a:pt x="55" y="168"/>
                        <a:pt x="55" y="168"/>
                      </a:cubicBezTo>
                      <a:cubicBezTo>
                        <a:pt x="55" y="168"/>
                        <a:pt x="55" y="168"/>
                        <a:pt x="55" y="169"/>
                      </a:cubicBezTo>
                      <a:cubicBezTo>
                        <a:pt x="55" y="169"/>
                        <a:pt x="55" y="169"/>
                        <a:pt x="55" y="169"/>
                      </a:cubicBezTo>
                      <a:cubicBezTo>
                        <a:pt x="56" y="169"/>
                        <a:pt x="56" y="169"/>
                        <a:pt x="56" y="169"/>
                      </a:cubicBezTo>
                      <a:cubicBezTo>
                        <a:pt x="56" y="169"/>
                        <a:pt x="56" y="169"/>
                        <a:pt x="56" y="170"/>
                      </a:cubicBezTo>
                      <a:cubicBezTo>
                        <a:pt x="56" y="170"/>
                        <a:pt x="56" y="170"/>
                        <a:pt x="56" y="170"/>
                      </a:cubicBezTo>
                      <a:cubicBezTo>
                        <a:pt x="56" y="170"/>
                        <a:pt x="56" y="170"/>
                        <a:pt x="57" y="170"/>
                      </a:cubicBezTo>
                      <a:cubicBezTo>
                        <a:pt x="57" y="170"/>
                        <a:pt x="57" y="170"/>
                        <a:pt x="57" y="170"/>
                      </a:cubicBezTo>
                      <a:cubicBezTo>
                        <a:pt x="57" y="170"/>
                        <a:pt x="57" y="171"/>
                        <a:pt x="57" y="171"/>
                      </a:cubicBezTo>
                      <a:cubicBezTo>
                        <a:pt x="57" y="171"/>
                        <a:pt x="57" y="171"/>
                        <a:pt x="57" y="171"/>
                      </a:cubicBezTo>
                      <a:cubicBezTo>
                        <a:pt x="58" y="171"/>
                        <a:pt x="60" y="169"/>
                        <a:pt x="60" y="168"/>
                      </a:cubicBezTo>
                      <a:cubicBezTo>
                        <a:pt x="61" y="165"/>
                        <a:pt x="67" y="163"/>
                        <a:pt x="69" y="166"/>
                      </a:cubicBezTo>
                      <a:cubicBezTo>
                        <a:pt x="69" y="166"/>
                        <a:pt x="70" y="167"/>
                        <a:pt x="69" y="168"/>
                      </a:cubicBezTo>
                      <a:cubicBezTo>
                        <a:pt x="69" y="168"/>
                        <a:pt x="69" y="168"/>
                        <a:pt x="69" y="169"/>
                      </a:cubicBezTo>
                      <a:cubicBezTo>
                        <a:pt x="70" y="168"/>
                        <a:pt x="70" y="168"/>
                        <a:pt x="70" y="168"/>
                      </a:cubicBezTo>
                      <a:cubicBezTo>
                        <a:pt x="71" y="168"/>
                        <a:pt x="71" y="167"/>
                        <a:pt x="72" y="167"/>
                      </a:cubicBezTo>
                      <a:cubicBezTo>
                        <a:pt x="72" y="167"/>
                        <a:pt x="72" y="167"/>
                        <a:pt x="73" y="167"/>
                      </a:cubicBezTo>
                      <a:cubicBezTo>
                        <a:pt x="73" y="167"/>
                        <a:pt x="73" y="167"/>
                        <a:pt x="73" y="167"/>
                      </a:cubicBezTo>
                      <a:cubicBezTo>
                        <a:pt x="73" y="167"/>
                        <a:pt x="73" y="166"/>
                        <a:pt x="73" y="166"/>
                      </a:cubicBezTo>
                      <a:cubicBezTo>
                        <a:pt x="74" y="166"/>
                        <a:pt x="74" y="165"/>
                        <a:pt x="74" y="165"/>
                      </a:cubicBezTo>
                      <a:cubicBezTo>
                        <a:pt x="74" y="164"/>
                        <a:pt x="74" y="164"/>
                        <a:pt x="74" y="163"/>
                      </a:cubicBezTo>
                      <a:cubicBezTo>
                        <a:pt x="74" y="163"/>
                        <a:pt x="75" y="163"/>
                        <a:pt x="75" y="163"/>
                      </a:cubicBezTo>
                      <a:cubicBezTo>
                        <a:pt x="75" y="162"/>
                        <a:pt x="75" y="162"/>
                        <a:pt x="75" y="161"/>
                      </a:cubicBezTo>
                      <a:cubicBezTo>
                        <a:pt x="75" y="161"/>
                        <a:pt x="75" y="161"/>
                        <a:pt x="75" y="161"/>
                      </a:cubicBezTo>
                      <a:cubicBezTo>
                        <a:pt x="76" y="160"/>
                        <a:pt x="76" y="160"/>
                        <a:pt x="76" y="159"/>
                      </a:cubicBezTo>
                      <a:cubicBezTo>
                        <a:pt x="76" y="159"/>
                        <a:pt x="76" y="158"/>
                        <a:pt x="75" y="157"/>
                      </a:cubicBezTo>
                      <a:cubicBezTo>
                        <a:pt x="75" y="155"/>
                        <a:pt x="74" y="152"/>
                        <a:pt x="76" y="151"/>
                      </a:cubicBezTo>
                      <a:cubicBezTo>
                        <a:pt x="77" y="151"/>
                        <a:pt x="78" y="151"/>
                        <a:pt x="79" y="151"/>
                      </a:cubicBezTo>
                      <a:cubicBezTo>
                        <a:pt x="82" y="151"/>
                        <a:pt x="83" y="150"/>
                        <a:pt x="84" y="148"/>
                      </a:cubicBezTo>
                      <a:cubicBezTo>
                        <a:pt x="85" y="147"/>
                        <a:pt x="85" y="146"/>
                        <a:pt x="85" y="146"/>
                      </a:cubicBezTo>
                      <a:cubicBezTo>
                        <a:pt x="86" y="143"/>
                        <a:pt x="87" y="142"/>
                        <a:pt x="88" y="141"/>
                      </a:cubicBezTo>
                      <a:cubicBezTo>
                        <a:pt x="88" y="137"/>
                        <a:pt x="89" y="133"/>
                        <a:pt x="92" y="132"/>
                      </a:cubicBezTo>
                      <a:cubicBezTo>
                        <a:pt x="92" y="131"/>
                        <a:pt x="92" y="131"/>
                        <a:pt x="93" y="131"/>
                      </a:cubicBezTo>
                      <a:cubicBezTo>
                        <a:pt x="93" y="131"/>
                        <a:pt x="94" y="132"/>
                        <a:pt x="94" y="132"/>
                      </a:cubicBezTo>
                      <a:cubicBezTo>
                        <a:pt x="95" y="132"/>
                        <a:pt x="95" y="132"/>
                        <a:pt x="95" y="132"/>
                      </a:cubicBezTo>
                      <a:cubicBezTo>
                        <a:pt x="96" y="133"/>
                        <a:pt x="98" y="134"/>
                        <a:pt x="98" y="134"/>
                      </a:cubicBezTo>
                      <a:cubicBezTo>
                        <a:pt x="98" y="134"/>
                        <a:pt x="98" y="134"/>
                        <a:pt x="98" y="134"/>
                      </a:cubicBezTo>
                      <a:cubicBezTo>
                        <a:pt x="99" y="130"/>
                        <a:pt x="101" y="130"/>
                        <a:pt x="102" y="129"/>
                      </a:cubicBezTo>
                      <a:cubicBezTo>
                        <a:pt x="103" y="129"/>
                        <a:pt x="103" y="129"/>
                        <a:pt x="103" y="128"/>
                      </a:cubicBezTo>
                      <a:cubicBezTo>
                        <a:pt x="104" y="125"/>
                        <a:pt x="106" y="123"/>
                        <a:pt x="108" y="123"/>
                      </a:cubicBezTo>
                      <a:cubicBezTo>
                        <a:pt x="109" y="123"/>
                        <a:pt x="110" y="124"/>
                        <a:pt x="111" y="124"/>
                      </a:cubicBezTo>
                      <a:cubicBezTo>
                        <a:pt x="112" y="124"/>
                        <a:pt x="113" y="124"/>
                        <a:pt x="113" y="124"/>
                      </a:cubicBezTo>
                      <a:cubicBezTo>
                        <a:pt x="113" y="121"/>
                        <a:pt x="116" y="120"/>
                        <a:pt x="118" y="120"/>
                      </a:cubicBezTo>
                      <a:cubicBezTo>
                        <a:pt x="120" y="120"/>
                        <a:pt x="122" y="119"/>
                        <a:pt x="124" y="118"/>
                      </a:cubicBezTo>
                      <a:cubicBezTo>
                        <a:pt x="124" y="117"/>
                        <a:pt x="125" y="117"/>
                        <a:pt x="126" y="116"/>
                      </a:cubicBezTo>
                      <a:cubicBezTo>
                        <a:pt x="128" y="115"/>
                        <a:pt x="130" y="113"/>
                        <a:pt x="132" y="113"/>
                      </a:cubicBezTo>
                      <a:cubicBezTo>
                        <a:pt x="133" y="113"/>
                        <a:pt x="134" y="114"/>
                        <a:pt x="134" y="114"/>
                      </a:cubicBezTo>
                      <a:cubicBezTo>
                        <a:pt x="135" y="115"/>
                        <a:pt x="136" y="115"/>
                        <a:pt x="140" y="115"/>
                      </a:cubicBezTo>
                      <a:cubicBezTo>
                        <a:pt x="141" y="115"/>
                        <a:pt x="141" y="115"/>
                        <a:pt x="141" y="115"/>
                      </a:cubicBezTo>
                      <a:cubicBezTo>
                        <a:pt x="144" y="115"/>
                        <a:pt x="146" y="115"/>
                        <a:pt x="146" y="115"/>
                      </a:cubicBezTo>
                      <a:cubicBezTo>
                        <a:pt x="146" y="115"/>
                        <a:pt x="147" y="115"/>
                        <a:pt x="147" y="115"/>
                      </a:cubicBezTo>
                      <a:cubicBezTo>
                        <a:pt x="147" y="115"/>
                        <a:pt x="147" y="114"/>
                        <a:pt x="148" y="114"/>
                      </a:cubicBezTo>
                      <a:cubicBezTo>
                        <a:pt x="149" y="113"/>
                        <a:pt x="150" y="113"/>
                        <a:pt x="152" y="112"/>
                      </a:cubicBezTo>
                      <a:cubicBezTo>
                        <a:pt x="153" y="112"/>
                        <a:pt x="155" y="111"/>
                        <a:pt x="157" y="112"/>
                      </a:cubicBezTo>
                      <a:cubicBezTo>
                        <a:pt x="157" y="112"/>
                        <a:pt x="158" y="112"/>
                        <a:pt x="159" y="112"/>
                      </a:cubicBezTo>
                      <a:cubicBezTo>
                        <a:pt x="161" y="112"/>
                        <a:pt x="164" y="111"/>
                        <a:pt x="167" y="111"/>
                      </a:cubicBezTo>
                      <a:cubicBezTo>
                        <a:pt x="170" y="110"/>
                        <a:pt x="172" y="110"/>
                        <a:pt x="174" y="110"/>
                      </a:cubicBezTo>
                      <a:cubicBezTo>
                        <a:pt x="176" y="110"/>
                        <a:pt x="177" y="109"/>
                        <a:pt x="179" y="107"/>
                      </a:cubicBezTo>
                      <a:cubicBezTo>
                        <a:pt x="179" y="106"/>
                        <a:pt x="179" y="106"/>
                        <a:pt x="180" y="105"/>
                      </a:cubicBezTo>
                      <a:cubicBezTo>
                        <a:pt x="180" y="105"/>
                        <a:pt x="180" y="105"/>
                        <a:pt x="180" y="105"/>
                      </a:cubicBezTo>
                      <a:cubicBezTo>
                        <a:pt x="180" y="104"/>
                        <a:pt x="181" y="103"/>
                        <a:pt x="181" y="102"/>
                      </a:cubicBezTo>
                      <a:cubicBezTo>
                        <a:pt x="182" y="100"/>
                        <a:pt x="182" y="99"/>
                        <a:pt x="182" y="98"/>
                      </a:cubicBezTo>
                      <a:cubicBezTo>
                        <a:pt x="183" y="98"/>
                        <a:pt x="183" y="98"/>
                        <a:pt x="183" y="97"/>
                      </a:cubicBezTo>
                      <a:cubicBezTo>
                        <a:pt x="183" y="97"/>
                        <a:pt x="183" y="97"/>
                        <a:pt x="183" y="97"/>
                      </a:cubicBezTo>
                      <a:cubicBezTo>
                        <a:pt x="183" y="96"/>
                        <a:pt x="183" y="96"/>
                        <a:pt x="183" y="96"/>
                      </a:cubicBezTo>
                      <a:cubicBezTo>
                        <a:pt x="183" y="96"/>
                        <a:pt x="183" y="96"/>
                        <a:pt x="183" y="95"/>
                      </a:cubicBezTo>
                      <a:cubicBezTo>
                        <a:pt x="183" y="95"/>
                        <a:pt x="183" y="95"/>
                        <a:pt x="183" y="95"/>
                      </a:cubicBezTo>
                      <a:cubicBezTo>
                        <a:pt x="183" y="94"/>
                        <a:pt x="183" y="94"/>
                        <a:pt x="183" y="93"/>
                      </a:cubicBezTo>
                      <a:cubicBezTo>
                        <a:pt x="183" y="93"/>
                        <a:pt x="183" y="93"/>
                        <a:pt x="183" y="93"/>
                      </a:cubicBezTo>
                      <a:cubicBezTo>
                        <a:pt x="183" y="92"/>
                        <a:pt x="183" y="91"/>
                        <a:pt x="183" y="90"/>
                      </a:cubicBezTo>
                      <a:cubicBezTo>
                        <a:pt x="183" y="90"/>
                        <a:pt x="183" y="90"/>
                        <a:pt x="184" y="90"/>
                      </a:cubicBezTo>
                      <a:cubicBezTo>
                        <a:pt x="184" y="89"/>
                        <a:pt x="184" y="88"/>
                        <a:pt x="184" y="87"/>
                      </a:cubicBezTo>
                      <a:cubicBezTo>
                        <a:pt x="184" y="86"/>
                        <a:pt x="184" y="86"/>
                        <a:pt x="184" y="86"/>
                      </a:cubicBezTo>
                      <a:cubicBezTo>
                        <a:pt x="184" y="85"/>
                        <a:pt x="184" y="84"/>
                        <a:pt x="184" y="83"/>
                      </a:cubicBezTo>
                      <a:cubicBezTo>
                        <a:pt x="184" y="82"/>
                        <a:pt x="184" y="82"/>
                        <a:pt x="184" y="81"/>
                      </a:cubicBezTo>
                      <a:cubicBezTo>
                        <a:pt x="184" y="80"/>
                        <a:pt x="184" y="79"/>
                        <a:pt x="184" y="77"/>
                      </a:cubicBezTo>
                      <a:cubicBezTo>
                        <a:pt x="184" y="77"/>
                        <a:pt x="184" y="77"/>
                        <a:pt x="184" y="76"/>
                      </a:cubicBezTo>
                      <a:cubicBezTo>
                        <a:pt x="184" y="75"/>
                        <a:pt x="184" y="73"/>
                        <a:pt x="184" y="72"/>
                      </a:cubicBezTo>
                      <a:cubicBezTo>
                        <a:pt x="184" y="71"/>
                        <a:pt x="184" y="71"/>
                        <a:pt x="184" y="71"/>
                      </a:cubicBezTo>
                      <a:cubicBezTo>
                        <a:pt x="181" y="72"/>
                        <a:pt x="178" y="72"/>
                        <a:pt x="177" y="72"/>
                      </a:cubicBezTo>
                      <a:cubicBezTo>
                        <a:pt x="177" y="73"/>
                        <a:pt x="176" y="73"/>
                        <a:pt x="176" y="73"/>
                      </a:cubicBezTo>
                      <a:cubicBezTo>
                        <a:pt x="174" y="73"/>
                        <a:pt x="174" y="73"/>
                        <a:pt x="174" y="73"/>
                      </a:cubicBezTo>
                      <a:cubicBezTo>
                        <a:pt x="174" y="71"/>
                        <a:pt x="174" y="71"/>
                        <a:pt x="174" y="71"/>
                      </a:cubicBezTo>
                      <a:cubicBezTo>
                        <a:pt x="174" y="71"/>
                        <a:pt x="174" y="63"/>
                        <a:pt x="169" y="61"/>
                      </a:cubicBezTo>
                      <a:cubicBezTo>
                        <a:pt x="164" y="58"/>
                        <a:pt x="157" y="57"/>
                        <a:pt x="157" y="57"/>
                      </a:cubicBezTo>
                      <a:cubicBezTo>
                        <a:pt x="156" y="57"/>
                        <a:pt x="156" y="57"/>
                        <a:pt x="156" y="57"/>
                      </a:cubicBezTo>
                      <a:cubicBezTo>
                        <a:pt x="156" y="56"/>
                        <a:pt x="156" y="56"/>
                        <a:pt x="156" y="56"/>
                      </a:cubicBezTo>
                      <a:cubicBezTo>
                        <a:pt x="156" y="56"/>
                        <a:pt x="152" y="49"/>
                        <a:pt x="149" y="46"/>
                      </a:cubicBezTo>
                      <a:cubicBezTo>
                        <a:pt x="147" y="44"/>
                        <a:pt x="118" y="25"/>
                        <a:pt x="80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75" y="96"/>
                        <a:pt x="75" y="96"/>
                        <a:pt x="75" y="96"/>
                      </a:cubicBezTo>
                      <a:cubicBezTo>
                        <a:pt x="78" y="100"/>
                        <a:pt x="78" y="100"/>
                        <a:pt x="78" y="100"/>
                      </a:cubicBezTo>
                      <a:cubicBezTo>
                        <a:pt x="78" y="101"/>
                        <a:pt x="78" y="101"/>
                        <a:pt x="78" y="101"/>
                      </a:cubicBezTo>
                      <a:cubicBezTo>
                        <a:pt x="79" y="107"/>
                        <a:pt x="78" y="111"/>
                        <a:pt x="76" y="112"/>
                      </a:cubicBezTo>
                      <a:cubicBezTo>
                        <a:pt x="75" y="113"/>
                        <a:pt x="74" y="113"/>
                        <a:pt x="52" y="113"/>
                      </a:cubicBezTo>
                      <a:cubicBezTo>
                        <a:pt x="44" y="113"/>
                        <a:pt x="36" y="113"/>
                        <a:pt x="32" y="113"/>
                      </a:cubicBezTo>
                      <a:cubicBezTo>
                        <a:pt x="32" y="113"/>
                        <a:pt x="31" y="113"/>
                        <a:pt x="31" y="113"/>
                      </a:cubicBezTo>
                      <a:cubicBezTo>
                        <a:pt x="30" y="113"/>
                        <a:pt x="26" y="115"/>
                        <a:pt x="24" y="115"/>
                      </a:cubicBezTo>
                      <a:cubicBezTo>
                        <a:pt x="22" y="115"/>
                        <a:pt x="21" y="115"/>
                        <a:pt x="19" y="114"/>
                      </a:cubicBezTo>
                      <a:cubicBezTo>
                        <a:pt x="19" y="114"/>
                        <a:pt x="18" y="114"/>
                        <a:pt x="17" y="114"/>
                      </a:cubicBezTo>
                      <a:cubicBezTo>
                        <a:pt x="17" y="114"/>
                        <a:pt x="17" y="114"/>
                        <a:pt x="17" y="114"/>
                      </a:cubicBezTo>
                      <a:cubicBezTo>
                        <a:pt x="17" y="115"/>
                        <a:pt x="16" y="118"/>
                        <a:pt x="14" y="118"/>
                      </a:cubicBezTo>
                      <a:cubicBezTo>
                        <a:pt x="12" y="118"/>
                        <a:pt x="11" y="117"/>
                        <a:pt x="9" y="115"/>
                      </a:cubicBezTo>
                      <a:cubicBezTo>
                        <a:pt x="7" y="113"/>
                        <a:pt x="6" y="113"/>
                        <a:pt x="6" y="113"/>
                      </a:cubicBezTo>
                      <a:cubicBezTo>
                        <a:pt x="6" y="113"/>
                        <a:pt x="5" y="114"/>
                        <a:pt x="5" y="116"/>
                      </a:cubicBezTo>
                      <a:cubicBezTo>
                        <a:pt x="5" y="117"/>
                        <a:pt x="5" y="117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4" y="119"/>
                        <a:pt x="4" y="119"/>
                      </a:cubicBezTo>
                      <a:cubicBezTo>
                        <a:pt x="4" y="119"/>
                        <a:pt x="4" y="119"/>
                        <a:pt x="4" y="119"/>
                      </a:cubicBezTo>
                      <a:cubicBezTo>
                        <a:pt x="3" y="120"/>
                        <a:pt x="3" y="120"/>
                        <a:pt x="3" y="120"/>
                      </a:cubicBezTo>
                      <a:cubicBezTo>
                        <a:pt x="2" y="120"/>
                        <a:pt x="2" y="120"/>
                        <a:pt x="2" y="121"/>
                      </a:cubicBezTo>
                      <a:cubicBezTo>
                        <a:pt x="2" y="121"/>
                        <a:pt x="1" y="121"/>
                        <a:pt x="0" y="121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09" name="Freeform 1477">
                  <a:extLst>
                    <a:ext uri="{FF2B5EF4-FFF2-40B4-BE49-F238E27FC236}">
                      <a16:creationId xmlns:a16="http://schemas.microsoft.com/office/drawing/2014/main" id="{B998A960-55E1-3943-B576-DB3301919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6" y="275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0 w 1"/>
                    <a:gd name="T7" fmla="*/ 1 h 1"/>
                    <a:gd name="T8" fmla="*/ 0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10" name="Freeform 1478">
                  <a:extLst>
                    <a:ext uri="{FF2B5EF4-FFF2-40B4-BE49-F238E27FC236}">
                      <a16:creationId xmlns:a16="http://schemas.microsoft.com/office/drawing/2014/main" id="{F217156C-28F5-BD4B-9908-17FE62D90C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6" y="2766"/>
                  <a:ext cx="7" cy="1"/>
                </a:xfrm>
                <a:custGeom>
                  <a:avLst/>
                  <a:gdLst>
                    <a:gd name="T0" fmla="*/ 0 w 7"/>
                    <a:gd name="T1" fmla="*/ 1 h 1"/>
                    <a:gd name="T2" fmla="*/ 7 w 7"/>
                    <a:gd name="T3" fmla="*/ 0 h 1"/>
                    <a:gd name="T4" fmla="*/ 7 w 7"/>
                    <a:gd name="T5" fmla="*/ 0 h 1"/>
                    <a:gd name="T6" fmla="*/ 0 w 7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">
                      <a:moveTo>
                        <a:pt x="0" y="1"/>
                      </a:moveTo>
                      <a:cubicBezTo>
                        <a:pt x="1" y="1"/>
                        <a:pt x="4" y="1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4" y="1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11" name="Freeform 1479">
                  <a:extLst>
                    <a:ext uri="{FF2B5EF4-FFF2-40B4-BE49-F238E27FC236}">
                      <a16:creationId xmlns:a16="http://schemas.microsoft.com/office/drawing/2014/main" id="{617EB935-3215-D541-A977-47D956D664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6" y="2832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12" name="Freeform 1480">
                  <a:extLst>
                    <a:ext uri="{FF2B5EF4-FFF2-40B4-BE49-F238E27FC236}">
                      <a16:creationId xmlns:a16="http://schemas.microsoft.com/office/drawing/2014/main" id="{32DC1621-70A1-B34F-AF5E-C8E4CE003E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6" y="283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13" name="Oval 1481">
                  <a:extLst>
                    <a:ext uri="{FF2B5EF4-FFF2-40B4-BE49-F238E27FC236}">
                      <a16:creationId xmlns:a16="http://schemas.microsoft.com/office/drawing/2014/main" id="{6789D31D-A04E-CE4B-A7CB-7CC0E15D1C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7" y="2814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14" name="Freeform 1482">
                  <a:extLst>
                    <a:ext uri="{FF2B5EF4-FFF2-40B4-BE49-F238E27FC236}">
                      <a16:creationId xmlns:a16="http://schemas.microsoft.com/office/drawing/2014/main" id="{339F2364-3C46-814C-BBCA-D39BAAC00A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6" y="283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  <a:gd name="T3" fmla="*/ 0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15" name="Freeform 1483">
                  <a:extLst>
                    <a:ext uri="{FF2B5EF4-FFF2-40B4-BE49-F238E27FC236}">
                      <a16:creationId xmlns:a16="http://schemas.microsoft.com/office/drawing/2014/main" id="{0B86F712-C4C4-914F-A9DB-1C3194E977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0" y="286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16" name="Freeform 1484">
                  <a:extLst>
                    <a:ext uri="{FF2B5EF4-FFF2-40B4-BE49-F238E27FC236}">
                      <a16:creationId xmlns:a16="http://schemas.microsoft.com/office/drawing/2014/main" id="{861136F0-C8BF-6847-9945-6ACEC2E9D8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0" y="286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17" name="Freeform 1485">
                  <a:extLst>
                    <a:ext uri="{FF2B5EF4-FFF2-40B4-BE49-F238E27FC236}">
                      <a16:creationId xmlns:a16="http://schemas.microsoft.com/office/drawing/2014/main" id="{E916C3A5-DA35-4A40-B0BD-17DBBE5AF6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8" y="2859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18" name="Freeform 1486">
                  <a:extLst>
                    <a:ext uri="{FF2B5EF4-FFF2-40B4-BE49-F238E27FC236}">
                      <a16:creationId xmlns:a16="http://schemas.microsoft.com/office/drawing/2014/main" id="{4AD84712-2E72-E643-9A8B-8E54925C86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3" y="2858"/>
                  <a:ext cx="2" cy="2"/>
                </a:xfrm>
                <a:custGeom>
                  <a:avLst/>
                  <a:gdLst>
                    <a:gd name="T0" fmla="*/ 0 w 3"/>
                    <a:gd name="T1" fmla="*/ 2 h 2"/>
                    <a:gd name="T2" fmla="*/ 3 w 3"/>
                    <a:gd name="T3" fmla="*/ 0 h 2"/>
                    <a:gd name="T4" fmla="*/ 0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19" name="Freeform 1487">
                  <a:extLst>
                    <a:ext uri="{FF2B5EF4-FFF2-40B4-BE49-F238E27FC236}">
                      <a16:creationId xmlns:a16="http://schemas.microsoft.com/office/drawing/2014/main" id="{EA098919-3FE1-0744-988C-4A9E0569CE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7" y="2858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20" name="Freeform 1488">
                  <a:extLst>
                    <a:ext uri="{FF2B5EF4-FFF2-40B4-BE49-F238E27FC236}">
                      <a16:creationId xmlns:a16="http://schemas.microsoft.com/office/drawing/2014/main" id="{924338AD-7E27-4E44-BF30-1BEA5C8231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6" y="285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21" name="Freeform 1489">
                  <a:extLst>
                    <a:ext uri="{FF2B5EF4-FFF2-40B4-BE49-F238E27FC236}">
                      <a16:creationId xmlns:a16="http://schemas.microsoft.com/office/drawing/2014/main" id="{A99E8CC4-F38C-9F46-B667-D6F62D5951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9" y="286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22" name="Freeform 1490">
                  <a:extLst>
                    <a:ext uri="{FF2B5EF4-FFF2-40B4-BE49-F238E27FC236}">
                      <a16:creationId xmlns:a16="http://schemas.microsoft.com/office/drawing/2014/main" id="{3667658C-0725-104E-B227-EA791913BA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6" y="285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23" name="Freeform 1491">
                  <a:extLst>
                    <a:ext uri="{FF2B5EF4-FFF2-40B4-BE49-F238E27FC236}">
                      <a16:creationId xmlns:a16="http://schemas.microsoft.com/office/drawing/2014/main" id="{1FF3CCDF-3891-4A4F-87FF-5A85E6A3FB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3" y="2860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24" name="Freeform 1492">
                  <a:extLst>
                    <a:ext uri="{FF2B5EF4-FFF2-40B4-BE49-F238E27FC236}">
                      <a16:creationId xmlns:a16="http://schemas.microsoft.com/office/drawing/2014/main" id="{E7E7DD82-6DF4-2F4B-9AD4-39B8F6CAFB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1" y="286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25" name="Freeform 1493">
                  <a:extLst>
                    <a:ext uri="{FF2B5EF4-FFF2-40B4-BE49-F238E27FC236}">
                      <a16:creationId xmlns:a16="http://schemas.microsoft.com/office/drawing/2014/main" id="{49506203-1040-FF4E-98BE-D54CEA0AAD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2" y="286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26" name="Freeform 1494">
                  <a:extLst>
                    <a:ext uri="{FF2B5EF4-FFF2-40B4-BE49-F238E27FC236}">
                      <a16:creationId xmlns:a16="http://schemas.microsoft.com/office/drawing/2014/main" id="{F8B50309-5867-904C-A2AC-9DE244DE3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1" y="2859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1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27" name="Freeform 1495">
                  <a:extLst>
                    <a:ext uri="{FF2B5EF4-FFF2-40B4-BE49-F238E27FC236}">
                      <a16:creationId xmlns:a16="http://schemas.microsoft.com/office/drawing/2014/main" id="{79EC24CD-7DAD-374C-A230-93F539A40B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6" y="2836"/>
                  <a:ext cx="0" cy="3"/>
                </a:xfrm>
                <a:custGeom>
                  <a:avLst/>
                  <a:gdLst>
                    <a:gd name="T0" fmla="*/ 0 h 3"/>
                    <a:gd name="T1" fmla="*/ 0 h 3"/>
                    <a:gd name="T2" fmla="*/ 3 h 3"/>
                    <a:gd name="T3" fmla="*/ 3 h 3"/>
                    <a:gd name="T4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28" name="Freeform 1496">
                  <a:extLst>
                    <a:ext uri="{FF2B5EF4-FFF2-40B4-BE49-F238E27FC236}">
                      <a16:creationId xmlns:a16="http://schemas.microsoft.com/office/drawing/2014/main" id="{C95701C2-FD3E-CD47-9421-23C5B889A1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6" y="283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29" name="Freeform 1497">
                  <a:extLst>
                    <a:ext uri="{FF2B5EF4-FFF2-40B4-BE49-F238E27FC236}">
                      <a16:creationId xmlns:a16="http://schemas.microsoft.com/office/drawing/2014/main" id="{3E250CB1-B2E8-6C49-8E6B-673708BF40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2" y="286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30" name="Freeform 1498">
                  <a:extLst>
                    <a:ext uri="{FF2B5EF4-FFF2-40B4-BE49-F238E27FC236}">
                      <a16:creationId xmlns:a16="http://schemas.microsoft.com/office/drawing/2014/main" id="{30C50DD2-0D26-CC46-BEF7-F1994F876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1" y="2811"/>
                  <a:ext cx="0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31" name="Freeform 1499">
                  <a:extLst>
                    <a:ext uri="{FF2B5EF4-FFF2-40B4-BE49-F238E27FC236}">
                      <a16:creationId xmlns:a16="http://schemas.microsoft.com/office/drawing/2014/main" id="{570975A6-0BBA-D34E-B1E5-EFB05E683E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5" y="2808"/>
                  <a:ext cx="5" cy="3"/>
                </a:xfrm>
                <a:custGeom>
                  <a:avLst/>
                  <a:gdLst>
                    <a:gd name="T0" fmla="*/ 0 w 5"/>
                    <a:gd name="T1" fmla="*/ 0 h 3"/>
                    <a:gd name="T2" fmla="*/ 5 w 5"/>
                    <a:gd name="T3" fmla="*/ 3 h 3"/>
                    <a:gd name="T4" fmla="*/ 0 w 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0" y="0"/>
                      </a:moveTo>
                      <a:cubicBezTo>
                        <a:pt x="2" y="2"/>
                        <a:pt x="3" y="3"/>
                        <a:pt x="5" y="3"/>
                      </a:cubicBezTo>
                      <a:cubicBezTo>
                        <a:pt x="3" y="3"/>
                        <a:pt x="2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32" name="Freeform 1500">
                  <a:extLst>
                    <a:ext uri="{FF2B5EF4-FFF2-40B4-BE49-F238E27FC236}">
                      <a16:creationId xmlns:a16="http://schemas.microsoft.com/office/drawing/2014/main" id="{BBA2A8B8-400A-0040-B677-3C40883059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1" y="2809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33" name="Freeform 1501">
                  <a:extLst>
                    <a:ext uri="{FF2B5EF4-FFF2-40B4-BE49-F238E27FC236}">
                      <a16:creationId xmlns:a16="http://schemas.microsoft.com/office/drawing/2014/main" id="{783CE8DC-214F-D841-977B-5899EB9AB9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0" y="281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34" name="Freeform 1502">
                  <a:extLst>
                    <a:ext uri="{FF2B5EF4-FFF2-40B4-BE49-F238E27FC236}">
                      <a16:creationId xmlns:a16="http://schemas.microsoft.com/office/drawing/2014/main" id="{1DE0BD02-4792-1848-969B-E9D4F8E8EC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7" y="2814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35" name="Freeform 1503">
                  <a:extLst>
                    <a:ext uri="{FF2B5EF4-FFF2-40B4-BE49-F238E27FC236}">
                      <a16:creationId xmlns:a16="http://schemas.microsoft.com/office/drawing/2014/main" id="{75B3EFB3-3DE4-DE4F-A6EC-0AE9D534EC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0" y="2810"/>
                  <a:ext cx="85" cy="57"/>
                </a:xfrm>
                <a:custGeom>
                  <a:avLst/>
                  <a:gdLst>
                    <a:gd name="T0" fmla="*/ 87 w 88"/>
                    <a:gd name="T1" fmla="*/ 35 h 59"/>
                    <a:gd name="T2" fmla="*/ 86 w 88"/>
                    <a:gd name="T3" fmla="*/ 35 h 59"/>
                    <a:gd name="T4" fmla="*/ 86 w 88"/>
                    <a:gd name="T5" fmla="*/ 34 h 59"/>
                    <a:gd name="T6" fmla="*/ 84 w 88"/>
                    <a:gd name="T7" fmla="*/ 34 h 59"/>
                    <a:gd name="T8" fmla="*/ 83 w 88"/>
                    <a:gd name="T9" fmla="*/ 29 h 59"/>
                    <a:gd name="T10" fmla="*/ 78 w 88"/>
                    <a:gd name="T11" fmla="*/ 29 h 59"/>
                    <a:gd name="T12" fmla="*/ 74 w 88"/>
                    <a:gd name="T13" fmla="*/ 25 h 59"/>
                    <a:gd name="T14" fmla="*/ 70 w 88"/>
                    <a:gd name="T15" fmla="*/ 19 h 59"/>
                    <a:gd name="T16" fmla="*/ 66 w 88"/>
                    <a:gd name="T17" fmla="*/ 14 h 59"/>
                    <a:gd name="T18" fmla="*/ 62 w 88"/>
                    <a:gd name="T19" fmla="*/ 8 h 59"/>
                    <a:gd name="T20" fmla="*/ 61 w 88"/>
                    <a:gd name="T21" fmla="*/ 7 h 59"/>
                    <a:gd name="T22" fmla="*/ 61 w 88"/>
                    <a:gd name="T23" fmla="*/ 6 h 59"/>
                    <a:gd name="T24" fmla="*/ 61 w 88"/>
                    <a:gd name="T25" fmla="*/ 4 h 59"/>
                    <a:gd name="T26" fmla="*/ 61 w 88"/>
                    <a:gd name="T27" fmla="*/ 2 h 59"/>
                    <a:gd name="T28" fmla="*/ 57 w 88"/>
                    <a:gd name="T29" fmla="*/ 2 h 59"/>
                    <a:gd name="T30" fmla="*/ 56 w 88"/>
                    <a:gd name="T31" fmla="*/ 1 h 59"/>
                    <a:gd name="T32" fmla="*/ 56 w 88"/>
                    <a:gd name="T33" fmla="*/ 1 h 59"/>
                    <a:gd name="T34" fmla="*/ 55 w 88"/>
                    <a:gd name="T35" fmla="*/ 1 h 59"/>
                    <a:gd name="T36" fmla="*/ 55 w 88"/>
                    <a:gd name="T37" fmla="*/ 1 h 59"/>
                    <a:gd name="T38" fmla="*/ 55 w 88"/>
                    <a:gd name="T39" fmla="*/ 0 h 59"/>
                    <a:gd name="T40" fmla="*/ 51 w 88"/>
                    <a:gd name="T41" fmla="*/ 3 h 59"/>
                    <a:gd name="T42" fmla="*/ 42 w 88"/>
                    <a:gd name="T43" fmla="*/ 7 h 59"/>
                    <a:gd name="T44" fmla="*/ 33 w 88"/>
                    <a:gd name="T45" fmla="*/ 11 h 59"/>
                    <a:gd name="T46" fmla="*/ 30 w 88"/>
                    <a:gd name="T47" fmla="*/ 12 h 59"/>
                    <a:gd name="T48" fmla="*/ 25 w 88"/>
                    <a:gd name="T49" fmla="*/ 17 h 59"/>
                    <a:gd name="T50" fmla="*/ 16 w 88"/>
                    <a:gd name="T51" fmla="*/ 19 h 59"/>
                    <a:gd name="T52" fmla="*/ 15 w 88"/>
                    <a:gd name="T53" fmla="*/ 25 h 59"/>
                    <a:gd name="T54" fmla="*/ 14 w 88"/>
                    <a:gd name="T55" fmla="*/ 26 h 59"/>
                    <a:gd name="T56" fmla="*/ 2 w 88"/>
                    <a:gd name="T57" fmla="*/ 38 h 59"/>
                    <a:gd name="T58" fmla="*/ 2 w 88"/>
                    <a:gd name="T59" fmla="*/ 39 h 59"/>
                    <a:gd name="T60" fmla="*/ 2 w 88"/>
                    <a:gd name="T61" fmla="*/ 45 h 59"/>
                    <a:gd name="T62" fmla="*/ 1 w 88"/>
                    <a:gd name="T63" fmla="*/ 47 h 59"/>
                    <a:gd name="T64" fmla="*/ 1 w 88"/>
                    <a:gd name="T65" fmla="*/ 49 h 59"/>
                    <a:gd name="T66" fmla="*/ 0 w 88"/>
                    <a:gd name="T67" fmla="*/ 51 h 59"/>
                    <a:gd name="T68" fmla="*/ 4 w 88"/>
                    <a:gd name="T69" fmla="*/ 54 h 59"/>
                    <a:gd name="T70" fmla="*/ 5 w 88"/>
                    <a:gd name="T71" fmla="*/ 55 h 59"/>
                    <a:gd name="T72" fmla="*/ 11 w 88"/>
                    <a:gd name="T73" fmla="*/ 59 h 59"/>
                    <a:gd name="T74" fmla="*/ 22 w 88"/>
                    <a:gd name="T75" fmla="*/ 55 h 59"/>
                    <a:gd name="T76" fmla="*/ 28 w 88"/>
                    <a:gd name="T77" fmla="*/ 57 h 59"/>
                    <a:gd name="T78" fmla="*/ 27 w 88"/>
                    <a:gd name="T79" fmla="*/ 55 h 59"/>
                    <a:gd name="T80" fmla="*/ 26 w 88"/>
                    <a:gd name="T81" fmla="*/ 45 h 59"/>
                    <a:gd name="T82" fmla="*/ 42 w 88"/>
                    <a:gd name="T83" fmla="*/ 43 h 59"/>
                    <a:gd name="T84" fmla="*/ 50 w 88"/>
                    <a:gd name="T85" fmla="*/ 44 h 59"/>
                    <a:gd name="T86" fmla="*/ 52 w 88"/>
                    <a:gd name="T87" fmla="*/ 44 h 59"/>
                    <a:gd name="T88" fmla="*/ 54 w 88"/>
                    <a:gd name="T89" fmla="*/ 44 h 59"/>
                    <a:gd name="T90" fmla="*/ 55 w 88"/>
                    <a:gd name="T91" fmla="*/ 44 h 59"/>
                    <a:gd name="T92" fmla="*/ 57 w 88"/>
                    <a:gd name="T93" fmla="*/ 43 h 59"/>
                    <a:gd name="T94" fmla="*/ 57 w 88"/>
                    <a:gd name="T95" fmla="*/ 43 h 59"/>
                    <a:gd name="T96" fmla="*/ 59 w 88"/>
                    <a:gd name="T97" fmla="*/ 42 h 59"/>
                    <a:gd name="T98" fmla="*/ 61 w 88"/>
                    <a:gd name="T99" fmla="*/ 41 h 59"/>
                    <a:gd name="T100" fmla="*/ 62 w 88"/>
                    <a:gd name="T101" fmla="*/ 42 h 59"/>
                    <a:gd name="T102" fmla="*/ 69 w 88"/>
                    <a:gd name="T103" fmla="*/ 43 h 59"/>
                    <a:gd name="T104" fmla="*/ 70 w 88"/>
                    <a:gd name="T105" fmla="*/ 43 h 59"/>
                    <a:gd name="T106" fmla="*/ 73 w 88"/>
                    <a:gd name="T107" fmla="*/ 42 h 59"/>
                    <a:gd name="T108" fmla="*/ 85 w 88"/>
                    <a:gd name="T109" fmla="*/ 38 h 59"/>
                    <a:gd name="T110" fmla="*/ 88 w 88"/>
                    <a:gd name="T111" fmla="*/ 36 h 59"/>
                    <a:gd name="T112" fmla="*/ 88 w 88"/>
                    <a:gd name="T113" fmla="*/ 3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8" h="59">
                      <a:moveTo>
                        <a:pt x="88" y="35"/>
                      </a:moveTo>
                      <a:cubicBezTo>
                        <a:pt x="87" y="35"/>
                        <a:pt x="87" y="35"/>
                        <a:pt x="87" y="35"/>
                      </a:cubicBezTo>
                      <a:cubicBezTo>
                        <a:pt x="87" y="35"/>
                        <a:pt x="87" y="35"/>
                        <a:pt x="87" y="35"/>
                      </a:cubicBezTo>
                      <a:cubicBezTo>
                        <a:pt x="87" y="35"/>
                        <a:pt x="86" y="35"/>
                        <a:pt x="86" y="35"/>
                      </a:cubicBezTo>
                      <a:cubicBezTo>
                        <a:pt x="86" y="35"/>
                        <a:pt x="86" y="35"/>
                        <a:pt x="86" y="35"/>
                      </a:cubicBezTo>
                      <a:cubicBezTo>
                        <a:pt x="86" y="35"/>
                        <a:pt x="86" y="35"/>
                        <a:pt x="86" y="34"/>
                      </a:cubicBezTo>
                      <a:cubicBezTo>
                        <a:pt x="85" y="34"/>
                        <a:pt x="85" y="34"/>
                        <a:pt x="85" y="34"/>
                      </a:cubicBezTo>
                      <a:cubicBezTo>
                        <a:pt x="84" y="34"/>
                        <a:pt x="84" y="34"/>
                        <a:pt x="84" y="34"/>
                      </a:cubicBezTo>
                      <a:cubicBezTo>
                        <a:pt x="84" y="34"/>
                        <a:pt x="84" y="34"/>
                        <a:pt x="84" y="34"/>
                      </a:cubicBezTo>
                      <a:cubicBezTo>
                        <a:pt x="83" y="33"/>
                        <a:pt x="83" y="31"/>
                        <a:pt x="83" y="29"/>
                      </a:cubicBezTo>
                      <a:cubicBezTo>
                        <a:pt x="83" y="29"/>
                        <a:pt x="83" y="29"/>
                        <a:pt x="83" y="28"/>
                      </a:cubicBezTo>
                      <a:cubicBezTo>
                        <a:pt x="81" y="29"/>
                        <a:pt x="79" y="29"/>
                        <a:pt x="78" y="29"/>
                      </a:cubicBezTo>
                      <a:cubicBezTo>
                        <a:pt x="76" y="28"/>
                        <a:pt x="76" y="27"/>
                        <a:pt x="75" y="26"/>
                      </a:cubicBezTo>
                      <a:cubicBezTo>
                        <a:pt x="75" y="26"/>
                        <a:pt x="74" y="25"/>
                        <a:pt x="74" y="25"/>
                      </a:cubicBez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70" y="25"/>
                        <a:pt x="70" y="20"/>
                        <a:pt x="70" y="19"/>
                      </a:cubicBezTo>
                      <a:cubicBezTo>
                        <a:pt x="70" y="18"/>
                        <a:pt x="67" y="15"/>
                        <a:pt x="66" y="15"/>
                      </a:cubicBezTo>
                      <a:cubicBezTo>
                        <a:pt x="66" y="14"/>
                        <a:pt x="66" y="14"/>
                        <a:pt x="66" y="14"/>
                      </a:cubicBezTo>
                      <a:cubicBezTo>
                        <a:pt x="64" y="13"/>
                        <a:pt x="63" y="11"/>
                        <a:pt x="63" y="9"/>
                      </a:cubicBezTo>
                      <a:cubicBezTo>
                        <a:pt x="63" y="9"/>
                        <a:pt x="62" y="8"/>
                        <a:pt x="62" y="8"/>
                      </a:cubicBezTo>
                      <a:cubicBezTo>
                        <a:pt x="62" y="8"/>
                        <a:pt x="61" y="7"/>
                        <a:pt x="61" y="7"/>
                      </a:cubicBezTo>
                      <a:cubicBezTo>
                        <a:pt x="61" y="7"/>
                        <a:pt x="61" y="7"/>
                        <a:pt x="61" y="7"/>
                      </a:cubicBezTo>
                      <a:cubicBezTo>
                        <a:pt x="61" y="7"/>
                        <a:pt x="61" y="6"/>
                        <a:pt x="61" y="6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61" y="5"/>
                        <a:pt x="61" y="5"/>
                        <a:pt x="61" y="4"/>
                      </a:cubicBezTo>
                      <a:cubicBezTo>
                        <a:pt x="61" y="4"/>
                        <a:pt x="61" y="4"/>
                        <a:pt x="61" y="4"/>
                      </a:cubicBezTo>
                      <a:cubicBezTo>
                        <a:pt x="61" y="4"/>
                        <a:pt x="61" y="3"/>
                        <a:pt x="61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1" y="2"/>
                        <a:pt x="61" y="2"/>
                        <a:pt x="60" y="2"/>
                      </a:cubicBezTo>
                      <a:cubicBezTo>
                        <a:pt x="59" y="2"/>
                        <a:pt x="58" y="2"/>
                        <a:pt x="57" y="2"/>
                      </a:cubicBezTo>
                      <a:cubicBezTo>
                        <a:pt x="57" y="1"/>
                        <a:pt x="57" y="1"/>
                        <a:pt x="57" y="1"/>
                      </a:cubicBezTo>
                      <a:cubicBezTo>
                        <a:pt x="57" y="1"/>
                        <a:pt x="56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6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4" y="0"/>
                        <a:pt x="53" y="1"/>
                        <a:pt x="52" y="2"/>
                      </a:cubicBezTo>
                      <a:cubicBezTo>
                        <a:pt x="52" y="2"/>
                        <a:pt x="51" y="2"/>
                        <a:pt x="51" y="3"/>
                      </a:cubicBezTo>
                      <a:cubicBezTo>
                        <a:pt x="50" y="3"/>
                        <a:pt x="50" y="4"/>
                        <a:pt x="49" y="4"/>
                      </a:cubicBezTo>
                      <a:cubicBezTo>
                        <a:pt x="46" y="6"/>
                        <a:pt x="44" y="7"/>
                        <a:pt x="42" y="7"/>
                      </a:cubicBezTo>
                      <a:cubicBezTo>
                        <a:pt x="41" y="7"/>
                        <a:pt x="40" y="7"/>
                        <a:pt x="40" y="7"/>
                      </a:cubicBezTo>
                      <a:cubicBezTo>
                        <a:pt x="40" y="10"/>
                        <a:pt x="37" y="12"/>
                        <a:pt x="33" y="11"/>
                      </a:cubicBezTo>
                      <a:cubicBezTo>
                        <a:pt x="33" y="11"/>
                        <a:pt x="32" y="10"/>
                        <a:pt x="31" y="10"/>
                      </a:cubicBezTo>
                      <a:cubicBezTo>
                        <a:pt x="31" y="10"/>
                        <a:pt x="31" y="10"/>
                        <a:pt x="30" y="12"/>
                      </a:cubicBezTo>
                      <a:cubicBezTo>
                        <a:pt x="30" y="15"/>
                        <a:pt x="28" y="16"/>
                        <a:pt x="26" y="16"/>
                      </a:cubicBezTo>
                      <a:cubicBezTo>
                        <a:pt x="25" y="16"/>
                        <a:pt x="25" y="16"/>
                        <a:pt x="25" y="17"/>
                      </a:cubicBezTo>
                      <a:cubicBezTo>
                        <a:pt x="25" y="21"/>
                        <a:pt x="23" y="21"/>
                        <a:pt x="22" y="21"/>
                      </a:cubicBezTo>
                      <a:cubicBezTo>
                        <a:pt x="20" y="21"/>
                        <a:pt x="18" y="20"/>
                        <a:pt x="16" y="19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5" y="20"/>
                        <a:pt x="15" y="23"/>
                        <a:pt x="15" y="25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6"/>
                        <a:pt x="12" y="28"/>
                        <a:pt x="11" y="33"/>
                      </a:cubicBezTo>
                      <a:cubicBezTo>
                        <a:pt x="9" y="37"/>
                        <a:pt x="5" y="38"/>
                        <a:pt x="2" y="38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2" y="38"/>
                        <a:pt x="2" y="38"/>
                        <a:pt x="2" y="39"/>
                      </a:cubicBezTo>
                      <a:cubicBezTo>
                        <a:pt x="3" y="40"/>
                        <a:pt x="3" y="42"/>
                        <a:pt x="3" y="44"/>
                      </a:cubicBezTo>
                      <a:cubicBezTo>
                        <a:pt x="2" y="44"/>
                        <a:pt x="2" y="45"/>
                        <a:pt x="2" y="45"/>
                      </a:cubicBezTo>
                      <a:cubicBezTo>
                        <a:pt x="2" y="45"/>
                        <a:pt x="2" y="46"/>
                        <a:pt x="2" y="46"/>
                      </a:cubicBezTo>
                      <a:cubicBezTo>
                        <a:pt x="2" y="46"/>
                        <a:pt x="2" y="46"/>
                        <a:pt x="1" y="47"/>
                      </a:cubicBezTo>
                      <a:cubicBezTo>
                        <a:pt x="1" y="47"/>
                        <a:pt x="1" y="47"/>
                        <a:pt x="1" y="48"/>
                      </a:cubicBezTo>
                      <a:cubicBezTo>
                        <a:pt x="1" y="48"/>
                        <a:pt x="1" y="49"/>
                        <a:pt x="1" y="49"/>
                      </a:cubicBezTo>
                      <a:cubicBezTo>
                        <a:pt x="1" y="49"/>
                        <a:pt x="0" y="50"/>
                        <a:pt x="0" y="50"/>
                      </a:cubicBezTo>
                      <a:cubicBezTo>
                        <a:pt x="0" y="50"/>
                        <a:pt x="0" y="50"/>
                        <a:pt x="0" y="51"/>
                      </a:cubicBezTo>
                      <a:cubicBezTo>
                        <a:pt x="2" y="51"/>
                        <a:pt x="3" y="52"/>
                        <a:pt x="4" y="54"/>
                      </a:cubicBezTo>
                      <a:cubicBezTo>
                        <a:pt x="4" y="54"/>
                        <a:pt x="4" y="54"/>
                        <a:pt x="4" y="54"/>
                      </a:cubicBezTo>
                      <a:cubicBezTo>
                        <a:pt x="4" y="54"/>
                        <a:pt x="5" y="54"/>
                        <a:pt x="5" y="55"/>
                      </a:cubicBezTo>
                      <a:cubicBezTo>
                        <a:pt x="5" y="55"/>
                        <a:pt x="5" y="55"/>
                        <a:pt x="5" y="55"/>
                      </a:cubicBezTo>
                      <a:cubicBezTo>
                        <a:pt x="6" y="56"/>
                        <a:pt x="8" y="58"/>
                        <a:pt x="10" y="59"/>
                      </a:cubicBezTo>
                      <a:cubicBezTo>
                        <a:pt x="10" y="59"/>
                        <a:pt x="11" y="59"/>
                        <a:pt x="11" y="59"/>
                      </a:cubicBezTo>
                      <a:cubicBezTo>
                        <a:pt x="11" y="59"/>
                        <a:pt x="11" y="59"/>
                        <a:pt x="12" y="59"/>
                      </a:cubicBezTo>
                      <a:cubicBezTo>
                        <a:pt x="14" y="56"/>
                        <a:pt x="18" y="55"/>
                        <a:pt x="22" y="55"/>
                      </a:cubicBezTo>
                      <a:cubicBezTo>
                        <a:pt x="23" y="55"/>
                        <a:pt x="26" y="56"/>
                        <a:pt x="28" y="57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28" y="57"/>
                        <a:pt x="28" y="56"/>
                        <a:pt x="27" y="55"/>
                      </a:cubicBezTo>
                      <a:cubicBezTo>
                        <a:pt x="27" y="54"/>
                        <a:pt x="27" y="54"/>
                        <a:pt x="27" y="54"/>
                      </a:cubicBezTo>
                      <a:cubicBezTo>
                        <a:pt x="26" y="50"/>
                        <a:pt x="25" y="47"/>
                        <a:pt x="26" y="45"/>
                      </a:cubicBezTo>
                      <a:cubicBezTo>
                        <a:pt x="27" y="44"/>
                        <a:pt x="28" y="43"/>
                        <a:pt x="38" y="43"/>
                      </a:cubicBezTo>
                      <a:cubicBezTo>
                        <a:pt x="39" y="43"/>
                        <a:pt x="40" y="43"/>
                        <a:pt x="42" y="43"/>
                      </a:cubicBezTo>
                      <a:cubicBezTo>
                        <a:pt x="42" y="43"/>
                        <a:pt x="42" y="43"/>
                        <a:pt x="43" y="43"/>
                      </a:cubicBezTo>
                      <a:cubicBezTo>
                        <a:pt x="45" y="43"/>
                        <a:pt x="48" y="43"/>
                        <a:pt x="50" y="44"/>
                      </a:cubicBezTo>
                      <a:cubicBezTo>
                        <a:pt x="50" y="44"/>
                        <a:pt x="50" y="44"/>
                        <a:pt x="50" y="44"/>
                      </a:cubicBezTo>
                      <a:cubicBezTo>
                        <a:pt x="51" y="44"/>
                        <a:pt x="51" y="44"/>
                        <a:pt x="52" y="44"/>
                      </a:cubicBezTo>
                      <a:cubicBezTo>
                        <a:pt x="52" y="44"/>
                        <a:pt x="52" y="44"/>
                        <a:pt x="52" y="44"/>
                      </a:cubicBezTo>
                      <a:cubicBezTo>
                        <a:pt x="53" y="44"/>
                        <a:pt x="53" y="44"/>
                        <a:pt x="54" y="44"/>
                      </a:cubicBezTo>
                      <a:cubicBezTo>
                        <a:pt x="54" y="44"/>
                        <a:pt x="54" y="44"/>
                        <a:pt x="54" y="44"/>
                      </a:cubicBezTo>
                      <a:cubicBezTo>
                        <a:pt x="55" y="44"/>
                        <a:pt x="55" y="44"/>
                        <a:pt x="55" y="44"/>
                      </a:cubicBezTo>
                      <a:cubicBezTo>
                        <a:pt x="55" y="44"/>
                        <a:pt x="56" y="45"/>
                        <a:pt x="56" y="45"/>
                      </a:cubicBezTo>
                      <a:cubicBezTo>
                        <a:pt x="56" y="44"/>
                        <a:pt x="57" y="44"/>
                        <a:pt x="57" y="43"/>
                      </a:cubicBezTo>
                      <a:cubicBezTo>
                        <a:pt x="57" y="43"/>
                        <a:pt x="57" y="43"/>
                        <a:pt x="57" y="43"/>
                      </a:cubicBezTo>
                      <a:cubicBezTo>
                        <a:pt x="57" y="43"/>
                        <a:pt x="57" y="43"/>
                        <a:pt x="57" y="43"/>
                      </a:cubicBezTo>
                      <a:cubicBezTo>
                        <a:pt x="57" y="43"/>
                        <a:pt x="57" y="43"/>
                        <a:pt x="57" y="43"/>
                      </a:cubicBezTo>
                      <a:cubicBezTo>
                        <a:pt x="59" y="42"/>
                        <a:pt x="59" y="42"/>
                        <a:pt x="59" y="42"/>
                      </a:cubicBezTo>
                      <a:cubicBezTo>
                        <a:pt x="59" y="42"/>
                        <a:pt x="59" y="42"/>
                        <a:pt x="59" y="42"/>
                      </a:cubicBezTo>
                      <a:cubicBezTo>
                        <a:pt x="61" y="41"/>
                        <a:pt x="61" y="41"/>
                        <a:pt x="61" y="41"/>
                      </a:cubicBezTo>
                      <a:cubicBezTo>
                        <a:pt x="61" y="42"/>
                        <a:pt x="61" y="42"/>
                        <a:pt x="61" y="42"/>
                      </a:cubicBezTo>
                      <a:cubicBezTo>
                        <a:pt x="61" y="42"/>
                        <a:pt x="62" y="42"/>
                        <a:pt x="62" y="42"/>
                      </a:cubicBezTo>
                      <a:cubicBezTo>
                        <a:pt x="63" y="42"/>
                        <a:pt x="64" y="42"/>
                        <a:pt x="65" y="43"/>
                      </a:cubicBezTo>
                      <a:cubicBezTo>
                        <a:pt x="67" y="43"/>
                        <a:pt x="68" y="43"/>
                        <a:pt x="69" y="43"/>
                      </a:cubicBezTo>
                      <a:cubicBezTo>
                        <a:pt x="70" y="43"/>
                        <a:pt x="70" y="43"/>
                        <a:pt x="70" y="43"/>
                      </a:cubicBezTo>
                      <a:cubicBezTo>
                        <a:pt x="70" y="43"/>
                        <a:pt x="70" y="43"/>
                        <a:pt x="70" y="43"/>
                      </a:cubicBezTo>
                      <a:cubicBezTo>
                        <a:pt x="71" y="43"/>
                        <a:pt x="71" y="43"/>
                        <a:pt x="72" y="42"/>
                      </a:cubicBezTo>
                      <a:cubicBezTo>
                        <a:pt x="72" y="42"/>
                        <a:pt x="72" y="42"/>
                        <a:pt x="73" y="42"/>
                      </a:cubicBezTo>
                      <a:cubicBezTo>
                        <a:pt x="74" y="40"/>
                        <a:pt x="76" y="39"/>
                        <a:pt x="77" y="39"/>
                      </a:cubicBezTo>
                      <a:cubicBezTo>
                        <a:pt x="81" y="39"/>
                        <a:pt x="85" y="38"/>
                        <a:pt x="85" y="38"/>
                      </a:cubicBezTo>
                      <a:cubicBezTo>
                        <a:pt x="86" y="37"/>
                        <a:pt x="87" y="36"/>
                        <a:pt x="87" y="36"/>
                      </a:cubicBezTo>
                      <a:cubicBezTo>
                        <a:pt x="87" y="36"/>
                        <a:pt x="87" y="36"/>
                        <a:pt x="88" y="36"/>
                      </a:cubicBezTo>
                      <a:cubicBezTo>
                        <a:pt x="88" y="36"/>
                        <a:pt x="88" y="36"/>
                        <a:pt x="88" y="36"/>
                      </a:cubicBezTo>
                      <a:cubicBezTo>
                        <a:pt x="88" y="36"/>
                        <a:pt x="88" y="36"/>
                        <a:pt x="88" y="36"/>
                      </a:cubicBezTo>
                      <a:cubicBezTo>
                        <a:pt x="88" y="35"/>
                        <a:pt x="88" y="35"/>
                        <a:pt x="88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36" name="Freeform 1504">
                  <a:extLst>
                    <a:ext uri="{FF2B5EF4-FFF2-40B4-BE49-F238E27FC236}">
                      <a16:creationId xmlns:a16="http://schemas.microsoft.com/office/drawing/2014/main" id="{30903930-E477-254D-9B10-81DE2EB094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4" y="284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37" name="Freeform 1505">
                  <a:extLst>
                    <a:ext uri="{FF2B5EF4-FFF2-40B4-BE49-F238E27FC236}">
                      <a16:creationId xmlns:a16="http://schemas.microsoft.com/office/drawing/2014/main" id="{3EF7035C-B1AB-9D4A-94C0-E2787199A9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9" y="285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38" name="Freeform 1506">
                  <a:extLst>
                    <a:ext uri="{FF2B5EF4-FFF2-40B4-BE49-F238E27FC236}">
                      <a16:creationId xmlns:a16="http://schemas.microsoft.com/office/drawing/2014/main" id="{354FB8C6-C994-2440-A5C6-1A8D3360EC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5" y="284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39" name="Freeform 1507">
                  <a:extLst>
                    <a:ext uri="{FF2B5EF4-FFF2-40B4-BE49-F238E27FC236}">
                      <a16:creationId xmlns:a16="http://schemas.microsoft.com/office/drawing/2014/main" id="{8762B828-C2DE-D644-BC65-EE365698AB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6" y="2851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1 w 1"/>
                    <a:gd name="T5" fmla="*/ 1 w 1"/>
                    <a:gd name="T6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40" name="Freeform 1508">
                  <a:extLst>
                    <a:ext uri="{FF2B5EF4-FFF2-40B4-BE49-F238E27FC236}">
                      <a16:creationId xmlns:a16="http://schemas.microsoft.com/office/drawing/2014/main" id="{41526E2C-AD63-E243-834C-484208ECC6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0" y="2850"/>
                  <a:ext cx="6" cy="1"/>
                </a:xfrm>
                <a:custGeom>
                  <a:avLst/>
                  <a:gdLst>
                    <a:gd name="T0" fmla="*/ 3 w 7"/>
                    <a:gd name="T1" fmla="*/ 1 h 1"/>
                    <a:gd name="T2" fmla="*/ 0 w 7"/>
                    <a:gd name="T3" fmla="*/ 0 h 1"/>
                    <a:gd name="T4" fmla="*/ 3 w 7"/>
                    <a:gd name="T5" fmla="*/ 1 h 1"/>
                    <a:gd name="T6" fmla="*/ 7 w 7"/>
                    <a:gd name="T7" fmla="*/ 1 h 1"/>
                    <a:gd name="T8" fmla="*/ 7 w 7"/>
                    <a:gd name="T9" fmla="*/ 1 h 1"/>
                    <a:gd name="T10" fmla="*/ 3 w 7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1">
                      <a:moveTo>
                        <a:pt x="3" y="1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1"/>
                      </a:cubicBezTo>
                      <a:cubicBezTo>
                        <a:pt x="5" y="1"/>
                        <a:pt x="6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5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41" name="Freeform 1509">
                  <a:extLst>
                    <a:ext uri="{FF2B5EF4-FFF2-40B4-BE49-F238E27FC236}">
                      <a16:creationId xmlns:a16="http://schemas.microsoft.com/office/drawing/2014/main" id="{CB7BA0AA-F16B-824B-BDA8-5FAF304768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5" y="2850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1 h 1"/>
                    <a:gd name="T4" fmla="*/ 2 w 2"/>
                    <a:gd name="T5" fmla="*/ 0 h 1"/>
                    <a:gd name="T6" fmla="*/ 0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42" name="Freeform 1510">
                  <a:extLst>
                    <a:ext uri="{FF2B5EF4-FFF2-40B4-BE49-F238E27FC236}">
                      <a16:creationId xmlns:a16="http://schemas.microsoft.com/office/drawing/2014/main" id="{4FED27FA-878E-F245-9FBE-B2C7FC17BA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6" y="28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43" name="Freeform 1511">
                  <a:extLst>
                    <a:ext uri="{FF2B5EF4-FFF2-40B4-BE49-F238E27FC236}">
                      <a16:creationId xmlns:a16="http://schemas.microsoft.com/office/drawing/2014/main" id="{38D60C6C-015F-4340-A6F1-8F26015E94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7" y="28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44" name="Freeform 1512">
                  <a:extLst>
                    <a:ext uri="{FF2B5EF4-FFF2-40B4-BE49-F238E27FC236}">
                      <a16:creationId xmlns:a16="http://schemas.microsoft.com/office/drawing/2014/main" id="{53563CE9-C33F-9C46-B01F-A5320AF84F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0" y="2859"/>
                  <a:ext cx="4" cy="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4 w 4"/>
                    <a:gd name="T5" fmla="*/ 3 h 3"/>
                    <a:gd name="T6" fmla="*/ 0 w 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3" y="1"/>
                        <a:pt x="4" y="3"/>
                      </a:cubicBezTo>
                      <a:cubicBezTo>
                        <a:pt x="3" y="1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45" name="Freeform 1513">
                  <a:extLst>
                    <a:ext uri="{FF2B5EF4-FFF2-40B4-BE49-F238E27FC236}">
                      <a16:creationId xmlns:a16="http://schemas.microsoft.com/office/drawing/2014/main" id="{D7ECF1BB-BBF6-6246-906B-D5EE24DC71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4" y="286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46" name="Freeform 1514">
                  <a:extLst>
                    <a:ext uri="{FF2B5EF4-FFF2-40B4-BE49-F238E27FC236}">
                      <a16:creationId xmlns:a16="http://schemas.microsoft.com/office/drawing/2014/main" id="{04D797FD-3A19-5547-8C1E-D4ADD8BE22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2" y="285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47" name="Oval 1515">
                  <a:extLst>
                    <a:ext uri="{FF2B5EF4-FFF2-40B4-BE49-F238E27FC236}">
                      <a16:creationId xmlns:a16="http://schemas.microsoft.com/office/drawing/2014/main" id="{22CC655B-6C45-D943-8411-DE9E42D89E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7" y="2865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48" name="Freeform 1516">
                  <a:extLst>
                    <a:ext uri="{FF2B5EF4-FFF2-40B4-BE49-F238E27FC236}">
                      <a16:creationId xmlns:a16="http://schemas.microsoft.com/office/drawing/2014/main" id="{40F6ED2B-90FD-0440-846D-DA6EA02763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5" y="28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49" name="Freeform 1517">
                  <a:extLst>
                    <a:ext uri="{FF2B5EF4-FFF2-40B4-BE49-F238E27FC236}">
                      <a16:creationId xmlns:a16="http://schemas.microsoft.com/office/drawing/2014/main" id="{2AA8062B-D431-724E-85E6-5DC04AEFA1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7" y="2851"/>
                  <a:ext cx="4" cy="0"/>
                </a:xfrm>
                <a:custGeom>
                  <a:avLst/>
                  <a:gdLst>
                    <a:gd name="T0" fmla="*/ 4 w 4"/>
                    <a:gd name="T1" fmla="*/ 0 w 4"/>
                    <a:gd name="T2" fmla="*/ 4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4">
                      <a:moveTo>
                        <a:pt x="4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50" name="Freeform 1518">
                  <a:extLst>
                    <a:ext uri="{FF2B5EF4-FFF2-40B4-BE49-F238E27FC236}">
                      <a16:creationId xmlns:a16="http://schemas.microsoft.com/office/drawing/2014/main" id="{97B85A20-2519-A447-BB23-9EC8345A0F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" y="2852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51" name="Freeform 1519">
                  <a:extLst>
                    <a:ext uri="{FF2B5EF4-FFF2-40B4-BE49-F238E27FC236}">
                      <a16:creationId xmlns:a16="http://schemas.microsoft.com/office/drawing/2014/main" id="{9D38029E-08DB-8747-9CD9-6CB3A1720D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1" y="2851"/>
                  <a:ext cx="7" cy="1"/>
                </a:xfrm>
                <a:custGeom>
                  <a:avLst/>
                  <a:gdLst>
                    <a:gd name="T0" fmla="*/ 7 w 7"/>
                    <a:gd name="T1" fmla="*/ 1 h 1"/>
                    <a:gd name="T2" fmla="*/ 0 w 7"/>
                    <a:gd name="T3" fmla="*/ 0 h 1"/>
                    <a:gd name="T4" fmla="*/ 7 w 7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1">
                      <a:moveTo>
                        <a:pt x="7" y="1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2" y="0"/>
                        <a:pt x="5" y="0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52" name="Freeform 1520">
                  <a:extLst>
                    <a:ext uri="{FF2B5EF4-FFF2-40B4-BE49-F238E27FC236}">
                      <a16:creationId xmlns:a16="http://schemas.microsoft.com/office/drawing/2014/main" id="{5191F247-2DB3-8344-A910-BB9D9ABE5A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7" y="2849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2 w 2"/>
                    <a:gd name="T5" fmla="*/ 0 h 1"/>
                    <a:gd name="T6" fmla="*/ 0 w 2"/>
                    <a:gd name="T7" fmla="*/ 1 h 1"/>
                    <a:gd name="T8" fmla="*/ 0 w 2"/>
                    <a:gd name="T9" fmla="*/ 1 h 1"/>
                    <a:gd name="T10" fmla="*/ 1 w 2"/>
                    <a:gd name="T11" fmla="*/ 1 h 1"/>
                    <a:gd name="T12" fmla="*/ 1 w 2"/>
                    <a:gd name="T13" fmla="*/ 1 h 1"/>
                    <a:gd name="T14" fmla="*/ 2 w 2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53" name="Freeform 1521">
                  <a:extLst>
                    <a:ext uri="{FF2B5EF4-FFF2-40B4-BE49-F238E27FC236}">
                      <a16:creationId xmlns:a16="http://schemas.microsoft.com/office/drawing/2014/main" id="{3911994F-F220-E143-9AFF-F6070AAE53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8" y="2852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54" name="Freeform 1522">
                  <a:extLst>
                    <a:ext uri="{FF2B5EF4-FFF2-40B4-BE49-F238E27FC236}">
                      <a16:creationId xmlns:a16="http://schemas.microsoft.com/office/drawing/2014/main" id="{E4EF89FC-DA59-404E-90B2-75AD3FE3FE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7" y="285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55" name="Oval 1523">
                  <a:extLst>
                    <a:ext uri="{FF2B5EF4-FFF2-40B4-BE49-F238E27FC236}">
                      <a16:creationId xmlns:a16="http://schemas.microsoft.com/office/drawing/2014/main" id="{0BB4BEB4-9C61-0A43-A077-CEEC965788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7" y="2865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56" name="Freeform 1524">
                  <a:extLst>
                    <a:ext uri="{FF2B5EF4-FFF2-40B4-BE49-F238E27FC236}">
                      <a16:creationId xmlns:a16="http://schemas.microsoft.com/office/drawing/2014/main" id="{51B29893-FC4F-4E49-AB24-F4BBCD1150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5" y="2812"/>
                  <a:ext cx="3" cy="0"/>
                </a:xfrm>
                <a:custGeom>
                  <a:avLst/>
                  <a:gdLst>
                    <a:gd name="T0" fmla="*/ 3 w 3"/>
                    <a:gd name="T1" fmla="*/ 0 w 3"/>
                    <a:gd name="T2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57" name="Freeform 1525">
                  <a:extLst>
                    <a:ext uri="{FF2B5EF4-FFF2-40B4-BE49-F238E27FC236}">
                      <a16:creationId xmlns:a16="http://schemas.microsoft.com/office/drawing/2014/main" id="{F3DBD7E6-2F1B-3046-8581-817EF55DEE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6" y="2828"/>
                  <a:ext cx="5" cy="2"/>
                </a:xfrm>
                <a:custGeom>
                  <a:avLst/>
                  <a:gdLst>
                    <a:gd name="T0" fmla="*/ 6 w 6"/>
                    <a:gd name="T1" fmla="*/ 2 h 2"/>
                    <a:gd name="T2" fmla="*/ 0 w 6"/>
                    <a:gd name="T3" fmla="*/ 0 h 2"/>
                    <a:gd name="T4" fmla="*/ 6 w 6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6" y="2"/>
                      </a:moveTo>
                      <a:cubicBezTo>
                        <a:pt x="4" y="2"/>
                        <a:pt x="2" y="1"/>
                        <a:pt x="0" y="0"/>
                      </a:cubicBezTo>
                      <a:cubicBezTo>
                        <a:pt x="2" y="1"/>
                        <a:pt x="4" y="2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58" name="Freeform 1526">
                  <a:extLst>
                    <a:ext uri="{FF2B5EF4-FFF2-40B4-BE49-F238E27FC236}">
                      <a16:creationId xmlns:a16="http://schemas.microsoft.com/office/drawing/2014/main" id="{94262147-1733-EA4B-BF98-53EAEEDF5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3" y="281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59" name="Freeform 1527">
                  <a:extLst>
                    <a:ext uri="{FF2B5EF4-FFF2-40B4-BE49-F238E27FC236}">
                      <a16:creationId xmlns:a16="http://schemas.microsoft.com/office/drawing/2014/main" id="{82915CE6-8082-3247-B4ED-8C0C2AE6E9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3" y="281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60" name="Freeform 1528">
                  <a:extLst>
                    <a:ext uri="{FF2B5EF4-FFF2-40B4-BE49-F238E27FC236}">
                      <a16:creationId xmlns:a16="http://schemas.microsoft.com/office/drawing/2014/main" id="{6D16A654-AB52-5F4F-A1E3-7455E860B0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2" y="2852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61" name="Freeform 1529">
                  <a:extLst>
                    <a:ext uri="{FF2B5EF4-FFF2-40B4-BE49-F238E27FC236}">
                      <a16:creationId xmlns:a16="http://schemas.microsoft.com/office/drawing/2014/main" id="{15D0360A-D0B1-AE48-B95A-F01C817A2F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4" y="281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62" name="Freeform 1530">
                  <a:extLst>
                    <a:ext uri="{FF2B5EF4-FFF2-40B4-BE49-F238E27FC236}">
                      <a16:creationId xmlns:a16="http://schemas.microsoft.com/office/drawing/2014/main" id="{F9CCC22C-9971-B547-81F6-9DA27F84F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1" y="285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63" name="Freeform 1531">
                  <a:extLst>
                    <a:ext uri="{FF2B5EF4-FFF2-40B4-BE49-F238E27FC236}">
                      <a16:creationId xmlns:a16="http://schemas.microsoft.com/office/drawing/2014/main" id="{5CBB668B-8C61-3147-987F-E11B9609A1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4" y="281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64" name="Freeform 1532">
                  <a:extLst>
                    <a:ext uri="{FF2B5EF4-FFF2-40B4-BE49-F238E27FC236}">
                      <a16:creationId xmlns:a16="http://schemas.microsoft.com/office/drawing/2014/main" id="{9DB92735-DE79-C040-A656-90B87FA141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3" y="28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65" name="Freeform 1533">
                  <a:extLst>
                    <a:ext uri="{FF2B5EF4-FFF2-40B4-BE49-F238E27FC236}">
                      <a16:creationId xmlns:a16="http://schemas.microsoft.com/office/drawing/2014/main" id="{D301C48A-FA57-9F4F-910A-1DADF4806C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1" y="2854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66" name="Freeform 1534">
                  <a:extLst>
                    <a:ext uri="{FF2B5EF4-FFF2-40B4-BE49-F238E27FC236}">
                      <a16:creationId xmlns:a16="http://schemas.microsoft.com/office/drawing/2014/main" id="{CA12EF51-70E4-2845-A888-A8C3D76620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0" y="285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67" name="Oval 1535">
                  <a:extLst>
                    <a:ext uri="{FF2B5EF4-FFF2-40B4-BE49-F238E27FC236}">
                      <a16:creationId xmlns:a16="http://schemas.microsoft.com/office/drawing/2014/main" id="{EAE92525-6CFC-BA44-AF98-53C7C643E2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0" y="2859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68" name="Freeform 1536">
                  <a:extLst>
                    <a:ext uri="{FF2B5EF4-FFF2-40B4-BE49-F238E27FC236}">
                      <a16:creationId xmlns:a16="http://schemas.microsoft.com/office/drawing/2014/main" id="{F8D50D14-553D-274A-B4D7-C4C522A41B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716"/>
                  <a:ext cx="162" cy="126"/>
                </a:xfrm>
                <a:custGeom>
                  <a:avLst/>
                  <a:gdLst>
                    <a:gd name="T0" fmla="*/ 148 w 170"/>
                    <a:gd name="T1" fmla="*/ 99 h 132"/>
                    <a:gd name="T2" fmla="*/ 169 w 170"/>
                    <a:gd name="T3" fmla="*/ 36 h 132"/>
                    <a:gd name="T4" fmla="*/ 165 w 170"/>
                    <a:gd name="T5" fmla="*/ 23 h 132"/>
                    <a:gd name="T6" fmla="*/ 163 w 170"/>
                    <a:gd name="T7" fmla="*/ 17 h 132"/>
                    <a:gd name="T8" fmla="*/ 163 w 170"/>
                    <a:gd name="T9" fmla="*/ 15 h 132"/>
                    <a:gd name="T10" fmla="*/ 163 w 170"/>
                    <a:gd name="T11" fmla="*/ 13 h 132"/>
                    <a:gd name="T12" fmla="*/ 154 w 170"/>
                    <a:gd name="T13" fmla="*/ 11 h 132"/>
                    <a:gd name="T14" fmla="*/ 146 w 170"/>
                    <a:gd name="T15" fmla="*/ 2 h 132"/>
                    <a:gd name="T16" fmla="*/ 143 w 170"/>
                    <a:gd name="T17" fmla="*/ 1 h 132"/>
                    <a:gd name="T18" fmla="*/ 140 w 170"/>
                    <a:gd name="T19" fmla="*/ 1 h 132"/>
                    <a:gd name="T20" fmla="*/ 136 w 170"/>
                    <a:gd name="T21" fmla="*/ 0 h 132"/>
                    <a:gd name="T22" fmla="*/ 84 w 170"/>
                    <a:gd name="T23" fmla="*/ 30 h 132"/>
                    <a:gd name="T24" fmla="*/ 54 w 170"/>
                    <a:gd name="T25" fmla="*/ 50 h 132"/>
                    <a:gd name="T26" fmla="*/ 52 w 170"/>
                    <a:gd name="T27" fmla="*/ 50 h 132"/>
                    <a:gd name="T28" fmla="*/ 50 w 170"/>
                    <a:gd name="T29" fmla="*/ 51 h 132"/>
                    <a:gd name="T30" fmla="*/ 48 w 170"/>
                    <a:gd name="T31" fmla="*/ 52 h 132"/>
                    <a:gd name="T32" fmla="*/ 46 w 170"/>
                    <a:gd name="T33" fmla="*/ 52 h 132"/>
                    <a:gd name="T34" fmla="*/ 46 w 170"/>
                    <a:gd name="T35" fmla="*/ 54 h 132"/>
                    <a:gd name="T36" fmla="*/ 46 w 170"/>
                    <a:gd name="T37" fmla="*/ 61 h 132"/>
                    <a:gd name="T38" fmla="*/ 46 w 170"/>
                    <a:gd name="T39" fmla="*/ 67 h 132"/>
                    <a:gd name="T40" fmla="*/ 46 w 170"/>
                    <a:gd name="T41" fmla="*/ 71 h 132"/>
                    <a:gd name="T42" fmla="*/ 45 w 170"/>
                    <a:gd name="T43" fmla="*/ 75 h 132"/>
                    <a:gd name="T44" fmla="*/ 45 w 170"/>
                    <a:gd name="T45" fmla="*/ 77 h 132"/>
                    <a:gd name="T46" fmla="*/ 45 w 170"/>
                    <a:gd name="T47" fmla="*/ 79 h 132"/>
                    <a:gd name="T48" fmla="*/ 45 w 170"/>
                    <a:gd name="T49" fmla="*/ 81 h 132"/>
                    <a:gd name="T50" fmla="*/ 45 w 170"/>
                    <a:gd name="T51" fmla="*/ 81 h 132"/>
                    <a:gd name="T52" fmla="*/ 44 w 170"/>
                    <a:gd name="T53" fmla="*/ 82 h 132"/>
                    <a:gd name="T54" fmla="*/ 44 w 170"/>
                    <a:gd name="T55" fmla="*/ 82 h 132"/>
                    <a:gd name="T56" fmla="*/ 40 w 170"/>
                    <a:gd name="T57" fmla="*/ 91 h 132"/>
                    <a:gd name="T58" fmla="*/ 14 w 170"/>
                    <a:gd name="T59" fmla="*/ 98 h 132"/>
                    <a:gd name="T60" fmla="*/ 5 w 170"/>
                    <a:gd name="T61" fmla="*/ 101 h 132"/>
                    <a:gd name="T62" fmla="*/ 0 w 170"/>
                    <a:gd name="T63" fmla="*/ 101 h 132"/>
                    <a:gd name="T64" fmla="*/ 0 w 170"/>
                    <a:gd name="T65" fmla="*/ 103 h 132"/>
                    <a:gd name="T66" fmla="*/ 0 w 170"/>
                    <a:gd name="T67" fmla="*/ 104 h 132"/>
                    <a:gd name="T68" fmla="*/ 3 w 170"/>
                    <a:gd name="T69" fmla="*/ 110 h 132"/>
                    <a:gd name="T70" fmla="*/ 9 w 170"/>
                    <a:gd name="T71" fmla="*/ 120 h 132"/>
                    <a:gd name="T72" fmla="*/ 17 w 170"/>
                    <a:gd name="T73" fmla="*/ 124 h 132"/>
                    <a:gd name="T74" fmla="*/ 21 w 170"/>
                    <a:gd name="T75" fmla="*/ 124 h 132"/>
                    <a:gd name="T76" fmla="*/ 23 w 170"/>
                    <a:gd name="T77" fmla="*/ 130 h 132"/>
                    <a:gd name="T78" fmla="*/ 24 w 170"/>
                    <a:gd name="T79" fmla="*/ 128 h 132"/>
                    <a:gd name="T80" fmla="*/ 25 w 170"/>
                    <a:gd name="T81" fmla="*/ 127 h 132"/>
                    <a:gd name="T82" fmla="*/ 26 w 170"/>
                    <a:gd name="T83" fmla="*/ 126 h 132"/>
                    <a:gd name="T84" fmla="*/ 29 w 170"/>
                    <a:gd name="T85" fmla="*/ 126 h 132"/>
                    <a:gd name="T86" fmla="*/ 33 w 170"/>
                    <a:gd name="T87" fmla="*/ 131 h 132"/>
                    <a:gd name="T88" fmla="*/ 35 w 170"/>
                    <a:gd name="T89" fmla="*/ 132 h 132"/>
                    <a:gd name="T90" fmla="*/ 41 w 170"/>
                    <a:gd name="T91" fmla="*/ 120 h 132"/>
                    <a:gd name="T92" fmla="*/ 50 w 170"/>
                    <a:gd name="T93" fmla="*/ 112 h 132"/>
                    <a:gd name="T94" fmla="*/ 56 w 170"/>
                    <a:gd name="T95" fmla="*/ 112 h 132"/>
                    <a:gd name="T96" fmla="*/ 67 w 170"/>
                    <a:gd name="T97" fmla="*/ 112 h 132"/>
                    <a:gd name="T98" fmla="*/ 76 w 170"/>
                    <a:gd name="T99" fmla="*/ 119 h 132"/>
                    <a:gd name="T100" fmla="*/ 96 w 170"/>
                    <a:gd name="T101" fmla="*/ 121 h 132"/>
                    <a:gd name="T102" fmla="*/ 107 w 170"/>
                    <a:gd name="T103" fmla="*/ 119 h 132"/>
                    <a:gd name="T104" fmla="*/ 120 w 170"/>
                    <a:gd name="T105" fmla="*/ 116 h 132"/>
                    <a:gd name="T106" fmla="*/ 124 w 170"/>
                    <a:gd name="T107" fmla="*/ 115 h 132"/>
                    <a:gd name="T108" fmla="*/ 130 w 170"/>
                    <a:gd name="T109" fmla="*/ 116 h 132"/>
                    <a:gd name="T110" fmla="*/ 141 w 170"/>
                    <a:gd name="T111" fmla="*/ 115 h 132"/>
                    <a:gd name="T112" fmla="*/ 146 w 170"/>
                    <a:gd name="T113" fmla="*/ 109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70" h="132">
                      <a:moveTo>
                        <a:pt x="146" y="109"/>
                      </a:moveTo>
                      <a:cubicBezTo>
                        <a:pt x="146" y="106"/>
                        <a:pt x="146" y="105"/>
                        <a:pt x="147" y="103"/>
                      </a:cubicBezTo>
                      <a:cubicBezTo>
                        <a:pt x="147" y="102"/>
                        <a:pt x="148" y="102"/>
                        <a:pt x="148" y="99"/>
                      </a:cubicBezTo>
                      <a:cubicBezTo>
                        <a:pt x="149" y="93"/>
                        <a:pt x="164" y="78"/>
                        <a:pt x="166" y="76"/>
                      </a:cubicBezTo>
                      <a:cubicBezTo>
                        <a:pt x="167" y="74"/>
                        <a:pt x="167" y="66"/>
                        <a:pt x="167" y="49"/>
                      </a:cubicBezTo>
                      <a:cubicBezTo>
                        <a:pt x="167" y="45"/>
                        <a:pt x="168" y="41"/>
                        <a:pt x="169" y="36"/>
                      </a:cubicBezTo>
                      <a:cubicBezTo>
                        <a:pt x="170" y="35"/>
                        <a:pt x="170" y="34"/>
                        <a:pt x="169" y="33"/>
                      </a:cubicBezTo>
                      <a:cubicBezTo>
                        <a:pt x="168" y="32"/>
                        <a:pt x="167" y="31"/>
                        <a:pt x="167" y="28"/>
                      </a:cubicBezTo>
                      <a:cubicBezTo>
                        <a:pt x="168" y="26"/>
                        <a:pt x="166" y="25"/>
                        <a:pt x="165" y="23"/>
                      </a:cubicBezTo>
                      <a:cubicBezTo>
                        <a:pt x="164" y="21"/>
                        <a:pt x="163" y="20"/>
                        <a:pt x="163" y="18"/>
                      </a:cubicBezTo>
                      <a:cubicBezTo>
                        <a:pt x="163" y="18"/>
                        <a:pt x="163" y="18"/>
                        <a:pt x="163" y="17"/>
                      </a:cubicBezTo>
                      <a:cubicBezTo>
                        <a:pt x="163" y="17"/>
                        <a:pt x="163" y="17"/>
                        <a:pt x="163" y="17"/>
                      </a:cubicBezTo>
                      <a:cubicBezTo>
                        <a:pt x="163" y="17"/>
                        <a:pt x="163" y="17"/>
                        <a:pt x="163" y="16"/>
                      </a:cubicBezTo>
                      <a:cubicBezTo>
                        <a:pt x="163" y="16"/>
                        <a:pt x="163" y="16"/>
                        <a:pt x="163" y="16"/>
                      </a:cubicBezTo>
                      <a:cubicBezTo>
                        <a:pt x="163" y="16"/>
                        <a:pt x="163" y="16"/>
                        <a:pt x="163" y="15"/>
                      </a:cubicBezTo>
                      <a:cubicBezTo>
                        <a:pt x="163" y="15"/>
                        <a:pt x="163" y="15"/>
                        <a:pt x="163" y="14"/>
                      </a:cubicBezTo>
                      <a:cubicBezTo>
                        <a:pt x="163" y="14"/>
                        <a:pt x="163" y="14"/>
                        <a:pt x="163" y="14"/>
                      </a:cubicBezTo>
                      <a:cubicBezTo>
                        <a:pt x="163" y="14"/>
                        <a:pt x="163" y="13"/>
                        <a:pt x="163" y="13"/>
                      </a:cubicBezTo>
                      <a:cubicBezTo>
                        <a:pt x="163" y="13"/>
                        <a:pt x="163" y="13"/>
                        <a:pt x="163" y="13"/>
                      </a:cubicBezTo>
                      <a:cubicBezTo>
                        <a:pt x="162" y="11"/>
                        <a:pt x="162" y="9"/>
                        <a:pt x="162" y="7"/>
                      </a:cubicBezTo>
                      <a:cubicBezTo>
                        <a:pt x="154" y="11"/>
                        <a:pt x="154" y="11"/>
                        <a:pt x="154" y="11"/>
                      </a:cubicBezTo>
                      <a:cubicBezTo>
                        <a:pt x="153" y="9"/>
                        <a:pt x="153" y="9"/>
                        <a:pt x="153" y="9"/>
                      </a:cubicBezTo>
                      <a:cubicBezTo>
                        <a:pt x="153" y="9"/>
                        <a:pt x="151" y="6"/>
                        <a:pt x="147" y="3"/>
                      </a:cubicBezTo>
                      <a:cubicBezTo>
                        <a:pt x="146" y="3"/>
                        <a:pt x="146" y="2"/>
                        <a:pt x="146" y="2"/>
                      </a:cubicBezTo>
                      <a:cubicBezTo>
                        <a:pt x="145" y="2"/>
                        <a:pt x="145" y="2"/>
                        <a:pt x="145" y="2"/>
                      </a:cubicBezTo>
                      <a:cubicBezTo>
                        <a:pt x="145" y="2"/>
                        <a:pt x="144" y="2"/>
                        <a:pt x="144" y="1"/>
                      </a:cubicBezTo>
                      <a:cubicBezTo>
                        <a:pt x="144" y="1"/>
                        <a:pt x="143" y="1"/>
                        <a:pt x="143" y="1"/>
                      </a:cubicBezTo>
                      <a:cubicBezTo>
                        <a:pt x="143" y="1"/>
                        <a:pt x="142" y="1"/>
                        <a:pt x="142" y="1"/>
                      </a:cubicBezTo>
                      <a:cubicBezTo>
                        <a:pt x="142" y="1"/>
                        <a:pt x="141" y="1"/>
                        <a:pt x="141" y="1"/>
                      </a:cubicBezTo>
                      <a:cubicBezTo>
                        <a:pt x="141" y="1"/>
                        <a:pt x="140" y="1"/>
                        <a:pt x="140" y="1"/>
                      </a:cubicBezTo>
                      <a:cubicBezTo>
                        <a:pt x="139" y="1"/>
                        <a:pt x="139" y="1"/>
                        <a:pt x="139" y="1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137" y="0"/>
                        <a:pt x="137" y="0"/>
                        <a:pt x="136" y="0"/>
                      </a:cubicBezTo>
                      <a:cubicBezTo>
                        <a:pt x="136" y="0"/>
                        <a:pt x="136" y="0"/>
                        <a:pt x="135" y="0"/>
                      </a:cubicBezTo>
                      <a:cubicBezTo>
                        <a:pt x="134" y="0"/>
                        <a:pt x="133" y="0"/>
                        <a:pt x="132" y="0"/>
                      </a:cubicBezTo>
                      <a:cubicBezTo>
                        <a:pt x="84" y="30"/>
                        <a:pt x="84" y="30"/>
                        <a:pt x="84" y="30"/>
                      </a:cubicBezTo>
                      <a:cubicBezTo>
                        <a:pt x="63" y="47"/>
                        <a:pt x="63" y="47"/>
                        <a:pt x="63" y="47"/>
                      </a:cubicBezTo>
                      <a:cubicBezTo>
                        <a:pt x="63" y="47"/>
                        <a:pt x="59" y="48"/>
                        <a:pt x="54" y="50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4" y="50"/>
                        <a:pt x="53" y="50"/>
                        <a:pt x="53" y="50"/>
                      </a:cubicBezTo>
                      <a:cubicBezTo>
                        <a:pt x="53" y="50"/>
                        <a:pt x="53" y="50"/>
                        <a:pt x="53" y="50"/>
                      </a:cubicBezTo>
                      <a:cubicBezTo>
                        <a:pt x="52" y="50"/>
                        <a:pt x="52" y="50"/>
                        <a:pt x="52" y="50"/>
                      </a:cubicBezTo>
                      <a:cubicBezTo>
                        <a:pt x="52" y="50"/>
                        <a:pt x="51" y="51"/>
                        <a:pt x="51" y="51"/>
                      </a:cubicBezTo>
                      <a:cubicBezTo>
                        <a:pt x="51" y="51"/>
                        <a:pt x="51" y="51"/>
                        <a:pt x="51" y="51"/>
                      </a:cubicBezTo>
                      <a:cubicBezTo>
                        <a:pt x="50" y="51"/>
                        <a:pt x="50" y="51"/>
                        <a:pt x="50" y="51"/>
                      </a:cubicBezTo>
                      <a:cubicBezTo>
                        <a:pt x="50" y="51"/>
                        <a:pt x="49" y="51"/>
                        <a:pt x="49" y="51"/>
                      </a:cubicBezTo>
                      <a:cubicBezTo>
                        <a:pt x="49" y="51"/>
                        <a:pt x="49" y="51"/>
                        <a:pt x="49" y="51"/>
                      </a:cubicBezTo>
                      <a:cubicBezTo>
                        <a:pt x="48" y="51"/>
                        <a:pt x="48" y="52"/>
                        <a:pt x="48" y="52"/>
                      </a:cubicBezTo>
                      <a:cubicBezTo>
                        <a:pt x="48" y="52"/>
                        <a:pt x="48" y="52"/>
                        <a:pt x="47" y="52"/>
                      </a:cubicBezTo>
                      <a:cubicBezTo>
                        <a:pt x="47" y="52"/>
                        <a:pt x="47" y="52"/>
                        <a:pt x="47" y="52"/>
                      </a:cubicBezTo>
                      <a:cubicBezTo>
                        <a:pt x="47" y="52"/>
                        <a:pt x="46" y="52"/>
                        <a:pt x="46" y="52"/>
                      </a:cubicBezTo>
                      <a:cubicBezTo>
                        <a:pt x="46" y="52"/>
                        <a:pt x="46" y="52"/>
                        <a:pt x="46" y="52"/>
                      </a:cubicBezTo>
                      <a:cubicBezTo>
                        <a:pt x="46" y="52"/>
                        <a:pt x="46" y="52"/>
                        <a:pt x="45" y="52"/>
                      </a:cubicBezTo>
                      <a:cubicBezTo>
                        <a:pt x="45" y="53"/>
                        <a:pt x="46" y="53"/>
                        <a:pt x="46" y="54"/>
                      </a:cubicBezTo>
                      <a:cubicBezTo>
                        <a:pt x="46" y="55"/>
                        <a:pt x="46" y="56"/>
                        <a:pt x="46" y="57"/>
                      </a:cubicBezTo>
                      <a:cubicBezTo>
                        <a:pt x="46" y="57"/>
                        <a:pt x="46" y="58"/>
                        <a:pt x="46" y="59"/>
                      </a:cubicBezTo>
                      <a:cubicBezTo>
                        <a:pt x="46" y="60"/>
                        <a:pt x="46" y="60"/>
                        <a:pt x="46" y="61"/>
                      </a:cubicBezTo>
                      <a:cubicBezTo>
                        <a:pt x="46" y="62"/>
                        <a:pt x="46" y="62"/>
                        <a:pt x="46" y="63"/>
                      </a:cubicBezTo>
                      <a:cubicBezTo>
                        <a:pt x="46" y="64"/>
                        <a:pt x="46" y="64"/>
                        <a:pt x="46" y="65"/>
                      </a:cubicBezTo>
                      <a:cubicBezTo>
                        <a:pt x="46" y="66"/>
                        <a:pt x="46" y="66"/>
                        <a:pt x="46" y="67"/>
                      </a:cubicBezTo>
                      <a:cubicBezTo>
                        <a:pt x="46" y="67"/>
                        <a:pt x="46" y="68"/>
                        <a:pt x="46" y="68"/>
                      </a:cubicBezTo>
                      <a:cubicBezTo>
                        <a:pt x="46" y="69"/>
                        <a:pt x="46" y="70"/>
                        <a:pt x="46" y="70"/>
                      </a:cubicBezTo>
                      <a:cubicBezTo>
                        <a:pt x="46" y="71"/>
                        <a:pt x="46" y="71"/>
                        <a:pt x="46" y="71"/>
                      </a:cubicBezTo>
                      <a:cubicBezTo>
                        <a:pt x="46" y="72"/>
                        <a:pt x="45" y="72"/>
                        <a:pt x="45" y="73"/>
                      </a:cubicBezTo>
                      <a:cubicBezTo>
                        <a:pt x="45" y="73"/>
                        <a:pt x="45" y="73"/>
                        <a:pt x="45" y="74"/>
                      </a:cubicBezTo>
                      <a:cubicBezTo>
                        <a:pt x="45" y="74"/>
                        <a:pt x="45" y="75"/>
                        <a:pt x="45" y="75"/>
                      </a:cubicBezTo>
                      <a:cubicBezTo>
                        <a:pt x="45" y="75"/>
                        <a:pt x="45" y="76"/>
                        <a:pt x="45" y="76"/>
                      </a:cubicBezTo>
                      <a:cubicBezTo>
                        <a:pt x="45" y="76"/>
                        <a:pt x="45" y="77"/>
                        <a:pt x="45" y="77"/>
                      </a:cubicBezTo>
                      <a:cubicBezTo>
                        <a:pt x="45" y="77"/>
                        <a:pt x="45" y="77"/>
                        <a:pt x="45" y="77"/>
                      </a:cubicBezTo>
                      <a:cubicBezTo>
                        <a:pt x="45" y="78"/>
                        <a:pt x="45" y="78"/>
                        <a:pt x="45" y="78"/>
                      </a:cubicBezTo>
                      <a:cubicBezTo>
                        <a:pt x="45" y="78"/>
                        <a:pt x="45" y="79"/>
                        <a:pt x="45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5" y="80"/>
                        <a:pt x="45" y="80"/>
                        <a:pt x="45" y="80"/>
                      </a:cubicBezTo>
                      <a:cubicBezTo>
                        <a:pt x="45" y="80"/>
                        <a:pt x="45" y="80"/>
                        <a:pt x="45" y="80"/>
                      </a:cubicBezTo>
                      <a:cubicBezTo>
                        <a:pt x="45" y="80"/>
                        <a:pt x="45" y="81"/>
                        <a:pt x="45" y="81"/>
                      </a:cubicBezTo>
                      <a:cubicBezTo>
                        <a:pt x="45" y="81"/>
                        <a:pt x="45" y="81"/>
                        <a:pt x="45" y="81"/>
                      </a:cubicBezTo>
                      <a:cubicBezTo>
                        <a:pt x="45" y="81"/>
                        <a:pt x="45" y="81"/>
                        <a:pt x="45" y="81"/>
                      </a:cubicBezTo>
                      <a:cubicBezTo>
                        <a:pt x="45" y="81"/>
                        <a:pt x="45" y="81"/>
                        <a:pt x="45" y="81"/>
                      </a:cubicBezTo>
                      <a:cubicBezTo>
                        <a:pt x="45" y="81"/>
                        <a:pt x="45" y="82"/>
                        <a:pt x="45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3" y="84"/>
                        <a:pt x="43" y="85"/>
                      </a:cubicBezTo>
                      <a:cubicBezTo>
                        <a:pt x="42" y="88"/>
                        <a:pt x="41" y="89"/>
                        <a:pt x="40" y="90"/>
                      </a:cubicBezTo>
                      <a:cubicBezTo>
                        <a:pt x="40" y="91"/>
                        <a:pt x="40" y="91"/>
                        <a:pt x="40" y="91"/>
                      </a:cubicBezTo>
                      <a:cubicBezTo>
                        <a:pt x="38" y="93"/>
                        <a:pt x="36" y="96"/>
                        <a:pt x="32" y="96"/>
                      </a:cubicBezTo>
                      <a:cubicBezTo>
                        <a:pt x="31" y="96"/>
                        <a:pt x="28" y="96"/>
                        <a:pt x="25" y="97"/>
                      </a:cubicBezTo>
                      <a:cubicBezTo>
                        <a:pt x="21" y="97"/>
                        <a:pt x="17" y="98"/>
                        <a:pt x="14" y="98"/>
                      </a:cubicBezTo>
                      <a:cubicBezTo>
                        <a:pt x="12" y="97"/>
                        <a:pt x="10" y="98"/>
                        <a:pt x="8" y="99"/>
                      </a:cubicBezTo>
                      <a:cubicBezTo>
                        <a:pt x="7" y="100"/>
                        <a:pt x="7" y="100"/>
                        <a:pt x="6" y="100"/>
                      </a:cubicBezTo>
                      <a:cubicBezTo>
                        <a:pt x="6" y="101"/>
                        <a:pt x="5" y="101"/>
                        <a:pt x="5" y="101"/>
                      </a:cubicBezTo>
                      <a:cubicBezTo>
                        <a:pt x="5" y="101"/>
                        <a:pt x="5" y="101"/>
                        <a:pt x="5" y="101"/>
                      </a:cubicBezTo>
                      <a:cubicBezTo>
                        <a:pt x="3" y="101"/>
                        <a:pt x="1" y="101"/>
                        <a:pt x="0" y="101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0" y="102"/>
                        <a:pt x="0" y="103"/>
                        <a:pt x="0" y="103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1" y="105"/>
                        <a:pt x="1" y="106"/>
                        <a:pt x="1" y="107"/>
                      </a:cubicBezTo>
                      <a:cubicBezTo>
                        <a:pt x="2" y="108"/>
                        <a:pt x="2" y="109"/>
                        <a:pt x="3" y="110"/>
                      </a:cubicBezTo>
                      <a:cubicBezTo>
                        <a:pt x="3" y="110"/>
                        <a:pt x="3" y="110"/>
                        <a:pt x="3" y="110"/>
                      </a:cubicBezTo>
                      <a:cubicBezTo>
                        <a:pt x="4" y="110"/>
                        <a:pt x="4" y="110"/>
                        <a:pt x="4" y="110"/>
                      </a:cubicBezTo>
                      <a:cubicBezTo>
                        <a:pt x="6" y="112"/>
                        <a:pt x="9" y="115"/>
                        <a:pt x="9" y="118"/>
                      </a:cubicBezTo>
                      <a:cubicBezTo>
                        <a:pt x="9" y="120"/>
                        <a:pt x="9" y="120"/>
                        <a:pt x="9" y="120"/>
                      </a:cubicBezTo>
                      <a:cubicBezTo>
                        <a:pt x="11" y="120"/>
                        <a:pt x="12" y="121"/>
                        <a:pt x="13" y="123"/>
                      </a:cubicBezTo>
                      <a:cubicBezTo>
                        <a:pt x="13" y="123"/>
                        <a:pt x="14" y="124"/>
                        <a:pt x="14" y="124"/>
                      </a:cubicBezTo>
                      <a:cubicBezTo>
                        <a:pt x="15" y="124"/>
                        <a:pt x="16" y="124"/>
                        <a:pt x="17" y="124"/>
                      </a:cubicBezTo>
                      <a:cubicBezTo>
                        <a:pt x="18" y="123"/>
                        <a:pt x="19" y="123"/>
                        <a:pt x="19" y="123"/>
                      </a:cubicBezTo>
                      <a:cubicBezTo>
                        <a:pt x="20" y="123"/>
                        <a:pt x="20" y="123"/>
                        <a:pt x="20" y="123"/>
                      </a:cubicBezTo>
                      <a:cubicBezTo>
                        <a:pt x="21" y="124"/>
                        <a:pt x="21" y="124"/>
                        <a:pt x="21" y="124"/>
                      </a:cubicBezTo>
                      <a:cubicBezTo>
                        <a:pt x="22" y="125"/>
                        <a:pt x="22" y="126"/>
                        <a:pt x="22" y="128"/>
                      </a:cubicBezTo>
                      <a:cubicBezTo>
                        <a:pt x="22" y="128"/>
                        <a:pt x="22" y="129"/>
                        <a:pt x="22" y="130"/>
                      </a:cubicBezTo>
                      <a:cubicBezTo>
                        <a:pt x="22" y="130"/>
                        <a:pt x="22" y="130"/>
                        <a:pt x="23" y="130"/>
                      </a:cubicBezTo>
                      <a:cubicBezTo>
                        <a:pt x="23" y="130"/>
                        <a:pt x="23" y="130"/>
                        <a:pt x="23" y="130"/>
                      </a:cubicBezTo>
                      <a:cubicBezTo>
                        <a:pt x="23" y="130"/>
                        <a:pt x="23" y="130"/>
                        <a:pt x="23" y="130"/>
                      </a:cubicBezTo>
                      <a:cubicBezTo>
                        <a:pt x="23" y="129"/>
                        <a:pt x="23" y="128"/>
                        <a:pt x="24" y="128"/>
                      </a:cubicBezTo>
                      <a:cubicBezTo>
                        <a:pt x="24" y="128"/>
                        <a:pt x="24" y="128"/>
                        <a:pt x="24" y="128"/>
                      </a:cubicBezTo>
                      <a:cubicBezTo>
                        <a:pt x="24" y="128"/>
                        <a:pt x="24" y="128"/>
                        <a:pt x="24" y="128"/>
                      </a:cubicBezTo>
                      <a:cubicBezTo>
                        <a:pt x="24" y="128"/>
                        <a:pt x="25" y="127"/>
                        <a:pt x="25" y="127"/>
                      </a:cubicBezTo>
                      <a:cubicBezTo>
                        <a:pt x="25" y="127"/>
                        <a:pt x="25" y="127"/>
                        <a:pt x="25" y="127"/>
                      </a:cubicBezTo>
                      <a:cubicBezTo>
                        <a:pt x="25" y="127"/>
                        <a:pt x="26" y="126"/>
                        <a:pt x="26" y="126"/>
                      </a:cubicBezTo>
                      <a:cubicBezTo>
                        <a:pt x="26" y="126"/>
                        <a:pt x="26" y="126"/>
                        <a:pt x="26" y="126"/>
                      </a:cubicBezTo>
                      <a:cubicBezTo>
                        <a:pt x="27" y="126"/>
                        <a:pt x="27" y="126"/>
                        <a:pt x="28" y="126"/>
                      </a:cubicBezTo>
                      <a:cubicBezTo>
                        <a:pt x="28" y="126"/>
                        <a:pt x="28" y="126"/>
                        <a:pt x="28" y="126"/>
                      </a:cubicBezTo>
                      <a:cubicBezTo>
                        <a:pt x="28" y="126"/>
                        <a:pt x="28" y="126"/>
                        <a:pt x="29" y="126"/>
                      </a:cubicBezTo>
                      <a:cubicBezTo>
                        <a:pt x="29" y="126"/>
                        <a:pt x="29" y="126"/>
                        <a:pt x="29" y="126"/>
                      </a:cubicBezTo>
                      <a:cubicBezTo>
                        <a:pt x="32" y="127"/>
                        <a:pt x="32" y="129"/>
                        <a:pt x="33" y="130"/>
                      </a:cubicBezTo>
                      <a:cubicBezTo>
                        <a:pt x="33" y="130"/>
                        <a:pt x="33" y="131"/>
                        <a:pt x="33" y="131"/>
                      </a:cubicBezTo>
                      <a:cubicBezTo>
                        <a:pt x="33" y="132"/>
                        <a:pt x="33" y="132"/>
                        <a:pt x="33" y="132"/>
                      </a:cubicBezTo>
                      <a:cubicBezTo>
                        <a:pt x="34" y="132"/>
                        <a:pt x="34" y="132"/>
                        <a:pt x="35" y="132"/>
                      </a:cubicBezTo>
                      <a:cubicBezTo>
                        <a:pt x="35" y="132"/>
                        <a:pt x="35" y="132"/>
                        <a:pt x="35" y="132"/>
                      </a:cubicBezTo>
                      <a:cubicBezTo>
                        <a:pt x="35" y="132"/>
                        <a:pt x="35" y="132"/>
                        <a:pt x="35" y="132"/>
                      </a:cubicBezTo>
                      <a:cubicBezTo>
                        <a:pt x="35" y="128"/>
                        <a:pt x="41" y="122"/>
                        <a:pt x="41" y="122"/>
                      </a:cubicBezTo>
                      <a:cubicBezTo>
                        <a:pt x="41" y="122"/>
                        <a:pt x="41" y="121"/>
                        <a:pt x="41" y="120"/>
                      </a:cubicBezTo>
                      <a:cubicBezTo>
                        <a:pt x="41" y="117"/>
                        <a:pt x="42" y="115"/>
                        <a:pt x="43" y="113"/>
                      </a:cubicBezTo>
                      <a:cubicBezTo>
                        <a:pt x="44" y="112"/>
                        <a:pt x="46" y="112"/>
                        <a:pt x="48" y="112"/>
                      </a:cubicBezTo>
                      <a:cubicBezTo>
                        <a:pt x="49" y="112"/>
                        <a:pt x="49" y="112"/>
                        <a:pt x="50" y="112"/>
                      </a:cubicBezTo>
                      <a:cubicBezTo>
                        <a:pt x="51" y="112"/>
                        <a:pt x="53" y="112"/>
                        <a:pt x="54" y="112"/>
                      </a:cubicBezTo>
                      <a:cubicBezTo>
                        <a:pt x="55" y="113"/>
                        <a:pt x="55" y="113"/>
                        <a:pt x="55" y="113"/>
                      </a:cubicBezTo>
                      <a:cubicBezTo>
                        <a:pt x="55" y="113"/>
                        <a:pt x="56" y="112"/>
                        <a:pt x="56" y="112"/>
                      </a:cubicBezTo>
                      <a:cubicBezTo>
                        <a:pt x="57" y="111"/>
                        <a:pt x="59" y="110"/>
                        <a:pt x="60" y="110"/>
                      </a:cubicBezTo>
                      <a:cubicBezTo>
                        <a:pt x="61" y="110"/>
                        <a:pt x="62" y="110"/>
                        <a:pt x="63" y="111"/>
                      </a:cubicBezTo>
                      <a:cubicBezTo>
                        <a:pt x="64" y="111"/>
                        <a:pt x="65" y="112"/>
                        <a:pt x="67" y="112"/>
                      </a:cubicBezTo>
                      <a:cubicBezTo>
                        <a:pt x="68" y="112"/>
                        <a:pt x="71" y="112"/>
                        <a:pt x="72" y="114"/>
                      </a:cubicBezTo>
                      <a:cubicBezTo>
                        <a:pt x="73" y="114"/>
                        <a:pt x="74" y="116"/>
                        <a:pt x="74" y="117"/>
                      </a:cubicBezTo>
                      <a:cubicBezTo>
                        <a:pt x="75" y="118"/>
                        <a:pt x="75" y="119"/>
                        <a:pt x="76" y="119"/>
                      </a:cubicBezTo>
                      <a:cubicBezTo>
                        <a:pt x="80" y="117"/>
                        <a:pt x="84" y="116"/>
                        <a:pt x="86" y="116"/>
                      </a:cubicBezTo>
                      <a:cubicBezTo>
                        <a:pt x="88" y="116"/>
                        <a:pt x="90" y="117"/>
                        <a:pt x="93" y="119"/>
                      </a:cubicBezTo>
                      <a:cubicBezTo>
                        <a:pt x="94" y="120"/>
                        <a:pt x="95" y="121"/>
                        <a:pt x="96" y="121"/>
                      </a:cubicBezTo>
                      <a:cubicBezTo>
                        <a:pt x="97" y="121"/>
                        <a:pt x="99" y="122"/>
                        <a:pt x="101" y="122"/>
                      </a:cubicBezTo>
                      <a:cubicBezTo>
                        <a:pt x="104" y="122"/>
                        <a:pt x="105" y="121"/>
                        <a:pt x="105" y="121"/>
                      </a:cubicBezTo>
                      <a:cubicBezTo>
                        <a:pt x="106" y="121"/>
                        <a:pt x="106" y="120"/>
                        <a:pt x="107" y="119"/>
                      </a:cubicBezTo>
                      <a:cubicBezTo>
                        <a:pt x="109" y="118"/>
                        <a:pt x="111" y="116"/>
                        <a:pt x="114" y="116"/>
                      </a:cubicBezTo>
                      <a:cubicBezTo>
                        <a:pt x="115" y="116"/>
                        <a:pt x="115" y="116"/>
                        <a:pt x="115" y="116"/>
                      </a:cubicBezTo>
                      <a:cubicBezTo>
                        <a:pt x="116" y="116"/>
                        <a:pt x="118" y="116"/>
                        <a:pt x="120" y="116"/>
                      </a:cubicBezTo>
                      <a:cubicBezTo>
                        <a:pt x="121" y="116"/>
                        <a:pt x="123" y="115"/>
                        <a:pt x="124" y="115"/>
                      </a:cubicBezTo>
                      <a:cubicBezTo>
                        <a:pt x="124" y="115"/>
                        <a:pt x="124" y="115"/>
                        <a:pt x="124" y="115"/>
                      </a:cubicBezTo>
                      <a:cubicBezTo>
                        <a:pt x="124" y="115"/>
                        <a:pt x="124" y="115"/>
                        <a:pt x="124" y="115"/>
                      </a:cubicBezTo>
                      <a:cubicBezTo>
                        <a:pt x="127" y="115"/>
                        <a:pt x="128" y="116"/>
                        <a:pt x="129" y="116"/>
                      </a:cubicBezTo>
                      <a:cubicBezTo>
                        <a:pt x="129" y="116"/>
                        <a:pt x="129" y="116"/>
                        <a:pt x="130" y="116"/>
                      </a:cubicBezTo>
                      <a:cubicBezTo>
                        <a:pt x="130" y="116"/>
                        <a:pt x="130" y="116"/>
                        <a:pt x="130" y="116"/>
                      </a:cubicBezTo>
                      <a:cubicBezTo>
                        <a:pt x="131" y="117"/>
                        <a:pt x="134" y="118"/>
                        <a:pt x="136" y="118"/>
                      </a:cubicBezTo>
                      <a:cubicBezTo>
                        <a:pt x="136" y="119"/>
                        <a:pt x="137" y="118"/>
                        <a:pt x="137" y="118"/>
                      </a:cubicBezTo>
                      <a:cubicBezTo>
                        <a:pt x="138" y="118"/>
                        <a:pt x="140" y="116"/>
                        <a:pt x="141" y="115"/>
                      </a:cubicBezTo>
                      <a:cubicBezTo>
                        <a:pt x="142" y="113"/>
                        <a:pt x="144" y="111"/>
                        <a:pt x="146" y="111"/>
                      </a:cubicBezTo>
                      <a:cubicBezTo>
                        <a:pt x="146" y="111"/>
                        <a:pt x="146" y="111"/>
                        <a:pt x="146" y="111"/>
                      </a:cubicBezTo>
                      <a:cubicBezTo>
                        <a:pt x="146" y="110"/>
                        <a:pt x="146" y="110"/>
                        <a:pt x="146" y="1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69" name="Freeform 1537">
                  <a:extLst>
                    <a:ext uri="{FF2B5EF4-FFF2-40B4-BE49-F238E27FC236}">
                      <a16:creationId xmlns:a16="http://schemas.microsoft.com/office/drawing/2014/main" id="{C77B6C8C-5E05-4F4A-A1E6-8B2F1CD0D8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1" y="27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70" name="Freeform 1538">
                  <a:extLst>
                    <a:ext uri="{FF2B5EF4-FFF2-40B4-BE49-F238E27FC236}">
                      <a16:creationId xmlns:a16="http://schemas.microsoft.com/office/drawing/2014/main" id="{1FBDC4BD-EFA6-174F-8C53-6830E5A00A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2" y="276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71" name="Freeform 1539">
                  <a:extLst>
                    <a:ext uri="{FF2B5EF4-FFF2-40B4-BE49-F238E27FC236}">
                      <a16:creationId xmlns:a16="http://schemas.microsoft.com/office/drawing/2014/main" id="{351287B9-EDAB-C146-A3AB-95BA3115CE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9" y="276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72" name="Freeform 1540">
                  <a:extLst>
                    <a:ext uri="{FF2B5EF4-FFF2-40B4-BE49-F238E27FC236}">
                      <a16:creationId xmlns:a16="http://schemas.microsoft.com/office/drawing/2014/main" id="{1C002481-E3B3-2A41-A39E-37F8052450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4" y="2761"/>
                  <a:ext cx="9" cy="2"/>
                </a:xfrm>
                <a:custGeom>
                  <a:avLst/>
                  <a:gdLst>
                    <a:gd name="T0" fmla="*/ 9 w 9"/>
                    <a:gd name="T1" fmla="*/ 0 h 3"/>
                    <a:gd name="T2" fmla="*/ 0 w 9"/>
                    <a:gd name="T3" fmla="*/ 3 h 3"/>
                    <a:gd name="T4" fmla="*/ 9 w 9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3">
                      <a:moveTo>
                        <a:pt x="9" y="0"/>
                      </a:moveTo>
                      <a:cubicBezTo>
                        <a:pt x="9" y="0"/>
                        <a:pt x="5" y="1"/>
                        <a:pt x="0" y="3"/>
                      </a:cubicBezTo>
                      <a:cubicBezTo>
                        <a:pt x="5" y="1"/>
                        <a:pt x="9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73" name="Freeform 1541">
                  <a:extLst>
                    <a:ext uri="{FF2B5EF4-FFF2-40B4-BE49-F238E27FC236}">
                      <a16:creationId xmlns:a16="http://schemas.microsoft.com/office/drawing/2014/main" id="{5C54CBCF-DC9E-C244-87D0-95D38E7146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3" y="276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74" name="Freeform 1542">
                  <a:extLst>
                    <a:ext uri="{FF2B5EF4-FFF2-40B4-BE49-F238E27FC236}">
                      <a16:creationId xmlns:a16="http://schemas.microsoft.com/office/drawing/2014/main" id="{508CAF3C-8611-2245-BD21-E215680E5A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3" y="2716"/>
                  <a:ext cx="46" cy="28"/>
                </a:xfrm>
                <a:custGeom>
                  <a:avLst/>
                  <a:gdLst>
                    <a:gd name="T0" fmla="*/ 0 w 46"/>
                    <a:gd name="T1" fmla="*/ 28 h 28"/>
                    <a:gd name="T2" fmla="*/ 46 w 46"/>
                    <a:gd name="T3" fmla="*/ 0 h 28"/>
                    <a:gd name="T4" fmla="*/ 46 w 46"/>
                    <a:gd name="T5" fmla="*/ 0 h 28"/>
                    <a:gd name="T6" fmla="*/ 0 w 46"/>
                    <a:gd name="T7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28">
                      <a:moveTo>
                        <a:pt x="0" y="28"/>
                      </a:move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75" name="Freeform 1543">
                  <a:extLst>
                    <a:ext uri="{FF2B5EF4-FFF2-40B4-BE49-F238E27FC236}">
                      <a16:creationId xmlns:a16="http://schemas.microsoft.com/office/drawing/2014/main" id="{DA856294-FEB2-F641-9697-C677941FBB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8" y="2764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76" name="Freeform 1544">
                  <a:extLst>
                    <a:ext uri="{FF2B5EF4-FFF2-40B4-BE49-F238E27FC236}">
                      <a16:creationId xmlns:a16="http://schemas.microsoft.com/office/drawing/2014/main" id="{48F58155-7421-8640-8B73-9AD51BAF3D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7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77" name="Freeform 1545">
                  <a:extLst>
                    <a:ext uri="{FF2B5EF4-FFF2-40B4-BE49-F238E27FC236}">
                      <a16:creationId xmlns:a16="http://schemas.microsoft.com/office/drawing/2014/main" id="{432AFCCE-216D-E542-A9A1-D11AC79BDB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7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78" name="Freeform 1546">
                  <a:extLst>
                    <a:ext uri="{FF2B5EF4-FFF2-40B4-BE49-F238E27FC236}">
                      <a16:creationId xmlns:a16="http://schemas.microsoft.com/office/drawing/2014/main" id="{35DCE8ED-50B1-4449-A2C1-E24A962519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1" y="271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79" name="Freeform 1547">
                  <a:extLst>
                    <a:ext uri="{FF2B5EF4-FFF2-40B4-BE49-F238E27FC236}">
                      <a16:creationId xmlns:a16="http://schemas.microsoft.com/office/drawing/2014/main" id="{4ED4FE82-AB2B-9540-A894-3C5B1E7A79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716"/>
                  <a:ext cx="3" cy="0"/>
                </a:xfrm>
                <a:custGeom>
                  <a:avLst/>
                  <a:gdLst>
                    <a:gd name="T0" fmla="*/ 0 w 3"/>
                    <a:gd name="T1" fmla="*/ 3 w 3"/>
                    <a:gd name="T2" fmla="*/ 0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80" name="Freeform 1548">
                  <a:extLst>
                    <a:ext uri="{FF2B5EF4-FFF2-40B4-BE49-F238E27FC236}">
                      <a16:creationId xmlns:a16="http://schemas.microsoft.com/office/drawing/2014/main" id="{2357502A-DF21-1746-92D6-F1791D780D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7" y="271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81" name="Freeform 1549">
                  <a:extLst>
                    <a:ext uri="{FF2B5EF4-FFF2-40B4-BE49-F238E27FC236}">
                      <a16:creationId xmlns:a16="http://schemas.microsoft.com/office/drawing/2014/main" id="{2522D3D0-186D-5D41-84A7-A54D48ED1C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9" y="271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82" name="Freeform 1550">
                  <a:extLst>
                    <a:ext uri="{FF2B5EF4-FFF2-40B4-BE49-F238E27FC236}">
                      <a16:creationId xmlns:a16="http://schemas.microsoft.com/office/drawing/2014/main" id="{6663DCEC-A4F2-954F-813E-4D2903B850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3" y="2716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83" name="Freeform 1551">
                  <a:extLst>
                    <a:ext uri="{FF2B5EF4-FFF2-40B4-BE49-F238E27FC236}">
                      <a16:creationId xmlns:a16="http://schemas.microsoft.com/office/drawing/2014/main" id="{68FF6E49-EBCB-9647-B1EA-134BACA45E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5" y="271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84" name="Rectangle 1552">
                  <a:extLst>
                    <a:ext uri="{FF2B5EF4-FFF2-40B4-BE49-F238E27FC236}">
                      <a16:creationId xmlns:a16="http://schemas.microsoft.com/office/drawing/2014/main" id="{F16B8560-0253-5942-B934-B43F06B166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9" y="2716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85" name="Freeform 1553">
                  <a:extLst>
                    <a:ext uri="{FF2B5EF4-FFF2-40B4-BE49-F238E27FC236}">
                      <a16:creationId xmlns:a16="http://schemas.microsoft.com/office/drawing/2014/main" id="{8D448C90-F1CE-F348-AAF4-B425C2B16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1" y="2826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5 w 5"/>
                    <a:gd name="T3" fmla="*/ 1 h 1"/>
                    <a:gd name="T4" fmla="*/ 0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cubicBezTo>
                        <a:pt x="3" y="0"/>
                        <a:pt x="4" y="1"/>
                        <a:pt x="5" y="1"/>
                      </a:cubicBezTo>
                      <a:cubicBezTo>
                        <a:pt x="4" y="1"/>
                        <a:pt x="3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86" name="Freeform 1554">
                  <a:extLst>
                    <a:ext uri="{FF2B5EF4-FFF2-40B4-BE49-F238E27FC236}">
                      <a16:creationId xmlns:a16="http://schemas.microsoft.com/office/drawing/2014/main" id="{4A5346DC-C25E-5642-9367-19D1FE37EC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0" y="2823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4 w 5"/>
                    <a:gd name="T3" fmla="*/ 0 h 1"/>
                    <a:gd name="T4" fmla="*/ 5 w 5"/>
                    <a:gd name="T5" fmla="*/ 1 h 1"/>
                    <a:gd name="T6" fmla="*/ 4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cubicBezTo>
                        <a:pt x="1" y="0"/>
                        <a:pt x="3" y="0"/>
                        <a:pt x="4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87" name="Freeform 1555">
                  <a:extLst>
                    <a:ext uri="{FF2B5EF4-FFF2-40B4-BE49-F238E27FC236}">
                      <a16:creationId xmlns:a16="http://schemas.microsoft.com/office/drawing/2014/main" id="{05AB23A0-9648-2F48-9EA1-F1A1DAD8C6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6" y="284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88" name="Freeform 1556">
                  <a:extLst>
                    <a:ext uri="{FF2B5EF4-FFF2-40B4-BE49-F238E27FC236}">
                      <a16:creationId xmlns:a16="http://schemas.microsoft.com/office/drawing/2014/main" id="{0793E548-B11E-634D-8970-A2899BDB86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3" y="2827"/>
                  <a:ext cx="4" cy="0"/>
                </a:xfrm>
                <a:custGeom>
                  <a:avLst/>
                  <a:gdLst>
                    <a:gd name="T0" fmla="*/ 0 w 5"/>
                    <a:gd name="T1" fmla="*/ 5 w 5"/>
                    <a:gd name="T2" fmla="*/ 0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cubicBezTo>
                        <a:pt x="1" y="0"/>
                        <a:pt x="3" y="0"/>
                        <a:pt x="5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89" name="Freeform 1557">
                  <a:extLst>
                    <a:ext uri="{FF2B5EF4-FFF2-40B4-BE49-F238E27FC236}">
                      <a16:creationId xmlns:a16="http://schemas.microsoft.com/office/drawing/2014/main" id="{2924A286-8722-2F49-AD21-1E9D1C313E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" y="2827"/>
                  <a:ext cx="6" cy="1"/>
                </a:xfrm>
                <a:custGeom>
                  <a:avLst/>
                  <a:gdLst>
                    <a:gd name="T0" fmla="*/ 6 w 6"/>
                    <a:gd name="T1" fmla="*/ 2 h 2"/>
                    <a:gd name="T2" fmla="*/ 0 w 6"/>
                    <a:gd name="T3" fmla="*/ 0 h 2"/>
                    <a:gd name="T4" fmla="*/ 6 w 6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6" y="2"/>
                      </a:moveTo>
                      <a:cubicBezTo>
                        <a:pt x="4" y="2"/>
                        <a:pt x="1" y="1"/>
                        <a:pt x="0" y="0"/>
                      </a:cubicBezTo>
                      <a:cubicBezTo>
                        <a:pt x="1" y="1"/>
                        <a:pt x="4" y="2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90" name="Freeform 1558">
                  <a:extLst>
                    <a:ext uri="{FF2B5EF4-FFF2-40B4-BE49-F238E27FC236}">
                      <a16:creationId xmlns:a16="http://schemas.microsoft.com/office/drawing/2014/main" id="{63AD246B-8296-6845-8E2E-ACB373BA1B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7" y="283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91" name="Freeform 1559">
                  <a:extLst>
                    <a:ext uri="{FF2B5EF4-FFF2-40B4-BE49-F238E27FC236}">
                      <a16:creationId xmlns:a16="http://schemas.microsoft.com/office/drawing/2014/main" id="{0204B90E-4861-D843-9540-0865F6495D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5" y="2838"/>
                  <a:ext cx="0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1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92" name="Freeform 1560">
                  <a:extLst>
                    <a:ext uri="{FF2B5EF4-FFF2-40B4-BE49-F238E27FC236}">
                      <a16:creationId xmlns:a16="http://schemas.microsoft.com/office/drawing/2014/main" id="{A8AE9D21-5589-2C46-9C28-E37EC48B08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4" y="2842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  <a:gd name="T4" fmla="*/ 2 w 2"/>
                    <a:gd name="T5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93" name="Freeform 1561">
                  <a:extLst>
                    <a:ext uri="{FF2B5EF4-FFF2-40B4-BE49-F238E27FC236}">
                      <a16:creationId xmlns:a16="http://schemas.microsoft.com/office/drawing/2014/main" id="{A91B8A75-AC83-F249-8EE9-F861A6F2C3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9" y="283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94" name="Freeform 1562">
                  <a:extLst>
                    <a:ext uri="{FF2B5EF4-FFF2-40B4-BE49-F238E27FC236}">
                      <a16:creationId xmlns:a16="http://schemas.microsoft.com/office/drawing/2014/main" id="{CD7F48FC-BD47-8F49-BD2D-B5457D04CD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6" y="283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95" name="Freeform 1563">
                  <a:extLst>
                    <a:ext uri="{FF2B5EF4-FFF2-40B4-BE49-F238E27FC236}">
                      <a16:creationId xmlns:a16="http://schemas.microsoft.com/office/drawing/2014/main" id="{E1A111D8-F7BB-2E49-8D15-ED6A04FE5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6" y="284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96" name="Freeform 1564">
                  <a:extLst>
                    <a:ext uri="{FF2B5EF4-FFF2-40B4-BE49-F238E27FC236}">
                      <a16:creationId xmlns:a16="http://schemas.microsoft.com/office/drawing/2014/main" id="{12096B9F-13CF-F644-9B4E-3EE2C7A7E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9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97" name="Freeform 1565">
                  <a:extLst>
                    <a:ext uri="{FF2B5EF4-FFF2-40B4-BE49-F238E27FC236}">
                      <a16:creationId xmlns:a16="http://schemas.microsoft.com/office/drawing/2014/main" id="{B7E2E00B-D2F2-B742-A01C-DBD9791A0A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8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98" name="Freeform 1566">
                  <a:extLst>
                    <a:ext uri="{FF2B5EF4-FFF2-40B4-BE49-F238E27FC236}">
                      <a16:creationId xmlns:a16="http://schemas.microsoft.com/office/drawing/2014/main" id="{9D334BB6-7FE1-2941-AD0D-D1FEA81849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9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99" name="Freeform 1567">
                  <a:extLst>
                    <a:ext uri="{FF2B5EF4-FFF2-40B4-BE49-F238E27FC236}">
                      <a16:creationId xmlns:a16="http://schemas.microsoft.com/office/drawing/2014/main" id="{F1E6B583-F93F-5742-9124-CE1426C158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77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00" name="Freeform 1568">
                  <a:extLst>
                    <a:ext uri="{FF2B5EF4-FFF2-40B4-BE49-F238E27FC236}">
                      <a16:creationId xmlns:a16="http://schemas.microsoft.com/office/drawing/2014/main" id="{7A2A9E7C-927D-4B45-8452-40DA2FEC59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8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01" name="Freeform 1569">
                  <a:extLst>
                    <a:ext uri="{FF2B5EF4-FFF2-40B4-BE49-F238E27FC236}">
                      <a16:creationId xmlns:a16="http://schemas.microsoft.com/office/drawing/2014/main" id="{91603FF7-91FB-434A-9913-39E9A0FBFC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767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02" name="Freeform 1570">
                  <a:extLst>
                    <a:ext uri="{FF2B5EF4-FFF2-40B4-BE49-F238E27FC236}">
                      <a16:creationId xmlns:a16="http://schemas.microsoft.com/office/drawing/2014/main" id="{FA002207-D9C6-174F-B0C6-72155E6735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9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03" name="Freeform 1571">
                  <a:extLst>
                    <a:ext uri="{FF2B5EF4-FFF2-40B4-BE49-F238E27FC236}">
                      <a16:creationId xmlns:a16="http://schemas.microsoft.com/office/drawing/2014/main" id="{137BFC00-51FA-C84F-8276-3B707EF09D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776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04" name="Freeform 1572">
                  <a:extLst>
                    <a:ext uri="{FF2B5EF4-FFF2-40B4-BE49-F238E27FC236}">
                      <a16:creationId xmlns:a16="http://schemas.microsoft.com/office/drawing/2014/main" id="{52826816-04B5-0141-9DEA-5AC26E4674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8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05" name="Freeform 1573">
                  <a:extLst>
                    <a:ext uri="{FF2B5EF4-FFF2-40B4-BE49-F238E27FC236}">
                      <a16:creationId xmlns:a16="http://schemas.microsoft.com/office/drawing/2014/main" id="{0EA56F5C-78C5-E44A-9D96-C0EEB91CB8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78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06" name="Freeform 1574">
                  <a:extLst>
                    <a:ext uri="{FF2B5EF4-FFF2-40B4-BE49-F238E27FC236}">
                      <a16:creationId xmlns:a16="http://schemas.microsoft.com/office/drawing/2014/main" id="{235A9F69-73FC-8C49-B4A9-DA84227E66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783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07" name="Freeform 1575">
                  <a:extLst>
                    <a:ext uri="{FF2B5EF4-FFF2-40B4-BE49-F238E27FC236}">
                      <a16:creationId xmlns:a16="http://schemas.microsoft.com/office/drawing/2014/main" id="{78375197-6209-D94C-9F28-F4E3D8D52B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08" name="Freeform 1576">
                  <a:extLst>
                    <a:ext uri="{FF2B5EF4-FFF2-40B4-BE49-F238E27FC236}">
                      <a16:creationId xmlns:a16="http://schemas.microsoft.com/office/drawing/2014/main" id="{2BA1BB6D-1CE5-E44F-B54A-62C0463EB6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7" y="2811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09" name="Freeform 1577">
                  <a:extLst>
                    <a:ext uri="{FF2B5EF4-FFF2-40B4-BE49-F238E27FC236}">
                      <a16:creationId xmlns:a16="http://schemas.microsoft.com/office/drawing/2014/main" id="{A8FD1434-C07E-694D-8050-8D15E6AEFD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812"/>
                  <a:ext cx="4" cy="0"/>
                </a:xfrm>
                <a:custGeom>
                  <a:avLst/>
                  <a:gdLst>
                    <a:gd name="T0" fmla="*/ 0 w 5"/>
                    <a:gd name="T1" fmla="*/ 5 w 5"/>
                    <a:gd name="T2" fmla="*/ 0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cubicBezTo>
                        <a:pt x="1" y="0"/>
                        <a:pt x="3" y="0"/>
                        <a:pt x="5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10" name="Freeform 1578">
                  <a:extLst>
                    <a:ext uri="{FF2B5EF4-FFF2-40B4-BE49-F238E27FC236}">
                      <a16:creationId xmlns:a16="http://schemas.microsoft.com/office/drawing/2014/main" id="{4E2D9FC8-BC4E-ED41-B0BE-0BBF22F9C7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5" y="27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11" name="Freeform 1579">
                  <a:extLst>
                    <a:ext uri="{FF2B5EF4-FFF2-40B4-BE49-F238E27FC236}">
                      <a16:creationId xmlns:a16="http://schemas.microsoft.com/office/drawing/2014/main" id="{B8F8E6AD-2BC8-F447-B5EC-3ACD6D7416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5" y="27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12" name="Freeform 1580">
                  <a:extLst>
                    <a:ext uri="{FF2B5EF4-FFF2-40B4-BE49-F238E27FC236}">
                      <a16:creationId xmlns:a16="http://schemas.microsoft.com/office/drawing/2014/main" id="{4E6A0E16-43F9-EB41-84DB-C6BED9AF39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9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13" name="Freeform 1581">
                  <a:extLst>
                    <a:ext uri="{FF2B5EF4-FFF2-40B4-BE49-F238E27FC236}">
                      <a16:creationId xmlns:a16="http://schemas.microsoft.com/office/drawing/2014/main" id="{C2D57C66-773B-794C-8529-FB553ADE67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8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14" name="Freeform 1582">
                  <a:extLst>
                    <a:ext uri="{FF2B5EF4-FFF2-40B4-BE49-F238E27FC236}">
                      <a16:creationId xmlns:a16="http://schemas.microsoft.com/office/drawing/2014/main" id="{FB065750-836F-2948-8A42-64F7977F11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81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15" name="Freeform 1583">
                  <a:extLst>
                    <a:ext uri="{FF2B5EF4-FFF2-40B4-BE49-F238E27FC236}">
                      <a16:creationId xmlns:a16="http://schemas.microsoft.com/office/drawing/2014/main" id="{FCAD772E-7D3C-F747-9D53-FEE9BBE5A4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4" y="2840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16" name="Freeform 1584">
                  <a:extLst>
                    <a:ext uri="{FF2B5EF4-FFF2-40B4-BE49-F238E27FC236}">
                      <a16:creationId xmlns:a16="http://schemas.microsoft.com/office/drawing/2014/main" id="{92297B7B-0BA6-164A-B6DB-EBE2432E5E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1" y="283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17" name="Freeform 1585">
                  <a:extLst>
                    <a:ext uri="{FF2B5EF4-FFF2-40B4-BE49-F238E27FC236}">
                      <a16:creationId xmlns:a16="http://schemas.microsoft.com/office/drawing/2014/main" id="{2FE4E948-8570-9A4F-A9F6-F7502612A2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81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18" name="Freeform 1586">
                  <a:extLst>
                    <a:ext uri="{FF2B5EF4-FFF2-40B4-BE49-F238E27FC236}">
                      <a16:creationId xmlns:a16="http://schemas.microsoft.com/office/drawing/2014/main" id="{BE4B9FC7-3BC9-6E4E-98D8-CEC5B32CE6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81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19" name="Rectangle 1587">
                  <a:extLst>
                    <a:ext uri="{FF2B5EF4-FFF2-40B4-BE49-F238E27FC236}">
                      <a16:creationId xmlns:a16="http://schemas.microsoft.com/office/drawing/2014/main" id="{741B0B5D-A068-5C42-9BB4-6C6895E00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3" y="2812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20" name="Freeform 1588">
                  <a:extLst>
                    <a:ext uri="{FF2B5EF4-FFF2-40B4-BE49-F238E27FC236}">
                      <a16:creationId xmlns:a16="http://schemas.microsoft.com/office/drawing/2014/main" id="{9C707B41-F477-D944-82C8-8C05FC0E59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6" y="2716"/>
                  <a:ext cx="103" cy="175"/>
                </a:xfrm>
                <a:custGeom>
                  <a:avLst/>
                  <a:gdLst>
                    <a:gd name="T0" fmla="*/ 21 w 108"/>
                    <a:gd name="T1" fmla="*/ 183 h 183"/>
                    <a:gd name="T2" fmla="*/ 22 w 108"/>
                    <a:gd name="T3" fmla="*/ 183 h 183"/>
                    <a:gd name="T4" fmla="*/ 28 w 108"/>
                    <a:gd name="T5" fmla="*/ 179 h 183"/>
                    <a:gd name="T6" fmla="*/ 32 w 108"/>
                    <a:gd name="T7" fmla="*/ 181 h 183"/>
                    <a:gd name="T8" fmla="*/ 45 w 108"/>
                    <a:gd name="T9" fmla="*/ 176 h 183"/>
                    <a:gd name="T10" fmla="*/ 55 w 108"/>
                    <a:gd name="T11" fmla="*/ 172 h 183"/>
                    <a:gd name="T12" fmla="*/ 56 w 108"/>
                    <a:gd name="T13" fmla="*/ 165 h 183"/>
                    <a:gd name="T14" fmla="*/ 64 w 108"/>
                    <a:gd name="T15" fmla="*/ 164 h 183"/>
                    <a:gd name="T16" fmla="*/ 81 w 108"/>
                    <a:gd name="T17" fmla="*/ 152 h 183"/>
                    <a:gd name="T18" fmla="*/ 83 w 108"/>
                    <a:gd name="T19" fmla="*/ 150 h 183"/>
                    <a:gd name="T20" fmla="*/ 94 w 108"/>
                    <a:gd name="T21" fmla="*/ 141 h 183"/>
                    <a:gd name="T22" fmla="*/ 94 w 108"/>
                    <a:gd name="T23" fmla="*/ 141 h 183"/>
                    <a:gd name="T24" fmla="*/ 96 w 108"/>
                    <a:gd name="T25" fmla="*/ 141 h 183"/>
                    <a:gd name="T26" fmla="*/ 91 w 108"/>
                    <a:gd name="T27" fmla="*/ 131 h 183"/>
                    <a:gd name="T28" fmla="*/ 91 w 108"/>
                    <a:gd name="T29" fmla="*/ 125 h 183"/>
                    <a:gd name="T30" fmla="*/ 88 w 108"/>
                    <a:gd name="T31" fmla="*/ 115 h 183"/>
                    <a:gd name="T32" fmla="*/ 87 w 108"/>
                    <a:gd name="T33" fmla="*/ 108 h 183"/>
                    <a:gd name="T34" fmla="*/ 91 w 108"/>
                    <a:gd name="T35" fmla="*/ 104 h 183"/>
                    <a:gd name="T36" fmla="*/ 97 w 108"/>
                    <a:gd name="T37" fmla="*/ 93 h 183"/>
                    <a:gd name="T38" fmla="*/ 108 w 108"/>
                    <a:gd name="T39" fmla="*/ 85 h 183"/>
                    <a:gd name="T40" fmla="*/ 108 w 108"/>
                    <a:gd name="T41" fmla="*/ 75 h 183"/>
                    <a:gd name="T42" fmla="*/ 24 w 108"/>
                    <a:gd name="T43" fmla="*/ 0 h 183"/>
                    <a:gd name="T44" fmla="*/ 17 w 108"/>
                    <a:gd name="T45" fmla="*/ 16 h 183"/>
                    <a:gd name="T46" fmla="*/ 17 w 108"/>
                    <a:gd name="T47" fmla="*/ 17 h 183"/>
                    <a:gd name="T48" fmla="*/ 17 w 108"/>
                    <a:gd name="T49" fmla="*/ 18 h 183"/>
                    <a:gd name="T50" fmla="*/ 21 w 108"/>
                    <a:gd name="T51" fmla="*/ 28 h 183"/>
                    <a:gd name="T52" fmla="*/ 23 w 108"/>
                    <a:gd name="T53" fmla="*/ 37 h 183"/>
                    <a:gd name="T54" fmla="*/ 19 w 108"/>
                    <a:gd name="T55" fmla="*/ 79 h 183"/>
                    <a:gd name="T56" fmla="*/ 0 w 108"/>
                    <a:gd name="T57" fmla="*/ 105 h 183"/>
                    <a:gd name="T58" fmla="*/ 0 w 108"/>
                    <a:gd name="T59" fmla="*/ 110 h 183"/>
                    <a:gd name="T60" fmla="*/ 0 w 108"/>
                    <a:gd name="T61" fmla="*/ 112 h 183"/>
                    <a:gd name="T62" fmla="*/ 1 w 108"/>
                    <a:gd name="T63" fmla="*/ 114 h 183"/>
                    <a:gd name="T64" fmla="*/ 2 w 108"/>
                    <a:gd name="T65" fmla="*/ 114 h 183"/>
                    <a:gd name="T66" fmla="*/ 5 w 108"/>
                    <a:gd name="T67" fmla="*/ 118 h 183"/>
                    <a:gd name="T68" fmla="*/ 5 w 108"/>
                    <a:gd name="T69" fmla="*/ 118 h 183"/>
                    <a:gd name="T70" fmla="*/ 5 w 108"/>
                    <a:gd name="T71" fmla="*/ 118 h 183"/>
                    <a:gd name="T72" fmla="*/ 7 w 108"/>
                    <a:gd name="T73" fmla="*/ 118 h 183"/>
                    <a:gd name="T74" fmla="*/ 9 w 108"/>
                    <a:gd name="T75" fmla="*/ 119 h 183"/>
                    <a:gd name="T76" fmla="*/ 14 w 108"/>
                    <a:gd name="T77" fmla="*/ 131 h 183"/>
                    <a:gd name="T78" fmla="*/ 15 w 108"/>
                    <a:gd name="T79" fmla="*/ 141 h 183"/>
                    <a:gd name="T80" fmla="*/ 21 w 108"/>
                    <a:gd name="T81" fmla="*/ 156 h 183"/>
                    <a:gd name="T82" fmla="*/ 9 w 108"/>
                    <a:gd name="T83" fmla="*/ 158 h 183"/>
                    <a:gd name="T84" fmla="*/ 6 w 108"/>
                    <a:gd name="T85" fmla="*/ 159 h 183"/>
                    <a:gd name="T86" fmla="*/ 11 w 108"/>
                    <a:gd name="T87" fmla="*/ 167 h 183"/>
                    <a:gd name="T88" fmla="*/ 18 w 108"/>
                    <a:gd name="T89" fmla="*/ 177 h 183"/>
                    <a:gd name="T90" fmla="*/ 19 w 108"/>
                    <a:gd name="T91" fmla="*/ 179 h 183"/>
                    <a:gd name="T92" fmla="*/ 21 w 108"/>
                    <a:gd name="T93" fmla="*/ 182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08" h="183">
                      <a:moveTo>
                        <a:pt x="21" y="182"/>
                      </a:moveTo>
                      <a:cubicBezTo>
                        <a:pt x="21" y="183"/>
                        <a:pt x="21" y="183"/>
                        <a:pt x="21" y="183"/>
                      </a:cubicBezTo>
                      <a:cubicBezTo>
                        <a:pt x="21" y="183"/>
                        <a:pt x="21" y="183"/>
                        <a:pt x="21" y="183"/>
                      </a:cubicBezTo>
                      <a:cubicBezTo>
                        <a:pt x="22" y="183"/>
                        <a:pt x="22" y="183"/>
                        <a:pt x="22" y="183"/>
                      </a:cubicBezTo>
                      <a:cubicBezTo>
                        <a:pt x="22" y="183"/>
                        <a:pt x="24" y="182"/>
                        <a:pt x="25" y="181"/>
                      </a:cubicBezTo>
                      <a:cubicBezTo>
                        <a:pt x="26" y="179"/>
                        <a:pt x="27" y="179"/>
                        <a:pt x="28" y="179"/>
                      </a:cubicBezTo>
                      <a:cubicBezTo>
                        <a:pt x="29" y="179"/>
                        <a:pt x="30" y="180"/>
                        <a:pt x="31" y="180"/>
                      </a:cubicBezTo>
                      <a:cubicBezTo>
                        <a:pt x="32" y="180"/>
                        <a:pt x="32" y="181"/>
                        <a:pt x="32" y="181"/>
                      </a:cubicBezTo>
                      <a:cubicBezTo>
                        <a:pt x="34" y="178"/>
                        <a:pt x="39" y="177"/>
                        <a:pt x="42" y="177"/>
                      </a:cubicBezTo>
                      <a:cubicBezTo>
                        <a:pt x="43" y="177"/>
                        <a:pt x="45" y="177"/>
                        <a:pt x="45" y="176"/>
                      </a:cubicBezTo>
                      <a:cubicBezTo>
                        <a:pt x="47" y="176"/>
                        <a:pt x="47" y="176"/>
                        <a:pt x="47" y="176"/>
                      </a:cubicBezTo>
                      <a:cubicBezTo>
                        <a:pt x="49" y="175"/>
                        <a:pt x="53" y="173"/>
                        <a:pt x="55" y="172"/>
                      </a:cubicBezTo>
                      <a:cubicBezTo>
                        <a:pt x="54" y="171"/>
                        <a:pt x="54" y="171"/>
                        <a:pt x="54" y="171"/>
                      </a:cubicBezTo>
                      <a:cubicBezTo>
                        <a:pt x="54" y="170"/>
                        <a:pt x="53" y="167"/>
                        <a:pt x="56" y="165"/>
                      </a:cubicBezTo>
                      <a:cubicBezTo>
                        <a:pt x="57" y="164"/>
                        <a:pt x="59" y="164"/>
                        <a:pt x="61" y="164"/>
                      </a:cubicBezTo>
                      <a:cubicBezTo>
                        <a:pt x="64" y="164"/>
                        <a:pt x="64" y="164"/>
                        <a:pt x="64" y="164"/>
                      </a:cubicBezTo>
                      <a:cubicBezTo>
                        <a:pt x="67" y="164"/>
                        <a:pt x="70" y="164"/>
                        <a:pt x="71" y="162"/>
                      </a:cubicBezTo>
                      <a:cubicBezTo>
                        <a:pt x="74" y="159"/>
                        <a:pt x="78" y="155"/>
                        <a:pt x="81" y="152"/>
                      </a:cubicBezTo>
                      <a:cubicBezTo>
                        <a:pt x="81" y="152"/>
                        <a:pt x="82" y="151"/>
                        <a:pt x="82" y="151"/>
                      </a:cubicBezTo>
                      <a:cubicBezTo>
                        <a:pt x="83" y="151"/>
                        <a:pt x="83" y="151"/>
                        <a:pt x="83" y="150"/>
                      </a:cubicBezTo>
                      <a:cubicBezTo>
                        <a:pt x="83" y="149"/>
                        <a:pt x="83" y="147"/>
                        <a:pt x="85" y="145"/>
                      </a:cubicBezTo>
                      <a:cubicBezTo>
                        <a:pt x="87" y="144"/>
                        <a:pt x="91" y="141"/>
                        <a:pt x="94" y="141"/>
                      </a:cubicBezTo>
                      <a:cubicBezTo>
                        <a:pt x="94" y="141"/>
                        <a:pt x="94" y="141"/>
                        <a:pt x="94" y="141"/>
                      </a:cubicBezTo>
                      <a:cubicBezTo>
                        <a:pt x="94" y="141"/>
                        <a:pt x="94" y="141"/>
                        <a:pt x="94" y="141"/>
                      </a:cubicBezTo>
                      <a:cubicBezTo>
                        <a:pt x="95" y="141"/>
                        <a:pt x="95" y="141"/>
                        <a:pt x="95" y="141"/>
                      </a:cubicBezTo>
                      <a:cubicBezTo>
                        <a:pt x="95" y="141"/>
                        <a:pt x="95" y="141"/>
                        <a:pt x="96" y="141"/>
                      </a:cubicBezTo>
                      <a:cubicBezTo>
                        <a:pt x="96" y="139"/>
                        <a:pt x="96" y="139"/>
                        <a:pt x="96" y="139"/>
                      </a:cubicBezTo>
                      <a:cubicBezTo>
                        <a:pt x="94" y="138"/>
                        <a:pt x="91" y="135"/>
                        <a:pt x="91" y="131"/>
                      </a:cubicBezTo>
                      <a:cubicBezTo>
                        <a:pt x="91" y="130"/>
                        <a:pt x="91" y="129"/>
                        <a:pt x="91" y="128"/>
                      </a:cubicBezTo>
                      <a:cubicBezTo>
                        <a:pt x="91" y="127"/>
                        <a:pt x="91" y="125"/>
                        <a:pt x="91" y="125"/>
                      </a:cubicBezTo>
                      <a:cubicBezTo>
                        <a:pt x="89" y="125"/>
                        <a:pt x="87" y="124"/>
                        <a:pt x="86" y="122"/>
                      </a:cubicBezTo>
                      <a:cubicBezTo>
                        <a:pt x="85" y="120"/>
                        <a:pt x="86" y="117"/>
                        <a:pt x="88" y="115"/>
                      </a:cubicBezTo>
                      <a:cubicBezTo>
                        <a:pt x="88" y="115"/>
                        <a:pt x="88" y="114"/>
                        <a:pt x="87" y="113"/>
                      </a:cubicBezTo>
                      <a:cubicBezTo>
                        <a:pt x="87" y="111"/>
                        <a:pt x="86" y="109"/>
                        <a:pt x="87" y="108"/>
                      </a:cubicBezTo>
                      <a:cubicBezTo>
                        <a:pt x="87" y="107"/>
                        <a:pt x="88" y="106"/>
                        <a:pt x="90" y="106"/>
                      </a:cubicBezTo>
                      <a:cubicBezTo>
                        <a:pt x="91" y="106"/>
                        <a:pt x="91" y="106"/>
                        <a:pt x="91" y="104"/>
                      </a:cubicBezTo>
                      <a:cubicBezTo>
                        <a:pt x="91" y="102"/>
                        <a:pt x="91" y="99"/>
                        <a:pt x="95" y="98"/>
                      </a:cubicBezTo>
                      <a:cubicBezTo>
                        <a:pt x="96" y="98"/>
                        <a:pt x="97" y="97"/>
                        <a:pt x="97" y="93"/>
                      </a:cubicBezTo>
                      <a:cubicBezTo>
                        <a:pt x="97" y="89"/>
                        <a:pt x="104" y="86"/>
                        <a:pt x="108" y="85"/>
                      </a:cubicBezTo>
                      <a:cubicBezTo>
                        <a:pt x="108" y="85"/>
                        <a:pt x="108" y="85"/>
                        <a:pt x="108" y="85"/>
                      </a:cubicBezTo>
                      <a:cubicBezTo>
                        <a:pt x="108" y="84"/>
                        <a:pt x="108" y="81"/>
                        <a:pt x="108" y="78"/>
                      </a:cubicBezTo>
                      <a:cubicBezTo>
                        <a:pt x="108" y="77"/>
                        <a:pt x="108" y="76"/>
                        <a:pt x="108" y="75"/>
                      </a:cubicBezTo>
                      <a:cubicBezTo>
                        <a:pt x="108" y="45"/>
                        <a:pt x="108" y="45"/>
                        <a:pt x="108" y="45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10"/>
                        <a:pt x="17" y="14"/>
                        <a:pt x="17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7" y="18"/>
                        <a:pt x="18" y="20"/>
                        <a:pt x="18" y="21"/>
                      </a:cubicBezTo>
                      <a:cubicBezTo>
                        <a:pt x="20" y="23"/>
                        <a:pt x="22" y="25"/>
                        <a:pt x="21" y="28"/>
                      </a:cubicBezTo>
                      <a:cubicBezTo>
                        <a:pt x="21" y="30"/>
                        <a:pt x="22" y="30"/>
                        <a:pt x="22" y="31"/>
                      </a:cubicBezTo>
                      <a:cubicBezTo>
                        <a:pt x="23" y="32"/>
                        <a:pt x="24" y="34"/>
                        <a:pt x="23" y="37"/>
                      </a:cubicBezTo>
                      <a:cubicBezTo>
                        <a:pt x="22" y="42"/>
                        <a:pt x="21" y="46"/>
                        <a:pt x="21" y="49"/>
                      </a:cubicBezTo>
                      <a:cubicBezTo>
                        <a:pt x="21" y="77"/>
                        <a:pt x="20" y="78"/>
                        <a:pt x="19" y="79"/>
                      </a:cubicBezTo>
                      <a:cubicBezTo>
                        <a:pt x="18" y="80"/>
                        <a:pt x="3" y="95"/>
                        <a:pt x="2" y="100"/>
                      </a:cubicBezTo>
                      <a:cubicBezTo>
                        <a:pt x="2" y="103"/>
                        <a:pt x="1" y="104"/>
                        <a:pt x="0" y="105"/>
                      </a:cubicBezTo>
                      <a:cubicBezTo>
                        <a:pt x="0" y="106"/>
                        <a:pt x="0" y="106"/>
                        <a:pt x="0" y="109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1" y="113"/>
                      </a:cubicBezTo>
                      <a:cubicBezTo>
                        <a:pt x="1" y="113"/>
                        <a:pt x="1" y="113"/>
                        <a:pt x="1" y="114"/>
                      </a:cubicBezTo>
                      <a:cubicBezTo>
                        <a:pt x="1" y="114"/>
                        <a:pt x="1" y="114"/>
                        <a:pt x="1" y="114"/>
                      </a:cubicBezTo>
                      <a:cubicBezTo>
                        <a:pt x="2" y="114"/>
                        <a:pt x="2" y="114"/>
                        <a:pt x="2" y="114"/>
                      </a:cubicBezTo>
                      <a:cubicBezTo>
                        <a:pt x="2" y="115"/>
                        <a:pt x="3" y="115"/>
                        <a:pt x="3" y="116"/>
                      </a:cubicBezTo>
                      <a:cubicBezTo>
                        <a:pt x="4" y="117"/>
                        <a:pt x="4" y="118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6" y="118"/>
                        <a:pt x="6" y="118"/>
                      </a:cubicBezTo>
                      <a:cubicBezTo>
                        <a:pt x="7" y="118"/>
                        <a:pt x="7" y="118"/>
                        <a:pt x="7" y="118"/>
                      </a:cubicBezTo>
                      <a:cubicBezTo>
                        <a:pt x="7" y="118"/>
                        <a:pt x="7" y="118"/>
                        <a:pt x="7" y="118"/>
                      </a:cubicBezTo>
                      <a:cubicBezTo>
                        <a:pt x="7" y="119"/>
                        <a:pt x="8" y="119"/>
                        <a:pt x="9" y="119"/>
                      </a:cubicBezTo>
                      <a:cubicBezTo>
                        <a:pt x="9" y="120"/>
                        <a:pt x="9" y="120"/>
                        <a:pt x="10" y="120"/>
                      </a:cubicBezTo>
                      <a:cubicBezTo>
                        <a:pt x="12" y="123"/>
                        <a:pt x="14" y="128"/>
                        <a:pt x="14" y="131"/>
                      </a:cubicBezTo>
                      <a:cubicBezTo>
                        <a:pt x="14" y="132"/>
                        <a:pt x="14" y="133"/>
                        <a:pt x="15" y="134"/>
                      </a:cubicBezTo>
                      <a:cubicBezTo>
                        <a:pt x="15" y="135"/>
                        <a:pt x="16" y="137"/>
                        <a:pt x="15" y="141"/>
                      </a:cubicBezTo>
                      <a:cubicBezTo>
                        <a:pt x="15" y="145"/>
                        <a:pt x="18" y="152"/>
                        <a:pt x="19" y="153"/>
                      </a:cubicBezTo>
                      <a:cubicBezTo>
                        <a:pt x="21" y="154"/>
                        <a:pt x="21" y="155"/>
                        <a:pt x="21" y="156"/>
                      </a:cubicBezTo>
                      <a:cubicBezTo>
                        <a:pt x="20" y="158"/>
                        <a:pt x="18" y="159"/>
                        <a:pt x="13" y="158"/>
                      </a:cubicBezTo>
                      <a:cubicBezTo>
                        <a:pt x="12" y="158"/>
                        <a:pt x="11" y="158"/>
                        <a:pt x="9" y="158"/>
                      </a:cubicBezTo>
                      <a:cubicBezTo>
                        <a:pt x="7" y="158"/>
                        <a:pt x="6" y="158"/>
                        <a:pt x="6" y="158"/>
                      </a:cubicBezTo>
                      <a:cubicBezTo>
                        <a:pt x="6" y="159"/>
                        <a:pt x="6" y="159"/>
                        <a:pt x="6" y="159"/>
                      </a:cubicBezTo>
                      <a:cubicBezTo>
                        <a:pt x="5" y="160"/>
                        <a:pt x="5" y="162"/>
                        <a:pt x="8" y="164"/>
                      </a:cubicBezTo>
                      <a:cubicBezTo>
                        <a:pt x="9" y="165"/>
                        <a:pt x="10" y="166"/>
                        <a:pt x="11" y="167"/>
                      </a:cubicBezTo>
                      <a:cubicBezTo>
                        <a:pt x="14" y="169"/>
                        <a:pt x="17" y="171"/>
                        <a:pt x="18" y="175"/>
                      </a:cubicBezTo>
                      <a:cubicBezTo>
                        <a:pt x="18" y="175"/>
                        <a:pt x="18" y="176"/>
                        <a:pt x="18" y="177"/>
                      </a:cubicBezTo>
                      <a:cubicBezTo>
                        <a:pt x="18" y="177"/>
                        <a:pt x="18" y="177"/>
                        <a:pt x="18" y="177"/>
                      </a:cubicBezTo>
                      <a:cubicBezTo>
                        <a:pt x="19" y="178"/>
                        <a:pt x="19" y="179"/>
                        <a:pt x="19" y="179"/>
                      </a:cubicBezTo>
                      <a:cubicBezTo>
                        <a:pt x="19" y="179"/>
                        <a:pt x="19" y="179"/>
                        <a:pt x="19" y="179"/>
                      </a:cubicBezTo>
                      <a:cubicBezTo>
                        <a:pt x="20" y="181"/>
                        <a:pt x="20" y="182"/>
                        <a:pt x="21" y="1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21" name="Freeform 1589">
                  <a:extLst>
                    <a:ext uri="{FF2B5EF4-FFF2-40B4-BE49-F238E27FC236}">
                      <a16:creationId xmlns:a16="http://schemas.microsoft.com/office/drawing/2014/main" id="{3453CDFE-3457-094E-AD31-D0BB246C2B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9" y="2716"/>
                  <a:ext cx="80" cy="43"/>
                </a:xfrm>
                <a:custGeom>
                  <a:avLst/>
                  <a:gdLst>
                    <a:gd name="T0" fmla="*/ 0 w 80"/>
                    <a:gd name="T1" fmla="*/ 0 h 43"/>
                    <a:gd name="T2" fmla="*/ 80 w 80"/>
                    <a:gd name="T3" fmla="*/ 43 h 43"/>
                    <a:gd name="T4" fmla="*/ 80 w 80"/>
                    <a:gd name="T5" fmla="*/ 43 h 43"/>
                    <a:gd name="T6" fmla="*/ 0 w 80"/>
                    <a:gd name="T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0" h="43">
                      <a:moveTo>
                        <a:pt x="0" y="0"/>
                      </a:moveTo>
                      <a:lnTo>
                        <a:pt x="80" y="43"/>
                      </a:lnTo>
                      <a:lnTo>
                        <a:pt x="80" y="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22" name="Freeform 1590">
                  <a:extLst>
                    <a:ext uri="{FF2B5EF4-FFF2-40B4-BE49-F238E27FC236}">
                      <a16:creationId xmlns:a16="http://schemas.microsoft.com/office/drawing/2014/main" id="{3C86E5CA-7C22-B24F-B4D7-A390E03132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1" y="2716"/>
                  <a:ext cx="8" cy="4"/>
                </a:xfrm>
                <a:custGeom>
                  <a:avLst/>
                  <a:gdLst>
                    <a:gd name="T0" fmla="*/ 0 w 8"/>
                    <a:gd name="T1" fmla="*/ 4 h 4"/>
                    <a:gd name="T2" fmla="*/ 8 w 8"/>
                    <a:gd name="T3" fmla="*/ 0 h 4"/>
                    <a:gd name="T4" fmla="*/ 0 w 8"/>
                    <a:gd name="T5" fmla="*/ 4 h 4"/>
                    <a:gd name="T6" fmla="*/ 0 w 8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4">
                      <a:moveTo>
                        <a:pt x="0" y="4"/>
                      </a:move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23" name="Freeform 1591">
                  <a:extLst>
                    <a:ext uri="{FF2B5EF4-FFF2-40B4-BE49-F238E27FC236}">
                      <a16:creationId xmlns:a16="http://schemas.microsoft.com/office/drawing/2014/main" id="{A0D46E19-7F27-A548-9F2B-A231E2964F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6" y="2850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24" name="Freeform 1592">
                  <a:extLst>
                    <a:ext uri="{FF2B5EF4-FFF2-40B4-BE49-F238E27FC236}">
                      <a16:creationId xmlns:a16="http://schemas.microsoft.com/office/drawing/2014/main" id="{C7DAC61C-22CA-C64C-8EDC-6E027E842F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6" y="2890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h 1"/>
                    <a:gd name="T4" fmla="*/ 1 h 1"/>
                    <a:gd name="T5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25" name="Freeform 1593">
                  <a:extLst>
                    <a:ext uri="{FF2B5EF4-FFF2-40B4-BE49-F238E27FC236}">
                      <a16:creationId xmlns:a16="http://schemas.microsoft.com/office/drawing/2014/main" id="{1E4FCBC8-4CD6-5843-A20D-89303F2022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7" y="2850"/>
                  <a:ext cx="9" cy="4"/>
                </a:xfrm>
                <a:custGeom>
                  <a:avLst/>
                  <a:gdLst>
                    <a:gd name="T0" fmla="*/ 9 w 9"/>
                    <a:gd name="T1" fmla="*/ 0 h 4"/>
                    <a:gd name="T2" fmla="*/ 0 w 9"/>
                    <a:gd name="T3" fmla="*/ 4 h 4"/>
                    <a:gd name="T4" fmla="*/ 9 w 9"/>
                    <a:gd name="T5" fmla="*/ 0 h 4"/>
                    <a:gd name="T6" fmla="*/ 9 w 9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4">
                      <a:moveTo>
                        <a:pt x="9" y="0"/>
                      </a:moveTo>
                      <a:cubicBezTo>
                        <a:pt x="6" y="0"/>
                        <a:pt x="2" y="3"/>
                        <a:pt x="0" y="4"/>
                      </a:cubicBezTo>
                      <a:cubicBezTo>
                        <a:pt x="2" y="3"/>
                        <a:pt x="6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26" name="Freeform 1594">
                  <a:extLst>
                    <a:ext uri="{FF2B5EF4-FFF2-40B4-BE49-F238E27FC236}">
                      <a16:creationId xmlns:a16="http://schemas.microsoft.com/office/drawing/2014/main" id="{300DABE7-D850-1D48-B88F-77D250D15A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6" y="289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27" name="Freeform 1595">
                  <a:extLst>
                    <a:ext uri="{FF2B5EF4-FFF2-40B4-BE49-F238E27FC236}">
                      <a16:creationId xmlns:a16="http://schemas.microsoft.com/office/drawing/2014/main" id="{2A946812-41D9-814B-81CE-C6FC1E6FAF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8" y="2825"/>
                  <a:ext cx="3" cy="3"/>
                </a:xfrm>
                <a:custGeom>
                  <a:avLst/>
                  <a:gdLst>
                    <a:gd name="T0" fmla="*/ 3 w 3"/>
                    <a:gd name="T1" fmla="*/ 4 h 4"/>
                    <a:gd name="T2" fmla="*/ 1 w 3"/>
                    <a:gd name="T3" fmla="*/ 2 h 4"/>
                    <a:gd name="T4" fmla="*/ 0 w 3"/>
                    <a:gd name="T5" fmla="*/ 0 h 4"/>
                    <a:gd name="T6" fmla="*/ 1 w 3"/>
                    <a:gd name="T7" fmla="*/ 2 h 4"/>
                    <a:gd name="T8" fmla="*/ 2 w 3"/>
                    <a:gd name="T9" fmla="*/ 4 h 4"/>
                    <a:gd name="T10" fmla="*/ 3 w 3"/>
                    <a:gd name="T11" fmla="*/ 4 h 4"/>
                    <a:gd name="T12" fmla="*/ 3 w 3"/>
                    <a:gd name="T13" fmla="*/ 4 h 4"/>
                    <a:gd name="T14" fmla="*/ 3 w 3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2" y="4"/>
                        <a:pt x="2" y="3"/>
                        <a:pt x="1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28" name="Freeform 1596">
                  <a:extLst>
                    <a:ext uri="{FF2B5EF4-FFF2-40B4-BE49-F238E27FC236}">
                      <a16:creationId xmlns:a16="http://schemas.microsoft.com/office/drawing/2014/main" id="{1EB4C00D-1882-4443-97B2-78C7016C6D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" y="282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29" name="Freeform 1597">
                  <a:extLst>
                    <a:ext uri="{FF2B5EF4-FFF2-40B4-BE49-F238E27FC236}">
                      <a16:creationId xmlns:a16="http://schemas.microsoft.com/office/drawing/2014/main" id="{B8CF8B03-265C-9C47-A6AB-90B11A0827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6" y="2823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1 w 1"/>
                    <a:gd name="T5" fmla="*/ 1 h 2"/>
                    <a:gd name="T6" fmla="*/ 1 w 1"/>
                    <a:gd name="T7" fmla="*/ 2 h 2"/>
                    <a:gd name="T8" fmla="*/ 1 w 1"/>
                    <a:gd name="T9" fmla="*/ 1 h 2"/>
                    <a:gd name="T10" fmla="*/ 0 w 1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30" name="Freeform 1598">
                  <a:extLst>
                    <a:ext uri="{FF2B5EF4-FFF2-40B4-BE49-F238E27FC236}">
                      <a16:creationId xmlns:a16="http://schemas.microsoft.com/office/drawing/2014/main" id="{D9AF5044-EBD8-3A4F-96F4-12A11E9F65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1" y="2828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31" name="Freeform 1599">
                  <a:extLst>
                    <a:ext uri="{FF2B5EF4-FFF2-40B4-BE49-F238E27FC236}">
                      <a16:creationId xmlns:a16="http://schemas.microsoft.com/office/drawing/2014/main" id="{7A700173-7122-1D42-9DA7-A9036572E5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3" y="2883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32" name="Freeform 1600">
                  <a:extLst>
                    <a:ext uri="{FF2B5EF4-FFF2-40B4-BE49-F238E27FC236}">
                      <a16:creationId xmlns:a16="http://schemas.microsoft.com/office/drawing/2014/main" id="{E07C3DA9-ADF8-2A44-AC0F-D88BA49292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4" y="2887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3 h 3"/>
                    <a:gd name="T4" fmla="*/ 2 w 2"/>
                    <a:gd name="T5" fmla="*/ 3 h 3"/>
                    <a:gd name="T6" fmla="*/ 0 w 2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1" y="2"/>
                        <a:pt x="1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1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33" name="Freeform 1601">
                  <a:extLst>
                    <a:ext uri="{FF2B5EF4-FFF2-40B4-BE49-F238E27FC236}">
                      <a16:creationId xmlns:a16="http://schemas.microsoft.com/office/drawing/2014/main" id="{FB538412-EAF5-8844-9F86-10CFBAD056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3" y="2885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34" name="Freeform 1602">
                  <a:extLst>
                    <a:ext uri="{FF2B5EF4-FFF2-40B4-BE49-F238E27FC236}">
                      <a16:creationId xmlns:a16="http://schemas.microsoft.com/office/drawing/2014/main" id="{2000775A-C80F-E340-967B-5EFF0918B1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3" y="282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35" name="Freeform 1603">
                  <a:extLst>
                    <a:ext uri="{FF2B5EF4-FFF2-40B4-BE49-F238E27FC236}">
                      <a16:creationId xmlns:a16="http://schemas.microsoft.com/office/drawing/2014/main" id="{E4A1BA01-CA8B-4E41-9C27-E13E814C60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6" y="289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36" name="Freeform 1604">
                  <a:extLst>
                    <a:ext uri="{FF2B5EF4-FFF2-40B4-BE49-F238E27FC236}">
                      <a16:creationId xmlns:a16="http://schemas.microsoft.com/office/drawing/2014/main" id="{53BEC239-C25B-6E40-8B3E-798A65F903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" y="2828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37" name="Freeform 1605">
                  <a:extLst>
                    <a:ext uri="{FF2B5EF4-FFF2-40B4-BE49-F238E27FC236}">
                      <a16:creationId xmlns:a16="http://schemas.microsoft.com/office/drawing/2014/main" id="{74E0EC11-3BA3-0045-945A-BD84F095F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0" y="282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38" name="Freeform 1606">
                  <a:extLst>
                    <a:ext uri="{FF2B5EF4-FFF2-40B4-BE49-F238E27FC236}">
                      <a16:creationId xmlns:a16="http://schemas.microsoft.com/office/drawing/2014/main" id="{5DD77FD8-292B-074A-8404-26D941508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2" y="273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39" name="Freeform 1607">
                  <a:extLst>
                    <a:ext uri="{FF2B5EF4-FFF2-40B4-BE49-F238E27FC236}">
                      <a16:creationId xmlns:a16="http://schemas.microsoft.com/office/drawing/2014/main" id="{7455C1F7-2C45-934D-B487-3531D5A5DA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2" y="273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40" name="Freeform 1608">
                  <a:extLst>
                    <a:ext uri="{FF2B5EF4-FFF2-40B4-BE49-F238E27FC236}">
                      <a16:creationId xmlns:a16="http://schemas.microsoft.com/office/drawing/2014/main" id="{3C574D24-8443-CF40-B99E-C37E5BCEA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6" y="282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41" name="Freeform 1609">
                  <a:extLst>
                    <a:ext uri="{FF2B5EF4-FFF2-40B4-BE49-F238E27FC236}">
                      <a16:creationId xmlns:a16="http://schemas.microsoft.com/office/drawing/2014/main" id="{7A848BA0-8DED-1241-9845-0813E5C010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2" y="2617"/>
                  <a:ext cx="112" cy="113"/>
                </a:xfrm>
                <a:custGeom>
                  <a:avLst/>
                  <a:gdLst>
                    <a:gd name="T0" fmla="*/ 108 w 117"/>
                    <a:gd name="T1" fmla="*/ 26 h 118"/>
                    <a:gd name="T2" fmla="*/ 109 w 117"/>
                    <a:gd name="T3" fmla="*/ 24 h 118"/>
                    <a:gd name="T4" fmla="*/ 109 w 117"/>
                    <a:gd name="T5" fmla="*/ 24 h 118"/>
                    <a:gd name="T6" fmla="*/ 103 w 117"/>
                    <a:gd name="T7" fmla="*/ 8 h 118"/>
                    <a:gd name="T8" fmla="*/ 98 w 117"/>
                    <a:gd name="T9" fmla="*/ 8 h 118"/>
                    <a:gd name="T10" fmla="*/ 91 w 117"/>
                    <a:gd name="T11" fmla="*/ 7 h 118"/>
                    <a:gd name="T12" fmla="*/ 75 w 117"/>
                    <a:gd name="T13" fmla="*/ 4 h 118"/>
                    <a:gd name="T14" fmla="*/ 70 w 117"/>
                    <a:gd name="T15" fmla="*/ 3 h 118"/>
                    <a:gd name="T16" fmla="*/ 54 w 117"/>
                    <a:gd name="T17" fmla="*/ 7 h 118"/>
                    <a:gd name="T18" fmla="*/ 39 w 117"/>
                    <a:gd name="T19" fmla="*/ 9 h 118"/>
                    <a:gd name="T20" fmla="*/ 37 w 117"/>
                    <a:gd name="T21" fmla="*/ 8 h 118"/>
                    <a:gd name="T22" fmla="*/ 19 w 117"/>
                    <a:gd name="T23" fmla="*/ 3 h 118"/>
                    <a:gd name="T24" fmla="*/ 3 w 117"/>
                    <a:gd name="T25" fmla="*/ 0 h 118"/>
                    <a:gd name="T26" fmla="*/ 3 w 117"/>
                    <a:gd name="T27" fmla="*/ 0 h 118"/>
                    <a:gd name="T28" fmla="*/ 3 w 117"/>
                    <a:gd name="T29" fmla="*/ 8 h 118"/>
                    <a:gd name="T30" fmla="*/ 1 w 117"/>
                    <a:gd name="T31" fmla="*/ 15 h 118"/>
                    <a:gd name="T32" fmla="*/ 1 w 117"/>
                    <a:gd name="T33" fmla="*/ 23 h 118"/>
                    <a:gd name="T34" fmla="*/ 2 w 117"/>
                    <a:gd name="T35" fmla="*/ 31 h 118"/>
                    <a:gd name="T36" fmla="*/ 2 w 117"/>
                    <a:gd name="T37" fmla="*/ 116 h 118"/>
                    <a:gd name="T38" fmla="*/ 68 w 117"/>
                    <a:gd name="T39" fmla="*/ 116 h 118"/>
                    <a:gd name="T40" fmla="*/ 71 w 117"/>
                    <a:gd name="T41" fmla="*/ 113 h 118"/>
                    <a:gd name="T42" fmla="*/ 73 w 117"/>
                    <a:gd name="T43" fmla="*/ 113 h 118"/>
                    <a:gd name="T44" fmla="*/ 79 w 117"/>
                    <a:gd name="T45" fmla="*/ 115 h 118"/>
                    <a:gd name="T46" fmla="*/ 93 w 117"/>
                    <a:gd name="T47" fmla="*/ 115 h 118"/>
                    <a:gd name="T48" fmla="*/ 94 w 117"/>
                    <a:gd name="T49" fmla="*/ 116 h 118"/>
                    <a:gd name="T50" fmla="*/ 98 w 117"/>
                    <a:gd name="T51" fmla="*/ 118 h 118"/>
                    <a:gd name="T52" fmla="*/ 99 w 117"/>
                    <a:gd name="T53" fmla="*/ 117 h 118"/>
                    <a:gd name="T54" fmla="*/ 105 w 117"/>
                    <a:gd name="T55" fmla="*/ 113 h 118"/>
                    <a:gd name="T56" fmla="*/ 108 w 117"/>
                    <a:gd name="T57" fmla="*/ 110 h 118"/>
                    <a:gd name="T58" fmla="*/ 112 w 117"/>
                    <a:gd name="T59" fmla="*/ 105 h 118"/>
                    <a:gd name="T60" fmla="*/ 114 w 117"/>
                    <a:gd name="T61" fmla="*/ 105 h 118"/>
                    <a:gd name="T62" fmla="*/ 116 w 117"/>
                    <a:gd name="T63" fmla="*/ 102 h 118"/>
                    <a:gd name="T64" fmla="*/ 117 w 117"/>
                    <a:gd name="T65" fmla="*/ 102 h 118"/>
                    <a:gd name="T66" fmla="*/ 117 w 117"/>
                    <a:gd name="T67" fmla="*/ 98 h 118"/>
                    <a:gd name="T68" fmla="*/ 115 w 117"/>
                    <a:gd name="T69" fmla="*/ 93 h 118"/>
                    <a:gd name="T70" fmla="*/ 112 w 117"/>
                    <a:gd name="T71" fmla="*/ 86 h 118"/>
                    <a:gd name="T72" fmla="*/ 105 w 117"/>
                    <a:gd name="T73" fmla="*/ 74 h 118"/>
                    <a:gd name="T74" fmla="*/ 100 w 117"/>
                    <a:gd name="T75" fmla="*/ 63 h 118"/>
                    <a:gd name="T76" fmla="*/ 97 w 117"/>
                    <a:gd name="T77" fmla="*/ 58 h 118"/>
                    <a:gd name="T78" fmla="*/ 94 w 117"/>
                    <a:gd name="T79" fmla="*/ 51 h 118"/>
                    <a:gd name="T80" fmla="*/ 92 w 117"/>
                    <a:gd name="T81" fmla="*/ 45 h 118"/>
                    <a:gd name="T82" fmla="*/ 87 w 117"/>
                    <a:gd name="T83" fmla="*/ 40 h 118"/>
                    <a:gd name="T84" fmla="*/ 81 w 117"/>
                    <a:gd name="T85" fmla="*/ 18 h 118"/>
                    <a:gd name="T86" fmla="*/ 83 w 117"/>
                    <a:gd name="T87" fmla="*/ 16 h 118"/>
                    <a:gd name="T88" fmla="*/ 84 w 117"/>
                    <a:gd name="T89" fmla="*/ 16 h 118"/>
                    <a:gd name="T90" fmla="*/ 91 w 117"/>
                    <a:gd name="T91" fmla="*/ 28 h 118"/>
                    <a:gd name="T92" fmla="*/ 93 w 117"/>
                    <a:gd name="T93" fmla="*/ 31 h 118"/>
                    <a:gd name="T94" fmla="*/ 102 w 117"/>
                    <a:gd name="T95" fmla="*/ 45 h 118"/>
                    <a:gd name="T96" fmla="*/ 105 w 117"/>
                    <a:gd name="T97" fmla="*/ 35 h 118"/>
                    <a:gd name="T98" fmla="*/ 108 w 117"/>
                    <a:gd name="T99" fmla="*/ 29 h 118"/>
                    <a:gd name="T100" fmla="*/ 108 w 117"/>
                    <a:gd name="T101" fmla="*/ 28 h 118"/>
                    <a:gd name="T102" fmla="*/ 108 w 117"/>
                    <a:gd name="T103" fmla="*/ 26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17" h="118">
                      <a:moveTo>
                        <a:pt x="108" y="26"/>
                      </a:move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2" y="8"/>
                        <a:pt x="100" y="8"/>
                        <a:pt x="98" y="8"/>
                      </a:cubicBezTo>
                      <a:cubicBezTo>
                        <a:pt x="96" y="7"/>
                        <a:pt x="93" y="7"/>
                        <a:pt x="91" y="7"/>
                      </a:cubicBezTo>
                      <a:cubicBezTo>
                        <a:pt x="85" y="9"/>
                        <a:pt x="81" y="7"/>
                        <a:pt x="75" y="4"/>
                      </a:cubicBezTo>
                      <a:cubicBezTo>
                        <a:pt x="74" y="4"/>
                        <a:pt x="73" y="3"/>
                        <a:pt x="70" y="3"/>
                      </a:cubicBezTo>
                      <a:cubicBezTo>
                        <a:pt x="63" y="3"/>
                        <a:pt x="55" y="6"/>
                        <a:pt x="54" y="7"/>
                      </a:cubicBezTo>
                      <a:cubicBezTo>
                        <a:pt x="52" y="11"/>
                        <a:pt x="45" y="12"/>
                        <a:pt x="39" y="9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3" y="7"/>
                        <a:pt x="27" y="4"/>
                        <a:pt x="19" y="3"/>
                      </a:cubicBezTo>
                      <a:cubicBezTo>
                        <a:pt x="10" y="3"/>
                        <a:pt x="5" y="2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4"/>
                        <a:pt x="2" y="6"/>
                        <a:pt x="3" y="8"/>
                      </a:cubicBezTo>
                      <a:cubicBezTo>
                        <a:pt x="3" y="10"/>
                        <a:pt x="4" y="13"/>
                        <a:pt x="1" y="15"/>
                      </a:cubicBezTo>
                      <a:cubicBezTo>
                        <a:pt x="0" y="17"/>
                        <a:pt x="0" y="19"/>
                        <a:pt x="1" y="23"/>
                      </a:cubicBezTo>
                      <a:cubicBezTo>
                        <a:pt x="1" y="25"/>
                        <a:pt x="2" y="28"/>
                        <a:pt x="2" y="31"/>
                      </a:cubicBezTo>
                      <a:cubicBezTo>
                        <a:pt x="2" y="116"/>
                        <a:pt x="2" y="116"/>
                        <a:pt x="2" y="116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71" y="113"/>
                        <a:pt x="71" y="113"/>
                        <a:pt x="71" y="113"/>
                      </a:cubicBezTo>
                      <a:cubicBezTo>
                        <a:pt x="72" y="113"/>
                        <a:pt x="73" y="113"/>
                        <a:pt x="73" y="113"/>
                      </a:cubicBezTo>
                      <a:cubicBezTo>
                        <a:pt x="76" y="113"/>
                        <a:pt x="77" y="114"/>
                        <a:pt x="79" y="115"/>
                      </a:cubicBezTo>
                      <a:cubicBezTo>
                        <a:pt x="93" y="115"/>
                        <a:pt x="93" y="115"/>
                        <a:pt x="93" y="115"/>
                      </a:cubicBezTo>
                      <a:cubicBezTo>
                        <a:pt x="94" y="116"/>
                        <a:pt x="94" y="116"/>
                        <a:pt x="94" y="116"/>
                      </a:cubicBezTo>
                      <a:cubicBezTo>
                        <a:pt x="95" y="116"/>
                        <a:pt x="96" y="118"/>
                        <a:pt x="98" y="118"/>
                      </a:cubicBezTo>
                      <a:cubicBezTo>
                        <a:pt x="99" y="118"/>
                        <a:pt x="99" y="118"/>
                        <a:pt x="99" y="117"/>
                      </a:cubicBezTo>
                      <a:cubicBezTo>
                        <a:pt x="100" y="116"/>
                        <a:pt x="101" y="113"/>
                        <a:pt x="105" y="113"/>
                      </a:cubicBezTo>
                      <a:cubicBezTo>
                        <a:pt x="106" y="113"/>
                        <a:pt x="107" y="112"/>
                        <a:pt x="108" y="110"/>
                      </a:cubicBezTo>
                      <a:cubicBezTo>
                        <a:pt x="109" y="108"/>
                        <a:pt x="110" y="105"/>
                        <a:pt x="112" y="105"/>
                      </a:cubicBezTo>
                      <a:cubicBezTo>
                        <a:pt x="114" y="105"/>
                        <a:pt x="114" y="105"/>
                        <a:pt x="114" y="105"/>
                      </a:cubicBezTo>
                      <a:cubicBezTo>
                        <a:pt x="115" y="105"/>
                        <a:pt x="115" y="104"/>
                        <a:pt x="116" y="102"/>
                      </a:cubicBezTo>
                      <a:cubicBezTo>
                        <a:pt x="117" y="102"/>
                        <a:pt x="117" y="102"/>
                        <a:pt x="117" y="102"/>
                      </a:cubicBezTo>
                      <a:cubicBezTo>
                        <a:pt x="117" y="100"/>
                        <a:pt x="117" y="99"/>
                        <a:pt x="117" y="98"/>
                      </a:cubicBezTo>
                      <a:cubicBezTo>
                        <a:pt x="117" y="95"/>
                        <a:pt x="117" y="95"/>
                        <a:pt x="115" y="93"/>
                      </a:cubicBezTo>
                      <a:cubicBezTo>
                        <a:pt x="114" y="92"/>
                        <a:pt x="113" y="90"/>
                        <a:pt x="112" y="86"/>
                      </a:cubicBezTo>
                      <a:cubicBezTo>
                        <a:pt x="111" y="83"/>
                        <a:pt x="108" y="78"/>
                        <a:pt x="105" y="74"/>
                      </a:cubicBezTo>
                      <a:cubicBezTo>
                        <a:pt x="102" y="68"/>
                        <a:pt x="100" y="65"/>
                        <a:pt x="100" y="63"/>
                      </a:cubicBezTo>
                      <a:cubicBezTo>
                        <a:pt x="99" y="61"/>
                        <a:pt x="98" y="60"/>
                        <a:pt x="97" y="58"/>
                      </a:cubicBezTo>
                      <a:cubicBezTo>
                        <a:pt x="96" y="56"/>
                        <a:pt x="94" y="54"/>
                        <a:pt x="94" y="51"/>
                      </a:cubicBezTo>
                      <a:cubicBezTo>
                        <a:pt x="94" y="49"/>
                        <a:pt x="94" y="48"/>
                        <a:pt x="92" y="45"/>
                      </a:cubicBezTo>
                      <a:cubicBezTo>
                        <a:pt x="90" y="44"/>
                        <a:pt x="89" y="42"/>
                        <a:pt x="87" y="40"/>
                      </a:cubicBezTo>
                      <a:cubicBezTo>
                        <a:pt x="82" y="32"/>
                        <a:pt x="80" y="21"/>
                        <a:pt x="81" y="18"/>
                      </a:cubicBezTo>
                      <a:cubicBezTo>
                        <a:pt x="82" y="16"/>
                        <a:pt x="82" y="16"/>
                        <a:pt x="83" y="16"/>
                      </a:cubicBezTo>
                      <a:cubicBezTo>
                        <a:pt x="84" y="16"/>
                        <a:pt x="84" y="16"/>
                        <a:pt x="84" y="16"/>
                      </a:cubicBezTo>
                      <a:cubicBezTo>
                        <a:pt x="86" y="16"/>
                        <a:pt x="87" y="18"/>
                        <a:pt x="91" y="28"/>
                      </a:cubicBezTo>
                      <a:cubicBezTo>
                        <a:pt x="92" y="30"/>
                        <a:pt x="92" y="31"/>
                        <a:pt x="93" y="31"/>
                      </a:cubicBezTo>
                      <a:cubicBezTo>
                        <a:pt x="96" y="39"/>
                        <a:pt x="101" y="45"/>
                        <a:pt x="102" y="45"/>
                      </a:cubicBezTo>
                      <a:cubicBezTo>
                        <a:pt x="103" y="44"/>
                        <a:pt x="105" y="38"/>
                        <a:pt x="105" y="35"/>
                      </a:cubicBezTo>
                      <a:cubicBezTo>
                        <a:pt x="106" y="32"/>
                        <a:pt x="107" y="30"/>
                        <a:pt x="108" y="29"/>
                      </a:cubicBezTo>
                      <a:cubicBezTo>
                        <a:pt x="108" y="28"/>
                        <a:pt x="108" y="28"/>
                        <a:pt x="108" y="28"/>
                      </a:cubicBezTo>
                      <a:cubicBezTo>
                        <a:pt x="108" y="26"/>
                        <a:pt x="108" y="26"/>
                        <a:pt x="108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42" name="Rectangle 1610">
                  <a:extLst>
                    <a:ext uri="{FF2B5EF4-FFF2-40B4-BE49-F238E27FC236}">
                      <a16:creationId xmlns:a16="http://schemas.microsoft.com/office/drawing/2014/main" id="{EEF6710A-1936-1843-AD90-08F9F37EA4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5" y="261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43" name="Freeform 1611">
                  <a:extLst>
                    <a:ext uri="{FF2B5EF4-FFF2-40B4-BE49-F238E27FC236}">
                      <a16:creationId xmlns:a16="http://schemas.microsoft.com/office/drawing/2014/main" id="{D558B9E8-67EA-B048-BA7C-2F62A881E1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6" y="2950"/>
                  <a:ext cx="56" cy="63"/>
                </a:xfrm>
                <a:custGeom>
                  <a:avLst/>
                  <a:gdLst>
                    <a:gd name="T0" fmla="*/ 29 w 58"/>
                    <a:gd name="T1" fmla="*/ 0 h 66"/>
                    <a:gd name="T2" fmla="*/ 29 w 58"/>
                    <a:gd name="T3" fmla="*/ 3 h 66"/>
                    <a:gd name="T4" fmla="*/ 29 w 58"/>
                    <a:gd name="T5" fmla="*/ 5 h 66"/>
                    <a:gd name="T6" fmla="*/ 29 w 58"/>
                    <a:gd name="T7" fmla="*/ 8 h 66"/>
                    <a:gd name="T8" fmla="*/ 29 w 58"/>
                    <a:gd name="T9" fmla="*/ 10 h 66"/>
                    <a:gd name="T10" fmla="*/ 29 w 58"/>
                    <a:gd name="T11" fmla="*/ 11 h 66"/>
                    <a:gd name="T12" fmla="*/ 29 w 58"/>
                    <a:gd name="T13" fmla="*/ 13 h 66"/>
                    <a:gd name="T14" fmla="*/ 29 w 58"/>
                    <a:gd name="T15" fmla="*/ 13 h 66"/>
                    <a:gd name="T16" fmla="*/ 29 w 58"/>
                    <a:gd name="T17" fmla="*/ 15 h 66"/>
                    <a:gd name="T18" fmla="*/ 12 w 58"/>
                    <a:gd name="T19" fmla="*/ 16 h 66"/>
                    <a:gd name="T20" fmla="*/ 11 w 58"/>
                    <a:gd name="T21" fmla="*/ 16 h 66"/>
                    <a:gd name="T22" fmla="*/ 10 w 58"/>
                    <a:gd name="T23" fmla="*/ 16 h 66"/>
                    <a:gd name="T24" fmla="*/ 9 w 58"/>
                    <a:gd name="T25" fmla="*/ 16 h 66"/>
                    <a:gd name="T26" fmla="*/ 7 w 58"/>
                    <a:gd name="T27" fmla="*/ 17 h 66"/>
                    <a:gd name="T28" fmla="*/ 7 w 58"/>
                    <a:gd name="T29" fmla="*/ 19 h 66"/>
                    <a:gd name="T30" fmla="*/ 11 w 58"/>
                    <a:gd name="T31" fmla="*/ 24 h 66"/>
                    <a:gd name="T32" fmla="*/ 5 w 58"/>
                    <a:gd name="T33" fmla="*/ 28 h 66"/>
                    <a:gd name="T34" fmla="*/ 2 w 58"/>
                    <a:gd name="T35" fmla="*/ 39 h 66"/>
                    <a:gd name="T36" fmla="*/ 13 w 58"/>
                    <a:gd name="T37" fmla="*/ 54 h 66"/>
                    <a:gd name="T38" fmla="*/ 23 w 58"/>
                    <a:gd name="T39" fmla="*/ 66 h 66"/>
                    <a:gd name="T40" fmla="*/ 23 w 58"/>
                    <a:gd name="T41" fmla="*/ 66 h 66"/>
                    <a:gd name="T42" fmla="*/ 25 w 58"/>
                    <a:gd name="T43" fmla="*/ 65 h 66"/>
                    <a:gd name="T44" fmla="*/ 26 w 58"/>
                    <a:gd name="T45" fmla="*/ 64 h 66"/>
                    <a:gd name="T46" fmla="*/ 30 w 58"/>
                    <a:gd name="T47" fmla="*/ 64 h 66"/>
                    <a:gd name="T48" fmla="*/ 28 w 58"/>
                    <a:gd name="T49" fmla="*/ 57 h 66"/>
                    <a:gd name="T50" fmla="*/ 34 w 58"/>
                    <a:gd name="T51" fmla="*/ 50 h 66"/>
                    <a:gd name="T52" fmla="*/ 37 w 58"/>
                    <a:gd name="T53" fmla="*/ 48 h 66"/>
                    <a:gd name="T54" fmla="*/ 46 w 58"/>
                    <a:gd name="T55" fmla="*/ 48 h 66"/>
                    <a:gd name="T56" fmla="*/ 52 w 58"/>
                    <a:gd name="T57" fmla="*/ 51 h 66"/>
                    <a:gd name="T58" fmla="*/ 58 w 58"/>
                    <a:gd name="T59" fmla="*/ 41 h 66"/>
                    <a:gd name="T60" fmla="*/ 56 w 58"/>
                    <a:gd name="T61" fmla="*/ 31 h 66"/>
                    <a:gd name="T62" fmla="*/ 54 w 58"/>
                    <a:gd name="T63" fmla="*/ 18 h 66"/>
                    <a:gd name="T64" fmla="*/ 55 w 58"/>
                    <a:gd name="T65" fmla="*/ 12 h 66"/>
                    <a:gd name="T66" fmla="*/ 46 w 58"/>
                    <a:gd name="T67" fmla="*/ 13 h 66"/>
                    <a:gd name="T68" fmla="*/ 45 w 58"/>
                    <a:gd name="T69" fmla="*/ 13 h 66"/>
                    <a:gd name="T70" fmla="*/ 44 w 58"/>
                    <a:gd name="T71" fmla="*/ 13 h 66"/>
                    <a:gd name="T72" fmla="*/ 43 w 58"/>
                    <a:gd name="T73" fmla="*/ 12 h 66"/>
                    <a:gd name="T74" fmla="*/ 43 w 58"/>
                    <a:gd name="T75" fmla="*/ 11 h 66"/>
                    <a:gd name="T76" fmla="*/ 43 w 58"/>
                    <a:gd name="T77" fmla="*/ 9 h 66"/>
                    <a:gd name="T78" fmla="*/ 43 w 58"/>
                    <a:gd name="T79" fmla="*/ 7 h 66"/>
                    <a:gd name="T80" fmla="*/ 44 w 58"/>
                    <a:gd name="T81" fmla="*/ 4 h 66"/>
                    <a:gd name="T82" fmla="*/ 44 w 58"/>
                    <a:gd name="T83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8" h="66">
                      <a:moveTo>
                        <a:pt x="30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1"/>
                        <a:pt x="29" y="1"/>
                        <a:pt x="29" y="1"/>
                      </a:cubicBezTo>
                      <a:cubicBezTo>
                        <a:pt x="29" y="2"/>
                        <a:pt x="29" y="2"/>
                        <a:pt x="29" y="3"/>
                      </a:cubicBezTo>
                      <a:cubicBezTo>
                        <a:pt x="29" y="3"/>
                        <a:pt x="29" y="4"/>
                        <a:pt x="29" y="4"/>
                      </a:cubicBezTo>
                      <a:cubicBezTo>
                        <a:pt x="29" y="4"/>
                        <a:pt x="29" y="5"/>
                        <a:pt x="29" y="5"/>
                      </a:cubicBezTo>
                      <a:cubicBezTo>
                        <a:pt x="29" y="6"/>
                        <a:pt x="29" y="6"/>
                        <a:pt x="29" y="7"/>
                      </a:cubicBezTo>
                      <a:cubicBezTo>
                        <a:pt x="29" y="7"/>
                        <a:pt x="29" y="7"/>
                        <a:pt x="29" y="8"/>
                      </a:cubicBezTo>
                      <a:cubicBezTo>
                        <a:pt x="29" y="8"/>
                        <a:pt x="29" y="8"/>
                        <a:pt x="29" y="9"/>
                      </a:cubicBezTo>
                      <a:cubicBezTo>
                        <a:pt x="29" y="9"/>
                        <a:pt x="29" y="9"/>
                        <a:pt x="29" y="10"/>
                      </a:cubicBezTo>
                      <a:cubicBezTo>
                        <a:pt x="29" y="10"/>
                        <a:pt x="29" y="10"/>
                        <a:pt x="29" y="11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2"/>
                        <a:pt x="29" y="12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6" y="16"/>
                        <a:pt x="14" y="16"/>
                        <a:pt x="12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0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0" y="16"/>
                        <a:pt x="9" y="16"/>
                        <a:pt x="9" y="16"/>
                      </a:cubicBezTo>
                      <a:cubicBezTo>
                        <a:pt x="9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7" y="17"/>
                      </a:cubicBezTo>
                      <a:cubicBezTo>
                        <a:pt x="7" y="17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9"/>
                      </a:cubicBezTo>
                      <a:cubicBezTo>
                        <a:pt x="9" y="20"/>
                        <a:pt x="10" y="21"/>
                        <a:pt x="11" y="22"/>
                      </a:cubicBezTo>
                      <a:cubicBezTo>
                        <a:pt x="11" y="23"/>
                        <a:pt x="11" y="24"/>
                        <a:pt x="11" y="24"/>
                      </a:cubicBezTo>
                      <a:cubicBezTo>
                        <a:pt x="10" y="26"/>
                        <a:pt x="8" y="26"/>
                        <a:pt x="7" y="27"/>
                      </a:cubicBezTo>
                      <a:cubicBezTo>
                        <a:pt x="6" y="27"/>
                        <a:pt x="5" y="27"/>
                        <a:pt x="5" y="28"/>
                      </a:cubicBezTo>
                      <a:cubicBezTo>
                        <a:pt x="5" y="30"/>
                        <a:pt x="3" y="33"/>
                        <a:pt x="0" y="36"/>
                      </a:cubicBezTo>
                      <a:cubicBezTo>
                        <a:pt x="0" y="37"/>
                        <a:pt x="2" y="38"/>
                        <a:pt x="2" y="39"/>
                      </a:cubicBezTo>
                      <a:cubicBezTo>
                        <a:pt x="4" y="42"/>
                        <a:pt x="5" y="43"/>
                        <a:pt x="6" y="45"/>
                      </a:cubicBezTo>
                      <a:cubicBezTo>
                        <a:pt x="6" y="46"/>
                        <a:pt x="7" y="48"/>
                        <a:pt x="13" y="54"/>
                      </a:cubicBezTo>
                      <a:cubicBezTo>
                        <a:pt x="16" y="56"/>
                        <a:pt x="17" y="58"/>
                        <a:pt x="18" y="60"/>
                      </a:cubicBezTo>
                      <a:cubicBezTo>
                        <a:pt x="19" y="62"/>
                        <a:pt x="20" y="64"/>
                        <a:pt x="23" y="66"/>
                      </a:cubicBezTo>
                      <a:cubicBezTo>
                        <a:pt x="23" y="66"/>
                        <a:pt x="23" y="66"/>
                        <a:pt x="23" y="66"/>
                      </a:cubicBezTo>
                      <a:cubicBezTo>
                        <a:pt x="23" y="66"/>
                        <a:pt x="23" y="66"/>
                        <a:pt x="23" y="66"/>
                      </a:cubicBezTo>
                      <a:cubicBezTo>
                        <a:pt x="23" y="66"/>
                        <a:pt x="24" y="65"/>
                        <a:pt x="24" y="65"/>
                      </a:cubicBezTo>
                      <a:cubicBezTo>
                        <a:pt x="24" y="65"/>
                        <a:pt x="24" y="65"/>
                        <a:pt x="25" y="65"/>
                      </a:cubicBezTo>
                      <a:cubicBezTo>
                        <a:pt x="25" y="64"/>
                        <a:pt x="25" y="64"/>
                        <a:pt x="26" y="64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27" y="64"/>
                        <a:pt x="28" y="64"/>
                        <a:pt x="28" y="64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30" y="63"/>
                        <a:pt x="29" y="61"/>
                        <a:pt x="29" y="59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27" y="55"/>
                        <a:pt x="27" y="53"/>
                        <a:pt x="28" y="52"/>
                      </a:cubicBezTo>
                      <a:cubicBezTo>
                        <a:pt x="30" y="50"/>
                        <a:pt x="33" y="50"/>
                        <a:pt x="34" y="50"/>
                      </a:cubicBezTo>
                      <a:cubicBezTo>
                        <a:pt x="37" y="50"/>
                        <a:pt x="37" y="50"/>
                        <a:pt x="37" y="50"/>
                      </a:cubicBezTo>
                      <a:cubicBezTo>
                        <a:pt x="37" y="50"/>
                        <a:pt x="37" y="48"/>
                        <a:pt x="37" y="48"/>
                      </a:cubicBezTo>
                      <a:cubicBezTo>
                        <a:pt x="38" y="46"/>
                        <a:pt x="39" y="44"/>
                        <a:pt x="42" y="44"/>
                      </a:cubicBezTo>
                      <a:cubicBezTo>
                        <a:pt x="44" y="44"/>
                        <a:pt x="45" y="46"/>
                        <a:pt x="46" y="48"/>
                      </a:cubicBezTo>
                      <a:cubicBezTo>
                        <a:pt x="47" y="49"/>
                        <a:pt x="47" y="50"/>
                        <a:pt x="48" y="51"/>
                      </a:cubicBezTo>
                      <a:cubicBezTo>
                        <a:pt x="49" y="50"/>
                        <a:pt x="51" y="51"/>
                        <a:pt x="52" y="51"/>
                      </a:cubicBezTo>
                      <a:cubicBezTo>
                        <a:pt x="54" y="52"/>
                        <a:pt x="54" y="52"/>
                        <a:pt x="56" y="52"/>
                      </a:cubicBezTo>
                      <a:cubicBezTo>
                        <a:pt x="58" y="52"/>
                        <a:pt x="58" y="44"/>
                        <a:pt x="58" y="41"/>
                      </a:cubicBezTo>
                      <a:cubicBezTo>
                        <a:pt x="58" y="40"/>
                        <a:pt x="58" y="39"/>
                        <a:pt x="58" y="38"/>
                      </a:cubicBezTo>
                      <a:cubicBezTo>
                        <a:pt x="58" y="34"/>
                        <a:pt x="58" y="32"/>
                        <a:pt x="56" y="31"/>
                      </a:cubicBezTo>
                      <a:cubicBezTo>
                        <a:pt x="53" y="29"/>
                        <a:pt x="51" y="26"/>
                        <a:pt x="51" y="23"/>
                      </a:cubicBezTo>
                      <a:cubicBezTo>
                        <a:pt x="51" y="21"/>
                        <a:pt x="52" y="19"/>
                        <a:pt x="54" y="18"/>
                      </a:cubicBezTo>
                      <a:cubicBezTo>
                        <a:pt x="55" y="17"/>
                        <a:pt x="56" y="16"/>
                        <a:pt x="56" y="15"/>
                      </a:cubicBezTo>
                      <a:cubicBezTo>
                        <a:pt x="56" y="14"/>
                        <a:pt x="56" y="13"/>
                        <a:pt x="55" y="12"/>
                      </a:cubicBezTo>
                      <a:cubicBezTo>
                        <a:pt x="54" y="12"/>
                        <a:pt x="51" y="12"/>
                        <a:pt x="49" y="13"/>
                      </a:cubicBezTo>
                      <a:cubicBezTo>
                        <a:pt x="48" y="13"/>
                        <a:pt x="47" y="13"/>
                        <a:pt x="46" y="13"/>
                      </a:cubicBezTo>
                      <a:cubicBezTo>
                        <a:pt x="46" y="13"/>
                        <a:pt x="45" y="13"/>
                        <a:pt x="45" y="13"/>
                      </a:cubicBezTo>
                      <a:cubicBezTo>
                        <a:pt x="45" y="13"/>
                        <a:pt x="45" y="13"/>
                        <a:pt x="45" y="13"/>
                      </a:cubicBezTo>
                      <a:cubicBezTo>
                        <a:pt x="45" y="13"/>
                        <a:pt x="45" y="13"/>
                        <a:pt x="44" y="13"/>
                      </a:cubicBezTo>
                      <a:cubicBezTo>
                        <a:pt x="44" y="13"/>
                        <a:pt x="44" y="13"/>
                        <a:pt x="44" y="13"/>
                      </a:cubicBezTo>
                      <a:cubicBezTo>
                        <a:pt x="44" y="13"/>
                        <a:pt x="44" y="13"/>
                        <a:pt x="44" y="13"/>
                      </a:cubicBezTo>
                      <a:cubicBezTo>
                        <a:pt x="44" y="13"/>
                        <a:pt x="44" y="12"/>
                        <a:pt x="43" y="12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3" y="12"/>
                        <a:pt x="43" y="11"/>
                        <a:pt x="43" y="11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8"/>
                        <a:pt x="43" y="8"/>
                      </a:cubicBez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43" y="6"/>
                        <a:pt x="43" y="6"/>
                        <a:pt x="44" y="5"/>
                      </a:cubicBezTo>
                      <a:cubicBezTo>
                        <a:pt x="44" y="5"/>
                        <a:pt x="44" y="4"/>
                        <a:pt x="44" y="4"/>
                      </a:cubicBezTo>
                      <a:cubicBezTo>
                        <a:pt x="44" y="3"/>
                        <a:pt x="44" y="2"/>
                        <a:pt x="44" y="1"/>
                      </a:cubicBezTo>
                      <a:cubicBezTo>
                        <a:pt x="44" y="1"/>
                        <a:pt x="44" y="1"/>
                        <a:pt x="44" y="1"/>
                      </a:cubicBezTo>
                      <a:cubicBezTo>
                        <a:pt x="37" y="1"/>
                        <a:pt x="31" y="0"/>
                        <a:pt x="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44" name="Freeform 1612">
                  <a:extLst>
                    <a:ext uri="{FF2B5EF4-FFF2-40B4-BE49-F238E27FC236}">
                      <a16:creationId xmlns:a16="http://schemas.microsoft.com/office/drawing/2014/main" id="{7F050E4F-FE03-7947-A2AD-8173906904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5" y="2950"/>
                  <a:ext cx="13" cy="1"/>
                </a:xfrm>
                <a:custGeom>
                  <a:avLst/>
                  <a:gdLst>
                    <a:gd name="T0" fmla="*/ 14 w 14"/>
                    <a:gd name="T1" fmla="*/ 1 h 1"/>
                    <a:gd name="T2" fmla="*/ 0 w 14"/>
                    <a:gd name="T3" fmla="*/ 0 h 1"/>
                    <a:gd name="T4" fmla="*/ 0 w 14"/>
                    <a:gd name="T5" fmla="*/ 0 h 1"/>
                    <a:gd name="T6" fmla="*/ 14 w 14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">
                      <a:moveTo>
                        <a:pt x="14" y="1"/>
                      </a:moveTo>
                      <a:cubicBezTo>
                        <a:pt x="7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7" y="1"/>
                        <a:pt x="1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45" name="Freeform 1613">
                  <a:extLst>
                    <a:ext uri="{FF2B5EF4-FFF2-40B4-BE49-F238E27FC236}">
                      <a16:creationId xmlns:a16="http://schemas.microsoft.com/office/drawing/2014/main" id="{7FC2D513-471A-A746-962E-79BA1D1B02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2" y="2952"/>
                  <a:ext cx="18" cy="9"/>
                </a:xfrm>
                <a:custGeom>
                  <a:avLst/>
                  <a:gdLst>
                    <a:gd name="T0" fmla="*/ 6 w 19"/>
                    <a:gd name="T1" fmla="*/ 0 h 10"/>
                    <a:gd name="T2" fmla="*/ 6 w 19"/>
                    <a:gd name="T3" fmla="*/ 3 h 10"/>
                    <a:gd name="T4" fmla="*/ 1 w 19"/>
                    <a:gd name="T5" fmla="*/ 7 h 10"/>
                    <a:gd name="T6" fmla="*/ 0 w 19"/>
                    <a:gd name="T7" fmla="*/ 8 h 10"/>
                    <a:gd name="T8" fmla="*/ 0 w 19"/>
                    <a:gd name="T9" fmla="*/ 8 h 10"/>
                    <a:gd name="T10" fmla="*/ 3 w 19"/>
                    <a:gd name="T11" fmla="*/ 10 h 10"/>
                    <a:gd name="T12" fmla="*/ 3 w 19"/>
                    <a:gd name="T13" fmla="*/ 10 h 10"/>
                    <a:gd name="T14" fmla="*/ 5 w 19"/>
                    <a:gd name="T15" fmla="*/ 10 h 10"/>
                    <a:gd name="T16" fmla="*/ 5 w 19"/>
                    <a:gd name="T17" fmla="*/ 10 h 10"/>
                    <a:gd name="T18" fmla="*/ 5 w 19"/>
                    <a:gd name="T19" fmla="*/ 10 h 10"/>
                    <a:gd name="T20" fmla="*/ 5 w 19"/>
                    <a:gd name="T21" fmla="*/ 10 h 10"/>
                    <a:gd name="T22" fmla="*/ 6 w 19"/>
                    <a:gd name="T23" fmla="*/ 10 h 10"/>
                    <a:gd name="T24" fmla="*/ 19 w 19"/>
                    <a:gd name="T25" fmla="*/ 10 h 10"/>
                    <a:gd name="T26" fmla="*/ 19 w 19"/>
                    <a:gd name="T27" fmla="*/ 8 h 10"/>
                    <a:gd name="T28" fmla="*/ 19 w 19"/>
                    <a:gd name="T29" fmla="*/ 7 h 10"/>
                    <a:gd name="T30" fmla="*/ 19 w 19"/>
                    <a:gd name="T31" fmla="*/ 5 h 10"/>
                    <a:gd name="T32" fmla="*/ 19 w 19"/>
                    <a:gd name="T33" fmla="*/ 4 h 10"/>
                    <a:gd name="T34" fmla="*/ 19 w 19"/>
                    <a:gd name="T35" fmla="*/ 2 h 10"/>
                    <a:gd name="T36" fmla="*/ 19 w 19"/>
                    <a:gd name="T37" fmla="*/ 0 h 10"/>
                    <a:gd name="T38" fmla="*/ 19 w 19"/>
                    <a:gd name="T39" fmla="*/ 0 h 10"/>
                    <a:gd name="T40" fmla="*/ 19 w 19"/>
                    <a:gd name="T41" fmla="*/ 0 h 10"/>
                    <a:gd name="T42" fmla="*/ 6 w 19"/>
                    <a:gd name="T4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9" h="10">
                      <a:moveTo>
                        <a:pt x="6" y="0"/>
                      </a:moveTo>
                      <a:cubicBezTo>
                        <a:pt x="6" y="1"/>
                        <a:pt x="6" y="2"/>
                        <a:pt x="6" y="3"/>
                      </a:cubicBezTo>
                      <a:cubicBezTo>
                        <a:pt x="5" y="5"/>
                        <a:pt x="3" y="7"/>
                        <a:pt x="1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8"/>
                        <a:pt x="3" y="9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4" y="10"/>
                        <a:pt x="4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6" y="10"/>
                      </a:cubicBezTo>
                      <a:cubicBezTo>
                        <a:pt x="8" y="10"/>
                        <a:pt x="16" y="10"/>
                        <a:pt x="19" y="10"/>
                      </a:cubicBezTo>
                      <a:cubicBezTo>
                        <a:pt x="19" y="9"/>
                        <a:pt x="19" y="8"/>
                        <a:pt x="19" y="8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6"/>
                        <a:pt x="19" y="6"/>
                        <a:pt x="19" y="5"/>
                      </a:cubicBezTo>
                      <a:cubicBezTo>
                        <a:pt x="19" y="5"/>
                        <a:pt x="19" y="4"/>
                        <a:pt x="19" y="4"/>
                      </a:cubicBezTo>
                      <a:cubicBezTo>
                        <a:pt x="19" y="3"/>
                        <a:pt x="19" y="3"/>
                        <a:pt x="19" y="2"/>
                      </a:cubicBezTo>
                      <a:cubicBezTo>
                        <a:pt x="19" y="1"/>
                        <a:pt x="19" y="1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46" name="Freeform 1614">
                  <a:extLst>
                    <a:ext uri="{FF2B5EF4-FFF2-40B4-BE49-F238E27FC236}">
                      <a16:creationId xmlns:a16="http://schemas.microsoft.com/office/drawing/2014/main" id="{57F6505A-6D40-5B43-865D-176808E9DB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0" y="295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47" name="Freeform 1615">
                  <a:extLst>
                    <a:ext uri="{FF2B5EF4-FFF2-40B4-BE49-F238E27FC236}">
                      <a16:creationId xmlns:a16="http://schemas.microsoft.com/office/drawing/2014/main" id="{2F30AED6-63B1-FE4C-A35D-570B0E0675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0" y="295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48" name="Freeform 1616">
                  <a:extLst>
                    <a:ext uri="{FF2B5EF4-FFF2-40B4-BE49-F238E27FC236}">
                      <a16:creationId xmlns:a16="http://schemas.microsoft.com/office/drawing/2014/main" id="{395B1E07-96AA-F442-AE94-4F7CBCB85F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5" y="2961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49" name="Freeform 1617">
                  <a:extLst>
                    <a:ext uri="{FF2B5EF4-FFF2-40B4-BE49-F238E27FC236}">
                      <a16:creationId xmlns:a16="http://schemas.microsoft.com/office/drawing/2014/main" id="{2AAB2E1A-846A-C84B-8394-92415D3B8C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7" y="296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50" name="Freeform 1618">
                  <a:extLst>
                    <a:ext uri="{FF2B5EF4-FFF2-40B4-BE49-F238E27FC236}">
                      <a16:creationId xmlns:a16="http://schemas.microsoft.com/office/drawing/2014/main" id="{31188384-5131-C442-B893-7D4C913936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7" y="296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51" name="Freeform 1619">
                  <a:extLst>
                    <a:ext uri="{FF2B5EF4-FFF2-40B4-BE49-F238E27FC236}">
                      <a16:creationId xmlns:a16="http://schemas.microsoft.com/office/drawing/2014/main" id="{96083CE3-67F4-4D45-A03E-A9342BF6A2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0" y="2959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52" name="Freeform 1620">
                  <a:extLst>
                    <a:ext uri="{FF2B5EF4-FFF2-40B4-BE49-F238E27FC236}">
                      <a16:creationId xmlns:a16="http://schemas.microsoft.com/office/drawing/2014/main" id="{BDD3BA24-B637-2440-A231-9A0003DD2D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0" y="2957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53" name="Freeform 1621">
                  <a:extLst>
                    <a:ext uri="{FF2B5EF4-FFF2-40B4-BE49-F238E27FC236}">
                      <a16:creationId xmlns:a16="http://schemas.microsoft.com/office/drawing/2014/main" id="{FD49D3C0-7C2A-E049-9B4D-4F1C22685F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1" y="2935"/>
                  <a:ext cx="71" cy="90"/>
                </a:xfrm>
                <a:custGeom>
                  <a:avLst/>
                  <a:gdLst>
                    <a:gd name="T0" fmla="*/ 62 w 74"/>
                    <a:gd name="T1" fmla="*/ 2 h 95"/>
                    <a:gd name="T2" fmla="*/ 54 w 74"/>
                    <a:gd name="T3" fmla="*/ 11 h 95"/>
                    <a:gd name="T4" fmla="*/ 54 w 74"/>
                    <a:gd name="T5" fmla="*/ 11 h 95"/>
                    <a:gd name="T6" fmla="*/ 51 w 74"/>
                    <a:gd name="T7" fmla="*/ 21 h 95"/>
                    <a:gd name="T8" fmla="*/ 51 w 74"/>
                    <a:gd name="T9" fmla="*/ 24 h 95"/>
                    <a:gd name="T10" fmla="*/ 34 w 74"/>
                    <a:gd name="T11" fmla="*/ 17 h 95"/>
                    <a:gd name="T12" fmla="*/ 29 w 74"/>
                    <a:gd name="T13" fmla="*/ 17 h 95"/>
                    <a:gd name="T14" fmla="*/ 26 w 74"/>
                    <a:gd name="T15" fmla="*/ 17 h 95"/>
                    <a:gd name="T16" fmla="*/ 23 w 74"/>
                    <a:gd name="T17" fmla="*/ 17 h 95"/>
                    <a:gd name="T18" fmla="*/ 22 w 74"/>
                    <a:gd name="T19" fmla="*/ 20 h 95"/>
                    <a:gd name="T20" fmla="*/ 21 w 74"/>
                    <a:gd name="T21" fmla="*/ 22 h 95"/>
                    <a:gd name="T22" fmla="*/ 21 w 74"/>
                    <a:gd name="T23" fmla="*/ 24 h 95"/>
                    <a:gd name="T24" fmla="*/ 21 w 74"/>
                    <a:gd name="T25" fmla="*/ 25 h 95"/>
                    <a:gd name="T26" fmla="*/ 31 w 74"/>
                    <a:gd name="T27" fmla="*/ 25 h 95"/>
                    <a:gd name="T28" fmla="*/ 30 w 74"/>
                    <a:gd name="T29" fmla="*/ 38 h 95"/>
                    <a:gd name="T30" fmla="*/ 32 w 74"/>
                    <a:gd name="T31" fmla="*/ 43 h 95"/>
                    <a:gd name="T32" fmla="*/ 36 w 74"/>
                    <a:gd name="T33" fmla="*/ 57 h 95"/>
                    <a:gd name="T34" fmla="*/ 25 w 74"/>
                    <a:gd name="T35" fmla="*/ 71 h 95"/>
                    <a:gd name="T36" fmla="*/ 21 w 74"/>
                    <a:gd name="T37" fmla="*/ 71 h 95"/>
                    <a:gd name="T38" fmla="*/ 16 w 74"/>
                    <a:gd name="T39" fmla="*/ 64 h 95"/>
                    <a:gd name="T40" fmla="*/ 11 w 74"/>
                    <a:gd name="T41" fmla="*/ 70 h 95"/>
                    <a:gd name="T42" fmla="*/ 5 w 74"/>
                    <a:gd name="T43" fmla="*/ 70 h 95"/>
                    <a:gd name="T44" fmla="*/ 6 w 74"/>
                    <a:gd name="T45" fmla="*/ 74 h 95"/>
                    <a:gd name="T46" fmla="*/ 2 w 74"/>
                    <a:gd name="T47" fmla="*/ 84 h 95"/>
                    <a:gd name="T48" fmla="*/ 1 w 74"/>
                    <a:gd name="T49" fmla="*/ 84 h 95"/>
                    <a:gd name="T50" fmla="*/ 0 w 74"/>
                    <a:gd name="T51" fmla="*/ 85 h 95"/>
                    <a:gd name="T52" fmla="*/ 9 w 74"/>
                    <a:gd name="T53" fmla="*/ 94 h 95"/>
                    <a:gd name="T54" fmla="*/ 12 w 74"/>
                    <a:gd name="T55" fmla="*/ 93 h 95"/>
                    <a:gd name="T56" fmla="*/ 13 w 74"/>
                    <a:gd name="T57" fmla="*/ 92 h 95"/>
                    <a:gd name="T58" fmla="*/ 15 w 74"/>
                    <a:gd name="T59" fmla="*/ 91 h 95"/>
                    <a:gd name="T60" fmla="*/ 16 w 74"/>
                    <a:gd name="T61" fmla="*/ 91 h 95"/>
                    <a:gd name="T62" fmla="*/ 17 w 74"/>
                    <a:gd name="T63" fmla="*/ 90 h 95"/>
                    <a:gd name="T64" fmla="*/ 18 w 74"/>
                    <a:gd name="T65" fmla="*/ 90 h 95"/>
                    <a:gd name="T66" fmla="*/ 18 w 74"/>
                    <a:gd name="T67" fmla="*/ 90 h 95"/>
                    <a:gd name="T68" fmla="*/ 21 w 74"/>
                    <a:gd name="T69" fmla="*/ 92 h 95"/>
                    <a:gd name="T70" fmla="*/ 32 w 74"/>
                    <a:gd name="T71" fmla="*/ 89 h 95"/>
                    <a:gd name="T72" fmla="*/ 38 w 74"/>
                    <a:gd name="T73" fmla="*/ 91 h 95"/>
                    <a:gd name="T74" fmla="*/ 45 w 74"/>
                    <a:gd name="T75" fmla="*/ 89 h 95"/>
                    <a:gd name="T76" fmla="*/ 45 w 74"/>
                    <a:gd name="T77" fmla="*/ 87 h 95"/>
                    <a:gd name="T78" fmla="*/ 49 w 74"/>
                    <a:gd name="T79" fmla="*/ 81 h 95"/>
                    <a:gd name="T80" fmla="*/ 50 w 74"/>
                    <a:gd name="T81" fmla="*/ 65 h 95"/>
                    <a:gd name="T82" fmla="*/ 55 w 74"/>
                    <a:gd name="T83" fmla="*/ 53 h 95"/>
                    <a:gd name="T84" fmla="*/ 64 w 74"/>
                    <a:gd name="T85" fmla="*/ 35 h 95"/>
                    <a:gd name="T86" fmla="*/ 71 w 74"/>
                    <a:gd name="T87" fmla="*/ 12 h 95"/>
                    <a:gd name="T88" fmla="*/ 73 w 74"/>
                    <a:gd name="T89" fmla="*/ 9 h 95"/>
                    <a:gd name="T90" fmla="*/ 74 w 74"/>
                    <a:gd name="T91" fmla="*/ 6 h 95"/>
                    <a:gd name="T92" fmla="*/ 74 w 74"/>
                    <a:gd name="T93" fmla="*/ 4 h 95"/>
                    <a:gd name="T94" fmla="*/ 74 w 74"/>
                    <a:gd name="T95" fmla="*/ 2 h 95"/>
                    <a:gd name="T96" fmla="*/ 66 w 74"/>
                    <a:gd name="T97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4" h="95">
                      <a:moveTo>
                        <a:pt x="66" y="0"/>
                      </a:moveTo>
                      <a:cubicBezTo>
                        <a:pt x="62" y="2"/>
                        <a:pt x="62" y="2"/>
                        <a:pt x="62" y="2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7" y="5"/>
                        <a:pt x="56" y="8"/>
                        <a:pt x="54" y="11"/>
                      </a:cubicBezTo>
                      <a:cubicBezTo>
                        <a:pt x="54" y="11"/>
                        <a:pt x="54" y="11"/>
                        <a:pt x="54" y="11"/>
                      </a:cubicBezTo>
                      <a:cubicBezTo>
                        <a:pt x="54" y="11"/>
                        <a:pt x="54" y="11"/>
                        <a:pt x="54" y="11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52" y="14"/>
                        <a:pt x="51" y="19"/>
                        <a:pt x="51" y="21"/>
                      </a:cubicBezTo>
                      <a:cubicBezTo>
                        <a:pt x="51" y="21"/>
                        <a:pt x="51" y="21"/>
                        <a:pt x="51" y="21"/>
                      </a:cubicBezTo>
                      <a:cubicBezTo>
                        <a:pt x="51" y="24"/>
                        <a:pt x="51" y="24"/>
                        <a:pt x="51" y="24"/>
                      </a:cubicBezTo>
                      <a:cubicBezTo>
                        <a:pt x="48" y="22"/>
                        <a:pt x="48" y="22"/>
                        <a:pt x="48" y="22"/>
                      </a:cubicBezTo>
                      <a:cubicBezTo>
                        <a:pt x="44" y="20"/>
                        <a:pt x="37" y="17"/>
                        <a:pt x="34" y="17"/>
                      </a:cubicBezTo>
                      <a:cubicBezTo>
                        <a:pt x="33" y="17"/>
                        <a:pt x="32" y="17"/>
                        <a:pt x="29" y="17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8" y="17"/>
                        <a:pt x="27" y="17"/>
                        <a:pt x="26" y="17"/>
                      </a:cubicBezTo>
                      <a:cubicBezTo>
                        <a:pt x="26" y="17"/>
                        <a:pt x="26" y="17"/>
                        <a:pt x="25" y="17"/>
                      </a:cubicBezTo>
                      <a:cubicBezTo>
                        <a:pt x="25" y="17"/>
                        <a:pt x="24" y="17"/>
                        <a:pt x="23" y="17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2" y="18"/>
                        <a:pt x="22" y="19"/>
                        <a:pt x="22" y="2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2" y="21"/>
                        <a:pt x="21" y="21"/>
                        <a:pt x="21" y="22"/>
                      </a:cubicBezTo>
                      <a:cubicBezTo>
                        <a:pt x="21" y="22"/>
                        <a:pt x="21" y="22"/>
                        <a:pt x="21" y="23"/>
                      </a:cubicBezTo>
                      <a:cubicBezTo>
                        <a:pt x="21" y="23"/>
                        <a:pt x="21" y="24"/>
                        <a:pt x="21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5"/>
                        <a:pt x="22" y="25"/>
                        <a:pt x="22" y="25"/>
                      </a:cubicBezTo>
                      <a:cubicBezTo>
                        <a:pt x="25" y="24"/>
                        <a:pt x="29" y="23"/>
                        <a:pt x="31" y="25"/>
                      </a:cubicBezTo>
                      <a:cubicBezTo>
                        <a:pt x="34" y="27"/>
                        <a:pt x="35" y="29"/>
                        <a:pt x="34" y="31"/>
                      </a:cubicBezTo>
                      <a:cubicBezTo>
                        <a:pt x="34" y="34"/>
                        <a:pt x="32" y="36"/>
                        <a:pt x="30" y="38"/>
                      </a:cubicBezTo>
                      <a:cubicBezTo>
                        <a:pt x="29" y="38"/>
                        <a:pt x="29" y="39"/>
                        <a:pt x="29" y="39"/>
                      </a:cubicBezTo>
                      <a:cubicBezTo>
                        <a:pt x="29" y="40"/>
                        <a:pt x="30" y="42"/>
                        <a:pt x="32" y="43"/>
                      </a:cubicBezTo>
                      <a:cubicBezTo>
                        <a:pt x="36" y="45"/>
                        <a:pt x="36" y="50"/>
                        <a:pt x="36" y="54"/>
                      </a:cubicBezTo>
                      <a:cubicBezTo>
                        <a:pt x="36" y="55"/>
                        <a:pt x="36" y="56"/>
                        <a:pt x="36" y="57"/>
                      </a:cubicBezTo>
                      <a:cubicBezTo>
                        <a:pt x="36" y="63"/>
                        <a:pt x="36" y="71"/>
                        <a:pt x="31" y="72"/>
                      </a:cubicBezTo>
                      <a:cubicBezTo>
                        <a:pt x="28" y="72"/>
                        <a:pt x="26" y="72"/>
                        <a:pt x="25" y="71"/>
                      </a:cubicBezTo>
                      <a:cubicBezTo>
                        <a:pt x="24" y="71"/>
                        <a:pt x="23" y="70"/>
                        <a:pt x="22" y="70"/>
                      </a:cubicBezTo>
                      <a:cubicBezTo>
                        <a:pt x="21" y="71"/>
                        <a:pt x="21" y="71"/>
                        <a:pt x="21" y="71"/>
                      </a:cubicBezTo>
                      <a:cubicBezTo>
                        <a:pt x="19" y="71"/>
                        <a:pt x="18" y="68"/>
                        <a:pt x="17" y="66"/>
                      </a:cubicBezTo>
                      <a:cubicBezTo>
                        <a:pt x="16" y="65"/>
                        <a:pt x="16" y="64"/>
                        <a:pt x="16" y="64"/>
                      </a:cubicBezTo>
                      <a:cubicBezTo>
                        <a:pt x="16" y="64"/>
                        <a:pt x="15" y="65"/>
                        <a:pt x="15" y="65"/>
                      </a:cubicBezTo>
                      <a:cubicBezTo>
                        <a:pt x="15" y="67"/>
                        <a:pt x="14" y="70"/>
                        <a:pt x="11" y="70"/>
                      </a:cubicBezTo>
                      <a:cubicBezTo>
                        <a:pt x="8" y="70"/>
                        <a:pt x="8" y="70"/>
                        <a:pt x="8" y="70"/>
                      </a:cubicBezTo>
                      <a:cubicBezTo>
                        <a:pt x="6" y="70"/>
                        <a:pt x="5" y="70"/>
                        <a:pt x="5" y="70"/>
                      </a:cubicBezTo>
                      <a:cubicBezTo>
                        <a:pt x="5" y="70"/>
                        <a:pt x="5" y="71"/>
                        <a:pt x="6" y="72"/>
                      </a:cubicBezTo>
                      <a:cubicBezTo>
                        <a:pt x="6" y="74"/>
                        <a:pt x="6" y="74"/>
                        <a:pt x="6" y="74"/>
                      </a:cubicBezTo>
                      <a:cubicBezTo>
                        <a:pt x="8" y="77"/>
                        <a:pt x="9" y="80"/>
                        <a:pt x="7" y="82"/>
                      </a:cubicBezTo>
                      <a:cubicBezTo>
                        <a:pt x="6" y="84"/>
                        <a:pt x="4" y="84"/>
                        <a:pt x="2" y="84"/>
                      </a:cubicBezTo>
                      <a:cubicBezTo>
                        <a:pt x="2" y="84"/>
                        <a:pt x="1" y="84"/>
                        <a:pt x="1" y="84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0" y="84"/>
                        <a:pt x="0" y="84"/>
                        <a:pt x="0" y="85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3" y="88"/>
                        <a:pt x="6" y="91"/>
                        <a:pt x="8" y="95"/>
                      </a:cubicBezTo>
                      <a:cubicBezTo>
                        <a:pt x="9" y="95"/>
                        <a:pt x="9" y="95"/>
                        <a:pt x="9" y="94"/>
                      </a:cubicBezTo>
                      <a:cubicBezTo>
                        <a:pt x="9" y="94"/>
                        <a:pt x="10" y="94"/>
                        <a:pt x="10" y="94"/>
                      </a:cubicBezTo>
                      <a:cubicBezTo>
                        <a:pt x="11" y="94"/>
                        <a:pt x="11" y="93"/>
                        <a:pt x="12" y="93"/>
                      </a:cubicBezTo>
                      <a:cubicBezTo>
                        <a:pt x="12" y="93"/>
                        <a:pt x="12" y="93"/>
                        <a:pt x="12" y="92"/>
                      </a:cubicBezTo>
                      <a:cubicBezTo>
                        <a:pt x="13" y="92"/>
                        <a:pt x="13" y="92"/>
                        <a:pt x="13" y="92"/>
                      </a:cubicBezTo>
                      <a:cubicBezTo>
                        <a:pt x="14" y="92"/>
                        <a:pt x="14" y="92"/>
                        <a:pt x="14" y="91"/>
                      </a:cubicBezTo>
                      <a:cubicBezTo>
                        <a:pt x="14" y="91"/>
                        <a:pt x="15" y="91"/>
                        <a:pt x="15" y="91"/>
                      </a:cubicBezTo>
                      <a:cubicBezTo>
                        <a:pt x="15" y="91"/>
                        <a:pt x="15" y="91"/>
                        <a:pt x="1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91"/>
                        <a:pt x="16" y="90"/>
                        <a:pt x="17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90"/>
                        <a:pt x="17" y="90"/>
                        <a:pt x="18" y="90"/>
                      </a:cubicBezTo>
                      <a:cubicBezTo>
                        <a:pt x="18" y="90"/>
                        <a:pt x="18" y="90"/>
                        <a:pt x="18" y="90"/>
                      </a:cubicBezTo>
                      <a:cubicBezTo>
                        <a:pt x="18" y="90"/>
                        <a:pt x="18" y="90"/>
                        <a:pt x="18" y="90"/>
                      </a:cubicBezTo>
                      <a:cubicBezTo>
                        <a:pt x="19" y="90"/>
                        <a:pt x="19" y="90"/>
                        <a:pt x="19" y="90"/>
                      </a:cubicBezTo>
                      <a:cubicBezTo>
                        <a:pt x="20" y="91"/>
                        <a:pt x="20" y="91"/>
                        <a:pt x="21" y="92"/>
                      </a:cubicBezTo>
                      <a:cubicBezTo>
                        <a:pt x="23" y="93"/>
                        <a:pt x="23" y="93"/>
                        <a:pt x="25" y="91"/>
                      </a:cubicBezTo>
                      <a:cubicBezTo>
                        <a:pt x="27" y="90"/>
                        <a:pt x="29" y="89"/>
                        <a:pt x="32" y="89"/>
                      </a:cubicBezTo>
                      <a:cubicBezTo>
                        <a:pt x="35" y="89"/>
                        <a:pt x="37" y="90"/>
                        <a:pt x="37" y="93"/>
                      </a:cubicBezTo>
                      <a:cubicBezTo>
                        <a:pt x="37" y="93"/>
                        <a:pt x="38" y="92"/>
                        <a:pt x="38" y="91"/>
                      </a:cubicBezTo>
                      <a:cubicBezTo>
                        <a:pt x="40" y="90"/>
                        <a:pt x="42" y="89"/>
                        <a:pt x="44" y="89"/>
                      </a:cubicBezTo>
                      <a:cubicBezTo>
                        <a:pt x="44" y="89"/>
                        <a:pt x="44" y="89"/>
                        <a:pt x="45" y="89"/>
                      </a:cubicBezTo>
                      <a:cubicBezTo>
                        <a:pt x="45" y="89"/>
                        <a:pt x="45" y="89"/>
                        <a:pt x="45" y="89"/>
                      </a:cubicBezTo>
                      <a:cubicBezTo>
                        <a:pt x="45" y="89"/>
                        <a:pt x="45" y="89"/>
                        <a:pt x="45" y="87"/>
                      </a:cubicBezTo>
                      <a:cubicBezTo>
                        <a:pt x="45" y="83"/>
                        <a:pt x="46" y="81"/>
                        <a:pt x="48" y="81"/>
                      </a:cubicBezTo>
                      <a:cubicBezTo>
                        <a:pt x="49" y="81"/>
                        <a:pt x="49" y="81"/>
                        <a:pt x="49" y="81"/>
                      </a:cubicBezTo>
                      <a:cubicBezTo>
                        <a:pt x="49" y="81"/>
                        <a:pt x="49" y="80"/>
                        <a:pt x="49" y="78"/>
                      </a:cubicBezTo>
                      <a:cubicBezTo>
                        <a:pt x="49" y="74"/>
                        <a:pt x="49" y="69"/>
                        <a:pt x="50" y="65"/>
                      </a:cubicBezTo>
                      <a:cubicBezTo>
                        <a:pt x="50" y="63"/>
                        <a:pt x="50" y="61"/>
                        <a:pt x="50" y="59"/>
                      </a:cubicBezTo>
                      <a:cubicBezTo>
                        <a:pt x="50" y="57"/>
                        <a:pt x="52" y="55"/>
                        <a:pt x="55" y="53"/>
                      </a:cubicBezTo>
                      <a:cubicBezTo>
                        <a:pt x="57" y="51"/>
                        <a:pt x="60" y="49"/>
                        <a:pt x="60" y="47"/>
                      </a:cubicBezTo>
                      <a:cubicBezTo>
                        <a:pt x="60" y="44"/>
                        <a:pt x="61" y="40"/>
                        <a:pt x="64" y="35"/>
                      </a:cubicBezTo>
                      <a:cubicBezTo>
                        <a:pt x="66" y="31"/>
                        <a:pt x="68" y="26"/>
                        <a:pt x="68" y="23"/>
                      </a:cubicBezTo>
                      <a:cubicBezTo>
                        <a:pt x="68" y="17"/>
                        <a:pt x="69" y="15"/>
                        <a:pt x="71" y="12"/>
                      </a:cubicBezTo>
                      <a:cubicBezTo>
                        <a:pt x="72" y="12"/>
                        <a:pt x="72" y="11"/>
                        <a:pt x="72" y="10"/>
                      </a:cubicBezTo>
                      <a:cubicBezTo>
                        <a:pt x="73" y="10"/>
                        <a:pt x="73" y="9"/>
                        <a:pt x="73" y="9"/>
                      </a:cubicBezTo>
                      <a:cubicBezTo>
                        <a:pt x="73" y="8"/>
                        <a:pt x="73" y="8"/>
                        <a:pt x="73" y="8"/>
                      </a:cubicBezTo>
                      <a:cubicBezTo>
                        <a:pt x="73" y="7"/>
                        <a:pt x="74" y="7"/>
                        <a:pt x="74" y="6"/>
                      </a:cubicBezTo>
                      <a:cubicBezTo>
                        <a:pt x="74" y="6"/>
                        <a:pt x="74" y="6"/>
                        <a:pt x="74" y="5"/>
                      </a:cubicBezTo>
                      <a:cubicBezTo>
                        <a:pt x="74" y="5"/>
                        <a:pt x="74" y="4"/>
                        <a:pt x="74" y="4"/>
                      </a:cubicBezTo>
                      <a:cubicBezTo>
                        <a:pt x="74" y="3"/>
                        <a:pt x="74" y="3"/>
                        <a:pt x="74" y="2"/>
                      </a:cubicBezTo>
                      <a:cubicBezTo>
                        <a:pt x="74" y="2"/>
                        <a:pt x="74" y="2"/>
                        <a:pt x="74" y="2"/>
                      </a:cubicBezTo>
                      <a:cubicBezTo>
                        <a:pt x="70" y="1"/>
                        <a:pt x="70" y="1"/>
                        <a:pt x="70" y="1"/>
                      </a:cubicBezTo>
                      <a:lnTo>
                        <a:pt x="6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54" name="Freeform 1622">
                  <a:extLst>
                    <a:ext uri="{FF2B5EF4-FFF2-40B4-BE49-F238E27FC236}">
                      <a16:creationId xmlns:a16="http://schemas.microsoft.com/office/drawing/2014/main" id="{87750894-D98B-5D47-A78A-733DCFD896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3" y="294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55" name="Freeform 1623">
                  <a:extLst>
                    <a:ext uri="{FF2B5EF4-FFF2-40B4-BE49-F238E27FC236}">
                      <a16:creationId xmlns:a16="http://schemas.microsoft.com/office/drawing/2014/main" id="{8E9208EE-4CF6-DE44-A098-61D6F45C52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4" y="2935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4 w 4"/>
                    <a:gd name="T5" fmla="*/ 1 h 1"/>
                    <a:gd name="T6" fmla="*/ 0 w 4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56" name="Freeform 1624">
                  <a:extLst>
                    <a:ext uri="{FF2B5EF4-FFF2-40B4-BE49-F238E27FC236}">
                      <a16:creationId xmlns:a16="http://schemas.microsoft.com/office/drawing/2014/main" id="{D89848F3-BDE8-F549-A875-B93DC05602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3" y="2951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57" name="Freeform 1625">
                  <a:extLst>
                    <a:ext uri="{FF2B5EF4-FFF2-40B4-BE49-F238E27FC236}">
                      <a16:creationId xmlns:a16="http://schemas.microsoft.com/office/drawing/2014/main" id="{B775D720-1401-E547-90D4-22DDF8A082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6" y="2951"/>
                  <a:ext cx="3" cy="0"/>
                </a:xfrm>
                <a:custGeom>
                  <a:avLst/>
                  <a:gdLst>
                    <a:gd name="T0" fmla="*/ 3 w 3"/>
                    <a:gd name="T1" fmla="*/ 3 w 3"/>
                    <a:gd name="T2" fmla="*/ 0 w 3"/>
                    <a:gd name="T3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58" name="Freeform 1626">
                  <a:extLst>
                    <a:ext uri="{FF2B5EF4-FFF2-40B4-BE49-F238E27FC236}">
                      <a16:creationId xmlns:a16="http://schemas.microsoft.com/office/drawing/2014/main" id="{51311CE2-0E72-B74A-A0DA-2EA5DA1D1E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0" y="2945"/>
                  <a:ext cx="3" cy="10"/>
                </a:xfrm>
                <a:custGeom>
                  <a:avLst/>
                  <a:gdLst>
                    <a:gd name="T0" fmla="*/ 0 w 3"/>
                    <a:gd name="T1" fmla="*/ 10 h 10"/>
                    <a:gd name="T2" fmla="*/ 0 w 3"/>
                    <a:gd name="T3" fmla="*/ 10 h 10"/>
                    <a:gd name="T4" fmla="*/ 0 w 3"/>
                    <a:gd name="T5" fmla="*/ 10 h 10"/>
                    <a:gd name="T6" fmla="*/ 3 w 3"/>
                    <a:gd name="T7" fmla="*/ 1 h 10"/>
                    <a:gd name="T8" fmla="*/ 3 w 3"/>
                    <a:gd name="T9" fmla="*/ 0 h 10"/>
                    <a:gd name="T10" fmla="*/ 3 w 3"/>
                    <a:gd name="T11" fmla="*/ 1 h 10"/>
                    <a:gd name="T12" fmla="*/ 0 w 3"/>
                    <a:gd name="T13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10">
                      <a:moveTo>
                        <a:pt x="0" y="1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8"/>
                        <a:pt x="1" y="3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1" y="4"/>
                        <a:pt x="0" y="8"/>
                        <a:pt x="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59" name="Freeform 1627">
                  <a:extLst>
                    <a:ext uri="{FF2B5EF4-FFF2-40B4-BE49-F238E27FC236}">
                      <a16:creationId xmlns:a16="http://schemas.microsoft.com/office/drawing/2014/main" id="{488824FB-2236-EB48-8B8A-5C56C82DBB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3" y="2945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60" name="Freeform 1628">
                  <a:extLst>
                    <a:ext uri="{FF2B5EF4-FFF2-40B4-BE49-F238E27FC236}">
                      <a16:creationId xmlns:a16="http://schemas.microsoft.com/office/drawing/2014/main" id="{AF848D68-9DAE-BA41-BD97-85457E29BA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2" y="295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61" name="Freeform 1629">
                  <a:extLst>
                    <a:ext uri="{FF2B5EF4-FFF2-40B4-BE49-F238E27FC236}">
                      <a16:creationId xmlns:a16="http://schemas.microsoft.com/office/drawing/2014/main" id="{44E4D0E7-F7DC-ED4B-929A-83A07DC371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1" y="295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62" name="Freeform 1630">
                  <a:extLst>
                    <a:ext uri="{FF2B5EF4-FFF2-40B4-BE49-F238E27FC236}">
                      <a16:creationId xmlns:a16="http://schemas.microsoft.com/office/drawing/2014/main" id="{B7C18ACE-6A2D-0B44-AAE8-48FD2E0EE4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2" y="30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grpSp>
            <p:nvGrpSpPr>
              <p:cNvPr id="441" name="Group 1832">
                <a:extLst>
                  <a:ext uri="{FF2B5EF4-FFF2-40B4-BE49-F238E27FC236}">
                    <a16:creationId xmlns:a16="http://schemas.microsoft.com/office/drawing/2014/main" id="{6BDA1693-FBA4-B64E-89D7-DA25B1DAED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1" y="2634"/>
                <a:ext cx="411" cy="636"/>
                <a:chOff x="1791" y="2634"/>
                <a:chExt cx="411" cy="636"/>
              </a:xfrm>
              <a:grpFill/>
            </p:grpSpPr>
            <p:sp>
              <p:nvSpPr>
                <p:cNvPr id="463" name="Freeform 1632">
                  <a:extLst>
                    <a:ext uri="{FF2B5EF4-FFF2-40B4-BE49-F238E27FC236}">
                      <a16:creationId xmlns:a16="http://schemas.microsoft.com/office/drawing/2014/main" id="{48BB07EF-9EF0-A14A-94DB-14ECA76B11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1" y="29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64" name="Freeform 1633">
                  <a:extLst>
                    <a:ext uri="{FF2B5EF4-FFF2-40B4-BE49-F238E27FC236}">
                      <a16:creationId xmlns:a16="http://schemas.microsoft.com/office/drawing/2014/main" id="{46C0C9DB-D8E7-1449-A1EE-A07248B9E2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1" y="301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65" name="Freeform 1634">
                  <a:extLst>
                    <a:ext uri="{FF2B5EF4-FFF2-40B4-BE49-F238E27FC236}">
                      <a16:creationId xmlns:a16="http://schemas.microsoft.com/office/drawing/2014/main" id="{658F46DE-4701-0C43-9C3E-7B4618AD8A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2" y="2719"/>
                  <a:ext cx="172" cy="214"/>
                </a:xfrm>
                <a:custGeom>
                  <a:avLst/>
                  <a:gdLst>
                    <a:gd name="T0" fmla="*/ 22 w 180"/>
                    <a:gd name="T1" fmla="*/ 44 h 223"/>
                    <a:gd name="T2" fmla="*/ 19 w 180"/>
                    <a:gd name="T3" fmla="*/ 85 h 223"/>
                    <a:gd name="T4" fmla="*/ 5 w 180"/>
                    <a:gd name="T5" fmla="*/ 100 h 223"/>
                    <a:gd name="T6" fmla="*/ 1 w 180"/>
                    <a:gd name="T7" fmla="*/ 114 h 223"/>
                    <a:gd name="T8" fmla="*/ 4 w 180"/>
                    <a:gd name="T9" fmla="*/ 118 h 223"/>
                    <a:gd name="T10" fmla="*/ 9 w 180"/>
                    <a:gd name="T11" fmla="*/ 132 h 223"/>
                    <a:gd name="T12" fmla="*/ 9 w 180"/>
                    <a:gd name="T13" fmla="*/ 139 h 223"/>
                    <a:gd name="T14" fmla="*/ 12 w 180"/>
                    <a:gd name="T15" fmla="*/ 142 h 223"/>
                    <a:gd name="T16" fmla="*/ 13 w 180"/>
                    <a:gd name="T17" fmla="*/ 143 h 223"/>
                    <a:gd name="T18" fmla="*/ 17 w 180"/>
                    <a:gd name="T19" fmla="*/ 149 h 223"/>
                    <a:gd name="T20" fmla="*/ 17 w 180"/>
                    <a:gd name="T21" fmla="*/ 150 h 223"/>
                    <a:gd name="T22" fmla="*/ 17 w 180"/>
                    <a:gd name="T23" fmla="*/ 162 h 223"/>
                    <a:gd name="T24" fmla="*/ 22 w 180"/>
                    <a:gd name="T25" fmla="*/ 167 h 223"/>
                    <a:gd name="T26" fmla="*/ 37 w 180"/>
                    <a:gd name="T27" fmla="*/ 180 h 223"/>
                    <a:gd name="T28" fmla="*/ 48 w 180"/>
                    <a:gd name="T29" fmla="*/ 193 h 223"/>
                    <a:gd name="T30" fmla="*/ 58 w 180"/>
                    <a:gd name="T31" fmla="*/ 204 h 223"/>
                    <a:gd name="T32" fmla="*/ 59 w 180"/>
                    <a:gd name="T33" fmla="*/ 205 h 223"/>
                    <a:gd name="T34" fmla="*/ 60 w 180"/>
                    <a:gd name="T35" fmla="*/ 206 h 223"/>
                    <a:gd name="T36" fmla="*/ 61 w 180"/>
                    <a:gd name="T37" fmla="*/ 209 h 223"/>
                    <a:gd name="T38" fmla="*/ 65 w 180"/>
                    <a:gd name="T39" fmla="*/ 212 h 223"/>
                    <a:gd name="T40" fmla="*/ 70 w 180"/>
                    <a:gd name="T41" fmla="*/ 213 h 223"/>
                    <a:gd name="T42" fmla="*/ 85 w 180"/>
                    <a:gd name="T43" fmla="*/ 212 h 223"/>
                    <a:gd name="T44" fmla="*/ 86 w 180"/>
                    <a:gd name="T45" fmla="*/ 214 h 223"/>
                    <a:gd name="T46" fmla="*/ 89 w 180"/>
                    <a:gd name="T47" fmla="*/ 216 h 223"/>
                    <a:gd name="T48" fmla="*/ 92 w 180"/>
                    <a:gd name="T49" fmla="*/ 218 h 223"/>
                    <a:gd name="T50" fmla="*/ 95 w 180"/>
                    <a:gd name="T51" fmla="*/ 221 h 223"/>
                    <a:gd name="T52" fmla="*/ 102 w 180"/>
                    <a:gd name="T53" fmla="*/ 220 h 223"/>
                    <a:gd name="T54" fmla="*/ 104 w 180"/>
                    <a:gd name="T55" fmla="*/ 220 h 223"/>
                    <a:gd name="T56" fmla="*/ 110 w 180"/>
                    <a:gd name="T57" fmla="*/ 223 h 223"/>
                    <a:gd name="T58" fmla="*/ 123 w 180"/>
                    <a:gd name="T59" fmla="*/ 220 h 223"/>
                    <a:gd name="T60" fmla="*/ 129 w 180"/>
                    <a:gd name="T61" fmla="*/ 216 h 223"/>
                    <a:gd name="T62" fmla="*/ 143 w 180"/>
                    <a:gd name="T63" fmla="*/ 207 h 223"/>
                    <a:gd name="T64" fmla="*/ 146 w 180"/>
                    <a:gd name="T65" fmla="*/ 208 h 223"/>
                    <a:gd name="T66" fmla="*/ 149 w 180"/>
                    <a:gd name="T67" fmla="*/ 209 h 223"/>
                    <a:gd name="T68" fmla="*/ 138 w 180"/>
                    <a:gd name="T69" fmla="*/ 195 h 223"/>
                    <a:gd name="T70" fmla="*/ 128 w 180"/>
                    <a:gd name="T71" fmla="*/ 182 h 223"/>
                    <a:gd name="T72" fmla="*/ 119 w 180"/>
                    <a:gd name="T73" fmla="*/ 171 h 223"/>
                    <a:gd name="T74" fmla="*/ 129 w 180"/>
                    <a:gd name="T75" fmla="*/ 165 h 223"/>
                    <a:gd name="T76" fmla="*/ 133 w 180"/>
                    <a:gd name="T77" fmla="*/ 148 h 223"/>
                    <a:gd name="T78" fmla="*/ 137 w 180"/>
                    <a:gd name="T79" fmla="*/ 139 h 223"/>
                    <a:gd name="T80" fmla="*/ 143 w 180"/>
                    <a:gd name="T81" fmla="*/ 127 h 223"/>
                    <a:gd name="T82" fmla="*/ 154 w 180"/>
                    <a:gd name="T83" fmla="*/ 114 h 223"/>
                    <a:gd name="T84" fmla="*/ 158 w 180"/>
                    <a:gd name="T85" fmla="*/ 101 h 223"/>
                    <a:gd name="T86" fmla="*/ 163 w 180"/>
                    <a:gd name="T87" fmla="*/ 75 h 223"/>
                    <a:gd name="T88" fmla="*/ 172 w 180"/>
                    <a:gd name="T89" fmla="*/ 65 h 223"/>
                    <a:gd name="T90" fmla="*/ 176 w 180"/>
                    <a:gd name="T91" fmla="*/ 63 h 223"/>
                    <a:gd name="T92" fmla="*/ 179 w 180"/>
                    <a:gd name="T93" fmla="*/ 59 h 223"/>
                    <a:gd name="T94" fmla="*/ 166 w 180"/>
                    <a:gd name="T95" fmla="*/ 34 h 223"/>
                    <a:gd name="T96" fmla="*/ 155 w 180"/>
                    <a:gd name="T97" fmla="*/ 6 h 223"/>
                    <a:gd name="T98" fmla="*/ 149 w 180"/>
                    <a:gd name="T99" fmla="*/ 0 h 223"/>
                    <a:gd name="T100" fmla="*/ 147 w 180"/>
                    <a:gd name="T101" fmla="*/ 2 h 223"/>
                    <a:gd name="T102" fmla="*/ 143 w 180"/>
                    <a:gd name="T103" fmla="*/ 2 h 223"/>
                    <a:gd name="T104" fmla="*/ 134 w 180"/>
                    <a:gd name="T105" fmla="*/ 12 h 223"/>
                    <a:gd name="T106" fmla="*/ 108 w 180"/>
                    <a:gd name="T107" fmla="*/ 12 h 223"/>
                    <a:gd name="T108" fmla="*/ 100 w 180"/>
                    <a:gd name="T109" fmla="*/ 13 h 223"/>
                    <a:gd name="T110" fmla="*/ 22 w 180"/>
                    <a:gd name="T111" fmla="*/ 36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80" h="223">
                      <a:moveTo>
                        <a:pt x="22" y="36"/>
                      </a:move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44"/>
                        <a:pt x="22" y="44"/>
                        <a:pt x="22" y="44"/>
                      </a:cubicBezTo>
                      <a:cubicBezTo>
                        <a:pt x="22" y="71"/>
                        <a:pt x="22" y="71"/>
                        <a:pt x="22" y="71"/>
                      </a:cubicBezTo>
                      <a:cubicBezTo>
                        <a:pt x="23" y="84"/>
                        <a:pt x="20" y="85"/>
                        <a:pt x="19" y="85"/>
                      </a:cubicBezTo>
                      <a:cubicBezTo>
                        <a:pt x="19" y="85"/>
                        <a:pt x="19" y="85"/>
                        <a:pt x="19" y="85"/>
                      </a:cubicBezTo>
                      <a:cubicBezTo>
                        <a:pt x="12" y="87"/>
                        <a:pt x="11" y="89"/>
                        <a:pt x="11" y="89"/>
                      </a:cubicBezTo>
                      <a:cubicBezTo>
                        <a:pt x="11" y="91"/>
                        <a:pt x="11" y="97"/>
                        <a:pt x="5" y="98"/>
                      </a:cubicBezTo>
                      <a:cubicBezTo>
                        <a:pt x="5" y="98"/>
                        <a:pt x="5" y="100"/>
                        <a:pt x="5" y="100"/>
                      </a:cubicBezTo>
                      <a:cubicBezTo>
                        <a:pt x="5" y="102"/>
                        <a:pt x="5" y="106"/>
                        <a:pt x="1" y="106"/>
                      </a:cubicBezTo>
                      <a:cubicBezTo>
                        <a:pt x="1" y="107"/>
                        <a:pt x="1" y="107"/>
                        <a:pt x="1" y="107"/>
                      </a:cubicBezTo>
                      <a:cubicBezTo>
                        <a:pt x="2" y="109"/>
                        <a:pt x="3" y="112"/>
                        <a:pt x="1" y="114"/>
                      </a:cubicBezTo>
                      <a:cubicBezTo>
                        <a:pt x="0" y="115"/>
                        <a:pt x="0" y="116"/>
                        <a:pt x="0" y="117"/>
                      </a:cubicBezTo>
                      <a:cubicBezTo>
                        <a:pt x="0" y="117"/>
                        <a:pt x="0" y="117"/>
                        <a:pt x="1" y="117"/>
                      </a:cubicBezTo>
                      <a:cubicBezTo>
                        <a:pt x="2" y="117"/>
                        <a:pt x="3" y="118"/>
                        <a:pt x="4" y="118"/>
                      </a:cubicBezTo>
                      <a:cubicBezTo>
                        <a:pt x="5" y="120"/>
                        <a:pt x="5" y="122"/>
                        <a:pt x="5" y="125"/>
                      </a:cubicBezTo>
                      <a:cubicBezTo>
                        <a:pt x="5" y="126"/>
                        <a:pt x="5" y="127"/>
                        <a:pt x="5" y="127"/>
                      </a:cubicBezTo>
                      <a:cubicBezTo>
                        <a:pt x="5" y="130"/>
                        <a:pt x="8" y="132"/>
                        <a:pt x="9" y="132"/>
                      </a:cubicBezTo>
                      <a:cubicBezTo>
                        <a:pt x="9" y="132"/>
                        <a:pt x="9" y="133"/>
                        <a:pt x="9" y="133"/>
                      </a:cubicBezTo>
                      <a:cubicBezTo>
                        <a:pt x="11" y="133"/>
                        <a:pt x="11" y="133"/>
                        <a:pt x="11" y="133"/>
                      </a:cubicBezTo>
                      <a:cubicBezTo>
                        <a:pt x="9" y="139"/>
                        <a:pt x="9" y="139"/>
                        <a:pt x="9" y="139"/>
                      </a:cubicBezTo>
                      <a:cubicBezTo>
                        <a:pt x="10" y="140"/>
                        <a:pt x="11" y="140"/>
                        <a:pt x="11" y="142"/>
                      </a:cubicBezTo>
                      <a:cubicBezTo>
                        <a:pt x="12" y="142"/>
                        <a:pt x="12" y="142"/>
                        <a:pt x="12" y="142"/>
                      </a:cubicBezTo>
                      <a:cubicBezTo>
                        <a:pt x="12" y="142"/>
                        <a:pt x="12" y="142"/>
                        <a:pt x="12" y="142"/>
                      </a:cubicBezTo>
                      <a:cubicBezTo>
                        <a:pt x="12" y="142"/>
                        <a:pt x="12" y="142"/>
                        <a:pt x="12" y="142"/>
                      </a:cubicBezTo>
                      <a:cubicBezTo>
                        <a:pt x="12" y="142"/>
                        <a:pt x="12" y="142"/>
                        <a:pt x="12" y="142"/>
                      </a:cubicBezTo>
                      <a:cubicBezTo>
                        <a:pt x="12" y="143"/>
                        <a:pt x="12" y="143"/>
                        <a:pt x="13" y="143"/>
                      </a:cubicBezTo>
                      <a:cubicBezTo>
                        <a:pt x="14" y="145"/>
                        <a:pt x="15" y="146"/>
                        <a:pt x="16" y="148"/>
                      </a:cubicBezTo>
                      <a:cubicBezTo>
                        <a:pt x="16" y="148"/>
                        <a:pt x="16" y="148"/>
                        <a:pt x="16" y="148"/>
                      </a:cubicBezTo>
                      <a:cubicBezTo>
                        <a:pt x="16" y="148"/>
                        <a:pt x="17" y="148"/>
                        <a:pt x="17" y="149"/>
                      </a:cubicBezTo>
                      <a:cubicBezTo>
                        <a:pt x="17" y="149"/>
                        <a:pt x="17" y="149"/>
                        <a:pt x="17" y="149"/>
                      </a:cubicBezTo>
                      <a:cubicBezTo>
                        <a:pt x="17" y="149"/>
                        <a:pt x="17" y="149"/>
                        <a:pt x="17" y="150"/>
                      </a:cubicBezTo>
                      <a:cubicBezTo>
                        <a:pt x="17" y="150"/>
                        <a:pt x="17" y="150"/>
                        <a:pt x="17" y="150"/>
                      </a:cubicBezTo>
                      <a:cubicBezTo>
                        <a:pt x="17" y="150"/>
                        <a:pt x="18" y="151"/>
                        <a:pt x="18" y="151"/>
                      </a:cubicBezTo>
                      <a:cubicBezTo>
                        <a:pt x="19" y="153"/>
                        <a:pt x="20" y="156"/>
                        <a:pt x="20" y="159"/>
                      </a:cubicBezTo>
                      <a:cubicBezTo>
                        <a:pt x="19" y="160"/>
                        <a:pt x="18" y="161"/>
                        <a:pt x="17" y="162"/>
                      </a:cubicBezTo>
                      <a:cubicBezTo>
                        <a:pt x="16" y="162"/>
                        <a:pt x="16" y="162"/>
                        <a:pt x="16" y="162"/>
                      </a:cubicBezTo>
                      <a:cubicBezTo>
                        <a:pt x="21" y="163"/>
                        <a:pt x="21" y="163"/>
                        <a:pt x="21" y="163"/>
                      </a:cubicBezTo>
                      <a:cubicBezTo>
                        <a:pt x="22" y="167"/>
                        <a:pt x="22" y="167"/>
                        <a:pt x="22" y="167"/>
                      </a:cubicBezTo>
                      <a:cubicBezTo>
                        <a:pt x="24" y="167"/>
                        <a:pt x="29" y="168"/>
                        <a:pt x="31" y="171"/>
                      </a:cubicBezTo>
                      <a:cubicBezTo>
                        <a:pt x="32" y="173"/>
                        <a:pt x="33" y="173"/>
                        <a:pt x="34" y="174"/>
                      </a:cubicBezTo>
                      <a:cubicBezTo>
                        <a:pt x="36" y="176"/>
                        <a:pt x="37" y="177"/>
                        <a:pt x="37" y="180"/>
                      </a:cubicBezTo>
                      <a:cubicBezTo>
                        <a:pt x="37" y="180"/>
                        <a:pt x="38" y="181"/>
                        <a:pt x="39" y="181"/>
                      </a:cubicBezTo>
                      <a:cubicBezTo>
                        <a:pt x="40" y="182"/>
                        <a:pt x="41" y="183"/>
                        <a:pt x="43" y="184"/>
                      </a:cubicBezTo>
                      <a:cubicBezTo>
                        <a:pt x="48" y="188"/>
                        <a:pt x="48" y="191"/>
                        <a:pt x="48" y="193"/>
                      </a:cubicBezTo>
                      <a:cubicBezTo>
                        <a:pt x="48" y="194"/>
                        <a:pt x="51" y="196"/>
                        <a:pt x="54" y="197"/>
                      </a:cubicBezTo>
                      <a:cubicBezTo>
                        <a:pt x="55" y="198"/>
                        <a:pt x="55" y="198"/>
                        <a:pt x="55" y="198"/>
                      </a:cubicBezTo>
                      <a:cubicBezTo>
                        <a:pt x="58" y="204"/>
                        <a:pt x="58" y="204"/>
                        <a:pt x="58" y="204"/>
                      </a:cubicBezTo>
                      <a:cubicBezTo>
                        <a:pt x="58" y="204"/>
                        <a:pt x="58" y="204"/>
                        <a:pt x="58" y="204"/>
                      </a:cubicBezTo>
                      <a:cubicBezTo>
                        <a:pt x="58" y="204"/>
                        <a:pt x="58" y="204"/>
                        <a:pt x="58" y="204"/>
                      </a:cubicBezTo>
                      <a:cubicBezTo>
                        <a:pt x="59" y="205"/>
                        <a:pt x="59" y="205"/>
                        <a:pt x="59" y="205"/>
                      </a:cubicBezTo>
                      <a:cubicBezTo>
                        <a:pt x="59" y="205"/>
                        <a:pt x="59" y="205"/>
                        <a:pt x="59" y="205"/>
                      </a:cubicBezTo>
                      <a:cubicBezTo>
                        <a:pt x="60" y="206"/>
                        <a:pt x="60" y="206"/>
                        <a:pt x="60" y="206"/>
                      </a:cubicBezTo>
                      <a:cubicBezTo>
                        <a:pt x="60" y="206"/>
                        <a:pt x="60" y="206"/>
                        <a:pt x="60" y="206"/>
                      </a:cubicBezTo>
                      <a:cubicBezTo>
                        <a:pt x="60" y="207"/>
                        <a:pt x="61" y="207"/>
                        <a:pt x="61" y="208"/>
                      </a:cubicBezTo>
                      <a:cubicBezTo>
                        <a:pt x="61" y="208"/>
                        <a:pt x="61" y="208"/>
                        <a:pt x="61" y="209"/>
                      </a:cubicBezTo>
                      <a:cubicBezTo>
                        <a:pt x="61" y="209"/>
                        <a:pt x="61" y="209"/>
                        <a:pt x="61" y="209"/>
                      </a:cubicBezTo>
                      <a:cubicBezTo>
                        <a:pt x="62" y="209"/>
                        <a:pt x="62" y="209"/>
                        <a:pt x="62" y="210"/>
                      </a:cubicBezTo>
                      <a:cubicBezTo>
                        <a:pt x="62" y="210"/>
                        <a:pt x="62" y="210"/>
                        <a:pt x="62" y="210"/>
                      </a:cubicBezTo>
                      <a:cubicBezTo>
                        <a:pt x="63" y="211"/>
                        <a:pt x="65" y="212"/>
                        <a:pt x="65" y="212"/>
                      </a:cubicBezTo>
                      <a:cubicBezTo>
                        <a:pt x="65" y="212"/>
                        <a:pt x="65" y="212"/>
                        <a:pt x="65" y="212"/>
                      </a:cubicBezTo>
                      <a:cubicBezTo>
                        <a:pt x="66" y="213"/>
                        <a:pt x="67" y="213"/>
                        <a:pt x="68" y="213"/>
                      </a:cubicBezTo>
                      <a:cubicBezTo>
                        <a:pt x="69" y="213"/>
                        <a:pt x="69" y="213"/>
                        <a:pt x="70" y="213"/>
                      </a:cubicBezTo>
                      <a:cubicBezTo>
                        <a:pt x="72" y="210"/>
                        <a:pt x="75" y="211"/>
                        <a:pt x="77" y="212"/>
                      </a:cubicBezTo>
                      <a:cubicBezTo>
                        <a:pt x="79" y="211"/>
                        <a:pt x="82" y="210"/>
                        <a:pt x="84" y="212"/>
                      </a:cubicBezTo>
                      <a:cubicBezTo>
                        <a:pt x="84" y="212"/>
                        <a:pt x="84" y="212"/>
                        <a:pt x="85" y="212"/>
                      </a:cubicBezTo>
                      <a:cubicBezTo>
                        <a:pt x="85" y="212"/>
                        <a:pt x="85" y="212"/>
                        <a:pt x="85" y="212"/>
                      </a:cubicBezTo>
                      <a:cubicBezTo>
                        <a:pt x="85" y="213"/>
                        <a:pt x="85" y="213"/>
                        <a:pt x="86" y="213"/>
                      </a:cubicBezTo>
                      <a:cubicBezTo>
                        <a:pt x="86" y="213"/>
                        <a:pt x="86" y="213"/>
                        <a:pt x="86" y="214"/>
                      </a:cubicBezTo>
                      <a:cubicBezTo>
                        <a:pt x="87" y="214"/>
                        <a:pt x="87" y="214"/>
                        <a:pt x="87" y="214"/>
                      </a:cubicBezTo>
                      <a:cubicBezTo>
                        <a:pt x="87" y="214"/>
                        <a:pt x="88" y="215"/>
                        <a:pt x="88" y="215"/>
                      </a:cubicBezTo>
                      <a:cubicBezTo>
                        <a:pt x="88" y="215"/>
                        <a:pt x="89" y="215"/>
                        <a:pt x="89" y="216"/>
                      </a:cubicBezTo>
                      <a:cubicBezTo>
                        <a:pt x="89" y="216"/>
                        <a:pt x="90" y="216"/>
                        <a:pt x="90" y="216"/>
                      </a:cubicBezTo>
                      <a:cubicBezTo>
                        <a:pt x="90" y="217"/>
                        <a:pt x="90" y="217"/>
                        <a:pt x="91" y="217"/>
                      </a:cubicBezTo>
                      <a:cubicBezTo>
                        <a:pt x="91" y="217"/>
                        <a:pt x="91" y="218"/>
                        <a:pt x="92" y="218"/>
                      </a:cubicBezTo>
                      <a:cubicBezTo>
                        <a:pt x="92" y="218"/>
                        <a:pt x="92" y="219"/>
                        <a:pt x="93" y="219"/>
                      </a:cubicBezTo>
                      <a:cubicBezTo>
                        <a:pt x="93" y="219"/>
                        <a:pt x="93" y="219"/>
                        <a:pt x="94" y="220"/>
                      </a:cubicBezTo>
                      <a:cubicBezTo>
                        <a:pt x="94" y="220"/>
                        <a:pt x="94" y="220"/>
                        <a:pt x="95" y="221"/>
                      </a:cubicBezTo>
                      <a:cubicBezTo>
                        <a:pt x="95" y="221"/>
                        <a:pt x="95" y="221"/>
                        <a:pt x="96" y="222"/>
                      </a:cubicBezTo>
                      <a:cubicBezTo>
                        <a:pt x="96" y="222"/>
                        <a:pt x="96" y="222"/>
                        <a:pt x="96" y="222"/>
                      </a:cubicBezTo>
                      <a:cubicBezTo>
                        <a:pt x="98" y="222"/>
                        <a:pt x="100" y="221"/>
                        <a:pt x="102" y="220"/>
                      </a:cubicBezTo>
                      <a:cubicBezTo>
                        <a:pt x="102" y="220"/>
                        <a:pt x="102" y="220"/>
                        <a:pt x="102" y="220"/>
                      </a:cubicBezTo>
                      <a:cubicBezTo>
                        <a:pt x="103" y="220"/>
                        <a:pt x="103" y="220"/>
                        <a:pt x="104" y="220"/>
                      </a:cubicBezTo>
                      <a:cubicBezTo>
                        <a:pt x="104" y="220"/>
                        <a:pt x="104" y="220"/>
                        <a:pt x="104" y="220"/>
                      </a:cubicBezTo>
                      <a:cubicBezTo>
                        <a:pt x="104" y="220"/>
                        <a:pt x="104" y="220"/>
                        <a:pt x="104" y="220"/>
                      </a:cubicBezTo>
                      <a:cubicBezTo>
                        <a:pt x="106" y="220"/>
                        <a:pt x="108" y="221"/>
                        <a:pt x="109" y="222"/>
                      </a:cubicBezTo>
                      <a:cubicBezTo>
                        <a:pt x="109" y="222"/>
                        <a:pt x="110" y="222"/>
                        <a:pt x="110" y="223"/>
                      </a:cubicBezTo>
                      <a:cubicBezTo>
                        <a:pt x="112" y="221"/>
                        <a:pt x="116" y="219"/>
                        <a:pt x="118" y="219"/>
                      </a:cubicBezTo>
                      <a:cubicBezTo>
                        <a:pt x="119" y="219"/>
                        <a:pt x="120" y="220"/>
                        <a:pt x="120" y="220"/>
                      </a:cubicBezTo>
                      <a:cubicBezTo>
                        <a:pt x="121" y="220"/>
                        <a:pt x="122" y="220"/>
                        <a:pt x="123" y="220"/>
                      </a:cubicBezTo>
                      <a:cubicBezTo>
                        <a:pt x="124" y="220"/>
                        <a:pt x="124" y="220"/>
                        <a:pt x="125" y="220"/>
                      </a:cubicBezTo>
                      <a:cubicBezTo>
                        <a:pt x="125" y="219"/>
                        <a:pt x="126" y="218"/>
                        <a:pt x="128" y="217"/>
                      </a:cubicBezTo>
                      <a:cubicBezTo>
                        <a:pt x="128" y="217"/>
                        <a:pt x="129" y="216"/>
                        <a:pt x="129" y="216"/>
                      </a:cubicBezTo>
                      <a:cubicBezTo>
                        <a:pt x="130" y="215"/>
                        <a:pt x="130" y="215"/>
                        <a:pt x="130" y="215"/>
                      </a:cubicBezTo>
                      <a:cubicBezTo>
                        <a:pt x="131" y="212"/>
                        <a:pt x="138" y="208"/>
                        <a:pt x="140" y="208"/>
                      </a:cubicBezTo>
                      <a:cubicBezTo>
                        <a:pt x="141" y="207"/>
                        <a:pt x="142" y="207"/>
                        <a:pt x="143" y="207"/>
                      </a:cubicBezTo>
                      <a:cubicBezTo>
                        <a:pt x="143" y="207"/>
                        <a:pt x="144" y="207"/>
                        <a:pt x="144" y="207"/>
                      </a:cubicBezTo>
                      <a:cubicBezTo>
                        <a:pt x="145" y="207"/>
                        <a:pt x="145" y="207"/>
                        <a:pt x="146" y="207"/>
                      </a:cubicBezTo>
                      <a:cubicBezTo>
                        <a:pt x="146" y="207"/>
                        <a:pt x="146" y="208"/>
                        <a:pt x="146" y="208"/>
                      </a:cubicBezTo>
                      <a:cubicBezTo>
                        <a:pt x="147" y="208"/>
                        <a:pt x="147" y="208"/>
                        <a:pt x="147" y="208"/>
                      </a:cubicBezTo>
                      <a:cubicBezTo>
                        <a:pt x="148" y="208"/>
                        <a:pt x="148" y="208"/>
                        <a:pt x="148" y="208"/>
                      </a:cubicBezTo>
                      <a:cubicBezTo>
                        <a:pt x="148" y="209"/>
                        <a:pt x="149" y="209"/>
                        <a:pt x="149" y="209"/>
                      </a:cubicBezTo>
                      <a:cubicBezTo>
                        <a:pt x="149" y="208"/>
                        <a:pt x="149" y="208"/>
                        <a:pt x="149" y="207"/>
                      </a:cubicBezTo>
                      <a:cubicBezTo>
                        <a:pt x="149" y="206"/>
                        <a:pt x="149" y="205"/>
                        <a:pt x="149" y="204"/>
                      </a:cubicBezTo>
                      <a:cubicBezTo>
                        <a:pt x="146" y="204"/>
                        <a:pt x="140" y="200"/>
                        <a:pt x="138" y="195"/>
                      </a:cubicBezTo>
                      <a:cubicBezTo>
                        <a:pt x="138" y="194"/>
                        <a:pt x="137" y="193"/>
                        <a:pt x="137" y="193"/>
                      </a:cubicBezTo>
                      <a:cubicBezTo>
                        <a:pt x="136" y="191"/>
                        <a:pt x="134" y="189"/>
                        <a:pt x="133" y="187"/>
                      </a:cubicBezTo>
                      <a:cubicBezTo>
                        <a:pt x="131" y="186"/>
                        <a:pt x="129" y="184"/>
                        <a:pt x="128" y="182"/>
                      </a:cubicBezTo>
                      <a:cubicBezTo>
                        <a:pt x="128" y="181"/>
                        <a:pt x="126" y="181"/>
                        <a:pt x="124" y="180"/>
                      </a:cubicBezTo>
                      <a:cubicBezTo>
                        <a:pt x="122" y="179"/>
                        <a:pt x="119" y="179"/>
                        <a:pt x="118" y="177"/>
                      </a:cubicBezTo>
                      <a:cubicBezTo>
                        <a:pt x="117" y="174"/>
                        <a:pt x="118" y="172"/>
                        <a:pt x="119" y="171"/>
                      </a:cubicBezTo>
                      <a:cubicBezTo>
                        <a:pt x="120" y="171"/>
                        <a:pt x="120" y="170"/>
                        <a:pt x="120" y="169"/>
                      </a:cubicBezTo>
                      <a:cubicBezTo>
                        <a:pt x="120" y="168"/>
                        <a:pt x="121" y="165"/>
                        <a:pt x="126" y="165"/>
                      </a:cubicBezTo>
                      <a:cubicBezTo>
                        <a:pt x="127" y="165"/>
                        <a:pt x="128" y="165"/>
                        <a:pt x="129" y="165"/>
                      </a:cubicBezTo>
                      <a:cubicBezTo>
                        <a:pt x="129" y="165"/>
                        <a:pt x="129" y="165"/>
                        <a:pt x="129" y="166"/>
                      </a:cubicBezTo>
                      <a:cubicBezTo>
                        <a:pt x="130" y="163"/>
                        <a:pt x="130" y="158"/>
                        <a:pt x="130" y="155"/>
                      </a:cubicBezTo>
                      <a:cubicBezTo>
                        <a:pt x="130" y="152"/>
                        <a:pt x="132" y="150"/>
                        <a:pt x="133" y="148"/>
                      </a:cubicBezTo>
                      <a:cubicBezTo>
                        <a:pt x="133" y="147"/>
                        <a:pt x="134" y="146"/>
                        <a:pt x="134" y="146"/>
                      </a:cubicBezTo>
                      <a:cubicBezTo>
                        <a:pt x="133" y="145"/>
                        <a:pt x="133" y="144"/>
                        <a:pt x="133" y="143"/>
                      </a:cubicBezTo>
                      <a:cubicBezTo>
                        <a:pt x="134" y="141"/>
                        <a:pt x="135" y="140"/>
                        <a:pt x="137" y="139"/>
                      </a:cubicBezTo>
                      <a:cubicBezTo>
                        <a:pt x="138" y="139"/>
                        <a:pt x="139" y="138"/>
                        <a:pt x="139" y="138"/>
                      </a:cubicBezTo>
                      <a:cubicBezTo>
                        <a:pt x="140" y="137"/>
                        <a:pt x="140" y="136"/>
                        <a:pt x="140" y="134"/>
                      </a:cubicBezTo>
                      <a:cubicBezTo>
                        <a:pt x="141" y="132"/>
                        <a:pt x="141" y="129"/>
                        <a:pt x="143" y="127"/>
                      </a:cubicBezTo>
                      <a:cubicBezTo>
                        <a:pt x="144" y="126"/>
                        <a:pt x="145" y="124"/>
                        <a:pt x="146" y="123"/>
                      </a:cubicBezTo>
                      <a:cubicBezTo>
                        <a:pt x="147" y="120"/>
                        <a:pt x="149" y="118"/>
                        <a:pt x="151" y="118"/>
                      </a:cubicBezTo>
                      <a:cubicBezTo>
                        <a:pt x="152" y="118"/>
                        <a:pt x="154" y="116"/>
                        <a:pt x="154" y="114"/>
                      </a:cubicBezTo>
                      <a:cubicBezTo>
                        <a:pt x="154" y="113"/>
                        <a:pt x="155" y="111"/>
                        <a:pt x="156" y="109"/>
                      </a:cubicBezTo>
                      <a:cubicBezTo>
                        <a:pt x="157" y="107"/>
                        <a:pt x="158" y="104"/>
                        <a:pt x="158" y="101"/>
                      </a:cubicBezTo>
                      <a:cubicBezTo>
                        <a:pt x="158" y="101"/>
                        <a:pt x="158" y="101"/>
                        <a:pt x="158" y="101"/>
                      </a:cubicBezTo>
                      <a:cubicBezTo>
                        <a:pt x="158" y="101"/>
                        <a:pt x="158" y="100"/>
                        <a:pt x="158" y="99"/>
                      </a:cubicBezTo>
                      <a:cubicBezTo>
                        <a:pt x="157" y="94"/>
                        <a:pt x="156" y="89"/>
                        <a:pt x="159" y="85"/>
                      </a:cubicBezTo>
                      <a:cubicBezTo>
                        <a:pt x="162" y="81"/>
                        <a:pt x="164" y="78"/>
                        <a:pt x="163" y="75"/>
                      </a:cubicBezTo>
                      <a:cubicBezTo>
                        <a:pt x="162" y="71"/>
                        <a:pt x="166" y="70"/>
                        <a:pt x="168" y="68"/>
                      </a:cubicBezTo>
                      <a:cubicBezTo>
                        <a:pt x="169" y="68"/>
                        <a:pt x="169" y="67"/>
                        <a:pt x="170" y="67"/>
                      </a:cubicBezTo>
                      <a:cubicBezTo>
                        <a:pt x="170" y="66"/>
                        <a:pt x="171" y="66"/>
                        <a:pt x="172" y="65"/>
                      </a:cubicBezTo>
                      <a:cubicBezTo>
                        <a:pt x="173" y="65"/>
                        <a:pt x="173" y="65"/>
                        <a:pt x="174" y="64"/>
                      </a:cubicBezTo>
                      <a:cubicBezTo>
                        <a:pt x="174" y="64"/>
                        <a:pt x="174" y="64"/>
                        <a:pt x="174" y="64"/>
                      </a:cubicBezTo>
                      <a:cubicBezTo>
                        <a:pt x="175" y="63"/>
                        <a:pt x="175" y="63"/>
                        <a:pt x="176" y="63"/>
                      </a:cubicBezTo>
                      <a:cubicBezTo>
                        <a:pt x="176" y="62"/>
                        <a:pt x="176" y="62"/>
                        <a:pt x="177" y="62"/>
                      </a:cubicBezTo>
                      <a:cubicBezTo>
                        <a:pt x="177" y="61"/>
                        <a:pt x="178" y="61"/>
                        <a:pt x="178" y="61"/>
                      </a:cubicBezTo>
                      <a:cubicBezTo>
                        <a:pt x="178" y="60"/>
                        <a:pt x="178" y="60"/>
                        <a:pt x="179" y="59"/>
                      </a:cubicBezTo>
                      <a:cubicBezTo>
                        <a:pt x="179" y="59"/>
                        <a:pt x="179" y="59"/>
                        <a:pt x="180" y="58"/>
                      </a:cubicBezTo>
                      <a:cubicBezTo>
                        <a:pt x="177" y="56"/>
                        <a:pt x="175" y="54"/>
                        <a:pt x="174" y="54"/>
                      </a:cubicBezTo>
                      <a:cubicBezTo>
                        <a:pt x="169" y="52"/>
                        <a:pt x="166" y="44"/>
                        <a:pt x="166" y="34"/>
                      </a:cubicBezTo>
                      <a:cubicBezTo>
                        <a:pt x="166" y="28"/>
                        <a:pt x="165" y="23"/>
                        <a:pt x="165" y="19"/>
                      </a:cubicBezTo>
                      <a:cubicBezTo>
                        <a:pt x="164" y="18"/>
                        <a:pt x="164" y="17"/>
                        <a:pt x="164" y="16"/>
                      </a:cubicBezTo>
                      <a:cubicBezTo>
                        <a:pt x="164" y="14"/>
                        <a:pt x="160" y="8"/>
                        <a:pt x="155" y="6"/>
                      </a:cubicBezTo>
                      <a:cubicBezTo>
                        <a:pt x="152" y="4"/>
                        <a:pt x="150" y="2"/>
                        <a:pt x="149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9" y="0"/>
                        <a:pt x="148" y="1"/>
                        <a:pt x="148" y="1"/>
                      </a:cubicBezTo>
                      <a:cubicBezTo>
                        <a:pt x="148" y="1"/>
                        <a:pt x="148" y="1"/>
                        <a:pt x="148" y="1"/>
                      </a:cubicBezTo>
                      <a:cubicBezTo>
                        <a:pt x="147" y="1"/>
                        <a:pt x="147" y="1"/>
                        <a:pt x="147" y="2"/>
                      </a:cubicBezTo>
                      <a:cubicBezTo>
                        <a:pt x="147" y="2"/>
                        <a:pt x="147" y="2"/>
                        <a:pt x="147" y="2"/>
                      </a:cubicBezTo>
                      <a:cubicBezTo>
                        <a:pt x="146" y="2"/>
                        <a:pt x="146" y="2"/>
                        <a:pt x="145" y="2"/>
                      </a:cubicBezTo>
                      <a:cubicBezTo>
                        <a:pt x="143" y="2"/>
                        <a:pt x="143" y="2"/>
                        <a:pt x="143" y="2"/>
                      </a:cubicBezTo>
                      <a:cubicBezTo>
                        <a:pt x="143" y="2"/>
                        <a:pt x="143" y="3"/>
                        <a:pt x="143" y="4"/>
                      </a:cubicBezTo>
                      <a:cubicBezTo>
                        <a:pt x="142" y="6"/>
                        <a:pt x="140" y="10"/>
                        <a:pt x="136" y="10"/>
                      </a:cubicBezTo>
                      <a:cubicBezTo>
                        <a:pt x="134" y="10"/>
                        <a:pt x="134" y="10"/>
                        <a:pt x="134" y="12"/>
                      </a:cubicBezTo>
                      <a:cubicBezTo>
                        <a:pt x="133" y="13"/>
                        <a:pt x="132" y="15"/>
                        <a:pt x="129" y="15"/>
                      </a:cubicBezTo>
                      <a:cubicBezTo>
                        <a:pt x="126" y="15"/>
                        <a:pt x="124" y="13"/>
                        <a:pt x="123" y="12"/>
                      </a:cubicBezTo>
                      <a:cubicBezTo>
                        <a:pt x="108" y="12"/>
                        <a:pt x="108" y="12"/>
                        <a:pt x="108" y="12"/>
                      </a:cubicBezTo>
                      <a:cubicBezTo>
                        <a:pt x="107" y="11"/>
                        <a:pt x="107" y="11"/>
                        <a:pt x="107" y="11"/>
                      </a:cubicBezTo>
                      <a:cubicBezTo>
                        <a:pt x="107" y="11"/>
                        <a:pt x="105" y="10"/>
                        <a:pt x="104" y="10"/>
                      </a:cubicBezTo>
                      <a:cubicBezTo>
                        <a:pt x="100" y="13"/>
                        <a:pt x="100" y="13"/>
                        <a:pt x="100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lnTo>
                        <a:pt x="22" y="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66" name="Freeform 1635">
                  <a:extLst>
                    <a:ext uri="{FF2B5EF4-FFF2-40B4-BE49-F238E27FC236}">
                      <a16:creationId xmlns:a16="http://schemas.microsoft.com/office/drawing/2014/main" id="{6AE569F8-322C-1447-8B7B-D571A212DE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3" y="285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67" name="Freeform 1636">
                  <a:extLst>
                    <a:ext uri="{FF2B5EF4-FFF2-40B4-BE49-F238E27FC236}">
                      <a16:creationId xmlns:a16="http://schemas.microsoft.com/office/drawing/2014/main" id="{C154DB24-0C25-1344-A173-E2A1BCC467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5" y="2909"/>
                  <a:ext cx="3" cy="6"/>
                </a:xfrm>
                <a:custGeom>
                  <a:avLst/>
                  <a:gdLst>
                    <a:gd name="T0" fmla="*/ 3 w 3"/>
                    <a:gd name="T1" fmla="*/ 6 h 6"/>
                    <a:gd name="T2" fmla="*/ 0 w 3"/>
                    <a:gd name="T3" fmla="*/ 0 h 6"/>
                    <a:gd name="T4" fmla="*/ 3 w 3"/>
                    <a:gd name="T5" fmla="*/ 6 h 6"/>
                    <a:gd name="T6" fmla="*/ 3 w 3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0" y="0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68" name="Freeform 1637">
                  <a:extLst>
                    <a:ext uri="{FF2B5EF4-FFF2-40B4-BE49-F238E27FC236}">
                      <a16:creationId xmlns:a16="http://schemas.microsoft.com/office/drawing/2014/main" id="{9B42A08D-3494-524E-8513-38851B2612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8" y="286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69" name="Freeform 1638">
                  <a:extLst>
                    <a:ext uri="{FF2B5EF4-FFF2-40B4-BE49-F238E27FC236}">
                      <a16:creationId xmlns:a16="http://schemas.microsoft.com/office/drawing/2014/main" id="{3E8239C0-9587-9F45-BC2C-5E61B15F1E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4" y="285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70" name="Freeform 1639">
                  <a:extLst>
                    <a:ext uri="{FF2B5EF4-FFF2-40B4-BE49-F238E27FC236}">
                      <a16:creationId xmlns:a16="http://schemas.microsoft.com/office/drawing/2014/main" id="{6872FB12-7FF5-AB4D-8E4C-33481490E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7" y="286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71" name="Freeform 1640">
                  <a:extLst>
                    <a:ext uri="{FF2B5EF4-FFF2-40B4-BE49-F238E27FC236}">
                      <a16:creationId xmlns:a16="http://schemas.microsoft.com/office/drawing/2014/main" id="{E1826EFC-23C7-3A44-BCC2-6BCA82CA49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4" y="2856"/>
                  <a:ext cx="3" cy="5"/>
                </a:xfrm>
                <a:custGeom>
                  <a:avLst/>
                  <a:gdLst>
                    <a:gd name="T0" fmla="*/ 0 w 3"/>
                    <a:gd name="T1" fmla="*/ 0 h 5"/>
                    <a:gd name="T2" fmla="*/ 3 w 3"/>
                    <a:gd name="T3" fmla="*/ 5 h 5"/>
                    <a:gd name="T4" fmla="*/ 0 w 3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0" y="0"/>
                      </a:moveTo>
                      <a:cubicBezTo>
                        <a:pt x="1" y="2"/>
                        <a:pt x="2" y="3"/>
                        <a:pt x="3" y="5"/>
                      </a:cubicBezTo>
                      <a:cubicBezTo>
                        <a:pt x="2" y="3"/>
                        <a:pt x="1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72" name="Freeform 1641">
                  <a:extLst>
                    <a:ext uri="{FF2B5EF4-FFF2-40B4-BE49-F238E27FC236}">
                      <a16:creationId xmlns:a16="http://schemas.microsoft.com/office/drawing/2014/main" id="{4E882A01-3E51-1449-A983-396364C959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1" y="2846"/>
                  <a:ext cx="2" cy="6"/>
                </a:xfrm>
                <a:custGeom>
                  <a:avLst/>
                  <a:gdLst>
                    <a:gd name="T0" fmla="*/ 2 w 2"/>
                    <a:gd name="T1" fmla="*/ 1 h 7"/>
                    <a:gd name="T2" fmla="*/ 0 w 2"/>
                    <a:gd name="T3" fmla="*/ 7 h 7"/>
                    <a:gd name="T4" fmla="*/ 0 w 2"/>
                    <a:gd name="T5" fmla="*/ 7 h 7"/>
                    <a:gd name="T6" fmla="*/ 2 w 2"/>
                    <a:gd name="T7" fmla="*/ 1 h 7"/>
                    <a:gd name="T8" fmla="*/ 0 w 2"/>
                    <a:gd name="T9" fmla="*/ 1 h 7"/>
                    <a:gd name="T10" fmla="*/ 0 w 2"/>
                    <a:gd name="T11" fmla="*/ 0 h 7"/>
                    <a:gd name="T12" fmla="*/ 0 w 2"/>
                    <a:gd name="T13" fmla="*/ 1 h 7"/>
                    <a:gd name="T14" fmla="*/ 2 w 2"/>
                    <a:gd name="T15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7">
                      <a:moveTo>
                        <a:pt x="2" y="1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73" name="Freeform 1642">
                  <a:extLst>
                    <a:ext uri="{FF2B5EF4-FFF2-40B4-BE49-F238E27FC236}">
                      <a16:creationId xmlns:a16="http://schemas.microsoft.com/office/drawing/2014/main" id="{7BF52DF1-CCD6-D241-B044-BB0FCB41D9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4" y="285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74" name="Oval 1643">
                  <a:extLst>
                    <a:ext uri="{FF2B5EF4-FFF2-40B4-BE49-F238E27FC236}">
                      <a16:creationId xmlns:a16="http://schemas.microsoft.com/office/drawing/2014/main" id="{6C7A7F5B-9494-1F4D-A1BC-44C71DB894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4" y="2855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75" name="Freeform 1644">
                  <a:extLst>
                    <a:ext uri="{FF2B5EF4-FFF2-40B4-BE49-F238E27FC236}">
                      <a16:creationId xmlns:a16="http://schemas.microsoft.com/office/drawing/2014/main" id="{9C18F74C-CF23-7048-A0F2-15DC29EC88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3" y="272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76" name="Freeform 1645">
                  <a:extLst>
                    <a:ext uri="{FF2B5EF4-FFF2-40B4-BE49-F238E27FC236}">
                      <a16:creationId xmlns:a16="http://schemas.microsoft.com/office/drawing/2014/main" id="{68AB85F1-EF73-3B4E-9AE8-99BA56D0A0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4" y="272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77" name="Freeform 1646">
                  <a:extLst>
                    <a:ext uri="{FF2B5EF4-FFF2-40B4-BE49-F238E27FC236}">
                      <a16:creationId xmlns:a16="http://schemas.microsoft.com/office/drawing/2014/main" id="{DB661122-16C5-4140-ACB0-C7082819F9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5" y="271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78" name="Freeform 1647">
                  <a:extLst>
                    <a:ext uri="{FF2B5EF4-FFF2-40B4-BE49-F238E27FC236}">
                      <a16:creationId xmlns:a16="http://schemas.microsoft.com/office/drawing/2014/main" id="{0C67B042-B297-384E-8A90-45A1F1F21D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2" y="2837"/>
                  <a:ext cx="16" cy="15"/>
                </a:xfrm>
                <a:custGeom>
                  <a:avLst/>
                  <a:gdLst>
                    <a:gd name="T0" fmla="*/ 4 w 16"/>
                    <a:gd name="T1" fmla="*/ 5 h 16"/>
                    <a:gd name="T2" fmla="*/ 4 w 16"/>
                    <a:gd name="T3" fmla="*/ 6 h 16"/>
                    <a:gd name="T4" fmla="*/ 3 w 16"/>
                    <a:gd name="T5" fmla="*/ 7 h 16"/>
                    <a:gd name="T6" fmla="*/ 3 w 16"/>
                    <a:gd name="T7" fmla="*/ 8 h 16"/>
                    <a:gd name="T8" fmla="*/ 1 w 16"/>
                    <a:gd name="T9" fmla="*/ 9 h 16"/>
                    <a:gd name="T10" fmla="*/ 1 w 16"/>
                    <a:gd name="T11" fmla="*/ 16 h 16"/>
                    <a:gd name="T12" fmla="*/ 2 w 16"/>
                    <a:gd name="T13" fmla="*/ 16 h 16"/>
                    <a:gd name="T14" fmla="*/ 5 w 16"/>
                    <a:gd name="T15" fmla="*/ 15 h 16"/>
                    <a:gd name="T16" fmla="*/ 6 w 16"/>
                    <a:gd name="T17" fmla="*/ 15 h 16"/>
                    <a:gd name="T18" fmla="*/ 6 w 16"/>
                    <a:gd name="T19" fmla="*/ 14 h 16"/>
                    <a:gd name="T20" fmla="*/ 8 w 16"/>
                    <a:gd name="T21" fmla="*/ 14 h 16"/>
                    <a:gd name="T22" fmla="*/ 8 w 16"/>
                    <a:gd name="T23" fmla="*/ 14 h 16"/>
                    <a:gd name="T24" fmla="*/ 9 w 16"/>
                    <a:gd name="T25" fmla="*/ 15 h 16"/>
                    <a:gd name="T26" fmla="*/ 10 w 16"/>
                    <a:gd name="T27" fmla="*/ 15 h 16"/>
                    <a:gd name="T28" fmla="*/ 10 w 16"/>
                    <a:gd name="T29" fmla="*/ 16 h 16"/>
                    <a:gd name="T30" fmla="*/ 11 w 16"/>
                    <a:gd name="T31" fmla="*/ 16 h 16"/>
                    <a:gd name="T32" fmla="*/ 12 w 16"/>
                    <a:gd name="T33" fmla="*/ 14 h 16"/>
                    <a:gd name="T34" fmla="*/ 11 w 16"/>
                    <a:gd name="T35" fmla="*/ 13 h 16"/>
                    <a:gd name="T36" fmla="*/ 8 w 16"/>
                    <a:gd name="T37" fmla="*/ 12 h 16"/>
                    <a:gd name="T38" fmla="*/ 8 w 16"/>
                    <a:gd name="T39" fmla="*/ 9 h 16"/>
                    <a:gd name="T40" fmla="*/ 16 w 16"/>
                    <a:gd name="T41" fmla="*/ 3 h 16"/>
                    <a:gd name="T42" fmla="*/ 14 w 16"/>
                    <a:gd name="T43" fmla="*/ 0 h 16"/>
                    <a:gd name="T44" fmla="*/ 13 w 16"/>
                    <a:gd name="T45" fmla="*/ 0 h 16"/>
                    <a:gd name="T46" fmla="*/ 13 w 16"/>
                    <a:gd name="T47" fmla="*/ 0 h 16"/>
                    <a:gd name="T48" fmla="*/ 13 w 16"/>
                    <a:gd name="T49" fmla="*/ 0 h 16"/>
                    <a:gd name="T50" fmla="*/ 12 w 16"/>
                    <a:gd name="T51" fmla="*/ 1 h 16"/>
                    <a:gd name="T52" fmla="*/ 12 w 16"/>
                    <a:gd name="T53" fmla="*/ 1 h 16"/>
                    <a:gd name="T54" fmla="*/ 12 w 16"/>
                    <a:gd name="T55" fmla="*/ 1 h 16"/>
                    <a:gd name="T56" fmla="*/ 12 w 16"/>
                    <a:gd name="T57" fmla="*/ 1 h 16"/>
                    <a:gd name="T58" fmla="*/ 9 w 16"/>
                    <a:gd name="T59" fmla="*/ 2 h 16"/>
                    <a:gd name="T60" fmla="*/ 9 w 16"/>
                    <a:gd name="T61" fmla="*/ 2 h 16"/>
                    <a:gd name="T62" fmla="*/ 6 w 16"/>
                    <a:gd name="T63" fmla="*/ 2 h 16"/>
                    <a:gd name="T64" fmla="*/ 4 w 16"/>
                    <a:gd name="T65" fmla="*/ 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6" h="16">
                      <a:moveTo>
                        <a:pt x="4" y="5"/>
                      </a:moveTo>
                      <a:cubicBezTo>
                        <a:pt x="4" y="5"/>
                        <a:pt x="4" y="6"/>
                        <a:pt x="4" y="6"/>
                      </a:cubicBezTo>
                      <a:cubicBezTo>
                        <a:pt x="4" y="6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8"/>
                      </a:cubicBezTo>
                      <a:cubicBezTo>
                        <a:pt x="2" y="8"/>
                        <a:pt x="2" y="9"/>
                        <a:pt x="1" y="9"/>
                      </a:cubicBezTo>
                      <a:cubicBezTo>
                        <a:pt x="0" y="11"/>
                        <a:pt x="1" y="15"/>
                        <a:pt x="1" y="16"/>
                      </a:cubicBezTo>
                      <a:cubicBezTo>
                        <a:pt x="1" y="16"/>
                        <a:pt x="1" y="16"/>
                        <a:pt x="2" y="16"/>
                      </a:cubicBezTo>
                      <a:cubicBezTo>
                        <a:pt x="3" y="16"/>
                        <a:pt x="4" y="16"/>
                        <a:pt x="5" y="15"/>
                      </a:cubicBezTo>
                      <a:cubicBezTo>
                        <a:pt x="5" y="15"/>
                        <a:pt x="6" y="15"/>
                        <a:pt x="6" y="15"/>
                      </a:cubicBezTo>
                      <a:cubicBezTo>
                        <a:pt x="6" y="15"/>
                        <a:pt x="6" y="15"/>
                        <a:pt x="6" y="14"/>
                      </a:cubicBezTo>
                      <a:cubicBezTo>
                        <a:pt x="7" y="14"/>
                        <a:pt x="7" y="14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5"/>
                        <a:pt x="9" y="15"/>
                        <a:pt x="9" y="15"/>
                      </a:cubicBezTo>
                      <a:cubicBezTo>
                        <a:pt x="9" y="15"/>
                        <a:pt x="10" y="15"/>
                        <a:pt x="10" y="15"/>
                      </a:cubicBezTo>
                      <a:cubicBezTo>
                        <a:pt x="10" y="15"/>
                        <a:pt x="10" y="15"/>
                        <a:pt x="10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5"/>
                        <a:pt x="12" y="14"/>
                        <a:pt x="12" y="14"/>
                      </a:cubicBezTo>
                      <a:cubicBezTo>
                        <a:pt x="12" y="14"/>
                        <a:pt x="11" y="13"/>
                        <a:pt x="11" y="13"/>
                      </a:cubicBezTo>
                      <a:cubicBezTo>
                        <a:pt x="10" y="13"/>
                        <a:pt x="9" y="13"/>
                        <a:pt x="8" y="12"/>
                      </a:cubicBezTo>
                      <a:cubicBezTo>
                        <a:pt x="8" y="11"/>
                        <a:pt x="7" y="10"/>
                        <a:pt x="8" y="9"/>
                      </a:cubicBezTo>
                      <a:cubicBezTo>
                        <a:pt x="8" y="7"/>
                        <a:pt x="13" y="4"/>
                        <a:pt x="16" y="3"/>
                      </a:cubicBezTo>
                      <a:cubicBezTo>
                        <a:pt x="16" y="3"/>
                        <a:pt x="16" y="2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2"/>
                        <a:pt x="10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8" y="2"/>
                        <a:pt x="7" y="2"/>
                        <a:pt x="6" y="2"/>
                      </a:cubicBezTo>
                      <a:cubicBezTo>
                        <a:pt x="6" y="3"/>
                        <a:pt x="5" y="4"/>
                        <a:pt x="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79" name="Freeform 1648">
                  <a:extLst>
                    <a:ext uri="{FF2B5EF4-FFF2-40B4-BE49-F238E27FC236}">
                      <a16:creationId xmlns:a16="http://schemas.microsoft.com/office/drawing/2014/main" id="{41EC9D1C-BBF6-A640-8322-82A8F78C9F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3" y="2850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1 w 1"/>
                    <a:gd name="T5" fmla="*/ 0 h 2"/>
                    <a:gd name="T6" fmla="*/ 0 w 1"/>
                    <a:gd name="T7" fmla="*/ 2 h 2"/>
                    <a:gd name="T8" fmla="*/ 0 w 1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80" name="Freeform 1649">
                  <a:extLst>
                    <a:ext uri="{FF2B5EF4-FFF2-40B4-BE49-F238E27FC236}">
                      <a16:creationId xmlns:a16="http://schemas.microsoft.com/office/drawing/2014/main" id="{CE21BED6-C575-D04C-9DC8-D99D6FC333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5" y="2779"/>
                  <a:ext cx="68" cy="56"/>
                </a:xfrm>
                <a:custGeom>
                  <a:avLst/>
                  <a:gdLst>
                    <a:gd name="T0" fmla="*/ 2 w 71"/>
                    <a:gd name="T1" fmla="*/ 37 h 59"/>
                    <a:gd name="T2" fmla="*/ 5 w 71"/>
                    <a:gd name="T3" fmla="*/ 37 h 59"/>
                    <a:gd name="T4" fmla="*/ 10 w 71"/>
                    <a:gd name="T5" fmla="*/ 38 h 59"/>
                    <a:gd name="T6" fmla="*/ 11 w 71"/>
                    <a:gd name="T7" fmla="*/ 35 h 59"/>
                    <a:gd name="T8" fmla="*/ 16 w 71"/>
                    <a:gd name="T9" fmla="*/ 31 h 59"/>
                    <a:gd name="T10" fmla="*/ 20 w 71"/>
                    <a:gd name="T11" fmla="*/ 33 h 59"/>
                    <a:gd name="T12" fmla="*/ 21 w 71"/>
                    <a:gd name="T13" fmla="*/ 34 h 59"/>
                    <a:gd name="T14" fmla="*/ 24 w 71"/>
                    <a:gd name="T15" fmla="*/ 36 h 59"/>
                    <a:gd name="T16" fmla="*/ 30 w 71"/>
                    <a:gd name="T17" fmla="*/ 35 h 59"/>
                    <a:gd name="T18" fmla="*/ 31 w 71"/>
                    <a:gd name="T19" fmla="*/ 36 h 59"/>
                    <a:gd name="T20" fmla="*/ 33 w 71"/>
                    <a:gd name="T21" fmla="*/ 36 h 59"/>
                    <a:gd name="T22" fmla="*/ 36 w 71"/>
                    <a:gd name="T23" fmla="*/ 36 h 59"/>
                    <a:gd name="T24" fmla="*/ 42 w 71"/>
                    <a:gd name="T25" fmla="*/ 35 h 59"/>
                    <a:gd name="T26" fmla="*/ 67 w 71"/>
                    <a:gd name="T27" fmla="*/ 59 h 59"/>
                    <a:gd name="T28" fmla="*/ 67 w 71"/>
                    <a:gd name="T29" fmla="*/ 59 h 59"/>
                    <a:gd name="T30" fmla="*/ 68 w 71"/>
                    <a:gd name="T31" fmla="*/ 59 h 59"/>
                    <a:gd name="T32" fmla="*/ 68 w 71"/>
                    <a:gd name="T33" fmla="*/ 59 h 59"/>
                    <a:gd name="T34" fmla="*/ 69 w 71"/>
                    <a:gd name="T35" fmla="*/ 59 h 59"/>
                    <a:gd name="T36" fmla="*/ 70 w 71"/>
                    <a:gd name="T37" fmla="*/ 59 h 59"/>
                    <a:gd name="T38" fmla="*/ 70 w 71"/>
                    <a:gd name="T39" fmla="*/ 59 h 59"/>
                    <a:gd name="T40" fmla="*/ 70 w 71"/>
                    <a:gd name="T41" fmla="*/ 58 h 59"/>
                    <a:gd name="T42" fmla="*/ 71 w 71"/>
                    <a:gd name="T43" fmla="*/ 58 h 59"/>
                    <a:gd name="T44" fmla="*/ 60 w 71"/>
                    <a:gd name="T45" fmla="*/ 46 h 59"/>
                    <a:gd name="T46" fmla="*/ 44 w 71"/>
                    <a:gd name="T47" fmla="*/ 35 h 59"/>
                    <a:gd name="T48" fmla="*/ 38 w 71"/>
                    <a:gd name="T49" fmla="*/ 29 h 59"/>
                    <a:gd name="T50" fmla="*/ 36 w 71"/>
                    <a:gd name="T51" fmla="*/ 27 h 59"/>
                    <a:gd name="T52" fmla="*/ 26 w 71"/>
                    <a:gd name="T53" fmla="*/ 9 h 59"/>
                    <a:gd name="T54" fmla="*/ 22 w 71"/>
                    <a:gd name="T55" fmla="*/ 0 h 59"/>
                    <a:gd name="T56" fmla="*/ 22 w 71"/>
                    <a:gd name="T57" fmla="*/ 0 h 59"/>
                    <a:gd name="T58" fmla="*/ 21 w 71"/>
                    <a:gd name="T59" fmla="*/ 1 h 59"/>
                    <a:gd name="T60" fmla="*/ 19 w 71"/>
                    <a:gd name="T61" fmla="*/ 3 h 59"/>
                    <a:gd name="T62" fmla="*/ 18 w 71"/>
                    <a:gd name="T63" fmla="*/ 4 h 59"/>
                    <a:gd name="T64" fmla="*/ 17 w 71"/>
                    <a:gd name="T65" fmla="*/ 5 h 59"/>
                    <a:gd name="T66" fmla="*/ 16 w 71"/>
                    <a:gd name="T67" fmla="*/ 5 h 59"/>
                    <a:gd name="T68" fmla="*/ 14 w 71"/>
                    <a:gd name="T69" fmla="*/ 7 h 59"/>
                    <a:gd name="T70" fmla="*/ 13 w 71"/>
                    <a:gd name="T71" fmla="*/ 8 h 59"/>
                    <a:gd name="T72" fmla="*/ 10 w 71"/>
                    <a:gd name="T73" fmla="*/ 10 h 59"/>
                    <a:gd name="T74" fmla="*/ 7 w 71"/>
                    <a:gd name="T75" fmla="*/ 12 h 59"/>
                    <a:gd name="T76" fmla="*/ 2 w 71"/>
                    <a:gd name="T77" fmla="*/ 25 h 59"/>
                    <a:gd name="T78" fmla="*/ 2 w 71"/>
                    <a:gd name="T79" fmla="*/ 36 h 59"/>
                    <a:gd name="T80" fmla="*/ 2 w 71"/>
                    <a:gd name="T81" fmla="*/ 36 h 59"/>
                    <a:gd name="T82" fmla="*/ 2 w 71"/>
                    <a:gd name="T83" fmla="*/ 37 h 59"/>
                    <a:gd name="T84" fmla="*/ 2 w 71"/>
                    <a:gd name="T85" fmla="*/ 37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1" h="59">
                      <a:moveTo>
                        <a:pt x="2" y="37"/>
                      </a:moveTo>
                      <a:cubicBezTo>
                        <a:pt x="3" y="37"/>
                        <a:pt x="4" y="37"/>
                        <a:pt x="5" y="37"/>
                      </a:cubicBezTo>
                      <a:cubicBezTo>
                        <a:pt x="8" y="37"/>
                        <a:pt x="10" y="37"/>
                        <a:pt x="10" y="38"/>
                      </a:cubicBezTo>
                      <a:cubicBezTo>
                        <a:pt x="11" y="37"/>
                        <a:pt x="11" y="36"/>
                        <a:pt x="11" y="35"/>
                      </a:cubicBezTo>
                      <a:cubicBezTo>
                        <a:pt x="12" y="32"/>
                        <a:pt x="14" y="31"/>
                        <a:pt x="16" y="31"/>
                      </a:cubicBezTo>
                      <a:cubicBezTo>
                        <a:pt x="17" y="31"/>
                        <a:pt x="18" y="32"/>
                        <a:pt x="20" y="33"/>
                      </a:cubicBezTo>
                      <a:cubicBezTo>
                        <a:pt x="20" y="34"/>
                        <a:pt x="21" y="34"/>
                        <a:pt x="21" y="34"/>
                      </a:cubicBezTo>
                      <a:cubicBezTo>
                        <a:pt x="22" y="36"/>
                        <a:pt x="23" y="36"/>
                        <a:pt x="24" y="36"/>
                      </a:cubicBezTo>
                      <a:cubicBezTo>
                        <a:pt x="28" y="34"/>
                        <a:pt x="30" y="35"/>
                        <a:pt x="30" y="35"/>
                      </a:cubicBezTo>
                      <a:cubicBezTo>
                        <a:pt x="31" y="35"/>
                        <a:pt x="31" y="35"/>
                        <a:pt x="31" y="36"/>
                      </a:cubicBezTo>
                      <a:cubicBezTo>
                        <a:pt x="31" y="36"/>
                        <a:pt x="31" y="36"/>
                        <a:pt x="33" y="36"/>
                      </a:cubicBezTo>
                      <a:cubicBezTo>
                        <a:pt x="34" y="36"/>
                        <a:pt x="35" y="36"/>
                        <a:pt x="36" y="36"/>
                      </a:cubicBezTo>
                      <a:cubicBezTo>
                        <a:pt x="39" y="35"/>
                        <a:pt x="41" y="35"/>
                        <a:pt x="42" y="35"/>
                      </a:cubicBezTo>
                      <a:cubicBezTo>
                        <a:pt x="43" y="36"/>
                        <a:pt x="45" y="36"/>
                        <a:pt x="67" y="59"/>
                      </a:cubicBezTo>
                      <a:cubicBezTo>
                        <a:pt x="67" y="59"/>
                        <a:pt x="67" y="59"/>
                        <a:pt x="67" y="59"/>
                      </a:cubicBezTo>
                      <a:cubicBezTo>
                        <a:pt x="67" y="59"/>
                        <a:pt x="67" y="59"/>
                        <a:pt x="68" y="59"/>
                      </a:cubicBezTo>
                      <a:cubicBezTo>
                        <a:pt x="68" y="59"/>
                        <a:pt x="68" y="59"/>
                        <a:pt x="68" y="59"/>
                      </a:cubicBezTo>
                      <a:cubicBezTo>
                        <a:pt x="69" y="59"/>
                        <a:pt x="69" y="59"/>
                        <a:pt x="69" y="59"/>
                      </a:cubicBezTo>
                      <a:cubicBezTo>
                        <a:pt x="69" y="59"/>
                        <a:pt x="69" y="59"/>
                        <a:pt x="70" y="59"/>
                      </a:cubicBezTo>
                      <a:cubicBezTo>
                        <a:pt x="70" y="59"/>
                        <a:pt x="70" y="59"/>
                        <a:pt x="70" y="59"/>
                      </a:cubicBezTo>
                      <a:cubicBezTo>
                        <a:pt x="70" y="58"/>
                        <a:pt x="70" y="58"/>
                        <a:pt x="70" y="58"/>
                      </a:cubicBezTo>
                      <a:cubicBezTo>
                        <a:pt x="70" y="58"/>
                        <a:pt x="70" y="58"/>
                        <a:pt x="71" y="58"/>
                      </a:cubicBezTo>
                      <a:cubicBezTo>
                        <a:pt x="67" y="55"/>
                        <a:pt x="64" y="51"/>
                        <a:pt x="60" y="46"/>
                      </a:cubicBezTo>
                      <a:cubicBezTo>
                        <a:pt x="54" y="38"/>
                        <a:pt x="47" y="35"/>
                        <a:pt x="44" y="35"/>
                      </a:cubicBezTo>
                      <a:cubicBezTo>
                        <a:pt x="40" y="35"/>
                        <a:pt x="39" y="32"/>
                        <a:pt x="38" y="29"/>
                      </a:cubicBezTo>
                      <a:cubicBezTo>
                        <a:pt x="37" y="29"/>
                        <a:pt x="37" y="28"/>
                        <a:pt x="36" y="27"/>
                      </a:cubicBezTo>
                      <a:cubicBezTo>
                        <a:pt x="32" y="27"/>
                        <a:pt x="27" y="15"/>
                        <a:pt x="26" y="9"/>
                      </a:cubicBezTo>
                      <a:cubicBezTo>
                        <a:pt x="26" y="7"/>
                        <a:pt x="25" y="3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0" y="2"/>
                        <a:pt x="20" y="2"/>
                        <a:pt x="19" y="3"/>
                      </a:cubicBezTo>
                      <a:cubicBezTo>
                        <a:pt x="19" y="3"/>
                        <a:pt x="19" y="3"/>
                        <a:pt x="18" y="4"/>
                      </a:cubicBezTo>
                      <a:cubicBezTo>
                        <a:pt x="18" y="4"/>
                        <a:pt x="17" y="5"/>
                        <a:pt x="17" y="5"/>
                      </a:cubicBezTo>
                      <a:cubicBezTo>
                        <a:pt x="17" y="5"/>
                        <a:pt x="16" y="5"/>
                        <a:pt x="16" y="5"/>
                      </a:cubicBezTo>
                      <a:cubicBezTo>
                        <a:pt x="16" y="6"/>
                        <a:pt x="15" y="6"/>
                        <a:pt x="14" y="7"/>
                      </a:cubicBezTo>
                      <a:cubicBezTo>
                        <a:pt x="14" y="7"/>
                        <a:pt x="13" y="7"/>
                        <a:pt x="13" y="8"/>
                      </a:cubicBezTo>
                      <a:cubicBezTo>
                        <a:pt x="12" y="9"/>
                        <a:pt x="11" y="9"/>
                        <a:pt x="10" y="10"/>
                      </a:cubicBezTo>
                      <a:cubicBezTo>
                        <a:pt x="7" y="11"/>
                        <a:pt x="7" y="12"/>
                        <a:pt x="7" y="12"/>
                      </a:cubicBezTo>
                      <a:cubicBezTo>
                        <a:pt x="8" y="16"/>
                        <a:pt x="6" y="20"/>
                        <a:pt x="2" y="25"/>
                      </a:cubicBezTo>
                      <a:cubicBezTo>
                        <a:pt x="0" y="28"/>
                        <a:pt x="1" y="32"/>
                        <a:pt x="2" y="36"/>
                      </a:cubicBez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2" y="37"/>
                        <a:pt x="2" y="37"/>
                        <a:pt x="2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81" name="Freeform 1650">
                  <a:extLst>
                    <a:ext uri="{FF2B5EF4-FFF2-40B4-BE49-F238E27FC236}">
                      <a16:creationId xmlns:a16="http://schemas.microsoft.com/office/drawing/2014/main" id="{E8F05DEA-4F09-D545-A2ED-CAA47BE9B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2" y="2782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82" name="Freeform 1651">
                  <a:extLst>
                    <a:ext uri="{FF2B5EF4-FFF2-40B4-BE49-F238E27FC236}">
                      <a16:creationId xmlns:a16="http://schemas.microsoft.com/office/drawing/2014/main" id="{7AF2439B-1B9C-C247-808C-1150762E3D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0" y="278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83" name="Freeform 1652">
                  <a:extLst>
                    <a:ext uri="{FF2B5EF4-FFF2-40B4-BE49-F238E27FC236}">
                      <a16:creationId xmlns:a16="http://schemas.microsoft.com/office/drawing/2014/main" id="{308377BA-CE01-AE49-8339-1CB922CD6E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5" y="277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84" name="Freeform 1653">
                  <a:extLst>
                    <a:ext uri="{FF2B5EF4-FFF2-40B4-BE49-F238E27FC236}">
                      <a16:creationId xmlns:a16="http://schemas.microsoft.com/office/drawing/2014/main" id="{D17EEB9C-9D41-B441-8E86-B4C89BA75D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5" y="2803"/>
                  <a:ext cx="2" cy="10"/>
                </a:xfrm>
                <a:custGeom>
                  <a:avLst/>
                  <a:gdLst>
                    <a:gd name="T0" fmla="*/ 2 w 2"/>
                    <a:gd name="T1" fmla="*/ 0 h 11"/>
                    <a:gd name="T2" fmla="*/ 2 w 2"/>
                    <a:gd name="T3" fmla="*/ 11 h 11"/>
                    <a:gd name="T4" fmla="*/ 2 w 2"/>
                    <a:gd name="T5" fmla="*/ 11 h 11"/>
                    <a:gd name="T6" fmla="*/ 2 w 2"/>
                    <a:gd name="T7" fmla="*/ 11 h 11"/>
                    <a:gd name="T8" fmla="*/ 2 w 2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1">
                      <a:moveTo>
                        <a:pt x="2" y="0"/>
                      </a:moveTo>
                      <a:cubicBezTo>
                        <a:pt x="0" y="3"/>
                        <a:pt x="1" y="7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7"/>
                        <a:pt x="0" y="3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85" name="Freeform 1654">
                  <a:extLst>
                    <a:ext uri="{FF2B5EF4-FFF2-40B4-BE49-F238E27FC236}">
                      <a16:creationId xmlns:a16="http://schemas.microsoft.com/office/drawing/2014/main" id="{EF354A0A-EF5F-5747-AC79-FFF587322E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1" y="283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86" name="Freeform 1655">
                  <a:extLst>
                    <a:ext uri="{FF2B5EF4-FFF2-40B4-BE49-F238E27FC236}">
                      <a16:creationId xmlns:a16="http://schemas.microsoft.com/office/drawing/2014/main" id="{02903EA9-C6AD-7341-9FD5-3846460DAC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2" y="283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87" name="Freeform 1656">
                  <a:extLst>
                    <a:ext uri="{FF2B5EF4-FFF2-40B4-BE49-F238E27FC236}">
                      <a16:creationId xmlns:a16="http://schemas.microsoft.com/office/drawing/2014/main" id="{59DF8DA3-AFCA-5D49-AE9D-AC5EEAA8D6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9" y="283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88" name="Freeform 1657">
                  <a:extLst>
                    <a:ext uri="{FF2B5EF4-FFF2-40B4-BE49-F238E27FC236}">
                      <a16:creationId xmlns:a16="http://schemas.microsoft.com/office/drawing/2014/main" id="{ED8CA750-8CFC-C545-B765-0F07FB6CB9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283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89" name="Freeform 1658">
                  <a:extLst>
                    <a:ext uri="{FF2B5EF4-FFF2-40B4-BE49-F238E27FC236}">
                      <a16:creationId xmlns:a16="http://schemas.microsoft.com/office/drawing/2014/main" id="{18FDF06A-790A-F244-975C-9D1F0315FD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8" y="2812"/>
                  <a:ext cx="156" cy="122"/>
                </a:xfrm>
                <a:custGeom>
                  <a:avLst/>
                  <a:gdLst>
                    <a:gd name="T0" fmla="*/ 41 w 163"/>
                    <a:gd name="T1" fmla="*/ 8 h 127"/>
                    <a:gd name="T2" fmla="*/ 40 w 163"/>
                    <a:gd name="T3" fmla="*/ 11 h 127"/>
                    <a:gd name="T4" fmla="*/ 38 w 163"/>
                    <a:gd name="T5" fmla="*/ 14 h 127"/>
                    <a:gd name="T6" fmla="*/ 30 w 163"/>
                    <a:gd name="T7" fmla="*/ 25 h 127"/>
                    <a:gd name="T8" fmla="*/ 25 w 163"/>
                    <a:gd name="T9" fmla="*/ 33 h 127"/>
                    <a:gd name="T10" fmla="*/ 21 w 163"/>
                    <a:gd name="T11" fmla="*/ 44 h 127"/>
                    <a:gd name="T12" fmla="*/ 17 w 163"/>
                    <a:gd name="T13" fmla="*/ 47 h 127"/>
                    <a:gd name="T14" fmla="*/ 13 w 163"/>
                    <a:gd name="T15" fmla="*/ 58 h 127"/>
                    <a:gd name="T16" fmla="*/ 7 w 163"/>
                    <a:gd name="T17" fmla="*/ 72 h 127"/>
                    <a:gd name="T18" fmla="*/ 3 w 163"/>
                    <a:gd name="T19" fmla="*/ 73 h 127"/>
                    <a:gd name="T20" fmla="*/ 0 w 163"/>
                    <a:gd name="T21" fmla="*/ 78 h 127"/>
                    <a:gd name="T22" fmla="*/ 11 w 163"/>
                    <a:gd name="T23" fmla="*/ 84 h 127"/>
                    <a:gd name="T24" fmla="*/ 21 w 163"/>
                    <a:gd name="T25" fmla="*/ 96 h 127"/>
                    <a:gd name="T26" fmla="*/ 32 w 163"/>
                    <a:gd name="T27" fmla="*/ 104 h 127"/>
                    <a:gd name="T28" fmla="*/ 32 w 163"/>
                    <a:gd name="T29" fmla="*/ 111 h 127"/>
                    <a:gd name="T30" fmla="*/ 31 w 163"/>
                    <a:gd name="T31" fmla="*/ 114 h 127"/>
                    <a:gd name="T32" fmla="*/ 33 w 163"/>
                    <a:gd name="T33" fmla="*/ 114 h 127"/>
                    <a:gd name="T34" fmla="*/ 34 w 163"/>
                    <a:gd name="T35" fmla="*/ 115 h 127"/>
                    <a:gd name="T36" fmla="*/ 46 w 163"/>
                    <a:gd name="T37" fmla="*/ 117 h 127"/>
                    <a:gd name="T38" fmla="*/ 71 w 163"/>
                    <a:gd name="T39" fmla="*/ 127 h 127"/>
                    <a:gd name="T40" fmla="*/ 77 w 163"/>
                    <a:gd name="T41" fmla="*/ 121 h 127"/>
                    <a:gd name="T42" fmla="*/ 89 w 163"/>
                    <a:gd name="T43" fmla="*/ 120 h 127"/>
                    <a:gd name="T44" fmla="*/ 98 w 163"/>
                    <a:gd name="T45" fmla="*/ 120 h 127"/>
                    <a:gd name="T46" fmla="*/ 98 w 163"/>
                    <a:gd name="T47" fmla="*/ 119 h 127"/>
                    <a:gd name="T48" fmla="*/ 103 w 163"/>
                    <a:gd name="T49" fmla="*/ 118 h 127"/>
                    <a:gd name="T50" fmla="*/ 106 w 163"/>
                    <a:gd name="T51" fmla="*/ 118 h 127"/>
                    <a:gd name="T52" fmla="*/ 108 w 163"/>
                    <a:gd name="T53" fmla="*/ 118 h 127"/>
                    <a:gd name="T54" fmla="*/ 123 w 163"/>
                    <a:gd name="T55" fmla="*/ 110 h 127"/>
                    <a:gd name="T56" fmla="*/ 134 w 163"/>
                    <a:gd name="T57" fmla="*/ 109 h 127"/>
                    <a:gd name="T58" fmla="*/ 161 w 163"/>
                    <a:gd name="T59" fmla="*/ 79 h 127"/>
                    <a:gd name="T60" fmla="*/ 122 w 163"/>
                    <a:gd name="T61" fmla="*/ 68 h 127"/>
                    <a:gd name="T62" fmla="*/ 115 w 163"/>
                    <a:gd name="T63" fmla="*/ 61 h 127"/>
                    <a:gd name="T64" fmla="*/ 106 w 163"/>
                    <a:gd name="T65" fmla="*/ 49 h 127"/>
                    <a:gd name="T66" fmla="*/ 107 w 163"/>
                    <a:gd name="T67" fmla="*/ 47 h 127"/>
                    <a:gd name="T68" fmla="*/ 107 w 163"/>
                    <a:gd name="T69" fmla="*/ 46 h 127"/>
                    <a:gd name="T70" fmla="*/ 108 w 163"/>
                    <a:gd name="T71" fmla="*/ 45 h 127"/>
                    <a:gd name="T72" fmla="*/ 107 w 163"/>
                    <a:gd name="T73" fmla="*/ 45 h 127"/>
                    <a:gd name="T74" fmla="*/ 106 w 163"/>
                    <a:gd name="T75" fmla="*/ 44 h 127"/>
                    <a:gd name="T76" fmla="*/ 101 w 163"/>
                    <a:gd name="T77" fmla="*/ 46 h 127"/>
                    <a:gd name="T78" fmla="*/ 97 w 163"/>
                    <a:gd name="T79" fmla="*/ 32 h 127"/>
                    <a:gd name="T80" fmla="*/ 99 w 163"/>
                    <a:gd name="T81" fmla="*/ 31 h 127"/>
                    <a:gd name="T82" fmla="*/ 100 w 163"/>
                    <a:gd name="T83" fmla="*/ 29 h 127"/>
                    <a:gd name="T84" fmla="*/ 102 w 163"/>
                    <a:gd name="T85" fmla="*/ 27 h 127"/>
                    <a:gd name="T86" fmla="*/ 91 w 163"/>
                    <a:gd name="T87" fmla="*/ 15 h 127"/>
                    <a:gd name="T88" fmla="*/ 88 w 163"/>
                    <a:gd name="T89" fmla="*/ 12 h 127"/>
                    <a:gd name="T90" fmla="*/ 85 w 163"/>
                    <a:gd name="T91" fmla="*/ 9 h 127"/>
                    <a:gd name="T92" fmla="*/ 83 w 163"/>
                    <a:gd name="T93" fmla="*/ 7 h 127"/>
                    <a:gd name="T94" fmla="*/ 80 w 163"/>
                    <a:gd name="T95" fmla="*/ 4 h 127"/>
                    <a:gd name="T96" fmla="*/ 76 w 163"/>
                    <a:gd name="T97" fmla="*/ 5 h 127"/>
                    <a:gd name="T98" fmla="*/ 69 w 163"/>
                    <a:gd name="T99" fmla="*/ 4 h 127"/>
                    <a:gd name="T100" fmla="*/ 65 w 163"/>
                    <a:gd name="T101" fmla="*/ 4 h 127"/>
                    <a:gd name="T102" fmla="*/ 57 w 163"/>
                    <a:gd name="T103" fmla="*/ 2 h 127"/>
                    <a:gd name="T104" fmla="*/ 55 w 163"/>
                    <a:gd name="T105" fmla="*/ 0 h 127"/>
                    <a:gd name="T106" fmla="*/ 54 w 163"/>
                    <a:gd name="T107" fmla="*/ 3 h 127"/>
                    <a:gd name="T108" fmla="*/ 47 w 163"/>
                    <a:gd name="T109" fmla="*/ 6 h 127"/>
                    <a:gd name="T110" fmla="*/ 41 w 163"/>
                    <a:gd name="T111" fmla="*/ 6 h 127"/>
                    <a:gd name="T112" fmla="*/ 41 w 163"/>
                    <a:gd name="T113" fmla="*/ 6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63" h="127">
                      <a:moveTo>
                        <a:pt x="41" y="8"/>
                      </a:move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41" y="9"/>
                        <a:pt x="40" y="9"/>
                        <a:pt x="40" y="10"/>
                      </a:cubicBezTo>
                      <a:cubicBezTo>
                        <a:pt x="40" y="10"/>
                        <a:pt x="40" y="11"/>
                        <a:pt x="40" y="11"/>
                      </a:cubicBezTo>
                      <a:cubicBezTo>
                        <a:pt x="40" y="11"/>
                        <a:pt x="40" y="12"/>
                        <a:pt x="39" y="12"/>
                      </a:cubicBezTo>
                      <a:cubicBezTo>
                        <a:pt x="39" y="13"/>
                        <a:pt x="39" y="13"/>
                        <a:pt x="38" y="14"/>
                      </a:cubicBezTo>
                      <a:cubicBezTo>
                        <a:pt x="38" y="15"/>
                        <a:pt x="37" y="17"/>
                        <a:pt x="37" y="17"/>
                      </a:cubicBezTo>
                      <a:cubicBezTo>
                        <a:pt x="37" y="21"/>
                        <a:pt x="33" y="25"/>
                        <a:pt x="30" y="25"/>
                      </a:cubicBezTo>
                      <a:cubicBezTo>
                        <a:pt x="30" y="25"/>
                        <a:pt x="29" y="27"/>
                        <a:pt x="28" y="28"/>
                      </a:cubicBezTo>
                      <a:cubicBezTo>
                        <a:pt x="27" y="30"/>
                        <a:pt x="26" y="31"/>
                        <a:pt x="25" y="33"/>
                      </a:cubicBezTo>
                      <a:cubicBezTo>
                        <a:pt x="24" y="34"/>
                        <a:pt x="24" y="35"/>
                        <a:pt x="23" y="37"/>
                      </a:cubicBezTo>
                      <a:cubicBezTo>
                        <a:pt x="23" y="40"/>
                        <a:pt x="23" y="42"/>
                        <a:pt x="21" y="44"/>
                      </a:cubicBezTo>
                      <a:cubicBezTo>
                        <a:pt x="20" y="45"/>
                        <a:pt x="19" y="45"/>
                        <a:pt x="18" y="46"/>
                      </a:cubicBezTo>
                      <a:cubicBezTo>
                        <a:pt x="17" y="46"/>
                        <a:pt x="17" y="46"/>
                        <a:pt x="17" y="47"/>
                      </a:cubicBezTo>
                      <a:cubicBezTo>
                        <a:pt x="18" y="49"/>
                        <a:pt x="17" y="51"/>
                        <a:pt x="15" y="53"/>
                      </a:cubicBezTo>
                      <a:cubicBezTo>
                        <a:pt x="14" y="55"/>
                        <a:pt x="13" y="56"/>
                        <a:pt x="13" y="58"/>
                      </a:cubicBezTo>
                      <a:cubicBezTo>
                        <a:pt x="13" y="58"/>
                        <a:pt x="13" y="70"/>
                        <a:pt x="11" y="72"/>
                      </a:cubicBezTo>
                      <a:cubicBezTo>
                        <a:pt x="10" y="73"/>
                        <a:pt x="9" y="73"/>
                        <a:pt x="7" y="72"/>
                      </a:cubicBezTo>
                      <a:cubicBezTo>
                        <a:pt x="7" y="72"/>
                        <a:pt x="6" y="72"/>
                        <a:pt x="5" y="72"/>
                      </a:cubicBezTo>
                      <a:cubicBezTo>
                        <a:pt x="3" y="72"/>
                        <a:pt x="3" y="73"/>
                        <a:pt x="3" y="73"/>
                      </a:cubicBezTo>
                      <a:cubicBezTo>
                        <a:pt x="3" y="75"/>
                        <a:pt x="2" y="76"/>
                        <a:pt x="1" y="77"/>
                      </a:cubicBezTo>
                      <a:cubicBezTo>
                        <a:pt x="1" y="77"/>
                        <a:pt x="0" y="78"/>
                        <a:pt x="0" y="78"/>
                      </a:cubicBezTo>
                      <a:cubicBezTo>
                        <a:pt x="1" y="78"/>
                        <a:pt x="3" y="79"/>
                        <a:pt x="4" y="79"/>
                      </a:cubicBezTo>
                      <a:cubicBezTo>
                        <a:pt x="7" y="80"/>
                        <a:pt x="10" y="81"/>
                        <a:pt x="11" y="84"/>
                      </a:cubicBezTo>
                      <a:cubicBezTo>
                        <a:pt x="12" y="85"/>
                        <a:pt x="13" y="86"/>
                        <a:pt x="14" y="88"/>
                      </a:cubicBezTo>
                      <a:cubicBezTo>
                        <a:pt x="17" y="90"/>
                        <a:pt x="19" y="93"/>
                        <a:pt x="21" y="96"/>
                      </a:cubicBezTo>
                      <a:cubicBezTo>
                        <a:pt x="23" y="101"/>
                        <a:pt x="27" y="103"/>
                        <a:pt x="29" y="103"/>
                      </a:cubicBezTo>
                      <a:cubicBezTo>
                        <a:pt x="30" y="103"/>
                        <a:pt x="31" y="104"/>
                        <a:pt x="32" y="104"/>
                      </a:cubicBezTo>
                      <a:cubicBezTo>
                        <a:pt x="32" y="105"/>
                        <a:pt x="32" y="106"/>
                        <a:pt x="32" y="107"/>
                      </a:cubicBezTo>
                      <a:cubicBezTo>
                        <a:pt x="32" y="108"/>
                        <a:pt x="32" y="109"/>
                        <a:pt x="32" y="111"/>
                      </a:cubicBezTo>
                      <a:cubicBezTo>
                        <a:pt x="32" y="112"/>
                        <a:pt x="32" y="112"/>
                        <a:pt x="32" y="113"/>
                      </a:cubicBezTo>
                      <a:cubicBezTo>
                        <a:pt x="31" y="113"/>
                        <a:pt x="31" y="114"/>
                        <a:pt x="31" y="114"/>
                      </a:cubicBezTo>
                      <a:cubicBezTo>
                        <a:pt x="32" y="114"/>
                        <a:pt x="32" y="114"/>
                        <a:pt x="32" y="114"/>
                      </a:cubicBezTo>
                      <a:cubicBezTo>
                        <a:pt x="33" y="114"/>
                        <a:pt x="33" y="114"/>
                        <a:pt x="33" y="114"/>
                      </a:cubicBezTo>
                      <a:cubicBezTo>
                        <a:pt x="33" y="114"/>
                        <a:pt x="33" y="115"/>
                        <a:pt x="33" y="115"/>
                      </a:cubicBezTo>
                      <a:cubicBezTo>
                        <a:pt x="34" y="115"/>
                        <a:pt x="34" y="115"/>
                        <a:pt x="34" y="115"/>
                      </a:cubicBezTo>
                      <a:cubicBezTo>
                        <a:pt x="34" y="115"/>
                        <a:pt x="36" y="115"/>
                        <a:pt x="37" y="115"/>
                      </a:cubicBezTo>
                      <a:cubicBezTo>
                        <a:pt x="40" y="115"/>
                        <a:pt x="44" y="116"/>
                        <a:pt x="46" y="117"/>
                      </a:cubicBezTo>
                      <a:cubicBezTo>
                        <a:pt x="48" y="120"/>
                        <a:pt x="56" y="124"/>
                        <a:pt x="57" y="124"/>
                      </a:cubicBezTo>
                      <a:cubicBezTo>
                        <a:pt x="59" y="124"/>
                        <a:pt x="68" y="125"/>
                        <a:pt x="71" y="127"/>
                      </a:cubicBezTo>
                      <a:cubicBezTo>
                        <a:pt x="71" y="126"/>
                        <a:pt x="72" y="126"/>
                        <a:pt x="72" y="125"/>
                      </a:cubicBezTo>
                      <a:cubicBezTo>
                        <a:pt x="73" y="124"/>
                        <a:pt x="75" y="122"/>
                        <a:pt x="77" y="121"/>
                      </a:cubicBezTo>
                      <a:cubicBezTo>
                        <a:pt x="80" y="119"/>
                        <a:pt x="83" y="118"/>
                        <a:pt x="86" y="118"/>
                      </a:cubicBezTo>
                      <a:cubicBezTo>
                        <a:pt x="88" y="118"/>
                        <a:pt x="89" y="119"/>
                        <a:pt x="89" y="120"/>
                      </a:cubicBezTo>
                      <a:cubicBezTo>
                        <a:pt x="90" y="121"/>
                        <a:pt x="91" y="122"/>
                        <a:pt x="92" y="121"/>
                      </a:cubicBezTo>
                      <a:cubicBezTo>
                        <a:pt x="93" y="121"/>
                        <a:pt x="96" y="120"/>
                        <a:pt x="98" y="120"/>
                      </a:cubicBezTo>
                      <a:cubicBezTo>
                        <a:pt x="98" y="120"/>
                        <a:pt x="98" y="120"/>
                        <a:pt x="98" y="120"/>
                      </a:cubicBezTo>
                      <a:cubicBezTo>
                        <a:pt x="98" y="119"/>
                        <a:pt x="98" y="119"/>
                        <a:pt x="98" y="119"/>
                      </a:cubicBezTo>
                      <a:cubicBezTo>
                        <a:pt x="98" y="119"/>
                        <a:pt x="98" y="119"/>
                        <a:pt x="98" y="119"/>
                      </a:cubicBezTo>
                      <a:cubicBezTo>
                        <a:pt x="103" y="118"/>
                        <a:pt x="103" y="118"/>
                        <a:pt x="103" y="118"/>
                      </a:cubicBezTo>
                      <a:cubicBezTo>
                        <a:pt x="103" y="118"/>
                        <a:pt x="103" y="118"/>
                        <a:pt x="103" y="118"/>
                      </a:cubicBezTo>
                      <a:cubicBezTo>
                        <a:pt x="104" y="118"/>
                        <a:pt x="105" y="118"/>
                        <a:pt x="106" y="118"/>
                      </a:cubicBezTo>
                      <a:cubicBezTo>
                        <a:pt x="106" y="118"/>
                        <a:pt x="107" y="118"/>
                        <a:pt x="108" y="118"/>
                      </a:cubicBezTo>
                      <a:cubicBezTo>
                        <a:pt x="108" y="118"/>
                        <a:pt x="108" y="118"/>
                        <a:pt x="108" y="118"/>
                      </a:cubicBezTo>
                      <a:cubicBezTo>
                        <a:pt x="108" y="118"/>
                        <a:pt x="109" y="117"/>
                        <a:pt x="110" y="116"/>
                      </a:cubicBezTo>
                      <a:cubicBezTo>
                        <a:pt x="113" y="114"/>
                        <a:pt x="117" y="110"/>
                        <a:pt x="123" y="110"/>
                      </a:cubicBezTo>
                      <a:cubicBezTo>
                        <a:pt x="124" y="110"/>
                        <a:pt x="126" y="110"/>
                        <a:pt x="127" y="110"/>
                      </a:cubicBezTo>
                      <a:cubicBezTo>
                        <a:pt x="130" y="110"/>
                        <a:pt x="132" y="111"/>
                        <a:pt x="134" y="109"/>
                      </a:cubicBezTo>
                      <a:cubicBezTo>
                        <a:pt x="136" y="106"/>
                        <a:pt x="157" y="85"/>
                        <a:pt x="163" y="79"/>
                      </a:cubicBezTo>
                      <a:cubicBezTo>
                        <a:pt x="162" y="79"/>
                        <a:pt x="162" y="79"/>
                        <a:pt x="161" y="79"/>
                      </a:cubicBezTo>
                      <a:cubicBezTo>
                        <a:pt x="159" y="79"/>
                        <a:pt x="154" y="79"/>
                        <a:pt x="145" y="76"/>
                      </a:cubicBezTo>
                      <a:cubicBezTo>
                        <a:pt x="137" y="73"/>
                        <a:pt x="125" y="68"/>
                        <a:pt x="122" y="68"/>
                      </a:cubicBezTo>
                      <a:cubicBezTo>
                        <a:pt x="121" y="67"/>
                        <a:pt x="119" y="66"/>
                        <a:pt x="117" y="64"/>
                      </a:cubicBezTo>
                      <a:cubicBezTo>
                        <a:pt x="116" y="63"/>
                        <a:pt x="115" y="61"/>
                        <a:pt x="115" y="61"/>
                      </a:cubicBezTo>
                      <a:cubicBezTo>
                        <a:pt x="111" y="59"/>
                        <a:pt x="107" y="51"/>
                        <a:pt x="107" y="50"/>
                      </a:cubicBezTo>
                      <a:cubicBezTo>
                        <a:pt x="106" y="49"/>
                        <a:pt x="106" y="49"/>
                        <a:pt x="106" y="49"/>
                      </a:cubicBezTo>
                      <a:cubicBezTo>
                        <a:pt x="106" y="49"/>
                        <a:pt x="106" y="49"/>
                        <a:pt x="106" y="49"/>
                      </a:cubicBezTo>
                      <a:cubicBezTo>
                        <a:pt x="106" y="48"/>
                        <a:pt x="106" y="48"/>
                        <a:pt x="107" y="47"/>
                      </a:cubicBezTo>
                      <a:cubicBezTo>
                        <a:pt x="107" y="47"/>
                        <a:pt x="107" y="47"/>
                        <a:pt x="107" y="47"/>
                      </a:cubicBezTo>
                      <a:cubicBezTo>
                        <a:pt x="107" y="47"/>
                        <a:pt x="107" y="46"/>
                        <a:pt x="107" y="46"/>
                      </a:cubicBezTo>
                      <a:cubicBezTo>
                        <a:pt x="107" y="46"/>
                        <a:pt x="107" y="45"/>
                        <a:pt x="107" y="45"/>
                      </a:cubicBezTo>
                      <a:cubicBezTo>
                        <a:pt x="107" y="45"/>
                        <a:pt x="107" y="45"/>
                        <a:pt x="108" y="45"/>
                      </a:cubicBezTo>
                      <a:cubicBezTo>
                        <a:pt x="107" y="45"/>
                        <a:pt x="107" y="45"/>
                        <a:pt x="107" y="45"/>
                      </a:cubicBezTo>
                      <a:cubicBezTo>
                        <a:pt x="107" y="45"/>
                        <a:pt x="107" y="45"/>
                        <a:pt x="107" y="45"/>
                      </a:cubicBezTo>
                      <a:cubicBezTo>
                        <a:pt x="107" y="45"/>
                        <a:pt x="107" y="44"/>
                        <a:pt x="107" y="44"/>
                      </a:cubicBezTo>
                      <a:cubicBezTo>
                        <a:pt x="106" y="44"/>
                        <a:pt x="106" y="44"/>
                        <a:pt x="106" y="44"/>
                      </a:cubicBezTo>
                      <a:cubicBezTo>
                        <a:pt x="106" y="44"/>
                        <a:pt x="106" y="44"/>
                        <a:pt x="106" y="45"/>
                      </a:cubicBezTo>
                      <a:cubicBezTo>
                        <a:pt x="104" y="46"/>
                        <a:pt x="102" y="46"/>
                        <a:pt x="101" y="46"/>
                      </a:cubicBezTo>
                      <a:cubicBezTo>
                        <a:pt x="98" y="46"/>
                        <a:pt x="97" y="45"/>
                        <a:pt x="97" y="44"/>
                      </a:cubicBezTo>
                      <a:cubicBezTo>
                        <a:pt x="96" y="43"/>
                        <a:pt x="94" y="36"/>
                        <a:pt x="97" y="32"/>
                      </a:cubicBezTo>
                      <a:cubicBezTo>
                        <a:pt x="98" y="32"/>
                        <a:pt x="98" y="31"/>
                        <a:pt x="99" y="31"/>
                      </a:cubicBezTo>
                      <a:cubicBezTo>
                        <a:pt x="99" y="31"/>
                        <a:pt x="99" y="31"/>
                        <a:pt x="99" y="31"/>
                      </a:cubicBezTo>
                      <a:cubicBezTo>
                        <a:pt x="99" y="30"/>
                        <a:pt x="100" y="30"/>
                        <a:pt x="100" y="29"/>
                      </a:cubicBezTo>
                      <a:cubicBezTo>
                        <a:pt x="100" y="29"/>
                        <a:pt x="100" y="29"/>
                        <a:pt x="100" y="29"/>
                      </a:cubicBezTo>
                      <a:cubicBezTo>
                        <a:pt x="101" y="28"/>
                        <a:pt x="101" y="27"/>
                        <a:pt x="101" y="27"/>
                      </a:cubicBezTo>
                      <a:cubicBezTo>
                        <a:pt x="101" y="27"/>
                        <a:pt x="101" y="27"/>
                        <a:pt x="102" y="27"/>
                      </a:cubicBezTo>
                      <a:cubicBezTo>
                        <a:pt x="102" y="26"/>
                        <a:pt x="102" y="26"/>
                        <a:pt x="102" y="26"/>
                      </a:cubicBezTo>
                      <a:cubicBezTo>
                        <a:pt x="98" y="22"/>
                        <a:pt x="95" y="18"/>
                        <a:pt x="91" y="15"/>
                      </a:cubicBezTo>
                      <a:cubicBezTo>
                        <a:pt x="91" y="15"/>
                        <a:pt x="91" y="15"/>
                        <a:pt x="91" y="15"/>
                      </a:cubicBezTo>
                      <a:cubicBezTo>
                        <a:pt x="90" y="14"/>
                        <a:pt x="89" y="13"/>
                        <a:pt x="88" y="12"/>
                      </a:cubicBezTo>
                      <a:cubicBezTo>
                        <a:pt x="88" y="12"/>
                        <a:pt x="88" y="12"/>
                        <a:pt x="88" y="12"/>
                      </a:cubicBezTo>
                      <a:cubicBezTo>
                        <a:pt x="87" y="11"/>
                        <a:pt x="86" y="10"/>
                        <a:pt x="85" y="9"/>
                      </a:cubicBezTo>
                      <a:cubicBezTo>
                        <a:pt x="85" y="9"/>
                        <a:pt x="85" y="9"/>
                        <a:pt x="85" y="9"/>
                      </a:cubicBezTo>
                      <a:cubicBezTo>
                        <a:pt x="84" y="8"/>
                        <a:pt x="84" y="7"/>
                        <a:pt x="83" y="7"/>
                      </a:cubicBezTo>
                      <a:cubicBezTo>
                        <a:pt x="83" y="7"/>
                        <a:pt x="83" y="7"/>
                        <a:pt x="83" y="7"/>
                      </a:cubicBezTo>
                      <a:cubicBezTo>
                        <a:pt x="81" y="5"/>
                        <a:pt x="80" y="5"/>
                        <a:pt x="80" y="4"/>
                      </a:cubicBezTo>
                      <a:cubicBezTo>
                        <a:pt x="80" y="4"/>
                        <a:pt x="80" y="4"/>
                        <a:pt x="79" y="4"/>
                      </a:cubicBezTo>
                      <a:cubicBezTo>
                        <a:pt x="78" y="4"/>
                        <a:pt x="77" y="4"/>
                        <a:pt x="76" y="5"/>
                      </a:cubicBezTo>
                      <a:cubicBezTo>
                        <a:pt x="74" y="5"/>
                        <a:pt x="73" y="5"/>
                        <a:pt x="72" y="5"/>
                      </a:cubicBezTo>
                      <a:cubicBezTo>
                        <a:pt x="70" y="5"/>
                        <a:pt x="69" y="5"/>
                        <a:pt x="69" y="4"/>
                      </a:cubicBezTo>
                      <a:cubicBezTo>
                        <a:pt x="68" y="4"/>
                        <a:pt x="68" y="4"/>
                        <a:pt x="67" y="4"/>
                      </a:cubicBezTo>
                      <a:cubicBezTo>
                        <a:pt x="67" y="4"/>
                        <a:pt x="67" y="4"/>
                        <a:pt x="65" y="4"/>
                      </a:cubicBezTo>
                      <a:cubicBezTo>
                        <a:pt x="64" y="5"/>
                        <a:pt x="63" y="5"/>
                        <a:pt x="62" y="5"/>
                      </a:cubicBezTo>
                      <a:cubicBezTo>
                        <a:pt x="60" y="5"/>
                        <a:pt x="58" y="3"/>
                        <a:pt x="57" y="2"/>
                      </a:cubicBezTo>
                      <a:cubicBezTo>
                        <a:pt x="57" y="2"/>
                        <a:pt x="56" y="2"/>
                        <a:pt x="56" y="1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4" y="1"/>
                        <a:pt x="54" y="2"/>
                      </a:cubicBezTo>
                      <a:cubicBezTo>
                        <a:pt x="54" y="2"/>
                        <a:pt x="54" y="2"/>
                        <a:pt x="54" y="3"/>
                      </a:cubicBezTo>
                      <a:cubicBezTo>
                        <a:pt x="53" y="5"/>
                        <a:pt x="52" y="7"/>
                        <a:pt x="50" y="7"/>
                      </a:cubicBezTo>
                      <a:cubicBezTo>
                        <a:pt x="49" y="7"/>
                        <a:pt x="48" y="7"/>
                        <a:pt x="47" y="6"/>
                      </a:cubicBezTo>
                      <a:cubicBezTo>
                        <a:pt x="47" y="6"/>
                        <a:pt x="47" y="6"/>
                        <a:pt x="44" y="6"/>
                      </a:cubicBezTo>
                      <a:cubicBezTo>
                        <a:pt x="43" y="6"/>
                        <a:pt x="42" y="6"/>
                        <a:pt x="41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1" y="7"/>
                        <a:pt x="41" y="7"/>
                        <a:pt x="4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90" name="Freeform 1659">
                  <a:extLst>
                    <a:ext uri="{FF2B5EF4-FFF2-40B4-BE49-F238E27FC236}">
                      <a16:creationId xmlns:a16="http://schemas.microsoft.com/office/drawing/2014/main" id="{691B6C82-A92D-DD48-BF74-73702C4AB3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285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91" name="Freeform 1660">
                  <a:extLst>
                    <a:ext uri="{FF2B5EF4-FFF2-40B4-BE49-F238E27FC236}">
                      <a16:creationId xmlns:a16="http://schemas.microsoft.com/office/drawing/2014/main" id="{34FEB308-D9D7-274F-95BF-487F46F640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9" y="285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92" name="Freeform 1661">
                  <a:extLst>
                    <a:ext uri="{FF2B5EF4-FFF2-40B4-BE49-F238E27FC236}">
                      <a16:creationId xmlns:a16="http://schemas.microsoft.com/office/drawing/2014/main" id="{1B332349-40DF-AB44-A38D-D2AF3311B9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285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93" name="Freeform 1662">
                  <a:extLst>
                    <a:ext uri="{FF2B5EF4-FFF2-40B4-BE49-F238E27FC236}">
                      <a16:creationId xmlns:a16="http://schemas.microsoft.com/office/drawing/2014/main" id="{0860D7C8-32D2-9D41-A867-9C0434255C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2" y="292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94" name="Freeform 1663">
                  <a:extLst>
                    <a:ext uri="{FF2B5EF4-FFF2-40B4-BE49-F238E27FC236}">
                      <a16:creationId xmlns:a16="http://schemas.microsoft.com/office/drawing/2014/main" id="{B9F74CFB-2F5A-9742-A54B-8046E78CDB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6" y="2820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95" name="Freeform 1664">
                  <a:extLst>
                    <a:ext uri="{FF2B5EF4-FFF2-40B4-BE49-F238E27FC236}">
                      <a16:creationId xmlns:a16="http://schemas.microsoft.com/office/drawing/2014/main" id="{13A440E7-1C41-1C4E-AB7F-69C52766EF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7" y="2920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96" name="Freeform 1665">
                  <a:extLst>
                    <a:ext uri="{FF2B5EF4-FFF2-40B4-BE49-F238E27FC236}">
                      <a16:creationId xmlns:a16="http://schemas.microsoft.com/office/drawing/2014/main" id="{F245FC32-BD45-234C-AF69-C999490740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8" y="2915"/>
                  <a:ext cx="0" cy="3"/>
                </a:xfrm>
                <a:custGeom>
                  <a:avLst/>
                  <a:gdLst>
                    <a:gd name="T0" fmla="*/ 0 h 4"/>
                    <a:gd name="T1" fmla="*/ 4 h 4"/>
                    <a:gd name="T2" fmla="*/ 0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cubicBezTo>
                        <a:pt x="0" y="1"/>
                        <a:pt x="0" y="2"/>
                        <a:pt x="0" y="4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97" name="Freeform 1666">
                  <a:extLst>
                    <a:ext uri="{FF2B5EF4-FFF2-40B4-BE49-F238E27FC236}">
                      <a16:creationId xmlns:a16="http://schemas.microsoft.com/office/drawing/2014/main" id="{8AFD9092-2248-7641-920F-15C541B705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5" y="282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98" name="Freeform 1667">
                  <a:extLst>
                    <a:ext uri="{FF2B5EF4-FFF2-40B4-BE49-F238E27FC236}">
                      <a16:creationId xmlns:a16="http://schemas.microsoft.com/office/drawing/2014/main" id="{C138D72D-39A2-5145-9FEC-3C91CDE646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" y="2818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99" name="Freeform 1668">
                  <a:extLst>
                    <a:ext uri="{FF2B5EF4-FFF2-40B4-BE49-F238E27FC236}">
                      <a16:creationId xmlns:a16="http://schemas.microsoft.com/office/drawing/2014/main" id="{18C4333C-9BCD-E847-8B0B-4E45921BB8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5" y="2837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00" name="Freeform 1669">
                  <a:extLst>
                    <a:ext uri="{FF2B5EF4-FFF2-40B4-BE49-F238E27FC236}">
                      <a16:creationId xmlns:a16="http://schemas.microsoft.com/office/drawing/2014/main" id="{72E072F8-5DF4-F44C-8C97-7BCC1819F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2" y="2840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01" name="Freeform 1670">
                  <a:extLst>
                    <a:ext uri="{FF2B5EF4-FFF2-40B4-BE49-F238E27FC236}">
                      <a16:creationId xmlns:a16="http://schemas.microsoft.com/office/drawing/2014/main" id="{9FF96E6C-8614-274C-A77D-A4F782EF07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285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02" name="Freeform 1671">
                  <a:extLst>
                    <a:ext uri="{FF2B5EF4-FFF2-40B4-BE49-F238E27FC236}">
                      <a16:creationId xmlns:a16="http://schemas.microsoft.com/office/drawing/2014/main" id="{E064A15B-B843-A641-AD92-F8C7E420F5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285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03" name="Freeform 1672">
                  <a:extLst>
                    <a:ext uri="{FF2B5EF4-FFF2-40B4-BE49-F238E27FC236}">
                      <a16:creationId xmlns:a16="http://schemas.microsoft.com/office/drawing/2014/main" id="{91A6E37B-4B96-904D-B243-FA26D670CA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1" y="2842"/>
                  <a:ext cx="1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04" name="Freeform 1673">
                  <a:extLst>
                    <a:ext uri="{FF2B5EF4-FFF2-40B4-BE49-F238E27FC236}">
                      <a16:creationId xmlns:a16="http://schemas.microsoft.com/office/drawing/2014/main" id="{F27E1C78-24A6-AC46-8A4B-DB65969E4F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3" y="2838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05" name="Freeform 1674">
                  <a:extLst>
                    <a:ext uri="{FF2B5EF4-FFF2-40B4-BE49-F238E27FC236}">
                      <a16:creationId xmlns:a16="http://schemas.microsoft.com/office/drawing/2014/main" id="{DC9D11F8-5B70-374F-B1B6-39EFFFC0DF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7" y="281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06" name="Freeform 1675">
                  <a:extLst>
                    <a:ext uri="{FF2B5EF4-FFF2-40B4-BE49-F238E27FC236}">
                      <a16:creationId xmlns:a16="http://schemas.microsoft.com/office/drawing/2014/main" id="{1E721681-2DE4-1E45-B932-B164C8C0A9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2" y="2816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07" name="Freeform 1676">
                  <a:extLst>
                    <a:ext uri="{FF2B5EF4-FFF2-40B4-BE49-F238E27FC236}">
                      <a16:creationId xmlns:a16="http://schemas.microsoft.com/office/drawing/2014/main" id="{F32F27C2-8A0B-E74D-BD55-EDA724F556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9" y="282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08" name="Freeform 1677">
                  <a:extLst>
                    <a:ext uri="{FF2B5EF4-FFF2-40B4-BE49-F238E27FC236}">
                      <a16:creationId xmlns:a16="http://schemas.microsoft.com/office/drawing/2014/main" id="{E70BC90D-A09F-D14C-9E3A-014CE4C3B6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" y="282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09" name="Freeform 1678">
                  <a:extLst>
                    <a:ext uri="{FF2B5EF4-FFF2-40B4-BE49-F238E27FC236}">
                      <a16:creationId xmlns:a16="http://schemas.microsoft.com/office/drawing/2014/main" id="{3143A4D1-0858-3944-BFE4-3435BA8D67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2" y="28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10" name="Freeform 1679">
                  <a:extLst>
                    <a:ext uri="{FF2B5EF4-FFF2-40B4-BE49-F238E27FC236}">
                      <a16:creationId xmlns:a16="http://schemas.microsoft.com/office/drawing/2014/main" id="{DBCB42DB-0D48-F348-8E8E-24EFBBFA72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" y="281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11" name="Freeform 1680">
                  <a:extLst>
                    <a:ext uri="{FF2B5EF4-FFF2-40B4-BE49-F238E27FC236}">
                      <a16:creationId xmlns:a16="http://schemas.microsoft.com/office/drawing/2014/main" id="{D4741E45-26C4-F14B-B9E9-C38073D0B7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6" y="2815"/>
                  <a:ext cx="3" cy="4"/>
                </a:xfrm>
                <a:custGeom>
                  <a:avLst/>
                  <a:gdLst>
                    <a:gd name="T0" fmla="*/ 4 w 4"/>
                    <a:gd name="T1" fmla="*/ 0 h 4"/>
                    <a:gd name="T2" fmla="*/ 0 w 4"/>
                    <a:gd name="T3" fmla="*/ 4 h 4"/>
                    <a:gd name="T4" fmla="*/ 4 w 4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cubicBezTo>
                        <a:pt x="3" y="2"/>
                        <a:pt x="2" y="4"/>
                        <a:pt x="0" y="4"/>
                      </a:cubicBezTo>
                      <a:cubicBezTo>
                        <a:pt x="2" y="4"/>
                        <a:pt x="3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12" name="Freeform 1681">
                  <a:extLst>
                    <a:ext uri="{FF2B5EF4-FFF2-40B4-BE49-F238E27FC236}">
                      <a16:creationId xmlns:a16="http://schemas.microsoft.com/office/drawing/2014/main" id="{1558E85A-6E1C-524D-8A4F-991C0256C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1" y="2640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13" name="Freeform 1682">
                  <a:extLst>
                    <a:ext uri="{FF2B5EF4-FFF2-40B4-BE49-F238E27FC236}">
                      <a16:creationId xmlns:a16="http://schemas.microsoft.com/office/drawing/2014/main" id="{C7356918-559A-4748-B46F-7D6051A934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2" y="263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14" name="Freeform 1683">
                  <a:extLst>
                    <a:ext uri="{FF2B5EF4-FFF2-40B4-BE49-F238E27FC236}">
                      <a16:creationId xmlns:a16="http://schemas.microsoft.com/office/drawing/2014/main" id="{FF7D5A91-D313-0C47-9344-6EC4D36887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2" y="263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15" name="Freeform 1684">
                  <a:extLst>
                    <a:ext uri="{FF2B5EF4-FFF2-40B4-BE49-F238E27FC236}">
                      <a16:creationId xmlns:a16="http://schemas.microsoft.com/office/drawing/2014/main" id="{2CFC07A6-3D84-5147-89ED-5E54EB0996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8" y="264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16" name="Freeform 1685">
                  <a:extLst>
                    <a:ext uri="{FF2B5EF4-FFF2-40B4-BE49-F238E27FC236}">
                      <a16:creationId xmlns:a16="http://schemas.microsoft.com/office/drawing/2014/main" id="{36007CD0-80CD-0641-9935-064939E48D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9" y="264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17" name="Freeform 1686">
                  <a:extLst>
                    <a:ext uri="{FF2B5EF4-FFF2-40B4-BE49-F238E27FC236}">
                      <a16:creationId xmlns:a16="http://schemas.microsoft.com/office/drawing/2014/main" id="{FEAC1072-3DC0-9649-A4F2-32E475D008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0" y="264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  <a:gd name="T4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18" name="Freeform 1687">
                  <a:extLst>
                    <a:ext uri="{FF2B5EF4-FFF2-40B4-BE49-F238E27FC236}">
                      <a16:creationId xmlns:a16="http://schemas.microsoft.com/office/drawing/2014/main" id="{040CA0CB-60B8-CC43-93DB-4C6054C5D9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7" y="264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19" name="Freeform 1688">
                  <a:extLst>
                    <a:ext uri="{FF2B5EF4-FFF2-40B4-BE49-F238E27FC236}">
                      <a16:creationId xmlns:a16="http://schemas.microsoft.com/office/drawing/2014/main" id="{0FD423C0-81CB-2044-8FCC-981A5BCEC5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6" y="264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20" name="Freeform 1689">
                  <a:extLst>
                    <a:ext uri="{FF2B5EF4-FFF2-40B4-BE49-F238E27FC236}">
                      <a16:creationId xmlns:a16="http://schemas.microsoft.com/office/drawing/2014/main" id="{AC7C589A-9572-EB44-9521-CFE259EAF5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6" y="264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21" name="Freeform 1690">
                  <a:extLst>
                    <a:ext uri="{FF2B5EF4-FFF2-40B4-BE49-F238E27FC236}">
                      <a16:creationId xmlns:a16="http://schemas.microsoft.com/office/drawing/2014/main" id="{2E0E84FF-2449-EC4E-A172-629DFF4B64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3" y="264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22" name="Freeform 1691">
                  <a:extLst>
                    <a:ext uri="{FF2B5EF4-FFF2-40B4-BE49-F238E27FC236}">
                      <a16:creationId xmlns:a16="http://schemas.microsoft.com/office/drawing/2014/main" id="{CC516E6D-FD91-1F4A-A56C-4594CCED07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1" y="264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23" name="Freeform 1692">
                  <a:extLst>
                    <a:ext uri="{FF2B5EF4-FFF2-40B4-BE49-F238E27FC236}">
                      <a16:creationId xmlns:a16="http://schemas.microsoft.com/office/drawing/2014/main" id="{B16089A3-6A9E-9A48-86E0-74A7C11561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4" y="264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24" name="Freeform 1693">
                  <a:extLst>
                    <a:ext uri="{FF2B5EF4-FFF2-40B4-BE49-F238E27FC236}">
                      <a16:creationId xmlns:a16="http://schemas.microsoft.com/office/drawing/2014/main" id="{0C578A4C-34B3-3645-A94F-3B04878CC6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0" y="264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25" name="Freeform 1694">
                  <a:extLst>
                    <a:ext uri="{FF2B5EF4-FFF2-40B4-BE49-F238E27FC236}">
                      <a16:creationId xmlns:a16="http://schemas.microsoft.com/office/drawing/2014/main" id="{8BFB3974-1FA0-7B47-BF53-7D7CC5A926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2921"/>
                  <a:ext cx="81" cy="101"/>
                </a:xfrm>
                <a:custGeom>
                  <a:avLst/>
                  <a:gdLst>
                    <a:gd name="T0" fmla="*/ 76 w 84"/>
                    <a:gd name="T1" fmla="*/ 8 h 105"/>
                    <a:gd name="T2" fmla="*/ 65 w 84"/>
                    <a:gd name="T3" fmla="*/ 14 h 105"/>
                    <a:gd name="T4" fmla="*/ 59 w 84"/>
                    <a:gd name="T5" fmla="*/ 16 h 105"/>
                    <a:gd name="T6" fmla="*/ 33 w 84"/>
                    <a:gd name="T7" fmla="*/ 6 h 105"/>
                    <a:gd name="T8" fmla="*/ 22 w 84"/>
                    <a:gd name="T9" fmla="*/ 4 h 105"/>
                    <a:gd name="T10" fmla="*/ 21 w 84"/>
                    <a:gd name="T11" fmla="*/ 4 h 105"/>
                    <a:gd name="T12" fmla="*/ 18 w 84"/>
                    <a:gd name="T13" fmla="*/ 3 h 105"/>
                    <a:gd name="T14" fmla="*/ 17 w 84"/>
                    <a:gd name="T15" fmla="*/ 2 h 105"/>
                    <a:gd name="T16" fmla="*/ 16 w 84"/>
                    <a:gd name="T17" fmla="*/ 2 h 105"/>
                    <a:gd name="T18" fmla="*/ 10 w 84"/>
                    <a:gd name="T19" fmla="*/ 1 h 105"/>
                    <a:gd name="T20" fmla="*/ 2 w 84"/>
                    <a:gd name="T21" fmla="*/ 6 h 105"/>
                    <a:gd name="T22" fmla="*/ 6 w 84"/>
                    <a:gd name="T23" fmla="*/ 10 h 105"/>
                    <a:gd name="T24" fmla="*/ 12 w 84"/>
                    <a:gd name="T25" fmla="*/ 22 h 105"/>
                    <a:gd name="T26" fmla="*/ 12 w 84"/>
                    <a:gd name="T27" fmla="*/ 33 h 105"/>
                    <a:gd name="T28" fmla="*/ 3 w 84"/>
                    <a:gd name="T29" fmla="*/ 47 h 105"/>
                    <a:gd name="T30" fmla="*/ 3 w 84"/>
                    <a:gd name="T31" fmla="*/ 47 h 105"/>
                    <a:gd name="T32" fmla="*/ 3 w 84"/>
                    <a:gd name="T33" fmla="*/ 48 h 105"/>
                    <a:gd name="T34" fmla="*/ 3 w 84"/>
                    <a:gd name="T35" fmla="*/ 48 h 105"/>
                    <a:gd name="T36" fmla="*/ 3 w 84"/>
                    <a:gd name="T37" fmla="*/ 49 h 105"/>
                    <a:gd name="T38" fmla="*/ 2 w 84"/>
                    <a:gd name="T39" fmla="*/ 50 h 105"/>
                    <a:gd name="T40" fmla="*/ 1 w 84"/>
                    <a:gd name="T41" fmla="*/ 51 h 105"/>
                    <a:gd name="T42" fmla="*/ 4 w 84"/>
                    <a:gd name="T43" fmla="*/ 61 h 105"/>
                    <a:gd name="T44" fmla="*/ 43 w 84"/>
                    <a:gd name="T45" fmla="*/ 87 h 105"/>
                    <a:gd name="T46" fmla="*/ 46 w 84"/>
                    <a:gd name="T47" fmla="*/ 97 h 105"/>
                    <a:gd name="T48" fmla="*/ 48 w 84"/>
                    <a:gd name="T49" fmla="*/ 98 h 105"/>
                    <a:gd name="T50" fmla="*/ 50 w 84"/>
                    <a:gd name="T51" fmla="*/ 100 h 105"/>
                    <a:gd name="T52" fmla="*/ 53 w 84"/>
                    <a:gd name="T53" fmla="*/ 101 h 105"/>
                    <a:gd name="T54" fmla="*/ 55 w 84"/>
                    <a:gd name="T55" fmla="*/ 103 h 105"/>
                    <a:gd name="T56" fmla="*/ 58 w 84"/>
                    <a:gd name="T57" fmla="*/ 105 h 105"/>
                    <a:gd name="T58" fmla="*/ 68 w 84"/>
                    <a:gd name="T59" fmla="*/ 83 h 105"/>
                    <a:gd name="T60" fmla="*/ 76 w 84"/>
                    <a:gd name="T61" fmla="*/ 77 h 105"/>
                    <a:gd name="T62" fmla="*/ 80 w 84"/>
                    <a:gd name="T63" fmla="*/ 75 h 105"/>
                    <a:gd name="T64" fmla="*/ 82 w 84"/>
                    <a:gd name="T65" fmla="*/ 73 h 105"/>
                    <a:gd name="T66" fmla="*/ 77 w 84"/>
                    <a:gd name="T67" fmla="*/ 64 h 105"/>
                    <a:gd name="T68" fmla="*/ 82 w 84"/>
                    <a:gd name="T69" fmla="*/ 14 h 105"/>
                    <a:gd name="T70" fmla="*/ 84 w 84"/>
                    <a:gd name="T71" fmla="*/ 11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4" h="105">
                      <a:moveTo>
                        <a:pt x="84" y="11"/>
                      </a:moveTo>
                      <a:cubicBezTo>
                        <a:pt x="81" y="12"/>
                        <a:pt x="78" y="11"/>
                        <a:pt x="76" y="8"/>
                      </a:cubicBezTo>
                      <a:cubicBezTo>
                        <a:pt x="74" y="8"/>
                        <a:pt x="71" y="9"/>
                        <a:pt x="69" y="10"/>
                      </a:cubicBezTo>
                      <a:cubicBezTo>
                        <a:pt x="67" y="11"/>
                        <a:pt x="66" y="13"/>
                        <a:pt x="65" y="14"/>
                      </a:cubicBezTo>
                      <a:cubicBezTo>
                        <a:pt x="64" y="16"/>
                        <a:pt x="62" y="17"/>
                        <a:pt x="61" y="17"/>
                      </a:cubicBezTo>
                      <a:cubicBezTo>
                        <a:pt x="60" y="17"/>
                        <a:pt x="60" y="17"/>
                        <a:pt x="59" y="16"/>
                      </a:cubicBezTo>
                      <a:cubicBezTo>
                        <a:pt x="58" y="16"/>
                        <a:pt x="50" y="14"/>
                        <a:pt x="47" y="14"/>
                      </a:cubicBezTo>
                      <a:cubicBezTo>
                        <a:pt x="44" y="14"/>
                        <a:pt x="35" y="8"/>
                        <a:pt x="33" y="6"/>
                      </a:cubicBezTo>
                      <a:cubicBezTo>
                        <a:pt x="32" y="6"/>
                        <a:pt x="29" y="5"/>
                        <a:pt x="27" y="5"/>
                      </a:cubicBezTo>
                      <a:cubicBezTo>
                        <a:pt x="25" y="5"/>
                        <a:pt x="23" y="5"/>
                        <a:pt x="22" y="4"/>
                      </a:cubicBezTo>
                      <a:cubicBezTo>
                        <a:pt x="22" y="4"/>
                        <a:pt x="21" y="4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9" y="3"/>
                        <a:pt x="18" y="3"/>
                        <a:pt x="18" y="3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6" y="2"/>
                        <a:pt x="16" y="2"/>
                      </a:cubicBezTo>
                      <a:cubicBezTo>
                        <a:pt x="16" y="2"/>
                        <a:pt x="15" y="1"/>
                        <a:pt x="15" y="1"/>
                      </a:cubicBezTo>
                      <a:cubicBezTo>
                        <a:pt x="15" y="0"/>
                        <a:pt x="13" y="0"/>
                        <a:pt x="10" y="1"/>
                      </a:cubicBezTo>
                      <a:cubicBezTo>
                        <a:pt x="8" y="1"/>
                        <a:pt x="3" y="4"/>
                        <a:pt x="3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3"/>
                        <a:pt x="12" y="28"/>
                        <a:pt x="12" y="33"/>
                      </a:cubicBezTo>
                      <a:cubicBezTo>
                        <a:pt x="11" y="38"/>
                        <a:pt x="6" y="44"/>
                        <a:pt x="3" y="47"/>
                      </a:cubicBezTo>
                      <a:cubicBezTo>
                        <a:pt x="3" y="47"/>
                        <a:pt x="3" y="47"/>
                        <a:pt x="3" y="47"/>
                      </a:cubicBezTo>
                      <a:cubicBezTo>
                        <a:pt x="3" y="47"/>
                        <a:pt x="3" y="47"/>
                        <a:pt x="3" y="47"/>
                      </a:cubicBezTo>
                      <a:cubicBezTo>
                        <a:pt x="3" y="47"/>
                        <a:pt x="3" y="47"/>
                        <a:pt x="3" y="47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9"/>
                      </a:cubicBezTo>
                      <a:cubicBezTo>
                        <a:pt x="3" y="49"/>
                        <a:pt x="3" y="49"/>
                        <a:pt x="3" y="49"/>
                      </a:cubicBezTo>
                      <a:cubicBezTo>
                        <a:pt x="2" y="49"/>
                        <a:pt x="2" y="49"/>
                        <a:pt x="2" y="49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2" y="50"/>
                        <a:pt x="2" y="50"/>
                        <a:pt x="2" y="51"/>
                      </a:cubicBezTo>
                      <a:cubicBezTo>
                        <a:pt x="2" y="51"/>
                        <a:pt x="1" y="51"/>
                        <a:pt x="1" y="51"/>
                      </a:cubicBezTo>
                      <a:cubicBezTo>
                        <a:pt x="5" y="53"/>
                        <a:pt x="9" y="55"/>
                        <a:pt x="8" y="57"/>
                      </a:cubicBezTo>
                      <a:cubicBezTo>
                        <a:pt x="8" y="60"/>
                        <a:pt x="6" y="60"/>
                        <a:pt x="4" y="61"/>
                      </a:cubicBezTo>
                      <a:cubicBezTo>
                        <a:pt x="1" y="62"/>
                        <a:pt x="0" y="62"/>
                        <a:pt x="0" y="64"/>
                      </a:cubicBezTo>
                      <a:cubicBezTo>
                        <a:pt x="43" y="87"/>
                        <a:pt x="43" y="87"/>
                        <a:pt x="43" y="87"/>
                      </a:cubicBezTo>
                      <a:cubicBezTo>
                        <a:pt x="42" y="94"/>
                        <a:pt x="42" y="94"/>
                        <a:pt x="42" y="94"/>
                      </a:cubicBezTo>
                      <a:cubicBezTo>
                        <a:pt x="43" y="94"/>
                        <a:pt x="44" y="96"/>
                        <a:pt x="46" y="97"/>
                      </a:cubicBezTo>
                      <a:cubicBezTo>
                        <a:pt x="46" y="97"/>
                        <a:pt x="46" y="97"/>
                        <a:pt x="47" y="97"/>
                      </a:cubicBezTo>
                      <a:cubicBezTo>
                        <a:pt x="47" y="97"/>
                        <a:pt x="48" y="98"/>
                        <a:pt x="48" y="98"/>
                      </a:cubicBezTo>
                      <a:cubicBezTo>
                        <a:pt x="48" y="98"/>
                        <a:pt x="48" y="98"/>
                        <a:pt x="49" y="99"/>
                      </a:cubicBezTo>
                      <a:cubicBezTo>
                        <a:pt x="49" y="99"/>
                        <a:pt x="50" y="99"/>
                        <a:pt x="50" y="100"/>
                      </a:cubicBezTo>
                      <a:cubicBezTo>
                        <a:pt x="50" y="100"/>
                        <a:pt x="51" y="100"/>
                        <a:pt x="51" y="100"/>
                      </a:cubicBezTo>
                      <a:cubicBezTo>
                        <a:pt x="52" y="101"/>
                        <a:pt x="52" y="101"/>
                        <a:pt x="53" y="101"/>
                      </a:cubicBezTo>
                      <a:cubicBezTo>
                        <a:pt x="53" y="102"/>
                        <a:pt x="53" y="102"/>
                        <a:pt x="54" y="102"/>
                      </a:cubicBezTo>
                      <a:cubicBezTo>
                        <a:pt x="54" y="102"/>
                        <a:pt x="55" y="103"/>
                        <a:pt x="55" y="103"/>
                      </a:cubicBezTo>
                      <a:cubicBezTo>
                        <a:pt x="55" y="103"/>
                        <a:pt x="56" y="104"/>
                        <a:pt x="56" y="104"/>
                      </a:cubicBezTo>
                      <a:cubicBezTo>
                        <a:pt x="57" y="104"/>
                        <a:pt x="57" y="105"/>
                        <a:pt x="58" y="105"/>
                      </a:cubicBezTo>
                      <a:cubicBezTo>
                        <a:pt x="58" y="105"/>
                        <a:pt x="58" y="105"/>
                        <a:pt x="58" y="105"/>
                      </a:cubicBezTo>
                      <a:cubicBezTo>
                        <a:pt x="62" y="96"/>
                        <a:pt x="67" y="85"/>
                        <a:pt x="68" y="83"/>
                      </a:cubicBezTo>
                      <a:cubicBezTo>
                        <a:pt x="70" y="80"/>
                        <a:pt x="72" y="79"/>
                        <a:pt x="73" y="78"/>
                      </a:cubicBezTo>
                      <a:cubicBezTo>
                        <a:pt x="74" y="78"/>
                        <a:pt x="75" y="77"/>
                        <a:pt x="76" y="77"/>
                      </a:cubicBezTo>
                      <a:cubicBezTo>
                        <a:pt x="77" y="75"/>
                        <a:pt x="78" y="75"/>
                        <a:pt x="79" y="75"/>
                      </a:cubicBezTo>
                      <a:cubicBezTo>
                        <a:pt x="80" y="75"/>
                        <a:pt x="80" y="75"/>
                        <a:pt x="80" y="75"/>
                      </a:cubicBezTo>
                      <a:cubicBezTo>
                        <a:pt x="80" y="75"/>
                        <a:pt x="80" y="75"/>
                        <a:pt x="80" y="75"/>
                      </a:cubicBezTo>
                      <a:cubicBezTo>
                        <a:pt x="80" y="75"/>
                        <a:pt x="81" y="74"/>
                        <a:pt x="82" y="73"/>
                      </a:cubicBezTo>
                      <a:cubicBezTo>
                        <a:pt x="82" y="73"/>
                        <a:pt x="82" y="73"/>
                        <a:pt x="82" y="72"/>
                      </a:cubicBezTo>
                      <a:cubicBezTo>
                        <a:pt x="77" y="64"/>
                        <a:pt x="77" y="64"/>
                        <a:pt x="77" y="64"/>
                      </a:cubicBezTo>
                      <a:cubicBezTo>
                        <a:pt x="76" y="23"/>
                        <a:pt x="76" y="23"/>
                        <a:pt x="76" y="23"/>
                      </a:cubicBezTo>
                      <a:cubicBezTo>
                        <a:pt x="82" y="14"/>
                        <a:pt x="82" y="14"/>
                        <a:pt x="82" y="14"/>
                      </a:cubicBez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4" y="11"/>
                        <a:pt x="84" y="11"/>
                        <a:pt x="8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26" name="Freeform 1695">
                  <a:extLst>
                    <a:ext uri="{FF2B5EF4-FFF2-40B4-BE49-F238E27FC236}">
                      <a16:creationId xmlns:a16="http://schemas.microsoft.com/office/drawing/2014/main" id="{C710BD4F-B7C2-FC47-BB05-5CF813563A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0" y="2932"/>
                  <a:ext cx="8" cy="11"/>
                </a:xfrm>
                <a:custGeom>
                  <a:avLst/>
                  <a:gdLst>
                    <a:gd name="T0" fmla="*/ 0 w 8"/>
                    <a:gd name="T1" fmla="*/ 11 h 11"/>
                    <a:gd name="T2" fmla="*/ 8 w 8"/>
                    <a:gd name="T3" fmla="*/ 0 h 11"/>
                    <a:gd name="T4" fmla="*/ 6 w 8"/>
                    <a:gd name="T5" fmla="*/ 3 h 11"/>
                    <a:gd name="T6" fmla="*/ 0 w 8"/>
                    <a:gd name="T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1">
                      <a:moveTo>
                        <a:pt x="0" y="11"/>
                      </a:moveTo>
                      <a:lnTo>
                        <a:pt x="8" y="0"/>
                      </a:lnTo>
                      <a:lnTo>
                        <a:pt x="6" y="3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27" name="Freeform 1696">
                  <a:extLst>
                    <a:ext uri="{FF2B5EF4-FFF2-40B4-BE49-F238E27FC236}">
                      <a16:creationId xmlns:a16="http://schemas.microsoft.com/office/drawing/2014/main" id="{97D27780-5787-D54F-A322-0BB1C4B889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1" y="2982"/>
                  <a:ext cx="5" cy="8"/>
                </a:xfrm>
                <a:custGeom>
                  <a:avLst/>
                  <a:gdLst>
                    <a:gd name="T0" fmla="*/ 5 w 5"/>
                    <a:gd name="T1" fmla="*/ 8 h 8"/>
                    <a:gd name="T2" fmla="*/ 0 w 5"/>
                    <a:gd name="T3" fmla="*/ 0 h 8"/>
                    <a:gd name="T4" fmla="*/ 5 w 5"/>
                    <a:gd name="T5" fmla="*/ 8 h 8"/>
                    <a:gd name="T6" fmla="*/ 5 w 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8">
                      <a:moveTo>
                        <a:pt x="5" y="8"/>
                      </a:moveTo>
                      <a:lnTo>
                        <a:pt x="0" y="0"/>
                      </a:lnTo>
                      <a:lnTo>
                        <a:pt x="5" y="8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28" name="Freeform 1697">
                  <a:extLst>
                    <a:ext uri="{FF2B5EF4-FFF2-40B4-BE49-F238E27FC236}">
                      <a16:creationId xmlns:a16="http://schemas.microsoft.com/office/drawing/2014/main" id="{C8C6C525-4953-C647-A0D2-B07C85D5ED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6" y="2924"/>
                  <a:ext cx="1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2 w 2"/>
                    <a:gd name="T5" fmla="*/ 1 h 1"/>
                    <a:gd name="T6" fmla="*/ 1 w 2"/>
                    <a:gd name="T7" fmla="*/ 0 h 1"/>
                    <a:gd name="T8" fmla="*/ 0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29" name="Freeform 1698">
                  <a:extLst>
                    <a:ext uri="{FF2B5EF4-FFF2-40B4-BE49-F238E27FC236}">
                      <a16:creationId xmlns:a16="http://schemas.microsoft.com/office/drawing/2014/main" id="{EAC25ECA-2276-C342-9A63-82F4CA0E27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9" y="2926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30" name="Freeform 1699">
                  <a:extLst>
                    <a:ext uri="{FF2B5EF4-FFF2-40B4-BE49-F238E27FC236}">
                      <a16:creationId xmlns:a16="http://schemas.microsoft.com/office/drawing/2014/main" id="{A60B8A0C-DB7E-9042-86B0-4FC4B17C14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3" y="292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31" name="Freeform 1700">
                  <a:extLst>
                    <a:ext uri="{FF2B5EF4-FFF2-40B4-BE49-F238E27FC236}">
                      <a16:creationId xmlns:a16="http://schemas.microsoft.com/office/drawing/2014/main" id="{D0E327EA-FB26-D24C-A7EC-980202140A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8" y="293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32" name="Freeform 1701">
                  <a:extLst>
                    <a:ext uri="{FF2B5EF4-FFF2-40B4-BE49-F238E27FC236}">
                      <a16:creationId xmlns:a16="http://schemas.microsoft.com/office/drawing/2014/main" id="{DC1A2BEE-86F1-014F-918B-71AED8DA15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4" y="292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33" name="Freeform 1702">
                  <a:extLst>
                    <a:ext uri="{FF2B5EF4-FFF2-40B4-BE49-F238E27FC236}">
                      <a16:creationId xmlns:a16="http://schemas.microsoft.com/office/drawing/2014/main" id="{241E2ECE-9C61-F744-943D-EA836CB724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" y="2930"/>
                  <a:ext cx="54" cy="56"/>
                </a:xfrm>
                <a:custGeom>
                  <a:avLst/>
                  <a:gdLst>
                    <a:gd name="T0" fmla="*/ 45 w 56"/>
                    <a:gd name="T1" fmla="*/ 2 h 59"/>
                    <a:gd name="T2" fmla="*/ 36 w 56"/>
                    <a:gd name="T3" fmla="*/ 3 h 59"/>
                    <a:gd name="T4" fmla="*/ 34 w 56"/>
                    <a:gd name="T5" fmla="*/ 3 h 59"/>
                    <a:gd name="T6" fmla="*/ 28 w 56"/>
                    <a:gd name="T7" fmla="*/ 7 h 59"/>
                    <a:gd name="T8" fmla="*/ 21 w 56"/>
                    <a:gd name="T9" fmla="*/ 4 h 59"/>
                    <a:gd name="T10" fmla="*/ 19 w 56"/>
                    <a:gd name="T11" fmla="*/ 4 h 59"/>
                    <a:gd name="T12" fmla="*/ 17 w 56"/>
                    <a:gd name="T13" fmla="*/ 5 h 59"/>
                    <a:gd name="T14" fmla="*/ 14 w 56"/>
                    <a:gd name="T15" fmla="*/ 14 h 59"/>
                    <a:gd name="T16" fmla="*/ 17 w 56"/>
                    <a:gd name="T17" fmla="*/ 20 h 59"/>
                    <a:gd name="T18" fmla="*/ 14 w 56"/>
                    <a:gd name="T19" fmla="*/ 26 h 59"/>
                    <a:gd name="T20" fmla="*/ 7 w 56"/>
                    <a:gd name="T21" fmla="*/ 33 h 59"/>
                    <a:gd name="T22" fmla="*/ 3 w 56"/>
                    <a:gd name="T23" fmla="*/ 40 h 59"/>
                    <a:gd name="T24" fmla="*/ 0 w 56"/>
                    <a:gd name="T25" fmla="*/ 53 h 59"/>
                    <a:gd name="T26" fmla="*/ 0 w 56"/>
                    <a:gd name="T27" fmla="*/ 56 h 59"/>
                    <a:gd name="T28" fmla="*/ 0 w 56"/>
                    <a:gd name="T29" fmla="*/ 59 h 59"/>
                    <a:gd name="T30" fmla="*/ 0 w 56"/>
                    <a:gd name="T31" fmla="*/ 59 h 59"/>
                    <a:gd name="T32" fmla="*/ 6 w 56"/>
                    <a:gd name="T33" fmla="*/ 57 h 59"/>
                    <a:gd name="T34" fmla="*/ 8 w 56"/>
                    <a:gd name="T35" fmla="*/ 56 h 59"/>
                    <a:gd name="T36" fmla="*/ 10 w 56"/>
                    <a:gd name="T37" fmla="*/ 55 h 59"/>
                    <a:gd name="T38" fmla="*/ 11 w 56"/>
                    <a:gd name="T39" fmla="*/ 55 h 59"/>
                    <a:gd name="T40" fmla="*/ 12 w 56"/>
                    <a:gd name="T41" fmla="*/ 55 h 59"/>
                    <a:gd name="T42" fmla="*/ 13 w 56"/>
                    <a:gd name="T43" fmla="*/ 54 h 59"/>
                    <a:gd name="T44" fmla="*/ 22 w 56"/>
                    <a:gd name="T45" fmla="*/ 54 h 59"/>
                    <a:gd name="T46" fmla="*/ 45 w 56"/>
                    <a:gd name="T47" fmla="*/ 41 h 59"/>
                    <a:gd name="T48" fmla="*/ 46 w 56"/>
                    <a:gd name="T49" fmla="*/ 41 h 59"/>
                    <a:gd name="T50" fmla="*/ 46 w 56"/>
                    <a:gd name="T51" fmla="*/ 39 h 59"/>
                    <a:gd name="T52" fmla="*/ 47 w 56"/>
                    <a:gd name="T53" fmla="*/ 38 h 59"/>
                    <a:gd name="T54" fmla="*/ 47 w 56"/>
                    <a:gd name="T55" fmla="*/ 37 h 59"/>
                    <a:gd name="T56" fmla="*/ 48 w 56"/>
                    <a:gd name="T57" fmla="*/ 37 h 59"/>
                    <a:gd name="T58" fmla="*/ 48 w 56"/>
                    <a:gd name="T59" fmla="*/ 36 h 59"/>
                    <a:gd name="T60" fmla="*/ 48 w 56"/>
                    <a:gd name="T61" fmla="*/ 36 h 59"/>
                    <a:gd name="T62" fmla="*/ 56 w 56"/>
                    <a:gd name="T63" fmla="*/ 23 h 59"/>
                    <a:gd name="T64" fmla="*/ 56 w 56"/>
                    <a:gd name="T65" fmla="*/ 15 h 59"/>
                    <a:gd name="T66" fmla="*/ 50 w 56"/>
                    <a:gd name="T67" fmla="*/ 3 h 59"/>
                    <a:gd name="T68" fmla="*/ 47 w 56"/>
                    <a:gd name="T69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6" h="59">
                      <a:moveTo>
                        <a:pt x="47" y="0"/>
                      </a:moveTo>
                      <a:cubicBezTo>
                        <a:pt x="47" y="1"/>
                        <a:pt x="46" y="1"/>
                        <a:pt x="45" y="2"/>
                      </a:cubicBezTo>
                      <a:cubicBezTo>
                        <a:pt x="45" y="2"/>
                        <a:pt x="45" y="4"/>
                        <a:pt x="40" y="4"/>
                      </a:cubicBezTo>
                      <a:cubicBezTo>
                        <a:pt x="39" y="4"/>
                        <a:pt x="37" y="4"/>
                        <a:pt x="36" y="3"/>
                      </a:cubicBezTo>
                      <a:cubicBezTo>
                        <a:pt x="36" y="3"/>
                        <a:pt x="35" y="3"/>
                        <a:pt x="35" y="3"/>
                      </a:cubicBezTo>
                      <a:cubicBezTo>
                        <a:pt x="35" y="3"/>
                        <a:pt x="35" y="3"/>
                        <a:pt x="34" y="3"/>
                      </a:cubicBezTo>
                      <a:cubicBezTo>
                        <a:pt x="33" y="4"/>
                        <a:pt x="30" y="5"/>
                        <a:pt x="30" y="6"/>
                      </a:cubicBezTo>
                      <a:cubicBezTo>
                        <a:pt x="29" y="6"/>
                        <a:pt x="28" y="7"/>
                        <a:pt x="28" y="7"/>
                      </a:cubicBezTo>
                      <a:cubicBezTo>
                        <a:pt x="26" y="7"/>
                        <a:pt x="25" y="6"/>
                        <a:pt x="24" y="5"/>
                      </a:cubicBezTo>
                      <a:cubicBezTo>
                        <a:pt x="23" y="5"/>
                        <a:pt x="22" y="4"/>
                        <a:pt x="21" y="4"/>
                      </a:cubicBezTo>
                      <a:cubicBezTo>
                        <a:pt x="21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19" y="4"/>
                      </a:cubicBezTo>
                      <a:cubicBezTo>
                        <a:pt x="19" y="4"/>
                        <a:pt x="18" y="5"/>
                        <a:pt x="18" y="5"/>
                      </a:cubicBezTo>
                      <a:cubicBezTo>
                        <a:pt x="18" y="5"/>
                        <a:pt x="18" y="5"/>
                        <a:pt x="17" y="5"/>
                      </a:cubicBezTo>
                      <a:cubicBezTo>
                        <a:pt x="16" y="5"/>
                        <a:pt x="15" y="6"/>
                        <a:pt x="14" y="6"/>
                      </a:cubicBezTo>
                      <a:cubicBezTo>
                        <a:pt x="14" y="8"/>
                        <a:pt x="14" y="12"/>
                        <a:pt x="14" y="14"/>
                      </a:cubicBezTo>
                      <a:cubicBezTo>
                        <a:pt x="14" y="15"/>
                        <a:pt x="14" y="15"/>
                        <a:pt x="15" y="16"/>
                      </a:cubicBezTo>
                      <a:cubicBezTo>
                        <a:pt x="16" y="16"/>
                        <a:pt x="17" y="18"/>
                        <a:pt x="17" y="20"/>
                      </a:cubicBezTo>
                      <a:cubicBezTo>
                        <a:pt x="17" y="22"/>
                        <a:pt x="16" y="23"/>
                        <a:pt x="15" y="25"/>
                      </a:cubicBezTo>
                      <a:cubicBezTo>
                        <a:pt x="15" y="25"/>
                        <a:pt x="14" y="26"/>
                        <a:pt x="14" y="26"/>
                      </a:cubicBezTo>
                      <a:cubicBezTo>
                        <a:pt x="14" y="29"/>
                        <a:pt x="10" y="30"/>
                        <a:pt x="8" y="31"/>
                      </a:cubicBezTo>
                      <a:cubicBezTo>
                        <a:pt x="8" y="31"/>
                        <a:pt x="7" y="32"/>
                        <a:pt x="7" y="33"/>
                      </a:cubicBezTo>
                      <a:cubicBezTo>
                        <a:pt x="6" y="34"/>
                        <a:pt x="6" y="35"/>
                        <a:pt x="4" y="37"/>
                      </a:cubicBezTo>
                      <a:cubicBezTo>
                        <a:pt x="4" y="37"/>
                        <a:pt x="4" y="38"/>
                        <a:pt x="3" y="40"/>
                      </a:cubicBezTo>
                      <a:cubicBezTo>
                        <a:pt x="3" y="41"/>
                        <a:pt x="3" y="42"/>
                        <a:pt x="2" y="44"/>
                      </a:cubicBezTo>
                      <a:cubicBezTo>
                        <a:pt x="1" y="46"/>
                        <a:pt x="0" y="50"/>
                        <a:pt x="0" y="53"/>
                      </a:cubicBezTo>
                      <a:cubicBezTo>
                        <a:pt x="0" y="53"/>
                        <a:pt x="0" y="54"/>
                        <a:pt x="0" y="55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7"/>
                        <a:pt x="0" y="58"/>
                        <a:pt x="0" y="58"/>
                      </a:cubicBezTo>
                      <a:cubicBezTo>
                        <a:pt x="0" y="58"/>
                        <a:pt x="0" y="59"/>
                        <a:pt x="0" y="5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58"/>
                        <a:pt x="1" y="58"/>
                        <a:pt x="1" y="58"/>
                      </a:cubicBezTo>
                      <a:cubicBezTo>
                        <a:pt x="2" y="58"/>
                        <a:pt x="2" y="57"/>
                        <a:pt x="6" y="57"/>
                      </a:cubicBezTo>
                      <a:cubicBezTo>
                        <a:pt x="6" y="56"/>
                        <a:pt x="6" y="56"/>
                        <a:pt x="6" y="56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5"/>
                        <a:pt x="11" y="55"/>
                        <a:pt x="11" y="55"/>
                      </a:cubicBezTo>
                      <a:cubicBezTo>
                        <a:pt x="11" y="55"/>
                        <a:pt x="12" y="55"/>
                        <a:pt x="12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5"/>
                        <a:pt x="13" y="55"/>
                        <a:pt x="13" y="55"/>
                      </a:cubicBezTo>
                      <a:cubicBezTo>
                        <a:pt x="13" y="55"/>
                        <a:pt x="13" y="54"/>
                        <a:pt x="13" y="54"/>
                      </a:cubicBezTo>
                      <a:cubicBezTo>
                        <a:pt x="14" y="54"/>
                        <a:pt x="14" y="54"/>
                        <a:pt x="14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3" y="49"/>
                        <a:pt x="27" y="43"/>
                        <a:pt x="31" y="41"/>
                      </a:cubicBezTo>
                      <a:cubicBezTo>
                        <a:pt x="35" y="40"/>
                        <a:pt x="40" y="40"/>
                        <a:pt x="45" y="41"/>
                      </a:cubicBezTo>
                      <a:cubicBezTo>
                        <a:pt x="45" y="41"/>
                        <a:pt x="45" y="41"/>
                        <a:pt x="46" y="41"/>
                      </a:cubicBezTo>
                      <a:cubicBezTo>
                        <a:pt x="46" y="41"/>
                        <a:pt x="46" y="41"/>
                        <a:pt x="46" y="41"/>
                      </a:cubicBezTo>
                      <a:cubicBezTo>
                        <a:pt x="46" y="40"/>
                        <a:pt x="46" y="40"/>
                        <a:pt x="46" y="40"/>
                      </a:cubicBezTo>
                      <a:cubicBezTo>
                        <a:pt x="46" y="40"/>
                        <a:pt x="46" y="39"/>
                        <a:pt x="46" y="39"/>
                      </a:cubicBezTo>
                      <a:cubicBezTo>
                        <a:pt x="46" y="39"/>
                        <a:pt x="47" y="39"/>
                        <a:pt x="47" y="39"/>
                      </a:cubicBezTo>
                      <a:cubicBezTo>
                        <a:pt x="47" y="38"/>
                        <a:pt x="47" y="38"/>
                        <a:pt x="47" y="38"/>
                      </a:cubicBezTo>
                      <a:cubicBezTo>
                        <a:pt x="47" y="38"/>
                        <a:pt x="47" y="38"/>
                        <a:pt x="47" y="38"/>
                      </a:cubicBezTo>
                      <a:cubicBezTo>
                        <a:pt x="47" y="38"/>
                        <a:pt x="47" y="37"/>
                        <a:pt x="47" y="37"/>
                      </a:cubicBezTo>
                      <a:cubicBezTo>
                        <a:pt x="47" y="37"/>
                        <a:pt x="47" y="37"/>
                        <a:pt x="48" y="37"/>
                      </a:cubicBezTo>
                      <a:cubicBezTo>
                        <a:pt x="48" y="37"/>
                        <a:pt x="48" y="37"/>
                        <a:pt x="48" y="37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9" y="35"/>
                        <a:pt x="49" y="35"/>
                      </a:cubicBezTo>
                      <a:cubicBezTo>
                        <a:pt x="51" y="33"/>
                        <a:pt x="55" y="27"/>
                        <a:pt x="56" y="23"/>
                      </a:cubicBezTo>
                      <a:cubicBezTo>
                        <a:pt x="56" y="22"/>
                        <a:pt x="56" y="22"/>
                        <a:pt x="56" y="21"/>
                      </a:cubicBezTo>
                      <a:cubicBezTo>
                        <a:pt x="56" y="18"/>
                        <a:pt x="56" y="16"/>
                        <a:pt x="56" y="15"/>
                      </a:cubicBezTo>
                      <a:cubicBezTo>
                        <a:pt x="52" y="11"/>
                        <a:pt x="52" y="11"/>
                        <a:pt x="52" y="11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34" name="Freeform 1703">
                  <a:extLst>
                    <a:ext uri="{FF2B5EF4-FFF2-40B4-BE49-F238E27FC236}">
                      <a16:creationId xmlns:a16="http://schemas.microsoft.com/office/drawing/2014/main" id="{4F59E4A9-8445-4348-86FC-263BA72D88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2" y="2984"/>
                  <a:ext cx="5" cy="1"/>
                </a:xfrm>
                <a:custGeom>
                  <a:avLst/>
                  <a:gdLst>
                    <a:gd name="T0" fmla="*/ 5 w 5"/>
                    <a:gd name="T1" fmla="*/ 0 h 1"/>
                    <a:gd name="T2" fmla="*/ 0 w 5"/>
                    <a:gd name="T3" fmla="*/ 1 h 1"/>
                    <a:gd name="T4" fmla="*/ 5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35" name="Freeform 1704">
                  <a:extLst>
                    <a:ext uri="{FF2B5EF4-FFF2-40B4-BE49-F238E27FC236}">
                      <a16:creationId xmlns:a16="http://schemas.microsoft.com/office/drawing/2014/main" id="{9EBF30AD-D9C8-244A-9E05-20CBDC919C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" y="298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36" name="Freeform 1705">
                  <a:extLst>
                    <a:ext uri="{FF2B5EF4-FFF2-40B4-BE49-F238E27FC236}">
                      <a16:creationId xmlns:a16="http://schemas.microsoft.com/office/drawing/2014/main" id="{234F952C-4E4D-544F-9994-473E0E08DC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9" y="2982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0 h 1"/>
                    <a:gd name="T4" fmla="*/ 0 w 2"/>
                    <a:gd name="T5" fmla="*/ 1 h 1"/>
                    <a:gd name="T6" fmla="*/ 1 w 2"/>
                    <a:gd name="T7" fmla="*/ 0 h 1"/>
                    <a:gd name="T8" fmla="*/ 2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37" name="Freeform 1706">
                  <a:extLst>
                    <a:ext uri="{FF2B5EF4-FFF2-40B4-BE49-F238E27FC236}">
                      <a16:creationId xmlns:a16="http://schemas.microsoft.com/office/drawing/2014/main" id="{249A5F97-08C1-024F-A211-D49D742066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" y="29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38" name="Freeform 1707">
                  <a:extLst>
                    <a:ext uri="{FF2B5EF4-FFF2-40B4-BE49-F238E27FC236}">
                      <a16:creationId xmlns:a16="http://schemas.microsoft.com/office/drawing/2014/main" id="{50BC3D10-A042-2D44-8F2B-0772FE1CCA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5" y="2935"/>
                  <a:ext cx="3" cy="1"/>
                </a:xfrm>
                <a:custGeom>
                  <a:avLst/>
                  <a:gdLst>
                    <a:gd name="T0" fmla="*/ 0 w 3"/>
                    <a:gd name="T1" fmla="*/ 1 h 1"/>
                    <a:gd name="T2" fmla="*/ 0 w 3"/>
                    <a:gd name="T3" fmla="*/ 1 h 1"/>
                    <a:gd name="T4" fmla="*/ 3 w 3"/>
                    <a:gd name="T5" fmla="*/ 0 h 1"/>
                    <a:gd name="T6" fmla="*/ 0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39" name="Freeform 1708">
                  <a:extLst>
                    <a:ext uri="{FF2B5EF4-FFF2-40B4-BE49-F238E27FC236}">
                      <a16:creationId xmlns:a16="http://schemas.microsoft.com/office/drawing/2014/main" id="{68A0FE9D-0A7E-CC41-A251-D7AF2C7260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1" y="293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40" name="Freeform 1709">
                  <a:extLst>
                    <a:ext uri="{FF2B5EF4-FFF2-40B4-BE49-F238E27FC236}">
                      <a16:creationId xmlns:a16="http://schemas.microsoft.com/office/drawing/2014/main" id="{E1E806E7-19A5-1F4A-87EB-DD86E2551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9" y="293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41" name="Freeform 1710">
                  <a:extLst>
                    <a:ext uri="{FF2B5EF4-FFF2-40B4-BE49-F238E27FC236}">
                      <a16:creationId xmlns:a16="http://schemas.microsoft.com/office/drawing/2014/main" id="{66F6B4A7-BED9-CF4C-9931-387D073CB7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5" y="296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42" name="Freeform 1711">
                  <a:extLst>
                    <a:ext uri="{FF2B5EF4-FFF2-40B4-BE49-F238E27FC236}">
                      <a16:creationId xmlns:a16="http://schemas.microsoft.com/office/drawing/2014/main" id="{F1D274BD-EBF6-874C-8B3F-CD2AEA33EB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29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43" name="Freeform 1712">
                  <a:extLst>
                    <a:ext uri="{FF2B5EF4-FFF2-40B4-BE49-F238E27FC236}">
                      <a16:creationId xmlns:a16="http://schemas.microsoft.com/office/drawing/2014/main" id="{97DCDDD0-3571-2242-AA46-83D342590B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" y="296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44" name="Freeform 1713">
                  <a:extLst>
                    <a:ext uri="{FF2B5EF4-FFF2-40B4-BE49-F238E27FC236}">
                      <a16:creationId xmlns:a16="http://schemas.microsoft.com/office/drawing/2014/main" id="{FF8188E1-40EC-B34A-9EBC-D9A22A610C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29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45" name="Freeform 1714">
                  <a:extLst>
                    <a:ext uri="{FF2B5EF4-FFF2-40B4-BE49-F238E27FC236}">
                      <a16:creationId xmlns:a16="http://schemas.microsoft.com/office/drawing/2014/main" id="{BBB94ADF-966C-104D-A926-22B8C1DB41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29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46" name="Freeform 1715">
                  <a:extLst>
                    <a:ext uri="{FF2B5EF4-FFF2-40B4-BE49-F238E27FC236}">
                      <a16:creationId xmlns:a16="http://schemas.microsoft.com/office/drawing/2014/main" id="{E7392C11-D5EF-F44D-8340-A383DBE7F1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5" y="2944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3"/>
                        <a:pt x="0" y="6"/>
                      </a:cubicBezTo>
                      <a:cubicBezTo>
                        <a:pt x="0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47" name="Freeform 1716">
                  <a:extLst>
                    <a:ext uri="{FF2B5EF4-FFF2-40B4-BE49-F238E27FC236}">
                      <a16:creationId xmlns:a16="http://schemas.microsoft.com/office/drawing/2014/main" id="{F1CF0A33-DB8D-DC4E-A1CD-C6533C7524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" y="296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48" name="Freeform 1717">
                  <a:extLst>
                    <a:ext uri="{FF2B5EF4-FFF2-40B4-BE49-F238E27FC236}">
                      <a16:creationId xmlns:a16="http://schemas.microsoft.com/office/drawing/2014/main" id="{2EFBA654-0282-A44A-8676-911E0D1700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5" y="296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49" name="Freeform 1718">
                  <a:extLst>
                    <a:ext uri="{FF2B5EF4-FFF2-40B4-BE49-F238E27FC236}">
                      <a16:creationId xmlns:a16="http://schemas.microsoft.com/office/drawing/2014/main" id="{AE0E56E1-C9AC-804A-8AA7-8A4A4EF06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7" y="3108"/>
                  <a:ext cx="75" cy="147"/>
                </a:xfrm>
                <a:custGeom>
                  <a:avLst/>
                  <a:gdLst>
                    <a:gd name="T0" fmla="*/ 69 w 79"/>
                    <a:gd name="T1" fmla="*/ 4 h 154"/>
                    <a:gd name="T2" fmla="*/ 67 w 79"/>
                    <a:gd name="T3" fmla="*/ 0 h 154"/>
                    <a:gd name="T4" fmla="*/ 65 w 79"/>
                    <a:gd name="T5" fmla="*/ 2 h 154"/>
                    <a:gd name="T6" fmla="*/ 64 w 79"/>
                    <a:gd name="T7" fmla="*/ 9 h 154"/>
                    <a:gd name="T8" fmla="*/ 63 w 79"/>
                    <a:gd name="T9" fmla="*/ 13 h 154"/>
                    <a:gd name="T10" fmla="*/ 55 w 79"/>
                    <a:gd name="T11" fmla="*/ 16 h 154"/>
                    <a:gd name="T12" fmla="*/ 52 w 79"/>
                    <a:gd name="T13" fmla="*/ 17 h 154"/>
                    <a:gd name="T14" fmla="*/ 52 w 79"/>
                    <a:gd name="T15" fmla="*/ 18 h 154"/>
                    <a:gd name="T16" fmla="*/ 51 w 79"/>
                    <a:gd name="T17" fmla="*/ 23 h 154"/>
                    <a:gd name="T18" fmla="*/ 51 w 79"/>
                    <a:gd name="T19" fmla="*/ 24 h 154"/>
                    <a:gd name="T20" fmla="*/ 51 w 79"/>
                    <a:gd name="T21" fmla="*/ 28 h 154"/>
                    <a:gd name="T22" fmla="*/ 42 w 79"/>
                    <a:gd name="T23" fmla="*/ 34 h 154"/>
                    <a:gd name="T24" fmla="*/ 36 w 79"/>
                    <a:gd name="T25" fmla="*/ 37 h 154"/>
                    <a:gd name="T26" fmla="*/ 25 w 79"/>
                    <a:gd name="T27" fmla="*/ 42 h 154"/>
                    <a:gd name="T28" fmla="*/ 19 w 79"/>
                    <a:gd name="T29" fmla="*/ 43 h 154"/>
                    <a:gd name="T30" fmla="*/ 11 w 79"/>
                    <a:gd name="T31" fmla="*/ 45 h 154"/>
                    <a:gd name="T32" fmla="*/ 11 w 79"/>
                    <a:gd name="T33" fmla="*/ 49 h 154"/>
                    <a:gd name="T34" fmla="*/ 8 w 79"/>
                    <a:gd name="T35" fmla="*/ 59 h 154"/>
                    <a:gd name="T36" fmla="*/ 10 w 79"/>
                    <a:gd name="T37" fmla="*/ 77 h 154"/>
                    <a:gd name="T38" fmla="*/ 7 w 79"/>
                    <a:gd name="T39" fmla="*/ 102 h 154"/>
                    <a:gd name="T40" fmla="*/ 3 w 79"/>
                    <a:gd name="T41" fmla="*/ 127 h 154"/>
                    <a:gd name="T42" fmla="*/ 6 w 79"/>
                    <a:gd name="T43" fmla="*/ 137 h 154"/>
                    <a:gd name="T44" fmla="*/ 10 w 79"/>
                    <a:gd name="T45" fmla="*/ 148 h 154"/>
                    <a:gd name="T46" fmla="*/ 24 w 79"/>
                    <a:gd name="T47" fmla="*/ 154 h 154"/>
                    <a:gd name="T48" fmla="*/ 27 w 79"/>
                    <a:gd name="T49" fmla="*/ 153 h 154"/>
                    <a:gd name="T50" fmla="*/ 34 w 79"/>
                    <a:gd name="T51" fmla="*/ 151 h 154"/>
                    <a:gd name="T52" fmla="*/ 39 w 79"/>
                    <a:gd name="T53" fmla="*/ 149 h 154"/>
                    <a:gd name="T54" fmla="*/ 49 w 79"/>
                    <a:gd name="T55" fmla="*/ 119 h 154"/>
                    <a:gd name="T56" fmla="*/ 55 w 79"/>
                    <a:gd name="T57" fmla="*/ 102 h 154"/>
                    <a:gd name="T58" fmla="*/ 67 w 79"/>
                    <a:gd name="T59" fmla="*/ 59 h 154"/>
                    <a:gd name="T60" fmla="*/ 68 w 79"/>
                    <a:gd name="T61" fmla="*/ 52 h 154"/>
                    <a:gd name="T62" fmla="*/ 69 w 79"/>
                    <a:gd name="T63" fmla="*/ 47 h 154"/>
                    <a:gd name="T64" fmla="*/ 69 w 79"/>
                    <a:gd name="T65" fmla="*/ 37 h 154"/>
                    <a:gd name="T66" fmla="*/ 72 w 79"/>
                    <a:gd name="T67" fmla="*/ 36 h 154"/>
                    <a:gd name="T68" fmla="*/ 75 w 79"/>
                    <a:gd name="T69" fmla="*/ 38 h 154"/>
                    <a:gd name="T70" fmla="*/ 77 w 79"/>
                    <a:gd name="T71" fmla="*/ 40 h 154"/>
                    <a:gd name="T72" fmla="*/ 78 w 79"/>
                    <a:gd name="T73" fmla="*/ 37 h 154"/>
                    <a:gd name="T74" fmla="*/ 77 w 79"/>
                    <a:gd name="T75" fmla="*/ 28 h 154"/>
                    <a:gd name="T76" fmla="*/ 74 w 79"/>
                    <a:gd name="T77" fmla="*/ 16 h 154"/>
                    <a:gd name="T78" fmla="*/ 69 w 79"/>
                    <a:gd name="T7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79" h="154">
                      <a:moveTo>
                        <a:pt x="69" y="4"/>
                      </a:moveTo>
                      <a:cubicBezTo>
                        <a:pt x="68" y="2"/>
                        <a:pt x="67" y="1"/>
                        <a:pt x="67" y="0"/>
                      </a:cubicBezTo>
                      <a:cubicBezTo>
                        <a:pt x="66" y="1"/>
                        <a:pt x="66" y="2"/>
                        <a:pt x="65" y="2"/>
                      </a:cubicBezTo>
                      <a:cubicBezTo>
                        <a:pt x="65" y="3"/>
                        <a:pt x="64" y="6"/>
                        <a:pt x="64" y="9"/>
                      </a:cubicBezTo>
                      <a:cubicBezTo>
                        <a:pt x="65" y="10"/>
                        <a:pt x="64" y="11"/>
                        <a:pt x="63" y="13"/>
                      </a:cubicBezTo>
                      <a:cubicBezTo>
                        <a:pt x="61" y="15"/>
                        <a:pt x="58" y="16"/>
                        <a:pt x="55" y="16"/>
                      </a:cubicBezTo>
                      <a:cubicBezTo>
                        <a:pt x="54" y="16"/>
                        <a:pt x="53" y="16"/>
                        <a:pt x="52" y="17"/>
                      </a:cubicBezTo>
                      <a:cubicBezTo>
                        <a:pt x="52" y="17"/>
                        <a:pt x="52" y="18"/>
                        <a:pt x="52" y="18"/>
                      </a:cubicBezTo>
                      <a:cubicBezTo>
                        <a:pt x="53" y="21"/>
                        <a:pt x="52" y="23"/>
                        <a:pt x="51" y="23"/>
                      </a:cubicBezTo>
                      <a:cubicBezTo>
                        <a:pt x="51" y="23"/>
                        <a:pt x="51" y="24"/>
                        <a:pt x="51" y="24"/>
                      </a:cubicBezTo>
                      <a:cubicBezTo>
                        <a:pt x="52" y="25"/>
                        <a:pt x="52" y="27"/>
                        <a:pt x="51" y="28"/>
                      </a:cubicBezTo>
                      <a:cubicBezTo>
                        <a:pt x="50" y="31"/>
                        <a:pt x="46" y="34"/>
                        <a:pt x="42" y="34"/>
                      </a:cubicBezTo>
                      <a:cubicBezTo>
                        <a:pt x="40" y="34"/>
                        <a:pt x="38" y="36"/>
                        <a:pt x="36" y="37"/>
                      </a:cubicBezTo>
                      <a:cubicBezTo>
                        <a:pt x="32" y="40"/>
                        <a:pt x="29" y="42"/>
                        <a:pt x="25" y="42"/>
                      </a:cubicBezTo>
                      <a:cubicBezTo>
                        <a:pt x="23" y="42"/>
                        <a:pt x="21" y="42"/>
                        <a:pt x="19" y="43"/>
                      </a:cubicBezTo>
                      <a:cubicBezTo>
                        <a:pt x="16" y="44"/>
                        <a:pt x="14" y="45"/>
                        <a:pt x="11" y="45"/>
                      </a:cubicBezTo>
                      <a:cubicBezTo>
                        <a:pt x="11" y="45"/>
                        <a:pt x="11" y="47"/>
                        <a:pt x="11" y="49"/>
                      </a:cubicBezTo>
                      <a:cubicBezTo>
                        <a:pt x="10" y="52"/>
                        <a:pt x="10" y="55"/>
                        <a:pt x="8" y="59"/>
                      </a:cubicBezTo>
                      <a:cubicBezTo>
                        <a:pt x="6" y="63"/>
                        <a:pt x="6" y="69"/>
                        <a:pt x="10" y="77"/>
                      </a:cubicBezTo>
                      <a:cubicBezTo>
                        <a:pt x="13" y="85"/>
                        <a:pt x="16" y="92"/>
                        <a:pt x="7" y="102"/>
                      </a:cubicBezTo>
                      <a:cubicBezTo>
                        <a:pt x="0" y="111"/>
                        <a:pt x="0" y="121"/>
                        <a:pt x="3" y="127"/>
                      </a:cubicBezTo>
                      <a:cubicBezTo>
                        <a:pt x="4" y="130"/>
                        <a:pt x="5" y="133"/>
                        <a:pt x="6" y="137"/>
                      </a:cubicBezTo>
                      <a:cubicBezTo>
                        <a:pt x="7" y="141"/>
                        <a:pt x="8" y="145"/>
                        <a:pt x="10" y="148"/>
                      </a:cubicBezTo>
                      <a:cubicBezTo>
                        <a:pt x="13" y="151"/>
                        <a:pt x="19" y="154"/>
                        <a:pt x="24" y="154"/>
                      </a:cubicBezTo>
                      <a:cubicBezTo>
                        <a:pt x="25" y="154"/>
                        <a:pt x="26" y="153"/>
                        <a:pt x="27" y="153"/>
                      </a:cubicBezTo>
                      <a:cubicBezTo>
                        <a:pt x="29" y="151"/>
                        <a:pt x="32" y="151"/>
                        <a:pt x="34" y="151"/>
                      </a:cubicBezTo>
                      <a:cubicBezTo>
                        <a:pt x="36" y="151"/>
                        <a:pt x="37" y="150"/>
                        <a:pt x="39" y="149"/>
                      </a:cubicBezTo>
                      <a:cubicBezTo>
                        <a:pt x="41" y="146"/>
                        <a:pt x="45" y="132"/>
                        <a:pt x="49" y="119"/>
                      </a:cubicBezTo>
                      <a:cubicBezTo>
                        <a:pt x="51" y="113"/>
                        <a:pt x="53" y="107"/>
                        <a:pt x="55" y="102"/>
                      </a:cubicBezTo>
                      <a:cubicBezTo>
                        <a:pt x="59" y="89"/>
                        <a:pt x="67" y="63"/>
                        <a:pt x="67" y="59"/>
                      </a:cubicBezTo>
                      <a:cubicBezTo>
                        <a:pt x="66" y="56"/>
                        <a:pt x="67" y="54"/>
                        <a:pt x="68" y="52"/>
                      </a:cubicBezTo>
                      <a:cubicBezTo>
                        <a:pt x="69" y="50"/>
                        <a:pt x="70" y="49"/>
                        <a:pt x="69" y="47"/>
                      </a:cubicBezTo>
                      <a:cubicBezTo>
                        <a:pt x="67" y="43"/>
                        <a:pt x="68" y="39"/>
                        <a:pt x="69" y="37"/>
                      </a:cubicBezTo>
                      <a:cubicBezTo>
                        <a:pt x="70" y="36"/>
                        <a:pt x="72" y="36"/>
                        <a:pt x="72" y="36"/>
                      </a:cubicBezTo>
                      <a:cubicBezTo>
                        <a:pt x="73" y="36"/>
                        <a:pt x="74" y="36"/>
                        <a:pt x="75" y="38"/>
                      </a:cubicBezTo>
                      <a:cubicBezTo>
                        <a:pt x="76" y="39"/>
                        <a:pt x="77" y="40"/>
                        <a:pt x="77" y="40"/>
                      </a:cubicBezTo>
                      <a:cubicBezTo>
                        <a:pt x="77" y="40"/>
                        <a:pt x="78" y="39"/>
                        <a:pt x="78" y="37"/>
                      </a:cubicBezTo>
                      <a:cubicBezTo>
                        <a:pt x="79" y="35"/>
                        <a:pt x="78" y="31"/>
                        <a:pt x="77" y="28"/>
                      </a:cubicBezTo>
                      <a:cubicBezTo>
                        <a:pt x="76" y="24"/>
                        <a:pt x="74" y="20"/>
                        <a:pt x="74" y="16"/>
                      </a:cubicBezTo>
                      <a:cubicBezTo>
                        <a:pt x="74" y="12"/>
                        <a:pt x="71" y="7"/>
                        <a:pt x="6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50" name="Freeform 1719">
                  <a:extLst>
                    <a:ext uri="{FF2B5EF4-FFF2-40B4-BE49-F238E27FC236}">
                      <a16:creationId xmlns:a16="http://schemas.microsoft.com/office/drawing/2014/main" id="{0D5E1E5C-4441-B14C-BCC7-7C194887FE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4" y="279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51" name="Freeform 1720">
                  <a:extLst>
                    <a:ext uri="{FF2B5EF4-FFF2-40B4-BE49-F238E27FC236}">
                      <a16:creationId xmlns:a16="http://schemas.microsoft.com/office/drawing/2014/main" id="{AEAD5E5A-47B8-8042-80AA-A1F118DEB6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8" y="27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52" name="Freeform 1721">
                  <a:extLst>
                    <a:ext uri="{FF2B5EF4-FFF2-40B4-BE49-F238E27FC236}">
                      <a16:creationId xmlns:a16="http://schemas.microsoft.com/office/drawing/2014/main" id="{32F844BB-D4D7-2A46-A382-3B3C041461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8" y="27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53" name="Freeform 1722">
                  <a:extLst>
                    <a:ext uri="{FF2B5EF4-FFF2-40B4-BE49-F238E27FC236}">
                      <a16:creationId xmlns:a16="http://schemas.microsoft.com/office/drawing/2014/main" id="{8FB66B9C-7F60-EA4A-AAB5-06E075B296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6" y="279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54" name="Freeform 1723">
                  <a:extLst>
                    <a:ext uri="{FF2B5EF4-FFF2-40B4-BE49-F238E27FC236}">
                      <a16:creationId xmlns:a16="http://schemas.microsoft.com/office/drawing/2014/main" id="{0331D8A7-92CA-F940-916E-13C86DDF53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7" y="27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55" name="Freeform 1724">
                  <a:extLst>
                    <a:ext uri="{FF2B5EF4-FFF2-40B4-BE49-F238E27FC236}">
                      <a16:creationId xmlns:a16="http://schemas.microsoft.com/office/drawing/2014/main" id="{AE1050E6-3E54-B940-9E38-073F3FE30E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8" y="27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56" name="Freeform 1725">
                  <a:extLst>
                    <a:ext uri="{FF2B5EF4-FFF2-40B4-BE49-F238E27FC236}">
                      <a16:creationId xmlns:a16="http://schemas.microsoft.com/office/drawing/2014/main" id="{C485243C-0BA9-4C4F-A28A-A26524DC21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5" y="279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57" name="Freeform 1726">
                  <a:extLst>
                    <a:ext uri="{FF2B5EF4-FFF2-40B4-BE49-F238E27FC236}">
                      <a16:creationId xmlns:a16="http://schemas.microsoft.com/office/drawing/2014/main" id="{BB0D2A59-6269-B541-B4F6-35128FE747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0" y="3108"/>
                  <a:ext cx="10" cy="9"/>
                </a:xfrm>
                <a:custGeom>
                  <a:avLst/>
                  <a:gdLst>
                    <a:gd name="T0" fmla="*/ 4 w 10"/>
                    <a:gd name="T1" fmla="*/ 9 h 10"/>
                    <a:gd name="T2" fmla="*/ 9 w 10"/>
                    <a:gd name="T3" fmla="*/ 9 h 10"/>
                    <a:gd name="T4" fmla="*/ 10 w 10"/>
                    <a:gd name="T5" fmla="*/ 6 h 10"/>
                    <a:gd name="T6" fmla="*/ 10 w 10"/>
                    <a:gd name="T7" fmla="*/ 0 h 10"/>
                    <a:gd name="T8" fmla="*/ 10 w 10"/>
                    <a:gd name="T9" fmla="*/ 1 h 10"/>
                    <a:gd name="T10" fmla="*/ 3 w 10"/>
                    <a:gd name="T11" fmla="*/ 2 h 10"/>
                    <a:gd name="T12" fmla="*/ 0 w 10"/>
                    <a:gd name="T13" fmla="*/ 0 h 10"/>
                    <a:gd name="T14" fmla="*/ 0 w 10"/>
                    <a:gd name="T15" fmla="*/ 1 h 10"/>
                    <a:gd name="T16" fmla="*/ 4 w 10"/>
                    <a:gd name="T17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0">
                      <a:moveTo>
                        <a:pt x="4" y="9"/>
                      </a:moveTo>
                      <a:cubicBezTo>
                        <a:pt x="5" y="10"/>
                        <a:pt x="8" y="9"/>
                        <a:pt x="9" y="9"/>
                      </a:cubicBezTo>
                      <a:cubicBezTo>
                        <a:pt x="10" y="9"/>
                        <a:pt x="10" y="8"/>
                        <a:pt x="10" y="6"/>
                      </a:cubicBezTo>
                      <a:cubicBezTo>
                        <a:pt x="10" y="5"/>
                        <a:pt x="10" y="2"/>
                        <a:pt x="10" y="0"/>
                      </a:cubicBezTo>
                      <a:cubicBezTo>
                        <a:pt x="10" y="0"/>
                        <a:pt x="10" y="1"/>
                        <a:pt x="10" y="1"/>
                      </a:cubicBezTo>
                      <a:cubicBezTo>
                        <a:pt x="8" y="2"/>
                        <a:pt x="6" y="3"/>
                        <a:pt x="3" y="2"/>
                      </a:cubicBez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3"/>
                        <a:pt x="2" y="8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58" name="Freeform 1727">
                  <a:extLst>
                    <a:ext uri="{FF2B5EF4-FFF2-40B4-BE49-F238E27FC236}">
                      <a16:creationId xmlns:a16="http://schemas.microsoft.com/office/drawing/2014/main" id="{302EAE6F-0175-804E-ACB2-4E5AACA018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1" y="2916"/>
                  <a:ext cx="193" cy="191"/>
                </a:xfrm>
                <a:custGeom>
                  <a:avLst/>
                  <a:gdLst>
                    <a:gd name="T0" fmla="*/ 128 w 202"/>
                    <a:gd name="T1" fmla="*/ 182 h 199"/>
                    <a:gd name="T2" fmla="*/ 131 w 202"/>
                    <a:gd name="T3" fmla="*/ 186 h 199"/>
                    <a:gd name="T4" fmla="*/ 141 w 202"/>
                    <a:gd name="T5" fmla="*/ 191 h 199"/>
                    <a:gd name="T6" fmla="*/ 159 w 202"/>
                    <a:gd name="T7" fmla="*/ 190 h 199"/>
                    <a:gd name="T8" fmla="*/ 173 w 202"/>
                    <a:gd name="T9" fmla="*/ 195 h 199"/>
                    <a:gd name="T10" fmla="*/ 174 w 202"/>
                    <a:gd name="T11" fmla="*/ 176 h 199"/>
                    <a:gd name="T12" fmla="*/ 176 w 202"/>
                    <a:gd name="T13" fmla="*/ 159 h 199"/>
                    <a:gd name="T14" fmla="*/ 192 w 202"/>
                    <a:gd name="T15" fmla="*/ 152 h 199"/>
                    <a:gd name="T16" fmla="*/ 186 w 202"/>
                    <a:gd name="T17" fmla="*/ 141 h 199"/>
                    <a:gd name="T18" fmla="*/ 180 w 202"/>
                    <a:gd name="T19" fmla="*/ 91 h 199"/>
                    <a:gd name="T20" fmla="*/ 178 w 202"/>
                    <a:gd name="T21" fmla="*/ 88 h 199"/>
                    <a:gd name="T22" fmla="*/ 183 w 202"/>
                    <a:gd name="T23" fmla="*/ 74 h 199"/>
                    <a:gd name="T24" fmla="*/ 188 w 202"/>
                    <a:gd name="T25" fmla="*/ 56 h 199"/>
                    <a:gd name="T26" fmla="*/ 196 w 202"/>
                    <a:gd name="T27" fmla="*/ 41 h 199"/>
                    <a:gd name="T28" fmla="*/ 201 w 202"/>
                    <a:gd name="T29" fmla="*/ 33 h 199"/>
                    <a:gd name="T30" fmla="*/ 199 w 202"/>
                    <a:gd name="T31" fmla="*/ 26 h 199"/>
                    <a:gd name="T32" fmla="*/ 199 w 202"/>
                    <a:gd name="T33" fmla="*/ 23 h 199"/>
                    <a:gd name="T34" fmla="*/ 199 w 202"/>
                    <a:gd name="T35" fmla="*/ 20 h 199"/>
                    <a:gd name="T36" fmla="*/ 198 w 202"/>
                    <a:gd name="T37" fmla="*/ 18 h 199"/>
                    <a:gd name="T38" fmla="*/ 194 w 202"/>
                    <a:gd name="T39" fmla="*/ 14 h 199"/>
                    <a:gd name="T40" fmla="*/ 191 w 202"/>
                    <a:gd name="T41" fmla="*/ 11 h 199"/>
                    <a:gd name="T42" fmla="*/ 188 w 202"/>
                    <a:gd name="T43" fmla="*/ 10 h 199"/>
                    <a:gd name="T44" fmla="*/ 184 w 202"/>
                    <a:gd name="T45" fmla="*/ 10 h 199"/>
                    <a:gd name="T46" fmla="*/ 178 w 202"/>
                    <a:gd name="T47" fmla="*/ 9 h 199"/>
                    <a:gd name="T48" fmla="*/ 163 w 202"/>
                    <a:gd name="T49" fmla="*/ 2 h 199"/>
                    <a:gd name="T50" fmla="*/ 153 w 202"/>
                    <a:gd name="T51" fmla="*/ 3 h 199"/>
                    <a:gd name="T52" fmla="*/ 136 w 202"/>
                    <a:gd name="T53" fmla="*/ 4 h 199"/>
                    <a:gd name="T54" fmla="*/ 113 w 202"/>
                    <a:gd name="T55" fmla="*/ 7 h 199"/>
                    <a:gd name="T56" fmla="*/ 85 w 202"/>
                    <a:gd name="T57" fmla="*/ 9 h 199"/>
                    <a:gd name="T58" fmla="*/ 68 w 202"/>
                    <a:gd name="T59" fmla="*/ 20 h 199"/>
                    <a:gd name="T60" fmla="*/ 57 w 202"/>
                    <a:gd name="T61" fmla="*/ 56 h 199"/>
                    <a:gd name="T62" fmla="*/ 43 w 202"/>
                    <a:gd name="T63" fmla="*/ 85 h 199"/>
                    <a:gd name="T64" fmla="*/ 34 w 202"/>
                    <a:gd name="T65" fmla="*/ 112 h 199"/>
                    <a:gd name="T66" fmla="*/ 24 w 202"/>
                    <a:gd name="T67" fmla="*/ 116 h 199"/>
                    <a:gd name="T68" fmla="*/ 23 w 202"/>
                    <a:gd name="T69" fmla="*/ 115 h 199"/>
                    <a:gd name="T70" fmla="*/ 22 w 202"/>
                    <a:gd name="T71" fmla="*/ 112 h 199"/>
                    <a:gd name="T72" fmla="*/ 8 w 202"/>
                    <a:gd name="T73" fmla="*/ 113 h 199"/>
                    <a:gd name="T74" fmla="*/ 4 w 202"/>
                    <a:gd name="T75" fmla="*/ 115 h 199"/>
                    <a:gd name="T76" fmla="*/ 3 w 202"/>
                    <a:gd name="T77" fmla="*/ 127 h 199"/>
                    <a:gd name="T78" fmla="*/ 6 w 202"/>
                    <a:gd name="T79" fmla="*/ 125 h 199"/>
                    <a:gd name="T80" fmla="*/ 8 w 202"/>
                    <a:gd name="T81" fmla="*/ 125 h 199"/>
                    <a:gd name="T82" fmla="*/ 47 w 202"/>
                    <a:gd name="T83" fmla="*/ 126 h 199"/>
                    <a:gd name="T84" fmla="*/ 58 w 202"/>
                    <a:gd name="T85" fmla="*/ 150 h 199"/>
                    <a:gd name="T86" fmla="*/ 78 w 202"/>
                    <a:gd name="T87" fmla="*/ 138 h 199"/>
                    <a:gd name="T88" fmla="*/ 89 w 202"/>
                    <a:gd name="T89" fmla="*/ 140 h 199"/>
                    <a:gd name="T90" fmla="*/ 102 w 202"/>
                    <a:gd name="T91" fmla="*/ 144 h 199"/>
                    <a:gd name="T92" fmla="*/ 108 w 202"/>
                    <a:gd name="T93" fmla="*/ 178 h 199"/>
                    <a:gd name="T94" fmla="*/ 115 w 202"/>
                    <a:gd name="T95" fmla="*/ 182 h 199"/>
                    <a:gd name="T96" fmla="*/ 126 w 202"/>
                    <a:gd name="T97" fmla="*/ 181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02" h="199">
                      <a:moveTo>
                        <a:pt x="126" y="181"/>
                      </a:moveTo>
                      <a:cubicBezTo>
                        <a:pt x="126" y="181"/>
                        <a:pt x="126" y="181"/>
                        <a:pt x="126" y="181"/>
                      </a:cubicBezTo>
                      <a:cubicBezTo>
                        <a:pt x="128" y="182"/>
                        <a:pt x="128" y="182"/>
                        <a:pt x="128" y="182"/>
                      </a:cubicBezTo>
                      <a:cubicBezTo>
                        <a:pt x="128" y="182"/>
                        <a:pt x="128" y="182"/>
                        <a:pt x="128" y="182"/>
                      </a:cubicBezTo>
                      <a:cubicBezTo>
                        <a:pt x="129" y="183"/>
                        <a:pt x="129" y="184"/>
                        <a:pt x="130" y="184"/>
                      </a:cubicBezTo>
                      <a:cubicBezTo>
                        <a:pt x="130" y="185"/>
                        <a:pt x="130" y="185"/>
                        <a:pt x="130" y="185"/>
                      </a:cubicBezTo>
                      <a:cubicBezTo>
                        <a:pt x="130" y="185"/>
                        <a:pt x="130" y="185"/>
                        <a:pt x="130" y="185"/>
                      </a:cubicBezTo>
                      <a:cubicBezTo>
                        <a:pt x="130" y="186"/>
                        <a:pt x="131" y="186"/>
                        <a:pt x="131" y="186"/>
                      </a:cubicBezTo>
                      <a:cubicBezTo>
                        <a:pt x="132" y="186"/>
                        <a:pt x="135" y="185"/>
                        <a:pt x="137" y="185"/>
                      </a:cubicBezTo>
                      <a:cubicBezTo>
                        <a:pt x="138" y="185"/>
                        <a:pt x="139" y="185"/>
                        <a:pt x="140" y="186"/>
                      </a:cubicBezTo>
                      <a:cubicBezTo>
                        <a:pt x="140" y="187"/>
                        <a:pt x="141" y="188"/>
                        <a:pt x="140" y="188"/>
                      </a:cubicBezTo>
                      <a:cubicBezTo>
                        <a:pt x="140" y="189"/>
                        <a:pt x="141" y="191"/>
                        <a:pt x="141" y="191"/>
                      </a:cubicBezTo>
                      <a:cubicBezTo>
                        <a:pt x="143" y="191"/>
                        <a:pt x="146" y="192"/>
                        <a:pt x="148" y="193"/>
                      </a:cubicBezTo>
                      <a:cubicBezTo>
                        <a:pt x="149" y="194"/>
                        <a:pt x="151" y="194"/>
                        <a:pt x="151" y="194"/>
                      </a:cubicBezTo>
                      <a:cubicBezTo>
                        <a:pt x="152" y="194"/>
                        <a:pt x="154" y="194"/>
                        <a:pt x="154" y="194"/>
                      </a:cubicBezTo>
                      <a:cubicBezTo>
                        <a:pt x="155" y="192"/>
                        <a:pt x="157" y="190"/>
                        <a:pt x="159" y="190"/>
                      </a:cubicBezTo>
                      <a:cubicBezTo>
                        <a:pt x="161" y="190"/>
                        <a:pt x="162" y="191"/>
                        <a:pt x="162" y="192"/>
                      </a:cubicBezTo>
                      <a:cubicBezTo>
                        <a:pt x="164" y="196"/>
                        <a:pt x="166" y="197"/>
                        <a:pt x="166" y="197"/>
                      </a:cubicBezTo>
                      <a:cubicBezTo>
                        <a:pt x="169" y="197"/>
                        <a:pt x="173" y="197"/>
                        <a:pt x="175" y="199"/>
                      </a:cubicBezTo>
                      <a:cubicBezTo>
                        <a:pt x="175" y="198"/>
                        <a:pt x="174" y="196"/>
                        <a:pt x="173" y="195"/>
                      </a:cubicBezTo>
                      <a:cubicBezTo>
                        <a:pt x="173" y="194"/>
                        <a:pt x="172" y="193"/>
                        <a:pt x="172" y="193"/>
                      </a:cubicBezTo>
                      <a:cubicBezTo>
                        <a:pt x="170" y="192"/>
                        <a:pt x="171" y="189"/>
                        <a:pt x="172" y="185"/>
                      </a:cubicBezTo>
                      <a:cubicBezTo>
                        <a:pt x="173" y="184"/>
                        <a:pt x="173" y="182"/>
                        <a:pt x="173" y="181"/>
                      </a:cubicBezTo>
                      <a:cubicBezTo>
                        <a:pt x="173" y="180"/>
                        <a:pt x="174" y="178"/>
                        <a:pt x="174" y="176"/>
                      </a:cubicBezTo>
                      <a:cubicBezTo>
                        <a:pt x="174" y="174"/>
                        <a:pt x="175" y="171"/>
                        <a:pt x="175" y="170"/>
                      </a:cubicBezTo>
                      <a:cubicBezTo>
                        <a:pt x="174" y="169"/>
                        <a:pt x="173" y="168"/>
                        <a:pt x="173" y="167"/>
                      </a:cubicBezTo>
                      <a:cubicBezTo>
                        <a:pt x="173" y="165"/>
                        <a:pt x="174" y="163"/>
                        <a:pt x="176" y="161"/>
                      </a:cubicBezTo>
                      <a:cubicBezTo>
                        <a:pt x="176" y="161"/>
                        <a:pt x="176" y="159"/>
                        <a:pt x="176" y="159"/>
                      </a:cubicBezTo>
                      <a:cubicBezTo>
                        <a:pt x="176" y="157"/>
                        <a:pt x="176" y="155"/>
                        <a:pt x="177" y="154"/>
                      </a:cubicBezTo>
                      <a:cubicBezTo>
                        <a:pt x="178" y="153"/>
                        <a:pt x="179" y="153"/>
                        <a:pt x="180" y="153"/>
                      </a:cubicBezTo>
                      <a:cubicBezTo>
                        <a:pt x="184" y="153"/>
                        <a:pt x="184" y="153"/>
                        <a:pt x="184" y="153"/>
                      </a:cubicBezTo>
                      <a:cubicBezTo>
                        <a:pt x="190" y="153"/>
                        <a:pt x="192" y="152"/>
                        <a:pt x="192" y="152"/>
                      </a:cubicBezTo>
                      <a:cubicBezTo>
                        <a:pt x="193" y="151"/>
                        <a:pt x="193" y="151"/>
                        <a:pt x="193" y="151"/>
                      </a:cubicBezTo>
                      <a:cubicBezTo>
                        <a:pt x="193" y="151"/>
                        <a:pt x="193" y="151"/>
                        <a:pt x="193" y="151"/>
                      </a:cubicBezTo>
                      <a:cubicBezTo>
                        <a:pt x="192" y="150"/>
                        <a:pt x="192" y="149"/>
                        <a:pt x="192" y="149"/>
                      </a:cubicBezTo>
                      <a:cubicBezTo>
                        <a:pt x="190" y="146"/>
                        <a:pt x="188" y="142"/>
                        <a:pt x="186" y="141"/>
                      </a:cubicBezTo>
                      <a:cubicBezTo>
                        <a:pt x="180" y="138"/>
                        <a:pt x="178" y="110"/>
                        <a:pt x="179" y="101"/>
                      </a:cubicBezTo>
                      <a:cubicBezTo>
                        <a:pt x="179" y="98"/>
                        <a:pt x="179" y="97"/>
                        <a:pt x="181" y="96"/>
                      </a:cubicBezTo>
                      <a:cubicBezTo>
                        <a:pt x="180" y="91"/>
                        <a:pt x="180" y="91"/>
                        <a:pt x="180" y="91"/>
                      </a:cubicBezTo>
                      <a:cubicBezTo>
                        <a:pt x="180" y="91"/>
                        <a:pt x="180" y="91"/>
                        <a:pt x="180" y="91"/>
                      </a:cubicBezTo>
                      <a:cubicBezTo>
                        <a:pt x="180" y="91"/>
                        <a:pt x="179" y="91"/>
                        <a:pt x="179" y="91"/>
                      </a:cubicBezTo>
                      <a:cubicBezTo>
                        <a:pt x="179" y="90"/>
                        <a:pt x="179" y="90"/>
                        <a:pt x="179" y="90"/>
                      </a:cubicBezTo>
                      <a:cubicBezTo>
                        <a:pt x="179" y="90"/>
                        <a:pt x="178" y="90"/>
                        <a:pt x="178" y="89"/>
                      </a:cubicBezTo>
                      <a:cubicBezTo>
                        <a:pt x="178" y="89"/>
                        <a:pt x="178" y="89"/>
                        <a:pt x="178" y="88"/>
                      </a:cubicBezTo>
                      <a:cubicBezTo>
                        <a:pt x="178" y="88"/>
                        <a:pt x="178" y="88"/>
                        <a:pt x="178" y="88"/>
                      </a:cubicBezTo>
                      <a:cubicBezTo>
                        <a:pt x="177" y="88"/>
                        <a:pt x="177" y="87"/>
                        <a:pt x="177" y="86"/>
                      </a:cubicBezTo>
                      <a:cubicBezTo>
                        <a:pt x="177" y="84"/>
                        <a:pt x="179" y="83"/>
                        <a:pt x="180" y="82"/>
                      </a:cubicBezTo>
                      <a:cubicBezTo>
                        <a:pt x="180" y="79"/>
                        <a:pt x="180" y="75"/>
                        <a:pt x="183" y="74"/>
                      </a:cubicBezTo>
                      <a:cubicBezTo>
                        <a:pt x="184" y="74"/>
                        <a:pt x="184" y="74"/>
                        <a:pt x="184" y="74"/>
                      </a:cubicBezTo>
                      <a:cubicBezTo>
                        <a:pt x="184" y="73"/>
                        <a:pt x="184" y="73"/>
                        <a:pt x="185" y="72"/>
                      </a:cubicBezTo>
                      <a:cubicBezTo>
                        <a:pt x="185" y="71"/>
                        <a:pt x="185" y="69"/>
                        <a:pt x="185" y="67"/>
                      </a:cubicBezTo>
                      <a:cubicBezTo>
                        <a:pt x="185" y="63"/>
                        <a:pt x="186" y="59"/>
                        <a:pt x="188" y="56"/>
                      </a:cubicBezTo>
                      <a:cubicBezTo>
                        <a:pt x="188" y="55"/>
                        <a:pt x="188" y="54"/>
                        <a:pt x="188" y="53"/>
                      </a:cubicBezTo>
                      <a:cubicBezTo>
                        <a:pt x="189" y="51"/>
                        <a:pt x="189" y="49"/>
                        <a:pt x="191" y="47"/>
                      </a:cubicBezTo>
                      <a:cubicBezTo>
                        <a:pt x="191" y="47"/>
                        <a:pt x="192" y="46"/>
                        <a:pt x="192" y="45"/>
                      </a:cubicBezTo>
                      <a:cubicBezTo>
                        <a:pt x="193" y="44"/>
                        <a:pt x="194" y="41"/>
                        <a:pt x="196" y="41"/>
                      </a:cubicBezTo>
                      <a:cubicBezTo>
                        <a:pt x="199" y="40"/>
                        <a:pt x="199" y="39"/>
                        <a:pt x="199" y="39"/>
                      </a:cubicBezTo>
                      <a:cubicBezTo>
                        <a:pt x="199" y="38"/>
                        <a:pt x="200" y="37"/>
                        <a:pt x="201" y="36"/>
                      </a:cubicBezTo>
                      <a:cubicBezTo>
                        <a:pt x="202" y="35"/>
                        <a:pt x="202" y="34"/>
                        <a:pt x="202" y="34"/>
                      </a:cubicBezTo>
                      <a:cubicBezTo>
                        <a:pt x="202" y="33"/>
                        <a:pt x="202" y="33"/>
                        <a:pt x="201" y="33"/>
                      </a:cubicBezTo>
                      <a:cubicBezTo>
                        <a:pt x="200" y="32"/>
                        <a:pt x="199" y="31"/>
                        <a:pt x="199" y="28"/>
                      </a:cubicBezTo>
                      <a:cubicBezTo>
                        <a:pt x="199" y="28"/>
                        <a:pt x="199" y="27"/>
                        <a:pt x="199" y="27"/>
                      </a:cubicBezTo>
                      <a:cubicBezTo>
                        <a:pt x="199" y="27"/>
                        <a:pt x="199" y="27"/>
                        <a:pt x="199" y="27"/>
                      </a:cubicBezTo>
                      <a:cubicBezTo>
                        <a:pt x="199" y="26"/>
                        <a:pt x="199" y="26"/>
                        <a:pt x="199" y="26"/>
                      </a:cubicBezTo>
                      <a:cubicBezTo>
                        <a:pt x="199" y="25"/>
                        <a:pt x="199" y="25"/>
                        <a:pt x="199" y="25"/>
                      </a:cubicBezTo>
                      <a:cubicBezTo>
                        <a:pt x="199" y="25"/>
                        <a:pt x="199" y="25"/>
                        <a:pt x="199" y="24"/>
                      </a:cubicBezTo>
                      <a:cubicBezTo>
                        <a:pt x="199" y="24"/>
                        <a:pt x="199" y="24"/>
                        <a:pt x="199" y="24"/>
                      </a:cubicBezTo>
                      <a:cubicBezTo>
                        <a:pt x="199" y="23"/>
                        <a:pt x="199" y="23"/>
                        <a:pt x="199" y="23"/>
                      </a:cubicBezTo>
                      <a:cubicBezTo>
                        <a:pt x="199" y="22"/>
                        <a:pt x="199" y="22"/>
                        <a:pt x="199" y="21"/>
                      </a:cubicBezTo>
                      <a:cubicBezTo>
                        <a:pt x="199" y="21"/>
                        <a:pt x="199" y="21"/>
                        <a:pt x="199" y="21"/>
                      </a:cubicBezTo>
                      <a:cubicBezTo>
                        <a:pt x="199" y="21"/>
                        <a:pt x="199" y="20"/>
                        <a:pt x="199" y="20"/>
                      </a:cubicBezTo>
                      <a:cubicBezTo>
                        <a:pt x="199" y="20"/>
                        <a:pt x="199" y="20"/>
                        <a:pt x="199" y="20"/>
                      </a:cubicBezTo>
                      <a:cubicBezTo>
                        <a:pt x="199" y="20"/>
                        <a:pt x="200" y="19"/>
                        <a:pt x="200" y="19"/>
                      </a:cubicBezTo>
                      <a:cubicBezTo>
                        <a:pt x="200" y="19"/>
                        <a:pt x="200" y="19"/>
                        <a:pt x="200" y="19"/>
                      </a:cubicBezTo>
                      <a:cubicBezTo>
                        <a:pt x="199" y="19"/>
                        <a:pt x="199" y="19"/>
                        <a:pt x="199" y="18"/>
                      </a:cubicBezTo>
                      <a:cubicBezTo>
                        <a:pt x="199" y="18"/>
                        <a:pt x="198" y="18"/>
                        <a:pt x="198" y="18"/>
                      </a:cubicBezTo>
                      <a:cubicBezTo>
                        <a:pt x="198" y="17"/>
                        <a:pt x="197" y="17"/>
                        <a:pt x="197" y="17"/>
                      </a:cubicBezTo>
                      <a:cubicBezTo>
                        <a:pt x="197" y="16"/>
                        <a:pt x="196" y="16"/>
                        <a:pt x="196" y="16"/>
                      </a:cubicBezTo>
                      <a:cubicBezTo>
                        <a:pt x="196" y="16"/>
                        <a:pt x="195" y="15"/>
                        <a:pt x="195" y="15"/>
                      </a:cubicBezTo>
                      <a:cubicBezTo>
                        <a:pt x="195" y="15"/>
                        <a:pt x="194" y="14"/>
                        <a:pt x="194" y="14"/>
                      </a:cubicBezTo>
                      <a:cubicBezTo>
                        <a:pt x="194" y="14"/>
                        <a:pt x="194" y="14"/>
                        <a:pt x="193" y="14"/>
                      </a:cubicBezTo>
                      <a:cubicBezTo>
                        <a:pt x="193" y="13"/>
                        <a:pt x="193" y="13"/>
                        <a:pt x="192" y="13"/>
                      </a:cubicBezTo>
                      <a:cubicBezTo>
                        <a:pt x="192" y="12"/>
                        <a:pt x="192" y="12"/>
                        <a:pt x="192" y="12"/>
                      </a:cubicBezTo>
                      <a:cubicBezTo>
                        <a:pt x="191" y="12"/>
                        <a:pt x="191" y="12"/>
                        <a:pt x="191" y="11"/>
                      </a:cubicBezTo>
                      <a:cubicBezTo>
                        <a:pt x="190" y="11"/>
                        <a:pt x="190" y="11"/>
                        <a:pt x="190" y="11"/>
                      </a:cubicBezTo>
                      <a:cubicBezTo>
                        <a:pt x="190" y="11"/>
                        <a:pt x="190" y="10"/>
                        <a:pt x="189" y="10"/>
                      </a:cubicBezTo>
                      <a:cubicBezTo>
                        <a:pt x="189" y="10"/>
                        <a:pt x="189" y="10"/>
                        <a:pt x="189" y="10"/>
                      </a:cubicBezTo>
                      <a:cubicBezTo>
                        <a:pt x="189" y="10"/>
                        <a:pt x="188" y="10"/>
                        <a:pt x="188" y="10"/>
                      </a:cubicBezTo>
                      <a:cubicBezTo>
                        <a:pt x="188" y="9"/>
                        <a:pt x="188" y="9"/>
                        <a:pt x="188" y="9"/>
                      </a:cubicBezTo>
                      <a:cubicBezTo>
                        <a:pt x="187" y="9"/>
                        <a:pt x="185" y="10"/>
                        <a:pt x="185" y="10"/>
                      </a:cubicBezTo>
                      <a:cubicBezTo>
                        <a:pt x="185" y="10"/>
                        <a:pt x="185" y="10"/>
                        <a:pt x="184" y="10"/>
                      </a:cubicBezTo>
                      <a:cubicBezTo>
                        <a:pt x="184" y="10"/>
                        <a:pt x="184" y="10"/>
                        <a:pt x="184" y="10"/>
                      </a:cubicBezTo>
                      <a:cubicBezTo>
                        <a:pt x="183" y="11"/>
                        <a:pt x="183" y="11"/>
                        <a:pt x="183" y="11"/>
                      </a:cubicBezTo>
                      <a:cubicBezTo>
                        <a:pt x="182" y="10"/>
                        <a:pt x="182" y="10"/>
                        <a:pt x="182" y="10"/>
                      </a:cubicBezTo>
                      <a:cubicBezTo>
                        <a:pt x="181" y="10"/>
                        <a:pt x="180" y="9"/>
                        <a:pt x="179" y="9"/>
                      </a:cubicBezTo>
                      <a:cubicBezTo>
                        <a:pt x="179" y="9"/>
                        <a:pt x="179" y="9"/>
                        <a:pt x="178" y="9"/>
                      </a:cubicBezTo>
                      <a:cubicBezTo>
                        <a:pt x="177" y="11"/>
                        <a:pt x="176" y="11"/>
                        <a:pt x="174" y="11"/>
                      </a:cubicBezTo>
                      <a:cubicBezTo>
                        <a:pt x="171" y="11"/>
                        <a:pt x="169" y="10"/>
                        <a:pt x="169" y="10"/>
                      </a:cubicBezTo>
                      <a:cubicBezTo>
                        <a:pt x="169" y="10"/>
                        <a:pt x="165" y="7"/>
                        <a:pt x="163" y="3"/>
                      </a:cubicBezTo>
                      <a:cubicBezTo>
                        <a:pt x="163" y="3"/>
                        <a:pt x="163" y="3"/>
                        <a:pt x="163" y="2"/>
                      </a:cubicBezTo>
                      <a:cubicBezTo>
                        <a:pt x="163" y="2"/>
                        <a:pt x="163" y="2"/>
                        <a:pt x="162" y="2"/>
                      </a:cubicBezTo>
                      <a:cubicBezTo>
                        <a:pt x="162" y="2"/>
                        <a:pt x="162" y="2"/>
                        <a:pt x="162" y="2"/>
                      </a:cubicBezTo>
                      <a:cubicBezTo>
                        <a:pt x="154" y="3"/>
                        <a:pt x="154" y="3"/>
                        <a:pt x="154" y="3"/>
                      </a:cubicBezTo>
                      <a:cubicBezTo>
                        <a:pt x="153" y="3"/>
                        <a:pt x="153" y="3"/>
                        <a:pt x="153" y="3"/>
                      </a:cubicBezTo>
                      <a:cubicBezTo>
                        <a:pt x="152" y="2"/>
                        <a:pt x="147" y="0"/>
                        <a:pt x="145" y="0"/>
                      </a:cubicBezTo>
                      <a:cubicBezTo>
                        <a:pt x="144" y="0"/>
                        <a:pt x="143" y="1"/>
                        <a:pt x="143" y="1"/>
                      </a:cubicBezTo>
                      <a:cubicBezTo>
                        <a:pt x="143" y="2"/>
                        <a:pt x="141" y="4"/>
                        <a:pt x="139" y="4"/>
                      </a:cubicBezTo>
                      <a:cubicBezTo>
                        <a:pt x="138" y="4"/>
                        <a:pt x="137" y="4"/>
                        <a:pt x="136" y="4"/>
                      </a:cubicBezTo>
                      <a:cubicBezTo>
                        <a:pt x="135" y="4"/>
                        <a:pt x="134" y="3"/>
                        <a:pt x="132" y="3"/>
                      </a:cubicBezTo>
                      <a:cubicBezTo>
                        <a:pt x="128" y="3"/>
                        <a:pt x="124" y="5"/>
                        <a:pt x="122" y="7"/>
                      </a:cubicBezTo>
                      <a:cubicBezTo>
                        <a:pt x="120" y="8"/>
                        <a:pt x="117" y="7"/>
                        <a:pt x="115" y="7"/>
                      </a:cubicBezTo>
                      <a:cubicBezTo>
                        <a:pt x="114" y="7"/>
                        <a:pt x="113" y="7"/>
                        <a:pt x="113" y="7"/>
                      </a:cubicBezTo>
                      <a:cubicBezTo>
                        <a:pt x="112" y="7"/>
                        <a:pt x="111" y="10"/>
                        <a:pt x="110" y="13"/>
                      </a:cubicBezTo>
                      <a:cubicBezTo>
                        <a:pt x="110" y="15"/>
                        <a:pt x="110" y="15"/>
                        <a:pt x="110" y="15"/>
                      </a:cubicBezTo>
                      <a:cubicBezTo>
                        <a:pt x="85" y="10"/>
                        <a:pt x="85" y="10"/>
                        <a:pt x="85" y="10"/>
                      </a:cubicBezTo>
                      <a:cubicBezTo>
                        <a:pt x="85" y="9"/>
                        <a:pt x="85" y="9"/>
                        <a:pt x="85" y="9"/>
                      </a:cubicBezTo>
                      <a:cubicBezTo>
                        <a:pt x="84" y="8"/>
                        <a:pt x="81" y="4"/>
                        <a:pt x="78" y="4"/>
                      </a:cubicBezTo>
                      <a:cubicBezTo>
                        <a:pt x="75" y="4"/>
                        <a:pt x="70" y="8"/>
                        <a:pt x="68" y="12"/>
                      </a:cubicBezTo>
                      <a:cubicBezTo>
                        <a:pt x="68" y="19"/>
                        <a:pt x="68" y="19"/>
                        <a:pt x="68" y="19"/>
                      </a:cubicBezTo>
                      <a:cubicBezTo>
                        <a:pt x="68" y="19"/>
                        <a:pt x="68" y="20"/>
                        <a:pt x="68" y="20"/>
                      </a:cubicBezTo>
                      <a:cubicBezTo>
                        <a:pt x="68" y="25"/>
                        <a:pt x="67" y="29"/>
                        <a:pt x="66" y="31"/>
                      </a:cubicBezTo>
                      <a:cubicBezTo>
                        <a:pt x="65" y="32"/>
                        <a:pt x="65" y="33"/>
                        <a:pt x="65" y="33"/>
                      </a:cubicBezTo>
                      <a:cubicBezTo>
                        <a:pt x="63" y="36"/>
                        <a:pt x="62" y="37"/>
                        <a:pt x="62" y="42"/>
                      </a:cubicBezTo>
                      <a:cubicBezTo>
                        <a:pt x="62" y="46"/>
                        <a:pt x="59" y="51"/>
                        <a:pt x="57" y="56"/>
                      </a:cubicBezTo>
                      <a:cubicBezTo>
                        <a:pt x="55" y="60"/>
                        <a:pt x="54" y="64"/>
                        <a:pt x="54" y="66"/>
                      </a:cubicBezTo>
                      <a:cubicBezTo>
                        <a:pt x="54" y="70"/>
                        <a:pt x="50" y="73"/>
                        <a:pt x="47" y="75"/>
                      </a:cubicBezTo>
                      <a:cubicBezTo>
                        <a:pt x="46" y="76"/>
                        <a:pt x="44" y="78"/>
                        <a:pt x="44" y="78"/>
                      </a:cubicBezTo>
                      <a:cubicBezTo>
                        <a:pt x="44" y="80"/>
                        <a:pt x="44" y="82"/>
                        <a:pt x="43" y="85"/>
                      </a:cubicBezTo>
                      <a:cubicBezTo>
                        <a:pt x="43" y="88"/>
                        <a:pt x="43" y="93"/>
                        <a:pt x="43" y="97"/>
                      </a:cubicBezTo>
                      <a:cubicBezTo>
                        <a:pt x="43" y="102"/>
                        <a:pt x="42" y="103"/>
                        <a:pt x="39" y="104"/>
                      </a:cubicBezTo>
                      <a:cubicBezTo>
                        <a:pt x="39" y="104"/>
                        <a:pt x="39" y="104"/>
                        <a:pt x="39" y="106"/>
                      </a:cubicBezTo>
                      <a:cubicBezTo>
                        <a:pt x="39" y="111"/>
                        <a:pt x="37" y="112"/>
                        <a:pt x="34" y="112"/>
                      </a:cubicBezTo>
                      <a:cubicBezTo>
                        <a:pt x="33" y="112"/>
                        <a:pt x="32" y="112"/>
                        <a:pt x="31" y="113"/>
                      </a:cubicBezTo>
                      <a:cubicBezTo>
                        <a:pt x="29" y="116"/>
                        <a:pt x="27" y="117"/>
                        <a:pt x="26" y="117"/>
                      </a:cubicBezTo>
                      <a:cubicBezTo>
                        <a:pt x="25" y="117"/>
                        <a:pt x="25" y="117"/>
                        <a:pt x="24" y="116"/>
                      </a:cubicBezTo>
                      <a:cubicBezTo>
                        <a:pt x="24" y="116"/>
                        <a:pt x="24" y="116"/>
                        <a:pt x="24" y="116"/>
                      </a:cubicBezTo>
                      <a:cubicBezTo>
                        <a:pt x="24" y="116"/>
                        <a:pt x="24" y="116"/>
                        <a:pt x="24" y="116"/>
                      </a:cubicBezTo>
                      <a:cubicBezTo>
                        <a:pt x="24" y="116"/>
                        <a:pt x="24" y="116"/>
                        <a:pt x="24" y="116"/>
                      </a:cubicBezTo>
                      <a:cubicBezTo>
                        <a:pt x="24" y="116"/>
                        <a:pt x="24" y="116"/>
                        <a:pt x="24" y="115"/>
                      </a:cubicBezTo>
                      <a:cubicBezTo>
                        <a:pt x="24" y="115"/>
                        <a:pt x="23" y="115"/>
                        <a:pt x="23" y="115"/>
                      </a:cubicBezTo>
                      <a:cubicBezTo>
                        <a:pt x="23" y="115"/>
                        <a:pt x="23" y="115"/>
                        <a:pt x="23" y="115"/>
                      </a:cubicBezTo>
                      <a:cubicBezTo>
                        <a:pt x="23" y="115"/>
                        <a:pt x="23" y="115"/>
                        <a:pt x="23" y="115"/>
                      </a:cubicBezTo>
                      <a:cubicBezTo>
                        <a:pt x="23" y="114"/>
                        <a:pt x="23" y="114"/>
                        <a:pt x="23" y="113"/>
                      </a:cubicBezTo>
                      <a:cubicBezTo>
                        <a:pt x="23" y="112"/>
                        <a:pt x="23" y="112"/>
                        <a:pt x="22" y="112"/>
                      </a:cubicBezTo>
                      <a:cubicBezTo>
                        <a:pt x="20" y="112"/>
                        <a:pt x="19" y="112"/>
                        <a:pt x="17" y="113"/>
                      </a:cubicBezTo>
                      <a:cubicBezTo>
                        <a:pt x="16" y="115"/>
                        <a:pt x="14" y="115"/>
                        <a:pt x="13" y="115"/>
                      </a:cubicBezTo>
                      <a:cubicBezTo>
                        <a:pt x="11" y="115"/>
                        <a:pt x="10" y="114"/>
                        <a:pt x="9" y="114"/>
                      </a:cubicBezTo>
                      <a:cubicBezTo>
                        <a:pt x="8" y="114"/>
                        <a:pt x="8" y="113"/>
                        <a:pt x="8" y="113"/>
                      </a:cubicBezTo>
                      <a:cubicBezTo>
                        <a:pt x="8" y="113"/>
                        <a:pt x="7" y="113"/>
                        <a:pt x="7" y="114"/>
                      </a:cubicBezTo>
                      <a:cubicBezTo>
                        <a:pt x="7" y="114"/>
                        <a:pt x="6" y="114"/>
                        <a:pt x="6" y="114"/>
                      </a:cubicBezTo>
                      <a:cubicBezTo>
                        <a:pt x="6" y="114"/>
                        <a:pt x="6" y="114"/>
                        <a:pt x="5" y="115"/>
                      </a:cubicBezTo>
                      <a:cubicBezTo>
                        <a:pt x="5" y="115"/>
                        <a:pt x="4" y="115"/>
                        <a:pt x="4" y="115"/>
                      </a:cubicBezTo>
                      <a:cubicBezTo>
                        <a:pt x="4" y="115"/>
                        <a:pt x="3" y="116"/>
                        <a:pt x="3" y="116"/>
                      </a:cubicBezTo>
                      <a:cubicBezTo>
                        <a:pt x="2" y="116"/>
                        <a:pt x="2" y="117"/>
                        <a:pt x="1" y="117"/>
                      </a:cubicBezTo>
                      <a:cubicBezTo>
                        <a:pt x="1" y="117"/>
                        <a:pt x="1" y="117"/>
                        <a:pt x="0" y="118"/>
                      </a:cubicBezTo>
                      <a:cubicBezTo>
                        <a:pt x="2" y="121"/>
                        <a:pt x="3" y="124"/>
                        <a:pt x="3" y="127"/>
                      </a:cubicBezTo>
                      <a:cubicBezTo>
                        <a:pt x="3" y="127"/>
                        <a:pt x="3" y="127"/>
                        <a:pt x="3" y="127"/>
                      </a:cubicBezTo>
                      <a:cubicBezTo>
                        <a:pt x="4" y="127"/>
                        <a:pt x="5" y="126"/>
                        <a:pt x="5" y="126"/>
                      </a:cubicBezTo>
                      <a:cubicBezTo>
                        <a:pt x="5" y="126"/>
                        <a:pt x="5" y="126"/>
                        <a:pt x="5" y="126"/>
                      </a:cubicBezTo>
                      <a:cubicBezTo>
                        <a:pt x="6" y="126"/>
                        <a:pt x="6" y="126"/>
                        <a:pt x="6" y="125"/>
                      </a:cubicBezTo>
                      <a:cubicBezTo>
                        <a:pt x="6" y="125"/>
                        <a:pt x="6" y="125"/>
                        <a:pt x="6" y="125"/>
                      </a:cubicBezTo>
                      <a:cubicBezTo>
                        <a:pt x="7" y="125"/>
                        <a:pt x="7" y="125"/>
                        <a:pt x="7" y="125"/>
                      </a:cubicBezTo>
                      <a:cubicBezTo>
                        <a:pt x="7" y="125"/>
                        <a:pt x="7" y="125"/>
                        <a:pt x="8" y="125"/>
                      </a:cubicBezTo>
                      <a:cubicBezTo>
                        <a:pt x="8" y="125"/>
                        <a:pt x="8" y="125"/>
                        <a:pt x="8" y="125"/>
                      </a:cubicBezTo>
                      <a:cubicBezTo>
                        <a:pt x="9" y="125"/>
                        <a:pt x="11" y="125"/>
                        <a:pt x="19" y="125"/>
                      </a:cubicBezTo>
                      <a:cubicBezTo>
                        <a:pt x="30" y="125"/>
                        <a:pt x="45" y="125"/>
                        <a:pt x="45" y="125"/>
                      </a:cubicBezTo>
                      <a:cubicBezTo>
                        <a:pt x="46" y="125"/>
                        <a:pt x="46" y="125"/>
                        <a:pt x="46" y="125"/>
                      </a:cubicBezTo>
                      <a:cubicBezTo>
                        <a:pt x="47" y="126"/>
                        <a:pt x="47" y="126"/>
                        <a:pt x="47" y="126"/>
                      </a:cubicBezTo>
                      <a:cubicBezTo>
                        <a:pt x="47" y="126"/>
                        <a:pt x="50" y="132"/>
                        <a:pt x="49" y="137"/>
                      </a:cubicBezTo>
                      <a:cubicBezTo>
                        <a:pt x="49" y="138"/>
                        <a:pt x="49" y="138"/>
                        <a:pt x="49" y="139"/>
                      </a:cubicBezTo>
                      <a:cubicBezTo>
                        <a:pt x="50" y="140"/>
                        <a:pt x="52" y="141"/>
                        <a:pt x="53" y="144"/>
                      </a:cubicBezTo>
                      <a:cubicBezTo>
                        <a:pt x="55" y="149"/>
                        <a:pt x="57" y="150"/>
                        <a:pt x="58" y="150"/>
                      </a:cubicBezTo>
                      <a:cubicBezTo>
                        <a:pt x="59" y="150"/>
                        <a:pt x="60" y="150"/>
                        <a:pt x="60" y="150"/>
                      </a:cubicBezTo>
                      <a:cubicBezTo>
                        <a:pt x="65" y="149"/>
                        <a:pt x="71" y="148"/>
                        <a:pt x="73" y="148"/>
                      </a:cubicBezTo>
                      <a:cubicBezTo>
                        <a:pt x="73" y="147"/>
                        <a:pt x="74" y="146"/>
                        <a:pt x="74" y="146"/>
                      </a:cubicBezTo>
                      <a:cubicBezTo>
                        <a:pt x="74" y="143"/>
                        <a:pt x="75" y="139"/>
                        <a:pt x="78" y="138"/>
                      </a:cubicBezTo>
                      <a:cubicBezTo>
                        <a:pt x="79" y="138"/>
                        <a:pt x="80" y="137"/>
                        <a:pt x="82" y="137"/>
                      </a:cubicBezTo>
                      <a:cubicBezTo>
                        <a:pt x="85" y="137"/>
                        <a:pt x="88" y="138"/>
                        <a:pt x="88" y="138"/>
                      </a:cubicBezTo>
                      <a:cubicBezTo>
                        <a:pt x="89" y="138"/>
                        <a:pt x="89" y="138"/>
                        <a:pt x="89" y="138"/>
                      </a:cubicBezTo>
                      <a:cubicBezTo>
                        <a:pt x="89" y="140"/>
                        <a:pt x="89" y="140"/>
                        <a:pt x="89" y="140"/>
                      </a:cubicBezTo>
                      <a:cubicBezTo>
                        <a:pt x="89" y="140"/>
                        <a:pt x="90" y="140"/>
                        <a:pt x="93" y="140"/>
                      </a:cubicBezTo>
                      <a:cubicBezTo>
                        <a:pt x="94" y="140"/>
                        <a:pt x="96" y="140"/>
                        <a:pt x="97" y="140"/>
                      </a:cubicBezTo>
                      <a:cubicBezTo>
                        <a:pt x="97" y="140"/>
                        <a:pt x="98" y="140"/>
                        <a:pt x="99" y="140"/>
                      </a:cubicBezTo>
                      <a:cubicBezTo>
                        <a:pt x="100" y="140"/>
                        <a:pt x="102" y="140"/>
                        <a:pt x="102" y="144"/>
                      </a:cubicBezTo>
                      <a:cubicBezTo>
                        <a:pt x="102" y="148"/>
                        <a:pt x="103" y="151"/>
                        <a:pt x="104" y="151"/>
                      </a:cubicBezTo>
                      <a:cubicBezTo>
                        <a:pt x="105" y="153"/>
                        <a:pt x="105" y="156"/>
                        <a:pt x="104" y="160"/>
                      </a:cubicBezTo>
                      <a:cubicBezTo>
                        <a:pt x="103" y="162"/>
                        <a:pt x="102" y="167"/>
                        <a:pt x="102" y="168"/>
                      </a:cubicBezTo>
                      <a:cubicBezTo>
                        <a:pt x="104" y="169"/>
                        <a:pt x="109" y="174"/>
                        <a:pt x="108" y="178"/>
                      </a:cubicBezTo>
                      <a:cubicBezTo>
                        <a:pt x="108" y="179"/>
                        <a:pt x="108" y="179"/>
                        <a:pt x="108" y="179"/>
                      </a:cubicBezTo>
                      <a:cubicBezTo>
                        <a:pt x="108" y="180"/>
                        <a:pt x="107" y="183"/>
                        <a:pt x="107" y="184"/>
                      </a:cubicBezTo>
                      <a:cubicBezTo>
                        <a:pt x="108" y="183"/>
                        <a:pt x="110" y="182"/>
                        <a:pt x="112" y="182"/>
                      </a:cubicBezTo>
                      <a:cubicBezTo>
                        <a:pt x="113" y="182"/>
                        <a:pt x="114" y="182"/>
                        <a:pt x="115" y="182"/>
                      </a:cubicBezTo>
                      <a:cubicBezTo>
                        <a:pt x="117" y="182"/>
                        <a:pt x="119" y="182"/>
                        <a:pt x="122" y="181"/>
                      </a:cubicBezTo>
                      <a:cubicBezTo>
                        <a:pt x="122" y="181"/>
                        <a:pt x="123" y="181"/>
                        <a:pt x="124" y="181"/>
                      </a:cubicBezTo>
                      <a:cubicBezTo>
                        <a:pt x="124" y="180"/>
                        <a:pt x="124" y="180"/>
                        <a:pt x="124" y="180"/>
                      </a:cubicBezTo>
                      <a:lnTo>
                        <a:pt x="126" y="18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59" name="Freeform 1728">
                  <a:extLst>
                    <a:ext uri="{FF2B5EF4-FFF2-40B4-BE49-F238E27FC236}">
                      <a16:creationId xmlns:a16="http://schemas.microsoft.com/office/drawing/2014/main" id="{8EA27607-4E65-064F-B85D-B025A44600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6" y="3036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60" name="Freeform 1729">
                  <a:extLst>
                    <a:ext uri="{FF2B5EF4-FFF2-40B4-BE49-F238E27FC236}">
                      <a16:creationId xmlns:a16="http://schemas.microsoft.com/office/drawing/2014/main" id="{2288E8F9-D154-5545-87B6-F42FD1EB98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5" y="3036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61" name="Freeform 1730">
                  <a:extLst>
                    <a:ext uri="{FF2B5EF4-FFF2-40B4-BE49-F238E27FC236}">
                      <a16:creationId xmlns:a16="http://schemas.microsoft.com/office/drawing/2014/main" id="{35929116-7A98-A544-892D-3519B5A443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1" y="3090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62" name="Freeform 1731">
                  <a:extLst>
                    <a:ext uri="{FF2B5EF4-FFF2-40B4-BE49-F238E27FC236}">
                      <a16:creationId xmlns:a16="http://schemas.microsoft.com/office/drawing/2014/main" id="{A3302938-ABC7-954E-B6E5-5D2537EC09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303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63" name="Freeform 1732">
                  <a:extLst>
                    <a:ext uri="{FF2B5EF4-FFF2-40B4-BE49-F238E27FC236}">
                      <a16:creationId xmlns:a16="http://schemas.microsoft.com/office/drawing/2014/main" id="{CE3ECD51-D518-3644-A046-3C0C89583E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4" y="3037"/>
                  <a:ext cx="1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64" name="Freeform 1733">
                  <a:extLst>
                    <a:ext uri="{FF2B5EF4-FFF2-40B4-BE49-F238E27FC236}">
                      <a16:creationId xmlns:a16="http://schemas.microsoft.com/office/drawing/2014/main" id="{C1FD059A-F28E-6B4A-B226-3AEB51C543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4" y="3061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65" name="Freeform 1734">
                  <a:extLst>
                    <a:ext uri="{FF2B5EF4-FFF2-40B4-BE49-F238E27FC236}">
                      <a16:creationId xmlns:a16="http://schemas.microsoft.com/office/drawing/2014/main" id="{C1D5F0A8-0E77-8349-B414-0641B2F9E5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3" y="3091"/>
                  <a:ext cx="2" cy="1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0 w 2"/>
                    <a:gd name="T5" fmla="*/ 0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66" name="Freeform 1735">
                  <a:extLst>
                    <a:ext uri="{FF2B5EF4-FFF2-40B4-BE49-F238E27FC236}">
                      <a16:creationId xmlns:a16="http://schemas.microsoft.com/office/drawing/2014/main" id="{E9FA6CB4-E04D-A040-94D6-AABF433836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3089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2 w 2"/>
                    <a:gd name="T5" fmla="*/ 1 h 1"/>
                    <a:gd name="T6" fmla="*/ 0 w 2"/>
                    <a:gd name="T7" fmla="*/ 0 h 1"/>
                    <a:gd name="T8" fmla="*/ 0 w 2"/>
                    <a:gd name="T9" fmla="*/ 1 h 1"/>
                    <a:gd name="T10" fmla="*/ 2 w 2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67" name="Freeform 1736">
                  <a:extLst>
                    <a:ext uri="{FF2B5EF4-FFF2-40B4-BE49-F238E27FC236}">
                      <a16:creationId xmlns:a16="http://schemas.microsoft.com/office/drawing/2014/main" id="{09876247-6433-FE43-97DC-9AC8D7E657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1" y="309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1 h 1"/>
                    <a:gd name="T6" fmla="*/ 2 w 2"/>
                    <a:gd name="T7" fmla="*/ 1 h 1"/>
                    <a:gd name="T8" fmla="*/ 0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68" name="Freeform 1737">
                  <a:extLst>
                    <a:ext uri="{FF2B5EF4-FFF2-40B4-BE49-F238E27FC236}">
                      <a16:creationId xmlns:a16="http://schemas.microsoft.com/office/drawing/2014/main" id="{6A489B5A-B5DC-914A-B8B8-A9C6B14BA5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2" y="300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69" name="Freeform 1738">
                  <a:extLst>
                    <a:ext uri="{FF2B5EF4-FFF2-40B4-BE49-F238E27FC236}">
                      <a16:creationId xmlns:a16="http://schemas.microsoft.com/office/drawing/2014/main" id="{8E21F929-B9D1-9D41-B5A7-0D34481C21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1" y="30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70" name="Freeform 1739">
                  <a:extLst>
                    <a:ext uri="{FF2B5EF4-FFF2-40B4-BE49-F238E27FC236}">
                      <a16:creationId xmlns:a16="http://schemas.microsoft.com/office/drawing/2014/main" id="{12E3FFAA-7AC5-F84A-94CF-63631A0908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1" y="300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71" name="Freeform 1740">
                  <a:extLst>
                    <a:ext uri="{FF2B5EF4-FFF2-40B4-BE49-F238E27FC236}">
                      <a16:creationId xmlns:a16="http://schemas.microsoft.com/office/drawing/2014/main" id="{F2FC381E-319C-BE4F-87F0-B98BFAC8AB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7" y="3025"/>
                  <a:ext cx="1" cy="0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72" name="Freeform 1741">
                  <a:extLst>
                    <a:ext uri="{FF2B5EF4-FFF2-40B4-BE49-F238E27FC236}">
                      <a16:creationId xmlns:a16="http://schemas.microsoft.com/office/drawing/2014/main" id="{82B8CA6F-F580-C848-9F1D-1227E1E3B1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1" y="3028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73" name="Freeform 1742">
                  <a:extLst>
                    <a:ext uri="{FF2B5EF4-FFF2-40B4-BE49-F238E27FC236}">
                      <a16:creationId xmlns:a16="http://schemas.microsoft.com/office/drawing/2014/main" id="{C1F50B48-8F99-5141-915E-A6FEC10484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3" y="30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74" name="Freeform 1743">
                  <a:extLst>
                    <a:ext uri="{FF2B5EF4-FFF2-40B4-BE49-F238E27FC236}">
                      <a16:creationId xmlns:a16="http://schemas.microsoft.com/office/drawing/2014/main" id="{9634E2A7-208F-1143-9E81-C5F13BA955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6" y="293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75" name="Freeform 1744">
                  <a:extLst>
                    <a:ext uri="{FF2B5EF4-FFF2-40B4-BE49-F238E27FC236}">
                      <a16:creationId xmlns:a16="http://schemas.microsoft.com/office/drawing/2014/main" id="{02B3EEF7-3037-3C42-9FA1-99FA94901A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5" y="302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76" name="Freeform 1745">
                  <a:extLst>
                    <a:ext uri="{FF2B5EF4-FFF2-40B4-BE49-F238E27FC236}">
                      <a16:creationId xmlns:a16="http://schemas.microsoft.com/office/drawing/2014/main" id="{8AC45A28-5969-DE46-ACCD-F4D7C6E150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4" y="302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77" name="Freeform 1746">
                  <a:extLst>
                    <a:ext uri="{FF2B5EF4-FFF2-40B4-BE49-F238E27FC236}">
                      <a16:creationId xmlns:a16="http://schemas.microsoft.com/office/drawing/2014/main" id="{EE2B50DF-A66F-B743-BBE3-5EE1A1BEAE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4" y="302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78" name="Freeform 1747">
                  <a:extLst>
                    <a:ext uri="{FF2B5EF4-FFF2-40B4-BE49-F238E27FC236}">
                      <a16:creationId xmlns:a16="http://schemas.microsoft.com/office/drawing/2014/main" id="{01D2327A-5D9E-2F42-9F4E-1BDDCBB28C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4" y="302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79" name="Freeform 1748">
                  <a:extLst>
                    <a:ext uri="{FF2B5EF4-FFF2-40B4-BE49-F238E27FC236}">
                      <a16:creationId xmlns:a16="http://schemas.microsoft.com/office/drawing/2014/main" id="{4DBEF82A-094F-9749-B52E-6BB63EFE54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4" y="302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80" name="Freeform 1749">
                  <a:extLst>
                    <a:ext uri="{FF2B5EF4-FFF2-40B4-BE49-F238E27FC236}">
                      <a16:creationId xmlns:a16="http://schemas.microsoft.com/office/drawing/2014/main" id="{8F807D24-BAF3-3D4D-BDFC-9B3008E761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5" y="293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81" name="Freeform 1750">
                  <a:extLst>
                    <a:ext uri="{FF2B5EF4-FFF2-40B4-BE49-F238E27FC236}">
                      <a16:creationId xmlns:a16="http://schemas.microsoft.com/office/drawing/2014/main" id="{976FAFBA-A534-F846-B9E2-D7462E1B7F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9" y="2933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82" name="Freeform 1751">
                  <a:extLst>
                    <a:ext uri="{FF2B5EF4-FFF2-40B4-BE49-F238E27FC236}">
                      <a16:creationId xmlns:a16="http://schemas.microsoft.com/office/drawing/2014/main" id="{C1A14E0C-B432-BE42-A7D3-216BF59366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" y="29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83" name="Freeform 1752">
                  <a:extLst>
                    <a:ext uri="{FF2B5EF4-FFF2-40B4-BE49-F238E27FC236}">
                      <a16:creationId xmlns:a16="http://schemas.microsoft.com/office/drawing/2014/main" id="{D8D010A2-E670-5543-90E0-0CB86ACB5F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93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84" name="Freeform 1753">
                  <a:extLst>
                    <a:ext uri="{FF2B5EF4-FFF2-40B4-BE49-F238E27FC236}">
                      <a16:creationId xmlns:a16="http://schemas.microsoft.com/office/drawing/2014/main" id="{31298987-F4F6-164F-BB5B-78D02D34E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7" y="291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85" name="Freeform 1754">
                  <a:extLst>
                    <a:ext uri="{FF2B5EF4-FFF2-40B4-BE49-F238E27FC236}">
                      <a16:creationId xmlns:a16="http://schemas.microsoft.com/office/drawing/2014/main" id="{CE775BCB-D9D1-2D4C-B7B7-6599B9F5E5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2" y="292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86" name="Freeform 1755">
                  <a:extLst>
                    <a:ext uri="{FF2B5EF4-FFF2-40B4-BE49-F238E27FC236}">
                      <a16:creationId xmlns:a16="http://schemas.microsoft.com/office/drawing/2014/main" id="{29F1E000-2367-E24A-9122-271720F8B4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4" y="292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87" name="Freeform 1756">
                  <a:extLst>
                    <a:ext uri="{FF2B5EF4-FFF2-40B4-BE49-F238E27FC236}">
                      <a16:creationId xmlns:a16="http://schemas.microsoft.com/office/drawing/2014/main" id="{FA4AD24F-5962-4B44-99E6-2B25AC98A6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7" y="2931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88" name="Freeform 1757">
                  <a:extLst>
                    <a:ext uri="{FF2B5EF4-FFF2-40B4-BE49-F238E27FC236}">
                      <a16:creationId xmlns:a16="http://schemas.microsoft.com/office/drawing/2014/main" id="{CF3F4D66-BF26-4446-8BB6-BF546F4617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5" y="292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1 h 1"/>
                    <a:gd name="T4" fmla="*/ 2 w 2"/>
                    <a:gd name="T5" fmla="*/ 0 h 1"/>
                    <a:gd name="T6" fmla="*/ 1 w 2"/>
                    <a:gd name="T7" fmla="*/ 1 h 1"/>
                    <a:gd name="T8" fmla="*/ 0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89" name="Freeform 1758">
                  <a:extLst>
                    <a:ext uri="{FF2B5EF4-FFF2-40B4-BE49-F238E27FC236}">
                      <a16:creationId xmlns:a16="http://schemas.microsoft.com/office/drawing/2014/main" id="{54BA418A-F294-8A43-8D18-EF17FA5541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2925"/>
                  <a:ext cx="2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0" y="1"/>
                        <a:pt x="0" y="1"/>
                      </a:cubicBezTo>
                      <a:cubicBezTo>
                        <a:pt x="0" y="1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90" name="Freeform 1759">
                  <a:extLst>
                    <a:ext uri="{FF2B5EF4-FFF2-40B4-BE49-F238E27FC236}">
                      <a16:creationId xmlns:a16="http://schemas.microsoft.com/office/drawing/2014/main" id="{C668A6AD-A591-EC41-A56A-BB47CD2478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0" y="292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91" name="Freeform 1760">
                  <a:extLst>
                    <a:ext uri="{FF2B5EF4-FFF2-40B4-BE49-F238E27FC236}">
                      <a16:creationId xmlns:a16="http://schemas.microsoft.com/office/drawing/2014/main" id="{B5F8B8F5-2386-5B4C-801B-3195845201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6" y="291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92" name="Freeform 1761">
                  <a:extLst>
                    <a:ext uri="{FF2B5EF4-FFF2-40B4-BE49-F238E27FC236}">
                      <a16:creationId xmlns:a16="http://schemas.microsoft.com/office/drawing/2014/main" id="{CE6D3CB0-FC39-ED48-9C8F-1D59EECBB9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93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93" name="Freeform 1762">
                  <a:extLst>
                    <a:ext uri="{FF2B5EF4-FFF2-40B4-BE49-F238E27FC236}">
                      <a16:creationId xmlns:a16="http://schemas.microsoft.com/office/drawing/2014/main" id="{37FDF9F4-7C4F-9C49-AE1A-DCCA02661E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937"/>
                  <a:ext cx="0" cy="1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94" name="Freeform 1763">
                  <a:extLst>
                    <a:ext uri="{FF2B5EF4-FFF2-40B4-BE49-F238E27FC236}">
                      <a16:creationId xmlns:a16="http://schemas.microsoft.com/office/drawing/2014/main" id="{A3920A13-7FC9-F648-9A41-4C8CA2192D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940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95" name="Freeform 1764">
                  <a:extLst>
                    <a:ext uri="{FF2B5EF4-FFF2-40B4-BE49-F238E27FC236}">
                      <a16:creationId xmlns:a16="http://schemas.microsoft.com/office/drawing/2014/main" id="{AF3B45BD-F820-8A4D-9A80-D3905FC103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93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96" name="Freeform 1765">
                  <a:extLst>
                    <a:ext uri="{FF2B5EF4-FFF2-40B4-BE49-F238E27FC236}">
                      <a16:creationId xmlns:a16="http://schemas.microsoft.com/office/drawing/2014/main" id="{49FDE1E1-F568-B642-857B-DCCD2884D5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2981"/>
                  <a:ext cx="0" cy="4"/>
                </a:xfrm>
                <a:custGeom>
                  <a:avLst/>
                  <a:gdLst>
                    <a:gd name="T0" fmla="*/ 5 h 5"/>
                    <a:gd name="T1" fmla="*/ 0 h 5"/>
                    <a:gd name="T2" fmla="*/ 5 h 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cubicBezTo>
                        <a:pt x="0" y="4"/>
                        <a:pt x="0" y="2"/>
                        <a:pt x="0" y="0"/>
                      </a:cubicBezTo>
                      <a:cubicBezTo>
                        <a:pt x="0" y="2"/>
                        <a:pt x="0" y="4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97" name="Freeform 1766">
                  <a:extLst>
                    <a:ext uri="{FF2B5EF4-FFF2-40B4-BE49-F238E27FC236}">
                      <a16:creationId xmlns:a16="http://schemas.microsoft.com/office/drawing/2014/main" id="{947E5FD1-F3D0-E54A-B72C-19ECDDA88C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94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98" name="Freeform 1767">
                  <a:extLst>
                    <a:ext uri="{FF2B5EF4-FFF2-40B4-BE49-F238E27FC236}">
                      <a16:creationId xmlns:a16="http://schemas.microsoft.com/office/drawing/2014/main" id="{6C6DE1FA-E68E-5344-9565-AF4AB24C3E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93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99" name="Freeform 1768">
                  <a:extLst>
                    <a:ext uri="{FF2B5EF4-FFF2-40B4-BE49-F238E27FC236}">
                      <a16:creationId xmlns:a16="http://schemas.microsoft.com/office/drawing/2014/main" id="{DA46888F-A62D-0A4E-8F78-C556B1C5EB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3002"/>
                  <a:ext cx="11" cy="17"/>
                </a:xfrm>
                <a:custGeom>
                  <a:avLst/>
                  <a:gdLst>
                    <a:gd name="T0" fmla="*/ 8 w 12"/>
                    <a:gd name="T1" fmla="*/ 0 h 18"/>
                    <a:gd name="T2" fmla="*/ 8 w 12"/>
                    <a:gd name="T3" fmla="*/ 0 h 18"/>
                    <a:gd name="T4" fmla="*/ 8 w 12"/>
                    <a:gd name="T5" fmla="*/ 0 h 18"/>
                    <a:gd name="T6" fmla="*/ 8 w 12"/>
                    <a:gd name="T7" fmla="*/ 1 h 18"/>
                    <a:gd name="T8" fmla="*/ 7 w 12"/>
                    <a:gd name="T9" fmla="*/ 1 h 18"/>
                    <a:gd name="T10" fmla="*/ 6 w 12"/>
                    <a:gd name="T11" fmla="*/ 2 h 18"/>
                    <a:gd name="T12" fmla="*/ 6 w 12"/>
                    <a:gd name="T13" fmla="*/ 2 h 18"/>
                    <a:gd name="T14" fmla="*/ 5 w 12"/>
                    <a:gd name="T15" fmla="*/ 3 h 18"/>
                    <a:gd name="T16" fmla="*/ 4 w 12"/>
                    <a:gd name="T17" fmla="*/ 3 h 18"/>
                    <a:gd name="T18" fmla="*/ 3 w 12"/>
                    <a:gd name="T19" fmla="*/ 3 h 18"/>
                    <a:gd name="T20" fmla="*/ 2 w 12"/>
                    <a:gd name="T21" fmla="*/ 3 h 18"/>
                    <a:gd name="T22" fmla="*/ 2 w 12"/>
                    <a:gd name="T23" fmla="*/ 3 h 18"/>
                    <a:gd name="T24" fmla="*/ 0 w 12"/>
                    <a:gd name="T25" fmla="*/ 3 h 18"/>
                    <a:gd name="T26" fmla="*/ 0 w 12"/>
                    <a:gd name="T27" fmla="*/ 3 h 18"/>
                    <a:gd name="T28" fmla="*/ 0 w 12"/>
                    <a:gd name="T29" fmla="*/ 9 h 18"/>
                    <a:gd name="T30" fmla="*/ 0 w 12"/>
                    <a:gd name="T31" fmla="*/ 9 h 18"/>
                    <a:gd name="T32" fmla="*/ 2 w 12"/>
                    <a:gd name="T33" fmla="*/ 18 h 18"/>
                    <a:gd name="T34" fmla="*/ 3 w 12"/>
                    <a:gd name="T35" fmla="*/ 17 h 18"/>
                    <a:gd name="T36" fmla="*/ 4 w 12"/>
                    <a:gd name="T37" fmla="*/ 17 h 18"/>
                    <a:gd name="T38" fmla="*/ 4 w 12"/>
                    <a:gd name="T39" fmla="*/ 17 h 18"/>
                    <a:gd name="T40" fmla="*/ 4 w 12"/>
                    <a:gd name="T41" fmla="*/ 17 h 18"/>
                    <a:gd name="T42" fmla="*/ 5 w 12"/>
                    <a:gd name="T43" fmla="*/ 16 h 18"/>
                    <a:gd name="T44" fmla="*/ 12 w 12"/>
                    <a:gd name="T45" fmla="*/ 6 h 18"/>
                    <a:gd name="T46" fmla="*/ 10 w 12"/>
                    <a:gd name="T47" fmla="*/ 4 h 18"/>
                    <a:gd name="T48" fmla="*/ 10 w 12"/>
                    <a:gd name="T49" fmla="*/ 3 h 18"/>
                    <a:gd name="T50" fmla="*/ 10 w 12"/>
                    <a:gd name="T51" fmla="*/ 3 h 18"/>
                    <a:gd name="T52" fmla="*/ 10 w 12"/>
                    <a:gd name="T53" fmla="*/ 3 h 18"/>
                    <a:gd name="T54" fmla="*/ 10 w 12"/>
                    <a:gd name="T55" fmla="*/ 2 h 18"/>
                    <a:gd name="T56" fmla="*/ 10 w 12"/>
                    <a:gd name="T57" fmla="*/ 1 h 18"/>
                    <a:gd name="T58" fmla="*/ 10 w 12"/>
                    <a:gd name="T59" fmla="*/ 0 h 18"/>
                    <a:gd name="T60" fmla="*/ 10 w 12"/>
                    <a:gd name="T61" fmla="*/ 0 h 18"/>
                    <a:gd name="T62" fmla="*/ 10 w 12"/>
                    <a:gd name="T63" fmla="*/ 0 h 18"/>
                    <a:gd name="T64" fmla="*/ 8 w 12"/>
                    <a:gd name="T6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2" h="18"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2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4" y="3"/>
                      </a:cubicBezTo>
                      <a:cubicBezTo>
                        <a:pt x="4" y="3"/>
                        <a:pt x="4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11"/>
                        <a:pt x="1" y="14"/>
                        <a:pt x="2" y="18"/>
                      </a:cubicBezTo>
                      <a:cubicBezTo>
                        <a:pt x="3" y="18"/>
                        <a:pt x="3" y="17"/>
                        <a:pt x="3" y="17"/>
                      </a:cubicBezTo>
                      <a:cubicBezTo>
                        <a:pt x="3" y="17"/>
                        <a:pt x="3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5" y="17"/>
                        <a:pt x="5" y="17"/>
                        <a:pt x="5" y="16"/>
                      </a:cubicBezTo>
                      <a:cubicBezTo>
                        <a:pt x="6" y="16"/>
                        <a:pt x="9" y="11"/>
                        <a:pt x="12" y="6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1"/>
                      </a:cubicBezTo>
                      <a:cubicBezTo>
                        <a:pt x="10" y="1"/>
                        <a:pt x="10" y="1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0"/>
                        <a:pt x="9" y="0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00" name="Freeform 1769">
                  <a:extLst>
                    <a:ext uri="{FF2B5EF4-FFF2-40B4-BE49-F238E27FC236}">
                      <a16:creationId xmlns:a16="http://schemas.microsoft.com/office/drawing/2014/main" id="{A29261EC-9A92-4C40-B3FE-FD1CB75E2D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30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01" name="Freeform 1770">
                  <a:extLst>
                    <a:ext uri="{FF2B5EF4-FFF2-40B4-BE49-F238E27FC236}">
                      <a16:creationId xmlns:a16="http://schemas.microsoft.com/office/drawing/2014/main" id="{5FCD7207-2E82-7249-B7BA-A16A7B1644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5" y="3002"/>
                  <a:ext cx="2" cy="0"/>
                </a:xfrm>
                <a:custGeom>
                  <a:avLst/>
                  <a:gdLst>
                    <a:gd name="T0" fmla="*/ 0 w 2"/>
                    <a:gd name="T1" fmla="*/ 0 w 2"/>
                    <a:gd name="T2" fmla="*/ 0 w 2"/>
                    <a:gd name="T3" fmla="*/ 2 w 2"/>
                    <a:gd name="T4" fmla="*/ 2 w 2"/>
                    <a:gd name="T5" fmla="*/ 0 w 2"/>
                    <a:gd name="T6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02" name="Freeform 1771">
                  <a:extLst>
                    <a:ext uri="{FF2B5EF4-FFF2-40B4-BE49-F238E27FC236}">
                      <a16:creationId xmlns:a16="http://schemas.microsoft.com/office/drawing/2014/main" id="{600E2F81-0288-3F4D-8DAD-17A0F5C0E8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2" y="300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03" name="Freeform 1772">
                  <a:extLst>
                    <a:ext uri="{FF2B5EF4-FFF2-40B4-BE49-F238E27FC236}">
                      <a16:creationId xmlns:a16="http://schemas.microsoft.com/office/drawing/2014/main" id="{9060AF03-338B-5245-A05D-3C96FC84B8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3004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04" name="Freeform 1773">
                  <a:extLst>
                    <a:ext uri="{FF2B5EF4-FFF2-40B4-BE49-F238E27FC236}">
                      <a16:creationId xmlns:a16="http://schemas.microsoft.com/office/drawing/2014/main" id="{CF2084FC-5924-E841-8CFD-B1149D59B7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0" y="300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05" name="Freeform 1774">
                  <a:extLst>
                    <a:ext uri="{FF2B5EF4-FFF2-40B4-BE49-F238E27FC236}">
                      <a16:creationId xmlns:a16="http://schemas.microsoft.com/office/drawing/2014/main" id="{75206293-686A-CC41-8F5F-08EDFB2B10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3" y="3003"/>
                  <a:ext cx="2" cy="0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0 h 1"/>
                    <a:gd name="T4" fmla="*/ 0 w 2"/>
                    <a:gd name="T5" fmla="*/ 1 h 1"/>
                    <a:gd name="T6" fmla="*/ 1 w 2"/>
                    <a:gd name="T7" fmla="*/ 0 h 1"/>
                    <a:gd name="T8" fmla="*/ 2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06" name="Freeform 1775">
                  <a:extLst>
                    <a:ext uri="{FF2B5EF4-FFF2-40B4-BE49-F238E27FC236}">
                      <a16:creationId xmlns:a16="http://schemas.microsoft.com/office/drawing/2014/main" id="{02C1E240-9B42-AE43-9676-B2D917BB67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30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07" name="Freeform 1776">
                  <a:extLst>
                    <a:ext uri="{FF2B5EF4-FFF2-40B4-BE49-F238E27FC236}">
                      <a16:creationId xmlns:a16="http://schemas.microsoft.com/office/drawing/2014/main" id="{74AF69F1-F72E-F140-BD79-ECD64D8F39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7" y="3091"/>
                  <a:ext cx="110" cy="179"/>
                </a:xfrm>
                <a:custGeom>
                  <a:avLst/>
                  <a:gdLst>
                    <a:gd name="T0" fmla="*/ 56 w 115"/>
                    <a:gd name="T1" fmla="*/ 35 h 187"/>
                    <a:gd name="T2" fmla="*/ 59 w 115"/>
                    <a:gd name="T3" fmla="*/ 38 h 187"/>
                    <a:gd name="T4" fmla="*/ 61 w 115"/>
                    <a:gd name="T5" fmla="*/ 40 h 187"/>
                    <a:gd name="T6" fmla="*/ 63 w 115"/>
                    <a:gd name="T7" fmla="*/ 54 h 187"/>
                    <a:gd name="T8" fmla="*/ 56 w 115"/>
                    <a:gd name="T9" fmla="*/ 68 h 187"/>
                    <a:gd name="T10" fmla="*/ 54 w 115"/>
                    <a:gd name="T11" fmla="*/ 74 h 187"/>
                    <a:gd name="T12" fmla="*/ 44 w 115"/>
                    <a:gd name="T13" fmla="*/ 44 h 187"/>
                    <a:gd name="T14" fmla="*/ 37 w 115"/>
                    <a:gd name="T15" fmla="*/ 44 h 187"/>
                    <a:gd name="T16" fmla="*/ 30 w 115"/>
                    <a:gd name="T17" fmla="*/ 39 h 187"/>
                    <a:gd name="T18" fmla="*/ 0 w 115"/>
                    <a:gd name="T19" fmla="*/ 49 h 187"/>
                    <a:gd name="T20" fmla="*/ 4 w 115"/>
                    <a:gd name="T21" fmla="*/ 58 h 187"/>
                    <a:gd name="T22" fmla="*/ 7 w 115"/>
                    <a:gd name="T23" fmla="*/ 59 h 187"/>
                    <a:gd name="T24" fmla="*/ 10 w 115"/>
                    <a:gd name="T25" fmla="*/ 59 h 187"/>
                    <a:gd name="T26" fmla="*/ 13 w 115"/>
                    <a:gd name="T27" fmla="*/ 60 h 187"/>
                    <a:gd name="T28" fmla="*/ 15 w 115"/>
                    <a:gd name="T29" fmla="*/ 61 h 187"/>
                    <a:gd name="T30" fmla="*/ 30 w 115"/>
                    <a:gd name="T31" fmla="*/ 66 h 187"/>
                    <a:gd name="T32" fmla="*/ 29 w 115"/>
                    <a:gd name="T33" fmla="*/ 93 h 187"/>
                    <a:gd name="T34" fmla="*/ 31 w 115"/>
                    <a:gd name="T35" fmla="*/ 102 h 187"/>
                    <a:gd name="T36" fmla="*/ 25 w 115"/>
                    <a:gd name="T37" fmla="*/ 117 h 187"/>
                    <a:gd name="T38" fmla="*/ 12 w 115"/>
                    <a:gd name="T39" fmla="*/ 135 h 187"/>
                    <a:gd name="T40" fmla="*/ 12 w 115"/>
                    <a:gd name="T41" fmla="*/ 136 h 187"/>
                    <a:gd name="T42" fmla="*/ 13 w 115"/>
                    <a:gd name="T43" fmla="*/ 138 h 187"/>
                    <a:gd name="T44" fmla="*/ 18 w 115"/>
                    <a:gd name="T45" fmla="*/ 154 h 187"/>
                    <a:gd name="T46" fmla="*/ 20 w 115"/>
                    <a:gd name="T47" fmla="*/ 179 h 187"/>
                    <a:gd name="T48" fmla="*/ 23 w 115"/>
                    <a:gd name="T49" fmla="*/ 187 h 187"/>
                    <a:gd name="T50" fmla="*/ 26 w 115"/>
                    <a:gd name="T51" fmla="*/ 183 h 187"/>
                    <a:gd name="T52" fmla="*/ 26 w 115"/>
                    <a:gd name="T53" fmla="*/ 183 h 187"/>
                    <a:gd name="T54" fmla="*/ 53 w 115"/>
                    <a:gd name="T55" fmla="*/ 157 h 187"/>
                    <a:gd name="T56" fmla="*/ 54 w 115"/>
                    <a:gd name="T57" fmla="*/ 135 h 187"/>
                    <a:gd name="T58" fmla="*/ 47 w 115"/>
                    <a:gd name="T59" fmla="*/ 113 h 187"/>
                    <a:gd name="T60" fmla="*/ 53 w 115"/>
                    <a:gd name="T61" fmla="*/ 99 h 187"/>
                    <a:gd name="T62" fmla="*/ 64 w 115"/>
                    <a:gd name="T63" fmla="*/ 90 h 187"/>
                    <a:gd name="T64" fmla="*/ 89 w 115"/>
                    <a:gd name="T65" fmla="*/ 71 h 187"/>
                    <a:gd name="T66" fmla="*/ 112 w 115"/>
                    <a:gd name="T67" fmla="*/ 24 h 187"/>
                    <a:gd name="T68" fmla="*/ 111 w 115"/>
                    <a:gd name="T69" fmla="*/ 0 h 187"/>
                    <a:gd name="T70" fmla="*/ 108 w 115"/>
                    <a:gd name="T71" fmla="*/ 1 h 187"/>
                    <a:gd name="T72" fmla="*/ 105 w 115"/>
                    <a:gd name="T73" fmla="*/ 3 h 187"/>
                    <a:gd name="T74" fmla="*/ 104 w 115"/>
                    <a:gd name="T75" fmla="*/ 3 h 187"/>
                    <a:gd name="T76" fmla="*/ 103 w 115"/>
                    <a:gd name="T77" fmla="*/ 4 h 187"/>
                    <a:gd name="T78" fmla="*/ 99 w 115"/>
                    <a:gd name="T79" fmla="*/ 6 h 187"/>
                    <a:gd name="T80" fmla="*/ 88 w 115"/>
                    <a:gd name="T81" fmla="*/ 7 h 187"/>
                    <a:gd name="T82" fmla="*/ 81 w 115"/>
                    <a:gd name="T83" fmla="*/ 12 h 187"/>
                    <a:gd name="T84" fmla="*/ 67 w 115"/>
                    <a:gd name="T85" fmla="*/ 13 h 187"/>
                    <a:gd name="T86" fmla="*/ 59 w 115"/>
                    <a:gd name="T87" fmla="*/ 10 h 187"/>
                    <a:gd name="T88" fmla="*/ 55 w 115"/>
                    <a:gd name="T89" fmla="*/ 11 h 187"/>
                    <a:gd name="T90" fmla="*/ 52 w 115"/>
                    <a:gd name="T91" fmla="*/ 1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5" h="187">
                      <a:moveTo>
                        <a:pt x="51" y="13"/>
                      </a:moveTo>
                      <a:cubicBezTo>
                        <a:pt x="50" y="16"/>
                        <a:pt x="52" y="22"/>
                        <a:pt x="54" y="27"/>
                      </a:cubicBezTo>
                      <a:cubicBezTo>
                        <a:pt x="55" y="30"/>
                        <a:pt x="56" y="33"/>
                        <a:pt x="56" y="35"/>
                      </a:cubicBezTo>
                      <a:cubicBezTo>
                        <a:pt x="56" y="35"/>
                        <a:pt x="57" y="36"/>
                        <a:pt x="57" y="36"/>
                      </a:cubicBezTo>
                      <a:cubicBezTo>
                        <a:pt x="57" y="36"/>
                        <a:pt x="58" y="36"/>
                        <a:pt x="58" y="37"/>
                      </a:cubicBezTo>
                      <a:cubicBezTo>
                        <a:pt x="58" y="37"/>
                        <a:pt x="59" y="37"/>
                        <a:pt x="59" y="38"/>
                      </a:cubicBezTo>
                      <a:cubicBezTo>
                        <a:pt x="59" y="38"/>
                        <a:pt x="60" y="38"/>
                        <a:pt x="60" y="38"/>
                      </a:cubicBezTo>
                      <a:cubicBezTo>
                        <a:pt x="60" y="39"/>
                        <a:pt x="61" y="39"/>
                        <a:pt x="61" y="39"/>
                      </a:cubicBezTo>
                      <a:cubicBezTo>
                        <a:pt x="61" y="40"/>
                        <a:pt x="61" y="40"/>
                        <a:pt x="61" y="40"/>
                      </a:cubicBezTo>
                      <a:cubicBezTo>
                        <a:pt x="62" y="40"/>
                        <a:pt x="62" y="41"/>
                        <a:pt x="63" y="41"/>
                      </a:cubicBezTo>
                      <a:cubicBezTo>
                        <a:pt x="65" y="44"/>
                        <a:pt x="65" y="45"/>
                        <a:pt x="64" y="48"/>
                      </a:cubicBezTo>
                      <a:cubicBezTo>
                        <a:pt x="64" y="49"/>
                        <a:pt x="63" y="51"/>
                        <a:pt x="63" y="54"/>
                      </a:cubicBezTo>
                      <a:cubicBezTo>
                        <a:pt x="64" y="60"/>
                        <a:pt x="62" y="61"/>
                        <a:pt x="59" y="62"/>
                      </a:cubicBezTo>
                      <a:cubicBezTo>
                        <a:pt x="58" y="62"/>
                        <a:pt x="57" y="62"/>
                        <a:pt x="56" y="63"/>
                      </a:cubicBezTo>
                      <a:cubicBezTo>
                        <a:pt x="55" y="64"/>
                        <a:pt x="56" y="66"/>
                        <a:pt x="56" y="68"/>
                      </a:cubicBezTo>
                      <a:cubicBezTo>
                        <a:pt x="56" y="70"/>
                        <a:pt x="56" y="71"/>
                        <a:pt x="56" y="72"/>
                      </a:cubicBezTo>
                      <a:cubicBezTo>
                        <a:pt x="55" y="74"/>
                        <a:pt x="55" y="74"/>
                        <a:pt x="55" y="74"/>
                      </a:cubicBezTo>
                      <a:cubicBezTo>
                        <a:pt x="54" y="74"/>
                        <a:pt x="54" y="74"/>
                        <a:pt x="54" y="74"/>
                      </a:cubicBezTo>
                      <a:cubicBezTo>
                        <a:pt x="50" y="74"/>
                        <a:pt x="42" y="59"/>
                        <a:pt x="42" y="59"/>
                      </a:cubicBezTo>
                      <a:cubicBezTo>
                        <a:pt x="41" y="57"/>
                        <a:pt x="42" y="55"/>
                        <a:pt x="43" y="52"/>
                      </a:cubicBezTo>
                      <a:cubicBezTo>
                        <a:pt x="44" y="49"/>
                        <a:pt x="45" y="46"/>
                        <a:pt x="44" y="44"/>
                      </a:cubicBezTo>
                      <a:cubicBezTo>
                        <a:pt x="44" y="43"/>
                        <a:pt x="44" y="43"/>
                        <a:pt x="43" y="43"/>
                      </a:cubicBezTo>
                      <a:cubicBezTo>
                        <a:pt x="42" y="43"/>
                        <a:pt x="40" y="43"/>
                        <a:pt x="39" y="43"/>
                      </a:cubicBezTo>
                      <a:cubicBezTo>
                        <a:pt x="38" y="44"/>
                        <a:pt x="38" y="44"/>
                        <a:pt x="37" y="44"/>
                      </a:cubicBezTo>
                      <a:cubicBezTo>
                        <a:pt x="37" y="44"/>
                        <a:pt x="37" y="44"/>
                        <a:pt x="37" y="44"/>
                      </a:cubicBezTo>
                      <a:cubicBezTo>
                        <a:pt x="35" y="44"/>
                        <a:pt x="33" y="42"/>
                        <a:pt x="31" y="40"/>
                      </a:cubicBezTo>
                      <a:cubicBezTo>
                        <a:pt x="30" y="40"/>
                        <a:pt x="30" y="40"/>
                        <a:pt x="30" y="39"/>
                      </a:cubicBezTo>
                      <a:cubicBezTo>
                        <a:pt x="30" y="39"/>
                        <a:pt x="30" y="39"/>
                        <a:pt x="30" y="39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cubicBezTo>
                        <a:pt x="26" y="40"/>
                        <a:pt x="11" y="45"/>
                        <a:pt x="0" y="49"/>
                      </a:cubicBezTo>
                      <a:cubicBezTo>
                        <a:pt x="3" y="58"/>
                        <a:pt x="3" y="58"/>
                        <a:pt x="3" y="58"/>
                      </a:cubicBezTo>
                      <a:cubicBezTo>
                        <a:pt x="3" y="58"/>
                        <a:pt x="3" y="58"/>
                        <a:pt x="4" y="58"/>
                      </a:cubicBezTo>
                      <a:cubicBezTo>
                        <a:pt x="4" y="58"/>
                        <a:pt x="4" y="58"/>
                        <a:pt x="4" y="58"/>
                      </a:cubicBezTo>
                      <a:cubicBezTo>
                        <a:pt x="4" y="58"/>
                        <a:pt x="5" y="58"/>
                        <a:pt x="5" y="58"/>
                      </a:cubicBezTo>
                      <a:cubicBezTo>
                        <a:pt x="5" y="58"/>
                        <a:pt x="6" y="58"/>
                        <a:pt x="6" y="58"/>
                      </a:cubicBezTo>
                      <a:cubicBezTo>
                        <a:pt x="6" y="58"/>
                        <a:pt x="6" y="58"/>
                        <a:pt x="7" y="59"/>
                      </a:cubicBezTo>
                      <a:cubicBezTo>
                        <a:pt x="7" y="59"/>
                        <a:pt x="7" y="59"/>
                        <a:pt x="8" y="59"/>
                      </a:cubicBezTo>
                      <a:cubicBezTo>
                        <a:pt x="8" y="59"/>
                        <a:pt x="8" y="59"/>
                        <a:pt x="9" y="59"/>
                      </a:cubicBezTo>
                      <a:cubicBezTo>
                        <a:pt x="9" y="59"/>
                        <a:pt x="9" y="59"/>
                        <a:pt x="10" y="59"/>
                      </a:cubicBezTo>
                      <a:cubicBezTo>
                        <a:pt x="10" y="59"/>
                        <a:pt x="10" y="59"/>
                        <a:pt x="11" y="59"/>
                      </a:cubicBezTo>
                      <a:cubicBezTo>
                        <a:pt x="11" y="59"/>
                        <a:pt x="11" y="59"/>
                        <a:pt x="12" y="59"/>
                      </a:cubicBezTo>
                      <a:cubicBezTo>
                        <a:pt x="12" y="60"/>
                        <a:pt x="12" y="60"/>
                        <a:pt x="13" y="60"/>
                      </a:cubicBezTo>
                      <a:cubicBezTo>
                        <a:pt x="13" y="60"/>
                        <a:pt x="13" y="60"/>
                        <a:pt x="14" y="60"/>
                      </a:cubicBezTo>
                      <a:cubicBezTo>
                        <a:pt x="14" y="60"/>
                        <a:pt x="14" y="60"/>
                        <a:pt x="15" y="61"/>
                      </a:cubicBezTo>
                      <a:cubicBezTo>
                        <a:pt x="15" y="61"/>
                        <a:pt x="15" y="61"/>
                        <a:pt x="15" y="61"/>
                      </a:cubicBezTo>
                      <a:cubicBezTo>
                        <a:pt x="16" y="61"/>
                        <a:pt x="17" y="61"/>
                        <a:pt x="17" y="62"/>
                      </a:cubicBezTo>
                      <a:cubicBezTo>
                        <a:pt x="20" y="63"/>
                        <a:pt x="23" y="64"/>
                        <a:pt x="26" y="65"/>
                      </a:cubicBezTo>
                      <a:cubicBezTo>
                        <a:pt x="28" y="65"/>
                        <a:pt x="29" y="66"/>
                        <a:pt x="30" y="66"/>
                      </a:cubicBezTo>
                      <a:cubicBezTo>
                        <a:pt x="32" y="67"/>
                        <a:pt x="32" y="70"/>
                        <a:pt x="31" y="77"/>
                      </a:cubicBezTo>
                      <a:cubicBezTo>
                        <a:pt x="31" y="80"/>
                        <a:pt x="31" y="83"/>
                        <a:pt x="31" y="85"/>
                      </a:cubicBezTo>
                      <a:cubicBezTo>
                        <a:pt x="32" y="89"/>
                        <a:pt x="30" y="91"/>
                        <a:pt x="29" y="93"/>
                      </a:cubicBezTo>
                      <a:cubicBezTo>
                        <a:pt x="28" y="93"/>
                        <a:pt x="28" y="94"/>
                        <a:pt x="28" y="94"/>
                      </a:cubicBezTo>
                      <a:cubicBezTo>
                        <a:pt x="30" y="96"/>
                        <a:pt x="30" y="99"/>
                        <a:pt x="31" y="101"/>
                      </a:cubicBezTo>
                      <a:cubicBezTo>
                        <a:pt x="31" y="101"/>
                        <a:pt x="31" y="102"/>
                        <a:pt x="31" y="102"/>
                      </a:cubicBezTo>
                      <a:cubicBezTo>
                        <a:pt x="32" y="102"/>
                        <a:pt x="32" y="103"/>
                        <a:pt x="32" y="104"/>
                      </a:cubicBezTo>
                      <a:cubicBezTo>
                        <a:pt x="33" y="107"/>
                        <a:pt x="27" y="113"/>
                        <a:pt x="25" y="114"/>
                      </a:cubicBezTo>
                      <a:cubicBezTo>
                        <a:pt x="25" y="114"/>
                        <a:pt x="25" y="116"/>
                        <a:pt x="25" y="117"/>
                      </a:cubicBezTo>
                      <a:cubicBezTo>
                        <a:pt x="25" y="119"/>
                        <a:pt x="24" y="122"/>
                        <a:pt x="23" y="125"/>
                      </a:cubicBezTo>
                      <a:cubicBezTo>
                        <a:pt x="21" y="127"/>
                        <a:pt x="18" y="130"/>
                        <a:pt x="14" y="133"/>
                      </a:cubicBezTo>
                      <a:cubicBezTo>
                        <a:pt x="14" y="134"/>
                        <a:pt x="13" y="134"/>
                        <a:pt x="12" y="135"/>
                      </a:cubicBezTo>
                      <a:cubicBezTo>
                        <a:pt x="12" y="135"/>
                        <a:pt x="12" y="135"/>
                        <a:pt x="12" y="135"/>
                      </a:cubicBezTo>
                      <a:cubicBezTo>
                        <a:pt x="12" y="135"/>
                        <a:pt x="12" y="136"/>
                        <a:pt x="12" y="136"/>
                      </a:cubicBezTo>
                      <a:cubicBezTo>
                        <a:pt x="12" y="136"/>
                        <a:pt x="12" y="136"/>
                        <a:pt x="12" y="136"/>
                      </a:cubicBezTo>
                      <a:cubicBezTo>
                        <a:pt x="12" y="136"/>
                        <a:pt x="12" y="137"/>
                        <a:pt x="13" y="137"/>
                      </a:cubicBezTo>
                      <a:cubicBezTo>
                        <a:pt x="13" y="137"/>
                        <a:pt x="13" y="137"/>
                        <a:pt x="13" y="137"/>
                      </a:cubicBezTo>
                      <a:cubicBezTo>
                        <a:pt x="13" y="138"/>
                        <a:pt x="13" y="138"/>
                        <a:pt x="13" y="138"/>
                      </a:cubicBezTo>
                      <a:cubicBezTo>
                        <a:pt x="13" y="138"/>
                        <a:pt x="13" y="138"/>
                        <a:pt x="13" y="139"/>
                      </a:cubicBezTo>
                      <a:cubicBezTo>
                        <a:pt x="13" y="139"/>
                        <a:pt x="13" y="140"/>
                        <a:pt x="13" y="140"/>
                      </a:cubicBezTo>
                      <a:cubicBezTo>
                        <a:pt x="14" y="144"/>
                        <a:pt x="17" y="153"/>
                        <a:pt x="18" y="154"/>
                      </a:cubicBezTo>
                      <a:cubicBezTo>
                        <a:pt x="23" y="157"/>
                        <a:pt x="20" y="177"/>
                        <a:pt x="20" y="177"/>
                      </a:cubicBezTo>
                      <a:cubicBezTo>
                        <a:pt x="20" y="177"/>
                        <a:pt x="20" y="178"/>
                        <a:pt x="20" y="178"/>
                      </a:cubicBezTo>
                      <a:cubicBezTo>
                        <a:pt x="20" y="179"/>
                        <a:pt x="20" y="179"/>
                        <a:pt x="20" y="179"/>
                      </a:cubicBezTo>
                      <a:cubicBezTo>
                        <a:pt x="20" y="181"/>
                        <a:pt x="21" y="185"/>
                        <a:pt x="21" y="187"/>
                      </a:cubicBezTo>
                      <a:cubicBezTo>
                        <a:pt x="21" y="187"/>
                        <a:pt x="22" y="187"/>
                        <a:pt x="23" y="187"/>
                      </a:cubicBezTo>
                      <a:cubicBezTo>
                        <a:pt x="23" y="187"/>
                        <a:pt x="23" y="187"/>
                        <a:pt x="23" y="187"/>
                      </a:cubicBezTo>
                      <a:cubicBezTo>
                        <a:pt x="24" y="187"/>
                        <a:pt x="25" y="187"/>
                        <a:pt x="26" y="187"/>
                      </a:cubicBezTo>
                      <a:cubicBezTo>
                        <a:pt x="26" y="187"/>
                        <a:pt x="26" y="187"/>
                        <a:pt x="26" y="187"/>
                      </a:cubicBezTo>
                      <a:cubicBezTo>
                        <a:pt x="26" y="186"/>
                        <a:pt x="26" y="184"/>
                        <a:pt x="26" y="183"/>
                      </a:cubicBezTo>
                      <a:cubicBezTo>
                        <a:pt x="26" y="183"/>
                        <a:pt x="26" y="183"/>
                        <a:pt x="26" y="182"/>
                      </a:cubicBezTo>
                      <a:cubicBezTo>
                        <a:pt x="26" y="182"/>
                        <a:pt x="26" y="182"/>
                        <a:pt x="26" y="182"/>
                      </a:cubicBezTo>
                      <a:cubicBezTo>
                        <a:pt x="26" y="183"/>
                        <a:pt x="26" y="183"/>
                        <a:pt x="26" y="183"/>
                      </a:cubicBezTo>
                      <a:cubicBezTo>
                        <a:pt x="24" y="183"/>
                        <a:pt x="22" y="182"/>
                        <a:pt x="22" y="180"/>
                      </a:cubicBezTo>
                      <a:cubicBezTo>
                        <a:pt x="19" y="174"/>
                        <a:pt x="35" y="166"/>
                        <a:pt x="41" y="164"/>
                      </a:cubicBezTo>
                      <a:cubicBezTo>
                        <a:pt x="50" y="161"/>
                        <a:pt x="53" y="159"/>
                        <a:pt x="53" y="157"/>
                      </a:cubicBezTo>
                      <a:cubicBezTo>
                        <a:pt x="54" y="155"/>
                        <a:pt x="54" y="153"/>
                        <a:pt x="54" y="150"/>
                      </a:cubicBezTo>
                      <a:cubicBezTo>
                        <a:pt x="54" y="146"/>
                        <a:pt x="54" y="143"/>
                        <a:pt x="55" y="140"/>
                      </a:cubicBezTo>
                      <a:cubicBezTo>
                        <a:pt x="55" y="139"/>
                        <a:pt x="55" y="138"/>
                        <a:pt x="54" y="135"/>
                      </a:cubicBezTo>
                      <a:cubicBezTo>
                        <a:pt x="54" y="133"/>
                        <a:pt x="53" y="131"/>
                        <a:pt x="53" y="127"/>
                      </a:cubicBezTo>
                      <a:cubicBezTo>
                        <a:pt x="52" y="122"/>
                        <a:pt x="51" y="120"/>
                        <a:pt x="49" y="118"/>
                      </a:cubicBezTo>
                      <a:cubicBezTo>
                        <a:pt x="49" y="116"/>
                        <a:pt x="48" y="115"/>
                        <a:pt x="47" y="113"/>
                      </a:cubicBezTo>
                      <a:cubicBezTo>
                        <a:pt x="46" y="110"/>
                        <a:pt x="46" y="106"/>
                        <a:pt x="47" y="104"/>
                      </a:cubicBezTo>
                      <a:cubicBezTo>
                        <a:pt x="48" y="103"/>
                        <a:pt x="49" y="102"/>
                        <a:pt x="51" y="102"/>
                      </a:cubicBezTo>
                      <a:cubicBezTo>
                        <a:pt x="52" y="102"/>
                        <a:pt x="52" y="102"/>
                        <a:pt x="53" y="99"/>
                      </a:cubicBezTo>
                      <a:cubicBezTo>
                        <a:pt x="53" y="99"/>
                        <a:pt x="54" y="98"/>
                        <a:pt x="54" y="97"/>
                      </a:cubicBezTo>
                      <a:cubicBezTo>
                        <a:pt x="56" y="94"/>
                        <a:pt x="58" y="93"/>
                        <a:pt x="60" y="92"/>
                      </a:cubicBezTo>
                      <a:cubicBezTo>
                        <a:pt x="61" y="92"/>
                        <a:pt x="63" y="91"/>
                        <a:pt x="64" y="90"/>
                      </a:cubicBezTo>
                      <a:cubicBezTo>
                        <a:pt x="66" y="89"/>
                        <a:pt x="67" y="88"/>
                        <a:pt x="68" y="86"/>
                      </a:cubicBezTo>
                      <a:cubicBezTo>
                        <a:pt x="70" y="83"/>
                        <a:pt x="72" y="81"/>
                        <a:pt x="76" y="77"/>
                      </a:cubicBezTo>
                      <a:cubicBezTo>
                        <a:pt x="80" y="74"/>
                        <a:pt x="85" y="73"/>
                        <a:pt x="89" y="71"/>
                      </a:cubicBezTo>
                      <a:cubicBezTo>
                        <a:pt x="92" y="70"/>
                        <a:pt x="96" y="69"/>
                        <a:pt x="98" y="68"/>
                      </a:cubicBezTo>
                      <a:cubicBezTo>
                        <a:pt x="105" y="64"/>
                        <a:pt x="115" y="49"/>
                        <a:pt x="115" y="46"/>
                      </a:cubicBezTo>
                      <a:cubicBezTo>
                        <a:pt x="114" y="44"/>
                        <a:pt x="112" y="30"/>
                        <a:pt x="112" y="24"/>
                      </a:cubicBezTo>
                      <a:cubicBezTo>
                        <a:pt x="113" y="21"/>
                        <a:pt x="112" y="14"/>
                        <a:pt x="112" y="8"/>
                      </a:cubicBezTo>
                      <a:cubicBezTo>
                        <a:pt x="112" y="5"/>
                        <a:pt x="112" y="2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0" y="0"/>
                      </a:cubicBezTo>
                      <a:cubicBezTo>
                        <a:pt x="110" y="0"/>
                        <a:pt x="109" y="1"/>
                        <a:pt x="109" y="1"/>
                      </a:cubicBezTo>
                      <a:cubicBezTo>
                        <a:pt x="108" y="1"/>
                        <a:pt x="108" y="1"/>
                        <a:pt x="108" y="1"/>
                      </a:cubicBezTo>
                      <a:cubicBezTo>
                        <a:pt x="108" y="1"/>
                        <a:pt x="107" y="2"/>
                        <a:pt x="107" y="2"/>
                      </a:cubicBezTo>
                      <a:cubicBezTo>
                        <a:pt x="107" y="2"/>
                        <a:pt x="106" y="2"/>
                        <a:pt x="106" y="2"/>
                      </a:cubicBezTo>
                      <a:cubicBezTo>
                        <a:pt x="106" y="2"/>
                        <a:pt x="106" y="2"/>
                        <a:pt x="105" y="3"/>
                      </a:cubicBezTo>
                      <a:cubicBezTo>
                        <a:pt x="105" y="3"/>
                        <a:pt x="105" y="3"/>
                        <a:pt x="105" y="3"/>
                      </a:cubicBezTo>
                      <a:cubicBezTo>
                        <a:pt x="105" y="3"/>
                        <a:pt x="105" y="3"/>
                        <a:pt x="104" y="3"/>
                      </a:cubicBezTo>
                      <a:cubicBezTo>
                        <a:pt x="104" y="3"/>
                        <a:pt x="104" y="3"/>
                        <a:pt x="104" y="3"/>
                      </a:cubicBezTo>
                      <a:cubicBezTo>
                        <a:pt x="104" y="3"/>
                        <a:pt x="104" y="3"/>
                        <a:pt x="104" y="4"/>
                      </a:cubicBezTo>
                      <a:cubicBezTo>
                        <a:pt x="104" y="4"/>
                        <a:pt x="104" y="4"/>
                        <a:pt x="103" y="4"/>
                      </a:cubicBezTo>
                      <a:cubicBezTo>
                        <a:pt x="103" y="4"/>
                        <a:pt x="103" y="4"/>
                        <a:pt x="103" y="4"/>
                      </a:cubicBezTo>
                      <a:cubicBezTo>
                        <a:pt x="103" y="4"/>
                        <a:pt x="103" y="4"/>
                        <a:pt x="103" y="4"/>
                      </a:cubicBezTo>
                      <a:cubicBezTo>
                        <a:pt x="103" y="4"/>
                        <a:pt x="103" y="4"/>
                        <a:pt x="103" y="4"/>
                      </a:cubicBezTo>
                      <a:cubicBezTo>
                        <a:pt x="102" y="6"/>
                        <a:pt x="100" y="6"/>
                        <a:pt x="99" y="6"/>
                      </a:cubicBezTo>
                      <a:cubicBezTo>
                        <a:pt x="97" y="6"/>
                        <a:pt x="97" y="6"/>
                        <a:pt x="97" y="6"/>
                      </a:cubicBezTo>
                      <a:cubicBezTo>
                        <a:pt x="96" y="6"/>
                        <a:pt x="95" y="6"/>
                        <a:pt x="95" y="6"/>
                      </a:cubicBezTo>
                      <a:cubicBezTo>
                        <a:pt x="92" y="9"/>
                        <a:pt x="90" y="8"/>
                        <a:pt x="88" y="7"/>
                      </a:cubicBezTo>
                      <a:cubicBezTo>
                        <a:pt x="87" y="7"/>
                        <a:pt x="87" y="7"/>
                        <a:pt x="86" y="7"/>
                      </a:cubicBezTo>
                      <a:cubicBezTo>
                        <a:pt x="86" y="7"/>
                        <a:pt x="85" y="8"/>
                        <a:pt x="85" y="9"/>
                      </a:cubicBezTo>
                      <a:cubicBezTo>
                        <a:pt x="85" y="10"/>
                        <a:pt x="84" y="12"/>
                        <a:pt x="81" y="12"/>
                      </a:cubicBezTo>
                      <a:cubicBezTo>
                        <a:pt x="79" y="12"/>
                        <a:pt x="77" y="12"/>
                        <a:pt x="76" y="12"/>
                      </a:cubicBezTo>
                      <a:cubicBezTo>
                        <a:pt x="75" y="11"/>
                        <a:pt x="74" y="12"/>
                        <a:pt x="72" y="12"/>
                      </a:cubicBezTo>
                      <a:cubicBezTo>
                        <a:pt x="70" y="13"/>
                        <a:pt x="68" y="13"/>
                        <a:pt x="67" y="13"/>
                      </a:cubicBezTo>
                      <a:cubicBezTo>
                        <a:pt x="64" y="13"/>
                        <a:pt x="63" y="11"/>
                        <a:pt x="63" y="10"/>
                      </a:cubicBezTo>
                      <a:cubicBezTo>
                        <a:pt x="63" y="10"/>
                        <a:pt x="63" y="10"/>
                        <a:pt x="62" y="9"/>
                      </a:cubicBezTo>
                      <a:cubicBezTo>
                        <a:pt x="61" y="9"/>
                        <a:pt x="60" y="10"/>
                        <a:pt x="59" y="10"/>
                      </a:cubicBezTo>
                      <a:cubicBezTo>
                        <a:pt x="58" y="10"/>
                        <a:pt x="57" y="11"/>
                        <a:pt x="56" y="11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5" y="11"/>
                        <a:pt x="55" y="11"/>
                        <a:pt x="55" y="11"/>
                      </a:cubicBezTo>
                      <a:cubicBezTo>
                        <a:pt x="55" y="11"/>
                        <a:pt x="55" y="11"/>
                        <a:pt x="54" y="11"/>
                      </a:cubicBezTo>
                      <a:cubicBezTo>
                        <a:pt x="54" y="11"/>
                        <a:pt x="54" y="11"/>
                        <a:pt x="54" y="11"/>
                      </a:cubicBezTo>
                      <a:cubicBezTo>
                        <a:pt x="53" y="11"/>
                        <a:pt x="53" y="11"/>
                        <a:pt x="52" y="10"/>
                      </a:cubicBezTo>
                      <a:cubicBezTo>
                        <a:pt x="52" y="11"/>
                        <a:pt x="52" y="12"/>
                        <a:pt x="51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08" name="Freeform 1777">
                  <a:extLst>
                    <a:ext uri="{FF2B5EF4-FFF2-40B4-BE49-F238E27FC236}">
                      <a16:creationId xmlns:a16="http://schemas.microsoft.com/office/drawing/2014/main" id="{D15440A9-5E69-6242-B372-D38547C110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4" y="314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09" name="Freeform 1778">
                  <a:extLst>
                    <a:ext uri="{FF2B5EF4-FFF2-40B4-BE49-F238E27FC236}">
                      <a16:creationId xmlns:a16="http://schemas.microsoft.com/office/drawing/2014/main" id="{3D3B4666-F28E-B242-8E7D-A3FBE9DC8A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6" y="314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10" name="Freeform 1779">
                  <a:extLst>
                    <a:ext uri="{FF2B5EF4-FFF2-40B4-BE49-F238E27FC236}">
                      <a16:creationId xmlns:a16="http://schemas.microsoft.com/office/drawing/2014/main" id="{97E20D73-EDFA-2C42-9B6F-11FFC9188D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2" y="3147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11" name="Freeform 1780">
                  <a:extLst>
                    <a:ext uri="{FF2B5EF4-FFF2-40B4-BE49-F238E27FC236}">
                      <a16:creationId xmlns:a16="http://schemas.microsoft.com/office/drawing/2014/main" id="{CF13F394-13C0-744D-8C1C-7F41CA29FC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9" y="3219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0 h 2"/>
                    <a:gd name="T4" fmla="*/ 0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2" y="1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12" name="Freeform 1781">
                  <a:extLst>
                    <a:ext uri="{FF2B5EF4-FFF2-40B4-BE49-F238E27FC236}">
                      <a16:creationId xmlns:a16="http://schemas.microsoft.com/office/drawing/2014/main" id="{64CD5596-87D4-FD49-8109-26B27E8883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314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13" name="Freeform 1782">
                  <a:extLst>
                    <a:ext uri="{FF2B5EF4-FFF2-40B4-BE49-F238E27FC236}">
                      <a16:creationId xmlns:a16="http://schemas.microsoft.com/office/drawing/2014/main" id="{883CB3C5-3E16-DA44-A160-22F5F5A97E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0" y="3149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14" name="Freeform 1783">
                  <a:extLst>
                    <a:ext uri="{FF2B5EF4-FFF2-40B4-BE49-F238E27FC236}">
                      <a16:creationId xmlns:a16="http://schemas.microsoft.com/office/drawing/2014/main" id="{8790D5A4-47CD-9943-96E5-B5175819D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2" y="31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15" name="Freeform 1784">
                  <a:extLst>
                    <a:ext uri="{FF2B5EF4-FFF2-40B4-BE49-F238E27FC236}">
                      <a16:creationId xmlns:a16="http://schemas.microsoft.com/office/drawing/2014/main" id="{877D1840-2AB2-3C41-96F2-B103A1D90B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8" y="314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16" name="Freeform 1785">
                  <a:extLst>
                    <a:ext uri="{FF2B5EF4-FFF2-40B4-BE49-F238E27FC236}">
                      <a16:creationId xmlns:a16="http://schemas.microsoft.com/office/drawing/2014/main" id="{54553C32-25A3-B643-9DAB-B4401BE1D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6" y="3262"/>
                  <a:ext cx="1" cy="8"/>
                </a:xfrm>
                <a:custGeom>
                  <a:avLst/>
                  <a:gdLst>
                    <a:gd name="T0" fmla="*/ 0 w 1"/>
                    <a:gd name="T1" fmla="*/ 2 h 9"/>
                    <a:gd name="T2" fmla="*/ 1 w 1"/>
                    <a:gd name="T3" fmla="*/ 9 h 9"/>
                    <a:gd name="T4" fmla="*/ 1 w 1"/>
                    <a:gd name="T5" fmla="*/ 9 h 9"/>
                    <a:gd name="T6" fmla="*/ 0 w 1"/>
                    <a:gd name="T7" fmla="*/ 1 h 9"/>
                    <a:gd name="T8" fmla="*/ 0 w 1"/>
                    <a:gd name="T9" fmla="*/ 0 h 9"/>
                    <a:gd name="T10" fmla="*/ 0 w 1"/>
                    <a:gd name="T11" fmla="*/ 1 h 9"/>
                    <a:gd name="T12" fmla="*/ 0 w 1"/>
                    <a:gd name="T13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9">
                      <a:moveTo>
                        <a:pt x="0" y="2"/>
                      </a:moveTo>
                      <a:cubicBezTo>
                        <a:pt x="0" y="4"/>
                        <a:pt x="1" y="7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7"/>
                        <a:pt x="0" y="3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17" name="Freeform 1786">
                  <a:extLst>
                    <a:ext uri="{FF2B5EF4-FFF2-40B4-BE49-F238E27FC236}">
                      <a16:creationId xmlns:a16="http://schemas.microsoft.com/office/drawing/2014/main" id="{E2A21218-4D25-D341-80C6-2AC2902AD6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9" y="3270"/>
                  <a:ext cx="3" cy="0"/>
                </a:xfrm>
                <a:custGeom>
                  <a:avLst/>
                  <a:gdLst>
                    <a:gd name="T0" fmla="*/ 3 w 3"/>
                    <a:gd name="T1" fmla="*/ 0 w 3"/>
                    <a:gd name="T2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18" name="Freeform 1787">
                  <a:extLst>
                    <a:ext uri="{FF2B5EF4-FFF2-40B4-BE49-F238E27FC236}">
                      <a16:creationId xmlns:a16="http://schemas.microsoft.com/office/drawing/2014/main" id="{BB07461E-6A94-2E43-8CAB-A222CF51C9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0" y="322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19" name="Freeform 1788">
                  <a:extLst>
                    <a:ext uri="{FF2B5EF4-FFF2-40B4-BE49-F238E27FC236}">
                      <a16:creationId xmlns:a16="http://schemas.microsoft.com/office/drawing/2014/main" id="{92E8F8E7-81CC-9D43-AE75-D2BAA0F6B4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9" y="322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20" name="Freeform 1789">
                  <a:extLst>
                    <a:ext uri="{FF2B5EF4-FFF2-40B4-BE49-F238E27FC236}">
                      <a16:creationId xmlns:a16="http://schemas.microsoft.com/office/drawing/2014/main" id="{AC354778-939A-B943-8F59-39627DA8E5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0" y="322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21" name="Freeform 1790">
                  <a:extLst>
                    <a:ext uri="{FF2B5EF4-FFF2-40B4-BE49-F238E27FC236}">
                      <a16:creationId xmlns:a16="http://schemas.microsoft.com/office/drawing/2014/main" id="{FAA62766-BCD6-A34B-A44F-8280932AE0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6" y="3261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  <a:gd name="T3" fmla="*/ 0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22" name="Freeform 1791">
                  <a:extLst>
                    <a:ext uri="{FF2B5EF4-FFF2-40B4-BE49-F238E27FC236}">
                      <a16:creationId xmlns:a16="http://schemas.microsoft.com/office/drawing/2014/main" id="{DDF5B8E0-0A9A-7C49-A36C-A2A8365FBD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9" y="322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23" name="Freeform 1792">
                  <a:extLst>
                    <a:ext uri="{FF2B5EF4-FFF2-40B4-BE49-F238E27FC236}">
                      <a16:creationId xmlns:a16="http://schemas.microsoft.com/office/drawing/2014/main" id="{5E0BB918-76FC-914E-8BBD-E138A511D1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7" y="3270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24" name="Freeform 1793">
                  <a:extLst>
                    <a:ext uri="{FF2B5EF4-FFF2-40B4-BE49-F238E27FC236}">
                      <a16:creationId xmlns:a16="http://schemas.microsoft.com/office/drawing/2014/main" id="{E2C0E20A-40E3-7142-A102-C162610290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6" y="326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1 h 2"/>
                    <a:gd name="T3" fmla="*/ 0 h 2"/>
                    <a:gd name="T4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25" name="Freeform 1794">
                  <a:extLst>
                    <a:ext uri="{FF2B5EF4-FFF2-40B4-BE49-F238E27FC236}">
                      <a16:creationId xmlns:a16="http://schemas.microsoft.com/office/drawing/2014/main" id="{1B8319B6-DACC-864B-B22B-1A55F2D255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7" y="327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26" name="Freeform 1795">
                  <a:extLst>
                    <a:ext uri="{FF2B5EF4-FFF2-40B4-BE49-F238E27FC236}">
                      <a16:creationId xmlns:a16="http://schemas.microsoft.com/office/drawing/2014/main" id="{2584A851-753C-6E4A-B598-3537AC61A3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7" y="3129"/>
                  <a:ext cx="28" cy="9"/>
                </a:xfrm>
                <a:custGeom>
                  <a:avLst/>
                  <a:gdLst>
                    <a:gd name="T0" fmla="*/ 0 w 29"/>
                    <a:gd name="T1" fmla="*/ 10 h 10"/>
                    <a:gd name="T2" fmla="*/ 29 w 29"/>
                    <a:gd name="T3" fmla="*/ 0 h 10"/>
                    <a:gd name="T4" fmla="*/ 29 w 29"/>
                    <a:gd name="T5" fmla="*/ 0 h 10"/>
                    <a:gd name="T6" fmla="*/ 0 w 29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10">
                      <a:moveTo>
                        <a:pt x="0" y="10"/>
                      </a:moveTo>
                      <a:cubicBezTo>
                        <a:pt x="11" y="6"/>
                        <a:pt x="26" y="1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6" y="1"/>
                        <a:pt x="11" y="6"/>
                        <a:pt x="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27" name="Freeform 1796">
                  <a:extLst>
                    <a:ext uri="{FF2B5EF4-FFF2-40B4-BE49-F238E27FC236}">
                      <a16:creationId xmlns:a16="http://schemas.microsoft.com/office/drawing/2014/main" id="{93864E06-0DF8-0F43-BC39-B8C908598D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7" y="3138"/>
                  <a:ext cx="3" cy="9"/>
                </a:xfrm>
                <a:custGeom>
                  <a:avLst/>
                  <a:gdLst>
                    <a:gd name="T0" fmla="*/ 3 w 3"/>
                    <a:gd name="T1" fmla="*/ 9 h 9"/>
                    <a:gd name="T2" fmla="*/ 0 w 3"/>
                    <a:gd name="T3" fmla="*/ 0 h 9"/>
                    <a:gd name="T4" fmla="*/ 3 w 3"/>
                    <a:gd name="T5" fmla="*/ 9 h 9"/>
                    <a:gd name="T6" fmla="*/ 3 w 3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9">
                      <a:moveTo>
                        <a:pt x="3" y="9"/>
                      </a:moveTo>
                      <a:lnTo>
                        <a:pt x="0" y="0"/>
                      </a:lnTo>
                      <a:lnTo>
                        <a:pt x="3" y="9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28" name="Freeform 1797">
                  <a:extLst>
                    <a:ext uri="{FF2B5EF4-FFF2-40B4-BE49-F238E27FC236}">
                      <a16:creationId xmlns:a16="http://schemas.microsoft.com/office/drawing/2014/main" id="{48EE1408-445C-E547-80E0-BBF577E2F2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0" y="2985"/>
                  <a:ext cx="113" cy="115"/>
                </a:xfrm>
                <a:custGeom>
                  <a:avLst/>
                  <a:gdLst>
                    <a:gd name="T0" fmla="*/ 45 w 118"/>
                    <a:gd name="T1" fmla="*/ 16 h 120"/>
                    <a:gd name="T2" fmla="*/ 25 w 118"/>
                    <a:gd name="T3" fmla="*/ 17 h 120"/>
                    <a:gd name="T4" fmla="*/ 21 w 118"/>
                    <a:gd name="T5" fmla="*/ 0 h 120"/>
                    <a:gd name="T6" fmla="*/ 13 w 118"/>
                    <a:gd name="T7" fmla="*/ 4 h 120"/>
                    <a:gd name="T8" fmla="*/ 14 w 118"/>
                    <a:gd name="T9" fmla="*/ 14 h 120"/>
                    <a:gd name="T10" fmla="*/ 11 w 118"/>
                    <a:gd name="T11" fmla="*/ 16 h 120"/>
                    <a:gd name="T12" fmla="*/ 11 w 118"/>
                    <a:gd name="T13" fmla="*/ 18 h 120"/>
                    <a:gd name="T14" fmla="*/ 14 w 118"/>
                    <a:gd name="T15" fmla="*/ 21 h 120"/>
                    <a:gd name="T16" fmla="*/ 3 w 118"/>
                    <a:gd name="T17" fmla="*/ 37 h 120"/>
                    <a:gd name="T18" fmla="*/ 2 w 118"/>
                    <a:gd name="T19" fmla="*/ 38 h 120"/>
                    <a:gd name="T20" fmla="*/ 0 w 118"/>
                    <a:gd name="T21" fmla="*/ 39 h 120"/>
                    <a:gd name="T22" fmla="*/ 13 w 118"/>
                    <a:gd name="T23" fmla="*/ 74 h 120"/>
                    <a:gd name="T24" fmla="*/ 16 w 118"/>
                    <a:gd name="T25" fmla="*/ 84 h 120"/>
                    <a:gd name="T26" fmla="*/ 19 w 118"/>
                    <a:gd name="T27" fmla="*/ 85 h 120"/>
                    <a:gd name="T28" fmla="*/ 41 w 118"/>
                    <a:gd name="T29" fmla="*/ 95 h 120"/>
                    <a:gd name="T30" fmla="*/ 44 w 118"/>
                    <a:gd name="T31" fmla="*/ 95 h 120"/>
                    <a:gd name="T32" fmla="*/ 47 w 118"/>
                    <a:gd name="T33" fmla="*/ 95 h 120"/>
                    <a:gd name="T34" fmla="*/ 52 w 118"/>
                    <a:gd name="T35" fmla="*/ 96 h 120"/>
                    <a:gd name="T36" fmla="*/ 59 w 118"/>
                    <a:gd name="T37" fmla="*/ 118 h 120"/>
                    <a:gd name="T38" fmla="*/ 61 w 118"/>
                    <a:gd name="T39" fmla="*/ 118 h 120"/>
                    <a:gd name="T40" fmla="*/ 63 w 118"/>
                    <a:gd name="T41" fmla="*/ 118 h 120"/>
                    <a:gd name="T42" fmla="*/ 69 w 118"/>
                    <a:gd name="T43" fmla="*/ 116 h 120"/>
                    <a:gd name="T44" fmla="*/ 72 w 118"/>
                    <a:gd name="T45" fmla="*/ 117 h 120"/>
                    <a:gd name="T46" fmla="*/ 74 w 118"/>
                    <a:gd name="T47" fmla="*/ 120 h 120"/>
                    <a:gd name="T48" fmla="*/ 88 w 118"/>
                    <a:gd name="T49" fmla="*/ 119 h 120"/>
                    <a:gd name="T50" fmla="*/ 96 w 118"/>
                    <a:gd name="T51" fmla="*/ 114 h 120"/>
                    <a:gd name="T52" fmla="*/ 104 w 118"/>
                    <a:gd name="T53" fmla="*/ 113 h 120"/>
                    <a:gd name="T54" fmla="*/ 107 w 118"/>
                    <a:gd name="T55" fmla="*/ 113 h 120"/>
                    <a:gd name="T56" fmla="*/ 107 w 118"/>
                    <a:gd name="T57" fmla="*/ 112 h 120"/>
                    <a:gd name="T58" fmla="*/ 107 w 118"/>
                    <a:gd name="T59" fmla="*/ 112 h 120"/>
                    <a:gd name="T60" fmla="*/ 108 w 118"/>
                    <a:gd name="T61" fmla="*/ 112 h 120"/>
                    <a:gd name="T62" fmla="*/ 108 w 118"/>
                    <a:gd name="T63" fmla="*/ 111 h 120"/>
                    <a:gd name="T64" fmla="*/ 109 w 118"/>
                    <a:gd name="T65" fmla="*/ 111 h 120"/>
                    <a:gd name="T66" fmla="*/ 110 w 118"/>
                    <a:gd name="T67" fmla="*/ 110 h 120"/>
                    <a:gd name="T68" fmla="*/ 112 w 118"/>
                    <a:gd name="T69" fmla="*/ 109 h 120"/>
                    <a:gd name="T70" fmla="*/ 114 w 118"/>
                    <a:gd name="T71" fmla="*/ 108 h 120"/>
                    <a:gd name="T72" fmla="*/ 116 w 118"/>
                    <a:gd name="T73" fmla="*/ 107 h 120"/>
                    <a:gd name="T74" fmla="*/ 118 w 118"/>
                    <a:gd name="T75" fmla="*/ 106 h 120"/>
                    <a:gd name="T76" fmla="*/ 108 w 118"/>
                    <a:gd name="T77" fmla="*/ 92 h 120"/>
                    <a:gd name="T78" fmla="*/ 106 w 118"/>
                    <a:gd name="T79" fmla="*/ 78 h 120"/>
                    <a:gd name="T80" fmla="*/ 108 w 118"/>
                    <a:gd name="T81" fmla="*/ 66 h 120"/>
                    <a:gd name="T82" fmla="*/ 106 w 118"/>
                    <a:gd name="T83" fmla="*/ 42 h 120"/>
                    <a:gd name="T84" fmla="*/ 101 w 118"/>
                    <a:gd name="T85" fmla="*/ 39 h 120"/>
                    <a:gd name="T86" fmla="*/ 97 w 118"/>
                    <a:gd name="T87" fmla="*/ 36 h 120"/>
                    <a:gd name="T88" fmla="*/ 92 w 118"/>
                    <a:gd name="T89" fmla="*/ 33 h 120"/>
                    <a:gd name="T90" fmla="*/ 90 w 118"/>
                    <a:gd name="T91" fmla="*/ 31 h 120"/>
                    <a:gd name="T92" fmla="*/ 87 w 118"/>
                    <a:gd name="T93" fmla="*/ 29 h 120"/>
                    <a:gd name="T94" fmla="*/ 43 w 118"/>
                    <a:gd name="T95" fmla="*/ 1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18" h="120">
                      <a:moveTo>
                        <a:pt x="43" y="10"/>
                      </a:moveTo>
                      <a:cubicBezTo>
                        <a:pt x="43" y="11"/>
                        <a:pt x="44" y="11"/>
                        <a:pt x="44" y="12"/>
                      </a:cubicBezTo>
                      <a:cubicBezTo>
                        <a:pt x="45" y="13"/>
                        <a:pt x="46" y="14"/>
                        <a:pt x="45" y="16"/>
                      </a:cubicBezTo>
                      <a:cubicBezTo>
                        <a:pt x="45" y="17"/>
                        <a:pt x="44" y="18"/>
                        <a:pt x="43" y="18"/>
                      </a:cubicBezTo>
                      <a:cubicBezTo>
                        <a:pt x="41" y="18"/>
                        <a:pt x="39" y="18"/>
                        <a:pt x="36" y="17"/>
                      </a:cubicBezTo>
                      <a:cubicBezTo>
                        <a:pt x="32" y="16"/>
                        <a:pt x="28" y="16"/>
                        <a:pt x="25" y="17"/>
                      </a:cubicBezTo>
                      <a:cubicBezTo>
                        <a:pt x="23" y="17"/>
                        <a:pt x="22" y="17"/>
                        <a:pt x="21" y="16"/>
                      </a:cubicBezTo>
                      <a:cubicBezTo>
                        <a:pt x="18" y="13"/>
                        <a:pt x="20" y="5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4" y="1"/>
                        <a:pt x="12" y="1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6" y="9"/>
                        <a:pt x="15" y="13"/>
                      </a:cubicBezTo>
                      <a:cubicBezTo>
                        <a:pt x="15" y="13"/>
                        <a:pt x="15" y="13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4"/>
                        <a:pt x="14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2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7"/>
                        <a:pt x="11" y="17"/>
                        <a:pt x="11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8"/>
                        <a:pt x="11" y="19"/>
                        <a:pt x="11" y="19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2" y="27"/>
                        <a:pt x="7" y="36"/>
                        <a:pt x="3" y="37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37"/>
                        <a:pt x="3" y="38"/>
                        <a:pt x="2" y="38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2" y="38"/>
                        <a:pt x="1" y="38"/>
                        <a:pt x="1" y="38"/>
                      </a:cubicBezTo>
                      <a:cubicBezTo>
                        <a:pt x="1" y="39"/>
                        <a:pt x="1" y="39"/>
                        <a:pt x="0" y="3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1" y="46"/>
                        <a:pt x="3" y="56"/>
                        <a:pt x="6" y="58"/>
                      </a:cubicBezTo>
                      <a:cubicBezTo>
                        <a:pt x="11" y="62"/>
                        <a:pt x="11" y="67"/>
                        <a:pt x="12" y="71"/>
                      </a:cubicBezTo>
                      <a:cubicBezTo>
                        <a:pt x="12" y="72"/>
                        <a:pt x="12" y="73"/>
                        <a:pt x="13" y="74"/>
                      </a:cubicBezTo>
                      <a:cubicBezTo>
                        <a:pt x="13" y="75"/>
                        <a:pt x="14" y="76"/>
                        <a:pt x="14" y="77"/>
                      </a:cubicBezTo>
                      <a:cubicBezTo>
                        <a:pt x="16" y="79"/>
                        <a:pt x="17" y="81"/>
                        <a:pt x="16" y="83"/>
                      </a:cubicBezTo>
                      <a:cubicBezTo>
                        <a:pt x="16" y="83"/>
                        <a:pt x="16" y="83"/>
                        <a:pt x="16" y="84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7" y="84"/>
                        <a:pt x="18" y="84"/>
                        <a:pt x="18" y="85"/>
                      </a:cubicBezTo>
                      <a:cubicBezTo>
                        <a:pt x="18" y="85"/>
                        <a:pt x="19" y="85"/>
                        <a:pt x="19" y="85"/>
                      </a:cubicBezTo>
                      <a:cubicBezTo>
                        <a:pt x="20" y="85"/>
                        <a:pt x="20" y="86"/>
                        <a:pt x="21" y="86"/>
                      </a:cubicBezTo>
                      <a:cubicBezTo>
                        <a:pt x="22" y="87"/>
                        <a:pt x="24" y="87"/>
                        <a:pt x="25" y="88"/>
                      </a:cubicBezTo>
                      <a:cubicBezTo>
                        <a:pt x="28" y="88"/>
                        <a:pt x="39" y="92"/>
                        <a:pt x="41" y="95"/>
                      </a:cubicBezTo>
                      <a:cubicBezTo>
                        <a:pt x="41" y="95"/>
                        <a:pt x="41" y="95"/>
                        <a:pt x="41" y="95"/>
                      </a:cubicBezTo>
                      <a:cubicBezTo>
                        <a:pt x="41" y="95"/>
                        <a:pt x="41" y="95"/>
                        <a:pt x="41" y="95"/>
                      </a:cubicBezTo>
                      <a:cubicBezTo>
                        <a:pt x="42" y="95"/>
                        <a:pt x="43" y="95"/>
                        <a:pt x="44" y="95"/>
                      </a:cubicBezTo>
                      <a:cubicBezTo>
                        <a:pt x="44" y="95"/>
                        <a:pt x="44" y="95"/>
                        <a:pt x="44" y="95"/>
                      </a:cubicBezTo>
                      <a:cubicBezTo>
                        <a:pt x="45" y="95"/>
                        <a:pt x="46" y="95"/>
                        <a:pt x="46" y="95"/>
                      </a:cubicBezTo>
                      <a:cubicBezTo>
                        <a:pt x="46" y="95"/>
                        <a:pt x="47" y="95"/>
                        <a:pt x="47" y="95"/>
                      </a:cubicBezTo>
                      <a:cubicBezTo>
                        <a:pt x="48" y="94"/>
                        <a:pt x="50" y="94"/>
                        <a:pt x="52" y="96"/>
                      </a:cubicBezTo>
                      <a:cubicBezTo>
                        <a:pt x="52" y="96"/>
                        <a:pt x="52" y="96"/>
                        <a:pt x="52" y="96"/>
                      </a:cubicBezTo>
                      <a:cubicBezTo>
                        <a:pt x="52" y="96"/>
                        <a:pt x="52" y="96"/>
                        <a:pt x="52" y="96"/>
                      </a:cubicBezTo>
                      <a:cubicBezTo>
                        <a:pt x="52" y="96"/>
                        <a:pt x="52" y="96"/>
                        <a:pt x="52" y="96"/>
                      </a:cubicBezTo>
                      <a:cubicBezTo>
                        <a:pt x="56" y="100"/>
                        <a:pt x="59" y="110"/>
                        <a:pt x="59" y="117"/>
                      </a:cubicBezTo>
                      <a:cubicBezTo>
                        <a:pt x="59" y="117"/>
                        <a:pt x="59" y="118"/>
                        <a:pt x="59" y="118"/>
                      </a:cubicBezTo>
                      <a:cubicBezTo>
                        <a:pt x="59" y="118"/>
                        <a:pt x="60" y="118"/>
                        <a:pt x="60" y="118"/>
                      </a:cubicBezTo>
                      <a:cubicBezTo>
                        <a:pt x="60" y="118"/>
                        <a:pt x="61" y="118"/>
                        <a:pt x="61" y="118"/>
                      </a:cubicBezTo>
                      <a:cubicBezTo>
                        <a:pt x="61" y="118"/>
                        <a:pt x="61" y="118"/>
                        <a:pt x="61" y="118"/>
                      </a:cubicBezTo>
                      <a:cubicBezTo>
                        <a:pt x="62" y="118"/>
                        <a:pt x="62" y="118"/>
                        <a:pt x="62" y="118"/>
                      </a:cubicBezTo>
                      <a:cubicBezTo>
                        <a:pt x="62" y="118"/>
                        <a:pt x="63" y="118"/>
                        <a:pt x="63" y="118"/>
                      </a:cubicBezTo>
                      <a:cubicBezTo>
                        <a:pt x="63" y="118"/>
                        <a:pt x="63" y="118"/>
                        <a:pt x="63" y="118"/>
                      </a:cubicBezTo>
                      <a:cubicBezTo>
                        <a:pt x="64" y="118"/>
                        <a:pt x="64" y="118"/>
                        <a:pt x="65" y="117"/>
                      </a:cubicBezTo>
                      <a:cubicBezTo>
                        <a:pt x="66" y="117"/>
                        <a:pt x="67" y="116"/>
                        <a:pt x="69" y="116"/>
                      </a:cubicBezTo>
                      <a:cubicBezTo>
                        <a:pt x="69" y="116"/>
                        <a:pt x="69" y="116"/>
                        <a:pt x="69" y="116"/>
                      </a:cubicBezTo>
                      <a:cubicBezTo>
                        <a:pt x="69" y="116"/>
                        <a:pt x="70" y="116"/>
                        <a:pt x="71" y="117"/>
                      </a:cubicBezTo>
                      <a:cubicBezTo>
                        <a:pt x="71" y="117"/>
                        <a:pt x="72" y="117"/>
                        <a:pt x="72" y="117"/>
                      </a:cubicBezTo>
                      <a:cubicBezTo>
                        <a:pt x="72" y="117"/>
                        <a:pt x="72" y="117"/>
                        <a:pt x="72" y="117"/>
                      </a:cubicBezTo>
                      <a:cubicBezTo>
                        <a:pt x="73" y="118"/>
                        <a:pt x="73" y="118"/>
                        <a:pt x="73" y="118"/>
                      </a:cubicBezTo>
                      <a:cubicBezTo>
                        <a:pt x="73" y="118"/>
                        <a:pt x="73" y="118"/>
                        <a:pt x="73" y="118"/>
                      </a:cubicBezTo>
                      <a:cubicBezTo>
                        <a:pt x="74" y="119"/>
                        <a:pt x="74" y="119"/>
                        <a:pt x="74" y="120"/>
                      </a:cubicBezTo>
                      <a:cubicBezTo>
                        <a:pt x="75" y="120"/>
                        <a:pt x="77" y="120"/>
                        <a:pt x="78" y="119"/>
                      </a:cubicBezTo>
                      <a:cubicBezTo>
                        <a:pt x="81" y="119"/>
                        <a:pt x="83" y="118"/>
                        <a:pt x="84" y="119"/>
                      </a:cubicBezTo>
                      <a:cubicBezTo>
                        <a:pt x="85" y="119"/>
                        <a:pt x="86" y="119"/>
                        <a:pt x="88" y="119"/>
                      </a:cubicBezTo>
                      <a:cubicBezTo>
                        <a:pt x="88" y="119"/>
                        <a:pt x="88" y="119"/>
                        <a:pt x="88" y="119"/>
                      </a:cubicBezTo>
                      <a:cubicBezTo>
                        <a:pt x="89" y="115"/>
                        <a:pt x="91" y="113"/>
                        <a:pt x="94" y="114"/>
                      </a:cubicBezTo>
                      <a:cubicBezTo>
                        <a:pt x="95" y="114"/>
                        <a:pt x="96" y="114"/>
                        <a:pt x="96" y="114"/>
                      </a:cubicBezTo>
                      <a:cubicBezTo>
                        <a:pt x="97" y="115"/>
                        <a:pt x="97" y="115"/>
                        <a:pt x="98" y="115"/>
                      </a:cubicBezTo>
                      <a:cubicBezTo>
                        <a:pt x="98" y="115"/>
                        <a:pt x="98" y="115"/>
                        <a:pt x="99" y="114"/>
                      </a:cubicBezTo>
                      <a:cubicBezTo>
                        <a:pt x="101" y="113"/>
                        <a:pt x="103" y="113"/>
                        <a:pt x="104" y="113"/>
                      </a:cubicBezTo>
                      <a:cubicBezTo>
                        <a:pt x="106" y="113"/>
                        <a:pt x="106" y="113"/>
                        <a:pt x="106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8" y="112"/>
                        <a:pt x="108" y="112"/>
                      </a:cubicBezTo>
                      <a:cubicBezTo>
                        <a:pt x="108" y="112"/>
                        <a:pt x="108" y="112"/>
                        <a:pt x="108" y="112"/>
                      </a:cubicBezTo>
                      <a:cubicBezTo>
                        <a:pt x="108" y="112"/>
                        <a:pt x="108" y="112"/>
                        <a:pt x="108" y="112"/>
                      </a:cubicBezTo>
                      <a:cubicBezTo>
                        <a:pt x="108" y="112"/>
                        <a:pt x="108" y="111"/>
                        <a:pt x="108" y="111"/>
                      </a:cubicBezTo>
                      <a:cubicBezTo>
                        <a:pt x="108" y="111"/>
                        <a:pt x="108" y="111"/>
                        <a:pt x="108" y="111"/>
                      </a:cubicBezTo>
                      <a:cubicBezTo>
                        <a:pt x="109" y="111"/>
                        <a:pt x="109" y="111"/>
                        <a:pt x="109" y="111"/>
                      </a:cubicBezTo>
                      <a:cubicBezTo>
                        <a:pt x="109" y="111"/>
                        <a:pt x="109" y="111"/>
                        <a:pt x="109" y="111"/>
                      </a:cubicBezTo>
                      <a:cubicBezTo>
                        <a:pt x="109" y="111"/>
                        <a:pt x="109" y="111"/>
                        <a:pt x="109" y="111"/>
                      </a:cubicBezTo>
                      <a:cubicBezTo>
                        <a:pt x="109" y="111"/>
                        <a:pt x="110" y="111"/>
                        <a:pt x="110" y="110"/>
                      </a:cubicBezTo>
                      <a:cubicBezTo>
                        <a:pt x="110" y="110"/>
                        <a:pt x="110" y="110"/>
                        <a:pt x="110" y="110"/>
                      </a:cubicBezTo>
                      <a:cubicBezTo>
                        <a:pt x="110" y="110"/>
                        <a:pt x="110" y="110"/>
                        <a:pt x="111" y="110"/>
                      </a:cubicBezTo>
                      <a:cubicBezTo>
                        <a:pt x="111" y="110"/>
                        <a:pt x="111" y="110"/>
                        <a:pt x="111" y="110"/>
                      </a:cubicBezTo>
                      <a:cubicBezTo>
                        <a:pt x="111" y="110"/>
                        <a:pt x="111" y="110"/>
                        <a:pt x="112" y="109"/>
                      </a:cubicBezTo>
                      <a:cubicBezTo>
                        <a:pt x="112" y="109"/>
                        <a:pt x="112" y="109"/>
                        <a:pt x="112" y="109"/>
                      </a:cubicBezTo>
                      <a:cubicBezTo>
                        <a:pt x="112" y="109"/>
                        <a:pt x="113" y="109"/>
                        <a:pt x="113" y="109"/>
                      </a:cubicBezTo>
                      <a:cubicBezTo>
                        <a:pt x="113" y="109"/>
                        <a:pt x="113" y="109"/>
                        <a:pt x="114" y="108"/>
                      </a:cubicBezTo>
                      <a:cubicBezTo>
                        <a:pt x="114" y="108"/>
                        <a:pt x="114" y="108"/>
                        <a:pt x="114" y="108"/>
                      </a:cubicBezTo>
                      <a:cubicBezTo>
                        <a:pt x="115" y="108"/>
                        <a:pt x="115" y="108"/>
                        <a:pt x="115" y="108"/>
                      </a:cubicBezTo>
                      <a:cubicBezTo>
                        <a:pt x="115" y="108"/>
                        <a:pt x="116" y="107"/>
                        <a:pt x="116" y="107"/>
                      </a:cubicBezTo>
                      <a:cubicBezTo>
                        <a:pt x="116" y="107"/>
                        <a:pt x="117" y="107"/>
                        <a:pt x="117" y="107"/>
                      </a:cubicBezTo>
                      <a:cubicBezTo>
                        <a:pt x="117" y="107"/>
                        <a:pt x="117" y="107"/>
                        <a:pt x="118" y="107"/>
                      </a:cubicBezTo>
                      <a:cubicBezTo>
                        <a:pt x="118" y="106"/>
                        <a:pt x="118" y="106"/>
                        <a:pt x="118" y="106"/>
                      </a:cubicBezTo>
                      <a:cubicBezTo>
                        <a:pt x="118" y="105"/>
                        <a:pt x="117" y="105"/>
                        <a:pt x="116" y="104"/>
                      </a:cubicBezTo>
                      <a:cubicBezTo>
                        <a:pt x="114" y="103"/>
                        <a:pt x="111" y="102"/>
                        <a:pt x="110" y="97"/>
                      </a:cubicBezTo>
                      <a:cubicBezTo>
                        <a:pt x="110" y="94"/>
                        <a:pt x="109" y="93"/>
                        <a:pt x="108" y="92"/>
                      </a:cubicBezTo>
                      <a:cubicBezTo>
                        <a:pt x="107" y="90"/>
                        <a:pt x="106" y="89"/>
                        <a:pt x="106" y="86"/>
                      </a:cubicBezTo>
                      <a:cubicBezTo>
                        <a:pt x="106" y="84"/>
                        <a:pt x="106" y="84"/>
                        <a:pt x="106" y="84"/>
                      </a:cubicBezTo>
                      <a:cubicBezTo>
                        <a:pt x="106" y="82"/>
                        <a:pt x="106" y="79"/>
                        <a:pt x="106" y="78"/>
                      </a:cubicBezTo>
                      <a:cubicBezTo>
                        <a:pt x="105" y="78"/>
                        <a:pt x="105" y="77"/>
                        <a:pt x="104" y="76"/>
                      </a:cubicBezTo>
                      <a:cubicBezTo>
                        <a:pt x="104" y="74"/>
                        <a:pt x="105" y="70"/>
                        <a:pt x="107" y="67"/>
                      </a:cubicBezTo>
                      <a:cubicBezTo>
                        <a:pt x="108" y="66"/>
                        <a:pt x="108" y="66"/>
                        <a:pt x="108" y="66"/>
                      </a:cubicBezTo>
                      <a:cubicBezTo>
                        <a:pt x="108" y="66"/>
                        <a:pt x="106" y="65"/>
                        <a:pt x="106" y="65"/>
                      </a:cubicBezTo>
                      <a:cubicBezTo>
                        <a:pt x="104" y="64"/>
                        <a:pt x="102" y="62"/>
                        <a:pt x="101" y="59"/>
                      </a:cubicBezTo>
                      <a:cubicBezTo>
                        <a:pt x="101" y="58"/>
                        <a:pt x="100" y="56"/>
                        <a:pt x="106" y="42"/>
                      </a:cubicBezTo>
                      <a:cubicBezTo>
                        <a:pt x="105" y="42"/>
                        <a:pt x="105" y="42"/>
                        <a:pt x="105" y="41"/>
                      </a:cubicBezTo>
                      <a:cubicBezTo>
                        <a:pt x="104" y="41"/>
                        <a:pt x="103" y="40"/>
                        <a:pt x="103" y="40"/>
                      </a:cubicBezTo>
                      <a:cubicBezTo>
                        <a:pt x="102" y="40"/>
                        <a:pt x="102" y="39"/>
                        <a:pt x="101" y="39"/>
                      </a:cubicBezTo>
                      <a:cubicBezTo>
                        <a:pt x="100" y="38"/>
                        <a:pt x="100" y="38"/>
                        <a:pt x="100" y="38"/>
                      </a:cubicBezTo>
                      <a:cubicBezTo>
                        <a:pt x="99" y="37"/>
                        <a:pt x="98" y="37"/>
                        <a:pt x="97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96" y="35"/>
                        <a:pt x="95" y="35"/>
                        <a:pt x="95" y="34"/>
                      </a:cubicBezTo>
                      <a:cubicBezTo>
                        <a:pt x="94" y="34"/>
                        <a:pt x="94" y="34"/>
                        <a:pt x="94" y="34"/>
                      </a:cubicBezTo>
                      <a:cubicBezTo>
                        <a:pt x="93" y="33"/>
                        <a:pt x="93" y="33"/>
                        <a:pt x="92" y="33"/>
                      </a:cubicBezTo>
                      <a:cubicBezTo>
                        <a:pt x="92" y="32"/>
                        <a:pt x="92" y="32"/>
                        <a:pt x="91" y="32"/>
                      </a:cubicBezTo>
                      <a:cubicBezTo>
                        <a:pt x="91" y="32"/>
                        <a:pt x="91" y="31"/>
                        <a:pt x="90" y="31"/>
                      </a:cubicBezTo>
                      <a:cubicBezTo>
                        <a:pt x="90" y="31"/>
                        <a:pt x="90" y="31"/>
                        <a:pt x="90" y="31"/>
                      </a:cubicBezTo>
                      <a:cubicBezTo>
                        <a:pt x="89" y="31"/>
                        <a:pt x="89" y="31"/>
                        <a:pt x="89" y="31"/>
                      </a:cubicBezTo>
                      <a:cubicBezTo>
                        <a:pt x="89" y="30"/>
                        <a:pt x="88" y="29"/>
                        <a:pt x="88" y="29"/>
                      </a:cubicBezTo>
                      <a:cubicBezTo>
                        <a:pt x="87" y="29"/>
                        <a:pt x="87" y="29"/>
                        <a:pt x="87" y="29"/>
                      </a:cubicBezTo>
                      <a:cubicBezTo>
                        <a:pt x="88" y="22"/>
                        <a:pt x="88" y="22"/>
                        <a:pt x="88" y="22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8" y="6"/>
                        <a:pt x="46" y="9"/>
                        <a:pt x="4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29" name="Freeform 1798">
                  <a:extLst>
                    <a:ext uri="{FF2B5EF4-FFF2-40B4-BE49-F238E27FC236}">
                      <a16:creationId xmlns:a16="http://schemas.microsoft.com/office/drawing/2014/main" id="{A47FF2EE-75CF-6E4E-B46F-37DDA87A33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6" y="306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2" y="0"/>
                        <a:pt x="2" y="1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30" name="Freeform 1799">
                  <a:extLst>
                    <a:ext uri="{FF2B5EF4-FFF2-40B4-BE49-F238E27FC236}">
                      <a16:creationId xmlns:a16="http://schemas.microsoft.com/office/drawing/2014/main" id="{C2AADECD-4A39-314E-A51F-EDCD121A9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9" y="306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31" name="Freeform 1800">
                  <a:extLst>
                    <a:ext uri="{FF2B5EF4-FFF2-40B4-BE49-F238E27FC236}">
                      <a16:creationId xmlns:a16="http://schemas.microsoft.com/office/drawing/2014/main" id="{FDD1D31F-C063-2C4D-B4D3-F314970077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4" y="2998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32" name="Freeform 1801">
                  <a:extLst>
                    <a:ext uri="{FF2B5EF4-FFF2-40B4-BE49-F238E27FC236}">
                      <a16:creationId xmlns:a16="http://schemas.microsoft.com/office/drawing/2014/main" id="{EA35F6FA-F79F-004C-A801-797664E06B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3000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33" name="Freeform 1802">
                  <a:extLst>
                    <a:ext uri="{FF2B5EF4-FFF2-40B4-BE49-F238E27FC236}">
                      <a16:creationId xmlns:a16="http://schemas.microsoft.com/office/drawing/2014/main" id="{7A554513-1E2E-5541-9886-835D6FB7AD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3" y="2999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34" name="Freeform 1803">
                  <a:extLst>
                    <a:ext uri="{FF2B5EF4-FFF2-40B4-BE49-F238E27FC236}">
                      <a16:creationId xmlns:a16="http://schemas.microsoft.com/office/drawing/2014/main" id="{45BCA25F-736C-6040-AB0E-CB96E35400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5" y="3013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1" y="1"/>
                        <a:pt x="1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35" name="Freeform 1804">
                  <a:extLst>
                    <a:ext uri="{FF2B5EF4-FFF2-40B4-BE49-F238E27FC236}">
                      <a16:creationId xmlns:a16="http://schemas.microsoft.com/office/drawing/2014/main" id="{7929478C-F465-7D42-9481-B9B422B32E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7" y="30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36" name="Freeform 1805">
                  <a:extLst>
                    <a:ext uri="{FF2B5EF4-FFF2-40B4-BE49-F238E27FC236}">
                      <a16:creationId xmlns:a16="http://schemas.microsoft.com/office/drawing/2014/main" id="{C44765F5-53D4-C549-AE07-FB3EA77D59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3" y="302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37" name="Freeform 1806">
                  <a:extLst>
                    <a:ext uri="{FF2B5EF4-FFF2-40B4-BE49-F238E27FC236}">
                      <a16:creationId xmlns:a16="http://schemas.microsoft.com/office/drawing/2014/main" id="{DC361217-C2FE-0B4D-AAD1-7C4F9C9544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8" y="3016"/>
                  <a:ext cx="0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38" name="Freeform 1807">
                  <a:extLst>
                    <a:ext uri="{FF2B5EF4-FFF2-40B4-BE49-F238E27FC236}">
                      <a16:creationId xmlns:a16="http://schemas.microsoft.com/office/drawing/2014/main" id="{73466719-F3E5-9442-8A32-F198EFC6FB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6" y="302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39" name="Freeform 1808">
                  <a:extLst>
                    <a:ext uri="{FF2B5EF4-FFF2-40B4-BE49-F238E27FC236}">
                      <a16:creationId xmlns:a16="http://schemas.microsoft.com/office/drawing/2014/main" id="{A679D2AA-6C25-6744-9141-D95A6B630D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0" y="301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40" name="Freeform 1809">
                  <a:extLst>
                    <a:ext uri="{FF2B5EF4-FFF2-40B4-BE49-F238E27FC236}">
                      <a16:creationId xmlns:a16="http://schemas.microsoft.com/office/drawing/2014/main" id="{C0FA8F49-3E60-684C-B80C-6348FC89F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9" y="302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1" y="1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41" name="Rectangle 1810">
                  <a:extLst>
                    <a:ext uri="{FF2B5EF4-FFF2-40B4-BE49-F238E27FC236}">
                      <a16:creationId xmlns:a16="http://schemas.microsoft.com/office/drawing/2014/main" id="{2568D054-801B-BB43-B454-E9A5C0CE3A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1" y="2985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42" name="Freeform 1811">
                  <a:extLst>
                    <a:ext uri="{FF2B5EF4-FFF2-40B4-BE49-F238E27FC236}">
                      <a16:creationId xmlns:a16="http://schemas.microsoft.com/office/drawing/2014/main" id="{AB33D928-B1E4-F94E-8305-3B0C8B3640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" y="302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43" name="Freeform 1812">
                  <a:extLst>
                    <a:ext uri="{FF2B5EF4-FFF2-40B4-BE49-F238E27FC236}">
                      <a16:creationId xmlns:a16="http://schemas.microsoft.com/office/drawing/2014/main" id="{FCB4B157-98B9-E744-85C6-9617E5FAB5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2" y="3021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44" name="Freeform 1813">
                  <a:extLst>
                    <a:ext uri="{FF2B5EF4-FFF2-40B4-BE49-F238E27FC236}">
                      <a16:creationId xmlns:a16="http://schemas.microsoft.com/office/drawing/2014/main" id="{AE9FA19C-2680-9047-BE4C-EAA5905B2C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0" y="302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45" name="Freeform 1814">
                  <a:extLst>
                    <a:ext uri="{FF2B5EF4-FFF2-40B4-BE49-F238E27FC236}">
                      <a16:creationId xmlns:a16="http://schemas.microsoft.com/office/drawing/2014/main" id="{13A40CB9-57A1-FF47-A15B-1F78069FC4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3" y="302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46" name="Freeform 1815">
                  <a:extLst>
                    <a:ext uri="{FF2B5EF4-FFF2-40B4-BE49-F238E27FC236}">
                      <a16:creationId xmlns:a16="http://schemas.microsoft.com/office/drawing/2014/main" id="{B01E2199-A0EE-EB47-8C95-90B7A1FA8F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3003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47" name="Freeform 1816">
                  <a:extLst>
                    <a:ext uri="{FF2B5EF4-FFF2-40B4-BE49-F238E27FC236}">
                      <a16:creationId xmlns:a16="http://schemas.microsoft.com/office/drawing/2014/main" id="{2B0C9313-612A-CB42-8364-3C13F8F035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3001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48" name="Freeform 1817">
                  <a:extLst>
                    <a:ext uri="{FF2B5EF4-FFF2-40B4-BE49-F238E27FC236}">
                      <a16:creationId xmlns:a16="http://schemas.microsoft.com/office/drawing/2014/main" id="{5355144D-3C90-6247-8ADE-29097018E7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4" y="30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49" name="Freeform 1818">
                  <a:extLst>
                    <a:ext uri="{FF2B5EF4-FFF2-40B4-BE49-F238E27FC236}">
                      <a16:creationId xmlns:a16="http://schemas.microsoft.com/office/drawing/2014/main" id="{D0562308-B761-C548-A737-8AE25A469B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5" y="309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50" name="Freeform 1819">
                  <a:extLst>
                    <a:ext uri="{FF2B5EF4-FFF2-40B4-BE49-F238E27FC236}">
                      <a16:creationId xmlns:a16="http://schemas.microsoft.com/office/drawing/2014/main" id="{FEF44A9D-7B9A-C846-9248-DE333F8F05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5" y="3091"/>
                  <a:ext cx="1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51" name="Freeform 1820">
                  <a:extLst>
                    <a:ext uri="{FF2B5EF4-FFF2-40B4-BE49-F238E27FC236}">
                      <a16:creationId xmlns:a16="http://schemas.microsoft.com/office/drawing/2014/main" id="{C52A804A-B59D-BB48-BEA0-4C5FC9F17C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4" y="309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52" name="Freeform 1821">
                  <a:extLst>
                    <a:ext uri="{FF2B5EF4-FFF2-40B4-BE49-F238E27FC236}">
                      <a16:creationId xmlns:a16="http://schemas.microsoft.com/office/drawing/2014/main" id="{45583AB1-A578-0347-938D-DC9AB5C793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2" y="308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53" name="Freeform 1822">
                  <a:extLst>
                    <a:ext uri="{FF2B5EF4-FFF2-40B4-BE49-F238E27FC236}">
                      <a16:creationId xmlns:a16="http://schemas.microsoft.com/office/drawing/2014/main" id="{9245E9DE-A2BF-EB4F-9D04-904A46454F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7" y="309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54" name="Freeform 1823">
                  <a:extLst>
                    <a:ext uri="{FF2B5EF4-FFF2-40B4-BE49-F238E27FC236}">
                      <a16:creationId xmlns:a16="http://schemas.microsoft.com/office/drawing/2014/main" id="{4E60F779-65BA-3643-9236-A9C96F620C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9" y="309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55" name="Freeform 1824">
                  <a:extLst>
                    <a:ext uri="{FF2B5EF4-FFF2-40B4-BE49-F238E27FC236}">
                      <a16:creationId xmlns:a16="http://schemas.microsoft.com/office/drawing/2014/main" id="{E8585AF8-CBF4-2D4E-9CE8-17EC693D1E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8" y="309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56" name="Freeform 1825">
                  <a:extLst>
                    <a:ext uri="{FF2B5EF4-FFF2-40B4-BE49-F238E27FC236}">
                      <a16:creationId xmlns:a16="http://schemas.microsoft.com/office/drawing/2014/main" id="{EFD2CE33-4D8F-4445-B018-4FC4967B37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1" y="309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57" name="Freeform 1826">
                  <a:extLst>
                    <a:ext uri="{FF2B5EF4-FFF2-40B4-BE49-F238E27FC236}">
                      <a16:creationId xmlns:a16="http://schemas.microsoft.com/office/drawing/2014/main" id="{EA2C7A2A-AF5B-AE40-B54C-38A52D8C5F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309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58" name="Freeform 1827">
                  <a:extLst>
                    <a:ext uri="{FF2B5EF4-FFF2-40B4-BE49-F238E27FC236}">
                      <a16:creationId xmlns:a16="http://schemas.microsoft.com/office/drawing/2014/main" id="{F9235EEF-7AB9-5F42-BE64-DFEA8DC6F6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30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59" name="Freeform 1828">
                  <a:extLst>
                    <a:ext uri="{FF2B5EF4-FFF2-40B4-BE49-F238E27FC236}">
                      <a16:creationId xmlns:a16="http://schemas.microsoft.com/office/drawing/2014/main" id="{658171F3-9B8A-6844-A9C9-D4A6A041AC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30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60" name="Freeform 1829">
                  <a:extLst>
                    <a:ext uri="{FF2B5EF4-FFF2-40B4-BE49-F238E27FC236}">
                      <a16:creationId xmlns:a16="http://schemas.microsoft.com/office/drawing/2014/main" id="{E98A0C87-4C95-7340-824F-564BD7A73D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309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61" name="Freeform 1830">
                  <a:extLst>
                    <a:ext uri="{FF2B5EF4-FFF2-40B4-BE49-F238E27FC236}">
                      <a16:creationId xmlns:a16="http://schemas.microsoft.com/office/drawing/2014/main" id="{71359249-F64F-D24F-B11B-F21D8635D4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0" y="3088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62" name="Freeform 1831">
                  <a:extLst>
                    <a:ext uri="{FF2B5EF4-FFF2-40B4-BE49-F238E27FC236}">
                      <a16:creationId xmlns:a16="http://schemas.microsoft.com/office/drawing/2014/main" id="{A1DDC911-FA89-BE42-901E-D87979D859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9" y="309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sp>
            <p:nvSpPr>
              <p:cNvPr id="442" name="Freeform 1833">
                <a:extLst>
                  <a:ext uri="{FF2B5EF4-FFF2-40B4-BE49-F238E27FC236}">
                    <a16:creationId xmlns:a16="http://schemas.microsoft.com/office/drawing/2014/main" id="{3C1A50ED-DDC6-2146-AE91-37D8C7BBB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0" y="3098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1 w 5"/>
                  <a:gd name="T3" fmla="*/ 2 h 2"/>
                  <a:gd name="T4" fmla="*/ 5 w 5"/>
                  <a:gd name="T5" fmla="*/ 1 h 2"/>
                  <a:gd name="T6" fmla="*/ 1 w 5"/>
                  <a:gd name="T7" fmla="*/ 2 h 2"/>
                  <a:gd name="T8" fmla="*/ 0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2" y="2"/>
                      <a:pt x="4" y="2"/>
                      <a:pt x="5" y="1"/>
                    </a:cubicBezTo>
                    <a:cubicBezTo>
                      <a:pt x="4" y="2"/>
                      <a:pt x="2" y="2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3" name="Freeform 1834">
                <a:extLst>
                  <a:ext uri="{FF2B5EF4-FFF2-40B4-BE49-F238E27FC236}">
                    <a16:creationId xmlns:a16="http://schemas.microsoft.com/office/drawing/2014/main" id="{BE27AE1A-FB89-3A41-BDC3-B9B0D3C84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" y="30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4" name="Freeform 1835">
                <a:extLst>
                  <a:ext uri="{FF2B5EF4-FFF2-40B4-BE49-F238E27FC236}">
                    <a16:creationId xmlns:a16="http://schemas.microsoft.com/office/drawing/2014/main" id="{7B80BE93-A0A6-6D40-A786-8D9B367A9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6" y="309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5" name="Freeform 1836">
                <a:extLst>
                  <a:ext uri="{FF2B5EF4-FFF2-40B4-BE49-F238E27FC236}">
                    <a16:creationId xmlns:a16="http://schemas.microsoft.com/office/drawing/2014/main" id="{34F8A9BC-DE78-BC4B-9859-572528CC6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6" y="309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6" name="Freeform 1837">
                <a:extLst>
                  <a:ext uri="{FF2B5EF4-FFF2-40B4-BE49-F238E27FC236}">
                    <a16:creationId xmlns:a16="http://schemas.microsoft.com/office/drawing/2014/main" id="{C95D2FA8-A374-9141-9DF5-1CCC8FA46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8" y="309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7" name="Freeform 1838">
                <a:extLst>
                  <a:ext uri="{FF2B5EF4-FFF2-40B4-BE49-F238E27FC236}">
                    <a16:creationId xmlns:a16="http://schemas.microsoft.com/office/drawing/2014/main" id="{9D8B3946-627E-8E47-A733-950F00CD6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3" y="30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8" name="Freeform 1839">
                <a:extLst>
                  <a:ext uri="{FF2B5EF4-FFF2-40B4-BE49-F238E27FC236}">
                    <a16:creationId xmlns:a16="http://schemas.microsoft.com/office/drawing/2014/main" id="{2FEBC979-6590-004C-9DD2-BA8009399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7" y="309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9" name="Freeform 1840">
                <a:extLst>
                  <a:ext uri="{FF2B5EF4-FFF2-40B4-BE49-F238E27FC236}">
                    <a16:creationId xmlns:a16="http://schemas.microsoft.com/office/drawing/2014/main" id="{9B09AB14-4D36-8444-A0D0-EFA12C97D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309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0" name="Freeform 1841">
                <a:extLst>
                  <a:ext uri="{FF2B5EF4-FFF2-40B4-BE49-F238E27FC236}">
                    <a16:creationId xmlns:a16="http://schemas.microsoft.com/office/drawing/2014/main" id="{CD90C217-4892-FE41-8442-E5FFC912D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5" y="3089"/>
                <a:ext cx="31" cy="67"/>
              </a:xfrm>
              <a:custGeom>
                <a:avLst/>
                <a:gdLst>
                  <a:gd name="T0" fmla="*/ 10 w 32"/>
                  <a:gd name="T1" fmla="*/ 2 h 70"/>
                  <a:gd name="T2" fmla="*/ 9 w 32"/>
                  <a:gd name="T3" fmla="*/ 2 h 70"/>
                  <a:gd name="T4" fmla="*/ 9 w 32"/>
                  <a:gd name="T5" fmla="*/ 2 h 70"/>
                  <a:gd name="T6" fmla="*/ 9 w 32"/>
                  <a:gd name="T7" fmla="*/ 2 h 70"/>
                  <a:gd name="T8" fmla="*/ 8 w 32"/>
                  <a:gd name="T9" fmla="*/ 3 h 70"/>
                  <a:gd name="T10" fmla="*/ 8 w 32"/>
                  <a:gd name="T11" fmla="*/ 3 h 70"/>
                  <a:gd name="T12" fmla="*/ 7 w 32"/>
                  <a:gd name="T13" fmla="*/ 3 h 70"/>
                  <a:gd name="T14" fmla="*/ 7 w 32"/>
                  <a:gd name="T15" fmla="*/ 3 h 70"/>
                  <a:gd name="T16" fmla="*/ 6 w 32"/>
                  <a:gd name="T17" fmla="*/ 3 h 70"/>
                  <a:gd name="T18" fmla="*/ 6 w 32"/>
                  <a:gd name="T19" fmla="*/ 19 h 70"/>
                  <a:gd name="T20" fmla="*/ 7 w 32"/>
                  <a:gd name="T21" fmla="*/ 22 h 70"/>
                  <a:gd name="T22" fmla="*/ 3 w 32"/>
                  <a:gd name="T23" fmla="*/ 24 h 70"/>
                  <a:gd name="T24" fmla="*/ 2 w 32"/>
                  <a:gd name="T25" fmla="*/ 24 h 70"/>
                  <a:gd name="T26" fmla="*/ 0 w 32"/>
                  <a:gd name="T27" fmla="*/ 35 h 70"/>
                  <a:gd name="T28" fmla="*/ 1 w 32"/>
                  <a:gd name="T29" fmla="*/ 37 h 70"/>
                  <a:gd name="T30" fmla="*/ 2 w 32"/>
                  <a:gd name="T31" fmla="*/ 38 h 70"/>
                  <a:gd name="T32" fmla="*/ 2 w 32"/>
                  <a:gd name="T33" fmla="*/ 38 h 70"/>
                  <a:gd name="T34" fmla="*/ 3 w 32"/>
                  <a:gd name="T35" fmla="*/ 39 h 70"/>
                  <a:gd name="T36" fmla="*/ 3 w 32"/>
                  <a:gd name="T37" fmla="*/ 39 h 70"/>
                  <a:gd name="T38" fmla="*/ 4 w 32"/>
                  <a:gd name="T39" fmla="*/ 40 h 70"/>
                  <a:gd name="T40" fmla="*/ 8 w 32"/>
                  <a:gd name="T41" fmla="*/ 43 h 70"/>
                  <a:gd name="T42" fmla="*/ 9 w 32"/>
                  <a:gd name="T43" fmla="*/ 43 h 70"/>
                  <a:gd name="T44" fmla="*/ 14 w 32"/>
                  <a:gd name="T45" fmla="*/ 42 h 70"/>
                  <a:gd name="T46" fmla="*/ 19 w 32"/>
                  <a:gd name="T47" fmla="*/ 46 h 70"/>
                  <a:gd name="T48" fmla="*/ 18 w 32"/>
                  <a:gd name="T49" fmla="*/ 56 h 70"/>
                  <a:gd name="T50" fmla="*/ 17 w 32"/>
                  <a:gd name="T51" fmla="*/ 60 h 70"/>
                  <a:gd name="T52" fmla="*/ 17 w 32"/>
                  <a:gd name="T53" fmla="*/ 61 h 70"/>
                  <a:gd name="T54" fmla="*/ 23 w 32"/>
                  <a:gd name="T55" fmla="*/ 70 h 70"/>
                  <a:gd name="T56" fmla="*/ 25 w 32"/>
                  <a:gd name="T57" fmla="*/ 63 h 70"/>
                  <a:gd name="T58" fmla="*/ 29 w 32"/>
                  <a:gd name="T59" fmla="*/ 61 h 70"/>
                  <a:gd name="T60" fmla="*/ 30 w 32"/>
                  <a:gd name="T61" fmla="*/ 57 h 70"/>
                  <a:gd name="T62" fmla="*/ 31 w 32"/>
                  <a:gd name="T63" fmla="*/ 50 h 70"/>
                  <a:gd name="T64" fmla="*/ 31 w 32"/>
                  <a:gd name="T65" fmla="*/ 47 h 70"/>
                  <a:gd name="T66" fmla="*/ 30 w 32"/>
                  <a:gd name="T67" fmla="*/ 46 h 70"/>
                  <a:gd name="T68" fmla="*/ 29 w 32"/>
                  <a:gd name="T69" fmla="*/ 45 h 70"/>
                  <a:gd name="T70" fmla="*/ 28 w 32"/>
                  <a:gd name="T71" fmla="*/ 44 h 70"/>
                  <a:gd name="T72" fmla="*/ 28 w 32"/>
                  <a:gd name="T73" fmla="*/ 44 h 70"/>
                  <a:gd name="T74" fmla="*/ 26 w 32"/>
                  <a:gd name="T75" fmla="*/ 43 h 70"/>
                  <a:gd name="T76" fmla="*/ 23 w 32"/>
                  <a:gd name="T77" fmla="*/ 44 h 70"/>
                  <a:gd name="T78" fmla="*/ 23 w 32"/>
                  <a:gd name="T79" fmla="*/ 44 h 70"/>
                  <a:gd name="T80" fmla="*/ 11 w 32"/>
                  <a:gd name="T81" fmla="*/ 24 h 70"/>
                  <a:gd name="T82" fmla="*/ 12 w 32"/>
                  <a:gd name="T83" fmla="*/ 14 h 70"/>
                  <a:gd name="T84" fmla="*/ 12 w 32"/>
                  <a:gd name="T85" fmla="*/ 4 h 70"/>
                  <a:gd name="T86" fmla="*/ 10 w 32"/>
                  <a:gd name="T87" fmla="*/ 0 h 70"/>
                  <a:gd name="T88" fmla="*/ 10 w 32"/>
                  <a:gd name="T89" fmla="*/ 0 h 70"/>
                  <a:gd name="T90" fmla="*/ 10 w 32"/>
                  <a:gd name="T91" fmla="*/ 1 h 70"/>
                  <a:gd name="T92" fmla="*/ 10 w 32"/>
                  <a:gd name="T93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" h="70">
                    <a:moveTo>
                      <a:pt x="10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6"/>
                      <a:pt x="5" y="18"/>
                      <a:pt x="6" y="19"/>
                    </a:cubicBezTo>
                    <a:cubicBezTo>
                      <a:pt x="7" y="21"/>
                      <a:pt x="7" y="22"/>
                      <a:pt x="7" y="22"/>
                    </a:cubicBezTo>
                    <a:cubicBezTo>
                      <a:pt x="6" y="24"/>
                      <a:pt x="5" y="24"/>
                      <a:pt x="3" y="24"/>
                    </a:cubicBezTo>
                    <a:cubicBezTo>
                      <a:pt x="3" y="24"/>
                      <a:pt x="2" y="24"/>
                      <a:pt x="2" y="24"/>
                    </a:cubicBezTo>
                    <a:cubicBezTo>
                      <a:pt x="2" y="27"/>
                      <a:pt x="2" y="33"/>
                      <a:pt x="0" y="35"/>
                    </a:cubicBezTo>
                    <a:cubicBezTo>
                      <a:pt x="0" y="36"/>
                      <a:pt x="1" y="36"/>
                      <a:pt x="1" y="37"/>
                    </a:cubicBezTo>
                    <a:cubicBezTo>
                      <a:pt x="1" y="37"/>
                      <a:pt x="1" y="38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2" y="38"/>
                      <a:pt x="3" y="3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39"/>
                      <a:pt x="4" y="40"/>
                      <a:pt x="4" y="40"/>
                    </a:cubicBezTo>
                    <a:cubicBezTo>
                      <a:pt x="5" y="41"/>
                      <a:pt x="7" y="43"/>
                      <a:pt x="8" y="43"/>
                    </a:cubicBezTo>
                    <a:cubicBezTo>
                      <a:pt x="8" y="43"/>
                      <a:pt x="9" y="43"/>
                      <a:pt x="9" y="43"/>
                    </a:cubicBezTo>
                    <a:cubicBezTo>
                      <a:pt x="10" y="42"/>
                      <a:pt x="12" y="42"/>
                      <a:pt x="14" y="42"/>
                    </a:cubicBezTo>
                    <a:cubicBezTo>
                      <a:pt x="17" y="42"/>
                      <a:pt x="18" y="43"/>
                      <a:pt x="19" y="46"/>
                    </a:cubicBezTo>
                    <a:cubicBezTo>
                      <a:pt x="20" y="49"/>
                      <a:pt x="19" y="53"/>
                      <a:pt x="18" y="56"/>
                    </a:cubicBezTo>
                    <a:cubicBezTo>
                      <a:pt x="17" y="58"/>
                      <a:pt x="17" y="60"/>
                      <a:pt x="17" y="6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18" y="63"/>
                      <a:pt x="20" y="67"/>
                      <a:pt x="23" y="70"/>
                    </a:cubicBezTo>
                    <a:cubicBezTo>
                      <a:pt x="22" y="67"/>
                      <a:pt x="23" y="65"/>
                      <a:pt x="25" y="63"/>
                    </a:cubicBezTo>
                    <a:cubicBezTo>
                      <a:pt x="26" y="61"/>
                      <a:pt x="28" y="61"/>
                      <a:pt x="29" y="61"/>
                    </a:cubicBezTo>
                    <a:cubicBezTo>
                      <a:pt x="30" y="61"/>
                      <a:pt x="31" y="61"/>
                      <a:pt x="30" y="57"/>
                    </a:cubicBezTo>
                    <a:cubicBezTo>
                      <a:pt x="30" y="53"/>
                      <a:pt x="31" y="51"/>
                      <a:pt x="31" y="50"/>
                    </a:cubicBezTo>
                    <a:cubicBezTo>
                      <a:pt x="32" y="48"/>
                      <a:pt x="32" y="48"/>
                      <a:pt x="31" y="47"/>
                    </a:cubicBezTo>
                    <a:cubicBezTo>
                      <a:pt x="30" y="47"/>
                      <a:pt x="30" y="46"/>
                      <a:pt x="30" y="46"/>
                    </a:cubicBezTo>
                    <a:cubicBezTo>
                      <a:pt x="29" y="46"/>
                      <a:pt x="29" y="46"/>
                      <a:pt x="29" y="45"/>
                    </a:cubicBezTo>
                    <a:cubicBezTo>
                      <a:pt x="29" y="45"/>
                      <a:pt x="29" y="45"/>
                      <a:pt x="28" y="44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7" y="44"/>
                      <a:pt x="27" y="43"/>
                      <a:pt x="26" y="43"/>
                    </a:cubicBezTo>
                    <a:cubicBezTo>
                      <a:pt x="25" y="43"/>
                      <a:pt x="25" y="44"/>
                      <a:pt x="23" y="44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18" y="44"/>
                      <a:pt x="12" y="31"/>
                      <a:pt x="11" y="24"/>
                    </a:cubicBezTo>
                    <a:cubicBezTo>
                      <a:pt x="10" y="20"/>
                      <a:pt x="11" y="17"/>
                      <a:pt x="12" y="14"/>
                    </a:cubicBezTo>
                    <a:cubicBezTo>
                      <a:pt x="13" y="11"/>
                      <a:pt x="14" y="8"/>
                      <a:pt x="12" y="4"/>
                    </a:cubicBezTo>
                    <a:cubicBezTo>
                      <a:pt x="11" y="3"/>
                      <a:pt x="11" y="1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2"/>
                      <a:pt x="10" y="2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1" name="Freeform 1842">
                <a:extLst>
                  <a:ext uri="{FF2B5EF4-FFF2-40B4-BE49-F238E27FC236}">
                    <a16:creationId xmlns:a16="http://schemas.microsoft.com/office/drawing/2014/main" id="{7923CE7F-C44B-1A44-9F7A-C8B9A702D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2" y="3080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4 h 4"/>
                  <a:gd name="T6" fmla="*/ 1 w 2"/>
                  <a:gd name="T7" fmla="*/ 0 h 4"/>
                  <a:gd name="T8" fmla="*/ 1 w 2"/>
                  <a:gd name="T9" fmla="*/ 0 h 4"/>
                  <a:gd name="T10" fmla="*/ 0 w 2"/>
                  <a:gd name="T11" fmla="*/ 0 h 4"/>
                  <a:gd name="T12" fmla="*/ 0 w 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1" y="1"/>
                      <a:pt x="1" y="2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2" name="Freeform 1843">
                <a:extLst>
                  <a:ext uri="{FF2B5EF4-FFF2-40B4-BE49-F238E27FC236}">
                    <a16:creationId xmlns:a16="http://schemas.microsoft.com/office/drawing/2014/main" id="{9228EECF-5097-444E-8648-E901A64B2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3091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3" name="Freeform 1844">
                <a:extLst>
                  <a:ext uri="{FF2B5EF4-FFF2-40B4-BE49-F238E27FC236}">
                    <a16:creationId xmlns:a16="http://schemas.microsoft.com/office/drawing/2014/main" id="{EC567B47-FD87-0545-8BCC-C486169DC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" y="3091"/>
                <a:ext cx="0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4" name="Freeform 1845">
                <a:extLst>
                  <a:ext uri="{FF2B5EF4-FFF2-40B4-BE49-F238E27FC236}">
                    <a16:creationId xmlns:a16="http://schemas.microsoft.com/office/drawing/2014/main" id="{3A5CC62F-1950-294D-8E47-D3FA25C23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" y="308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5" name="Freeform 1846">
                <a:extLst>
                  <a:ext uri="{FF2B5EF4-FFF2-40B4-BE49-F238E27FC236}">
                    <a16:creationId xmlns:a16="http://schemas.microsoft.com/office/drawing/2014/main" id="{CB89D404-CF91-1847-A51F-292095FD8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2" y="3080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6" name="Freeform 1847">
                <a:extLst>
                  <a:ext uri="{FF2B5EF4-FFF2-40B4-BE49-F238E27FC236}">
                    <a16:creationId xmlns:a16="http://schemas.microsoft.com/office/drawing/2014/main" id="{E424E4D9-F548-F449-8A2A-EF7D1D724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2" y="309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7" name="Freeform 1848">
                <a:extLst>
                  <a:ext uri="{FF2B5EF4-FFF2-40B4-BE49-F238E27FC236}">
                    <a16:creationId xmlns:a16="http://schemas.microsoft.com/office/drawing/2014/main" id="{6615F5E1-F60C-7849-9341-83573468A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4" y="313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8" name="Freeform 1849">
                <a:extLst>
                  <a:ext uri="{FF2B5EF4-FFF2-40B4-BE49-F238E27FC236}">
                    <a16:creationId xmlns:a16="http://schemas.microsoft.com/office/drawing/2014/main" id="{1984D535-75A0-1341-A4CB-56E442CC1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7" y="312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9" name="Freeform 1850">
                <a:extLst>
                  <a:ext uri="{FF2B5EF4-FFF2-40B4-BE49-F238E27FC236}">
                    <a16:creationId xmlns:a16="http://schemas.microsoft.com/office/drawing/2014/main" id="{2EFE43AD-3DE4-3B4A-AEDC-1C57C583C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" y="313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0" name="Freeform 1851">
                <a:extLst>
                  <a:ext uri="{FF2B5EF4-FFF2-40B4-BE49-F238E27FC236}">
                    <a16:creationId xmlns:a16="http://schemas.microsoft.com/office/drawing/2014/main" id="{C3C42F63-606F-C943-98C6-CD093D62D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8" y="312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1" name="Freeform 1852">
                <a:extLst>
                  <a:ext uri="{FF2B5EF4-FFF2-40B4-BE49-F238E27FC236}">
                    <a16:creationId xmlns:a16="http://schemas.microsoft.com/office/drawing/2014/main" id="{DA0344B1-6A27-9F4C-9F52-984C1B8D8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313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2" name="Freeform 1853">
                <a:extLst>
                  <a:ext uri="{FF2B5EF4-FFF2-40B4-BE49-F238E27FC236}">
                    <a16:creationId xmlns:a16="http://schemas.microsoft.com/office/drawing/2014/main" id="{E5893DD7-EF33-3D4E-9C37-C8956E361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30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71" name="Group 1856">
              <a:extLst>
                <a:ext uri="{FF2B5EF4-FFF2-40B4-BE49-F238E27FC236}">
                  <a16:creationId xmlns:a16="http://schemas.microsoft.com/office/drawing/2014/main" id="{627F219B-3712-5D48-AAD8-C5068543F15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201838" y="4108149"/>
              <a:ext cx="942206" cy="1460371"/>
              <a:chOff x="1928" y="1721"/>
              <a:chExt cx="507" cy="812"/>
            </a:xfrm>
            <a:grpFill/>
          </p:grpSpPr>
          <p:grpSp>
            <p:nvGrpSpPr>
              <p:cNvPr id="190" name="Group 2057">
                <a:extLst>
                  <a:ext uri="{FF2B5EF4-FFF2-40B4-BE49-F238E27FC236}">
                    <a16:creationId xmlns:a16="http://schemas.microsoft.com/office/drawing/2014/main" id="{CEB87F33-08FE-8040-ACF2-4B7C4A86C3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8" y="1721"/>
                <a:ext cx="507" cy="812"/>
                <a:chOff x="1928" y="1721"/>
                <a:chExt cx="507" cy="812"/>
              </a:xfrm>
              <a:grpFill/>
            </p:grpSpPr>
            <p:sp>
              <p:nvSpPr>
                <p:cNvPr id="239" name="Freeform 1857">
                  <a:extLst>
                    <a:ext uri="{FF2B5EF4-FFF2-40B4-BE49-F238E27FC236}">
                      <a16:creationId xmlns:a16="http://schemas.microsoft.com/office/drawing/2014/main" id="{21585B2F-443F-5149-B641-3CE47B00DC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0" y="1800"/>
                  <a:ext cx="425" cy="434"/>
                </a:xfrm>
                <a:custGeom>
                  <a:avLst/>
                  <a:gdLst>
                    <a:gd name="T0" fmla="*/ 216 w 444"/>
                    <a:gd name="T1" fmla="*/ 30 h 453"/>
                    <a:gd name="T2" fmla="*/ 200 w 444"/>
                    <a:gd name="T3" fmla="*/ 39 h 453"/>
                    <a:gd name="T4" fmla="*/ 195 w 444"/>
                    <a:gd name="T5" fmla="*/ 38 h 453"/>
                    <a:gd name="T6" fmla="*/ 178 w 444"/>
                    <a:gd name="T7" fmla="*/ 43 h 453"/>
                    <a:gd name="T8" fmla="*/ 160 w 444"/>
                    <a:gd name="T9" fmla="*/ 13 h 453"/>
                    <a:gd name="T10" fmla="*/ 153 w 444"/>
                    <a:gd name="T11" fmla="*/ 1 h 453"/>
                    <a:gd name="T12" fmla="*/ 151 w 444"/>
                    <a:gd name="T13" fmla="*/ 5 h 453"/>
                    <a:gd name="T14" fmla="*/ 119 w 444"/>
                    <a:gd name="T15" fmla="*/ 15 h 453"/>
                    <a:gd name="T16" fmla="*/ 113 w 444"/>
                    <a:gd name="T17" fmla="*/ 28 h 453"/>
                    <a:gd name="T18" fmla="*/ 103 w 444"/>
                    <a:gd name="T19" fmla="*/ 45 h 453"/>
                    <a:gd name="T20" fmla="*/ 88 w 444"/>
                    <a:gd name="T21" fmla="*/ 51 h 453"/>
                    <a:gd name="T22" fmla="*/ 82 w 444"/>
                    <a:gd name="T23" fmla="*/ 50 h 453"/>
                    <a:gd name="T24" fmla="*/ 72 w 444"/>
                    <a:gd name="T25" fmla="*/ 38 h 453"/>
                    <a:gd name="T26" fmla="*/ 53 w 444"/>
                    <a:gd name="T27" fmla="*/ 40 h 453"/>
                    <a:gd name="T28" fmla="*/ 45 w 444"/>
                    <a:gd name="T29" fmla="*/ 54 h 453"/>
                    <a:gd name="T30" fmla="*/ 46 w 444"/>
                    <a:gd name="T31" fmla="*/ 107 h 453"/>
                    <a:gd name="T32" fmla="*/ 35 w 444"/>
                    <a:gd name="T33" fmla="*/ 107 h 453"/>
                    <a:gd name="T34" fmla="*/ 8 w 444"/>
                    <a:gd name="T35" fmla="*/ 128 h 453"/>
                    <a:gd name="T36" fmla="*/ 4 w 444"/>
                    <a:gd name="T37" fmla="*/ 150 h 453"/>
                    <a:gd name="T38" fmla="*/ 18 w 444"/>
                    <a:gd name="T39" fmla="*/ 170 h 453"/>
                    <a:gd name="T40" fmla="*/ 38 w 444"/>
                    <a:gd name="T41" fmla="*/ 182 h 453"/>
                    <a:gd name="T42" fmla="*/ 50 w 444"/>
                    <a:gd name="T43" fmla="*/ 181 h 453"/>
                    <a:gd name="T44" fmla="*/ 71 w 444"/>
                    <a:gd name="T45" fmla="*/ 175 h 453"/>
                    <a:gd name="T46" fmla="*/ 98 w 444"/>
                    <a:gd name="T47" fmla="*/ 172 h 453"/>
                    <a:gd name="T48" fmla="*/ 121 w 444"/>
                    <a:gd name="T49" fmla="*/ 201 h 453"/>
                    <a:gd name="T50" fmla="*/ 142 w 444"/>
                    <a:gd name="T51" fmla="*/ 211 h 453"/>
                    <a:gd name="T52" fmla="*/ 155 w 444"/>
                    <a:gd name="T53" fmla="*/ 234 h 453"/>
                    <a:gd name="T54" fmla="*/ 184 w 444"/>
                    <a:gd name="T55" fmla="*/ 271 h 453"/>
                    <a:gd name="T56" fmla="*/ 182 w 444"/>
                    <a:gd name="T57" fmla="*/ 283 h 453"/>
                    <a:gd name="T58" fmla="*/ 182 w 444"/>
                    <a:gd name="T59" fmla="*/ 286 h 453"/>
                    <a:gd name="T60" fmla="*/ 182 w 444"/>
                    <a:gd name="T61" fmla="*/ 310 h 453"/>
                    <a:gd name="T62" fmla="*/ 210 w 444"/>
                    <a:gd name="T63" fmla="*/ 334 h 453"/>
                    <a:gd name="T64" fmla="*/ 220 w 444"/>
                    <a:gd name="T65" fmla="*/ 352 h 453"/>
                    <a:gd name="T66" fmla="*/ 193 w 444"/>
                    <a:gd name="T67" fmla="*/ 406 h 453"/>
                    <a:gd name="T68" fmla="*/ 191 w 444"/>
                    <a:gd name="T69" fmla="*/ 409 h 453"/>
                    <a:gd name="T70" fmla="*/ 223 w 444"/>
                    <a:gd name="T71" fmla="*/ 430 h 453"/>
                    <a:gd name="T72" fmla="*/ 230 w 444"/>
                    <a:gd name="T73" fmla="*/ 448 h 453"/>
                    <a:gd name="T74" fmla="*/ 242 w 444"/>
                    <a:gd name="T75" fmla="*/ 437 h 453"/>
                    <a:gd name="T76" fmla="*/ 268 w 444"/>
                    <a:gd name="T77" fmla="*/ 407 h 453"/>
                    <a:gd name="T78" fmla="*/ 290 w 444"/>
                    <a:gd name="T79" fmla="*/ 349 h 453"/>
                    <a:gd name="T80" fmla="*/ 338 w 444"/>
                    <a:gd name="T81" fmla="*/ 320 h 453"/>
                    <a:gd name="T82" fmla="*/ 377 w 444"/>
                    <a:gd name="T83" fmla="*/ 296 h 453"/>
                    <a:gd name="T84" fmla="*/ 391 w 444"/>
                    <a:gd name="T85" fmla="*/ 262 h 453"/>
                    <a:gd name="T86" fmla="*/ 397 w 444"/>
                    <a:gd name="T87" fmla="*/ 206 h 453"/>
                    <a:gd name="T88" fmla="*/ 414 w 444"/>
                    <a:gd name="T89" fmla="*/ 185 h 453"/>
                    <a:gd name="T90" fmla="*/ 432 w 444"/>
                    <a:gd name="T91" fmla="*/ 118 h 453"/>
                    <a:gd name="T92" fmla="*/ 353 w 444"/>
                    <a:gd name="T93" fmla="*/ 90 h 453"/>
                    <a:gd name="T94" fmla="*/ 308 w 444"/>
                    <a:gd name="T95" fmla="*/ 68 h 453"/>
                    <a:gd name="T96" fmla="*/ 279 w 444"/>
                    <a:gd name="T97" fmla="*/ 83 h 453"/>
                    <a:gd name="T98" fmla="*/ 260 w 444"/>
                    <a:gd name="T99" fmla="*/ 69 h 453"/>
                    <a:gd name="T100" fmla="*/ 262 w 444"/>
                    <a:gd name="T101" fmla="*/ 33 h 453"/>
                    <a:gd name="T102" fmla="*/ 251 w 444"/>
                    <a:gd name="T103" fmla="*/ 17 h 453"/>
                    <a:gd name="T104" fmla="*/ 246 w 444"/>
                    <a:gd name="T105" fmla="*/ 25 h 453"/>
                    <a:gd name="T106" fmla="*/ 228 w 444"/>
                    <a:gd name="T107" fmla="*/ 36 h 453"/>
                    <a:gd name="T108" fmla="*/ 222 w 444"/>
                    <a:gd name="T109" fmla="*/ 35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44" h="453">
                      <a:moveTo>
                        <a:pt x="220" y="34"/>
                      </a:moveTo>
                      <a:cubicBezTo>
                        <a:pt x="218" y="33"/>
                        <a:pt x="218" y="33"/>
                        <a:pt x="218" y="33"/>
                      </a:cubicBezTo>
                      <a:cubicBezTo>
                        <a:pt x="218" y="32"/>
                        <a:pt x="218" y="32"/>
                        <a:pt x="218" y="32"/>
                      </a:cubicBezTo>
                      <a:cubicBezTo>
                        <a:pt x="217" y="31"/>
                        <a:pt x="217" y="31"/>
                        <a:pt x="217" y="31"/>
                      </a:cubicBezTo>
                      <a:cubicBezTo>
                        <a:pt x="217" y="31"/>
                        <a:pt x="217" y="31"/>
                        <a:pt x="217" y="31"/>
                      </a:cubicBezTo>
                      <a:cubicBezTo>
                        <a:pt x="217" y="31"/>
                        <a:pt x="217" y="31"/>
                        <a:pt x="217" y="31"/>
                      </a:cubicBezTo>
                      <a:cubicBezTo>
                        <a:pt x="217" y="31"/>
                        <a:pt x="217" y="31"/>
                        <a:pt x="216" y="30"/>
                      </a:cubicBezTo>
                      <a:cubicBezTo>
                        <a:pt x="216" y="30"/>
                        <a:pt x="216" y="30"/>
                        <a:pt x="216" y="30"/>
                      </a:cubicBezTo>
                      <a:cubicBezTo>
                        <a:pt x="215" y="30"/>
                        <a:pt x="213" y="31"/>
                        <a:pt x="212" y="31"/>
                      </a:cubicBezTo>
                      <a:cubicBezTo>
                        <a:pt x="210" y="31"/>
                        <a:pt x="208" y="31"/>
                        <a:pt x="206" y="31"/>
                      </a:cubicBezTo>
                      <a:cubicBezTo>
                        <a:pt x="206" y="31"/>
                        <a:pt x="206" y="31"/>
                        <a:pt x="206" y="31"/>
                      </a:cubicBezTo>
                      <a:cubicBezTo>
                        <a:pt x="205" y="32"/>
                        <a:pt x="205" y="32"/>
                        <a:pt x="205" y="33"/>
                      </a:cubicBezTo>
                      <a:cubicBezTo>
                        <a:pt x="205" y="35"/>
                        <a:pt x="205" y="37"/>
                        <a:pt x="202" y="38"/>
                      </a:cubicBezTo>
                      <a:cubicBezTo>
                        <a:pt x="202" y="39"/>
                        <a:pt x="201" y="39"/>
                        <a:pt x="200" y="39"/>
                      </a:cubicBezTo>
                      <a:cubicBezTo>
                        <a:pt x="200" y="39"/>
                        <a:pt x="200" y="39"/>
                        <a:pt x="200" y="39"/>
                      </a:cubicBezTo>
                      <a:cubicBezTo>
                        <a:pt x="200" y="39"/>
                        <a:pt x="200" y="39"/>
                        <a:pt x="200" y="39"/>
                      </a:cubicBezTo>
                      <a:cubicBezTo>
                        <a:pt x="200" y="39"/>
                        <a:pt x="200" y="39"/>
                        <a:pt x="200" y="39"/>
                      </a:cubicBezTo>
                      <a:cubicBezTo>
                        <a:pt x="195" y="38"/>
                        <a:pt x="195" y="38"/>
                        <a:pt x="195" y="38"/>
                      </a:cubicBezTo>
                      <a:cubicBezTo>
                        <a:pt x="195" y="38"/>
                        <a:pt x="195" y="38"/>
                        <a:pt x="195" y="38"/>
                      </a:cubicBezTo>
                      <a:cubicBezTo>
                        <a:pt x="195" y="38"/>
                        <a:pt x="195" y="38"/>
                        <a:pt x="195" y="38"/>
                      </a:cubicBezTo>
                      <a:cubicBezTo>
                        <a:pt x="195" y="38"/>
                        <a:pt x="195" y="38"/>
                        <a:pt x="195" y="38"/>
                      </a:cubicBezTo>
                      <a:cubicBezTo>
                        <a:pt x="194" y="38"/>
                        <a:pt x="194" y="38"/>
                        <a:pt x="193" y="38"/>
                      </a:cubicBezTo>
                      <a:cubicBezTo>
                        <a:pt x="193" y="37"/>
                        <a:pt x="193" y="37"/>
                        <a:pt x="192" y="37"/>
                      </a:cubicBezTo>
                      <a:cubicBezTo>
                        <a:pt x="191" y="37"/>
                        <a:pt x="190" y="37"/>
                        <a:pt x="189" y="37"/>
                      </a:cubicBezTo>
                      <a:cubicBezTo>
                        <a:pt x="188" y="39"/>
                        <a:pt x="187" y="39"/>
                        <a:pt x="186" y="40"/>
                      </a:cubicBezTo>
                      <a:cubicBezTo>
                        <a:pt x="186" y="40"/>
                        <a:pt x="185" y="40"/>
                        <a:pt x="185" y="40"/>
                      </a:cubicBezTo>
                      <a:cubicBezTo>
                        <a:pt x="184" y="40"/>
                        <a:pt x="184" y="40"/>
                        <a:pt x="184" y="40"/>
                      </a:cubicBezTo>
                      <a:cubicBezTo>
                        <a:pt x="183" y="42"/>
                        <a:pt x="180" y="42"/>
                        <a:pt x="178" y="43"/>
                      </a:cubicBezTo>
                      <a:cubicBezTo>
                        <a:pt x="177" y="43"/>
                        <a:pt x="176" y="43"/>
                        <a:pt x="176" y="43"/>
                      </a:cubicBezTo>
                      <a:cubicBezTo>
                        <a:pt x="175" y="44"/>
                        <a:pt x="174" y="45"/>
                        <a:pt x="172" y="45"/>
                      </a:cubicBezTo>
                      <a:cubicBezTo>
                        <a:pt x="171" y="45"/>
                        <a:pt x="171" y="45"/>
                        <a:pt x="171" y="45"/>
                      </a:cubicBezTo>
                      <a:cubicBezTo>
                        <a:pt x="168" y="44"/>
                        <a:pt x="165" y="43"/>
                        <a:pt x="161" y="39"/>
                      </a:cubicBezTo>
                      <a:cubicBezTo>
                        <a:pt x="157" y="34"/>
                        <a:pt x="156" y="27"/>
                        <a:pt x="156" y="23"/>
                      </a:cubicBezTo>
                      <a:cubicBezTo>
                        <a:pt x="156" y="21"/>
                        <a:pt x="157" y="17"/>
                        <a:pt x="159" y="16"/>
                      </a:cubicBezTo>
                      <a:cubicBezTo>
                        <a:pt x="160" y="15"/>
                        <a:pt x="160" y="14"/>
                        <a:pt x="160" y="13"/>
                      </a:cubicBezTo>
                      <a:cubicBezTo>
                        <a:pt x="160" y="12"/>
                        <a:pt x="160" y="10"/>
                        <a:pt x="158" y="10"/>
                      </a:cubicBezTo>
                      <a:cubicBezTo>
                        <a:pt x="155" y="9"/>
                        <a:pt x="155" y="6"/>
                        <a:pt x="155" y="3"/>
                      </a:cubicBezTo>
                      <a:cubicBezTo>
                        <a:pt x="155" y="1"/>
                        <a:pt x="155" y="1"/>
                        <a:pt x="154" y="1"/>
                      </a:cubicBezTo>
                      <a:cubicBezTo>
                        <a:pt x="154" y="0"/>
                        <a:pt x="154" y="0"/>
                        <a:pt x="153" y="1"/>
                      </a:cubicBezTo>
                      <a:cubicBezTo>
                        <a:pt x="153" y="1"/>
                        <a:pt x="153" y="1"/>
                        <a:pt x="153" y="1"/>
                      </a:cubicBezTo>
                      <a:cubicBezTo>
                        <a:pt x="153" y="1"/>
                        <a:pt x="153" y="1"/>
                        <a:pt x="153" y="1"/>
                      </a:cubicBezTo>
                      <a:cubicBezTo>
                        <a:pt x="153" y="1"/>
                        <a:pt x="153" y="1"/>
                        <a:pt x="153" y="1"/>
                      </a:cubicBezTo>
                      <a:cubicBezTo>
                        <a:pt x="153" y="1"/>
                        <a:pt x="153" y="1"/>
                        <a:pt x="153" y="1"/>
                      </a:cubicBezTo>
                      <a:cubicBezTo>
                        <a:pt x="152" y="1"/>
                        <a:pt x="152" y="2"/>
                        <a:pt x="152" y="2"/>
                      </a:cubicBezTo>
                      <a:cubicBezTo>
                        <a:pt x="152" y="2"/>
                        <a:pt x="152" y="2"/>
                        <a:pt x="152" y="2"/>
                      </a:cubicBezTo>
                      <a:cubicBezTo>
                        <a:pt x="152" y="3"/>
                        <a:pt x="152" y="3"/>
                        <a:pt x="152" y="3"/>
                      </a:cubicBezTo>
                      <a:cubicBezTo>
                        <a:pt x="151" y="3"/>
                        <a:pt x="151" y="4"/>
                        <a:pt x="151" y="5"/>
                      </a:cubicBezTo>
                      <a:cubicBezTo>
                        <a:pt x="151" y="5"/>
                        <a:pt x="151" y="5"/>
                        <a:pt x="151" y="5"/>
                      </a:cubicBezTo>
                      <a:cubicBezTo>
                        <a:pt x="151" y="5"/>
                        <a:pt x="151" y="5"/>
                        <a:pt x="151" y="5"/>
                      </a:cubicBezTo>
                      <a:cubicBezTo>
                        <a:pt x="150" y="6"/>
                        <a:pt x="149" y="6"/>
                        <a:pt x="148" y="7"/>
                      </a:cubicBezTo>
                      <a:cubicBezTo>
                        <a:pt x="147" y="7"/>
                        <a:pt x="146" y="8"/>
                        <a:pt x="144" y="9"/>
                      </a:cubicBezTo>
                      <a:cubicBezTo>
                        <a:pt x="140" y="11"/>
                        <a:pt x="136" y="13"/>
                        <a:pt x="133" y="12"/>
                      </a:cubicBezTo>
                      <a:cubicBezTo>
                        <a:pt x="133" y="12"/>
                        <a:pt x="132" y="12"/>
                        <a:pt x="132" y="12"/>
                      </a:cubicBezTo>
                      <a:cubicBezTo>
                        <a:pt x="130" y="12"/>
                        <a:pt x="128" y="13"/>
                        <a:pt x="128" y="15"/>
                      </a:cubicBezTo>
                      <a:cubicBezTo>
                        <a:pt x="128" y="18"/>
                        <a:pt x="126" y="19"/>
                        <a:pt x="124" y="19"/>
                      </a:cubicBezTo>
                      <a:cubicBezTo>
                        <a:pt x="122" y="19"/>
                        <a:pt x="120" y="17"/>
                        <a:pt x="119" y="15"/>
                      </a:cubicBezTo>
                      <a:cubicBezTo>
                        <a:pt x="119" y="15"/>
                        <a:pt x="117" y="14"/>
                        <a:pt x="116" y="14"/>
                      </a:cubicBezTo>
                      <a:cubicBezTo>
                        <a:pt x="114" y="14"/>
                        <a:pt x="111" y="14"/>
                        <a:pt x="110" y="12"/>
                      </a:cubicBezTo>
                      <a:cubicBezTo>
                        <a:pt x="110" y="12"/>
                        <a:pt x="109" y="12"/>
                        <a:pt x="107" y="12"/>
                      </a:cubicBezTo>
                      <a:cubicBezTo>
                        <a:pt x="110" y="15"/>
                        <a:pt x="110" y="18"/>
                        <a:pt x="110" y="21"/>
                      </a:cubicBezTo>
                      <a:cubicBezTo>
                        <a:pt x="110" y="22"/>
                        <a:pt x="111" y="22"/>
                        <a:pt x="111" y="23"/>
                      </a:cubicBezTo>
                      <a:cubicBezTo>
                        <a:pt x="112" y="24"/>
                        <a:pt x="113" y="25"/>
                        <a:pt x="113" y="28"/>
                      </a:cubicBezTo>
                      <a:cubicBezTo>
                        <a:pt x="113" y="28"/>
                        <a:pt x="113" y="28"/>
                        <a:pt x="113" y="28"/>
                      </a:cubicBezTo>
                      <a:cubicBezTo>
                        <a:pt x="114" y="28"/>
                        <a:pt x="114" y="28"/>
                        <a:pt x="114" y="28"/>
                      </a:cubicBezTo>
                      <a:cubicBezTo>
                        <a:pt x="115" y="28"/>
                        <a:pt x="116" y="27"/>
                        <a:pt x="117" y="27"/>
                      </a:cubicBezTo>
                      <a:cubicBezTo>
                        <a:pt x="119" y="27"/>
                        <a:pt x="121" y="29"/>
                        <a:pt x="121" y="31"/>
                      </a:cubicBezTo>
                      <a:cubicBezTo>
                        <a:pt x="121" y="33"/>
                        <a:pt x="119" y="35"/>
                        <a:pt x="116" y="36"/>
                      </a:cubicBezTo>
                      <a:cubicBezTo>
                        <a:pt x="113" y="37"/>
                        <a:pt x="112" y="38"/>
                        <a:pt x="111" y="41"/>
                      </a:cubicBezTo>
                      <a:cubicBezTo>
                        <a:pt x="110" y="44"/>
                        <a:pt x="108" y="44"/>
                        <a:pt x="106" y="44"/>
                      </a:cubicBezTo>
                      <a:cubicBezTo>
                        <a:pt x="105" y="44"/>
                        <a:pt x="104" y="45"/>
                        <a:pt x="103" y="45"/>
                      </a:cubicBezTo>
                      <a:cubicBezTo>
                        <a:pt x="103" y="46"/>
                        <a:pt x="103" y="46"/>
                        <a:pt x="103" y="46"/>
                      </a:cubicBezTo>
                      <a:cubicBezTo>
                        <a:pt x="100" y="48"/>
                        <a:pt x="98" y="50"/>
                        <a:pt x="95" y="50"/>
                      </a:cubicBezTo>
                      <a:cubicBezTo>
                        <a:pt x="95" y="50"/>
                        <a:pt x="94" y="50"/>
                        <a:pt x="93" y="50"/>
                      </a:cubicBezTo>
                      <a:cubicBezTo>
                        <a:pt x="93" y="49"/>
                        <a:pt x="92" y="49"/>
                        <a:pt x="92" y="49"/>
                      </a:cubicBezTo>
                      <a:cubicBezTo>
                        <a:pt x="92" y="49"/>
                        <a:pt x="90" y="50"/>
                        <a:pt x="89" y="51"/>
                      </a:cubicBezTo>
                      <a:cubicBezTo>
                        <a:pt x="89" y="51"/>
                        <a:pt x="88" y="51"/>
                        <a:pt x="88" y="51"/>
                      </a:cubicBezTo>
                      <a:cubicBezTo>
                        <a:pt x="88" y="51"/>
                        <a:pt x="88" y="51"/>
                        <a:pt x="88" y="51"/>
                      </a:cubicBezTo>
                      <a:cubicBezTo>
                        <a:pt x="87" y="51"/>
                        <a:pt x="87" y="51"/>
                        <a:pt x="86" y="51"/>
                      </a:cubicBezTo>
                      <a:cubicBezTo>
                        <a:pt x="86" y="51"/>
                        <a:pt x="86" y="51"/>
                        <a:pt x="86" y="51"/>
                      </a:cubicBezTo>
                      <a:cubicBezTo>
                        <a:pt x="86" y="51"/>
                        <a:pt x="86" y="51"/>
                        <a:pt x="86" y="51"/>
                      </a:cubicBezTo>
                      <a:cubicBezTo>
                        <a:pt x="86" y="52"/>
                        <a:pt x="85" y="51"/>
                        <a:pt x="84" y="51"/>
                      </a:cubicBezTo>
                      <a:cubicBezTo>
                        <a:pt x="84" y="51"/>
                        <a:pt x="84" y="51"/>
                        <a:pt x="84" y="51"/>
                      </a:cubicBezTo>
                      <a:cubicBezTo>
                        <a:pt x="83" y="50"/>
                        <a:pt x="83" y="50"/>
                        <a:pt x="83" y="50"/>
                      </a:cubicBezTo>
                      <a:cubicBezTo>
                        <a:pt x="83" y="50"/>
                        <a:pt x="83" y="50"/>
                        <a:pt x="82" y="50"/>
                      </a:cubicBezTo>
                      <a:cubicBezTo>
                        <a:pt x="82" y="50"/>
                        <a:pt x="82" y="49"/>
                        <a:pt x="81" y="49"/>
                      </a:cubicBezTo>
                      <a:cubicBezTo>
                        <a:pt x="81" y="49"/>
                        <a:pt x="81" y="49"/>
                        <a:pt x="81" y="49"/>
                      </a:cubicBezTo>
                      <a:cubicBezTo>
                        <a:pt x="80" y="48"/>
                        <a:pt x="80" y="48"/>
                        <a:pt x="80" y="48"/>
                      </a:cubicBezTo>
                      <a:cubicBezTo>
                        <a:pt x="79" y="47"/>
                        <a:pt x="78" y="45"/>
                        <a:pt x="76" y="43"/>
                      </a:cubicBezTo>
                      <a:cubicBezTo>
                        <a:pt x="76" y="42"/>
                        <a:pt x="75" y="41"/>
                        <a:pt x="75" y="41"/>
                      </a:cubicBezTo>
                      <a:cubicBezTo>
                        <a:pt x="75" y="40"/>
                        <a:pt x="75" y="40"/>
                        <a:pt x="74" y="40"/>
                      </a:cubicBezTo>
                      <a:cubicBezTo>
                        <a:pt x="74" y="39"/>
                        <a:pt x="73" y="38"/>
                        <a:pt x="72" y="38"/>
                      </a:cubicBezTo>
                      <a:cubicBezTo>
                        <a:pt x="72" y="37"/>
                        <a:pt x="72" y="37"/>
                        <a:pt x="72" y="37"/>
                      </a:cubicBezTo>
                      <a:cubicBezTo>
                        <a:pt x="72" y="37"/>
                        <a:pt x="72" y="37"/>
                        <a:pt x="72" y="37"/>
                      </a:cubicBezTo>
                      <a:cubicBezTo>
                        <a:pt x="71" y="38"/>
                        <a:pt x="71" y="38"/>
                        <a:pt x="70" y="38"/>
                      </a:cubicBezTo>
                      <a:cubicBezTo>
                        <a:pt x="68" y="39"/>
                        <a:pt x="65" y="40"/>
                        <a:pt x="63" y="40"/>
                      </a:cubicBezTo>
                      <a:cubicBezTo>
                        <a:pt x="63" y="40"/>
                        <a:pt x="62" y="40"/>
                        <a:pt x="62" y="40"/>
                      </a:cubicBezTo>
                      <a:cubicBezTo>
                        <a:pt x="61" y="40"/>
                        <a:pt x="60" y="40"/>
                        <a:pt x="59" y="40"/>
                      </a:cubicBezTo>
                      <a:cubicBezTo>
                        <a:pt x="57" y="40"/>
                        <a:pt x="55" y="40"/>
                        <a:pt x="53" y="40"/>
                      </a:cubicBezTo>
                      <a:cubicBezTo>
                        <a:pt x="49" y="40"/>
                        <a:pt x="47" y="40"/>
                        <a:pt x="46" y="40"/>
                      </a:cubicBezTo>
                      <a:cubicBezTo>
                        <a:pt x="46" y="41"/>
                        <a:pt x="47" y="42"/>
                        <a:pt x="47" y="43"/>
                      </a:cubicBezTo>
                      <a:cubicBezTo>
                        <a:pt x="47" y="43"/>
                        <a:pt x="48" y="44"/>
                        <a:pt x="48" y="44"/>
                      </a:cubicBezTo>
                      <a:cubicBezTo>
                        <a:pt x="50" y="44"/>
                        <a:pt x="53" y="45"/>
                        <a:pt x="53" y="47"/>
                      </a:cubicBezTo>
                      <a:cubicBezTo>
                        <a:pt x="54" y="49"/>
                        <a:pt x="53" y="50"/>
                        <a:pt x="51" y="52"/>
                      </a:cubicBezTo>
                      <a:cubicBezTo>
                        <a:pt x="49" y="53"/>
                        <a:pt x="47" y="53"/>
                        <a:pt x="46" y="54"/>
                      </a:cubicBezTo>
                      <a:cubicBezTo>
                        <a:pt x="45" y="54"/>
                        <a:pt x="45" y="54"/>
                        <a:pt x="45" y="54"/>
                      </a:cubicBezTo>
                      <a:cubicBezTo>
                        <a:pt x="45" y="54"/>
                        <a:pt x="44" y="54"/>
                        <a:pt x="44" y="56"/>
                      </a:cubicBezTo>
                      <a:cubicBezTo>
                        <a:pt x="44" y="59"/>
                        <a:pt x="46" y="61"/>
                        <a:pt x="48" y="64"/>
                      </a:cubicBezTo>
                      <a:cubicBezTo>
                        <a:pt x="50" y="67"/>
                        <a:pt x="53" y="71"/>
                        <a:pt x="51" y="75"/>
                      </a:cubicBezTo>
                      <a:cubicBezTo>
                        <a:pt x="50" y="78"/>
                        <a:pt x="49" y="87"/>
                        <a:pt x="49" y="90"/>
                      </a:cubicBezTo>
                      <a:cubicBezTo>
                        <a:pt x="49" y="90"/>
                        <a:pt x="49" y="90"/>
                        <a:pt x="49" y="90"/>
                      </a:cubicBezTo>
                      <a:cubicBezTo>
                        <a:pt x="49" y="92"/>
                        <a:pt x="48" y="102"/>
                        <a:pt x="45" y="106"/>
                      </a:cubicBezTo>
                      <a:cubicBezTo>
                        <a:pt x="46" y="107"/>
                        <a:pt x="46" y="107"/>
                        <a:pt x="46" y="107"/>
                      </a:cubicBezTo>
                      <a:cubicBezTo>
                        <a:pt x="43" y="107"/>
                        <a:pt x="43" y="107"/>
                        <a:pt x="43" y="107"/>
                      </a:cubicBezTo>
                      <a:cubicBezTo>
                        <a:pt x="43" y="107"/>
                        <a:pt x="42" y="107"/>
                        <a:pt x="42" y="107"/>
                      </a:cubicBez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0" y="107"/>
                        <a:pt x="40" y="107"/>
                        <a:pt x="39" y="107"/>
                      </a:cubicBezTo>
                      <a:cubicBezTo>
                        <a:pt x="38" y="107"/>
                        <a:pt x="37" y="106"/>
                        <a:pt x="37" y="106"/>
                      </a:cubicBezTo>
                      <a:cubicBezTo>
                        <a:pt x="36" y="106"/>
                        <a:pt x="36" y="106"/>
                        <a:pt x="35" y="107"/>
                      </a:cubicBezTo>
                      <a:cubicBezTo>
                        <a:pt x="35" y="107"/>
                        <a:pt x="35" y="107"/>
                        <a:pt x="34" y="107"/>
                      </a:cubicBezTo>
                      <a:cubicBezTo>
                        <a:pt x="32" y="109"/>
                        <a:pt x="29" y="110"/>
                        <a:pt x="27" y="110"/>
                      </a:cubicBezTo>
                      <a:cubicBezTo>
                        <a:pt x="25" y="111"/>
                        <a:pt x="23" y="111"/>
                        <a:pt x="21" y="112"/>
                      </a:cubicBezTo>
                      <a:cubicBezTo>
                        <a:pt x="18" y="114"/>
                        <a:pt x="16" y="115"/>
                        <a:pt x="14" y="116"/>
                      </a:cubicBezTo>
                      <a:cubicBezTo>
                        <a:pt x="12" y="116"/>
                        <a:pt x="11" y="117"/>
                        <a:pt x="11" y="118"/>
                      </a:cubicBezTo>
                      <a:cubicBezTo>
                        <a:pt x="11" y="120"/>
                        <a:pt x="10" y="122"/>
                        <a:pt x="9" y="124"/>
                      </a:cubicBezTo>
                      <a:cubicBezTo>
                        <a:pt x="8" y="125"/>
                        <a:pt x="7" y="126"/>
                        <a:pt x="8" y="128"/>
                      </a:cubicBezTo>
                      <a:cubicBezTo>
                        <a:pt x="9" y="132"/>
                        <a:pt x="6" y="133"/>
                        <a:pt x="5" y="134"/>
                      </a:cubicBezTo>
                      <a:cubicBezTo>
                        <a:pt x="4" y="134"/>
                        <a:pt x="3" y="135"/>
                        <a:pt x="2" y="136"/>
                      </a:cubicBezTo>
                      <a:cubicBezTo>
                        <a:pt x="1" y="137"/>
                        <a:pt x="1" y="137"/>
                        <a:pt x="2" y="138"/>
                      </a:cubicBezTo>
                      <a:cubicBezTo>
                        <a:pt x="2" y="139"/>
                        <a:pt x="2" y="141"/>
                        <a:pt x="1" y="143"/>
                      </a:cubicBezTo>
                      <a:cubicBezTo>
                        <a:pt x="0" y="143"/>
                        <a:pt x="0" y="144"/>
                        <a:pt x="1" y="145"/>
                      </a:cubicBezTo>
                      <a:cubicBezTo>
                        <a:pt x="1" y="146"/>
                        <a:pt x="2" y="148"/>
                        <a:pt x="3" y="149"/>
                      </a:cubicBezTo>
                      <a:cubicBezTo>
                        <a:pt x="4" y="150"/>
                        <a:pt x="4" y="150"/>
                        <a:pt x="4" y="150"/>
                      </a:cubicBezTo>
                      <a:cubicBezTo>
                        <a:pt x="4" y="151"/>
                        <a:pt x="5" y="152"/>
                        <a:pt x="5" y="152"/>
                      </a:cubicBezTo>
                      <a:cubicBezTo>
                        <a:pt x="7" y="155"/>
                        <a:pt x="9" y="158"/>
                        <a:pt x="9" y="161"/>
                      </a:cubicBezTo>
                      <a:cubicBezTo>
                        <a:pt x="9" y="162"/>
                        <a:pt x="9" y="162"/>
                        <a:pt x="9" y="163"/>
                      </a:cubicBezTo>
                      <a:cubicBezTo>
                        <a:pt x="10" y="163"/>
                        <a:pt x="11" y="163"/>
                        <a:pt x="12" y="163"/>
                      </a:cubicBezTo>
                      <a:cubicBezTo>
                        <a:pt x="13" y="163"/>
                        <a:pt x="13" y="163"/>
                        <a:pt x="13" y="163"/>
                      </a:cubicBezTo>
                      <a:cubicBezTo>
                        <a:pt x="15" y="163"/>
                        <a:pt x="16" y="166"/>
                        <a:pt x="16" y="167"/>
                      </a:cubicBezTo>
                      <a:cubicBezTo>
                        <a:pt x="17" y="169"/>
                        <a:pt x="17" y="170"/>
                        <a:pt x="18" y="170"/>
                      </a:cubicBezTo>
                      <a:cubicBezTo>
                        <a:pt x="20" y="170"/>
                        <a:pt x="21" y="170"/>
                        <a:pt x="22" y="170"/>
                      </a:cubicBezTo>
                      <a:cubicBezTo>
                        <a:pt x="24" y="170"/>
                        <a:pt x="25" y="170"/>
                        <a:pt x="26" y="170"/>
                      </a:cubicBezTo>
                      <a:cubicBezTo>
                        <a:pt x="28" y="170"/>
                        <a:pt x="28" y="169"/>
                        <a:pt x="29" y="169"/>
                      </a:cubicBezTo>
                      <a:cubicBezTo>
                        <a:pt x="30" y="167"/>
                        <a:pt x="32" y="165"/>
                        <a:pt x="34" y="165"/>
                      </a:cubicBezTo>
                      <a:cubicBezTo>
                        <a:pt x="35" y="165"/>
                        <a:pt x="37" y="165"/>
                        <a:pt x="37" y="169"/>
                      </a:cubicBezTo>
                      <a:cubicBezTo>
                        <a:pt x="37" y="170"/>
                        <a:pt x="37" y="170"/>
                        <a:pt x="37" y="171"/>
                      </a:cubicBezTo>
                      <a:cubicBezTo>
                        <a:pt x="37" y="174"/>
                        <a:pt x="37" y="180"/>
                        <a:pt x="38" y="182"/>
                      </a:cubicBezTo>
                      <a:cubicBezTo>
                        <a:pt x="40" y="181"/>
                        <a:pt x="43" y="181"/>
                        <a:pt x="44" y="181"/>
                      </a:cubicBezTo>
                      <a:cubicBezTo>
                        <a:pt x="45" y="181"/>
                        <a:pt x="45" y="181"/>
                        <a:pt x="46" y="181"/>
                      </a:cubicBezTo>
                      <a:cubicBezTo>
                        <a:pt x="46" y="181"/>
                        <a:pt x="46" y="181"/>
                        <a:pt x="46" y="181"/>
                      </a:cubicBezTo>
                      <a:cubicBezTo>
                        <a:pt x="49" y="181"/>
                        <a:pt x="49" y="181"/>
                        <a:pt x="49" y="181"/>
                      </a:cubicBezTo>
                      <a:cubicBezTo>
                        <a:pt x="49" y="181"/>
                        <a:pt x="49" y="181"/>
                        <a:pt x="50" y="181"/>
                      </a:cubicBezTo>
                      <a:cubicBezTo>
                        <a:pt x="50" y="181"/>
                        <a:pt x="50" y="181"/>
                        <a:pt x="50" y="181"/>
                      </a:cubicBezTo>
                      <a:cubicBezTo>
                        <a:pt x="50" y="181"/>
                        <a:pt x="50" y="181"/>
                        <a:pt x="50" y="181"/>
                      </a:cubicBezTo>
                      <a:cubicBezTo>
                        <a:pt x="51" y="181"/>
                        <a:pt x="52" y="182"/>
                        <a:pt x="53" y="182"/>
                      </a:cubicBezTo>
                      <a:cubicBezTo>
                        <a:pt x="53" y="182"/>
                        <a:pt x="53" y="182"/>
                        <a:pt x="53" y="182"/>
                      </a:cubicBezTo>
                      <a:cubicBezTo>
                        <a:pt x="54" y="182"/>
                        <a:pt x="54" y="182"/>
                        <a:pt x="55" y="182"/>
                      </a:cubicBezTo>
                      <a:cubicBezTo>
                        <a:pt x="55" y="182"/>
                        <a:pt x="55" y="182"/>
                        <a:pt x="55" y="182"/>
                      </a:cubicBezTo>
                      <a:cubicBezTo>
                        <a:pt x="57" y="183"/>
                        <a:pt x="59" y="182"/>
                        <a:pt x="61" y="180"/>
                      </a:cubicBezTo>
                      <a:cubicBezTo>
                        <a:pt x="63" y="179"/>
                        <a:pt x="64" y="178"/>
                        <a:pt x="66" y="177"/>
                      </a:cubicBezTo>
                      <a:cubicBezTo>
                        <a:pt x="68" y="177"/>
                        <a:pt x="69" y="176"/>
                        <a:pt x="71" y="175"/>
                      </a:cubicBezTo>
                      <a:cubicBezTo>
                        <a:pt x="72" y="174"/>
                        <a:pt x="73" y="174"/>
                        <a:pt x="74" y="173"/>
                      </a:cubicBezTo>
                      <a:cubicBezTo>
                        <a:pt x="78" y="171"/>
                        <a:pt x="81" y="169"/>
                        <a:pt x="85" y="169"/>
                      </a:cubicBezTo>
                      <a:cubicBezTo>
                        <a:pt x="87" y="169"/>
                        <a:pt x="88" y="168"/>
                        <a:pt x="90" y="168"/>
                      </a:cubicBezTo>
                      <a:cubicBezTo>
                        <a:pt x="91" y="168"/>
                        <a:pt x="93" y="168"/>
                        <a:pt x="94" y="168"/>
                      </a:cubicBezTo>
                      <a:cubicBezTo>
                        <a:pt x="95" y="168"/>
                        <a:pt x="97" y="168"/>
                        <a:pt x="98" y="169"/>
                      </a:cubicBezTo>
                      <a:cubicBezTo>
                        <a:pt x="98" y="169"/>
                        <a:pt x="98" y="170"/>
                        <a:pt x="98" y="171"/>
                      </a:cubicBezTo>
                      <a:cubicBezTo>
                        <a:pt x="98" y="171"/>
                        <a:pt x="98" y="171"/>
                        <a:pt x="98" y="172"/>
                      </a:cubicBezTo>
                      <a:cubicBezTo>
                        <a:pt x="97" y="175"/>
                        <a:pt x="96" y="186"/>
                        <a:pt x="101" y="192"/>
                      </a:cubicBezTo>
                      <a:cubicBezTo>
                        <a:pt x="105" y="197"/>
                        <a:pt x="108" y="199"/>
                        <a:pt x="110" y="199"/>
                      </a:cubicBezTo>
                      <a:cubicBezTo>
                        <a:pt x="111" y="199"/>
                        <a:pt x="112" y="199"/>
                        <a:pt x="113" y="199"/>
                      </a:cubicBezTo>
                      <a:cubicBezTo>
                        <a:pt x="114" y="199"/>
                        <a:pt x="114" y="199"/>
                        <a:pt x="115" y="199"/>
                      </a:cubicBezTo>
                      <a:cubicBezTo>
                        <a:pt x="117" y="199"/>
                        <a:pt x="118" y="200"/>
                        <a:pt x="119" y="200"/>
                      </a:cubicBezTo>
                      <a:cubicBezTo>
                        <a:pt x="119" y="201"/>
                        <a:pt x="120" y="201"/>
                        <a:pt x="120" y="201"/>
                      </a:cubicBezTo>
                      <a:cubicBezTo>
                        <a:pt x="121" y="201"/>
                        <a:pt x="121" y="201"/>
                        <a:pt x="121" y="201"/>
                      </a:cubicBezTo>
                      <a:cubicBezTo>
                        <a:pt x="125" y="201"/>
                        <a:pt x="125" y="203"/>
                        <a:pt x="125" y="204"/>
                      </a:cubicBezTo>
                      <a:cubicBezTo>
                        <a:pt x="126" y="205"/>
                        <a:pt x="126" y="205"/>
                        <a:pt x="126" y="205"/>
                      </a:cubicBezTo>
                      <a:cubicBezTo>
                        <a:pt x="127" y="205"/>
                        <a:pt x="129" y="205"/>
                        <a:pt x="130" y="205"/>
                      </a:cubicBezTo>
                      <a:cubicBezTo>
                        <a:pt x="135" y="206"/>
                        <a:pt x="137" y="208"/>
                        <a:pt x="137" y="211"/>
                      </a:cubicBezTo>
                      <a:cubicBezTo>
                        <a:pt x="137" y="211"/>
                        <a:pt x="138" y="211"/>
                        <a:pt x="139" y="211"/>
                      </a:cubicBezTo>
                      <a:cubicBezTo>
                        <a:pt x="139" y="211"/>
                        <a:pt x="139" y="211"/>
                        <a:pt x="140" y="211"/>
                      </a:cubicBezTo>
                      <a:cubicBezTo>
                        <a:pt x="140" y="211"/>
                        <a:pt x="141" y="211"/>
                        <a:pt x="142" y="211"/>
                      </a:cubicBezTo>
                      <a:cubicBezTo>
                        <a:pt x="144" y="211"/>
                        <a:pt x="147" y="211"/>
                        <a:pt x="149" y="212"/>
                      </a:cubicBezTo>
                      <a:cubicBezTo>
                        <a:pt x="149" y="213"/>
                        <a:pt x="149" y="213"/>
                        <a:pt x="149" y="213"/>
                      </a:cubicBezTo>
                      <a:cubicBezTo>
                        <a:pt x="152" y="215"/>
                        <a:pt x="154" y="217"/>
                        <a:pt x="154" y="222"/>
                      </a:cubicBezTo>
                      <a:cubicBezTo>
                        <a:pt x="154" y="223"/>
                        <a:pt x="154" y="224"/>
                        <a:pt x="155" y="225"/>
                      </a:cubicBezTo>
                      <a:cubicBezTo>
                        <a:pt x="156" y="227"/>
                        <a:pt x="157" y="228"/>
                        <a:pt x="156" y="230"/>
                      </a:cubicBezTo>
                      <a:cubicBezTo>
                        <a:pt x="156" y="231"/>
                        <a:pt x="155" y="231"/>
                        <a:pt x="154" y="232"/>
                      </a:cubicBezTo>
                      <a:cubicBezTo>
                        <a:pt x="154" y="232"/>
                        <a:pt x="155" y="233"/>
                        <a:pt x="155" y="234"/>
                      </a:cubicBezTo>
                      <a:cubicBezTo>
                        <a:pt x="156" y="236"/>
                        <a:pt x="157" y="237"/>
                        <a:pt x="157" y="239"/>
                      </a:cubicBezTo>
                      <a:cubicBezTo>
                        <a:pt x="157" y="242"/>
                        <a:pt x="161" y="244"/>
                        <a:pt x="167" y="243"/>
                      </a:cubicBezTo>
                      <a:cubicBezTo>
                        <a:pt x="168" y="243"/>
                        <a:pt x="169" y="243"/>
                        <a:pt x="170" y="243"/>
                      </a:cubicBezTo>
                      <a:cubicBezTo>
                        <a:pt x="175" y="243"/>
                        <a:pt x="178" y="244"/>
                        <a:pt x="178" y="251"/>
                      </a:cubicBezTo>
                      <a:cubicBezTo>
                        <a:pt x="178" y="253"/>
                        <a:pt x="179" y="254"/>
                        <a:pt x="181" y="256"/>
                      </a:cubicBezTo>
                      <a:cubicBezTo>
                        <a:pt x="182" y="257"/>
                        <a:pt x="184" y="259"/>
                        <a:pt x="185" y="261"/>
                      </a:cubicBezTo>
                      <a:cubicBezTo>
                        <a:pt x="186" y="265"/>
                        <a:pt x="185" y="268"/>
                        <a:pt x="184" y="271"/>
                      </a:cubicBezTo>
                      <a:cubicBezTo>
                        <a:pt x="184" y="273"/>
                        <a:pt x="183" y="275"/>
                        <a:pt x="184" y="276"/>
                      </a:cubicBezTo>
                      <a:cubicBezTo>
                        <a:pt x="184" y="277"/>
                        <a:pt x="184" y="278"/>
                        <a:pt x="184" y="278"/>
                      </a:cubicBezTo>
                      <a:cubicBezTo>
                        <a:pt x="184" y="279"/>
                        <a:pt x="184" y="279"/>
                        <a:pt x="184" y="279"/>
                      </a:cubicBezTo>
                      <a:cubicBezTo>
                        <a:pt x="183" y="280"/>
                        <a:pt x="183" y="280"/>
                        <a:pt x="183" y="281"/>
                      </a:cubicBezTo>
                      <a:cubicBezTo>
                        <a:pt x="183" y="281"/>
                        <a:pt x="183" y="281"/>
                        <a:pt x="183" y="282"/>
                      </a:cubicBezTo>
                      <a:cubicBezTo>
                        <a:pt x="183" y="282"/>
                        <a:pt x="183" y="282"/>
                        <a:pt x="182" y="283"/>
                      </a:cubicBezTo>
                      <a:cubicBezTo>
                        <a:pt x="182" y="283"/>
                        <a:pt x="182" y="283"/>
                        <a:pt x="182" y="283"/>
                      </a:cubicBezTo>
                      <a:cubicBezTo>
                        <a:pt x="182" y="284"/>
                        <a:pt x="182" y="284"/>
                        <a:pt x="181" y="284"/>
                      </a:cubicBezTo>
                      <a:cubicBezTo>
                        <a:pt x="181" y="284"/>
                        <a:pt x="181" y="284"/>
                        <a:pt x="181" y="285"/>
                      </a:cubicBezTo>
                      <a:cubicBezTo>
                        <a:pt x="181" y="285"/>
                        <a:pt x="181" y="285"/>
                        <a:pt x="181" y="285"/>
                      </a:cubicBezTo>
                      <a:cubicBezTo>
                        <a:pt x="181" y="285"/>
                        <a:pt x="181" y="285"/>
                        <a:pt x="181" y="285"/>
                      </a:cubicBezTo>
                      <a:cubicBezTo>
                        <a:pt x="181" y="285"/>
                        <a:pt x="181" y="285"/>
                        <a:pt x="181" y="285"/>
                      </a:cubicBezTo>
                      <a:cubicBezTo>
                        <a:pt x="181" y="285"/>
                        <a:pt x="182" y="286"/>
                        <a:pt x="182" y="286"/>
                      </a:cubicBezTo>
                      <a:cubicBezTo>
                        <a:pt x="182" y="286"/>
                        <a:pt x="182" y="286"/>
                        <a:pt x="182" y="286"/>
                      </a:cubicBezTo>
                      <a:cubicBezTo>
                        <a:pt x="182" y="287"/>
                        <a:pt x="182" y="287"/>
                        <a:pt x="182" y="287"/>
                      </a:cubicBezTo>
                      <a:cubicBezTo>
                        <a:pt x="182" y="287"/>
                        <a:pt x="182" y="288"/>
                        <a:pt x="182" y="288"/>
                      </a:cubicBezTo>
                      <a:cubicBezTo>
                        <a:pt x="182" y="288"/>
                        <a:pt x="182" y="289"/>
                        <a:pt x="182" y="289"/>
                      </a:cubicBezTo>
                      <a:cubicBezTo>
                        <a:pt x="182" y="291"/>
                        <a:pt x="181" y="291"/>
                        <a:pt x="180" y="292"/>
                      </a:cubicBezTo>
                      <a:cubicBezTo>
                        <a:pt x="180" y="292"/>
                        <a:pt x="181" y="293"/>
                        <a:pt x="181" y="294"/>
                      </a:cubicBezTo>
                      <a:cubicBezTo>
                        <a:pt x="182" y="296"/>
                        <a:pt x="184" y="300"/>
                        <a:pt x="183" y="305"/>
                      </a:cubicBezTo>
                      <a:cubicBezTo>
                        <a:pt x="182" y="307"/>
                        <a:pt x="182" y="310"/>
                        <a:pt x="182" y="310"/>
                      </a:cubicBezTo>
                      <a:cubicBezTo>
                        <a:pt x="182" y="311"/>
                        <a:pt x="183" y="311"/>
                        <a:pt x="187" y="311"/>
                      </a:cubicBezTo>
                      <a:cubicBezTo>
                        <a:pt x="191" y="311"/>
                        <a:pt x="193" y="312"/>
                        <a:pt x="194" y="313"/>
                      </a:cubicBezTo>
                      <a:cubicBezTo>
                        <a:pt x="194" y="313"/>
                        <a:pt x="195" y="313"/>
                        <a:pt x="195" y="313"/>
                      </a:cubicBezTo>
                      <a:cubicBezTo>
                        <a:pt x="195" y="313"/>
                        <a:pt x="195" y="313"/>
                        <a:pt x="195" y="313"/>
                      </a:cubicBezTo>
                      <a:cubicBezTo>
                        <a:pt x="196" y="312"/>
                        <a:pt x="197" y="312"/>
                        <a:pt x="197" y="312"/>
                      </a:cubicBezTo>
                      <a:cubicBezTo>
                        <a:pt x="202" y="312"/>
                        <a:pt x="206" y="321"/>
                        <a:pt x="206" y="323"/>
                      </a:cubicBezTo>
                      <a:cubicBezTo>
                        <a:pt x="207" y="327"/>
                        <a:pt x="209" y="332"/>
                        <a:pt x="210" y="334"/>
                      </a:cubicBezTo>
                      <a:cubicBezTo>
                        <a:pt x="210" y="334"/>
                        <a:pt x="210" y="334"/>
                        <a:pt x="210" y="334"/>
                      </a:cubicBezTo>
                      <a:cubicBezTo>
                        <a:pt x="212" y="333"/>
                        <a:pt x="214" y="332"/>
                        <a:pt x="217" y="332"/>
                      </a:cubicBezTo>
                      <a:cubicBezTo>
                        <a:pt x="218" y="332"/>
                        <a:pt x="219" y="332"/>
                        <a:pt x="220" y="332"/>
                      </a:cubicBezTo>
                      <a:cubicBezTo>
                        <a:pt x="220" y="333"/>
                        <a:pt x="221" y="333"/>
                        <a:pt x="221" y="333"/>
                      </a:cubicBezTo>
                      <a:cubicBezTo>
                        <a:pt x="224" y="336"/>
                        <a:pt x="222" y="342"/>
                        <a:pt x="221" y="348"/>
                      </a:cubicBezTo>
                      <a:cubicBezTo>
                        <a:pt x="221" y="349"/>
                        <a:pt x="220" y="351"/>
                        <a:pt x="220" y="352"/>
                      </a:cubicBezTo>
                      <a:cubicBezTo>
                        <a:pt x="220" y="352"/>
                        <a:pt x="220" y="352"/>
                        <a:pt x="220" y="352"/>
                      </a:cubicBezTo>
                      <a:cubicBezTo>
                        <a:pt x="224" y="352"/>
                        <a:pt x="226" y="353"/>
                        <a:pt x="226" y="353"/>
                      </a:cubicBezTo>
                      <a:cubicBezTo>
                        <a:pt x="230" y="355"/>
                        <a:pt x="230" y="371"/>
                        <a:pt x="229" y="373"/>
                      </a:cubicBezTo>
                      <a:cubicBezTo>
                        <a:pt x="228" y="375"/>
                        <a:pt x="226" y="376"/>
                        <a:pt x="221" y="378"/>
                      </a:cubicBezTo>
                      <a:cubicBezTo>
                        <a:pt x="219" y="379"/>
                        <a:pt x="216" y="380"/>
                        <a:pt x="215" y="381"/>
                      </a:cubicBezTo>
                      <a:cubicBezTo>
                        <a:pt x="211" y="384"/>
                        <a:pt x="201" y="394"/>
                        <a:pt x="196" y="401"/>
                      </a:cubicBezTo>
                      <a:cubicBezTo>
                        <a:pt x="195" y="403"/>
                        <a:pt x="194" y="404"/>
                        <a:pt x="193" y="405"/>
                      </a:cubicBezTo>
                      <a:cubicBezTo>
                        <a:pt x="193" y="405"/>
                        <a:pt x="193" y="406"/>
                        <a:pt x="193" y="406"/>
                      </a:cubicBezTo>
                      <a:cubicBezTo>
                        <a:pt x="192" y="407"/>
                        <a:pt x="191" y="408"/>
                        <a:pt x="190" y="409"/>
                      </a:cubicBezTo>
                      <a:cubicBezTo>
                        <a:pt x="190" y="409"/>
                        <a:pt x="190" y="409"/>
                        <a:pt x="190" y="409"/>
                      </a:cubicBezTo>
                      <a:cubicBezTo>
                        <a:pt x="190" y="409"/>
                        <a:pt x="190" y="409"/>
                        <a:pt x="190" y="409"/>
                      </a:cubicBezTo>
                      <a:cubicBezTo>
                        <a:pt x="190" y="409"/>
                        <a:pt x="190" y="409"/>
                        <a:pt x="190" y="409"/>
                      </a:cubicBezTo>
                      <a:cubicBezTo>
                        <a:pt x="190" y="409"/>
                        <a:pt x="190" y="409"/>
                        <a:pt x="190" y="409"/>
                      </a:cubicBezTo>
                      <a:cubicBezTo>
                        <a:pt x="191" y="409"/>
                        <a:pt x="191" y="409"/>
                        <a:pt x="191" y="409"/>
                      </a:cubicBezTo>
                      <a:cubicBezTo>
                        <a:pt x="191" y="409"/>
                        <a:pt x="191" y="409"/>
                        <a:pt x="191" y="409"/>
                      </a:cubicBezTo>
                      <a:cubicBezTo>
                        <a:pt x="193" y="410"/>
                        <a:pt x="195" y="410"/>
                        <a:pt x="198" y="413"/>
                      </a:cubicBezTo>
                      <a:cubicBezTo>
                        <a:pt x="198" y="413"/>
                        <a:pt x="198" y="414"/>
                        <a:pt x="199" y="414"/>
                      </a:cubicBezTo>
                      <a:cubicBezTo>
                        <a:pt x="201" y="417"/>
                        <a:pt x="202" y="419"/>
                        <a:pt x="203" y="420"/>
                      </a:cubicBezTo>
                      <a:cubicBezTo>
                        <a:pt x="203" y="419"/>
                        <a:pt x="205" y="418"/>
                        <a:pt x="207" y="418"/>
                      </a:cubicBezTo>
                      <a:cubicBezTo>
                        <a:pt x="208" y="418"/>
                        <a:pt x="209" y="419"/>
                        <a:pt x="210" y="420"/>
                      </a:cubicBezTo>
                      <a:cubicBezTo>
                        <a:pt x="212" y="423"/>
                        <a:pt x="215" y="425"/>
                        <a:pt x="218" y="427"/>
                      </a:cubicBezTo>
                      <a:cubicBezTo>
                        <a:pt x="220" y="428"/>
                        <a:pt x="222" y="429"/>
                        <a:pt x="223" y="430"/>
                      </a:cubicBezTo>
                      <a:cubicBezTo>
                        <a:pt x="223" y="430"/>
                        <a:pt x="224" y="431"/>
                        <a:pt x="225" y="431"/>
                      </a:cubicBezTo>
                      <a:cubicBezTo>
                        <a:pt x="227" y="433"/>
                        <a:pt x="231" y="435"/>
                        <a:pt x="231" y="440"/>
                      </a:cubicBezTo>
                      <a:cubicBezTo>
                        <a:pt x="231" y="441"/>
                        <a:pt x="231" y="442"/>
                        <a:pt x="231" y="443"/>
                      </a:cubicBezTo>
                      <a:cubicBezTo>
                        <a:pt x="231" y="444"/>
                        <a:pt x="231" y="445"/>
                        <a:pt x="231" y="445"/>
                      </a:cubicBezTo>
                      <a:cubicBezTo>
                        <a:pt x="231" y="446"/>
                        <a:pt x="231" y="446"/>
                        <a:pt x="231" y="446"/>
                      </a:cubicBezTo>
                      <a:cubicBezTo>
                        <a:pt x="230" y="447"/>
                        <a:pt x="230" y="447"/>
                        <a:pt x="230" y="448"/>
                      </a:cubicBezTo>
                      <a:cubicBezTo>
                        <a:pt x="230" y="448"/>
                        <a:pt x="230" y="448"/>
                        <a:pt x="230" y="448"/>
                      </a:cubicBezTo>
                      <a:cubicBezTo>
                        <a:pt x="230" y="449"/>
                        <a:pt x="230" y="450"/>
                        <a:pt x="231" y="450"/>
                      </a:cubicBezTo>
                      <a:cubicBezTo>
                        <a:pt x="231" y="451"/>
                        <a:pt x="231" y="451"/>
                        <a:pt x="231" y="451"/>
                      </a:cubicBezTo>
                      <a:cubicBezTo>
                        <a:pt x="231" y="452"/>
                        <a:pt x="231" y="452"/>
                        <a:pt x="231" y="453"/>
                      </a:cubicBezTo>
                      <a:cubicBezTo>
                        <a:pt x="231" y="453"/>
                        <a:pt x="231" y="453"/>
                        <a:pt x="231" y="453"/>
                      </a:cubicBezTo>
                      <a:cubicBezTo>
                        <a:pt x="232" y="452"/>
                        <a:pt x="233" y="451"/>
                        <a:pt x="234" y="450"/>
                      </a:cubicBezTo>
                      <a:cubicBezTo>
                        <a:pt x="238" y="447"/>
                        <a:pt x="239" y="445"/>
                        <a:pt x="240" y="442"/>
                      </a:cubicBezTo>
                      <a:cubicBezTo>
                        <a:pt x="240" y="441"/>
                        <a:pt x="241" y="439"/>
                        <a:pt x="242" y="437"/>
                      </a:cubicBezTo>
                      <a:cubicBezTo>
                        <a:pt x="243" y="435"/>
                        <a:pt x="244" y="433"/>
                        <a:pt x="244" y="432"/>
                      </a:cubicBezTo>
                      <a:cubicBezTo>
                        <a:pt x="244" y="429"/>
                        <a:pt x="245" y="426"/>
                        <a:pt x="249" y="423"/>
                      </a:cubicBezTo>
                      <a:cubicBezTo>
                        <a:pt x="250" y="421"/>
                        <a:pt x="250" y="420"/>
                        <a:pt x="250" y="418"/>
                      </a:cubicBezTo>
                      <a:cubicBezTo>
                        <a:pt x="250" y="416"/>
                        <a:pt x="250" y="413"/>
                        <a:pt x="255" y="410"/>
                      </a:cubicBezTo>
                      <a:cubicBezTo>
                        <a:pt x="259" y="409"/>
                        <a:pt x="261" y="409"/>
                        <a:pt x="262" y="411"/>
                      </a:cubicBezTo>
                      <a:cubicBezTo>
                        <a:pt x="264" y="414"/>
                        <a:pt x="262" y="418"/>
                        <a:pt x="260" y="421"/>
                      </a:cubicBezTo>
                      <a:cubicBezTo>
                        <a:pt x="263" y="417"/>
                        <a:pt x="265" y="412"/>
                        <a:pt x="268" y="407"/>
                      </a:cubicBezTo>
                      <a:cubicBezTo>
                        <a:pt x="268" y="406"/>
                        <a:pt x="269" y="405"/>
                        <a:pt x="270" y="403"/>
                      </a:cubicBezTo>
                      <a:cubicBezTo>
                        <a:pt x="274" y="395"/>
                        <a:pt x="278" y="391"/>
                        <a:pt x="282" y="390"/>
                      </a:cubicBezTo>
                      <a:cubicBezTo>
                        <a:pt x="283" y="390"/>
                        <a:pt x="285" y="387"/>
                        <a:pt x="284" y="376"/>
                      </a:cubicBezTo>
                      <a:cubicBezTo>
                        <a:pt x="284" y="374"/>
                        <a:pt x="284" y="373"/>
                        <a:pt x="283" y="371"/>
                      </a:cubicBezTo>
                      <a:cubicBezTo>
                        <a:pt x="283" y="366"/>
                        <a:pt x="282" y="362"/>
                        <a:pt x="284" y="358"/>
                      </a:cubicBezTo>
                      <a:cubicBezTo>
                        <a:pt x="285" y="357"/>
                        <a:pt x="286" y="355"/>
                        <a:pt x="286" y="354"/>
                      </a:cubicBezTo>
                      <a:cubicBezTo>
                        <a:pt x="286" y="352"/>
                        <a:pt x="286" y="349"/>
                        <a:pt x="290" y="349"/>
                      </a:cubicBezTo>
                      <a:cubicBezTo>
                        <a:pt x="292" y="349"/>
                        <a:pt x="298" y="343"/>
                        <a:pt x="302" y="339"/>
                      </a:cubicBezTo>
                      <a:cubicBezTo>
                        <a:pt x="308" y="333"/>
                        <a:pt x="312" y="332"/>
                        <a:pt x="318" y="332"/>
                      </a:cubicBezTo>
                      <a:cubicBezTo>
                        <a:pt x="320" y="332"/>
                        <a:pt x="321" y="331"/>
                        <a:pt x="321" y="331"/>
                      </a:cubicBezTo>
                      <a:cubicBezTo>
                        <a:pt x="321" y="330"/>
                        <a:pt x="322" y="329"/>
                        <a:pt x="324" y="328"/>
                      </a:cubicBezTo>
                      <a:cubicBezTo>
                        <a:pt x="327" y="328"/>
                        <a:pt x="329" y="326"/>
                        <a:pt x="330" y="324"/>
                      </a:cubicBezTo>
                      <a:cubicBezTo>
                        <a:pt x="331" y="323"/>
                        <a:pt x="332" y="323"/>
                        <a:pt x="332" y="322"/>
                      </a:cubicBezTo>
                      <a:cubicBezTo>
                        <a:pt x="333" y="321"/>
                        <a:pt x="335" y="320"/>
                        <a:pt x="338" y="320"/>
                      </a:cubicBezTo>
                      <a:cubicBezTo>
                        <a:pt x="340" y="320"/>
                        <a:pt x="343" y="321"/>
                        <a:pt x="345" y="321"/>
                      </a:cubicBezTo>
                      <a:cubicBezTo>
                        <a:pt x="348" y="321"/>
                        <a:pt x="350" y="322"/>
                        <a:pt x="352" y="322"/>
                      </a:cubicBezTo>
                      <a:cubicBezTo>
                        <a:pt x="356" y="322"/>
                        <a:pt x="356" y="322"/>
                        <a:pt x="356" y="322"/>
                      </a:cubicBezTo>
                      <a:cubicBezTo>
                        <a:pt x="360" y="322"/>
                        <a:pt x="360" y="321"/>
                        <a:pt x="360" y="320"/>
                      </a:cubicBezTo>
                      <a:cubicBezTo>
                        <a:pt x="360" y="316"/>
                        <a:pt x="364" y="312"/>
                        <a:pt x="369" y="312"/>
                      </a:cubicBezTo>
                      <a:cubicBezTo>
                        <a:pt x="371" y="312"/>
                        <a:pt x="372" y="312"/>
                        <a:pt x="372" y="308"/>
                      </a:cubicBezTo>
                      <a:cubicBezTo>
                        <a:pt x="372" y="302"/>
                        <a:pt x="373" y="299"/>
                        <a:pt x="377" y="296"/>
                      </a:cubicBezTo>
                      <a:cubicBezTo>
                        <a:pt x="379" y="295"/>
                        <a:pt x="379" y="292"/>
                        <a:pt x="380" y="289"/>
                      </a:cubicBezTo>
                      <a:cubicBezTo>
                        <a:pt x="380" y="288"/>
                        <a:pt x="381" y="287"/>
                        <a:pt x="381" y="286"/>
                      </a:cubicBezTo>
                      <a:cubicBezTo>
                        <a:pt x="381" y="284"/>
                        <a:pt x="383" y="283"/>
                        <a:pt x="384" y="283"/>
                      </a:cubicBezTo>
                      <a:cubicBezTo>
                        <a:pt x="385" y="282"/>
                        <a:pt x="385" y="282"/>
                        <a:pt x="385" y="281"/>
                      </a:cubicBezTo>
                      <a:cubicBezTo>
                        <a:pt x="385" y="278"/>
                        <a:pt x="385" y="276"/>
                        <a:pt x="386" y="273"/>
                      </a:cubicBezTo>
                      <a:cubicBezTo>
                        <a:pt x="386" y="271"/>
                        <a:pt x="387" y="269"/>
                        <a:pt x="387" y="267"/>
                      </a:cubicBezTo>
                      <a:cubicBezTo>
                        <a:pt x="387" y="264"/>
                        <a:pt x="389" y="262"/>
                        <a:pt x="391" y="262"/>
                      </a:cubicBezTo>
                      <a:cubicBezTo>
                        <a:pt x="392" y="261"/>
                        <a:pt x="392" y="261"/>
                        <a:pt x="393" y="260"/>
                      </a:cubicBezTo>
                      <a:cubicBezTo>
                        <a:pt x="393" y="260"/>
                        <a:pt x="393" y="259"/>
                        <a:pt x="393" y="257"/>
                      </a:cubicBezTo>
                      <a:cubicBezTo>
                        <a:pt x="392" y="255"/>
                        <a:pt x="392" y="251"/>
                        <a:pt x="394" y="246"/>
                      </a:cubicBezTo>
                      <a:cubicBezTo>
                        <a:pt x="395" y="242"/>
                        <a:pt x="395" y="237"/>
                        <a:pt x="394" y="232"/>
                      </a:cubicBezTo>
                      <a:cubicBezTo>
                        <a:pt x="394" y="230"/>
                        <a:pt x="394" y="228"/>
                        <a:pt x="394" y="225"/>
                      </a:cubicBezTo>
                      <a:cubicBezTo>
                        <a:pt x="394" y="217"/>
                        <a:pt x="394" y="210"/>
                        <a:pt x="397" y="207"/>
                      </a:cubicBezTo>
                      <a:cubicBezTo>
                        <a:pt x="397" y="207"/>
                        <a:pt x="397" y="207"/>
                        <a:pt x="397" y="206"/>
                      </a:cubicBezTo>
                      <a:cubicBezTo>
                        <a:pt x="397" y="206"/>
                        <a:pt x="397" y="206"/>
                        <a:pt x="397" y="206"/>
                      </a:cubicBezTo>
                      <a:cubicBezTo>
                        <a:pt x="395" y="205"/>
                        <a:pt x="394" y="204"/>
                        <a:pt x="395" y="202"/>
                      </a:cubicBezTo>
                      <a:cubicBezTo>
                        <a:pt x="395" y="200"/>
                        <a:pt x="398" y="198"/>
                        <a:pt x="400" y="199"/>
                      </a:cubicBezTo>
                      <a:cubicBezTo>
                        <a:pt x="401" y="199"/>
                        <a:pt x="402" y="200"/>
                        <a:pt x="402" y="201"/>
                      </a:cubicBezTo>
                      <a:cubicBezTo>
                        <a:pt x="403" y="201"/>
                        <a:pt x="404" y="202"/>
                        <a:pt x="405" y="201"/>
                      </a:cubicBezTo>
                      <a:cubicBezTo>
                        <a:pt x="408" y="200"/>
                        <a:pt x="411" y="193"/>
                        <a:pt x="413" y="187"/>
                      </a:cubicBezTo>
                      <a:cubicBezTo>
                        <a:pt x="414" y="185"/>
                        <a:pt x="414" y="185"/>
                        <a:pt x="414" y="185"/>
                      </a:cubicBezTo>
                      <a:cubicBezTo>
                        <a:pt x="416" y="178"/>
                        <a:pt x="420" y="177"/>
                        <a:pt x="423" y="176"/>
                      </a:cubicBezTo>
                      <a:cubicBezTo>
                        <a:pt x="424" y="176"/>
                        <a:pt x="425" y="176"/>
                        <a:pt x="425" y="176"/>
                      </a:cubicBezTo>
                      <a:cubicBezTo>
                        <a:pt x="428" y="174"/>
                        <a:pt x="435" y="167"/>
                        <a:pt x="440" y="154"/>
                      </a:cubicBezTo>
                      <a:cubicBezTo>
                        <a:pt x="444" y="145"/>
                        <a:pt x="441" y="135"/>
                        <a:pt x="439" y="128"/>
                      </a:cubicBezTo>
                      <a:cubicBezTo>
                        <a:pt x="438" y="126"/>
                        <a:pt x="438" y="124"/>
                        <a:pt x="438" y="123"/>
                      </a:cubicBezTo>
                      <a:cubicBezTo>
                        <a:pt x="436" y="118"/>
                        <a:pt x="435" y="118"/>
                        <a:pt x="434" y="118"/>
                      </a:cubicBezTo>
                      <a:cubicBezTo>
                        <a:pt x="433" y="118"/>
                        <a:pt x="433" y="118"/>
                        <a:pt x="432" y="118"/>
                      </a:cubicBezTo>
                      <a:cubicBezTo>
                        <a:pt x="431" y="118"/>
                        <a:pt x="431" y="118"/>
                        <a:pt x="430" y="118"/>
                      </a:cubicBezTo>
                      <a:cubicBezTo>
                        <a:pt x="430" y="118"/>
                        <a:pt x="429" y="118"/>
                        <a:pt x="429" y="118"/>
                      </a:cubicBezTo>
                      <a:cubicBezTo>
                        <a:pt x="420" y="118"/>
                        <a:pt x="411" y="113"/>
                        <a:pt x="401" y="103"/>
                      </a:cubicBezTo>
                      <a:cubicBezTo>
                        <a:pt x="395" y="95"/>
                        <a:pt x="387" y="92"/>
                        <a:pt x="379" y="92"/>
                      </a:cubicBezTo>
                      <a:cubicBezTo>
                        <a:pt x="376" y="92"/>
                        <a:pt x="374" y="92"/>
                        <a:pt x="370" y="93"/>
                      </a:cubicBezTo>
                      <a:cubicBezTo>
                        <a:pt x="369" y="93"/>
                        <a:pt x="368" y="94"/>
                        <a:pt x="366" y="94"/>
                      </a:cubicBezTo>
                      <a:cubicBezTo>
                        <a:pt x="361" y="94"/>
                        <a:pt x="357" y="92"/>
                        <a:pt x="353" y="90"/>
                      </a:cubicBezTo>
                      <a:cubicBezTo>
                        <a:pt x="351" y="89"/>
                        <a:pt x="349" y="88"/>
                        <a:pt x="347" y="88"/>
                      </a:cubicBezTo>
                      <a:cubicBezTo>
                        <a:pt x="345" y="87"/>
                        <a:pt x="341" y="90"/>
                        <a:pt x="339" y="92"/>
                      </a:cubicBezTo>
                      <a:cubicBezTo>
                        <a:pt x="337" y="93"/>
                        <a:pt x="335" y="94"/>
                        <a:pt x="334" y="95"/>
                      </a:cubicBezTo>
                      <a:cubicBezTo>
                        <a:pt x="332" y="96"/>
                        <a:pt x="331" y="95"/>
                        <a:pt x="330" y="94"/>
                      </a:cubicBezTo>
                      <a:cubicBezTo>
                        <a:pt x="329" y="93"/>
                        <a:pt x="330" y="91"/>
                        <a:pt x="331" y="88"/>
                      </a:cubicBezTo>
                      <a:cubicBezTo>
                        <a:pt x="332" y="86"/>
                        <a:pt x="333" y="84"/>
                        <a:pt x="333" y="82"/>
                      </a:cubicBezTo>
                      <a:cubicBezTo>
                        <a:pt x="333" y="82"/>
                        <a:pt x="333" y="78"/>
                        <a:pt x="308" y="68"/>
                      </a:cubicBezTo>
                      <a:cubicBezTo>
                        <a:pt x="304" y="67"/>
                        <a:pt x="301" y="66"/>
                        <a:pt x="299" y="66"/>
                      </a:cubicBezTo>
                      <a:cubicBezTo>
                        <a:pt x="296" y="66"/>
                        <a:pt x="294" y="68"/>
                        <a:pt x="294" y="71"/>
                      </a:cubicBezTo>
                      <a:cubicBezTo>
                        <a:pt x="294" y="75"/>
                        <a:pt x="293" y="76"/>
                        <a:pt x="291" y="76"/>
                      </a:cubicBezTo>
                      <a:cubicBezTo>
                        <a:pt x="290" y="76"/>
                        <a:pt x="290" y="76"/>
                        <a:pt x="289" y="76"/>
                      </a:cubicBezTo>
                      <a:cubicBezTo>
                        <a:pt x="289" y="76"/>
                        <a:pt x="288" y="76"/>
                        <a:pt x="288" y="76"/>
                      </a:cubicBezTo>
                      <a:cubicBezTo>
                        <a:pt x="287" y="76"/>
                        <a:pt x="286" y="77"/>
                        <a:pt x="286" y="78"/>
                      </a:cubicBezTo>
                      <a:cubicBezTo>
                        <a:pt x="284" y="83"/>
                        <a:pt x="281" y="83"/>
                        <a:pt x="279" y="83"/>
                      </a:cubicBezTo>
                      <a:cubicBezTo>
                        <a:pt x="277" y="83"/>
                        <a:pt x="276" y="82"/>
                        <a:pt x="275" y="80"/>
                      </a:cubicBezTo>
                      <a:cubicBezTo>
                        <a:pt x="275" y="79"/>
                        <a:pt x="275" y="77"/>
                        <a:pt x="277" y="75"/>
                      </a:cubicBezTo>
                      <a:cubicBezTo>
                        <a:pt x="281" y="73"/>
                        <a:pt x="285" y="68"/>
                        <a:pt x="286" y="64"/>
                      </a:cubicBezTo>
                      <a:cubicBezTo>
                        <a:pt x="286" y="62"/>
                        <a:pt x="279" y="59"/>
                        <a:pt x="271" y="59"/>
                      </a:cubicBezTo>
                      <a:cubicBezTo>
                        <a:pt x="269" y="59"/>
                        <a:pt x="267" y="60"/>
                        <a:pt x="266" y="60"/>
                      </a:cubicBezTo>
                      <a:cubicBezTo>
                        <a:pt x="264" y="61"/>
                        <a:pt x="264" y="62"/>
                        <a:pt x="263" y="65"/>
                      </a:cubicBezTo>
                      <a:cubicBezTo>
                        <a:pt x="263" y="67"/>
                        <a:pt x="262" y="69"/>
                        <a:pt x="260" y="69"/>
                      </a:cubicBezTo>
                      <a:cubicBezTo>
                        <a:pt x="259" y="69"/>
                        <a:pt x="258" y="69"/>
                        <a:pt x="257" y="69"/>
                      </a:cubicBezTo>
                      <a:cubicBezTo>
                        <a:pt x="255" y="67"/>
                        <a:pt x="253" y="64"/>
                        <a:pt x="254" y="62"/>
                      </a:cubicBezTo>
                      <a:cubicBezTo>
                        <a:pt x="255" y="58"/>
                        <a:pt x="258" y="56"/>
                        <a:pt x="261" y="56"/>
                      </a:cubicBezTo>
                      <a:cubicBezTo>
                        <a:pt x="261" y="56"/>
                        <a:pt x="261" y="56"/>
                        <a:pt x="261" y="56"/>
                      </a:cubicBezTo>
                      <a:cubicBezTo>
                        <a:pt x="263" y="56"/>
                        <a:pt x="266" y="52"/>
                        <a:pt x="271" y="43"/>
                      </a:cubicBezTo>
                      <a:cubicBezTo>
                        <a:pt x="272" y="41"/>
                        <a:pt x="271" y="40"/>
                        <a:pt x="267" y="37"/>
                      </a:cubicBezTo>
                      <a:cubicBezTo>
                        <a:pt x="265" y="36"/>
                        <a:pt x="263" y="35"/>
                        <a:pt x="262" y="33"/>
                      </a:cubicBezTo>
                      <a:cubicBezTo>
                        <a:pt x="259" y="30"/>
                        <a:pt x="258" y="25"/>
                        <a:pt x="257" y="21"/>
                      </a:cubicBezTo>
                      <a:cubicBezTo>
                        <a:pt x="257" y="18"/>
                        <a:pt x="256" y="15"/>
                        <a:pt x="255" y="13"/>
                      </a:cubicBezTo>
                      <a:cubicBezTo>
                        <a:pt x="255" y="13"/>
                        <a:pt x="255" y="13"/>
                        <a:pt x="255" y="13"/>
                      </a:cubicBezTo>
                      <a:cubicBezTo>
                        <a:pt x="255" y="13"/>
                        <a:pt x="254" y="14"/>
                        <a:pt x="254" y="14"/>
                      </a:cubicBezTo>
                      <a:cubicBezTo>
                        <a:pt x="254" y="14"/>
                        <a:pt x="253" y="15"/>
                        <a:pt x="253" y="15"/>
                      </a:cubicBezTo>
                      <a:cubicBezTo>
                        <a:pt x="253" y="15"/>
                        <a:pt x="252" y="16"/>
                        <a:pt x="252" y="16"/>
                      </a:cubicBezTo>
                      <a:cubicBezTo>
                        <a:pt x="252" y="16"/>
                        <a:pt x="251" y="17"/>
                        <a:pt x="251" y="17"/>
                      </a:cubicBezTo>
                      <a:cubicBezTo>
                        <a:pt x="251" y="18"/>
                        <a:pt x="250" y="18"/>
                        <a:pt x="250" y="18"/>
                      </a:cubicBezTo>
                      <a:cubicBezTo>
                        <a:pt x="250" y="19"/>
                        <a:pt x="250" y="19"/>
                        <a:pt x="249" y="19"/>
                      </a:cubicBezTo>
                      <a:cubicBezTo>
                        <a:pt x="249" y="20"/>
                        <a:pt x="249" y="20"/>
                        <a:pt x="248" y="20"/>
                      </a:cubicBezTo>
                      <a:cubicBezTo>
                        <a:pt x="248" y="21"/>
                        <a:pt x="248" y="21"/>
                        <a:pt x="248" y="22"/>
                      </a:cubicBezTo>
                      <a:cubicBezTo>
                        <a:pt x="247" y="22"/>
                        <a:pt x="247" y="22"/>
                        <a:pt x="247" y="23"/>
                      </a:cubicBezTo>
                      <a:cubicBezTo>
                        <a:pt x="247" y="23"/>
                        <a:pt x="246" y="23"/>
                        <a:pt x="246" y="24"/>
                      </a:cubicBezTo>
                      <a:cubicBezTo>
                        <a:pt x="246" y="24"/>
                        <a:pt x="246" y="24"/>
                        <a:pt x="246" y="25"/>
                      </a:cubicBezTo>
                      <a:cubicBezTo>
                        <a:pt x="245" y="25"/>
                        <a:pt x="245" y="26"/>
                        <a:pt x="245" y="26"/>
                      </a:cubicBezTo>
                      <a:cubicBezTo>
                        <a:pt x="245" y="26"/>
                        <a:pt x="245" y="27"/>
                        <a:pt x="244" y="27"/>
                      </a:cubicBezTo>
                      <a:cubicBezTo>
                        <a:pt x="244" y="27"/>
                        <a:pt x="244" y="28"/>
                        <a:pt x="244" y="29"/>
                      </a:cubicBezTo>
                      <a:cubicBezTo>
                        <a:pt x="242" y="33"/>
                        <a:pt x="240" y="34"/>
                        <a:pt x="237" y="34"/>
                      </a:cubicBezTo>
                      <a:cubicBezTo>
                        <a:pt x="234" y="34"/>
                        <a:pt x="234" y="34"/>
                        <a:pt x="234" y="34"/>
                      </a:cubicBezTo>
                      <a:cubicBezTo>
                        <a:pt x="233" y="34"/>
                        <a:pt x="232" y="34"/>
                        <a:pt x="230" y="35"/>
                      </a:cubicBezTo>
                      <a:cubicBezTo>
                        <a:pt x="230" y="35"/>
                        <a:pt x="229" y="35"/>
                        <a:pt x="228" y="36"/>
                      </a:cubicBezTo>
                      <a:cubicBezTo>
                        <a:pt x="228" y="36"/>
                        <a:pt x="228" y="36"/>
                        <a:pt x="227" y="36"/>
                      </a:cubicBezTo>
                      <a:cubicBezTo>
                        <a:pt x="227" y="36"/>
                        <a:pt x="226" y="36"/>
                        <a:pt x="226" y="36"/>
                      </a:cubicBezTo>
                      <a:cubicBezTo>
                        <a:pt x="226" y="36"/>
                        <a:pt x="226" y="36"/>
                        <a:pt x="226" y="36"/>
                      </a:cubicBezTo>
                      <a:cubicBezTo>
                        <a:pt x="226" y="36"/>
                        <a:pt x="225" y="36"/>
                        <a:pt x="225" y="36"/>
                      </a:cubicBezTo>
                      <a:cubicBezTo>
                        <a:pt x="225" y="36"/>
                        <a:pt x="224" y="36"/>
                        <a:pt x="224" y="36"/>
                      </a:cubicBezTo>
                      <a:cubicBezTo>
                        <a:pt x="224" y="36"/>
                        <a:pt x="223" y="35"/>
                        <a:pt x="223" y="35"/>
                      </a:cubicBezTo>
                      <a:cubicBezTo>
                        <a:pt x="223" y="35"/>
                        <a:pt x="222" y="35"/>
                        <a:pt x="222" y="35"/>
                      </a:cubicBezTo>
                      <a:cubicBezTo>
                        <a:pt x="222" y="35"/>
                        <a:pt x="222" y="35"/>
                        <a:pt x="221" y="35"/>
                      </a:cubicBezTo>
                      <a:cubicBezTo>
                        <a:pt x="221" y="35"/>
                        <a:pt x="221" y="34"/>
                        <a:pt x="220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40" name="Freeform 1858">
                  <a:extLst>
                    <a:ext uri="{FF2B5EF4-FFF2-40B4-BE49-F238E27FC236}">
                      <a16:creationId xmlns:a16="http://schemas.microsoft.com/office/drawing/2014/main" id="{85DBEAB0-1156-C14D-BC4A-F1A44F26B1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8" y="2195"/>
                  <a:ext cx="50" cy="54"/>
                </a:xfrm>
                <a:custGeom>
                  <a:avLst/>
                  <a:gdLst>
                    <a:gd name="T0" fmla="*/ 7 w 52"/>
                    <a:gd name="T1" fmla="*/ 4 h 56"/>
                    <a:gd name="T2" fmla="*/ 7 w 52"/>
                    <a:gd name="T3" fmla="*/ 5 h 56"/>
                    <a:gd name="T4" fmla="*/ 7 w 52"/>
                    <a:gd name="T5" fmla="*/ 5 h 56"/>
                    <a:gd name="T6" fmla="*/ 5 w 52"/>
                    <a:gd name="T7" fmla="*/ 13 h 56"/>
                    <a:gd name="T8" fmla="*/ 3 w 52"/>
                    <a:gd name="T9" fmla="*/ 25 h 56"/>
                    <a:gd name="T10" fmla="*/ 1 w 52"/>
                    <a:gd name="T11" fmla="*/ 34 h 56"/>
                    <a:gd name="T12" fmla="*/ 0 w 52"/>
                    <a:gd name="T13" fmla="*/ 40 h 56"/>
                    <a:gd name="T14" fmla="*/ 1 w 52"/>
                    <a:gd name="T15" fmla="*/ 44 h 56"/>
                    <a:gd name="T16" fmla="*/ 3 w 52"/>
                    <a:gd name="T17" fmla="*/ 45 h 56"/>
                    <a:gd name="T18" fmla="*/ 3 w 52"/>
                    <a:gd name="T19" fmla="*/ 46 h 56"/>
                    <a:gd name="T20" fmla="*/ 3 w 52"/>
                    <a:gd name="T21" fmla="*/ 46 h 56"/>
                    <a:gd name="T22" fmla="*/ 3 w 52"/>
                    <a:gd name="T23" fmla="*/ 47 h 56"/>
                    <a:gd name="T24" fmla="*/ 3 w 52"/>
                    <a:gd name="T25" fmla="*/ 48 h 56"/>
                    <a:gd name="T26" fmla="*/ 3 w 52"/>
                    <a:gd name="T27" fmla="*/ 49 h 56"/>
                    <a:gd name="T28" fmla="*/ 3 w 52"/>
                    <a:gd name="T29" fmla="*/ 50 h 56"/>
                    <a:gd name="T30" fmla="*/ 3 w 52"/>
                    <a:gd name="T31" fmla="*/ 50 h 56"/>
                    <a:gd name="T32" fmla="*/ 4 w 52"/>
                    <a:gd name="T33" fmla="*/ 51 h 56"/>
                    <a:gd name="T34" fmla="*/ 6 w 52"/>
                    <a:gd name="T35" fmla="*/ 51 h 56"/>
                    <a:gd name="T36" fmla="*/ 20 w 52"/>
                    <a:gd name="T37" fmla="*/ 55 h 56"/>
                    <a:gd name="T38" fmla="*/ 23 w 52"/>
                    <a:gd name="T39" fmla="*/ 56 h 56"/>
                    <a:gd name="T40" fmla="*/ 23 w 52"/>
                    <a:gd name="T41" fmla="*/ 56 h 56"/>
                    <a:gd name="T42" fmla="*/ 28 w 52"/>
                    <a:gd name="T43" fmla="*/ 55 h 56"/>
                    <a:gd name="T44" fmla="*/ 35 w 52"/>
                    <a:gd name="T45" fmla="*/ 55 h 56"/>
                    <a:gd name="T46" fmla="*/ 35 w 52"/>
                    <a:gd name="T47" fmla="*/ 55 h 56"/>
                    <a:gd name="T48" fmla="*/ 44 w 52"/>
                    <a:gd name="T49" fmla="*/ 53 h 56"/>
                    <a:gd name="T50" fmla="*/ 50 w 52"/>
                    <a:gd name="T51" fmla="*/ 46 h 56"/>
                    <a:gd name="T52" fmla="*/ 52 w 52"/>
                    <a:gd name="T53" fmla="*/ 44 h 56"/>
                    <a:gd name="T54" fmla="*/ 52 w 52"/>
                    <a:gd name="T55" fmla="*/ 44 h 56"/>
                    <a:gd name="T56" fmla="*/ 51 w 52"/>
                    <a:gd name="T57" fmla="*/ 40 h 56"/>
                    <a:gd name="T58" fmla="*/ 51 w 52"/>
                    <a:gd name="T59" fmla="*/ 40 h 56"/>
                    <a:gd name="T60" fmla="*/ 50 w 52"/>
                    <a:gd name="T61" fmla="*/ 37 h 56"/>
                    <a:gd name="T62" fmla="*/ 50 w 52"/>
                    <a:gd name="T63" fmla="*/ 36 h 56"/>
                    <a:gd name="T64" fmla="*/ 51 w 52"/>
                    <a:gd name="T65" fmla="*/ 33 h 56"/>
                    <a:gd name="T66" fmla="*/ 51 w 52"/>
                    <a:gd name="T67" fmla="*/ 33 h 56"/>
                    <a:gd name="T68" fmla="*/ 51 w 52"/>
                    <a:gd name="T69" fmla="*/ 30 h 56"/>
                    <a:gd name="T70" fmla="*/ 51 w 52"/>
                    <a:gd name="T71" fmla="*/ 27 h 56"/>
                    <a:gd name="T72" fmla="*/ 47 w 52"/>
                    <a:gd name="T73" fmla="*/ 22 h 56"/>
                    <a:gd name="T74" fmla="*/ 44 w 52"/>
                    <a:gd name="T75" fmla="*/ 19 h 56"/>
                    <a:gd name="T76" fmla="*/ 40 w 52"/>
                    <a:gd name="T77" fmla="*/ 17 h 56"/>
                    <a:gd name="T78" fmla="*/ 31 w 52"/>
                    <a:gd name="T79" fmla="*/ 10 h 56"/>
                    <a:gd name="T80" fmla="*/ 30 w 52"/>
                    <a:gd name="T81" fmla="*/ 9 h 56"/>
                    <a:gd name="T82" fmla="*/ 29 w 52"/>
                    <a:gd name="T83" fmla="*/ 10 h 56"/>
                    <a:gd name="T84" fmla="*/ 27 w 52"/>
                    <a:gd name="T85" fmla="*/ 12 h 56"/>
                    <a:gd name="T86" fmla="*/ 26 w 52"/>
                    <a:gd name="T87" fmla="*/ 12 h 56"/>
                    <a:gd name="T88" fmla="*/ 23 w 52"/>
                    <a:gd name="T89" fmla="*/ 9 h 56"/>
                    <a:gd name="T90" fmla="*/ 20 w 52"/>
                    <a:gd name="T91" fmla="*/ 4 h 56"/>
                    <a:gd name="T92" fmla="*/ 12 w 52"/>
                    <a:gd name="T93" fmla="*/ 1 h 56"/>
                    <a:gd name="T94" fmla="*/ 11 w 52"/>
                    <a:gd name="T95" fmla="*/ 1 h 56"/>
                    <a:gd name="T96" fmla="*/ 10 w 52"/>
                    <a:gd name="T97" fmla="*/ 1 h 56"/>
                    <a:gd name="T98" fmla="*/ 9 w 52"/>
                    <a:gd name="T99" fmla="*/ 1 h 56"/>
                    <a:gd name="T100" fmla="*/ 7 w 52"/>
                    <a:gd name="T101" fmla="*/ 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56">
                      <a:moveTo>
                        <a:pt x="7" y="4"/>
                      </a:moveTo>
                      <a:cubicBezTo>
                        <a:pt x="7" y="4"/>
                        <a:pt x="7" y="4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8"/>
                        <a:pt x="6" y="10"/>
                        <a:pt x="5" y="13"/>
                      </a:cubicBezTo>
                      <a:cubicBezTo>
                        <a:pt x="4" y="16"/>
                        <a:pt x="3" y="20"/>
                        <a:pt x="3" y="25"/>
                      </a:cubicBezTo>
                      <a:cubicBezTo>
                        <a:pt x="3" y="30"/>
                        <a:pt x="2" y="32"/>
                        <a:pt x="1" y="34"/>
                      </a:cubicBezTo>
                      <a:cubicBezTo>
                        <a:pt x="1" y="35"/>
                        <a:pt x="0" y="37"/>
                        <a:pt x="0" y="40"/>
                      </a:cubicBezTo>
                      <a:cubicBezTo>
                        <a:pt x="0" y="43"/>
                        <a:pt x="1" y="44"/>
                        <a:pt x="1" y="44"/>
                      </a:cubicBezTo>
                      <a:cubicBezTo>
                        <a:pt x="2" y="44"/>
                        <a:pt x="2" y="44"/>
                        <a:pt x="3" y="45"/>
                      </a:cubicBezTo>
                      <a:cubicBezTo>
                        <a:pt x="3" y="45"/>
                        <a:pt x="3" y="45"/>
                        <a:pt x="3" y="46"/>
                      </a:cubicBezTo>
                      <a:cubicBezTo>
                        <a:pt x="3" y="46"/>
                        <a:pt x="3" y="46"/>
                        <a:pt x="3" y="46"/>
                      </a:cubicBezTo>
                      <a:cubicBezTo>
                        <a:pt x="3" y="46"/>
                        <a:pt x="3" y="47"/>
                        <a:pt x="3" y="47"/>
                      </a:cubicBezTo>
                      <a:cubicBezTo>
                        <a:pt x="3" y="47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9"/>
                      </a:cubicBezTo>
                      <a:cubicBezTo>
                        <a:pt x="3" y="49"/>
                        <a:pt x="3" y="49"/>
                        <a:pt x="3" y="50"/>
                      </a:cubicBezTo>
                      <a:cubicBezTo>
                        <a:pt x="3" y="50"/>
                        <a:pt x="3" y="50"/>
                        <a:pt x="3" y="50"/>
                      </a:cubicBezTo>
                      <a:cubicBezTo>
                        <a:pt x="3" y="51"/>
                        <a:pt x="4" y="51"/>
                        <a:pt x="4" y="51"/>
                      </a:cubicBezTo>
                      <a:cubicBezTo>
                        <a:pt x="5" y="51"/>
                        <a:pt x="6" y="51"/>
                        <a:pt x="6" y="51"/>
                      </a:cubicBezTo>
                      <a:cubicBezTo>
                        <a:pt x="11" y="51"/>
                        <a:pt x="16" y="53"/>
                        <a:pt x="20" y="55"/>
                      </a:cubicBezTo>
                      <a:cubicBezTo>
                        <a:pt x="22" y="56"/>
                        <a:pt x="22" y="56"/>
                        <a:pt x="23" y="56"/>
                      </a:cubicBezTo>
                      <a:cubicBezTo>
                        <a:pt x="23" y="56"/>
                        <a:pt x="23" y="56"/>
                        <a:pt x="23" y="56"/>
                      </a:cubicBezTo>
                      <a:cubicBezTo>
                        <a:pt x="24" y="55"/>
                        <a:pt x="25" y="54"/>
                        <a:pt x="28" y="55"/>
                      </a:cubicBezTo>
                      <a:cubicBezTo>
                        <a:pt x="30" y="55"/>
                        <a:pt x="32" y="55"/>
                        <a:pt x="35" y="55"/>
                      </a:cubicBezTo>
                      <a:cubicBezTo>
                        <a:pt x="35" y="55"/>
                        <a:pt x="35" y="55"/>
                        <a:pt x="35" y="55"/>
                      </a:cubicBezTo>
                      <a:cubicBezTo>
                        <a:pt x="38" y="55"/>
                        <a:pt x="41" y="55"/>
                        <a:pt x="44" y="53"/>
                      </a:cubicBezTo>
                      <a:cubicBezTo>
                        <a:pt x="47" y="51"/>
                        <a:pt x="48" y="49"/>
                        <a:pt x="50" y="46"/>
                      </a:cubicBezTo>
                      <a:cubicBezTo>
                        <a:pt x="51" y="46"/>
                        <a:pt x="51" y="45"/>
                        <a:pt x="52" y="44"/>
                      </a:cubicBezTo>
                      <a:cubicBezTo>
                        <a:pt x="52" y="44"/>
                        <a:pt x="52" y="44"/>
                        <a:pt x="52" y="44"/>
                      </a:cubicBezTo>
                      <a:cubicBezTo>
                        <a:pt x="51" y="43"/>
                        <a:pt x="51" y="41"/>
                        <a:pt x="51" y="40"/>
                      </a:cubicBezTo>
                      <a:cubicBezTo>
                        <a:pt x="51" y="40"/>
                        <a:pt x="51" y="40"/>
                        <a:pt x="51" y="40"/>
                      </a:cubicBezTo>
                      <a:cubicBezTo>
                        <a:pt x="51" y="39"/>
                        <a:pt x="50" y="38"/>
                        <a:pt x="50" y="37"/>
                      </a:cubicBezTo>
                      <a:cubicBezTo>
                        <a:pt x="50" y="37"/>
                        <a:pt x="50" y="36"/>
                        <a:pt x="50" y="36"/>
                      </a:cubicBezTo>
                      <a:cubicBezTo>
                        <a:pt x="50" y="35"/>
                        <a:pt x="50" y="34"/>
                        <a:pt x="51" y="33"/>
                      </a:cubicBezTo>
                      <a:cubicBezTo>
                        <a:pt x="51" y="33"/>
                        <a:pt x="51" y="33"/>
                        <a:pt x="51" y="33"/>
                      </a:cubicBezTo>
                      <a:cubicBezTo>
                        <a:pt x="51" y="32"/>
                        <a:pt x="51" y="31"/>
                        <a:pt x="51" y="30"/>
                      </a:cubicBezTo>
                      <a:cubicBezTo>
                        <a:pt x="51" y="29"/>
                        <a:pt x="51" y="28"/>
                        <a:pt x="51" y="27"/>
                      </a:cubicBezTo>
                      <a:cubicBezTo>
                        <a:pt x="51" y="25"/>
                        <a:pt x="49" y="23"/>
                        <a:pt x="47" y="22"/>
                      </a:cubicBezTo>
                      <a:cubicBezTo>
                        <a:pt x="46" y="21"/>
                        <a:pt x="45" y="20"/>
                        <a:pt x="44" y="19"/>
                      </a:cubicBezTo>
                      <a:cubicBezTo>
                        <a:pt x="43" y="19"/>
                        <a:pt x="42" y="18"/>
                        <a:pt x="40" y="17"/>
                      </a:cubicBezTo>
                      <a:cubicBezTo>
                        <a:pt x="37" y="15"/>
                        <a:pt x="33" y="13"/>
                        <a:pt x="31" y="10"/>
                      </a:cubicBezTo>
                      <a:cubicBezTo>
                        <a:pt x="31" y="9"/>
                        <a:pt x="30" y="9"/>
                        <a:pt x="30" y="9"/>
                      </a:cubicBezTo>
                      <a:cubicBezTo>
                        <a:pt x="30" y="9"/>
                        <a:pt x="30" y="10"/>
                        <a:pt x="29" y="10"/>
                      </a:cubicBezTo>
                      <a:cubicBezTo>
                        <a:pt x="29" y="11"/>
                        <a:pt x="28" y="12"/>
                        <a:pt x="27" y="12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4" y="12"/>
                        <a:pt x="24" y="11"/>
                        <a:pt x="23" y="9"/>
                      </a:cubicBezTo>
                      <a:cubicBezTo>
                        <a:pt x="22" y="8"/>
                        <a:pt x="22" y="6"/>
                        <a:pt x="20" y="4"/>
                      </a:cubicBezTo>
                      <a:cubicBezTo>
                        <a:pt x="17" y="1"/>
                        <a:pt x="15" y="0"/>
                        <a:pt x="12" y="1"/>
                      </a:cubicBezTo>
                      <a:cubicBezTo>
                        <a:pt x="12" y="1"/>
                        <a:pt x="11" y="1"/>
                        <a:pt x="11" y="1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10" y="1"/>
                        <a:pt x="9" y="1"/>
                        <a:pt x="9" y="1"/>
                      </a:cubicBezTo>
                      <a:cubicBezTo>
                        <a:pt x="8" y="2"/>
                        <a:pt x="7" y="3"/>
                        <a:pt x="7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41" name="Freeform 1859">
                  <a:extLst>
                    <a:ext uri="{FF2B5EF4-FFF2-40B4-BE49-F238E27FC236}">
                      <a16:creationId xmlns:a16="http://schemas.microsoft.com/office/drawing/2014/main" id="{85127D39-CA95-CD40-A9D3-0FC1C7BD04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7" y="2234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1 w 1"/>
                    <a:gd name="T3" fmla="*/ 4 h 4"/>
                    <a:gd name="T4" fmla="*/ 0 w 1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cubicBezTo>
                        <a:pt x="0" y="1"/>
                        <a:pt x="0" y="3"/>
                        <a:pt x="1" y="4"/>
                      </a:cubicBezTo>
                      <a:cubicBezTo>
                        <a:pt x="0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42" name="Freeform 1860">
                  <a:extLst>
                    <a:ext uri="{FF2B5EF4-FFF2-40B4-BE49-F238E27FC236}">
                      <a16:creationId xmlns:a16="http://schemas.microsoft.com/office/drawing/2014/main" id="{B64D5C7C-0C9E-6945-99A0-F2E026236E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6" y="2231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43" name="Freeform 1861">
                  <a:extLst>
                    <a:ext uri="{FF2B5EF4-FFF2-40B4-BE49-F238E27FC236}">
                      <a16:creationId xmlns:a16="http://schemas.microsoft.com/office/drawing/2014/main" id="{BC71C0A6-D3D9-6F4C-90A1-E958286FED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6" y="220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44" name="Freeform 1862">
                  <a:extLst>
                    <a:ext uri="{FF2B5EF4-FFF2-40B4-BE49-F238E27FC236}">
                      <a16:creationId xmlns:a16="http://schemas.microsoft.com/office/drawing/2014/main" id="{21BC39E4-1D1C-FB4C-B779-D42310DC11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7" y="2224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45" name="Freeform 1863">
                  <a:extLst>
                    <a:ext uri="{FF2B5EF4-FFF2-40B4-BE49-F238E27FC236}">
                      <a16:creationId xmlns:a16="http://schemas.microsoft.com/office/drawing/2014/main" id="{C7329E0F-8C36-0441-9B41-910FFD38B3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6" y="222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0 h 3"/>
                    <a:gd name="T4" fmla="*/ 0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0" y="2"/>
                        <a:pt x="0" y="1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46" name="Freeform 1864">
                  <a:extLst>
                    <a:ext uri="{FF2B5EF4-FFF2-40B4-BE49-F238E27FC236}">
                      <a16:creationId xmlns:a16="http://schemas.microsoft.com/office/drawing/2014/main" id="{D824F6F3-4E28-E748-8015-CC22435CD6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8" y="2196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47" name="Freeform 1865">
                  <a:extLst>
                    <a:ext uri="{FF2B5EF4-FFF2-40B4-BE49-F238E27FC236}">
                      <a16:creationId xmlns:a16="http://schemas.microsoft.com/office/drawing/2014/main" id="{9A836A30-1102-3D43-8D65-6A4165BBCD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8" y="2205"/>
                  <a:ext cx="8" cy="7"/>
                </a:xfrm>
                <a:custGeom>
                  <a:avLst/>
                  <a:gdLst>
                    <a:gd name="T0" fmla="*/ 9 w 9"/>
                    <a:gd name="T1" fmla="*/ 7 h 7"/>
                    <a:gd name="T2" fmla="*/ 0 w 9"/>
                    <a:gd name="T3" fmla="*/ 0 h 7"/>
                    <a:gd name="T4" fmla="*/ 9 w 9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7">
                      <a:moveTo>
                        <a:pt x="9" y="7"/>
                      </a:moveTo>
                      <a:cubicBezTo>
                        <a:pt x="6" y="5"/>
                        <a:pt x="2" y="3"/>
                        <a:pt x="0" y="0"/>
                      </a:cubicBezTo>
                      <a:cubicBezTo>
                        <a:pt x="2" y="3"/>
                        <a:pt x="6" y="5"/>
                        <a:pt x="9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48" name="Freeform 1866">
                  <a:extLst>
                    <a:ext uri="{FF2B5EF4-FFF2-40B4-BE49-F238E27FC236}">
                      <a16:creationId xmlns:a16="http://schemas.microsoft.com/office/drawing/2014/main" id="{AE5BABD1-4B16-5940-BE35-DEBD107F98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4" y="2481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2 h 2"/>
                    <a:gd name="T3" fmla="*/ 0 h 2"/>
                    <a:gd name="T4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49" name="Freeform 1867">
                  <a:extLst>
                    <a:ext uri="{FF2B5EF4-FFF2-40B4-BE49-F238E27FC236}">
                      <a16:creationId xmlns:a16="http://schemas.microsoft.com/office/drawing/2014/main" id="{6399C9F8-59E4-EF46-9227-68DC53FDFC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5" y="2491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1 w 1"/>
                    <a:gd name="T5" fmla="*/ 1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1" y="2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50" name="Freeform 1868">
                  <a:extLst>
                    <a:ext uri="{FF2B5EF4-FFF2-40B4-BE49-F238E27FC236}">
                      <a16:creationId xmlns:a16="http://schemas.microsoft.com/office/drawing/2014/main" id="{749B444D-9858-FA4C-860C-A9EDBD26E4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1" y="2345"/>
                  <a:ext cx="7" cy="5"/>
                </a:xfrm>
                <a:custGeom>
                  <a:avLst/>
                  <a:gdLst>
                    <a:gd name="T0" fmla="*/ 2 w 7"/>
                    <a:gd name="T1" fmla="*/ 5 h 6"/>
                    <a:gd name="T2" fmla="*/ 3 w 7"/>
                    <a:gd name="T3" fmla="*/ 6 h 6"/>
                    <a:gd name="T4" fmla="*/ 7 w 7"/>
                    <a:gd name="T5" fmla="*/ 3 h 6"/>
                    <a:gd name="T6" fmla="*/ 6 w 7"/>
                    <a:gd name="T7" fmla="*/ 1 h 6"/>
                    <a:gd name="T8" fmla="*/ 5 w 7"/>
                    <a:gd name="T9" fmla="*/ 0 h 6"/>
                    <a:gd name="T10" fmla="*/ 3 w 7"/>
                    <a:gd name="T11" fmla="*/ 1 h 6"/>
                    <a:gd name="T12" fmla="*/ 0 w 7"/>
                    <a:gd name="T13" fmla="*/ 3 h 6"/>
                    <a:gd name="T14" fmla="*/ 2 w 7"/>
                    <a:gd name="T15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6">
                      <a:moveTo>
                        <a:pt x="2" y="5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6"/>
                        <a:pt x="6" y="5"/>
                        <a:pt x="7" y="3"/>
                      </a:cubicBezTo>
                      <a:cubicBezTo>
                        <a:pt x="7" y="2"/>
                        <a:pt x="7" y="2"/>
                        <a:pt x="6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1"/>
                        <a:pt x="3" y="1"/>
                      </a:cubicBezTo>
                      <a:cubicBezTo>
                        <a:pt x="2" y="2"/>
                        <a:pt x="2" y="3"/>
                        <a:pt x="0" y="3"/>
                      </a:cubicBezTo>
                      <a:cubicBezTo>
                        <a:pt x="1" y="4"/>
                        <a:pt x="2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51" name="Freeform 1869">
                  <a:extLst>
                    <a:ext uri="{FF2B5EF4-FFF2-40B4-BE49-F238E27FC236}">
                      <a16:creationId xmlns:a16="http://schemas.microsoft.com/office/drawing/2014/main" id="{A05AFAA1-800F-6B43-A476-940F572349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4" y="2501"/>
                  <a:ext cx="34" cy="23"/>
                </a:xfrm>
                <a:custGeom>
                  <a:avLst/>
                  <a:gdLst>
                    <a:gd name="T0" fmla="*/ 20 w 35"/>
                    <a:gd name="T1" fmla="*/ 23 h 24"/>
                    <a:gd name="T2" fmla="*/ 22 w 35"/>
                    <a:gd name="T3" fmla="*/ 24 h 24"/>
                    <a:gd name="T4" fmla="*/ 30 w 35"/>
                    <a:gd name="T5" fmla="*/ 21 h 24"/>
                    <a:gd name="T6" fmla="*/ 35 w 35"/>
                    <a:gd name="T7" fmla="*/ 20 h 24"/>
                    <a:gd name="T8" fmla="*/ 30 w 35"/>
                    <a:gd name="T9" fmla="*/ 20 h 24"/>
                    <a:gd name="T10" fmla="*/ 9 w 35"/>
                    <a:gd name="T11" fmla="*/ 7 h 24"/>
                    <a:gd name="T12" fmla="*/ 6 w 35"/>
                    <a:gd name="T13" fmla="*/ 4 h 24"/>
                    <a:gd name="T14" fmla="*/ 3 w 35"/>
                    <a:gd name="T15" fmla="*/ 0 h 24"/>
                    <a:gd name="T16" fmla="*/ 3 w 35"/>
                    <a:gd name="T17" fmla="*/ 0 h 24"/>
                    <a:gd name="T18" fmla="*/ 2 w 35"/>
                    <a:gd name="T19" fmla="*/ 0 h 24"/>
                    <a:gd name="T20" fmla="*/ 1 w 35"/>
                    <a:gd name="T21" fmla="*/ 0 h 24"/>
                    <a:gd name="T22" fmla="*/ 1 w 35"/>
                    <a:gd name="T23" fmla="*/ 1 h 24"/>
                    <a:gd name="T24" fmla="*/ 1 w 35"/>
                    <a:gd name="T25" fmla="*/ 3 h 24"/>
                    <a:gd name="T26" fmla="*/ 1 w 35"/>
                    <a:gd name="T27" fmla="*/ 4 h 24"/>
                    <a:gd name="T28" fmla="*/ 0 w 35"/>
                    <a:gd name="T29" fmla="*/ 6 h 24"/>
                    <a:gd name="T30" fmla="*/ 0 w 35"/>
                    <a:gd name="T31" fmla="*/ 9 h 24"/>
                    <a:gd name="T32" fmla="*/ 0 w 35"/>
                    <a:gd name="T33" fmla="*/ 10 h 24"/>
                    <a:gd name="T34" fmla="*/ 0 w 35"/>
                    <a:gd name="T35" fmla="*/ 11 h 24"/>
                    <a:gd name="T36" fmla="*/ 0 w 35"/>
                    <a:gd name="T37" fmla="*/ 13 h 24"/>
                    <a:gd name="T38" fmla="*/ 0 w 35"/>
                    <a:gd name="T39" fmla="*/ 15 h 24"/>
                    <a:gd name="T40" fmla="*/ 0 w 35"/>
                    <a:gd name="T41" fmla="*/ 16 h 24"/>
                    <a:gd name="T42" fmla="*/ 0 w 35"/>
                    <a:gd name="T43" fmla="*/ 17 h 24"/>
                    <a:gd name="T44" fmla="*/ 0 w 35"/>
                    <a:gd name="T45" fmla="*/ 18 h 24"/>
                    <a:gd name="T46" fmla="*/ 0 w 35"/>
                    <a:gd name="T47" fmla="*/ 19 h 24"/>
                    <a:gd name="T48" fmla="*/ 1 w 35"/>
                    <a:gd name="T49" fmla="*/ 20 h 24"/>
                    <a:gd name="T50" fmla="*/ 1 w 35"/>
                    <a:gd name="T51" fmla="*/ 21 h 24"/>
                    <a:gd name="T52" fmla="*/ 1 w 35"/>
                    <a:gd name="T53" fmla="*/ 22 h 24"/>
                    <a:gd name="T54" fmla="*/ 1 w 35"/>
                    <a:gd name="T55" fmla="*/ 22 h 24"/>
                    <a:gd name="T56" fmla="*/ 3 w 35"/>
                    <a:gd name="T57" fmla="*/ 22 h 24"/>
                    <a:gd name="T58" fmla="*/ 10 w 35"/>
                    <a:gd name="T59" fmla="*/ 22 h 24"/>
                    <a:gd name="T60" fmla="*/ 13 w 35"/>
                    <a:gd name="T61" fmla="*/ 22 h 24"/>
                    <a:gd name="T62" fmla="*/ 14 w 35"/>
                    <a:gd name="T63" fmla="*/ 22 h 24"/>
                    <a:gd name="T64" fmla="*/ 16 w 35"/>
                    <a:gd name="T65" fmla="*/ 22 h 24"/>
                    <a:gd name="T66" fmla="*/ 16 w 35"/>
                    <a:gd name="T67" fmla="*/ 22 h 24"/>
                    <a:gd name="T68" fmla="*/ 18 w 35"/>
                    <a:gd name="T69" fmla="*/ 22 h 24"/>
                    <a:gd name="T70" fmla="*/ 18 w 35"/>
                    <a:gd name="T71" fmla="*/ 23 h 24"/>
                    <a:gd name="T72" fmla="*/ 19 w 35"/>
                    <a:gd name="T73" fmla="*/ 23 h 24"/>
                    <a:gd name="T74" fmla="*/ 20 w 35"/>
                    <a:gd name="T75" fmla="*/ 2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5" h="24">
                      <a:moveTo>
                        <a:pt x="20" y="23"/>
                      </a:moveTo>
                      <a:cubicBezTo>
                        <a:pt x="21" y="24"/>
                        <a:pt x="21" y="24"/>
                        <a:pt x="22" y="24"/>
                      </a:cubicBezTo>
                      <a:cubicBezTo>
                        <a:pt x="24" y="22"/>
                        <a:pt x="27" y="21"/>
                        <a:pt x="30" y="21"/>
                      </a:cubicBezTo>
                      <a:cubicBezTo>
                        <a:pt x="32" y="21"/>
                        <a:pt x="34" y="21"/>
                        <a:pt x="35" y="20"/>
                      </a:cubicBezTo>
                      <a:cubicBezTo>
                        <a:pt x="34" y="20"/>
                        <a:pt x="32" y="20"/>
                        <a:pt x="30" y="20"/>
                      </a:cubicBezTo>
                      <a:cubicBezTo>
                        <a:pt x="24" y="19"/>
                        <a:pt x="16" y="13"/>
                        <a:pt x="9" y="7"/>
                      </a:cubicBezTo>
                      <a:cubicBezTo>
                        <a:pt x="8" y="6"/>
                        <a:pt x="7" y="5"/>
                        <a:pt x="6" y="4"/>
                      </a:cubicBezTo>
                      <a:cubicBezTo>
                        <a:pt x="4" y="3"/>
                        <a:pt x="4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5"/>
                        <a:pt x="0" y="6"/>
                        <a:pt x="0" y="6"/>
                      </a:cubicBezTo>
                      <a:cubicBezTo>
                        <a:pt x="0" y="7"/>
                        <a:pt x="0" y="8"/>
                        <a:pt x="0" y="9"/>
                      </a:cubicBezTo>
                      <a:cubicBezTo>
                        <a:pt x="0" y="9"/>
                        <a:pt x="0" y="10"/>
                        <a:pt x="0" y="1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2"/>
                        <a:pt x="0" y="13"/>
                        <a:pt x="0" y="13"/>
                      </a:cubicBezTo>
                      <a:cubicBezTo>
                        <a:pt x="0" y="14"/>
                        <a:pt x="0" y="14"/>
                        <a:pt x="0" y="15"/>
                      </a:cubicBezTo>
                      <a:cubicBezTo>
                        <a:pt x="0" y="15"/>
                        <a:pt x="0" y="16"/>
                        <a:pt x="0" y="16"/>
                      </a:cubicBezTo>
                      <a:cubicBezTo>
                        <a:pt x="0" y="16"/>
                        <a:pt x="0" y="17"/>
                        <a:pt x="0" y="17"/>
                      </a:cubicBezTo>
                      <a:cubicBezTo>
                        <a:pt x="0" y="17"/>
                        <a:pt x="0" y="18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20"/>
                        <a:pt x="1" y="20"/>
                        <a:pt x="1" y="20"/>
                      </a:cubicBezTo>
                      <a:cubicBezTo>
                        <a:pt x="1" y="20"/>
                        <a:pt x="1" y="21"/>
                        <a:pt x="1" y="21"/>
                      </a:cubicBezTo>
                      <a:cubicBezTo>
                        <a:pt x="1" y="21"/>
                        <a:pt x="1" y="22"/>
                        <a:pt x="1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1" y="22"/>
                        <a:pt x="2" y="22"/>
                        <a:pt x="3" y="22"/>
                      </a:cubicBezTo>
                      <a:cubicBezTo>
                        <a:pt x="5" y="22"/>
                        <a:pt x="7" y="22"/>
                        <a:pt x="10" y="22"/>
                      </a:cubicBezTo>
                      <a:cubicBezTo>
                        <a:pt x="11" y="22"/>
                        <a:pt x="12" y="22"/>
                        <a:pt x="13" y="22"/>
                      </a:cubicBezTo>
                      <a:cubicBezTo>
                        <a:pt x="13" y="22"/>
                        <a:pt x="14" y="22"/>
                        <a:pt x="14" y="22"/>
                      </a:cubicBezTo>
                      <a:cubicBezTo>
                        <a:pt x="14" y="22"/>
                        <a:pt x="15" y="22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7" y="22"/>
                        <a:pt x="17" y="22"/>
                        <a:pt x="18" y="22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9" y="23"/>
                        <a:pt x="20" y="23"/>
                        <a:pt x="20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52" name="Freeform 1870">
                  <a:extLst>
                    <a:ext uri="{FF2B5EF4-FFF2-40B4-BE49-F238E27FC236}">
                      <a16:creationId xmlns:a16="http://schemas.microsoft.com/office/drawing/2014/main" id="{4A9F9A01-CF34-664B-B75E-4A06BBB8F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2" y="2100"/>
                  <a:ext cx="214" cy="381"/>
                </a:xfrm>
                <a:custGeom>
                  <a:avLst/>
                  <a:gdLst>
                    <a:gd name="T0" fmla="*/ 181 w 223"/>
                    <a:gd name="T1" fmla="*/ 97 h 399"/>
                    <a:gd name="T2" fmla="*/ 216 w 223"/>
                    <a:gd name="T3" fmla="*/ 62 h 399"/>
                    <a:gd name="T4" fmla="*/ 217 w 223"/>
                    <a:gd name="T5" fmla="*/ 43 h 399"/>
                    <a:gd name="T6" fmla="*/ 217 w 223"/>
                    <a:gd name="T7" fmla="*/ 48 h 399"/>
                    <a:gd name="T8" fmla="*/ 215 w 223"/>
                    <a:gd name="T9" fmla="*/ 54 h 399"/>
                    <a:gd name="T10" fmla="*/ 213 w 223"/>
                    <a:gd name="T11" fmla="*/ 59 h 399"/>
                    <a:gd name="T12" fmla="*/ 209 w 223"/>
                    <a:gd name="T13" fmla="*/ 61 h 399"/>
                    <a:gd name="T14" fmla="*/ 193 w 223"/>
                    <a:gd name="T15" fmla="*/ 68 h 399"/>
                    <a:gd name="T16" fmla="*/ 178 w 223"/>
                    <a:gd name="T17" fmla="*/ 66 h 399"/>
                    <a:gd name="T18" fmla="*/ 171 w 223"/>
                    <a:gd name="T19" fmla="*/ 55 h 399"/>
                    <a:gd name="T20" fmla="*/ 157 w 223"/>
                    <a:gd name="T21" fmla="*/ 28 h 399"/>
                    <a:gd name="T22" fmla="*/ 133 w 223"/>
                    <a:gd name="T23" fmla="*/ 15 h 399"/>
                    <a:gd name="T24" fmla="*/ 127 w 223"/>
                    <a:gd name="T25" fmla="*/ 10 h 399"/>
                    <a:gd name="T26" fmla="*/ 122 w 223"/>
                    <a:gd name="T27" fmla="*/ 4 h 399"/>
                    <a:gd name="T28" fmla="*/ 118 w 223"/>
                    <a:gd name="T29" fmla="*/ 1 h 399"/>
                    <a:gd name="T30" fmla="*/ 109 w 223"/>
                    <a:gd name="T31" fmla="*/ 3 h 399"/>
                    <a:gd name="T32" fmla="*/ 85 w 223"/>
                    <a:gd name="T33" fmla="*/ 0 h 399"/>
                    <a:gd name="T34" fmla="*/ 77 w 223"/>
                    <a:gd name="T35" fmla="*/ 5 h 399"/>
                    <a:gd name="T36" fmla="*/ 73 w 223"/>
                    <a:gd name="T37" fmla="*/ 12 h 399"/>
                    <a:gd name="T38" fmla="*/ 72 w 223"/>
                    <a:gd name="T39" fmla="*/ 17 h 399"/>
                    <a:gd name="T40" fmla="*/ 71 w 223"/>
                    <a:gd name="T41" fmla="*/ 20 h 399"/>
                    <a:gd name="T42" fmla="*/ 57 w 223"/>
                    <a:gd name="T43" fmla="*/ 40 h 399"/>
                    <a:gd name="T44" fmla="*/ 58 w 223"/>
                    <a:gd name="T45" fmla="*/ 60 h 399"/>
                    <a:gd name="T46" fmla="*/ 40 w 223"/>
                    <a:gd name="T47" fmla="*/ 88 h 399"/>
                    <a:gd name="T48" fmla="*/ 37 w 223"/>
                    <a:gd name="T49" fmla="*/ 107 h 399"/>
                    <a:gd name="T50" fmla="*/ 42 w 223"/>
                    <a:gd name="T51" fmla="*/ 144 h 399"/>
                    <a:gd name="T52" fmla="*/ 35 w 223"/>
                    <a:gd name="T53" fmla="*/ 168 h 399"/>
                    <a:gd name="T54" fmla="*/ 27 w 223"/>
                    <a:gd name="T55" fmla="*/ 201 h 399"/>
                    <a:gd name="T56" fmla="*/ 24 w 223"/>
                    <a:gd name="T57" fmla="*/ 215 h 399"/>
                    <a:gd name="T58" fmla="*/ 18 w 223"/>
                    <a:gd name="T59" fmla="*/ 238 h 399"/>
                    <a:gd name="T60" fmla="*/ 18 w 223"/>
                    <a:gd name="T61" fmla="*/ 274 h 399"/>
                    <a:gd name="T62" fmla="*/ 27 w 223"/>
                    <a:gd name="T63" fmla="*/ 289 h 399"/>
                    <a:gd name="T64" fmla="*/ 21 w 223"/>
                    <a:gd name="T65" fmla="*/ 303 h 399"/>
                    <a:gd name="T66" fmla="*/ 19 w 223"/>
                    <a:gd name="T67" fmla="*/ 320 h 399"/>
                    <a:gd name="T68" fmla="*/ 12 w 223"/>
                    <a:gd name="T69" fmla="*/ 337 h 399"/>
                    <a:gd name="T70" fmla="*/ 1 w 223"/>
                    <a:gd name="T71" fmla="*/ 360 h 399"/>
                    <a:gd name="T72" fmla="*/ 14 w 223"/>
                    <a:gd name="T73" fmla="*/ 376 h 399"/>
                    <a:gd name="T74" fmla="*/ 19 w 223"/>
                    <a:gd name="T75" fmla="*/ 395 h 399"/>
                    <a:gd name="T76" fmla="*/ 45 w 223"/>
                    <a:gd name="T77" fmla="*/ 397 h 399"/>
                    <a:gd name="T78" fmla="*/ 51 w 223"/>
                    <a:gd name="T79" fmla="*/ 397 h 399"/>
                    <a:gd name="T80" fmla="*/ 49 w 223"/>
                    <a:gd name="T81" fmla="*/ 370 h 399"/>
                    <a:gd name="T82" fmla="*/ 77 w 223"/>
                    <a:gd name="T83" fmla="*/ 340 h 399"/>
                    <a:gd name="T84" fmla="*/ 74 w 223"/>
                    <a:gd name="T85" fmla="*/ 324 h 399"/>
                    <a:gd name="T86" fmla="*/ 88 w 223"/>
                    <a:gd name="T87" fmla="*/ 286 h 399"/>
                    <a:gd name="T88" fmla="*/ 99 w 223"/>
                    <a:gd name="T89" fmla="*/ 258 h 399"/>
                    <a:gd name="T90" fmla="*/ 93 w 223"/>
                    <a:gd name="T91" fmla="*/ 234 h 399"/>
                    <a:gd name="T92" fmla="*/ 123 w 223"/>
                    <a:gd name="T93" fmla="*/ 232 h 399"/>
                    <a:gd name="T94" fmla="*/ 124 w 223"/>
                    <a:gd name="T95" fmla="*/ 210 h 399"/>
                    <a:gd name="T96" fmla="*/ 185 w 223"/>
                    <a:gd name="T97" fmla="*/ 187 h 399"/>
                    <a:gd name="T98" fmla="*/ 182 w 223"/>
                    <a:gd name="T99" fmla="*/ 165 h 399"/>
                    <a:gd name="T100" fmla="*/ 172 w 223"/>
                    <a:gd name="T101" fmla="*/ 148 h 399"/>
                    <a:gd name="T102" fmla="*/ 174 w 223"/>
                    <a:gd name="T103" fmla="*/ 112 h 399"/>
                    <a:gd name="T104" fmla="*/ 177 w 223"/>
                    <a:gd name="T105" fmla="*/ 101 h 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23" h="399">
                      <a:moveTo>
                        <a:pt x="177" y="101"/>
                      </a:moveTo>
                      <a:cubicBezTo>
                        <a:pt x="179" y="98"/>
                        <a:pt x="179" y="98"/>
                        <a:pt x="179" y="98"/>
                      </a:cubicBezTo>
                      <a:cubicBezTo>
                        <a:pt x="180" y="98"/>
                        <a:pt x="180" y="97"/>
                        <a:pt x="180" y="97"/>
                      </a:cubicBezTo>
                      <a:cubicBezTo>
                        <a:pt x="181" y="97"/>
                        <a:pt x="181" y="97"/>
                        <a:pt x="181" y="97"/>
                      </a:cubicBezTo>
                      <a:cubicBezTo>
                        <a:pt x="181" y="97"/>
                        <a:pt x="181" y="97"/>
                        <a:pt x="181" y="97"/>
                      </a:cubicBezTo>
                      <a:cubicBezTo>
                        <a:pt x="181" y="96"/>
                        <a:pt x="182" y="96"/>
                        <a:pt x="182" y="95"/>
                      </a:cubicBezTo>
                      <a:cubicBezTo>
                        <a:pt x="185" y="92"/>
                        <a:pt x="188" y="89"/>
                        <a:pt x="190" y="86"/>
                      </a:cubicBezTo>
                      <a:cubicBezTo>
                        <a:pt x="194" y="79"/>
                        <a:pt x="202" y="71"/>
                        <a:pt x="208" y="67"/>
                      </a:cubicBezTo>
                      <a:cubicBezTo>
                        <a:pt x="208" y="66"/>
                        <a:pt x="209" y="65"/>
                        <a:pt x="210" y="65"/>
                      </a:cubicBezTo>
                      <a:cubicBezTo>
                        <a:pt x="212" y="64"/>
                        <a:pt x="214" y="63"/>
                        <a:pt x="216" y="62"/>
                      </a:cubicBezTo>
                      <a:cubicBezTo>
                        <a:pt x="218" y="61"/>
                        <a:pt x="222" y="59"/>
                        <a:pt x="223" y="58"/>
                      </a:cubicBezTo>
                      <a:cubicBezTo>
                        <a:pt x="223" y="57"/>
                        <a:pt x="223" y="46"/>
                        <a:pt x="221" y="44"/>
                      </a:cubicBezTo>
                      <a:cubicBezTo>
                        <a:pt x="221" y="44"/>
                        <a:pt x="220" y="43"/>
                        <a:pt x="218" y="43"/>
                      </a:cubicBezTo>
                      <a:cubicBezTo>
                        <a:pt x="218" y="43"/>
                        <a:pt x="218" y="43"/>
                        <a:pt x="217" y="43"/>
                      </a:cubicBezTo>
                      <a:cubicBezTo>
                        <a:pt x="217" y="43"/>
                        <a:pt x="217" y="43"/>
                        <a:pt x="217" y="43"/>
                      </a:cubicBezTo>
                      <a:cubicBezTo>
                        <a:pt x="217" y="44"/>
                        <a:pt x="217" y="44"/>
                        <a:pt x="217" y="44"/>
                      </a:cubicBezTo>
                      <a:cubicBezTo>
                        <a:pt x="217" y="44"/>
                        <a:pt x="217" y="44"/>
                        <a:pt x="217" y="45"/>
                      </a:cubicBezTo>
                      <a:cubicBezTo>
                        <a:pt x="217" y="45"/>
                        <a:pt x="217" y="46"/>
                        <a:pt x="217" y="46"/>
                      </a:cubicBezTo>
                      <a:cubicBezTo>
                        <a:pt x="217" y="46"/>
                        <a:pt x="217" y="47"/>
                        <a:pt x="217" y="47"/>
                      </a:cubicBezTo>
                      <a:cubicBezTo>
                        <a:pt x="217" y="47"/>
                        <a:pt x="217" y="48"/>
                        <a:pt x="217" y="48"/>
                      </a:cubicBezTo>
                      <a:cubicBezTo>
                        <a:pt x="217" y="49"/>
                        <a:pt x="217" y="49"/>
                        <a:pt x="217" y="49"/>
                      </a:cubicBezTo>
                      <a:cubicBezTo>
                        <a:pt x="217" y="50"/>
                        <a:pt x="216" y="50"/>
                        <a:pt x="216" y="51"/>
                      </a:cubicBezTo>
                      <a:cubicBezTo>
                        <a:pt x="216" y="51"/>
                        <a:pt x="216" y="51"/>
                        <a:pt x="216" y="52"/>
                      </a:cubicBezTo>
                      <a:cubicBezTo>
                        <a:pt x="216" y="52"/>
                        <a:pt x="216" y="52"/>
                        <a:pt x="216" y="53"/>
                      </a:cubicBezTo>
                      <a:cubicBezTo>
                        <a:pt x="216" y="53"/>
                        <a:pt x="216" y="54"/>
                        <a:pt x="215" y="54"/>
                      </a:cubicBezTo>
                      <a:cubicBezTo>
                        <a:pt x="215" y="54"/>
                        <a:pt x="215" y="55"/>
                        <a:pt x="215" y="55"/>
                      </a:cubicBezTo>
                      <a:cubicBezTo>
                        <a:pt x="215" y="56"/>
                        <a:pt x="215" y="56"/>
                        <a:pt x="215" y="56"/>
                      </a:cubicBezTo>
                      <a:cubicBezTo>
                        <a:pt x="214" y="57"/>
                        <a:pt x="214" y="57"/>
                        <a:pt x="214" y="57"/>
                      </a:cubicBezTo>
                      <a:cubicBezTo>
                        <a:pt x="214" y="58"/>
                        <a:pt x="214" y="58"/>
                        <a:pt x="214" y="58"/>
                      </a:cubicBezTo>
                      <a:cubicBezTo>
                        <a:pt x="213" y="58"/>
                        <a:pt x="213" y="59"/>
                        <a:pt x="213" y="59"/>
                      </a:cubicBezTo>
                      <a:cubicBezTo>
                        <a:pt x="213" y="59"/>
                        <a:pt x="213" y="59"/>
                        <a:pt x="213" y="59"/>
                      </a:cubicBezTo>
                      <a:cubicBezTo>
                        <a:pt x="212" y="61"/>
                        <a:pt x="211" y="61"/>
                        <a:pt x="209" y="61"/>
                      </a:cubicBezTo>
                      <a:cubicBezTo>
                        <a:pt x="209" y="61"/>
                        <a:pt x="209" y="61"/>
                        <a:pt x="209" y="61"/>
                      </a:cubicBezTo>
                      <a:cubicBezTo>
                        <a:pt x="209" y="61"/>
                        <a:pt x="209" y="61"/>
                        <a:pt x="209" y="61"/>
                      </a:cubicBezTo>
                      <a:cubicBezTo>
                        <a:pt x="209" y="61"/>
                        <a:pt x="209" y="61"/>
                        <a:pt x="209" y="61"/>
                      </a:cubicBezTo>
                      <a:cubicBezTo>
                        <a:pt x="208" y="61"/>
                        <a:pt x="207" y="62"/>
                        <a:pt x="206" y="63"/>
                      </a:cubicBezTo>
                      <a:cubicBezTo>
                        <a:pt x="204" y="65"/>
                        <a:pt x="202" y="66"/>
                        <a:pt x="200" y="66"/>
                      </a:cubicBezTo>
                      <a:cubicBezTo>
                        <a:pt x="200" y="66"/>
                        <a:pt x="200" y="66"/>
                        <a:pt x="200" y="66"/>
                      </a:cubicBezTo>
                      <a:cubicBezTo>
                        <a:pt x="199" y="66"/>
                        <a:pt x="198" y="66"/>
                        <a:pt x="198" y="66"/>
                      </a:cubicBezTo>
                      <a:cubicBezTo>
                        <a:pt x="196" y="67"/>
                        <a:pt x="194" y="68"/>
                        <a:pt x="193" y="68"/>
                      </a:cubicBezTo>
                      <a:cubicBezTo>
                        <a:pt x="192" y="68"/>
                        <a:pt x="191" y="68"/>
                        <a:pt x="191" y="68"/>
                      </a:cubicBezTo>
                      <a:cubicBezTo>
                        <a:pt x="190" y="68"/>
                        <a:pt x="190" y="68"/>
                        <a:pt x="190" y="67"/>
                      </a:cubicBezTo>
                      <a:cubicBezTo>
                        <a:pt x="189" y="67"/>
                        <a:pt x="187" y="67"/>
                        <a:pt x="185" y="67"/>
                      </a:cubicBezTo>
                      <a:cubicBezTo>
                        <a:pt x="182" y="67"/>
                        <a:pt x="180" y="67"/>
                        <a:pt x="179" y="66"/>
                      </a:cubicBezTo>
                      <a:cubicBezTo>
                        <a:pt x="179" y="66"/>
                        <a:pt x="178" y="66"/>
                        <a:pt x="178" y="66"/>
                      </a:cubicBezTo>
                      <a:cubicBezTo>
                        <a:pt x="177" y="66"/>
                        <a:pt x="175" y="66"/>
                        <a:pt x="174" y="66"/>
                      </a:cubicBezTo>
                      <a:cubicBezTo>
                        <a:pt x="172" y="65"/>
                        <a:pt x="169" y="65"/>
                        <a:pt x="168" y="64"/>
                      </a:cubicBezTo>
                      <a:cubicBezTo>
                        <a:pt x="168" y="64"/>
                        <a:pt x="167" y="63"/>
                        <a:pt x="167" y="62"/>
                      </a:cubicBezTo>
                      <a:cubicBezTo>
                        <a:pt x="167" y="60"/>
                        <a:pt x="169" y="60"/>
                        <a:pt x="169" y="59"/>
                      </a:cubicBezTo>
                      <a:cubicBezTo>
                        <a:pt x="170" y="58"/>
                        <a:pt x="171" y="58"/>
                        <a:pt x="171" y="55"/>
                      </a:cubicBezTo>
                      <a:cubicBezTo>
                        <a:pt x="171" y="51"/>
                        <a:pt x="175" y="47"/>
                        <a:pt x="177" y="44"/>
                      </a:cubicBezTo>
                      <a:cubicBezTo>
                        <a:pt x="178" y="42"/>
                        <a:pt x="179" y="41"/>
                        <a:pt x="180" y="40"/>
                      </a:cubicBezTo>
                      <a:cubicBezTo>
                        <a:pt x="179" y="39"/>
                        <a:pt x="174" y="38"/>
                        <a:pt x="171" y="37"/>
                      </a:cubicBezTo>
                      <a:cubicBezTo>
                        <a:pt x="165" y="34"/>
                        <a:pt x="161" y="32"/>
                        <a:pt x="159" y="30"/>
                      </a:cubicBezTo>
                      <a:cubicBezTo>
                        <a:pt x="159" y="29"/>
                        <a:pt x="158" y="28"/>
                        <a:pt x="157" y="28"/>
                      </a:cubicBezTo>
                      <a:cubicBezTo>
                        <a:pt x="155" y="26"/>
                        <a:pt x="152" y="25"/>
                        <a:pt x="148" y="25"/>
                      </a:cubicBezTo>
                      <a:cubicBezTo>
                        <a:pt x="145" y="24"/>
                        <a:pt x="143" y="23"/>
                        <a:pt x="141" y="22"/>
                      </a:cubicBezTo>
                      <a:cubicBezTo>
                        <a:pt x="140" y="21"/>
                        <a:pt x="140" y="21"/>
                        <a:pt x="139" y="20"/>
                      </a:cubicBezTo>
                      <a:cubicBezTo>
                        <a:pt x="138" y="19"/>
                        <a:pt x="137" y="18"/>
                        <a:pt x="135" y="17"/>
                      </a:cubicBezTo>
                      <a:cubicBezTo>
                        <a:pt x="134" y="16"/>
                        <a:pt x="133" y="16"/>
                        <a:pt x="133" y="15"/>
                      </a:cubicBezTo>
                      <a:cubicBezTo>
                        <a:pt x="132" y="15"/>
                        <a:pt x="132" y="15"/>
                        <a:pt x="132" y="14"/>
                      </a:cubicBezTo>
                      <a:cubicBezTo>
                        <a:pt x="131" y="14"/>
                        <a:pt x="131" y="14"/>
                        <a:pt x="130" y="13"/>
                      </a:cubicBezTo>
                      <a:cubicBezTo>
                        <a:pt x="130" y="13"/>
                        <a:pt x="130" y="13"/>
                        <a:pt x="129" y="12"/>
                      </a:cubicBezTo>
                      <a:cubicBezTo>
                        <a:pt x="129" y="12"/>
                        <a:pt x="129" y="12"/>
                        <a:pt x="128" y="11"/>
                      </a:cubicBezTo>
                      <a:cubicBezTo>
                        <a:pt x="128" y="11"/>
                        <a:pt x="127" y="11"/>
                        <a:pt x="127" y="10"/>
                      </a:cubicBezTo>
                      <a:cubicBezTo>
                        <a:pt x="127" y="10"/>
                        <a:pt x="126" y="9"/>
                        <a:pt x="126" y="9"/>
                      </a:cubicBezTo>
                      <a:cubicBezTo>
                        <a:pt x="126" y="9"/>
                        <a:pt x="125" y="8"/>
                        <a:pt x="125" y="8"/>
                      </a:cubicBezTo>
                      <a:cubicBezTo>
                        <a:pt x="124" y="7"/>
                        <a:pt x="124" y="7"/>
                        <a:pt x="124" y="7"/>
                      </a:cubicBezTo>
                      <a:cubicBezTo>
                        <a:pt x="123" y="6"/>
                        <a:pt x="123" y="6"/>
                        <a:pt x="123" y="6"/>
                      </a:cubicBezTo>
                      <a:cubicBezTo>
                        <a:pt x="122" y="5"/>
                        <a:pt x="122" y="5"/>
                        <a:pt x="122" y="4"/>
                      </a:cubicBezTo>
                      <a:cubicBezTo>
                        <a:pt x="121" y="4"/>
                        <a:pt x="121" y="4"/>
                        <a:pt x="121" y="3"/>
                      </a:cubicBezTo>
                      <a:cubicBezTo>
                        <a:pt x="121" y="3"/>
                        <a:pt x="120" y="3"/>
                        <a:pt x="120" y="2"/>
                      </a:cubicBezTo>
                      <a:cubicBezTo>
                        <a:pt x="120" y="2"/>
                        <a:pt x="120" y="2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8" y="1"/>
                      </a:cubicBezTo>
                      <a:cubicBezTo>
                        <a:pt x="116" y="0"/>
                        <a:pt x="114" y="0"/>
                        <a:pt x="112" y="0"/>
                      </a:cubicBezTo>
                      <a:cubicBezTo>
                        <a:pt x="111" y="0"/>
                        <a:pt x="111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1"/>
                        <a:pt x="110" y="1"/>
                        <a:pt x="110" y="2"/>
                      </a:cubicBezTo>
                      <a:cubicBezTo>
                        <a:pt x="109" y="2"/>
                        <a:pt x="109" y="3"/>
                        <a:pt x="109" y="3"/>
                      </a:cubicBezTo>
                      <a:cubicBezTo>
                        <a:pt x="108" y="6"/>
                        <a:pt x="106" y="9"/>
                        <a:pt x="104" y="9"/>
                      </a:cubicBezTo>
                      <a:cubicBezTo>
                        <a:pt x="103" y="9"/>
                        <a:pt x="102" y="8"/>
                        <a:pt x="101" y="6"/>
                      </a:cubicBezTo>
                      <a:cubicBezTo>
                        <a:pt x="99" y="4"/>
                        <a:pt x="96" y="3"/>
                        <a:pt x="91" y="2"/>
                      </a:cubicBezTo>
                      <a:cubicBezTo>
                        <a:pt x="89" y="2"/>
                        <a:pt x="89" y="2"/>
                        <a:pt x="89" y="2"/>
                      </a:cubicBezTo>
                      <a:cubicBezTo>
                        <a:pt x="87" y="2"/>
                        <a:pt x="86" y="1"/>
                        <a:pt x="85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4" y="0"/>
                        <a:pt x="83" y="0"/>
                        <a:pt x="81" y="2"/>
                      </a:cubicBezTo>
                      <a:cubicBezTo>
                        <a:pt x="80" y="3"/>
                        <a:pt x="80" y="3"/>
                        <a:pt x="79" y="4"/>
                      </a:cubicBezTo>
                      <a:cubicBezTo>
                        <a:pt x="79" y="4"/>
                        <a:pt x="78" y="5"/>
                        <a:pt x="77" y="5"/>
                      </a:cubicBezTo>
                      <a:cubicBezTo>
                        <a:pt x="77" y="5"/>
                        <a:pt x="77" y="5"/>
                        <a:pt x="77" y="5"/>
                      </a:cubicBezTo>
                      <a:cubicBezTo>
                        <a:pt x="76" y="7"/>
                        <a:pt x="74" y="8"/>
                        <a:pt x="73" y="9"/>
                      </a:cubicBezTo>
                      <a:cubicBezTo>
                        <a:pt x="73" y="9"/>
                        <a:pt x="73" y="9"/>
                        <a:pt x="73" y="9"/>
                      </a:cubicBezTo>
                      <a:cubicBezTo>
                        <a:pt x="73" y="9"/>
                        <a:pt x="73" y="9"/>
                        <a:pt x="73" y="10"/>
                      </a:cubicBezTo>
                      <a:cubicBezTo>
                        <a:pt x="73" y="10"/>
                        <a:pt x="73" y="10"/>
                        <a:pt x="73" y="11"/>
                      </a:cubicBezTo>
                      <a:cubicBezTo>
                        <a:pt x="73" y="11"/>
                        <a:pt x="73" y="11"/>
                        <a:pt x="73" y="12"/>
                      </a:cubicBezTo>
                      <a:cubicBezTo>
                        <a:pt x="73" y="12"/>
                        <a:pt x="73" y="12"/>
                        <a:pt x="73" y="13"/>
                      </a:cubicBezTo>
                      <a:cubicBezTo>
                        <a:pt x="73" y="13"/>
                        <a:pt x="73" y="13"/>
                        <a:pt x="73" y="14"/>
                      </a:cubicBezTo>
                      <a:cubicBezTo>
                        <a:pt x="72" y="14"/>
                        <a:pt x="72" y="14"/>
                        <a:pt x="72" y="15"/>
                      </a:cubicBezTo>
                      <a:cubicBezTo>
                        <a:pt x="72" y="15"/>
                        <a:pt x="72" y="15"/>
                        <a:pt x="72" y="15"/>
                      </a:cubicBezTo>
                      <a:cubicBezTo>
                        <a:pt x="72" y="16"/>
                        <a:pt x="72" y="16"/>
                        <a:pt x="72" y="17"/>
                      </a:cubicBezTo>
                      <a:cubicBezTo>
                        <a:pt x="72" y="17"/>
                        <a:pt x="72" y="17"/>
                        <a:pt x="72" y="17"/>
                      </a:cubicBezTo>
                      <a:cubicBezTo>
                        <a:pt x="72" y="18"/>
                        <a:pt x="72" y="18"/>
                        <a:pt x="72" y="18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1" y="19"/>
                        <a:pt x="71" y="20"/>
                        <a:pt x="71" y="20"/>
                      </a:cubicBezTo>
                      <a:cubicBezTo>
                        <a:pt x="71" y="20"/>
                        <a:pt x="71" y="20"/>
                        <a:pt x="71" y="20"/>
                      </a:cubicBezTo>
                      <a:cubicBezTo>
                        <a:pt x="71" y="21"/>
                        <a:pt x="71" y="21"/>
                        <a:pt x="71" y="22"/>
                      </a:cubicBezTo>
                      <a:cubicBezTo>
                        <a:pt x="70" y="23"/>
                        <a:pt x="68" y="24"/>
                        <a:pt x="64" y="27"/>
                      </a:cubicBezTo>
                      <a:cubicBezTo>
                        <a:pt x="62" y="28"/>
                        <a:pt x="58" y="30"/>
                        <a:pt x="58" y="31"/>
                      </a:cubicBezTo>
                      <a:cubicBezTo>
                        <a:pt x="58" y="32"/>
                        <a:pt x="58" y="33"/>
                        <a:pt x="58" y="34"/>
                      </a:cubicBezTo>
                      <a:cubicBezTo>
                        <a:pt x="58" y="36"/>
                        <a:pt x="59" y="38"/>
                        <a:pt x="57" y="40"/>
                      </a:cubicBezTo>
                      <a:cubicBezTo>
                        <a:pt x="57" y="41"/>
                        <a:pt x="58" y="42"/>
                        <a:pt x="58" y="43"/>
                      </a:cubicBezTo>
                      <a:cubicBezTo>
                        <a:pt x="58" y="44"/>
                        <a:pt x="59" y="45"/>
                        <a:pt x="59" y="46"/>
                      </a:cubicBezTo>
                      <a:cubicBezTo>
                        <a:pt x="60" y="48"/>
                        <a:pt x="60" y="51"/>
                        <a:pt x="57" y="53"/>
                      </a:cubicBezTo>
                      <a:cubicBezTo>
                        <a:pt x="57" y="53"/>
                        <a:pt x="58" y="54"/>
                        <a:pt x="58" y="54"/>
                      </a:cubicBezTo>
                      <a:cubicBezTo>
                        <a:pt x="59" y="55"/>
                        <a:pt x="60" y="58"/>
                        <a:pt x="58" y="60"/>
                      </a:cubicBezTo>
                      <a:cubicBezTo>
                        <a:pt x="57" y="61"/>
                        <a:pt x="56" y="62"/>
                        <a:pt x="55" y="62"/>
                      </a:cubicBezTo>
                      <a:cubicBezTo>
                        <a:pt x="54" y="63"/>
                        <a:pt x="52" y="63"/>
                        <a:pt x="52" y="64"/>
                      </a:cubicBezTo>
                      <a:cubicBezTo>
                        <a:pt x="52" y="67"/>
                        <a:pt x="51" y="73"/>
                        <a:pt x="47" y="75"/>
                      </a:cubicBezTo>
                      <a:cubicBezTo>
                        <a:pt x="45" y="76"/>
                        <a:pt x="43" y="80"/>
                        <a:pt x="43" y="84"/>
                      </a:cubicBezTo>
                      <a:cubicBezTo>
                        <a:pt x="43" y="86"/>
                        <a:pt x="41" y="87"/>
                        <a:pt x="40" y="88"/>
                      </a:cubicBezTo>
                      <a:cubicBezTo>
                        <a:pt x="40" y="88"/>
                        <a:pt x="40" y="88"/>
                        <a:pt x="40" y="88"/>
                      </a:cubicBezTo>
                      <a:cubicBezTo>
                        <a:pt x="40" y="88"/>
                        <a:pt x="40" y="88"/>
                        <a:pt x="40" y="89"/>
                      </a:cubicBezTo>
                      <a:cubicBezTo>
                        <a:pt x="42" y="93"/>
                        <a:pt x="43" y="98"/>
                        <a:pt x="42" y="101"/>
                      </a:cubicBezTo>
                      <a:cubicBezTo>
                        <a:pt x="41" y="102"/>
                        <a:pt x="40" y="103"/>
                        <a:pt x="39" y="103"/>
                      </a:cubicBezTo>
                      <a:cubicBezTo>
                        <a:pt x="38" y="103"/>
                        <a:pt x="37" y="106"/>
                        <a:pt x="37" y="107"/>
                      </a:cubicBezTo>
                      <a:cubicBezTo>
                        <a:pt x="37" y="109"/>
                        <a:pt x="36" y="111"/>
                        <a:pt x="34" y="112"/>
                      </a:cubicBezTo>
                      <a:cubicBezTo>
                        <a:pt x="34" y="113"/>
                        <a:pt x="33" y="118"/>
                        <a:pt x="35" y="121"/>
                      </a:cubicBezTo>
                      <a:cubicBezTo>
                        <a:pt x="39" y="126"/>
                        <a:pt x="39" y="130"/>
                        <a:pt x="39" y="133"/>
                      </a:cubicBezTo>
                      <a:cubicBezTo>
                        <a:pt x="39" y="134"/>
                        <a:pt x="40" y="135"/>
                        <a:pt x="41" y="136"/>
                      </a:cubicBezTo>
                      <a:cubicBezTo>
                        <a:pt x="42" y="138"/>
                        <a:pt x="43" y="141"/>
                        <a:pt x="42" y="144"/>
                      </a:cubicBezTo>
                      <a:cubicBezTo>
                        <a:pt x="42" y="145"/>
                        <a:pt x="41" y="146"/>
                        <a:pt x="41" y="148"/>
                      </a:cubicBezTo>
                      <a:cubicBezTo>
                        <a:pt x="41" y="150"/>
                        <a:pt x="40" y="153"/>
                        <a:pt x="38" y="154"/>
                      </a:cubicBezTo>
                      <a:cubicBezTo>
                        <a:pt x="38" y="154"/>
                        <a:pt x="38" y="156"/>
                        <a:pt x="38" y="157"/>
                      </a:cubicBezTo>
                      <a:cubicBezTo>
                        <a:pt x="37" y="159"/>
                        <a:pt x="37" y="161"/>
                        <a:pt x="35" y="162"/>
                      </a:cubicBezTo>
                      <a:cubicBezTo>
                        <a:pt x="35" y="163"/>
                        <a:pt x="35" y="166"/>
                        <a:pt x="35" y="168"/>
                      </a:cubicBezTo>
                      <a:cubicBezTo>
                        <a:pt x="36" y="171"/>
                        <a:pt x="37" y="175"/>
                        <a:pt x="35" y="176"/>
                      </a:cubicBezTo>
                      <a:cubicBezTo>
                        <a:pt x="34" y="177"/>
                        <a:pt x="34" y="177"/>
                        <a:pt x="33" y="178"/>
                      </a:cubicBezTo>
                      <a:cubicBezTo>
                        <a:pt x="30" y="180"/>
                        <a:pt x="27" y="181"/>
                        <a:pt x="27" y="186"/>
                      </a:cubicBezTo>
                      <a:cubicBezTo>
                        <a:pt x="27" y="189"/>
                        <a:pt x="27" y="192"/>
                        <a:pt x="28" y="194"/>
                      </a:cubicBezTo>
                      <a:cubicBezTo>
                        <a:pt x="28" y="197"/>
                        <a:pt x="28" y="199"/>
                        <a:pt x="27" y="201"/>
                      </a:cubicBezTo>
                      <a:cubicBezTo>
                        <a:pt x="27" y="201"/>
                        <a:pt x="28" y="202"/>
                        <a:pt x="28" y="202"/>
                      </a:cubicBezTo>
                      <a:cubicBezTo>
                        <a:pt x="29" y="203"/>
                        <a:pt x="31" y="204"/>
                        <a:pt x="30" y="208"/>
                      </a:cubicBezTo>
                      <a:cubicBezTo>
                        <a:pt x="30" y="212"/>
                        <a:pt x="26" y="212"/>
                        <a:pt x="25" y="212"/>
                      </a:cubicBezTo>
                      <a:cubicBezTo>
                        <a:pt x="24" y="212"/>
                        <a:pt x="24" y="212"/>
                        <a:pt x="24" y="212"/>
                      </a:cubicBezTo>
                      <a:cubicBezTo>
                        <a:pt x="24" y="213"/>
                        <a:pt x="24" y="214"/>
                        <a:pt x="24" y="215"/>
                      </a:cubicBezTo>
                      <a:cubicBezTo>
                        <a:pt x="24" y="218"/>
                        <a:pt x="25" y="222"/>
                        <a:pt x="21" y="222"/>
                      </a:cubicBezTo>
                      <a:cubicBezTo>
                        <a:pt x="20" y="222"/>
                        <a:pt x="20" y="226"/>
                        <a:pt x="20" y="227"/>
                      </a:cubicBezTo>
                      <a:cubicBezTo>
                        <a:pt x="20" y="231"/>
                        <a:pt x="19" y="233"/>
                        <a:pt x="18" y="234"/>
                      </a:cubicBezTo>
                      <a:cubicBezTo>
                        <a:pt x="17" y="235"/>
                        <a:pt x="17" y="235"/>
                        <a:pt x="17" y="235"/>
                      </a:cubicBezTo>
                      <a:cubicBezTo>
                        <a:pt x="17" y="236"/>
                        <a:pt x="17" y="237"/>
                        <a:pt x="18" y="238"/>
                      </a:cubicBezTo>
                      <a:cubicBezTo>
                        <a:pt x="19" y="240"/>
                        <a:pt x="19" y="241"/>
                        <a:pt x="19" y="243"/>
                      </a:cubicBezTo>
                      <a:cubicBezTo>
                        <a:pt x="19" y="244"/>
                        <a:pt x="20" y="245"/>
                        <a:pt x="20" y="246"/>
                      </a:cubicBezTo>
                      <a:cubicBezTo>
                        <a:pt x="20" y="251"/>
                        <a:pt x="21" y="256"/>
                        <a:pt x="17" y="257"/>
                      </a:cubicBezTo>
                      <a:cubicBezTo>
                        <a:pt x="16" y="258"/>
                        <a:pt x="16" y="264"/>
                        <a:pt x="16" y="265"/>
                      </a:cubicBezTo>
                      <a:cubicBezTo>
                        <a:pt x="19" y="267"/>
                        <a:pt x="19" y="271"/>
                        <a:pt x="18" y="274"/>
                      </a:cubicBezTo>
                      <a:cubicBezTo>
                        <a:pt x="18" y="274"/>
                        <a:pt x="18" y="274"/>
                        <a:pt x="19" y="274"/>
                      </a:cubicBezTo>
                      <a:cubicBezTo>
                        <a:pt x="20" y="276"/>
                        <a:pt x="22" y="278"/>
                        <a:pt x="19" y="282"/>
                      </a:cubicBezTo>
                      <a:cubicBezTo>
                        <a:pt x="18" y="282"/>
                        <a:pt x="18" y="283"/>
                        <a:pt x="18" y="283"/>
                      </a:cubicBezTo>
                      <a:cubicBezTo>
                        <a:pt x="19" y="284"/>
                        <a:pt x="20" y="284"/>
                        <a:pt x="21" y="284"/>
                      </a:cubicBezTo>
                      <a:cubicBezTo>
                        <a:pt x="24" y="283"/>
                        <a:pt x="27" y="286"/>
                        <a:pt x="27" y="289"/>
                      </a:cubicBezTo>
                      <a:cubicBezTo>
                        <a:pt x="27" y="290"/>
                        <a:pt x="26" y="291"/>
                        <a:pt x="26" y="292"/>
                      </a:cubicBezTo>
                      <a:cubicBezTo>
                        <a:pt x="25" y="292"/>
                        <a:pt x="24" y="293"/>
                        <a:pt x="23" y="293"/>
                      </a:cubicBezTo>
                      <a:cubicBezTo>
                        <a:pt x="22" y="293"/>
                        <a:pt x="22" y="293"/>
                        <a:pt x="21" y="293"/>
                      </a:cubicBezTo>
                      <a:cubicBezTo>
                        <a:pt x="24" y="295"/>
                        <a:pt x="25" y="297"/>
                        <a:pt x="24" y="299"/>
                      </a:cubicBezTo>
                      <a:cubicBezTo>
                        <a:pt x="24" y="300"/>
                        <a:pt x="23" y="302"/>
                        <a:pt x="21" y="303"/>
                      </a:cubicBezTo>
                      <a:cubicBezTo>
                        <a:pt x="20" y="303"/>
                        <a:pt x="20" y="303"/>
                        <a:pt x="20" y="305"/>
                      </a:cubicBezTo>
                      <a:cubicBezTo>
                        <a:pt x="20" y="306"/>
                        <a:pt x="21" y="308"/>
                        <a:pt x="20" y="310"/>
                      </a:cubicBezTo>
                      <a:cubicBezTo>
                        <a:pt x="20" y="311"/>
                        <a:pt x="20" y="313"/>
                        <a:pt x="21" y="314"/>
                      </a:cubicBezTo>
                      <a:cubicBezTo>
                        <a:pt x="21" y="315"/>
                        <a:pt x="22" y="317"/>
                        <a:pt x="21" y="319"/>
                      </a:cubicBezTo>
                      <a:cubicBezTo>
                        <a:pt x="21" y="319"/>
                        <a:pt x="20" y="320"/>
                        <a:pt x="19" y="320"/>
                      </a:cubicBezTo>
                      <a:cubicBezTo>
                        <a:pt x="19" y="320"/>
                        <a:pt x="19" y="321"/>
                        <a:pt x="19" y="322"/>
                      </a:cubicBezTo>
                      <a:cubicBezTo>
                        <a:pt x="19" y="324"/>
                        <a:pt x="19" y="328"/>
                        <a:pt x="15" y="328"/>
                      </a:cubicBezTo>
                      <a:cubicBezTo>
                        <a:pt x="14" y="328"/>
                        <a:pt x="14" y="328"/>
                        <a:pt x="14" y="330"/>
                      </a:cubicBezTo>
                      <a:cubicBezTo>
                        <a:pt x="13" y="332"/>
                        <a:pt x="13" y="334"/>
                        <a:pt x="11" y="335"/>
                      </a:cubicBezTo>
                      <a:cubicBezTo>
                        <a:pt x="11" y="335"/>
                        <a:pt x="12" y="336"/>
                        <a:pt x="12" y="337"/>
                      </a:cubicBezTo>
                      <a:cubicBezTo>
                        <a:pt x="13" y="338"/>
                        <a:pt x="15" y="342"/>
                        <a:pt x="11" y="344"/>
                      </a:cubicBezTo>
                      <a:cubicBezTo>
                        <a:pt x="10" y="345"/>
                        <a:pt x="10" y="346"/>
                        <a:pt x="10" y="347"/>
                      </a:cubicBezTo>
                      <a:cubicBezTo>
                        <a:pt x="10" y="349"/>
                        <a:pt x="9" y="352"/>
                        <a:pt x="6" y="352"/>
                      </a:cubicBezTo>
                      <a:cubicBezTo>
                        <a:pt x="3" y="352"/>
                        <a:pt x="2" y="356"/>
                        <a:pt x="1" y="358"/>
                      </a:cubicBezTo>
                      <a:cubicBezTo>
                        <a:pt x="1" y="359"/>
                        <a:pt x="1" y="359"/>
                        <a:pt x="1" y="360"/>
                      </a:cubicBezTo>
                      <a:cubicBezTo>
                        <a:pt x="0" y="363"/>
                        <a:pt x="0" y="365"/>
                        <a:pt x="1" y="367"/>
                      </a:cubicBezTo>
                      <a:cubicBezTo>
                        <a:pt x="4" y="369"/>
                        <a:pt x="3" y="372"/>
                        <a:pt x="3" y="373"/>
                      </a:cubicBezTo>
                      <a:cubicBezTo>
                        <a:pt x="3" y="373"/>
                        <a:pt x="3" y="374"/>
                        <a:pt x="3" y="374"/>
                      </a:cubicBezTo>
                      <a:cubicBezTo>
                        <a:pt x="3" y="374"/>
                        <a:pt x="5" y="374"/>
                        <a:pt x="7" y="374"/>
                      </a:cubicBezTo>
                      <a:cubicBezTo>
                        <a:pt x="10" y="374"/>
                        <a:pt x="13" y="374"/>
                        <a:pt x="14" y="376"/>
                      </a:cubicBezTo>
                      <a:cubicBezTo>
                        <a:pt x="14" y="377"/>
                        <a:pt x="15" y="378"/>
                        <a:pt x="14" y="380"/>
                      </a:cubicBezTo>
                      <a:cubicBezTo>
                        <a:pt x="13" y="383"/>
                        <a:pt x="13" y="388"/>
                        <a:pt x="14" y="390"/>
                      </a:cubicBezTo>
                      <a:cubicBezTo>
                        <a:pt x="15" y="390"/>
                        <a:pt x="16" y="392"/>
                        <a:pt x="17" y="393"/>
                      </a:cubicBezTo>
                      <a:cubicBezTo>
                        <a:pt x="17" y="393"/>
                        <a:pt x="18" y="395"/>
                        <a:pt x="18" y="395"/>
                      </a:cubicBezTo>
                      <a:cubicBezTo>
                        <a:pt x="18" y="395"/>
                        <a:pt x="18" y="395"/>
                        <a:pt x="19" y="395"/>
                      </a:cubicBezTo>
                      <a:cubicBezTo>
                        <a:pt x="21" y="394"/>
                        <a:pt x="27" y="394"/>
                        <a:pt x="32" y="394"/>
                      </a:cubicBezTo>
                      <a:cubicBezTo>
                        <a:pt x="35" y="394"/>
                        <a:pt x="37" y="394"/>
                        <a:pt x="39" y="394"/>
                      </a:cubicBezTo>
                      <a:cubicBezTo>
                        <a:pt x="40" y="395"/>
                        <a:pt x="41" y="395"/>
                        <a:pt x="42" y="395"/>
                      </a:cubicBezTo>
                      <a:cubicBezTo>
                        <a:pt x="42" y="396"/>
                        <a:pt x="42" y="396"/>
                        <a:pt x="42" y="396"/>
                      </a:cubicBezTo>
                      <a:cubicBezTo>
                        <a:pt x="43" y="396"/>
                        <a:pt x="44" y="397"/>
                        <a:pt x="45" y="397"/>
                      </a:cubicBezTo>
                      <a:cubicBezTo>
                        <a:pt x="45" y="397"/>
                        <a:pt x="45" y="397"/>
                        <a:pt x="45" y="398"/>
                      </a:cubicBezTo>
                      <a:cubicBezTo>
                        <a:pt x="45" y="398"/>
                        <a:pt x="46" y="397"/>
                        <a:pt x="46" y="397"/>
                      </a:cubicBezTo>
                      <a:cubicBezTo>
                        <a:pt x="48" y="397"/>
                        <a:pt x="50" y="398"/>
                        <a:pt x="51" y="399"/>
                      </a:cubicBezTo>
                      <a:cubicBezTo>
                        <a:pt x="52" y="399"/>
                        <a:pt x="52" y="399"/>
                        <a:pt x="53" y="399"/>
                      </a:cubicBezTo>
                      <a:cubicBezTo>
                        <a:pt x="52" y="398"/>
                        <a:pt x="51" y="397"/>
                        <a:pt x="51" y="397"/>
                      </a:cubicBezTo>
                      <a:cubicBezTo>
                        <a:pt x="48" y="394"/>
                        <a:pt x="47" y="392"/>
                        <a:pt x="47" y="390"/>
                      </a:cubicBezTo>
                      <a:cubicBezTo>
                        <a:pt x="47" y="390"/>
                        <a:pt x="47" y="388"/>
                        <a:pt x="47" y="387"/>
                      </a:cubicBezTo>
                      <a:cubicBezTo>
                        <a:pt x="46" y="385"/>
                        <a:pt x="46" y="384"/>
                        <a:pt x="46" y="382"/>
                      </a:cubicBezTo>
                      <a:cubicBezTo>
                        <a:pt x="46" y="382"/>
                        <a:pt x="46" y="381"/>
                        <a:pt x="46" y="381"/>
                      </a:cubicBezTo>
                      <a:cubicBezTo>
                        <a:pt x="46" y="378"/>
                        <a:pt x="45" y="373"/>
                        <a:pt x="49" y="370"/>
                      </a:cubicBezTo>
                      <a:cubicBezTo>
                        <a:pt x="50" y="369"/>
                        <a:pt x="51" y="368"/>
                        <a:pt x="52" y="367"/>
                      </a:cubicBezTo>
                      <a:cubicBezTo>
                        <a:pt x="53" y="366"/>
                        <a:pt x="54" y="365"/>
                        <a:pt x="57" y="365"/>
                      </a:cubicBezTo>
                      <a:cubicBezTo>
                        <a:pt x="58" y="365"/>
                        <a:pt x="61" y="363"/>
                        <a:pt x="61" y="359"/>
                      </a:cubicBezTo>
                      <a:cubicBezTo>
                        <a:pt x="61" y="352"/>
                        <a:pt x="65" y="350"/>
                        <a:pt x="70" y="345"/>
                      </a:cubicBezTo>
                      <a:cubicBezTo>
                        <a:pt x="72" y="343"/>
                        <a:pt x="75" y="342"/>
                        <a:pt x="77" y="340"/>
                      </a:cubicBezTo>
                      <a:cubicBezTo>
                        <a:pt x="79" y="339"/>
                        <a:pt x="82" y="337"/>
                        <a:pt x="82" y="336"/>
                      </a:cubicBezTo>
                      <a:cubicBezTo>
                        <a:pt x="82" y="334"/>
                        <a:pt x="83" y="331"/>
                        <a:pt x="83" y="328"/>
                      </a:cubicBezTo>
                      <a:cubicBezTo>
                        <a:pt x="84" y="327"/>
                        <a:pt x="84" y="326"/>
                        <a:pt x="84" y="325"/>
                      </a:cubicBezTo>
                      <a:cubicBezTo>
                        <a:pt x="83" y="325"/>
                        <a:pt x="81" y="324"/>
                        <a:pt x="79" y="324"/>
                      </a:cubicBezTo>
                      <a:cubicBezTo>
                        <a:pt x="77" y="324"/>
                        <a:pt x="76" y="324"/>
                        <a:pt x="74" y="324"/>
                      </a:cubicBezTo>
                      <a:cubicBezTo>
                        <a:pt x="72" y="323"/>
                        <a:pt x="67" y="319"/>
                        <a:pt x="65" y="314"/>
                      </a:cubicBezTo>
                      <a:cubicBezTo>
                        <a:pt x="64" y="310"/>
                        <a:pt x="64" y="307"/>
                        <a:pt x="66" y="303"/>
                      </a:cubicBezTo>
                      <a:cubicBezTo>
                        <a:pt x="68" y="299"/>
                        <a:pt x="74" y="293"/>
                        <a:pt x="85" y="292"/>
                      </a:cubicBezTo>
                      <a:cubicBezTo>
                        <a:pt x="85" y="292"/>
                        <a:pt x="85" y="291"/>
                        <a:pt x="85" y="291"/>
                      </a:cubicBezTo>
                      <a:cubicBezTo>
                        <a:pt x="85" y="290"/>
                        <a:pt x="85" y="288"/>
                        <a:pt x="88" y="286"/>
                      </a:cubicBezTo>
                      <a:cubicBezTo>
                        <a:pt x="89" y="285"/>
                        <a:pt x="90" y="284"/>
                        <a:pt x="90" y="280"/>
                      </a:cubicBezTo>
                      <a:cubicBezTo>
                        <a:pt x="90" y="276"/>
                        <a:pt x="90" y="267"/>
                        <a:pt x="96" y="267"/>
                      </a:cubicBezTo>
                      <a:cubicBezTo>
                        <a:pt x="97" y="267"/>
                        <a:pt x="97" y="267"/>
                        <a:pt x="97" y="266"/>
                      </a:cubicBezTo>
                      <a:cubicBezTo>
                        <a:pt x="96" y="265"/>
                        <a:pt x="95" y="264"/>
                        <a:pt x="95" y="262"/>
                      </a:cubicBezTo>
                      <a:cubicBezTo>
                        <a:pt x="95" y="261"/>
                        <a:pt x="95" y="259"/>
                        <a:pt x="99" y="258"/>
                      </a:cubicBezTo>
                      <a:cubicBezTo>
                        <a:pt x="99" y="258"/>
                        <a:pt x="98" y="258"/>
                        <a:pt x="98" y="258"/>
                      </a:cubicBezTo>
                      <a:cubicBezTo>
                        <a:pt x="98" y="257"/>
                        <a:pt x="97" y="256"/>
                        <a:pt x="96" y="256"/>
                      </a:cubicBezTo>
                      <a:cubicBezTo>
                        <a:pt x="93" y="256"/>
                        <a:pt x="93" y="252"/>
                        <a:pt x="93" y="250"/>
                      </a:cubicBezTo>
                      <a:cubicBezTo>
                        <a:pt x="93" y="249"/>
                        <a:pt x="93" y="247"/>
                        <a:pt x="93" y="247"/>
                      </a:cubicBezTo>
                      <a:cubicBezTo>
                        <a:pt x="92" y="244"/>
                        <a:pt x="90" y="238"/>
                        <a:pt x="93" y="234"/>
                      </a:cubicBezTo>
                      <a:cubicBezTo>
                        <a:pt x="93" y="234"/>
                        <a:pt x="94" y="233"/>
                        <a:pt x="96" y="233"/>
                      </a:cubicBezTo>
                      <a:cubicBezTo>
                        <a:pt x="97" y="233"/>
                        <a:pt x="100" y="234"/>
                        <a:pt x="103" y="235"/>
                      </a:cubicBezTo>
                      <a:cubicBezTo>
                        <a:pt x="106" y="236"/>
                        <a:pt x="109" y="238"/>
                        <a:pt x="112" y="238"/>
                      </a:cubicBezTo>
                      <a:cubicBezTo>
                        <a:pt x="119" y="239"/>
                        <a:pt x="123" y="235"/>
                        <a:pt x="123" y="234"/>
                      </a:cubicBezTo>
                      <a:cubicBezTo>
                        <a:pt x="123" y="233"/>
                        <a:pt x="123" y="232"/>
                        <a:pt x="123" y="232"/>
                      </a:cubicBezTo>
                      <a:cubicBezTo>
                        <a:pt x="122" y="229"/>
                        <a:pt x="121" y="224"/>
                        <a:pt x="125" y="221"/>
                      </a:cubicBezTo>
                      <a:cubicBezTo>
                        <a:pt x="126" y="221"/>
                        <a:pt x="126" y="220"/>
                        <a:pt x="126" y="220"/>
                      </a:cubicBezTo>
                      <a:cubicBezTo>
                        <a:pt x="126" y="220"/>
                        <a:pt x="126" y="220"/>
                        <a:pt x="126" y="219"/>
                      </a:cubicBezTo>
                      <a:cubicBezTo>
                        <a:pt x="125" y="218"/>
                        <a:pt x="124" y="217"/>
                        <a:pt x="124" y="216"/>
                      </a:cubicBezTo>
                      <a:cubicBezTo>
                        <a:pt x="123" y="213"/>
                        <a:pt x="123" y="211"/>
                        <a:pt x="124" y="210"/>
                      </a:cubicBezTo>
                      <a:cubicBezTo>
                        <a:pt x="126" y="207"/>
                        <a:pt x="129" y="207"/>
                        <a:pt x="131" y="209"/>
                      </a:cubicBezTo>
                      <a:cubicBezTo>
                        <a:pt x="131" y="209"/>
                        <a:pt x="132" y="209"/>
                        <a:pt x="136" y="209"/>
                      </a:cubicBezTo>
                      <a:cubicBezTo>
                        <a:pt x="141" y="209"/>
                        <a:pt x="150" y="208"/>
                        <a:pt x="158" y="207"/>
                      </a:cubicBezTo>
                      <a:cubicBezTo>
                        <a:pt x="172" y="204"/>
                        <a:pt x="178" y="200"/>
                        <a:pt x="178" y="198"/>
                      </a:cubicBezTo>
                      <a:cubicBezTo>
                        <a:pt x="179" y="195"/>
                        <a:pt x="181" y="192"/>
                        <a:pt x="185" y="187"/>
                      </a:cubicBezTo>
                      <a:cubicBezTo>
                        <a:pt x="187" y="185"/>
                        <a:pt x="188" y="183"/>
                        <a:pt x="189" y="182"/>
                      </a:cubicBezTo>
                      <a:cubicBezTo>
                        <a:pt x="189" y="182"/>
                        <a:pt x="189" y="181"/>
                        <a:pt x="189" y="180"/>
                      </a:cubicBezTo>
                      <a:cubicBezTo>
                        <a:pt x="188" y="179"/>
                        <a:pt x="187" y="178"/>
                        <a:pt x="185" y="178"/>
                      </a:cubicBezTo>
                      <a:cubicBezTo>
                        <a:pt x="183" y="178"/>
                        <a:pt x="181" y="176"/>
                        <a:pt x="180" y="174"/>
                      </a:cubicBezTo>
                      <a:cubicBezTo>
                        <a:pt x="179" y="171"/>
                        <a:pt x="180" y="167"/>
                        <a:pt x="182" y="165"/>
                      </a:cubicBezTo>
                      <a:cubicBezTo>
                        <a:pt x="183" y="164"/>
                        <a:pt x="183" y="164"/>
                        <a:pt x="182" y="164"/>
                      </a:cubicBezTo>
                      <a:cubicBezTo>
                        <a:pt x="182" y="163"/>
                        <a:pt x="180" y="162"/>
                        <a:pt x="177" y="161"/>
                      </a:cubicBezTo>
                      <a:cubicBezTo>
                        <a:pt x="174" y="161"/>
                        <a:pt x="168" y="159"/>
                        <a:pt x="166" y="155"/>
                      </a:cubicBezTo>
                      <a:cubicBezTo>
                        <a:pt x="166" y="154"/>
                        <a:pt x="166" y="152"/>
                        <a:pt x="168" y="150"/>
                      </a:cubicBezTo>
                      <a:cubicBezTo>
                        <a:pt x="170" y="149"/>
                        <a:pt x="171" y="148"/>
                        <a:pt x="172" y="148"/>
                      </a:cubicBezTo>
                      <a:cubicBezTo>
                        <a:pt x="172" y="148"/>
                        <a:pt x="172" y="148"/>
                        <a:pt x="172" y="148"/>
                      </a:cubicBezTo>
                      <a:cubicBezTo>
                        <a:pt x="170" y="147"/>
                        <a:pt x="169" y="145"/>
                        <a:pt x="169" y="139"/>
                      </a:cubicBezTo>
                      <a:cubicBezTo>
                        <a:pt x="169" y="136"/>
                        <a:pt x="170" y="134"/>
                        <a:pt x="171" y="132"/>
                      </a:cubicBezTo>
                      <a:cubicBezTo>
                        <a:pt x="171" y="131"/>
                        <a:pt x="172" y="129"/>
                        <a:pt x="172" y="125"/>
                      </a:cubicBezTo>
                      <a:cubicBezTo>
                        <a:pt x="172" y="119"/>
                        <a:pt x="173" y="115"/>
                        <a:pt x="174" y="112"/>
                      </a:cubicBezTo>
                      <a:cubicBezTo>
                        <a:pt x="175" y="109"/>
                        <a:pt x="176" y="107"/>
                        <a:pt x="176" y="105"/>
                      </a:cubicBezTo>
                      <a:cubicBezTo>
                        <a:pt x="176" y="105"/>
                        <a:pt x="176" y="104"/>
                        <a:pt x="176" y="104"/>
                      </a:cubicBezTo>
                      <a:cubicBezTo>
                        <a:pt x="176" y="104"/>
                        <a:pt x="176" y="103"/>
                        <a:pt x="176" y="103"/>
                      </a:cubicBezTo>
                      <a:cubicBezTo>
                        <a:pt x="176" y="103"/>
                        <a:pt x="177" y="102"/>
                        <a:pt x="177" y="102"/>
                      </a:cubicBezTo>
                      <a:cubicBezTo>
                        <a:pt x="177" y="101"/>
                        <a:pt x="177" y="101"/>
                        <a:pt x="177" y="101"/>
                      </a:cubicBezTo>
                      <a:cubicBezTo>
                        <a:pt x="177" y="101"/>
                        <a:pt x="177" y="101"/>
                        <a:pt x="178" y="101"/>
                      </a:cubicBezTo>
                      <a:lnTo>
                        <a:pt x="177" y="1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53" name="Freeform 1871">
                  <a:extLst>
                    <a:ext uri="{FF2B5EF4-FFF2-40B4-BE49-F238E27FC236}">
                      <a16:creationId xmlns:a16="http://schemas.microsoft.com/office/drawing/2014/main" id="{67FC741D-AA20-6848-A5BF-6B1B295E01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2" y="2194"/>
                  <a:ext cx="2" cy="2"/>
                </a:xfrm>
                <a:custGeom>
                  <a:avLst/>
                  <a:gdLst>
                    <a:gd name="T0" fmla="*/ 0 w 2"/>
                    <a:gd name="T1" fmla="*/ 3 h 3"/>
                    <a:gd name="T2" fmla="*/ 1 w 2"/>
                    <a:gd name="T3" fmla="*/ 3 h 3"/>
                    <a:gd name="T4" fmla="*/ 1 w 2"/>
                    <a:gd name="T5" fmla="*/ 2 h 3"/>
                    <a:gd name="T6" fmla="*/ 1 w 2"/>
                    <a:gd name="T7" fmla="*/ 1 h 3"/>
                    <a:gd name="T8" fmla="*/ 2 w 2"/>
                    <a:gd name="T9" fmla="*/ 0 h 3"/>
                    <a:gd name="T10" fmla="*/ 0 w 2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54" name="Freeform 1872">
                  <a:extLst>
                    <a:ext uri="{FF2B5EF4-FFF2-40B4-BE49-F238E27FC236}">
                      <a16:creationId xmlns:a16="http://schemas.microsoft.com/office/drawing/2014/main" id="{1779D1B7-D64A-484B-B2F5-31CC75544C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1" y="2141"/>
                  <a:ext cx="5" cy="14"/>
                </a:xfrm>
                <a:custGeom>
                  <a:avLst/>
                  <a:gdLst>
                    <a:gd name="T0" fmla="*/ 3 w 5"/>
                    <a:gd name="T1" fmla="*/ 1 h 15"/>
                    <a:gd name="T2" fmla="*/ 0 w 5"/>
                    <a:gd name="T3" fmla="*/ 0 h 15"/>
                    <a:gd name="T4" fmla="*/ 3 w 5"/>
                    <a:gd name="T5" fmla="*/ 1 h 15"/>
                    <a:gd name="T6" fmla="*/ 5 w 5"/>
                    <a:gd name="T7" fmla="*/ 15 h 15"/>
                    <a:gd name="T8" fmla="*/ 3 w 5"/>
                    <a:gd name="T9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5">
                      <a:moveTo>
                        <a:pt x="3" y="1"/>
                      </a:moveTo>
                      <a:cubicBezTo>
                        <a:pt x="3" y="1"/>
                        <a:pt x="2" y="0"/>
                        <a:pt x="0" y="0"/>
                      </a:cubicBezTo>
                      <a:cubicBezTo>
                        <a:pt x="2" y="0"/>
                        <a:pt x="3" y="1"/>
                        <a:pt x="3" y="1"/>
                      </a:cubicBezTo>
                      <a:cubicBezTo>
                        <a:pt x="5" y="3"/>
                        <a:pt x="5" y="14"/>
                        <a:pt x="5" y="15"/>
                      </a:cubicBezTo>
                      <a:cubicBezTo>
                        <a:pt x="5" y="14"/>
                        <a:pt x="5" y="3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55" name="Freeform 1873">
                  <a:extLst>
                    <a:ext uri="{FF2B5EF4-FFF2-40B4-BE49-F238E27FC236}">
                      <a16:creationId xmlns:a16="http://schemas.microsoft.com/office/drawing/2014/main" id="{68D7C3CC-3B05-1F47-B909-820BA1DF3E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0" y="214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56" name="Freeform 1874">
                  <a:extLst>
                    <a:ext uri="{FF2B5EF4-FFF2-40B4-BE49-F238E27FC236}">
                      <a16:creationId xmlns:a16="http://schemas.microsoft.com/office/drawing/2014/main" id="{919E5435-0124-AB48-A0E6-6F69B63816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4" y="2164"/>
                  <a:ext cx="18" cy="18"/>
                </a:xfrm>
                <a:custGeom>
                  <a:avLst/>
                  <a:gdLst>
                    <a:gd name="T0" fmla="*/ 18 w 18"/>
                    <a:gd name="T1" fmla="*/ 0 h 19"/>
                    <a:gd name="T2" fmla="*/ 0 w 18"/>
                    <a:gd name="T3" fmla="*/ 19 h 19"/>
                    <a:gd name="T4" fmla="*/ 18 w 18"/>
                    <a:gd name="T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" h="19">
                      <a:moveTo>
                        <a:pt x="18" y="0"/>
                      </a:moveTo>
                      <a:cubicBezTo>
                        <a:pt x="12" y="4"/>
                        <a:pt x="4" y="12"/>
                        <a:pt x="0" y="19"/>
                      </a:cubicBezTo>
                      <a:cubicBezTo>
                        <a:pt x="4" y="12"/>
                        <a:pt x="12" y="4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57" name="Freeform 1875">
                  <a:extLst>
                    <a:ext uri="{FF2B5EF4-FFF2-40B4-BE49-F238E27FC236}">
                      <a16:creationId xmlns:a16="http://schemas.microsoft.com/office/drawing/2014/main" id="{C6174AEB-7EED-8A47-BB2E-5B0B61B6A4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5" y="219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58" name="Freeform 1876">
                  <a:extLst>
                    <a:ext uri="{FF2B5EF4-FFF2-40B4-BE49-F238E27FC236}">
                      <a16:creationId xmlns:a16="http://schemas.microsoft.com/office/drawing/2014/main" id="{3D34AB95-BAF7-F54B-9594-2437E59247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2" y="219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59" name="Freeform 1877">
                  <a:extLst>
                    <a:ext uri="{FF2B5EF4-FFF2-40B4-BE49-F238E27FC236}">
                      <a16:creationId xmlns:a16="http://schemas.microsoft.com/office/drawing/2014/main" id="{7C88CCD1-006D-EE4C-8DB8-8006D6E036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7" y="224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60" name="Freeform 1878">
                  <a:extLst>
                    <a:ext uri="{FF2B5EF4-FFF2-40B4-BE49-F238E27FC236}">
                      <a16:creationId xmlns:a16="http://schemas.microsoft.com/office/drawing/2014/main" id="{B4AAA7A5-E05B-F34A-9B54-9513EF6712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1" y="219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61" name="Freeform 1879">
                  <a:extLst>
                    <a:ext uri="{FF2B5EF4-FFF2-40B4-BE49-F238E27FC236}">
                      <a16:creationId xmlns:a16="http://schemas.microsoft.com/office/drawing/2014/main" id="{4E248197-5780-3943-8A01-DDECF0E57A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3" y="2195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62" name="Freeform 1880">
                  <a:extLst>
                    <a:ext uri="{FF2B5EF4-FFF2-40B4-BE49-F238E27FC236}">
                      <a16:creationId xmlns:a16="http://schemas.microsoft.com/office/drawing/2014/main" id="{12D72AC5-7133-9C4C-AF2D-CCC599DA7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4" y="2341"/>
                  <a:ext cx="5" cy="16"/>
                </a:xfrm>
                <a:custGeom>
                  <a:avLst/>
                  <a:gdLst>
                    <a:gd name="T0" fmla="*/ 0 w 5"/>
                    <a:gd name="T1" fmla="*/ 11 h 17"/>
                    <a:gd name="T2" fmla="*/ 0 w 5"/>
                    <a:gd name="T3" fmla="*/ 17 h 17"/>
                    <a:gd name="T4" fmla="*/ 0 w 5"/>
                    <a:gd name="T5" fmla="*/ 17 h 17"/>
                    <a:gd name="T6" fmla="*/ 3 w 5"/>
                    <a:gd name="T7" fmla="*/ 16 h 17"/>
                    <a:gd name="T8" fmla="*/ 3 w 5"/>
                    <a:gd name="T9" fmla="*/ 16 h 17"/>
                    <a:gd name="T10" fmla="*/ 5 w 5"/>
                    <a:gd name="T11" fmla="*/ 6 h 17"/>
                    <a:gd name="T12" fmla="*/ 5 w 5"/>
                    <a:gd name="T13" fmla="*/ 0 h 17"/>
                    <a:gd name="T14" fmla="*/ 5 w 5"/>
                    <a:gd name="T15" fmla="*/ 0 h 17"/>
                    <a:gd name="T16" fmla="*/ 3 w 5"/>
                    <a:gd name="T17" fmla="*/ 1 h 17"/>
                    <a:gd name="T18" fmla="*/ 0 w 5"/>
                    <a:gd name="T19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17">
                      <a:moveTo>
                        <a:pt x="0" y="11"/>
                      </a:moveTo>
                      <a:cubicBezTo>
                        <a:pt x="0" y="13"/>
                        <a:pt x="0" y="16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7"/>
                        <a:pt x="2" y="17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5" y="16"/>
                        <a:pt x="5" y="9"/>
                        <a:pt x="5" y="6"/>
                      </a:cubicBezTo>
                      <a:cubicBezTo>
                        <a:pt x="5" y="4"/>
                        <a:pt x="5" y="2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3" y="1"/>
                        <a:pt x="1" y="1"/>
                        <a:pt x="0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63" name="Freeform 1881">
                  <a:extLst>
                    <a:ext uri="{FF2B5EF4-FFF2-40B4-BE49-F238E27FC236}">
                      <a16:creationId xmlns:a16="http://schemas.microsoft.com/office/drawing/2014/main" id="{C271667D-A215-B649-A47C-091BC9689C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8" y="2531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1 w 1"/>
                    <a:gd name="T5" fmla="*/ 2 h 2"/>
                    <a:gd name="T6" fmla="*/ 1 w 1"/>
                    <a:gd name="T7" fmla="*/ 0 h 2"/>
                    <a:gd name="T8" fmla="*/ 0 w 1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64" name="Freeform 1882">
                  <a:extLst>
                    <a:ext uri="{FF2B5EF4-FFF2-40B4-BE49-F238E27FC236}">
                      <a16:creationId xmlns:a16="http://schemas.microsoft.com/office/drawing/2014/main" id="{9F17AB8E-B445-D24A-8374-E00B1E3D1A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3" y="2490"/>
                  <a:ext cx="6" cy="2"/>
                </a:xfrm>
                <a:custGeom>
                  <a:avLst/>
                  <a:gdLst>
                    <a:gd name="T0" fmla="*/ 3 w 6"/>
                    <a:gd name="T1" fmla="*/ 0 h 2"/>
                    <a:gd name="T2" fmla="*/ 0 w 6"/>
                    <a:gd name="T3" fmla="*/ 2 h 2"/>
                    <a:gd name="T4" fmla="*/ 6 w 6"/>
                    <a:gd name="T5" fmla="*/ 0 h 2"/>
                    <a:gd name="T6" fmla="*/ 4 w 6"/>
                    <a:gd name="T7" fmla="*/ 0 h 2"/>
                    <a:gd name="T8" fmla="*/ 3 w 6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">
                      <a:moveTo>
                        <a:pt x="3" y="0"/>
                      </a:moveTo>
                      <a:cubicBezTo>
                        <a:pt x="3" y="1"/>
                        <a:pt x="2" y="1"/>
                        <a:pt x="0" y="2"/>
                      </a:cubicBezTo>
                      <a:cubicBezTo>
                        <a:pt x="3" y="2"/>
                        <a:pt x="5" y="1"/>
                        <a:pt x="6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65" name="Freeform 1883">
                  <a:extLst>
                    <a:ext uri="{FF2B5EF4-FFF2-40B4-BE49-F238E27FC236}">
                      <a16:creationId xmlns:a16="http://schemas.microsoft.com/office/drawing/2014/main" id="{1D33F6B2-5042-954A-B7BA-7CD44EE1E5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8" y="2483"/>
                  <a:ext cx="6" cy="4"/>
                </a:xfrm>
                <a:custGeom>
                  <a:avLst/>
                  <a:gdLst>
                    <a:gd name="T0" fmla="*/ 2 w 7"/>
                    <a:gd name="T1" fmla="*/ 0 h 4"/>
                    <a:gd name="T2" fmla="*/ 2 w 7"/>
                    <a:gd name="T3" fmla="*/ 0 h 4"/>
                    <a:gd name="T4" fmla="*/ 1 w 7"/>
                    <a:gd name="T5" fmla="*/ 1 h 4"/>
                    <a:gd name="T6" fmla="*/ 1 w 7"/>
                    <a:gd name="T7" fmla="*/ 4 h 4"/>
                    <a:gd name="T8" fmla="*/ 2 w 7"/>
                    <a:gd name="T9" fmla="*/ 4 h 4"/>
                    <a:gd name="T10" fmla="*/ 6 w 7"/>
                    <a:gd name="T11" fmla="*/ 1 h 4"/>
                    <a:gd name="T12" fmla="*/ 6 w 7"/>
                    <a:gd name="T13" fmla="*/ 1 h 4"/>
                    <a:gd name="T14" fmla="*/ 7 w 7"/>
                    <a:gd name="T15" fmla="*/ 0 h 4"/>
                    <a:gd name="T16" fmla="*/ 2 w 7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4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1" y="4"/>
                        <a:pt x="1" y="4"/>
                        <a:pt x="2" y="4"/>
                      </a:cubicBezTo>
                      <a:cubicBezTo>
                        <a:pt x="3" y="4"/>
                        <a:pt x="5" y="2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7" y="0"/>
                        <a:pt x="7" y="0"/>
                      </a:cubicBezTo>
                      <a:cubicBezTo>
                        <a:pt x="5" y="0"/>
                        <a:pt x="4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66" name="Freeform 1884">
                  <a:extLst>
                    <a:ext uri="{FF2B5EF4-FFF2-40B4-BE49-F238E27FC236}">
                      <a16:creationId xmlns:a16="http://schemas.microsoft.com/office/drawing/2014/main" id="{5EC51552-0CC2-9B41-BC05-9D0B4E8D0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0" y="2496"/>
                  <a:ext cx="26" cy="13"/>
                </a:xfrm>
                <a:custGeom>
                  <a:avLst/>
                  <a:gdLst>
                    <a:gd name="T0" fmla="*/ 27 w 28"/>
                    <a:gd name="T1" fmla="*/ 0 h 14"/>
                    <a:gd name="T2" fmla="*/ 16 w 28"/>
                    <a:gd name="T3" fmla="*/ 2 h 14"/>
                    <a:gd name="T4" fmla="*/ 15 w 28"/>
                    <a:gd name="T5" fmla="*/ 2 h 14"/>
                    <a:gd name="T6" fmla="*/ 14 w 28"/>
                    <a:gd name="T7" fmla="*/ 6 h 14"/>
                    <a:gd name="T8" fmla="*/ 13 w 28"/>
                    <a:gd name="T9" fmla="*/ 8 h 14"/>
                    <a:gd name="T10" fmla="*/ 4 w 28"/>
                    <a:gd name="T11" fmla="*/ 7 h 14"/>
                    <a:gd name="T12" fmla="*/ 0 w 28"/>
                    <a:gd name="T13" fmla="*/ 6 h 14"/>
                    <a:gd name="T14" fmla="*/ 2 w 28"/>
                    <a:gd name="T15" fmla="*/ 10 h 14"/>
                    <a:gd name="T16" fmla="*/ 4 w 28"/>
                    <a:gd name="T17" fmla="*/ 11 h 14"/>
                    <a:gd name="T18" fmla="*/ 5 w 28"/>
                    <a:gd name="T19" fmla="*/ 11 h 14"/>
                    <a:gd name="T20" fmla="*/ 8 w 28"/>
                    <a:gd name="T21" fmla="*/ 11 h 14"/>
                    <a:gd name="T22" fmla="*/ 12 w 28"/>
                    <a:gd name="T23" fmla="*/ 12 h 14"/>
                    <a:gd name="T24" fmla="*/ 14 w 28"/>
                    <a:gd name="T25" fmla="*/ 14 h 14"/>
                    <a:gd name="T26" fmla="*/ 13 w 28"/>
                    <a:gd name="T27" fmla="*/ 11 h 14"/>
                    <a:gd name="T28" fmla="*/ 21 w 28"/>
                    <a:gd name="T29" fmla="*/ 8 h 14"/>
                    <a:gd name="T30" fmla="*/ 26 w 28"/>
                    <a:gd name="T31" fmla="*/ 7 h 14"/>
                    <a:gd name="T32" fmla="*/ 27 w 28"/>
                    <a:gd name="T33" fmla="*/ 2 h 14"/>
                    <a:gd name="T34" fmla="*/ 27 w 28"/>
                    <a:gd name="T3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8" h="14">
                      <a:moveTo>
                        <a:pt x="27" y="0"/>
                      </a:moveTo>
                      <a:cubicBezTo>
                        <a:pt x="24" y="3"/>
                        <a:pt x="19" y="4"/>
                        <a:pt x="16" y="2"/>
                      </a:cubicBezTo>
                      <a:cubicBezTo>
                        <a:pt x="16" y="1"/>
                        <a:pt x="15" y="1"/>
                        <a:pt x="15" y="2"/>
                      </a:cubicBezTo>
                      <a:cubicBezTo>
                        <a:pt x="14" y="3"/>
                        <a:pt x="14" y="4"/>
                        <a:pt x="14" y="6"/>
                      </a:cubicBezTo>
                      <a:cubicBezTo>
                        <a:pt x="14" y="7"/>
                        <a:pt x="13" y="8"/>
                        <a:pt x="13" y="8"/>
                      </a:cubicBezTo>
                      <a:cubicBezTo>
                        <a:pt x="11" y="10"/>
                        <a:pt x="8" y="9"/>
                        <a:pt x="4" y="7"/>
                      </a:cubicBezTo>
                      <a:cubicBezTo>
                        <a:pt x="2" y="7"/>
                        <a:pt x="1" y="6"/>
                        <a:pt x="0" y="6"/>
                      </a:cubicBezTo>
                      <a:cubicBezTo>
                        <a:pt x="0" y="7"/>
                        <a:pt x="1" y="8"/>
                        <a:pt x="2" y="10"/>
                      </a:cubicBezTo>
                      <a:cubicBezTo>
                        <a:pt x="3" y="11"/>
                        <a:pt x="4" y="11"/>
                        <a:pt x="4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6" y="11"/>
                        <a:pt x="7" y="11"/>
                        <a:pt x="8" y="11"/>
                      </a:cubicBezTo>
                      <a:cubicBezTo>
                        <a:pt x="9" y="11"/>
                        <a:pt x="10" y="11"/>
                        <a:pt x="12" y="12"/>
                      </a:cubicBezTo>
                      <a:cubicBezTo>
                        <a:pt x="12" y="13"/>
                        <a:pt x="13" y="13"/>
                        <a:pt x="14" y="14"/>
                      </a:cubicBezTo>
                      <a:cubicBezTo>
                        <a:pt x="13" y="13"/>
                        <a:pt x="13" y="12"/>
                        <a:pt x="13" y="11"/>
                      </a:cubicBezTo>
                      <a:cubicBezTo>
                        <a:pt x="14" y="8"/>
                        <a:pt x="18" y="6"/>
                        <a:pt x="21" y="8"/>
                      </a:cubicBezTo>
                      <a:cubicBezTo>
                        <a:pt x="23" y="9"/>
                        <a:pt x="25" y="8"/>
                        <a:pt x="26" y="7"/>
                      </a:cubicBezTo>
                      <a:cubicBezTo>
                        <a:pt x="27" y="6"/>
                        <a:pt x="28" y="4"/>
                        <a:pt x="27" y="2"/>
                      </a:cubicBezTo>
                      <a:cubicBezTo>
                        <a:pt x="27" y="2"/>
                        <a:pt x="27" y="1"/>
                        <a:pt x="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67" name="Freeform 1885">
                  <a:extLst>
                    <a:ext uri="{FF2B5EF4-FFF2-40B4-BE49-F238E27FC236}">
                      <a16:creationId xmlns:a16="http://schemas.microsoft.com/office/drawing/2014/main" id="{1A9EE2A2-A8F0-3948-A57E-68827DF606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4" y="2379"/>
                  <a:ext cx="3" cy="4"/>
                </a:xfrm>
                <a:custGeom>
                  <a:avLst/>
                  <a:gdLst>
                    <a:gd name="T0" fmla="*/ 2 w 3"/>
                    <a:gd name="T1" fmla="*/ 2 h 4"/>
                    <a:gd name="T2" fmla="*/ 0 w 3"/>
                    <a:gd name="T3" fmla="*/ 0 h 4"/>
                    <a:gd name="T4" fmla="*/ 1 w 3"/>
                    <a:gd name="T5" fmla="*/ 1 h 4"/>
                    <a:gd name="T6" fmla="*/ 3 w 3"/>
                    <a:gd name="T7" fmla="*/ 4 h 4"/>
                    <a:gd name="T8" fmla="*/ 2 w 3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2" y="2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2" y="2"/>
                        <a:pt x="2" y="3"/>
                        <a:pt x="3" y="4"/>
                      </a:cubicBezTo>
                      <a:cubicBezTo>
                        <a:pt x="3" y="3"/>
                        <a:pt x="3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68" name="Freeform 1886">
                  <a:extLst>
                    <a:ext uri="{FF2B5EF4-FFF2-40B4-BE49-F238E27FC236}">
                      <a16:creationId xmlns:a16="http://schemas.microsoft.com/office/drawing/2014/main" id="{5F4E4423-87E2-A24C-AB84-F0E8BC5E30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3" y="2491"/>
                  <a:ext cx="5" cy="5"/>
                </a:xfrm>
                <a:custGeom>
                  <a:avLst/>
                  <a:gdLst>
                    <a:gd name="T0" fmla="*/ 3 w 5"/>
                    <a:gd name="T1" fmla="*/ 0 h 5"/>
                    <a:gd name="T2" fmla="*/ 1 w 5"/>
                    <a:gd name="T3" fmla="*/ 3 h 5"/>
                    <a:gd name="T4" fmla="*/ 0 w 5"/>
                    <a:gd name="T5" fmla="*/ 5 h 5"/>
                    <a:gd name="T6" fmla="*/ 1 w 5"/>
                    <a:gd name="T7" fmla="*/ 4 h 5"/>
                    <a:gd name="T8" fmla="*/ 5 w 5"/>
                    <a:gd name="T9" fmla="*/ 1 h 5"/>
                    <a:gd name="T10" fmla="*/ 3 w 5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5">
                      <a:moveTo>
                        <a:pt x="3" y="0"/>
                      </a:moveTo>
                      <a:cubicBezTo>
                        <a:pt x="2" y="0"/>
                        <a:pt x="1" y="2"/>
                        <a:pt x="1" y="3"/>
                      </a:cubicBezTo>
                      <a:cubicBezTo>
                        <a:pt x="1" y="4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1" y="4"/>
                      </a:cubicBezTo>
                      <a:cubicBezTo>
                        <a:pt x="2" y="3"/>
                        <a:pt x="3" y="2"/>
                        <a:pt x="5" y="1"/>
                      </a:cubicBezTo>
                      <a:cubicBezTo>
                        <a:pt x="4" y="1"/>
                        <a:pt x="4" y="1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69" name="Freeform 1887">
                  <a:extLst>
                    <a:ext uri="{FF2B5EF4-FFF2-40B4-BE49-F238E27FC236}">
                      <a16:creationId xmlns:a16="http://schemas.microsoft.com/office/drawing/2014/main" id="{7B380D0A-7BCD-FF4A-9011-C89880D1F3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2" y="2504"/>
                  <a:ext cx="2" cy="5"/>
                </a:xfrm>
                <a:custGeom>
                  <a:avLst/>
                  <a:gdLst>
                    <a:gd name="T0" fmla="*/ 2 w 2"/>
                    <a:gd name="T1" fmla="*/ 5 h 5"/>
                    <a:gd name="T2" fmla="*/ 1 w 2"/>
                    <a:gd name="T3" fmla="*/ 3 h 5"/>
                    <a:gd name="T4" fmla="*/ 1 w 2"/>
                    <a:gd name="T5" fmla="*/ 0 h 5"/>
                    <a:gd name="T6" fmla="*/ 1 w 2"/>
                    <a:gd name="T7" fmla="*/ 5 h 5"/>
                    <a:gd name="T8" fmla="*/ 2 w 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cubicBezTo>
                        <a:pt x="1" y="5"/>
                        <a:pt x="1" y="4"/>
                        <a:pt x="1" y="3"/>
                      </a:cubicBezTo>
                      <a:cubicBezTo>
                        <a:pt x="1" y="2"/>
                        <a:pt x="1" y="0"/>
                        <a:pt x="1" y="0"/>
                      </a:cubicBezTo>
                      <a:cubicBezTo>
                        <a:pt x="0" y="0"/>
                        <a:pt x="0" y="2"/>
                        <a:pt x="1" y="5"/>
                      </a:cubicBezTo>
                      <a:cubicBezTo>
                        <a:pt x="1" y="5"/>
                        <a:pt x="1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70" name="Freeform 1888">
                  <a:extLst>
                    <a:ext uri="{FF2B5EF4-FFF2-40B4-BE49-F238E27FC236}">
                      <a16:creationId xmlns:a16="http://schemas.microsoft.com/office/drawing/2014/main" id="{E0E82A89-728C-3842-A41B-2F339F70F6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0" y="2052"/>
                  <a:ext cx="89" cy="478"/>
                </a:xfrm>
                <a:custGeom>
                  <a:avLst/>
                  <a:gdLst>
                    <a:gd name="T0" fmla="*/ 85 w 92"/>
                    <a:gd name="T1" fmla="*/ 60 h 500"/>
                    <a:gd name="T2" fmla="*/ 80 w 92"/>
                    <a:gd name="T3" fmla="*/ 39 h 500"/>
                    <a:gd name="T4" fmla="*/ 73 w 92"/>
                    <a:gd name="T5" fmla="*/ 15 h 500"/>
                    <a:gd name="T6" fmla="*/ 67 w 92"/>
                    <a:gd name="T7" fmla="*/ 0 h 500"/>
                    <a:gd name="T8" fmla="*/ 65 w 92"/>
                    <a:gd name="T9" fmla="*/ 6 h 500"/>
                    <a:gd name="T10" fmla="*/ 61 w 92"/>
                    <a:gd name="T11" fmla="*/ 10 h 500"/>
                    <a:gd name="T12" fmla="*/ 58 w 92"/>
                    <a:gd name="T13" fmla="*/ 79 h 500"/>
                    <a:gd name="T14" fmla="*/ 44 w 92"/>
                    <a:gd name="T15" fmla="*/ 133 h 500"/>
                    <a:gd name="T16" fmla="*/ 45 w 92"/>
                    <a:gd name="T17" fmla="*/ 182 h 500"/>
                    <a:gd name="T18" fmla="*/ 30 w 92"/>
                    <a:gd name="T19" fmla="*/ 229 h 500"/>
                    <a:gd name="T20" fmla="*/ 24 w 92"/>
                    <a:gd name="T21" fmla="*/ 259 h 500"/>
                    <a:gd name="T22" fmla="*/ 20 w 92"/>
                    <a:gd name="T23" fmla="*/ 293 h 500"/>
                    <a:gd name="T24" fmla="*/ 31 w 92"/>
                    <a:gd name="T25" fmla="*/ 298 h 500"/>
                    <a:gd name="T26" fmla="*/ 30 w 92"/>
                    <a:gd name="T27" fmla="*/ 317 h 500"/>
                    <a:gd name="T28" fmla="*/ 27 w 92"/>
                    <a:gd name="T29" fmla="*/ 338 h 500"/>
                    <a:gd name="T30" fmla="*/ 21 w 92"/>
                    <a:gd name="T31" fmla="*/ 353 h 500"/>
                    <a:gd name="T32" fmla="*/ 12 w 92"/>
                    <a:gd name="T33" fmla="*/ 357 h 500"/>
                    <a:gd name="T34" fmla="*/ 7 w 92"/>
                    <a:gd name="T35" fmla="*/ 362 h 500"/>
                    <a:gd name="T36" fmla="*/ 12 w 92"/>
                    <a:gd name="T37" fmla="*/ 368 h 500"/>
                    <a:gd name="T38" fmla="*/ 24 w 92"/>
                    <a:gd name="T39" fmla="*/ 388 h 500"/>
                    <a:gd name="T40" fmla="*/ 5 w 92"/>
                    <a:gd name="T41" fmla="*/ 389 h 500"/>
                    <a:gd name="T42" fmla="*/ 11 w 92"/>
                    <a:gd name="T43" fmla="*/ 390 h 500"/>
                    <a:gd name="T44" fmla="*/ 2 w 92"/>
                    <a:gd name="T45" fmla="*/ 410 h 500"/>
                    <a:gd name="T46" fmla="*/ 7 w 92"/>
                    <a:gd name="T47" fmla="*/ 413 h 500"/>
                    <a:gd name="T48" fmla="*/ 16 w 92"/>
                    <a:gd name="T49" fmla="*/ 411 h 500"/>
                    <a:gd name="T50" fmla="*/ 7 w 92"/>
                    <a:gd name="T51" fmla="*/ 429 h 500"/>
                    <a:gd name="T52" fmla="*/ 22 w 92"/>
                    <a:gd name="T53" fmla="*/ 435 h 500"/>
                    <a:gd name="T54" fmla="*/ 33 w 92"/>
                    <a:gd name="T55" fmla="*/ 445 h 500"/>
                    <a:gd name="T56" fmla="*/ 48 w 92"/>
                    <a:gd name="T57" fmla="*/ 459 h 500"/>
                    <a:gd name="T58" fmla="*/ 57 w 92"/>
                    <a:gd name="T59" fmla="*/ 466 h 500"/>
                    <a:gd name="T60" fmla="*/ 63 w 92"/>
                    <a:gd name="T61" fmla="*/ 475 h 500"/>
                    <a:gd name="T62" fmla="*/ 55 w 92"/>
                    <a:gd name="T63" fmla="*/ 483 h 500"/>
                    <a:gd name="T64" fmla="*/ 47 w 92"/>
                    <a:gd name="T65" fmla="*/ 482 h 500"/>
                    <a:gd name="T66" fmla="*/ 53 w 92"/>
                    <a:gd name="T67" fmla="*/ 492 h 500"/>
                    <a:gd name="T68" fmla="*/ 66 w 92"/>
                    <a:gd name="T69" fmla="*/ 497 h 500"/>
                    <a:gd name="T70" fmla="*/ 77 w 92"/>
                    <a:gd name="T71" fmla="*/ 495 h 500"/>
                    <a:gd name="T72" fmla="*/ 75 w 92"/>
                    <a:gd name="T73" fmla="*/ 494 h 500"/>
                    <a:gd name="T74" fmla="*/ 74 w 92"/>
                    <a:gd name="T75" fmla="*/ 492 h 500"/>
                    <a:gd name="T76" fmla="*/ 73 w 92"/>
                    <a:gd name="T77" fmla="*/ 486 h 500"/>
                    <a:gd name="T78" fmla="*/ 73 w 92"/>
                    <a:gd name="T79" fmla="*/ 476 h 500"/>
                    <a:gd name="T80" fmla="*/ 74 w 92"/>
                    <a:gd name="T81" fmla="*/ 458 h 500"/>
                    <a:gd name="T82" fmla="*/ 64 w 92"/>
                    <a:gd name="T83" fmla="*/ 450 h 500"/>
                    <a:gd name="T84" fmla="*/ 41 w 92"/>
                    <a:gd name="T85" fmla="*/ 449 h 500"/>
                    <a:gd name="T86" fmla="*/ 34 w 92"/>
                    <a:gd name="T87" fmla="*/ 443 h 500"/>
                    <a:gd name="T88" fmla="*/ 20 w 92"/>
                    <a:gd name="T89" fmla="*/ 409 h 500"/>
                    <a:gd name="T90" fmla="*/ 32 w 92"/>
                    <a:gd name="T91" fmla="*/ 382 h 500"/>
                    <a:gd name="T92" fmla="*/ 40 w 92"/>
                    <a:gd name="T93" fmla="*/ 365 h 500"/>
                    <a:gd name="T94" fmla="*/ 40 w 92"/>
                    <a:gd name="T95" fmla="*/ 345 h 500"/>
                    <a:gd name="T96" fmla="*/ 43 w 92"/>
                    <a:gd name="T97" fmla="*/ 338 h 500"/>
                    <a:gd name="T98" fmla="*/ 37 w 92"/>
                    <a:gd name="T99" fmla="*/ 319 h 500"/>
                    <a:gd name="T100" fmla="*/ 36 w 92"/>
                    <a:gd name="T101" fmla="*/ 285 h 500"/>
                    <a:gd name="T102" fmla="*/ 47 w 92"/>
                    <a:gd name="T103" fmla="*/ 258 h 500"/>
                    <a:gd name="T104" fmla="*/ 54 w 92"/>
                    <a:gd name="T105" fmla="*/ 225 h 500"/>
                    <a:gd name="T106" fmla="*/ 60 w 92"/>
                    <a:gd name="T107" fmla="*/ 197 h 500"/>
                    <a:gd name="T108" fmla="*/ 54 w 92"/>
                    <a:gd name="T109" fmla="*/ 160 h 500"/>
                    <a:gd name="T110" fmla="*/ 60 w 92"/>
                    <a:gd name="T111" fmla="*/ 140 h 500"/>
                    <a:gd name="T112" fmla="*/ 78 w 92"/>
                    <a:gd name="T113" fmla="*/ 107 h 500"/>
                    <a:gd name="T114" fmla="*/ 77 w 92"/>
                    <a:gd name="T115" fmla="*/ 84 h 500"/>
                    <a:gd name="T116" fmla="*/ 91 w 92"/>
                    <a:gd name="T117" fmla="*/ 68 h 500"/>
                    <a:gd name="T118" fmla="*/ 91 w 92"/>
                    <a:gd name="T119" fmla="*/ 64 h 500"/>
                    <a:gd name="T120" fmla="*/ 88 w 92"/>
                    <a:gd name="T121" fmla="*/ 62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2" h="500">
                      <a:moveTo>
                        <a:pt x="88" y="62"/>
                      </a:moveTo>
                      <a:cubicBezTo>
                        <a:pt x="88" y="62"/>
                        <a:pt x="88" y="62"/>
                        <a:pt x="88" y="62"/>
                      </a:cubicBezTo>
                      <a:cubicBezTo>
                        <a:pt x="88" y="62"/>
                        <a:pt x="88" y="62"/>
                        <a:pt x="88" y="62"/>
                      </a:cubicBezTo>
                      <a:cubicBezTo>
                        <a:pt x="87" y="62"/>
                        <a:pt x="87" y="62"/>
                        <a:pt x="86" y="62"/>
                      </a:cubicBezTo>
                      <a:cubicBezTo>
                        <a:pt x="86" y="61"/>
                        <a:pt x="86" y="61"/>
                        <a:pt x="86" y="61"/>
                      </a:cubicBezTo>
                      <a:cubicBezTo>
                        <a:pt x="86" y="61"/>
                        <a:pt x="85" y="61"/>
                        <a:pt x="85" y="60"/>
                      </a:cubicBezTo>
                      <a:cubicBezTo>
                        <a:pt x="85" y="60"/>
                        <a:pt x="85" y="60"/>
                        <a:pt x="85" y="60"/>
                      </a:cubicBezTo>
                      <a:cubicBezTo>
                        <a:pt x="85" y="60"/>
                        <a:pt x="85" y="60"/>
                        <a:pt x="85" y="60"/>
                      </a:cubicBezTo>
                      <a:cubicBezTo>
                        <a:pt x="85" y="59"/>
                        <a:pt x="85" y="58"/>
                        <a:pt x="85" y="56"/>
                      </a:cubicBezTo>
                      <a:cubicBezTo>
                        <a:pt x="84" y="53"/>
                        <a:pt x="84" y="50"/>
                        <a:pt x="83" y="49"/>
                      </a:cubicBezTo>
                      <a:cubicBezTo>
                        <a:pt x="81" y="47"/>
                        <a:pt x="81" y="44"/>
                        <a:pt x="80" y="42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77" y="37"/>
                        <a:pt x="74" y="34"/>
                        <a:pt x="74" y="30"/>
                      </a:cubicBezTo>
                      <a:cubicBezTo>
                        <a:pt x="73" y="28"/>
                        <a:pt x="74" y="27"/>
                        <a:pt x="75" y="26"/>
                      </a:cubicBezTo>
                      <a:cubicBezTo>
                        <a:pt x="76" y="26"/>
                        <a:pt x="76" y="25"/>
                        <a:pt x="76" y="23"/>
                      </a:cubicBezTo>
                      <a:cubicBezTo>
                        <a:pt x="76" y="22"/>
                        <a:pt x="76" y="20"/>
                        <a:pt x="77" y="18"/>
                      </a:cubicBezTo>
                      <a:cubicBezTo>
                        <a:pt x="77" y="18"/>
                        <a:pt x="77" y="18"/>
                        <a:pt x="77" y="18"/>
                      </a:cubicBezTo>
                      <a:cubicBezTo>
                        <a:pt x="75" y="17"/>
                        <a:pt x="74" y="16"/>
                        <a:pt x="73" y="15"/>
                      </a:cubicBezTo>
                      <a:cubicBezTo>
                        <a:pt x="70" y="12"/>
                        <a:pt x="71" y="9"/>
                        <a:pt x="71" y="7"/>
                      </a:cubicBezTo>
                      <a:cubicBezTo>
                        <a:pt x="71" y="5"/>
                        <a:pt x="71" y="4"/>
                        <a:pt x="70" y="3"/>
                      </a:cubicBezTo>
                      <a:cubicBezTo>
                        <a:pt x="70" y="2"/>
                        <a:pt x="69" y="2"/>
                        <a:pt x="69" y="1"/>
                      </a:cubicBezTo>
                      <a:cubicBezTo>
                        <a:pt x="68" y="1"/>
                        <a:pt x="68" y="1"/>
                        <a:pt x="68" y="1"/>
                      </a:cubicBezTo>
                      <a:cubicBezTo>
                        <a:pt x="68" y="1"/>
                        <a:pt x="68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1"/>
                        <a:pt x="67" y="1"/>
                        <a:pt x="67" y="2"/>
                      </a:cubicBezTo>
                      <a:cubicBezTo>
                        <a:pt x="67" y="2"/>
                        <a:pt x="66" y="2"/>
                        <a:pt x="66" y="3"/>
                      </a:cubicBezTo>
                      <a:cubicBezTo>
                        <a:pt x="66" y="3"/>
                        <a:pt x="66" y="3"/>
                        <a:pt x="66" y="4"/>
                      </a:cubicBezTo>
                      <a:cubicBezTo>
                        <a:pt x="66" y="4"/>
                        <a:pt x="65" y="5"/>
                        <a:pt x="65" y="5"/>
                      </a:cubicBezTo>
                      <a:cubicBezTo>
                        <a:pt x="65" y="5"/>
                        <a:pt x="65" y="5"/>
                        <a:pt x="65" y="6"/>
                      </a:cubicBezTo>
                      <a:cubicBezTo>
                        <a:pt x="64" y="6"/>
                        <a:pt x="63" y="7"/>
                        <a:pt x="63" y="7"/>
                      </a:cubicBezTo>
                      <a:cubicBezTo>
                        <a:pt x="63" y="7"/>
                        <a:pt x="62" y="7"/>
                        <a:pt x="62" y="7"/>
                      </a:cubicBezTo>
                      <a:cubicBezTo>
                        <a:pt x="62" y="7"/>
                        <a:pt x="62" y="7"/>
                        <a:pt x="62" y="7"/>
                      </a:cubicBezTo>
                      <a:cubicBezTo>
                        <a:pt x="62" y="7"/>
                        <a:pt x="62" y="8"/>
                        <a:pt x="61" y="8"/>
                      </a:cubicBezTo>
                      <a:cubicBezTo>
                        <a:pt x="61" y="8"/>
                        <a:pt x="61" y="8"/>
                        <a:pt x="61" y="8"/>
                      </a:cubicBezTo>
                      <a:cubicBezTo>
                        <a:pt x="61" y="9"/>
                        <a:pt x="61" y="9"/>
                        <a:pt x="61" y="10"/>
                      </a:cubicBezTo>
                      <a:cubicBezTo>
                        <a:pt x="61" y="12"/>
                        <a:pt x="61" y="15"/>
                        <a:pt x="61" y="16"/>
                      </a:cubicBezTo>
                      <a:cubicBezTo>
                        <a:pt x="63" y="21"/>
                        <a:pt x="64" y="39"/>
                        <a:pt x="62" y="47"/>
                      </a:cubicBezTo>
                      <a:cubicBezTo>
                        <a:pt x="61" y="54"/>
                        <a:pt x="59" y="60"/>
                        <a:pt x="58" y="64"/>
                      </a:cubicBezTo>
                      <a:cubicBezTo>
                        <a:pt x="57" y="65"/>
                        <a:pt x="57" y="65"/>
                        <a:pt x="58" y="66"/>
                      </a:cubicBezTo>
                      <a:cubicBezTo>
                        <a:pt x="60" y="68"/>
                        <a:pt x="60" y="70"/>
                        <a:pt x="59" y="71"/>
                      </a:cubicBezTo>
                      <a:cubicBezTo>
                        <a:pt x="58" y="72"/>
                        <a:pt x="58" y="75"/>
                        <a:pt x="58" y="79"/>
                      </a:cubicBezTo>
                      <a:cubicBezTo>
                        <a:pt x="58" y="81"/>
                        <a:pt x="58" y="83"/>
                        <a:pt x="58" y="85"/>
                      </a:cubicBezTo>
                      <a:cubicBezTo>
                        <a:pt x="58" y="90"/>
                        <a:pt x="56" y="97"/>
                        <a:pt x="55" y="103"/>
                      </a:cubicBezTo>
                      <a:cubicBezTo>
                        <a:pt x="54" y="106"/>
                        <a:pt x="53" y="109"/>
                        <a:pt x="53" y="111"/>
                      </a:cubicBezTo>
                      <a:cubicBezTo>
                        <a:pt x="53" y="113"/>
                        <a:pt x="52" y="115"/>
                        <a:pt x="51" y="116"/>
                      </a:cubicBezTo>
                      <a:cubicBezTo>
                        <a:pt x="50" y="118"/>
                        <a:pt x="50" y="120"/>
                        <a:pt x="50" y="122"/>
                      </a:cubicBezTo>
                      <a:cubicBezTo>
                        <a:pt x="50" y="127"/>
                        <a:pt x="47" y="131"/>
                        <a:pt x="44" y="133"/>
                      </a:cubicBezTo>
                      <a:cubicBezTo>
                        <a:pt x="44" y="134"/>
                        <a:pt x="46" y="136"/>
                        <a:pt x="46" y="138"/>
                      </a:cubicBezTo>
                      <a:cubicBezTo>
                        <a:pt x="48" y="141"/>
                        <a:pt x="49" y="143"/>
                        <a:pt x="49" y="146"/>
                      </a:cubicBezTo>
                      <a:cubicBezTo>
                        <a:pt x="49" y="148"/>
                        <a:pt x="48" y="149"/>
                        <a:pt x="47" y="151"/>
                      </a:cubicBezTo>
                      <a:cubicBezTo>
                        <a:pt x="45" y="153"/>
                        <a:pt x="44" y="154"/>
                        <a:pt x="45" y="157"/>
                      </a:cubicBezTo>
                      <a:cubicBezTo>
                        <a:pt x="46" y="164"/>
                        <a:pt x="45" y="174"/>
                        <a:pt x="45" y="179"/>
                      </a:cubicBezTo>
                      <a:cubicBezTo>
                        <a:pt x="45" y="181"/>
                        <a:pt x="45" y="182"/>
                        <a:pt x="45" y="182"/>
                      </a:cubicBezTo>
                      <a:cubicBezTo>
                        <a:pt x="45" y="184"/>
                        <a:pt x="44" y="185"/>
                        <a:pt x="43" y="186"/>
                      </a:cubicBezTo>
                      <a:cubicBezTo>
                        <a:pt x="43" y="187"/>
                        <a:pt x="42" y="188"/>
                        <a:pt x="42" y="190"/>
                      </a:cubicBezTo>
                      <a:cubicBezTo>
                        <a:pt x="43" y="193"/>
                        <a:pt x="42" y="195"/>
                        <a:pt x="41" y="197"/>
                      </a:cubicBezTo>
                      <a:cubicBezTo>
                        <a:pt x="40" y="199"/>
                        <a:pt x="39" y="201"/>
                        <a:pt x="38" y="204"/>
                      </a:cubicBezTo>
                      <a:cubicBezTo>
                        <a:pt x="38" y="210"/>
                        <a:pt x="34" y="218"/>
                        <a:pt x="32" y="224"/>
                      </a:cubicBezTo>
                      <a:cubicBezTo>
                        <a:pt x="31" y="226"/>
                        <a:pt x="30" y="227"/>
                        <a:pt x="30" y="229"/>
                      </a:cubicBezTo>
                      <a:cubicBezTo>
                        <a:pt x="29" y="230"/>
                        <a:pt x="29" y="232"/>
                        <a:pt x="28" y="233"/>
                      </a:cubicBezTo>
                      <a:cubicBezTo>
                        <a:pt x="27" y="236"/>
                        <a:pt x="26" y="239"/>
                        <a:pt x="22" y="239"/>
                      </a:cubicBezTo>
                      <a:cubicBezTo>
                        <a:pt x="22" y="239"/>
                        <a:pt x="22" y="239"/>
                        <a:pt x="22" y="239"/>
                      </a:cubicBezTo>
                      <a:cubicBezTo>
                        <a:pt x="22" y="240"/>
                        <a:pt x="21" y="241"/>
                        <a:pt x="23" y="245"/>
                      </a:cubicBezTo>
                      <a:cubicBezTo>
                        <a:pt x="24" y="247"/>
                        <a:pt x="24" y="250"/>
                        <a:pt x="23" y="252"/>
                      </a:cubicBezTo>
                      <a:cubicBezTo>
                        <a:pt x="23" y="255"/>
                        <a:pt x="23" y="257"/>
                        <a:pt x="24" y="259"/>
                      </a:cubicBezTo>
                      <a:cubicBezTo>
                        <a:pt x="27" y="264"/>
                        <a:pt x="26" y="267"/>
                        <a:pt x="25" y="271"/>
                      </a:cubicBezTo>
                      <a:cubicBezTo>
                        <a:pt x="25" y="272"/>
                        <a:pt x="25" y="272"/>
                        <a:pt x="25" y="272"/>
                      </a:cubicBezTo>
                      <a:cubicBezTo>
                        <a:pt x="24" y="274"/>
                        <a:pt x="23" y="275"/>
                        <a:pt x="23" y="276"/>
                      </a:cubicBezTo>
                      <a:cubicBezTo>
                        <a:pt x="22" y="278"/>
                        <a:pt x="21" y="279"/>
                        <a:pt x="21" y="281"/>
                      </a:cubicBezTo>
                      <a:cubicBezTo>
                        <a:pt x="21" y="283"/>
                        <a:pt x="21" y="285"/>
                        <a:pt x="20" y="286"/>
                      </a:cubicBezTo>
                      <a:cubicBezTo>
                        <a:pt x="19" y="289"/>
                        <a:pt x="19" y="291"/>
                        <a:pt x="20" y="293"/>
                      </a:cubicBezTo>
                      <a:cubicBezTo>
                        <a:pt x="21" y="295"/>
                        <a:pt x="21" y="297"/>
                        <a:pt x="21" y="298"/>
                      </a:cubicBezTo>
                      <a:cubicBezTo>
                        <a:pt x="22" y="298"/>
                        <a:pt x="22" y="298"/>
                        <a:pt x="23" y="298"/>
                      </a:cubicBezTo>
                      <a:cubicBezTo>
                        <a:pt x="23" y="298"/>
                        <a:pt x="23" y="298"/>
                        <a:pt x="23" y="298"/>
                      </a:cubicBezTo>
                      <a:cubicBezTo>
                        <a:pt x="23" y="297"/>
                        <a:pt x="23" y="295"/>
                        <a:pt x="26" y="294"/>
                      </a:cubicBezTo>
                      <a:cubicBezTo>
                        <a:pt x="28" y="293"/>
                        <a:pt x="29" y="294"/>
                        <a:pt x="30" y="295"/>
                      </a:cubicBezTo>
                      <a:cubicBezTo>
                        <a:pt x="31" y="296"/>
                        <a:pt x="31" y="297"/>
                        <a:pt x="31" y="298"/>
                      </a:cubicBezTo>
                      <a:cubicBezTo>
                        <a:pt x="31" y="298"/>
                        <a:pt x="31" y="298"/>
                        <a:pt x="31" y="298"/>
                      </a:cubicBezTo>
                      <a:cubicBezTo>
                        <a:pt x="33" y="299"/>
                        <a:pt x="34" y="300"/>
                        <a:pt x="34" y="302"/>
                      </a:cubicBezTo>
                      <a:cubicBezTo>
                        <a:pt x="35" y="303"/>
                        <a:pt x="34" y="305"/>
                        <a:pt x="31" y="307"/>
                      </a:cubicBezTo>
                      <a:cubicBezTo>
                        <a:pt x="31" y="307"/>
                        <a:pt x="31" y="308"/>
                        <a:pt x="31" y="310"/>
                      </a:cubicBezTo>
                      <a:cubicBezTo>
                        <a:pt x="32" y="312"/>
                        <a:pt x="32" y="314"/>
                        <a:pt x="31" y="316"/>
                      </a:cubicBezTo>
                      <a:cubicBezTo>
                        <a:pt x="30" y="317"/>
                        <a:pt x="30" y="317"/>
                        <a:pt x="30" y="317"/>
                      </a:cubicBezTo>
                      <a:cubicBezTo>
                        <a:pt x="29" y="319"/>
                        <a:pt x="28" y="321"/>
                        <a:pt x="28" y="323"/>
                      </a:cubicBezTo>
                      <a:cubicBezTo>
                        <a:pt x="30" y="326"/>
                        <a:pt x="29" y="327"/>
                        <a:pt x="28" y="328"/>
                      </a:cubicBezTo>
                      <a:cubicBezTo>
                        <a:pt x="27" y="329"/>
                        <a:pt x="27" y="330"/>
                        <a:pt x="27" y="331"/>
                      </a:cubicBezTo>
                      <a:cubicBezTo>
                        <a:pt x="27" y="333"/>
                        <a:pt x="27" y="333"/>
                        <a:pt x="27" y="334"/>
                      </a:cubicBezTo>
                      <a:cubicBezTo>
                        <a:pt x="28" y="335"/>
                        <a:pt x="28" y="337"/>
                        <a:pt x="27" y="338"/>
                      </a:cubicBezTo>
                      <a:cubicBezTo>
                        <a:pt x="27" y="338"/>
                        <a:pt x="27" y="338"/>
                        <a:pt x="27" y="338"/>
                      </a:cubicBezTo>
                      <a:cubicBezTo>
                        <a:pt x="28" y="339"/>
                        <a:pt x="28" y="340"/>
                        <a:pt x="27" y="342"/>
                      </a:cubicBezTo>
                      <a:cubicBezTo>
                        <a:pt x="27" y="342"/>
                        <a:pt x="27" y="343"/>
                        <a:pt x="26" y="343"/>
                      </a:cubicBezTo>
                      <a:cubicBezTo>
                        <a:pt x="26" y="344"/>
                        <a:pt x="27" y="346"/>
                        <a:pt x="27" y="347"/>
                      </a:cubicBezTo>
                      <a:cubicBezTo>
                        <a:pt x="28" y="348"/>
                        <a:pt x="28" y="349"/>
                        <a:pt x="27" y="350"/>
                      </a:cubicBezTo>
                      <a:cubicBezTo>
                        <a:pt x="27" y="352"/>
                        <a:pt x="25" y="352"/>
                        <a:pt x="24" y="352"/>
                      </a:cubicBezTo>
                      <a:cubicBezTo>
                        <a:pt x="23" y="352"/>
                        <a:pt x="22" y="352"/>
                        <a:pt x="21" y="353"/>
                      </a:cubicBezTo>
                      <a:cubicBezTo>
                        <a:pt x="21" y="353"/>
                        <a:pt x="21" y="353"/>
                        <a:pt x="21" y="353"/>
                      </a:cubicBezTo>
                      <a:cubicBezTo>
                        <a:pt x="21" y="353"/>
                        <a:pt x="21" y="353"/>
                        <a:pt x="22" y="354"/>
                      </a:cubicBezTo>
                      <a:cubicBezTo>
                        <a:pt x="22" y="355"/>
                        <a:pt x="24" y="357"/>
                        <a:pt x="22" y="360"/>
                      </a:cubicBezTo>
                      <a:cubicBezTo>
                        <a:pt x="22" y="361"/>
                        <a:pt x="21" y="362"/>
                        <a:pt x="19" y="362"/>
                      </a:cubicBezTo>
                      <a:cubicBezTo>
                        <a:pt x="17" y="362"/>
                        <a:pt x="15" y="359"/>
                        <a:pt x="13" y="358"/>
                      </a:cubicBezTo>
                      <a:cubicBezTo>
                        <a:pt x="12" y="357"/>
                        <a:pt x="12" y="357"/>
                        <a:pt x="12" y="357"/>
                      </a:cubicBezTo>
                      <a:cubicBezTo>
                        <a:pt x="11" y="357"/>
                        <a:pt x="11" y="356"/>
                        <a:pt x="11" y="355"/>
                      </a:cubicBezTo>
                      <a:cubicBezTo>
                        <a:pt x="11" y="355"/>
                        <a:pt x="11" y="355"/>
                        <a:pt x="11" y="355"/>
                      </a:cubicBezTo>
                      <a:cubicBezTo>
                        <a:pt x="10" y="356"/>
                        <a:pt x="9" y="356"/>
                        <a:pt x="8" y="357"/>
                      </a:cubicBezTo>
                      <a:cubicBezTo>
                        <a:pt x="7" y="357"/>
                        <a:pt x="6" y="357"/>
                        <a:pt x="5" y="358"/>
                      </a:cubicBezTo>
                      <a:cubicBezTo>
                        <a:pt x="5" y="358"/>
                        <a:pt x="6" y="359"/>
                        <a:pt x="6" y="359"/>
                      </a:cubicBezTo>
                      <a:cubicBezTo>
                        <a:pt x="6" y="360"/>
                        <a:pt x="7" y="361"/>
                        <a:pt x="7" y="362"/>
                      </a:cubicBezTo>
                      <a:cubicBezTo>
                        <a:pt x="7" y="363"/>
                        <a:pt x="6" y="363"/>
                        <a:pt x="5" y="364"/>
                      </a:cubicBezTo>
                      <a:cubicBezTo>
                        <a:pt x="4" y="364"/>
                        <a:pt x="3" y="364"/>
                        <a:pt x="3" y="365"/>
                      </a:cubicBezTo>
                      <a:cubicBezTo>
                        <a:pt x="5" y="365"/>
                        <a:pt x="6" y="366"/>
                        <a:pt x="7" y="368"/>
                      </a:cubicBezTo>
                      <a:cubicBezTo>
                        <a:pt x="7" y="368"/>
                        <a:pt x="7" y="369"/>
                        <a:pt x="7" y="369"/>
                      </a:cubicBezTo>
                      <a:cubicBezTo>
                        <a:pt x="7" y="369"/>
                        <a:pt x="7" y="368"/>
                        <a:pt x="7" y="368"/>
                      </a:cubicBezTo>
                      <a:cubicBezTo>
                        <a:pt x="9" y="368"/>
                        <a:pt x="10" y="368"/>
                        <a:pt x="12" y="368"/>
                      </a:cubicBezTo>
                      <a:cubicBezTo>
                        <a:pt x="15" y="369"/>
                        <a:pt x="16" y="371"/>
                        <a:pt x="16" y="374"/>
                      </a:cubicBezTo>
                      <a:cubicBezTo>
                        <a:pt x="16" y="376"/>
                        <a:pt x="15" y="378"/>
                        <a:pt x="13" y="378"/>
                      </a:cubicBezTo>
                      <a:cubicBezTo>
                        <a:pt x="12" y="378"/>
                        <a:pt x="11" y="380"/>
                        <a:pt x="11" y="382"/>
                      </a:cubicBezTo>
                      <a:cubicBezTo>
                        <a:pt x="11" y="382"/>
                        <a:pt x="13" y="382"/>
                        <a:pt x="15" y="382"/>
                      </a:cubicBezTo>
                      <a:cubicBezTo>
                        <a:pt x="17" y="382"/>
                        <a:pt x="19" y="381"/>
                        <a:pt x="20" y="382"/>
                      </a:cubicBezTo>
                      <a:cubicBezTo>
                        <a:pt x="23" y="383"/>
                        <a:pt x="24" y="385"/>
                        <a:pt x="24" y="388"/>
                      </a:cubicBezTo>
                      <a:cubicBezTo>
                        <a:pt x="23" y="389"/>
                        <a:pt x="22" y="391"/>
                        <a:pt x="21" y="391"/>
                      </a:cubicBezTo>
                      <a:cubicBezTo>
                        <a:pt x="20" y="391"/>
                        <a:pt x="19" y="390"/>
                        <a:pt x="18" y="390"/>
                      </a:cubicBezTo>
                      <a:cubicBezTo>
                        <a:pt x="17" y="388"/>
                        <a:pt x="15" y="387"/>
                        <a:pt x="15" y="387"/>
                      </a:cubicBezTo>
                      <a:cubicBezTo>
                        <a:pt x="14" y="387"/>
                        <a:pt x="14" y="387"/>
                        <a:pt x="14" y="387"/>
                      </a:cubicBezTo>
                      <a:cubicBezTo>
                        <a:pt x="13" y="390"/>
                        <a:pt x="11" y="390"/>
                        <a:pt x="10" y="390"/>
                      </a:cubicBezTo>
                      <a:cubicBezTo>
                        <a:pt x="8" y="390"/>
                        <a:pt x="7" y="390"/>
                        <a:pt x="5" y="389"/>
                      </a:cubicBezTo>
                      <a:cubicBezTo>
                        <a:pt x="5" y="389"/>
                        <a:pt x="5" y="389"/>
                        <a:pt x="5" y="389"/>
                      </a:cubicBezTo>
                      <a:cubicBezTo>
                        <a:pt x="4" y="389"/>
                        <a:pt x="1" y="391"/>
                        <a:pt x="0" y="392"/>
                      </a:cubicBezTo>
                      <a:cubicBezTo>
                        <a:pt x="1" y="393"/>
                        <a:pt x="2" y="395"/>
                        <a:pt x="2" y="396"/>
                      </a:cubicBezTo>
                      <a:cubicBezTo>
                        <a:pt x="3" y="396"/>
                        <a:pt x="3" y="396"/>
                        <a:pt x="3" y="396"/>
                      </a:cubicBezTo>
                      <a:cubicBezTo>
                        <a:pt x="4" y="396"/>
                        <a:pt x="6" y="395"/>
                        <a:pt x="6" y="394"/>
                      </a:cubicBezTo>
                      <a:cubicBezTo>
                        <a:pt x="7" y="392"/>
                        <a:pt x="9" y="390"/>
                        <a:pt x="11" y="390"/>
                      </a:cubicBezTo>
                      <a:cubicBezTo>
                        <a:pt x="11" y="390"/>
                        <a:pt x="14" y="391"/>
                        <a:pt x="15" y="395"/>
                      </a:cubicBezTo>
                      <a:cubicBezTo>
                        <a:pt x="15" y="399"/>
                        <a:pt x="11" y="400"/>
                        <a:pt x="10" y="400"/>
                      </a:cubicBezTo>
                      <a:cubicBezTo>
                        <a:pt x="10" y="400"/>
                        <a:pt x="9" y="401"/>
                        <a:pt x="9" y="401"/>
                      </a:cubicBezTo>
                      <a:cubicBezTo>
                        <a:pt x="8" y="403"/>
                        <a:pt x="6" y="406"/>
                        <a:pt x="2" y="408"/>
                      </a:cubicBezTo>
                      <a:cubicBezTo>
                        <a:pt x="2" y="409"/>
                        <a:pt x="2" y="409"/>
                        <a:pt x="2" y="409"/>
                      </a:cubicBezTo>
                      <a:cubicBezTo>
                        <a:pt x="2" y="409"/>
                        <a:pt x="2" y="410"/>
                        <a:pt x="2" y="410"/>
                      </a:cubicBezTo>
                      <a:cubicBezTo>
                        <a:pt x="3" y="409"/>
                        <a:pt x="4" y="409"/>
                        <a:pt x="4" y="409"/>
                      </a:cubicBezTo>
                      <a:cubicBezTo>
                        <a:pt x="5" y="409"/>
                        <a:pt x="5" y="409"/>
                        <a:pt x="5" y="409"/>
                      </a:cubicBezTo>
                      <a:cubicBezTo>
                        <a:pt x="6" y="410"/>
                        <a:pt x="6" y="410"/>
                        <a:pt x="6" y="410"/>
                      </a:cubicBezTo>
                      <a:cubicBezTo>
                        <a:pt x="7" y="411"/>
                        <a:pt x="6" y="412"/>
                        <a:pt x="6" y="412"/>
                      </a:cubicBezTo>
                      <a:cubicBezTo>
                        <a:pt x="6" y="413"/>
                        <a:pt x="6" y="413"/>
                        <a:pt x="6" y="413"/>
                      </a:cubicBezTo>
                      <a:cubicBezTo>
                        <a:pt x="7" y="413"/>
                        <a:pt x="7" y="413"/>
                        <a:pt x="7" y="413"/>
                      </a:cubicBezTo>
                      <a:cubicBezTo>
                        <a:pt x="7" y="413"/>
                        <a:pt x="8" y="413"/>
                        <a:pt x="8" y="413"/>
                      </a:cubicBezTo>
                      <a:cubicBezTo>
                        <a:pt x="8" y="412"/>
                        <a:pt x="8" y="412"/>
                        <a:pt x="8" y="411"/>
                      </a:cubicBezTo>
                      <a:cubicBezTo>
                        <a:pt x="7" y="409"/>
                        <a:pt x="8" y="406"/>
                        <a:pt x="9" y="404"/>
                      </a:cubicBezTo>
                      <a:cubicBezTo>
                        <a:pt x="10" y="403"/>
                        <a:pt x="11" y="402"/>
                        <a:pt x="13" y="402"/>
                      </a:cubicBezTo>
                      <a:cubicBezTo>
                        <a:pt x="13" y="402"/>
                        <a:pt x="15" y="403"/>
                        <a:pt x="16" y="404"/>
                      </a:cubicBezTo>
                      <a:cubicBezTo>
                        <a:pt x="19" y="407"/>
                        <a:pt x="17" y="410"/>
                        <a:pt x="16" y="411"/>
                      </a:cubicBezTo>
                      <a:cubicBezTo>
                        <a:pt x="15" y="412"/>
                        <a:pt x="15" y="413"/>
                        <a:pt x="15" y="413"/>
                      </a:cubicBezTo>
                      <a:cubicBezTo>
                        <a:pt x="15" y="415"/>
                        <a:pt x="14" y="416"/>
                        <a:pt x="14" y="418"/>
                      </a:cubicBezTo>
                      <a:cubicBezTo>
                        <a:pt x="14" y="419"/>
                        <a:pt x="13" y="421"/>
                        <a:pt x="13" y="422"/>
                      </a:cubicBezTo>
                      <a:cubicBezTo>
                        <a:pt x="13" y="424"/>
                        <a:pt x="11" y="425"/>
                        <a:pt x="10" y="425"/>
                      </a:cubicBezTo>
                      <a:cubicBezTo>
                        <a:pt x="10" y="426"/>
                        <a:pt x="10" y="426"/>
                        <a:pt x="10" y="426"/>
                      </a:cubicBezTo>
                      <a:cubicBezTo>
                        <a:pt x="10" y="428"/>
                        <a:pt x="9" y="429"/>
                        <a:pt x="7" y="429"/>
                      </a:cubicBezTo>
                      <a:cubicBezTo>
                        <a:pt x="8" y="431"/>
                        <a:pt x="7" y="432"/>
                        <a:pt x="7" y="432"/>
                      </a:cubicBezTo>
                      <a:cubicBezTo>
                        <a:pt x="8" y="432"/>
                        <a:pt x="9" y="432"/>
                        <a:pt x="11" y="432"/>
                      </a:cubicBezTo>
                      <a:cubicBezTo>
                        <a:pt x="12" y="432"/>
                        <a:pt x="12" y="433"/>
                        <a:pt x="13" y="433"/>
                      </a:cubicBezTo>
                      <a:cubicBezTo>
                        <a:pt x="13" y="433"/>
                        <a:pt x="13" y="433"/>
                        <a:pt x="13" y="433"/>
                      </a:cubicBezTo>
                      <a:cubicBezTo>
                        <a:pt x="13" y="433"/>
                        <a:pt x="14" y="433"/>
                        <a:pt x="15" y="432"/>
                      </a:cubicBezTo>
                      <a:cubicBezTo>
                        <a:pt x="18" y="431"/>
                        <a:pt x="21" y="433"/>
                        <a:pt x="22" y="435"/>
                      </a:cubicBezTo>
                      <a:cubicBezTo>
                        <a:pt x="22" y="437"/>
                        <a:pt x="21" y="439"/>
                        <a:pt x="19" y="440"/>
                      </a:cubicBezTo>
                      <a:cubicBezTo>
                        <a:pt x="18" y="440"/>
                        <a:pt x="18" y="440"/>
                        <a:pt x="17" y="440"/>
                      </a:cubicBezTo>
                      <a:cubicBezTo>
                        <a:pt x="19" y="440"/>
                        <a:pt x="21" y="441"/>
                        <a:pt x="21" y="443"/>
                      </a:cubicBezTo>
                      <a:cubicBezTo>
                        <a:pt x="21" y="443"/>
                        <a:pt x="21" y="443"/>
                        <a:pt x="21" y="443"/>
                      </a:cubicBezTo>
                      <a:cubicBezTo>
                        <a:pt x="22" y="440"/>
                        <a:pt x="23" y="439"/>
                        <a:pt x="25" y="439"/>
                      </a:cubicBezTo>
                      <a:cubicBezTo>
                        <a:pt x="28" y="439"/>
                        <a:pt x="32" y="442"/>
                        <a:pt x="33" y="445"/>
                      </a:cubicBezTo>
                      <a:cubicBezTo>
                        <a:pt x="33" y="446"/>
                        <a:pt x="33" y="447"/>
                        <a:pt x="32" y="448"/>
                      </a:cubicBezTo>
                      <a:cubicBezTo>
                        <a:pt x="32" y="449"/>
                        <a:pt x="31" y="449"/>
                        <a:pt x="30" y="450"/>
                      </a:cubicBezTo>
                      <a:cubicBezTo>
                        <a:pt x="31" y="449"/>
                        <a:pt x="32" y="449"/>
                        <a:pt x="33" y="449"/>
                      </a:cubicBezTo>
                      <a:cubicBezTo>
                        <a:pt x="36" y="449"/>
                        <a:pt x="44" y="450"/>
                        <a:pt x="45" y="454"/>
                      </a:cubicBezTo>
                      <a:cubicBezTo>
                        <a:pt x="45" y="455"/>
                        <a:pt x="45" y="456"/>
                        <a:pt x="45" y="456"/>
                      </a:cubicBezTo>
                      <a:cubicBezTo>
                        <a:pt x="46" y="456"/>
                        <a:pt x="47" y="457"/>
                        <a:pt x="48" y="459"/>
                      </a:cubicBezTo>
                      <a:cubicBezTo>
                        <a:pt x="48" y="459"/>
                        <a:pt x="48" y="459"/>
                        <a:pt x="48" y="460"/>
                      </a:cubicBezTo>
                      <a:cubicBezTo>
                        <a:pt x="51" y="456"/>
                        <a:pt x="56" y="454"/>
                        <a:pt x="59" y="453"/>
                      </a:cubicBezTo>
                      <a:cubicBezTo>
                        <a:pt x="62" y="452"/>
                        <a:pt x="64" y="454"/>
                        <a:pt x="64" y="455"/>
                      </a:cubicBezTo>
                      <a:cubicBezTo>
                        <a:pt x="65" y="458"/>
                        <a:pt x="62" y="461"/>
                        <a:pt x="58" y="463"/>
                      </a:cubicBezTo>
                      <a:cubicBezTo>
                        <a:pt x="56" y="463"/>
                        <a:pt x="56" y="464"/>
                        <a:pt x="56" y="464"/>
                      </a:cubicBezTo>
                      <a:cubicBezTo>
                        <a:pt x="56" y="464"/>
                        <a:pt x="56" y="464"/>
                        <a:pt x="57" y="466"/>
                      </a:cubicBezTo>
                      <a:cubicBezTo>
                        <a:pt x="58" y="467"/>
                        <a:pt x="60" y="466"/>
                        <a:pt x="61" y="466"/>
                      </a:cubicBezTo>
                      <a:cubicBezTo>
                        <a:pt x="63" y="465"/>
                        <a:pt x="66" y="464"/>
                        <a:pt x="68" y="466"/>
                      </a:cubicBezTo>
                      <a:cubicBezTo>
                        <a:pt x="69" y="467"/>
                        <a:pt x="69" y="469"/>
                        <a:pt x="69" y="469"/>
                      </a:cubicBezTo>
                      <a:cubicBezTo>
                        <a:pt x="68" y="471"/>
                        <a:pt x="66" y="472"/>
                        <a:pt x="65" y="472"/>
                      </a:cubicBezTo>
                      <a:cubicBezTo>
                        <a:pt x="64" y="473"/>
                        <a:pt x="62" y="473"/>
                        <a:pt x="62" y="473"/>
                      </a:cubicBezTo>
                      <a:cubicBezTo>
                        <a:pt x="62" y="474"/>
                        <a:pt x="62" y="475"/>
                        <a:pt x="63" y="475"/>
                      </a:cubicBezTo>
                      <a:cubicBezTo>
                        <a:pt x="63" y="477"/>
                        <a:pt x="64" y="478"/>
                        <a:pt x="64" y="480"/>
                      </a:cubicBezTo>
                      <a:cubicBezTo>
                        <a:pt x="63" y="481"/>
                        <a:pt x="63" y="482"/>
                        <a:pt x="61" y="482"/>
                      </a:cubicBezTo>
                      <a:cubicBezTo>
                        <a:pt x="61" y="483"/>
                        <a:pt x="60" y="483"/>
                        <a:pt x="59" y="483"/>
                      </a:cubicBezTo>
                      <a:cubicBezTo>
                        <a:pt x="58" y="483"/>
                        <a:pt x="57" y="482"/>
                        <a:pt x="56" y="480"/>
                      </a:cubicBezTo>
                      <a:cubicBezTo>
                        <a:pt x="56" y="481"/>
                        <a:pt x="56" y="481"/>
                        <a:pt x="56" y="482"/>
                      </a:cubicBezTo>
                      <a:cubicBezTo>
                        <a:pt x="55" y="483"/>
                        <a:pt x="55" y="483"/>
                        <a:pt x="55" y="483"/>
                      </a:cubicBezTo>
                      <a:cubicBezTo>
                        <a:pt x="54" y="483"/>
                        <a:pt x="54" y="483"/>
                        <a:pt x="54" y="483"/>
                      </a:cubicBezTo>
                      <a:cubicBezTo>
                        <a:pt x="52" y="483"/>
                        <a:pt x="49" y="480"/>
                        <a:pt x="46" y="478"/>
                      </a:cubicBezTo>
                      <a:cubicBezTo>
                        <a:pt x="46" y="478"/>
                        <a:pt x="46" y="477"/>
                        <a:pt x="46" y="477"/>
                      </a:cubicBezTo>
                      <a:cubicBezTo>
                        <a:pt x="46" y="478"/>
                        <a:pt x="46" y="478"/>
                        <a:pt x="46" y="478"/>
                      </a:cubicBezTo>
                      <a:cubicBezTo>
                        <a:pt x="46" y="478"/>
                        <a:pt x="46" y="479"/>
                        <a:pt x="46" y="479"/>
                      </a:cubicBezTo>
                      <a:cubicBezTo>
                        <a:pt x="47" y="480"/>
                        <a:pt x="48" y="481"/>
                        <a:pt x="47" y="482"/>
                      </a:cubicBezTo>
                      <a:cubicBezTo>
                        <a:pt x="47" y="484"/>
                        <a:pt x="45" y="484"/>
                        <a:pt x="44" y="484"/>
                      </a:cubicBezTo>
                      <a:cubicBezTo>
                        <a:pt x="41" y="484"/>
                        <a:pt x="41" y="485"/>
                        <a:pt x="41" y="485"/>
                      </a:cubicBezTo>
                      <a:cubicBezTo>
                        <a:pt x="41" y="485"/>
                        <a:pt x="41" y="485"/>
                        <a:pt x="41" y="485"/>
                      </a:cubicBezTo>
                      <a:cubicBezTo>
                        <a:pt x="41" y="485"/>
                        <a:pt x="42" y="485"/>
                        <a:pt x="42" y="485"/>
                      </a:cubicBezTo>
                      <a:cubicBezTo>
                        <a:pt x="44" y="485"/>
                        <a:pt x="46" y="485"/>
                        <a:pt x="48" y="485"/>
                      </a:cubicBezTo>
                      <a:cubicBezTo>
                        <a:pt x="52" y="486"/>
                        <a:pt x="52" y="489"/>
                        <a:pt x="53" y="492"/>
                      </a:cubicBezTo>
                      <a:cubicBezTo>
                        <a:pt x="53" y="492"/>
                        <a:pt x="53" y="492"/>
                        <a:pt x="53" y="493"/>
                      </a:cubicBezTo>
                      <a:cubicBezTo>
                        <a:pt x="53" y="490"/>
                        <a:pt x="54" y="487"/>
                        <a:pt x="57" y="486"/>
                      </a:cubicBezTo>
                      <a:cubicBezTo>
                        <a:pt x="58" y="486"/>
                        <a:pt x="58" y="486"/>
                        <a:pt x="58" y="486"/>
                      </a:cubicBezTo>
                      <a:cubicBezTo>
                        <a:pt x="60" y="486"/>
                        <a:pt x="61" y="489"/>
                        <a:pt x="61" y="491"/>
                      </a:cubicBezTo>
                      <a:cubicBezTo>
                        <a:pt x="62" y="493"/>
                        <a:pt x="62" y="496"/>
                        <a:pt x="66" y="497"/>
                      </a:cubicBezTo>
                      <a:cubicBezTo>
                        <a:pt x="66" y="497"/>
                        <a:pt x="66" y="497"/>
                        <a:pt x="66" y="497"/>
                      </a:cubicBezTo>
                      <a:cubicBezTo>
                        <a:pt x="66" y="496"/>
                        <a:pt x="66" y="494"/>
                        <a:pt x="68" y="493"/>
                      </a:cubicBezTo>
                      <a:cubicBezTo>
                        <a:pt x="69" y="493"/>
                        <a:pt x="70" y="492"/>
                        <a:pt x="70" y="492"/>
                      </a:cubicBezTo>
                      <a:cubicBezTo>
                        <a:pt x="73" y="492"/>
                        <a:pt x="75" y="495"/>
                        <a:pt x="77" y="497"/>
                      </a:cubicBezTo>
                      <a:cubicBezTo>
                        <a:pt x="78" y="498"/>
                        <a:pt x="79" y="500"/>
                        <a:pt x="80" y="500"/>
                      </a:cubicBezTo>
                      <a:cubicBezTo>
                        <a:pt x="80" y="499"/>
                        <a:pt x="79" y="498"/>
                        <a:pt x="78" y="497"/>
                      </a:cubicBezTo>
                      <a:cubicBezTo>
                        <a:pt x="78" y="497"/>
                        <a:pt x="77" y="496"/>
                        <a:pt x="77" y="495"/>
                      </a:cubicBezTo>
                      <a:cubicBezTo>
                        <a:pt x="76" y="495"/>
                        <a:pt x="76" y="495"/>
                        <a:pt x="76" y="495"/>
                      </a:cubicBezTo>
                      <a:cubicBezTo>
                        <a:pt x="76" y="495"/>
                        <a:pt x="76" y="495"/>
                        <a:pt x="75" y="495"/>
                      </a:cubicBezTo>
                      <a:cubicBezTo>
                        <a:pt x="75" y="495"/>
                        <a:pt x="75" y="495"/>
                        <a:pt x="75" y="495"/>
                      </a:cubicBezTo>
                      <a:cubicBezTo>
                        <a:pt x="75" y="495"/>
                        <a:pt x="75" y="495"/>
                        <a:pt x="75" y="495"/>
                      </a:cubicBezTo>
                      <a:cubicBezTo>
                        <a:pt x="75" y="495"/>
                        <a:pt x="75" y="495"/>
                        <a:pt x="75" y="494"/>
                      </a:cubicBezTo>
                      <a:cubicBezTo>
                        <a:pt x="75" y="494"/>
                        <a:pt x="75" y="494"/>
                        <a:pt x="75" y="494"/>
                      </a:cubicBezTo>
                      <a:cubicBezTo>
                        <a:pt x="75" y="494"/>
                        <a:pt x="75" y="494"/>
                        <a:pt x="75" y="494"/>
                      </a:cubicBezTo>
                      <a:cubicBezTo>
                        <a:pt x="74" y="494"/>
                        <a:pt x="74" y="494"/>
                        <a:pt x="74" y="494"/>
                      </a:cubicBezTo>
                      <a:cubicBezTo>
                        <a:pt x="74" y="494"/>
                        <a:pt x="74" y="494"/>
                        <a:pt x="74" y="493"/>
                      </a:cubicBezTo>
                      <a:cubicBezTo>
                        <a:pt x="74" y="493"/>
                        <a:pt x="74" y="493"/>
                        <a:pt x="74" y="493"/>
                      </a:cubicBezTo>
                      <a:cubicBezTo>
                        <a:pt x="74" y="493"/>
                        <a:pt x="74" y="493"/>
                        <a:pt x="74" y="493"/>
                      </a:cubicBezTo>
                      <a:cubicBezTo>
                        <a:pt x="74" y="492"/>
                        <a:pt x="74" y="492"/>
                        <a:pt x="74" y="492"/>
                      </a:cubicBezTo>
                      <a:cubicBezTo>
                        <a:pt x="74" y="492"/>
                        <a:pt x="74" y="492"/>
                        <a:pt x="74" y="491"/>
                      </a:cubicBezTo>
                      <a:cubicBezTo>
                        <a:pt x="74" y="491"/>
                        <a:pt x="74" y="491"/>
                        <a:pt x="74" y="491"/>
                      </a:cubicBezTo>
                      <a:cubicBezTo>
                        <a:pt x="74" y="490"/>
                        <a:pt x="74" y="490"/>
                        <a:pt x="74" y="490"/>
                      </a:cubicBezTo>
                      <a:cubicBezTo>
                        <a:pt x="74" y="489"/>
                        <a:pt x="74" y="489"/>
                        <a:pt x="73" y="489"/>
                      </a:cubicBezTo>
                      <a:cubicBezTo>
                        <a:pt x="73" y="488"/>
                        <a:pt x="73" y="488"/>
                        <a:pt x="73" y="488"/>
                      </a:cubicBezTo>
                      <a:cubicBezTo>
                        <a:pt x="73" y="487"/>
                        <a:pt x="73" y="487"/>
                        <a:pt x="73" y="486"/>
                      </a:cubicBezTo>
                      <a:cubicBezTo>
                        <a:pt x="73" y="486"/>
                        <a:pt x="73" y="486"/>
                        <a:pt x="73" y="485"/>
                      </a:cubicBezTo>
                      <a:cubicBezTo>
                        <a:pt x="73" y="485"/>
                        <a:pt x="73" y="484"/>
                        <a:pt x="73" y="483"/>
                      </a:cubicBezTo>
                      <a:cubicBezTo>
                        <a:pt x="73" y="483"/>
                        <a:pt x="73" y="483"/>
                        <a:pt x="73" y="482"/>
                      </a:cubicBezTo>
                      <a:cubicBezTo>
                        <a:pt x="73" y="482"/>
                        <a:pt x="73" y="481"/>
                        <a:pt x="73" y="480"/>
                      </a:cubicBezTo>
                      <a:cubicBezTo>
                        <a:pt x="73" y="479"/>
                        <a:pt x="73" y="479"/>
                        <a:pt x="73" y="479"/>
                      </a:cubicBezTo>
                      <a:cubicBezTo>
                        <a:pt x="73" y="478"/>
                        <a:pt x="73" y="477"/>
                        <a:pt x="73" y="476"/>
                      </a:cubicBezTo>
                      <a:cubicBezTo>
                        <a:pt x="73" y="475"/>
                        <a:pt x="73" y="475"/>
                        <a:pt x="73" y="474"/>
                      </a:cubicBezTo>
                      <a:cubicBezTo>
                        <a:pt x="73" y="473"/>
                        <a:pt x="74" y="472"/>
                        <a:pt x="74" y="471"/>
                      </a:cubicBezTo>
                      <a:cubicBezTo>
                        <a:pt x="74" y="470"/>
                        <a:pt x="74" y="470"/>
                        <a:pt x="74" y="469"/>
                      </a:cubicBezTo>
                      <a:cubicBezTo>
                        <a:pt x="74" y="468"/>
                        <a:pt x="74" y="466"/>
                        <a:pt x="74" y="465"/>
                      </a:cubicBezTo>
                      <a:cubicBezTo>
                        <a:pt x="74" y="465"/>
                        <a:pt x="74" y="464"/>
                        <a:pt x="74" y="464"/>
                      </a:cubicBezTo>
                      <a:cubicBezTo>
                        <a:pt x="74" y="462"/>
                        <a:pt x="74" y="460"/>
                        <a:pt x="74" y="458"/>
                      </a:cubicBezTo>
                      <a:cubicBezTo>
                        <a:pt x="74" y="458"/>
                        <a:pt x="74" y="458"/>
                        <a:pt x="74" y="458"/>
                      </a:cubicBezTo>
                      <a:cubicBezTo>
                        <a:pt x="73" y="458"/>
                        <a:pt x="73" y="458"/>
                        <a:pt x="73" y="458"/>
                      </a:cubicBezTo>
                      <a:cubicBezTo>
                        <a:pt x="70" y="458"/>
                        <a:pt x="67" y="457"/>
                        <a:pt x="65" y="455"/>
                      </a:cubicBezTo>
                      <a:cubicBezTo>
                        <a:pt x="64" y="455"/>
                        <a:pt x="64" y="453"/>
                        <a:pt x="64" y="451"/>
                      </a:cubicBezTo>
                      <a:cubicBezTo>
                        <a:pt x="64" y="451"/>
                        <a:pt x="64" y="450"/>
                        <a:pt x="65" y="450"/>
                      </a:cubicBezTo>
                      <a:cubicBezTo>
                        <a:pt x="64" y="450"/>
                        <a:pt x="64" y="450"/>
                        <a:pt x="64" y="450"/>
                      </a:cubicBezTo>
                      <a:cubicBezTo>
                        <a:pt x="64" y="450"/>
                        <a:pt x="64" y="449"/>
                        <a:pt x="63" y="449"/>
                      </a:cubicBezTo>
                      <a:cubicBezTo>
                        <a:pt x="63" y="449"/>
                        <a:pt x="63" y="449"/>
                        <a:pt x="63" y="449"/>
                      </a:cubicBezTo>
                      <a:cubicBezTo>
                        <a:pt x="62" y="449"/>
                        <a:pt x="62" y="448"/>
                        <a:pt x="61" y="448"/>
                      </a:cubicBezTo>
                      <a:cubicBezTo>
                        <a:pt x="60" y="448"/>
                        <a:pt x="58" y="448"/>
                        <a:pt x="55" y="448"/>
                      </a:cubicBezTo>
                      <a:cubicBezTo>
                        <a:pt x="49" y="448"/>
                        <a:pt x="42" y="448"/>
                        <a:pt x="42" y="449"/>
                      </a:cubicBezTo>
                      <a:cubicBezTo>
                        <a:pt x="41" y="449"/>
                        <a:pt x="41" y="449"/>
                        <a:pt x="41" y="449"/>
                      </a:cubicBezTo>
                      <a:cubicBezTo>
                        <a:pt x="41" y="449"/>
                        <a:pt x="41" y="449"/>
                        <a:pt x="41" y="449"/>
                      </a:cubicBezTo>
                      <a:cubicBezTo>
                        <a:pt x="41" y="449"/>
                        <a:pt x="41" y="449"/>
                        <a:pt x="41" y="449"/>
                      </a:cubicBezTo>
                      <a:cubicBezTo>
                        <a:pt x="40" y="449"/>
                        <a:pt x="39" y="448"/>
                        <a:pt x="38" y="447"/>
                      </a:cubicBezTo>
                      <a:cubicBezTo>
                        <a:pt x="37" y="447"/>
                        <a:pt x="37" y="446"/>
                        <a:pt x="36" y="445"/>
                      </a:cubicBezTo>
                      <a:cubicBezTo>
                        <a:pt x="36" y="445"/>
                        <a:pt x="36" y="444"/>
                        <a:pt x="36" y="444"/>
                      </a:cubicBezTo>
                      <a:cubicBezTo>
                        <a:pt x="35" y="444"/>
                        <a:pt x="34" y="443"/>
                        <a:pt x="34" y="443"/>
                      </a:cubicBezTo>
                      <a:cubicBezTo>
                        <a:pt x="32" y="440"/>
                        <a:pt x="32" y="432"/>
                        <a:pt x="33" y="429"/>
                      </a:cubicBezTo>
                      <a:cubicBezTo>
                        <a:pt x="33" y="428"/>
                        <a:pt x="31" y="428"/>
                        <a:pt x="29" y="428"/>
                      </a:cubicBezTo>
                      <a:cubicBezTo>
                        <a:pt x="27" y="428"/>
                        <a:pt x="25" y="428"/>
                        <a:pt x="24" y="427"/>
                      </a:cubicBezTo>
                      <a:cubicBezTo>
                        <a:pt x="21" y="426"/>
                        <a:pt x="22" y="424"/>
                        <a:pt x="22" y="422"/>
                      </a:cubicBezTo>
                      <a:cubicBezTo>
                        <a:pt x="22" y="421"/>
                        <a:pt x="22" y="421"/>
                        <a:pt x="21" y="419"/>
                      </a:cubicBezTo>
                      <a:cubicBezTo>
                        <a:pt x="18" y="416"/>
                        <a:pt x="19" y="412"/>
                        <a:pt x="20" y="409"/>
                      </a:cubicBezTo>
                      <a:cubicBezTo>
                        <a:pt x="20" y="408"/>
                        <a:pt x="20" y="408"/>
                        <a:pt x="20" y="407"/>
                      </a:cubicBezTo>
                      <a:cubicBezTo>
                        <a:pt x="21" y="404"/>
                        <a:pt x="23" y="398"/>
                        <a:pt x="29" y="398"/>
                      </a:cubicBezTo>
                      <a:cubicBezTo>
                        <a:pt x="29" y="398"/>
                        <a:pt x="29" y="397"/>
                        <a:pt x="29" y="397"/>
                      </a:cubicBezTo>
                      <a:cubicBezTo>
                        <a:pt x="29" y="395"/>
                        <a:pt x="30" y="392"/>
                        <a:pt x="32" y="391"/>
                      </a:cubicBezTo>
                      <a:cubicBezTo>
                        <a:pt x="32" y="390"/>
                        <a:pt x="32" y="389"/>
                        <a:pt x="32" y="389"/>
                      </a:cubicBezTo>
                      <a:cubicBezTo>
                        <a:pt x="31" y="387"/>
                        <a:pt x="29" y="384"/>
                        <a:pt x="32" y="382"/>
                      </a:cubicBezTo>
                      <a:cubicBezTo>
                        <a:pt x="32" y="382"/>
                        <a:pt x="32" y="381"/>
                        <a:pt x="33" y="380"/>
                      </a:cubicBezTo>
                      <a:cubicBezTo>
                        <a:pt x="33" y="378"/>
                        <a:pt x="33" y="375"/>
                        <a:pt x="37" y="374"/>
                      </a:cubicBezTo>
                      <a:cubicBezTo>
                        <a:pt x="38" y="374"/>
                        <a:pt x="38" y="374"/>
                        <a:pt x="38" y="374"/>
                      </a:cubicBezTo>
                      <a:cubicBezTo>
                        <a:pt x="38" y="374"/>
                        <a:pt x="38" y="373"/>
                        <a:pt x="38" y="372"/>
                      </a:cubicBezTo>
                      <a:cubicBezTo>
                        <a:pt x="38" y="371"/>
                        <a:pt x="37" y="367"/>
                        <a:pt x="40" y="367"/>
                      </a:cubicBezTo>
                      <a:cubicBezTo>
                        <a:pt x="40" y="366"/>
                        <a:pt x="40" y="366"/>
                        <a:pt x="40" y="365"/>
                      </a:cubicBezTo>
                      <a:cubicBezTo>
                        <a:pt x="40" y="364"/>
                        <a:pt x="39" y="361"/>
                        <a:pt x="39" y="359"/>
                      </a:cubicBezTo>
                      <a:cubicBezTo>
                        <a:pt x="40" y="358"/>
                        <a:pt x="40" y="357"/>
                        <a:pt x="39" y="356"/>
                      </a:cubicBezTo>
                      <a:cubicBezTo>
                        <a:pt x="39" y="354"/>
                        <a:pt x="38" y="351"/>
                        <a:pt x="42" y="349"/>
                      </a:cubicBezTo>
                      <a:cubicBezTo>
                        <a:pt x="43" y="349"/>
                        <a:pt x="43" y="348"/>
                        <a:pt x="43" y="348"/>
                      </a:cubicBezTo>
                      <a:cubicBezTo>
                        <a:pt x="43" y="348"/>
                        <a:pt x="43" y="348"/>
                        <a:pt x="43" y="348"/>
                      </a:cubicBezTo>
                      <a:cubicBezTo>
                        <a:pt x="43" y="348"/>
                        <a:pt x="42" y="346"/>
                        <a:pt x="40" y="345"/>
                      </a:cubicBezTo>
                      <a:cubicBezTo>
                        <a:pt x="40" y="345"/>
                        <a:pt x="38" y="343"/>
                        <a:pt x="38" y="342"/>
                      </a:cubicBezTo>
                      <a:cubicBezTo>
                        <a:pt x="38" y="342"/>
                        <a:pt x="38" y="341"/>
                        <a:pt x="38" y="341"/>
                      </a:cubicBezTo>
                      <a:cubicBezTo>
                        <a:pt x="39" y="339"/>
                        <a:pt x="42" y="339"/>
                        <a:pt x="46" y="339"/>
                      </a:cubicBezTo>
                      <a:cubicBezTo>
                        <a:pt x="46" y="339"/>
                        <a:pt x="46" y="339"/>
                        <a:pt x="45" y="338"/>
                      </a:cubicBezTo>
                      <a:cubicBezTo>
                        <a:pt x="45" y="338"/>
                        <a:pt x="45" y="338"/>
                        <a:pt x="45" y="338"/>
                      </a:cubicBezTo>
                      <a:cubicBezTo>
                        <a:pt x="44" y="338"/>
                        <a:pt x="43" y="338"/>
                        <a:pt x="43" y="338"/>
                      </a:cubicBezTo>
                      <a:cubicBezTo>
                        <a:pt x="40" y="338"/>
                        <a:pt x="39" y="337"/>
                        <a:pt x="38" y="335"/>
                      </a:cubicBezTo>
                      <a:cubicBezTo>
                        <a:pt x="37" y="333"/>
                        <a:pt x="38" y="331"/>
                        <a:pt x="39" y="329"/>
                      </a:cubicBezTo>
                      <a:cubicBezTo>
                        <a:pt x="40" y="328"/>
                        <a:pt x="40" y="328"/>
                        <a:pt x="40" y="328"/>
                      </a:cubicBezTo>
                      <a:cubicBezTo>
                        <a:pt x="40" y="328"/>
                        <a:pt x="39" y="327"/>
                        <a:pt x="39" y="327"/>
                      </a:cubicBezTo>
                      <a:cubicBezTo>
                        <a:pt x="38" y="326"/>
                        <a:pt x="36" y="324"/>
                        <a:pt x="37" y="322"/>
                      </a:cubicBezTo>
                      <a:cubicBezTo>
                        <a:pt x="38" y="321"/>
                        <a:pt x="38" y="319"/>
                        <a:pt x="37" y="319"/>
                      </a:cubicBezTo>
                      <a:cubicBezTo>
                        <a:pt x="34" y="317"/>
                        <a:pt x="36" y="309"/>
                        <a:pt x="36" y="309"/>
                      </a:cubicBezTo>
                      <a:cubicBezTo>
                        <a:pt x="36" y="306"/>
                        <a:pt x="37" y="304"/>
                        <a:pt x="39" y="303"/>
                      </a:cubicBezTo>
                      <a:cubicBezTo>
                        <a:pt x="39" y="302"/>
                        <a:pt x="39" y="298"/>
                        <a:pt x="39" y="296"/>
                      </a:cubicBezTo>
                      <a:cubicBezTo>
                        <a:pt x="39" y="295"/>
                        <a:pt x="38" y="294"/>
                        <a:pt x="38" y="293"/>
                      </a:cubicBezTo>
                      <a:cubicBezTo>
                        <a:pt x="38" y="292"/>
                        <a:pt x="38" y="291"/>
                        <a:pt x="37" y="290"/>
                      </a:cubicBezTo>
                      <a:cubicBezTo>
                        <a:pt x="37" y="288"/>
                        <a:pt x="36" y="287"/>
                        <a:pt x="36" y="285"/>
                      </a:cubicBezTo>
                      <a:cubicBezTo>
                        <a:pt x="36" y="283"/>
                        <a:pt x="37" y="282"/>
                        <a:pt x="38" y="282"/>
                      </a:cubicBezTo>
                      <a:cubicBezTo>
                        <a:pt x="38" y="281"/>
                        <a:pt x="39" y="280"/>
                        <a:pt x="39" y="277"/>
                      </a:cubicBezTo>
                      <a:cubicBezTo>
                        <a:pt x="39" y="275"/>
                        <a:pt x="39" y="270"/>
                        <a:pt x="43" y="268"/>
                      </a:cubicBezTo>
                      <a:cubicBezTo>
                        <a:pt x="43" y="268"/>
                        <a:pt x="43" y="266"/>
                        <a:pt x="43" y="266"/>
                      </a:cubicBezTo>
                      <a:cubicBezTo>
                        <a:pt x="43" y="264"/>
                        <a:pt x="43" y="263"/>
                        <a:pt x="43" y="262"/>
                      </a:cubicBezTo>
                      <a:cubicBezTo>
                        <a:pt x="43" y="259"/>
                        <a:pt x="46" y="258"/>
                        <a:pt x="47" y="258"/>
                      </a:cubicBezTo>
                      <a:cubicBezTo>
                        <a:pt x="49" y="258"/>
                        <a:pt x="49" y="258"/>
                        <a:pt x="49" y="257"/>
                      </a:cubicBezTo>
                      <a:cubicBezTo>
                        <a:pt x="49" y="256"/>
                        <a:pt x="49" y="256"/>
                        <a:pt x="48" y="255"/>
                      </a:cubicBezTo>
                      <a:cubicBezTo>
                        <a:pt x="48" y="254"/>
                        <a:pt x="46" y="253"/>
                        <a:pt x="47" y="250"/>
                      </a:cubicBezTo>
                      <a:cubicBezTo>
                        <a:pt x="47" y="249"/>
                        <a:pt x="47" y="247"/>
                        <a:pt x="47" y="244"/>
                      </a:cubicBezTo>
                      <a:cubicBezTo>
                        <a:pt x="46" y="242"/>
                        <a:pt x="46" y="239"/>
                        <a:pt x="46" y="236"/>
                      </a:cubicBezTo>
                      <a:cubicBezTo>
                        <a:pt x="46" y="229"/>
                        <a:pt x="51" y="226"/>
                        <a:pt x="54" y="225"/>
                      </a:cubicBezTo>
                      <a:cubicBezTo>
                        <a:pt x="54" y="224"/>
                        <a:pt x="55" y="224"/>
                        <a:pt x="55" y="223"/>
                      </a:cubicBezTo>
                      <a:cubicBezTo>
                        <a:pt x="56" y="223"/>
                        <a:pt x="55" y="220"/>
                        <a:pt x="55" y="218"/>
                      </a:cubicBezTo>
                      <a:cubicBezTo>
                        <a:pt x="54" y="214"/>
                        <a:pt x="53" y="210"/>
                        <a:pt x="56" y="209"/>
                      </a:cubicBezTo>
                      <a:cubicBezTo>
                        <a:pt x="56" y="209"/>
                        <a:pt x="56" y="208"/>
                        <a:pt x="57" y="206"/>
                      </a:cubicBezTo>
                      <a:cubicBezTo>
                        <a:pt x="57" y="204"/>
                        <a:pt x="57" y="202"/>
                        <a:pt x="59" y="201"/>
                      </a:cubicBezTo>
                      <a:cubicBezTo>
                        <a:pt x="60" y="200"/>
                        <a:pt x="60" y="199"/>
                        <a:pt x="60" y="197"/>
                      </a:cubicBezTo>
                      <a:cubicBezTo>
                        <a:pt x="60" y="196"/>
                        <a:pt x="61" y="194"/>
                        <a:pt x="61" y="192"/>
                      </a:cubicBezTo>
                      <a:cubicBezTo>
                        <a:pt x="62" y="191"/>
                        <a:pt x="61" y="190"/>
                        <a:pt x="60" y="188"/>
                      </a:cubicBezTo>
                      <a:cubicBezTo>
                        <a:pt x="59" y="187"/>
                        <a:pt x="58" y="185"/>
                        <a:pt x="58" y="183"/>
                      </a:cubicBezTo>
                      <a:cubicBezTo>
                        <a:pt x="58" y="180"/>
                        <a:pt x="58" y="177"/>
                        <a:pt x="55" y="173"/>
                      </a:cubicBezTo>
                      <a:cubicBezTo>
                        <a:pt x="52" y="170"/>
                        <a:pt x="52" y="164"/>
                        <a:pt x="53" y="161"/>
                      </a:cubicBezTo>
                      <a:cubicBezTo>
                        <a:pt x="53" y="161"/>
                        <a:pt x="54" y="160"/>
                        <a:pt x="54" y="160"/>
                      </a:cubicBezTo>
                      <a:cubicBezTo>
                        <a:pt x="54" y="160"/>
                        <a:pt x="54" y="159"/>
                        <a:pt x="54" y="159"/>
                      </a:cubicBezTo>
                      <a:cubicBezTo>
                        <a:pt x="55" y="159"/>
                        <a:pt x="55" y="158"/>
                        <a:pt x="56" y="158"/>
                      </a:cubicBezTo>
                      <a:cubicBezTo>
                        <a:pt x="56" y="158"/>
                        <a:pt x="56" y="157"/>
                        <a:pt x="56" y="156"/>
                      </a:cubicBezTo>
                      <a:cubicBezTo>
                        <a:pt x="57" y="154"/>
                        <a:pt x="58" y="150"/>
                        <a:pt x="61" y="149"/>
                      </a:cubicBezTo>
                      <a:cubicBezTo>
                        <a:pt x="61" y="149"/>
                        <a:pt x="61" y="149"/>
                        <a:pt x="61" y="149"/>
                      </a:cubicBezTo>
                      <a:cubicBezTo>
                        <a:pt x="62" y="147"/>
                        <a:pt x="60" y="143"/>
                        <a:pt x="60" y="140"/>
                      </a:cubicBezTo>
                      <a:cubicBezTo>
                        <a:pt x="58" y="136"/>
                        <a:pt x="60" y="135"/>
                        <a:pt x="62" y="134"/>
                      </a:cubicBezTo>
                      <a:cubicBezTo>
                        <a:pt x="62" y="134"/>
                        <a:pt x="62" y="134"/>
                        <a:pt x="62" y="134"/>
                      </a:cubicBezTo>
                      <a:cubicBezTo>
                        <a:pt x="62" y="129"/>
                        <a:pt x="65" y="123"/>
                        <a:pt x="69" y="122"/>
                      </a:cubicBezTo>
                      <a:cubicBezTo>
                        <a:pt x="70" y="121"/>
                        <a:pt x="71" y="118"/>
                        <a:pt x="71" y="114"/>
                      </a:cubicBezTo>
                      <a:cubicBezTo>
                        <a:pt x="71" y="111"/>
                        <a:pt x="73" y="110"/>
                        <a:pt x="76" y="109"/>
                      </a:cubicBezTo>
                      <a:cubicBezTo>
                        <a:pt x="77" y="108"/>
                        <a:pt x="77" y="108"/>
                        <a:pt x="78" y="107"/>
                      </a:cubicBezTo>
                      <a:cubicBezTo>
                        <a:pt x="78" y="107"/>
                        <a:pt x="78" y="106"/>
                        <a:pt x="78" y="106"/>
                      </a:cubicBezTo>
                      <a:cubicBezTo>
                        <a:pt x="77" y="105"/>
                        <a:pt x="76" y="103"/>
                        <a:pt x="76" y="102"/>
                      </a:cubicBezTo>
                      <a:cubicBezTo>
                        <a:pt x="77" y="101"/>
                        <a:pt x="77" y="100"/>
                        <a:pt x="78" y="99"/>
                      </a:cubicBezTo>
                      <a:cubicBezTo>
                        <a:pt x="79" y="99"/>
                        <a:pt x="78" y="96"/>
                        <a:pt x="77" y="95"/>
                      </a:cubicBezTo>
                      <a:cubicBezTo>
                        <a:pt x="76" y="92"/>
                        <a:pt x="75" y="89"/>
                        <a:pt x="77" y="87"/>
                      </a:cubicBezTo>
                      <a:cubicBezTo>
                        <a:pt x="78" y="87"/>
                        <a:pt x="77" y="85"/>
                        <a:pt x="77" y="84"/>
                      </a:cubicBezTo>
                      <a:cubicBezTo>
                        <a:pt x="77" y="83"/>
                        <a:pt x="77" y="82"/>
                        <a:pt x="77" y="80"/>
                      </a:cubicBezTo>
                      <a:cubicBezTo>
                        <a:pt x="77" y="78"/>
                        <a:pt x="80" y="76"/>
                        <a:pt x="85" y="73"/>
                      </a:cubicBezTo>
                      <a:cubicBezTo>
                        <a:pt x="87" y="72"/>
                        <a:pt x="90" y="70"/>
                        <a:pt x="90" y="70"/>
                      </a:cubicBezTo>
                      <a:cubicBezTo>
                        <a:pt x="90" y="69"/>
                        <a:pt x="90" y="69"/>
                        <a:pt x="90" y="69"/>
                      </a:cubicBezTo>
                      <a:cubicBezTo>
                        <a:pt x="90" y="69"/>
                        <a:pt x="90" y="69"/>
                        <a:pt x="90" y="69"/>
                      </a:cubicBezTo>
                      <a:cubicBezTo>
                        <a:pt x="91" y="69"/>
                        <a:pt x="91" y="68"/>
                        <a:pt x="91" y="68"/>
                      </a:cubicBezTo>
                      <a:cubicBezTo>
                        <a:pt x="91" y="68"/>
                        <a:pt x="91" y="68"/>
                        <a:pt x="91" y="68"/>
                      </a:cubicBezTo>
                      <a:cubicBezTo>
                        <a:pt x="91" y="68"/>
                        <a:pt x="91" y="67"/>
                        <a:pt x="91" y="67"/>
                      </a:cubicBezTo>
                      <a:cubicBezTo>
                        <a:pt x="91" y="67"/>
                        <a:pt x="91" y="67"/>
                        <a:pt x="91" y="67"/>
                      </a:cubicBezTo>
                      <a:cubicBezTo>
                        <a:pt x="91" y="66"/>
                        <a:pt x="91" y="66"/>
                        <a:pt x="91" y="65"/>
                      </a:cubicBezTo>
                      <a:cubicBezTo>
                        <a:pt x="91" y="65"/>
                        <a:pt x="91" y="65"/>
                        <a:pt x="91" y="65"/>
                      </a:cubicBezTo>
                      <a:cubicBezTo>
                        <a:pt x="91" y="64"/>
                        <a:pt x="91" y="64"/>
                        <a:pt x="91" y="64"/>
                      </a:cubicBezTo>
                      <a:cubicBezTo>
                        <a:pt x="92" y="63"/>
                        <a:pt x="92" y="63"/>
                        <a:pt x="92" y="63"/>
                      </a:cubicBezTo>
                      <a:cubicBezTo>
                        <a:pt x="92" y="63"/>
                        <a:pt x="92" y="62"/>
                        <a:pt x="92" y="62"/>
                      </a:cubicBezTo>
                      <a:cubicBezTo>
                        <a:pt x="92" y="62"/>
                        <a:pt x="92" y="61"/>
                        <a:pt x="92" y="61"/>
                      </a:cubicBezTo>
                      <a:cubicBezTo>
                        <a:pt x="92" y="61"/>
                        <a:pt x="92" y="61"/>
                        <a:pt x="92" y="61"/>
                      </a:cubicBezTo>
                      <a:cubicBezTo>
                        <a:pt x="92" y="61"/>
                        <a:pt x="92" y="61"/>
                        <a:pt x="92" y="61"/>
                      </a:cubicBezTo>
                      <a:cubicBezTo>
                        <a:pt x="90" y="62"/>
                        <a:pt x="89" y="62"/>
                        <a:pt x="88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71" name="Freeform 1889">
                  <a:extLst>
                    <a:ext uri="{FF2B5EF4-FFF2-40B4-BE49-F238E27FC236}">
                      <a16:creationId xmlns:a16="http://schemas.microsoft.com/office/drawing/2014/main" id="{9DBFB469-6EE1-0747-9A7A-84CA96DEF9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1" y="2480"/>
                  <a:ext cx="12" cy="1"/>
                </a:xfrm>
                <a:custGeom>
                  <a:avLst/>
                  <a:gdLst>
                    <a:gd name="T0" fmla="*/ 0 w 13"/>
                    <a:gd name="T1" fmla="*/ 1 h 1"/>
                    <a:gd name="T2" fmla="*/ 13 w 13"/>
                    <a:gd name="T3" fmla="*/ 0 h 1"/>
                    <a:gd name="T4" fmla="*/ 0 w 1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">
                      <a:moveTo>
                        <a:pt x="0" y="1"/>
                      </a:moveTo>
                      <a:cubicBezTo>
                        <a:pt x="0" y="0"/>
                        <a:pt x="7" y="0"/>
                        <a:pt x="13" y="0"/>
                      </a:cubicBezTo>
                      <a:cubicBezTo>
                        <a:pt x="7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72" name="Freeform 1890">
                  <a:extLst>
                    <a:ext uri="{FF2B5EF4-FFF2-40B4-BE49-F238E27FC236}">
                      <a16:creationId xmlns:a16="http://schemas.microsoft.com/office/drawing/2014/main" id="{F8B4DF14-6049-A849-95BD-9D38B38AE1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2" y="248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73" name="Freeform 1891">
                  <a:extLst>
                    <a:ext uri="{FF2B5EF4-FFF2-40B4-BE49-F238E27FC236}">
                      <a16:creationId xmlns:a16="http://schemas.microsoft.com/office/drawing/2014/main" id="{7B306C18-D906-A841-8506-FF4F114151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2490"/>
                  <a:ext cx="0" cy="6"/>
                </a:xfrm>
                <a:custGeom>
                  <a:avLst/>
                  <a:gdLst>
                    <a:gd name="T0" fmla="*/ 0 h 6"/>
                    <a:gd name="T1" fmla="*/ 6 h 6"/>
                    <a:gd name="T2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cubicBezTo>
                        <a:pt x="0" y="2"/>
                        <a:pt x="0" y="4"/>
                        <a:pt x="0" y="6"/>
                      </a:cubicBezTo>
                      <a:cubicBezTo>
                        <a:pt x="0" y="4"/>
                        <a:pt x="0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74" name="Freeform 1892">
                  <a:extLst>
                    <a:ext uri="{FF2B5EF4-FFF2-40B4-BE49-F238E27FC236}">
                      <a16:creationId xmlns:a16="http://schemas.microsoft.com/office/drawing/2014/main" id="{264B0892-EC08-0946-9208-CE5ABA9E17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1" y="248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75" name="Freeform 1893">
                  <a:extLst>
                    <a:ext uri="{FF2B5EF4-FFF2-40B4-BE49-F238E27FC236}">
                      <a16:creationId xmlns:a16="http://schemas.microsoft.com/office/drawing/2014/main" id="{ED8AFA64-599F-BB4E-BDD9-EAB7F6625B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2507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76" name="Freeform 1894">
                  <a:extLst>
                    <a:ext uri="{FF2B5EF4-FFF2-40B4-BE49-F238E27FC236}">
                      <a16:creationId xmlns:a16="http://schemas.microsoft.com/office/drawing/2014/main" id="{07D0E7DB-BC2A-AC42-8FC3-5BF0842C18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2502"/>
                  <a:ext cx="1" cy="3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3 h 3"/>
                    <a:gd name="T4" fmla="*/ 1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2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77" name="Freeform 1895">
                  <a:extLst>
                    <a:ext uri="{FF2B5EF4-FFF2-40B4-BE49-F238E27FC236}">
                      <a16:creationId xmlns:a16="http://schemas.microsoft.com/office/drawing/2014/main" id="{05B4431C-6D13-A342-87C4-C5A6F03577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2497"/>
                  <a:ext cx="0" cy="4"/>
                </a:xfrm>
                <a:custGeom>
                  <a:avLst/>
                  <a:gdLst>
                    <a:gd name="T0" fmla="*/ 0 h 4"/>
                    <a:gd name="T1" fmla="*/ 4 h 4"/>
                    <a:gd name="T2" fmla="*/ 0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cubicBezTo>
                        <a:pt x="0" y="1"/>
                        <a:pt x="0" y="3"/>
                        <a:pt x="0" y="4"/>
                      </a:cubicBezTo>
                      <a:cubicBezTo>
                        <a:pt x="0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78" name="Freeform 1896">
                  <a:extLst>
                    <a:ext uri="{FF2B5EF4-FFF2-40B4-BE49-F238E27FC236}">
                      <a16:creationId xmlns:a16="http://schemas.microsoft.com/office/drawing/2014/main" id="{3D9C30E9-F912-3347-B929-8262ED86F0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251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79" name="Freeform 1897">
                  <a:extLst>
                    <a:ext uri="{FF2B5EF4-FFF2-40B4-BE49-F238E27FC236}">
                      <a16:creationId xmlns:a16="http://schemas.microsoft.com/office/drawing/2014/main" id="{2804409A-BDB1-B849-A976-AAA874D49F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8" y="211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80" name="Freeform 1898">
                  <a:extLst>
                    <a:ext uri="{FF2B5EF4-FFF2-40B4-BE49-F238E27FC236}">
                      <a16:creationId xmlns:a16="http://schemas.microsoft.com/office/drawing/2014/main" id="{38AB769E-195A-C84A-B16D-69A47726BD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7" y="211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81" name="Freeform 1899">
                  <a:extLst>
                    <a:ext uri="{FF2B5EF4-FFF2-40B4-BE49-F238E27FC236}">
                      <a16:creationId xmlns:a16="http://schemas.microsoft.com/office/drawing/2014/main" id="{F8BFD6F8-2472-2F4A-8AC1-5296F344C9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9" y="211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82" name="Freeform 1900">
                  <a:extLst>
                    <a:ext uri="{FF2B5EF4-FFF2-40B4-BE49-F238E27FC236}">
                      <a16:creationId xmlns:a16="http://schemas.microsoft.com/office/drawing/2014/main" id="{DDC5890E-E1E6-5E4F-B982-90F42DB2D4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8" y="211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83" name="Freeform 1901">
                  <a:extLst>
                    <a:ext uri="{FF2B5EF4-FFF2-40B4-BE49-F238E27FC236}">
                      <a16:creationId xmlns:a16="http://schemas.microsoft.com/office/drawing/2014/main" id="{C1024137-A6B1-EE4E-8373-CF64D7E2D5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8" y="211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84" name="Freeform 1902">
                  <a:extLst>
                    <a:ext uri="{FF2B5EF4-FFF2-40B4-BE49-F238E27FC236}">
                      <a16:creationId xmlns:a16="http://schemas.microsoft.com/office/drawing/2014/main" id="{928545BA-81CB-4448-AA58-B7B2FD50C1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7" y="2117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85" name="Freeform 1903">
                  <a:extLst>
                    <a:ext uri="{FF2B5EF4-FFF2-40B4-BE49-F238E27FC236}">
                      <a16:creationId xmlns:a16="http://schemas.microsoft.com/office/drawing/2014/main" id="{6828C118-CCCC-B14D-A373-AC4E32D9B8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252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86" name="Freeform 1904">
                  <a:extLst>
                    <a:ext uri="{FF2B5EF4-FFF2-40B4-BE49-F238E27FC236}">
                      <a16:creationId xmlns:a16="http://schemas.microsoft.com/office/drawing/2014/main" id="{D1B81407-6FCC-7243-80C7-44293D811F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0" y="2206"/>
                  <a:ext cx="3" cy="11"/>
                </a:xfrm>
                <a:custGeom>
                  <a:avLst/>
                  <a:gdLst>
                    <a:gd name="T0" fmla="*/ 3 w 3"/>
                    <a:gd name="T1" fmla="*/ 12 h 12"/>
                    <a:gd name="T2" fmla="*/ 1 w 3"/>
                    <a:gd name="T3" fmla="*/ 0 h 12"/>
                    <a:gd name="T4" fmla="*/ 3 w 3"/>
                    <a:gd name="T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2">
                      <a:moveTo>
                        <a:pt x="3" y="12"/>
                      </a:moveTo>
                      <a:cubicBezTo>
                        <a:pt x="1" y="9"/>
                        <a:pt x="0" y="3"/>
                        <a:pt x="1" y="0"/>
                      </a:cubicBezTo>
                      <a:cubicBezTo>
                        <a:pt x="0" y="3"/>
                        <a:pt x="0" y="9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87" name="Freeform 1905">
                  <a:extLst>
                    <a:ext uri="{FF2B5EF4-FFF2-40B4-BE49-F238E27FC236}">
                      <a16:creationId xmlns:a16="http://schemas.microsoft.com/office/drawing/2014/main" id="{90A3D05A-B5CB-5B47-8095-0985A983F7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2" y="252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88" name="Freeform 1906">
                  <a:extLst>
                    <a:ext uri="{FF2B5EF4-FFF2-40B4-BE49-F238E27FC236}">
                      <a16:creationId xmlns:a16="http://schemas.microsoft.com/office/drawing/2014/main" id="{8129E6EB-81F1-764F-A2F2-C3DF73543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2480"/>
                  <a:ext cx="3" cy="1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89" name="Freeform 1907">
                  <a:extLst>
                    <a:ext uri="{FF2B5EF4-FFF2-40B4-BE49-F238E27FC236}">
                      <a16:creationId xmlns:a16="http://schemas.microsoft.com/office/drawing/2014/main" id="{ABDA6258-2C4F-CE4E-B52E-0D5D873DCF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2517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90" name="Freeform 1908">
                  <a:extLst>
                    <a:ext uri="{FF2B5EF4-FFF2-40B4-BE49-F238E27FC236}">
                      <a16:creationId xmlns:a16="http://schemas.microsoft.com/office/drawing/2014/main" id="{9D13C07F-31AD-8F41-8DD4-EF3D061C92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2" y="25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91" name="Freeform 1909">
                  <a:extLst>
                    <a:ext uri="{FF2B5EF4-FFF2-40B4-BE49-F238E27FC236}">
                      <a16:creationId xmlns:a16="http://schemas.microsoft.com/office/drawing/2014/main" id="{CD12F673-AA5B-6D49-A60E-DDD0490E7A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2511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92" name="Freeform 1910">
                  <a:extLst>
                    <a:ext uri="{FF2B5EF4-FFF2-40B4-BE49-F238E27FC236}">
                      <a16:creationId xmlns:a16="http://schemas.microsoft.com/office/drawing/2014/main" id="{33EAFF9D-D0E9-A946-92F0-D5475BFEBC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9" y="21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93" name="Freeform 1911">
                  <a:extLst>
                    <a:ext uri="{FF2B5EF4-FFF2-40B4-BE49-F238E27FC236}">
                      <a16:creationId xmlns:a16="http://schemas.microsoft.com/office/drawing/2014/main" id="{1A61E843-B9D0-1E48-B270-43565FD0DF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252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94" name="Freeform 1912">
                  <a:extLst>
                    <a:ext uri="{FF2B5EF4-FFF2-40B4-BE49-F238E27FC236}">
                      <a16:creationId xmlns:a16="http://schemas.microsoft.com/office/drawing/2014/main" id="{6DF8710A-330B-0548-AA41-23064358E3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2" y="25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95" name="Freeform 1913">
                  <a:extLst>
                    <a:ext uri="{FF2B5EF4-FFF2-40B4-BE49-F238E27FC236}">
                      <a16:creationId xmlns:a16="http://schemas.microsoft.com/office/drawing/2014/main" id="{0FB48585-FC76-6F46-B403-2065CEF73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9" y="21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96" name="Freeform 1914">
                  <a:extLst>
                    <a:ext uri="{FF2B5EF4-FFF2-40B4-BE49-F238E27FC236}">
                      <a16:creationId xmlns:a16="http://schemas.microsoft.com/office/drawing/2014/main" id="{B2141AF9-FED4-8748-8C47-279EB069DE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252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97" name="Freeform 1915">
                  <a:extLst>
                    <a:ext uri="{FF2B5EF4-FFF2-40B4-BE49-F238E27FC236}">
                      <a16:creationId xmlns:a16="http://schemas.microsoft.com/office/drawing/2014/main" id="{701FDFB0-2290-2445-9551-1EBC5EA178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252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98" name="Freeform 1916">
                  <a:extLst>
                    <a:ext uri="{FF2B5EF4-FFF2-40B4-BE49-F238E27FC236}">
                      <a16:creationId xmlns:a16="http://schemas.microsoft.com/office/drawing/2014/main" id="{4A583C1B-B243-E046-80F4-7A623ECDDD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25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99" name="Freeform 1917">
                  <a:extLst>
                    <a:ext uri="{FF2B5EF4-FFF2-40B4-BE49-F238E27FC236}">
                      <a16:creationId xmlns:a16="http://schemas.microsoft.com/office/drawing/2014/main" id="{66303979-2944-9445-AAA1-258B01EC4A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2408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00" name="Freeform 1918">
                  <a:extLst>
                    <a:ext uri="{FF2B5EF4-FFF2-40B4-BE49-F238E27FC236}">
                      <a16:creationId xmlns:a16="http://schemas.microsoft.com/office/drawing/2014/main" id="{1CA01127-0D6F-7B4E-8E8A-4879ADBAC7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1" y="2070"/>
                  <a:ext cx="88" cy="91"/>
                </a:xfrm>
                <a:custGeom>
                  <a:avLst/>
                  <a:gdLst>
                    <a:gd name="T0" fmla="*/ 49 w 92"/>
                    <a:gd name="T1" fmla="*/ 5 h 95"/>
                    <a:gd name="T2" fmla="*/ 48 w 92"/>
                    <a:gd name="T3" fmla="*/ 5 h 95"/>
                    <a:gd name="T4" fmla="*/ 46 w 92"/>
                    <a:gd name="T5" fmla="*/ 4 h 95"/>
                    <a:gd name="T6" fmla="*/ 44 w 92"/>
                    <a:gd name="T7" fmla="*/ 3 h 95"/>
                    <a:gd name="T8" fmla="*/ 35 w 92"/>
                    <a:gd name="T9" fmla="*/ 0 h 95"/>
                    <a:gd name="T10" fmla="*/ 20 w 92"/>
                    <a:gd name="T11" fmla="*/ 2 h 95"/>
                    <a:gd name="T12" fmla="*/ 5 w 92"/>
                    <a:gd name="T13" fmla="*/ 12 h 95"/>
                    <a:gd name="T14" fmla="*/ 0 w 92"/>
                    <a:gd name="T15" fmla="*/ 32 h 95"/>
                    <a:gd name="T16" fmla="*/ 1 w 92"/>
                    <a:gd name="T17" fmla="*/ 33 h 95"/>
                    <a:gd name="T18" fmla="*/ 3 w 92"/>
                    <a:gd name="T19" fmla="*/ 35 h 95"/>
                    <a:gd name="T20" fmla="*/ 5 w 92"/>
                    <a:gd name="T21" fmla="*/ 37 h 95"/>
                    <a:gd name="T22" fmla="*/ 7 w 92"/>
                    <a:gd name="T23" fmla="*/ 39 h 95"/>
                    <a:gd name="T24" fmla="*/ 9 w 92"/>
                    <a:gd name="T25" fmla="*/ 41 h 95"/>
                    <a:gd name="T26" fmla="*/ 11 w 92"/>
                    <a:gd name="T27" fmla="*/ 43 h 95"/>
                    <a:gd name="T28" fmla="*/ 18 w 92"/>
                    <a:gd name="T29" fmla="*/ 48 h 95"/>
                    <a:gd name="T30" fmla="*/ 38 w 92"/>
                    <a:gd name="T31" fmla="*/ 59 h 95"/>
                    <a:gd name="T32" fmla="*/ 51 w 92"/>
                    <a:gd name="T33" fmla="*/ 65 h 95"/>
                    <a:gd name="T34" fmla="*/ 60 w 92"/>
                    <a:gd name="T35" fmla="*/ 71 h 95"/>
                    <a:gd name="T36" fmla="*/ 56 w 92"/>
                    <a:gd name="T37" fmla="*/ 77 h 95"/>
                    <a:gd name="T38" fmla="*/ 49 w 92"/>
                    <a:gd name="T39" fmla="*/ 92 h 95"/>
                    <a:gd name="T40" fmla="*/ 57 w 92"/>
                    <a:gd name="T41" fmla="*/ 94 h 95"/>
                    <a:gd name="T42" fmla="*/ 61 w 92"/>
                    <a:gd name="T43" fmla="*/ 94 h 95"/>
                    <a:gd name="T44" fmla="*/ 63 w 92"/>
                    <a:gd name="T45" fmla="*/ 94 h 95"/>
                    <a:gd name="T46" fmla="*/ 65 w 92"/>
                    <a:gd name="T47" fmla="*/ 94 h 95"/>
                    <a:gd name="T48" fmla="*/ 68 w 92"/>
                    <a:gd name="T49" fmla="*/ 95 h 95"/>
                    <a:gd name="T50" fmla="*/ 76 w 92"/>
                    <a:gd name="T51" fmla="*/ 93 h 95"/>
                    <a:gd name="T52" fmla="*/ 79 w 92"/>
                    <a:gd name="T53" fmla="*/ 91 h 95"/>
                    <a:gd name="T54" fmla="*/ 85 w 92"/>
                    <a:gd name="T55" fmla="*/ 88 h 95"/>
                    <a:gd name="T56" fmla="*/ 89 w 92"/>
                    <a:gd name="T57" fmla="*/ 75 h 95"/>
                    <a:gd name="T58" fmla="*/ 89 w 92"/>
                    <a:gd name="T59" fmla="*/ 72 h 95"/>
                    <a:gd name="T60" fmla="*/ 89 w 92"/>
                    <a:gd name="T61" fmla="*/ 71 h 95"/>
                    <a:gd name="T62" fmla="*/ 89 w 92"/>
                    <a:gd name="T63" fmla="*/ 70 h 95"/>
                    <a:gd name="T64" fmla="*/ 90 w 92"/>
                    <a:gd name="T65" fmla="*/ 68 h 95"/>
                    <a:gd name="T66" fmla="*/ 90 w 92"/>
                    <a:gd name="T67" fmla="*/ 67 h 95"/>
                    <a:gd name="T68" fmla="*/ 91 w 92"/>
                    <a:gd name="T69" fmla="*/ 54 h 95"/>
                    <a:gd name="T70" fmla="*/ 85 w 92"/>
                    <a:gd name="T71" fmla="*/ 55 h 95"/>
                    <a:gd name="T72" fmla="*/ 75 w 92"/>
                    <a:gd name="T73" fmla="*/ 42 h 95"/>
                    <a:gd name="T74" fmla="*/ 68 w 92"/>
                    <a:gd name="T75" fmla="*/ 35 h 95"/>
                    <a:gd name="T76" fmla="*/ 68 w 92"/>
                    <a:gd name="T77" fmla="*/ 35 h 95"/>
                    <a:gd name="T78" fmla="*/ 66 w 92"/>
                    <a:gd name="T79" fmla="*/ 34 h 95"/>
                    <a:gd name="T80" fmla="*/ 52 w 92"/>
                    <a:gd name="T81" fmla="*/ 31 h 95"/>
                    <a:gd name="T82" fmla="*/ 50 w 92"/>
                    <a:gd name="T83" fmla="*/ 13 h 95"/>
                    <a:gd name="T84" fmla="*/ 51 w 92"/>
                    <a:gd name="T85" fmla="*/ 6 h 95"/>
                    <a:gd name="T86" fmla="*/ 51 w 92"/>
                    <a:gd name="T87" fmla="*/ 6 h 95"/>
                    <a:gd name="T88" fmla="*/ 51 w 92"/>
                    <a:gd name="T89" fmla="*/ 5 h 95"/>
                    <a:gd name="T90" fmla="*/ 49 w 92"/>
                    <a:gd name="T91" fmla="*/ 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2" h="95">
                      <a:moveTo>
                        <a:pt x="49" y="5"/>
                      </a:move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7" y="4"/>
                        <a:pt x="47" y="4"/>
                        <a:pt x="47" y="4"/>
                      </a:cubicBezTo>
                      <a:cubicBezTo>
                        <a:pt x="47" y="4"/>
                        <a:pt x="46" y="4"/>
                        <a:pt x="46" y="4"/>
                      </a:cubicBez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45" y="3"/>
                        <a:pt x="45" y="3"/>
                        <a:pt x="44" y="3"/>
                      </a:cubicBezTo>
                      <a:cubicBezTo>
                        <a:pt x="43" y="2"/>
                        <a:pt x="41" y="0"/>
                        <a:pt x="39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2" y="0"/>
                        <a:pt x="29" y="0"/>
                        <a:pt x="27" y="1"/>
                      </a:cubicBezTo>
                      <a:cubicBezTo>
                        <a:pt x="25" y="2"/>
                        <a:pt x="22" y="2"/>
                        <a:pt x="20" y="2"/>
                      </a:cubicBezTo>
                      <a:cubicBezTo>
                        <a:pt x="18" y="2"/>
                        <a:pt x="15" y="2"/>
                        <a:pt x="13" y="4"/>
                      </a:cubicBezTo>
                      <a:cubicBezTo>
                        <a:pt x="9" y="6"/>
                        <a:pt x="5" y="11"/>
                        <a:pt x="5" y="12"/>
                      </a:cubicBezTo>
                      <a:cubicBezTo>
                        <a:pt x="6" y="14"/>
                        <a:pt x="5" y="30"/>
                        <a:pt x="1" y="32"/>
                      </a:cubicBezTo>
                      <a:cubicBezTo>
                        <a:pt x="1" y="32"/>
                        <a:pt x="0" y="32"/>
                        <a:pt x="0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" y="33"/>
                        <a:pt x="1" y="33"/>
                        <a:pt x="1" y="33"/>
                      </a:cubicBezTo>
                      <a:cubicBezTo>
                        <a:pt x="1" y="33"/>
                        <a:pt x="2" y="34"/>
                        <a:pt x="2" y="34"/>
                      </a:cubicBezTo>
                      <a:cubicBezTo>
                        <a:pt x="2" y="35"/>
                        <a:pt x="2" y="35"/>
                        <a:pt x="3" y="35"/>
                      </a:cubicBezTo>
                      <a:cubicBezTo>
                        <a:pt x="3" y="35"/>
                        <a:pt x="4" y="36"/>
                        <a:pt x="4" y="37"/>
                      </a:cubicBezTo>
                      <a:cubicBezTo>
                        <a:pt x="4" y="37"/>
                        <a:pt x="4" y="37"/>
                        <a:pt x="5" y="37"/>
                      </a:cubicBezTo>
                      <a:cubicBezTo>
                        <a:pt x="5" y="38"/>
                        <a:pt x="6" y="38"/>
                        <a:pt x="6" y="39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8" y="40"/>
                        <a:pt x="8" y="40"/>
                        <a:pt x="8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1" y="43"/>
                        <a:pt x="11" y="43"/>
                        <a:pt x="11" y="43"/>
                      </a:cubicBezTo>
                      <a:cubicBezTo>
                        <a:pt x="12" y="43"/>
                        <a:pt x="12" y="44"/>
                        <a:pt x="13" y="44"/>
                      </a:cubicBezTo>
                      <a:cubicBezTo>
                        <a:pt x="15" y="46"/>
                        <a:pt x="17" y="47"/>
                        <a:pt x="18" y="48"/>
                      </a:cubicBezTo>
                      <a:cubicBezTo>
                        <a:pt x="20" y="50"/>
                        <a:pt x="21" y="51"/>
                        <a:pt x="25" y="52"/>
                      </a:cubicBezTo>
                      <a:cubicBezTo>
                        <a:pt x="33" y="52"/>
                        <a:pt x="36" y="56"/>
                        <a:pt x="38" y="59"/>
                      </a:cubicBezTo>
                      <a:cubicBezTo>
                        <a:pt x="39" y="60"/>
                        <a:pt x="45" y="62"/>
                        <a:pt x="49" y="64"/>
                      </a:cubicBezTo>
                      <a:cubicBezTo>
                        <a:pt x="50" y="64"/>
                        <a:pt x="51" y="65"/>
                        <a:pt x="51" y="65"/>
                      </a:cubicBezTo>
                      <a:cubicBezTo>
                        <a:pt x="57" y="67"/>
                        <a:pt x="59" y="68"/>
                        <a:pt x="60" y="70"/>
                      </a:cubicBezTo>
                      <a:cubicBezTo>
                        <a:pt x="60" y="70"/>
                        <a:pt x="60" y="71"/>
                        <a:pt x="60" y="71"/>
                      </a:cubicBezTo>
                      <a:cubicBezTo>
                        <a:pt x="60" y="73"/>
                        <a:pt x="59" y="74"/>
                        <a:pt x="57" y="76"/>
                      </a:cubicBezTo>
                      <a:cubicBezTo>
                        <a:pt x="57" y="76"/>
                        <a:pt x="57" y="77"/>
                        <a:pt x="56" y="77"/>
                      </a:cubicBezTo>
                      <a:cubicBezTo>
                        <a:pt x="54" y="80"/>
                        <a:pt x="51" y="83"/>
                        <a:pt x="51" y="86"/>
                      </a:cubicBezTo>
                      <a:cubicBezTo>
                        <a:pt x="51" y="89"/>
                        <a:pt x="50" y="91"/>
                        <a:pt x="49" y="92"/>
                      </a:cubicBezTo>
                      <a:cubicBezTo>
                        <a:pt x="49" y="92"/>
                        <a:pt x="50" y="93"/>
                        <a:pt x="50" y="93"/>
                      </a:cubicBezTo>
                      <a:cubicBezTo>
                        <a:pt x="53" y="93"/>
                        <a:pt x="55" y="93"/>
                        <a:pt x="57" y="94"/>
                      </a:cubicBezTo>
                      <a:cubicBezTo>
                        <a:pt x="57" y="94"/>
                        <a:pt x="58" y="94"/>
                        <a:pt x="58" y="94"/>
                      </a:cubicBezTo>
                      <a:cubicBezTo>
                        <a:pt x="59" y="94"/>
                        <a:pt x="60" y="94"/>
                        <a:pt x="61" y="94"/>
                      </a:cubicBezTo>
                      <a:cubicBezTo>
                        <a:pt x="61" y="94"/>
                        <a:pt x="62" y="94"/>
                        <a:pt x="63" y="94"/>
                      </a:cubicBezTo>
                      <a:cubicBezTo>
                        <a:pt x="63" y="94"/>
                        <a:pt x="63" y="94"/>
                        <a:pt x="63" y="94"/>
                      </a:cubicBezTo>
                      <a:cubicBezTo>
                        <a:pt x="64" y="94"/>
                        <a:pt x="64" y="94"/>
                        <a:pt x="64" y="94"/>
                      </a:cubicBezTo>
                      <a:cubicBezTo>
                        <a:pt x="64" y="94"/>
                        <a:pt x="64" y="94"/>
                        <a:pt x="65" y="94"/>
                      </a:cubicBezTo>
                      <a:cubicBezTo>
                        <a:pt x="65" y="94"/>
                        <a:pt x="66" y="94"/>
                        <a:pt x="66" y="94"/>
                      </a:cubicBezTo>
                      <a:cubicBezTo>
                        <a:pt x="67" y="94"/>
                        <a:pt x="67" y="95"/>
                        <a:pt x="68" y="95"/>
                      </a:cubicBezTo>
                      <a:cubicBezTo>
                        <a:pt x="69" y="95"/>
                        <a:pt x="70" y="95"/>
                        <a:pt x="72" y="94"/>
                      </a:cubicBezTo>
                      <a:cubicBezTo>
                        <a:pt x="73" y="93"/>
                        <a:pt x="74" y="93"/>
                        <a:pt x="76" y="93"/>
                      </a:cubicBezTo>
                      <a:cubicBezTo>
                        <a:pt x="76" y="92"/>
                        <a:pt x="77" y="93"/>
                        <a:pt x="77" y="93"/>
                      </a:cubicBezTo>
                      <a:cubicBezTo>
                        <a:pt x="77" y="93"/>
                        <a:pt x="79" y="92"/>
                        <a:pt x="79" y="91"/>
                      </a:cubicBezTo>
                      <a:cubicBezTo>
                        <a:pt x="81" y="90"/>
                        <a:pt x="83" y="88"/>
                        <a:pt x="85" y="88"/>
                      </a:cubicBezTo>
                      <a:cubicBezTo>
                        <a:pt x="85" y="88"/>
                        <a:pt x="85" y="88"/>
                        <a:pt x="85" y="88"/>
                      </a:cubicBezTo>
                      <a:cubicBezTo>
                        <a:pt x="87" y="87"/>
                        <a:pt x="89" y="79"/>
                        <a:pt x="89" y="75"/>
                      </a:cubicBezTo>
                      <a:cubicBezTo>
                        <a:pt x="89" y="75"/>
                        <a:pt x="89" y="75"/>
                        <a:pt x="89" y="75"/>
                      </a:cubicBezTo>
                      <a:cubicBezTo>
                        <a:pt x="89" y="72"/>
                        <a:pt x="89" y="72"/>
                        <a:pt x="89" y="72"/>
                      </a:cubicBezTo>
                      <a:cubicBezTo>
                        <a:pt x="89" y="72"/>
                        <a:pt x="89" y="72"/>
                        <a:pt x="89" y="72"/>
                      </a:cubicBezTo>
                      <a:cubicBezTo>
                        <a:pt x="89" y="72"/>
                        <a:pt x="89" y="72"/>
                        <a:pt x="89" y="72"/>
                      </a:cubicBezTo>
                      <a:cubicBezTo>
                        <a:pt x="89" y="71"/>
                        <a:pt x="89" y="71"/>
                        <a:pt x="89" y="71"/>
                      </a:cubicBezTo>
                      <a:cubicBezTo>
                        <a:pt x="89" y="71"/>
                        <a:pt x="89" y="71"/>
                        <a:pt x="89" y="71"/>
                      </a:cubicBezTo>
                      <a:cubicBezTo>
                        <a:pt x="89" y="70"/>
                        <a:pt x="89" y="70"/>
                        <a:pt x="89" y="70"/>
                      </a:cubicBezTo>
                      <a:cubicBezTo>
                        <a:pt x="89" y="70"/>
                        <a:pt x="89" y="70"/>
                        <a:pt x="89" y="69"/>
                      </a:cubicBezTo>
                      <a:cubicBezTo>
                        <a:pt x="89" y="69"/>
                        <a:pt x="89" y="69"/>
                        <a:pt x="90" y="68"/>
                      </a:cubicBezTo>
                      <a:cubicBezTo>
                        <a:pt x="90" y="68"/>
                        <a:pt x="90" y="67"/>
                        <a:pt x="90" y="67"/>
                      </a:cubicBezTo>
                      <a:cubicBezTo>
                        <a:pt x="90" y="67"/>
                        <a:pt x="90" y="67"/>
                        <a:pt x="90" y="67"/>
                      </a:cubicBezTo>
                      <a:cubicBezTo>
                        <a:pt x="90" y="66"/>
                        <a:pt x="90" y="65"/>
                        <a:pt x="90" y="65"/>
                      </a:cubicBezTo>
                      <a:cubicBezTo>
                        <a:pt x="91" y="62"/>
                        <a:pt x="92" y="55"/>
                        <a:pt x="91" y="54"/>
                      </a:cubicBezTo>
                      <a:cubicBezTo>
                        <a:pt x="91" y="54"/>
                        <a:pt x="90" y="54"/>
                        <a:pt x="90" y="54"/>
                      </a:cubicBezTo>
                      <a:cubicBezTo>
                        <a:pt x="88" y="54"/>
                        <a:pt x="87" y="55"/>
                        <a:pt x="85" y="55"/>
                      </a:cubicBezTo>
                      <a:cubicBezTo>
                        <a:pt x="84" y="56"/>
                        <a:pt x="84" y="56"/>
                        <a:pt x="83" y="56"/>
                      </a:cubicBezTo>
                      <a:cubicBezTo>
                        <a:pt x="80" y="56"/>
                        <a:pt x="77" y="49"/>
                        <a:pt x="75" y="42"/>
                      </a:cubicBezTo>
                      <a:cubicBezTo>
                        <a:pt x="74" y="39"/>
                        <a:pt x="71" y="34"/>
                        <a:pt x="70" y="34"/>
                      </a:cubicBezTo>
                      <a:cubicBezTo>
                        <a:pt x="70" y="34"/>
                        <a:pt x="69" y="35"/>
                        <a:pt x="68" y="35"/>
                      </a:cubicBez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7" y="35"/>
                        <a:pt x="67" y="35"/>
                        <a:pt x="67" y="35"/>
                      </a:cubicBezTo>
                      <a:cubicBezTo>
                        <a:pt x="66" y="35"/>
                        <a:pt x="66" y="35"/>
                        <a:pt x="66" y="34"/>
                      </a:cubicBezTo>
                      <a:cubicBezTo>
                        <a:pt x="65" y="34"/>
                        <a:pt x="63" y="33"/>
                        <a:pt x="59" y="33"/>
                      </a:cubicBezTo>
                      <a:cubicBezTo>
                        <a:pt x="56" y="33"/>
                        <a:pt x="53" y="33"/>
                        <a:pt x="52" y="31"/>
                      </a:cubicBezTo>
                      <a:cubicBezTo>
                        <a:pt x="50" y="29"/>
                        <a:pt x="51" y="26"/>
                        <a:pt x="52" y="22"/>
                      </a:cubicBezTo>
                      <a:cubicBezTo>
                        <a:pt x="53" y="18"/>
                        <a:pt x="51" y="16"/>
                        <a:pt x="50" y="13"/>
                      </a:cubicBezTo>
                      <a:cubicBezTo>
                        <a:pt x="49" y="11"/>
                        <a:pt x="48" y="8"/>
                        <a:pt x="51" y="7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5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50" y="5"/>
                        <a:pt x="50" y="5"/>
                        <a:pt x="49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01" name="Freeform 1919">
                  <a:extLst>
                    <a:ext uri="{FF2B5EF4-FFF2-40B4-BE49-F238E27FC236}">
                      <a16:creationId xmlns:a16="http://schemas.microsoft.com/office/drawing/2014/main" id="{0CFFD082-41D3-D242-A15D-B7075D4933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13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02" name="Freeform 1920">
                  <a:extLst>
                    <a:ext uri="{FF2B5EF4-FFF2-40B4-BE49-F238E27FC236}">
                      <a16:creationId xmlns:a16="http://schemas.microsoft.com/office/drawing/2014/main" id="{6723B99C-DEA2-6548-8C5B-BFC4A8B1B9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13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03" name="Freeform 1921">
                  <a:extLst>
                    <a:ext uri="{FF2B5EF4-FFF2-40B4-BE49-F238E27FC236}">
                      <a16:creationId xmlns:a16="http://schemas.microsoft.com/office/drawing/2014/main" id="{F4606E81-CC60-7C4F-9DA6-BED799329C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7" y="213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04" name="Freeform 1922">
                  <a:extLst>
                    <a:ext uri="{FF2B5EF4-FFF2-40B4-BE49-F238E27FC236}">
                      <a16:creationId xmlns:a16="http://schemas.microsoft.com/office/drawing/2014/main" id="{41A537C6-E908-9A4A-B9EE-35FD5BB477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5" y="210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05" name="Freeform 1923">
                  <a:extLst>
                    <a:ext uri="{FF2B5EF4-FFF2-40B4-BE49-F238E27FC236}">
                      <a16:creationId xmlns:a16="http://schemas.microsoft.com/office/drawing/2014/main" id="{0F5A4045-7F48-8046-8A74-4579DE4801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0" y="20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06" name="Freeform 1924">
                  <a:extLst>
                    <a:ext uri="{FF2B5EF4-FFF2-40B4-BE49-F238E27FC236}">
                      <a16:creationId xmlns:a16="http://schemas.microsoft.com/office/drawing/2014/main" id="{72D5B885-7E7B-5741-8847-161D9B8519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0" y="20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07" name="Freeform 1925">
                  <a:extLst>
                    <a:ext uri="{FF2B5EF4-FFF2-40B4-BE49-F238E27FC236}">
                      <a16:creationId xmlns:a16="http://schemas.microsoft.com/office/drawing/2014/main" id="{257A0E8A-F3D5-5C4B-BC0D-0A8188AEAB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139"/>
                  <a:ext cx="0" cy="3"/>
                </a:xfrm>
                <a:custGeom>
                  <a:avLst/>
                  <a:gdLst>
                    <a:gd name="T0" fmla="*/ 3 h 3"/>
                    <a:gd name="T1" fmla="*/ 3 h 3"/>
                    <a:gd name="T2" fmla="*/ 2 h 3"/>
                    <a:gd name="T3" fmla="*/ 0 h 3"/>
                    <a:gd name="T4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08" name="Freeform 1926">
                  <a:extLst>
                    <a:ext uri="{FF2B5EF4-FFF2-40B4-BE49-F238E27FC236}">
                      <a16:creationId xmlns:a16="http://schemas.microsoft.com/office/drawing/2014/main" id="{CCE4DF33-E797-A14D-9621-3F735F3A04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0" y="207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09" name="Freeform 1927">
                  <a:extLst>
                    <a:ext uri="{FF2B5EF4-FFF2-40B4-BE49-F238E27FC236}">
                      <a16:creationId xmlns:a16="http://schemas.microsoft.com/office/drawing/2014/main" id="{1724DA74-8D70-8E4E-83A7-62B68FC171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1" y="2122"/>
                  <a:ext cx="6" cy="2"/>
                </a:xfrm>
                <a:custGeom>
                  <a:avLst/>
                  <a:gdLst>
                    <a:gd name="T0" fmla="*/ 7 w 7"/>
                    <a:gd name="T1" fmla="*/ 0 h 2"/>
                    <a:gd name="T2" fmla="*/ 2 w 7"/>
                    <a:gd name="T3" fmla="*/ 1 h 2"/>
                    <a:gd name="T4" fmla="*/ 0 w 7"/>
                    <a:gd name="T5" fmla="*/ 2 h 2"/>
                    <a:gd name="T6" fmla="*/ 2 w 7"/>
                    <a:gd name="T7" fmla="*/ 1 h 2"/>
                    <a:gd name="T8" fmla="*/ 7 w 7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">
                      <a:moveTo>
                        <a:pt x="7" y="0"/>
                      </a:moveTo>
                      <a:cubicBezTo>
                        <a:pt x="5" y="0"/>
                        <a:pt x="4" y="1"/>
                        <a:pt x="2" y="1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ubicBezTo>
                        <a:pt x="4" y="1"/>
                        <a:pt x="5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10" name="Freeform 1928">
                  <a:extLst>
                    <a:ext uri="{FF2B5EF4-FFF2-40B4-BE49-F238E27FC236}">
                      <a16:creationId xmlns:a16="http://schemas.microsoft.com/office/drawing/2014/main" id="{08EDEAA0-B834-0E4F-9BC2-313CBC04C1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8" y="2107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11" name="Freeform 1929">
                  <a:extLst>
                    <a:ext uri="{FF2B5EF4-FFF2-40B4-BE49-F238E27FC236}">
                      <a16:creationId xmlns:a16="http://schemas.microsoft.com/office/drawing/2014/main" id="{06E64A6E-C205-434F-BA32-063920003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0" y="2160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12" name="Freeform 1930">
                  <a:extLst>
                    <a:ext uri="{FF2B5EF4-FFF2-40B4-BE49-F238E27FC236}">
                      <a16:creationId xmlns:a16="http://schemas.microsoft.com/office/drawing/2014/main" id="{1300635F-98D7-4D41-90BE-3C2C3282E8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0" y="2109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13" name="Freeform 1931">
                  <a:extLst>
                    <a:ext uri="{FF2B5EF4-FFF2-40B4-BE49-F238E27FC236}">
                      <a16:creationId xmlns:a16="http://schemas.microsoft.com/office/drawing/2014/main" id="{DCF2652C-45A4-954B-8B20-3F5A640615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6" y="2138"/>
                  <a:ext cx="3" cy="5"/>
                </a:xfrm>
                <a:custGeom>
                  <a:avLst/>
                  <a:gdLst>
                    <a:gd name="T0" fmla="*/ 3 w 3"/>
                    <a:gd name="T1" fmla="*/ 0 h 5"/>
                    <a:gd name="T2" fmla="*/ 0 w 3"/>
                    <a:gd name="T3" fmla="*/ 5 h 5"/>
                    <a:gd name="T4" fmla="*/ 3 w 3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3" y="0"/>
                      </a:moveTo>
                      <a:cubicBezTo>
                        <a:pt x="3" y="2"/>
                        <a:pt x="2" y="3"/>
                        <a:pt x="0" y="5"/>
                      </a:cubicBezTo>
                      <a:cubicBezTo>
                        <a:pt x="2" y="3"/>
                        <a:pt x="3" y="2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14" name="Freeform 1932">
                  <a:extLst>
                    <a:ext uri="{FF2B5EF4-FFF2-40B4-BE49-F238E27FC236}">
                      <a16:creationId xmlns:a16="http://schemas.microsoft.com/office/drawing/2014/main" id="{DAE427FC-262A-4542-A6FB-0303317C50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3" y="215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15" name="Freeform 1933">
                  <a:extLst>
                    <a:ext uri="{FF2B5EF4-FFF2-40B4-BE49-F238E27FC236}">
                      <a16:creationId xmlns:a16="http://schemas.microsoft.com/office/drawing/2014/main" id="{B6BBB953-804C-2644-A21E-B023E4F34B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4" y="2158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16" name="Freeform 1934">
                  <a:extLst>
                    <a:ext uri="{FF2B5EF4-FFF2-40B4-BE49-F238E27FC236}">
                      <a16:creationId xmlns:a16="http://schemas.microsoft.com/office/drawing/2014/main" id="{34DBD8F8-47B9-F348-8582-E16C4CF198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4" y="2160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17" name="Freeform 1935">
                  <a:extLst>
                    <a:ext uri="{FF2B5EF4-FFF2-40B4-BE49-F238E27FC236}">
                      <a16:creationId xmlns:a16="http://schemas.microsoft.com/office/drawing/2014/main" id="{849CFA4A-2BE3-AE48-8B6A-35F64B5858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13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18" name="Freeform 1936">
                  <a:extLst>
                    <a:ext uri="{FF2B5EF4-FFF2-40B4-BE49-F238E27FC236}">
                      <a16:creationId xmlns:a16="http://schemas.microsoft.com/office/drawing/2014/main" id="{A2BA825C-7F71-154B-8A56-D45169F827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2160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19" name="Freeform 1937">
                  <a:extLst>
                    <a:ext uri="{FF2B5EF4-FFF2-40B4-BE49-F238E27FC236}">
                      <a16:creationId xmlns:a16="http://schemas.microsoft.com/office/drawing/2014/main" id="{F793E84F-9AC5-3144-93F6-B84E7147DB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13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20" name="Freeform 1938">
                  <a:extLst>
                    <a:ext uri="{FF2B5EF4-FFF2-40B4-BE49-F238E27FC236}">
                      <a16:creationId xmlns:a16="http://schemas.microsoft.com/office/drawing/2014/main" id="{8BB40615-30F8-4347-B639-A75E89ED5C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5" y="2157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2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1"/>
                        <a:pt x="0" y="2"/>
                        <a:pt x="0" y="2"/>
                      </a:cubicBezTo>
                      <a:cubicBezTo>
                        <a:pt x="0" y="2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21" name="Freeform 1939">
                  <a:extLst>
                    <a:ext uri="{FF2B5EF4-FFF2-40B4-BE49-F238E27FC236}">
                      <a16:creationId xmlns:a16="http://schemas.microsoft.com/office/drawing/2014/main" id="{D34392EF-92CF-E749-B818-9B27592537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7" y="2160"/>
                  <a:ext cx="3" cy="0"/>
                </a:xfrm>
                <a:custGeom>
                  <a:avLst/>
                  <a:gdLst>
                    <a:gd name="T0" fmla="*/ 3 w 3"/>
                    <a:gd name="T1" fmla="*/ 0 w 3"/>
                    <a:gd name="T2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22" name="Freeform 1940">
                  <a:extLst>
                    <a:ext uri="{FF2B5EF4-FFF2-40B4-BE49-F238E27FC236}">
                      <a16:creationId xmlns:a16="http://schemas.microsoft.com/office/drawing/2014/main" id="{CD73251D-5D1A-9444-BC14-317CCB0369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6" y="2106"/>
                  <a:ext cx="1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23" name="Freeform 1941">
                  <a:extLst>
                    <a:ext uri="{FF2B5EF4-FFF2-40B4-BE49-F238E27FC236}">
                      <a16:creationId xmlns:a16="http://schemas.microsoft.com/office/drawing/2014/main" id="{01C60051-A546-CC45-8E4E-2B5AC3446B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2" y="210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24" name="Freeform 1942">
                  <a:extLst>
                    <a:ext uri="{FF2B5EF4-FFF2-40B4-BE49-F238E27FC236}">
                      <a16:creationId xmlns:a16="http://schemas.microsoft.com/office/drawing/2014/main" id="{1A0F5CD8-2A54-974D-AD57-BD93421D62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1" y="21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25" name="Freeform 1943">
                  <a:extLst>
                    <a:ext uri="{FF2B5EF4-FFF2-40B4-BE49-F238E27FC236}">
                      <a16:creationId xmlns:a16="http://schemas.microsoft.com/office/drawing/2014/main" id="{C248038F-E661-9943-80D7-27794670D1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2" y="2111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26" name="Freeform 1944">
                  <a:extLst>
                    <a:ext uri="{FF2B5EF4-FFF2-40B4-BE49-F238E27FC236}">
                      <a16:creationId xmlns:a16="http://schemas.microsoft.com/office/drawing/2014/main" id="{266F4968-9334-1047-AF29-5A73B16898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4" y="2104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27" name="Freeform 1945">
                  <a:extLst>
                    <a:ext uri="{FF2B5EF4-FFF2-40B4-BE49-F238E27FC236}">
                      <a16:creationId xmlns:a16="http://schemas.microsoft.com/office/drawing/2014/main" id="{08F2B5AA-4F85-3C46-BB55-0C7BE25A28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139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0 h 2"/>
                    <a:gd name="T3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28" name="Freeform 1946">
                  <a:extLst>
                    <a:ext uri="{FF2B5EF4-FFF2-40B4-BE49-F238E27FC236}">
                      <a16:creationId xmlns:a16="http://schemas.microsoft.com/office/drawing/2014/main" id="{D12A364F-D520-8F46-81AE-918CA001CC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1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29" name="Freeform 1947">
                  <a:extLst>
                    <a:ext uri="{FF2B5EF4-FFF2-40B4-BE49-F238E27FC236}">
                      <a16:creationId xmlns:a16="http://schemas.microsoft.com/office/drawing/2014/main" id="{072F05B8-3C8B-5140-A9EE-9B886F3118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4" y="1721"/>
                  <a:ext cx="125" cy="178"/>
                </a:xfrm>
                <a:custGeom>
                  <a:avLst/>
                  <a:gdLst>
                    <a:gd name="T0" fmla="*/ 43 w 131"/>
                    <a:gd name="T1" fmla="*/ 140 h 186"/>
                    <a:gd name="T2" fmla="*/ 51 w 131"/>
                    <a:gd name="T3" fmla="*/ 147 h 186"/>
                    <a:gd name="T4" fmla="*/ 63 w 131"/>
                    <a:gd name="T5" fmla="*/ 161 h 186"/>
                    <a:gd name="T6" fmla="*/ 85 w 131"/>
                    <a:gd name="T7" fmla="*/ 166 h 186"/>
                    <a:gd name="T8" fmla="*/ 92 w 131"/>
                    <a:gd name="T9" fmla="*/ 165 h 186"/>
                    <a:gd name="T10" fmla="*/ 97 w 131"/>
                    <a:gd name="T11" fmla="*/ 179 h 186"/>
                    <a:gd name="T12" fmla="*/ 100 w 131"/>
                    <a:gd name="T13" fmla="*/ 185 h 186"/>
                    <a:gd name="T14" fmla="*/ 101 w 131"/>
                    <a:gd name="T15" fmla="*/ 185 h 186"/>
                    <a:gd name="T16" fmla="*/ 102 w 131"/>
                    <a:gd name="T17" fmla="*/ 182 h 186"/>
                    <a:gd name="T18" fmla="*/ 103 w 131"/>
                    <a:gd name="T19" fmla="*/ 177 h 186"/>
                    <a:gd name="T20" fmla="*/ 103 w 131"/>
                    <a:gd name="T21" fmla="*/ 173 h 186"/>
                    <a:gd name="T22" fmla="*/ 103 w 131"/>
                    <a:gd name="T23" fmla="*/ 133 h 186"/>
                    <a:gd name="T24" fmla="*/ 102 w 131"/>
                    <a:gd name="T25" fmla="*/ 128 h 186"/>
                    <a:gd name="T26" fmla="*/ 120 w 131"/>
                    <a:gd name="T27" fmla="*/ 119 h 186"/>
                    <a:gd name="T28" fmla="*/ 123 w 131"/>
                    <a:gd name="T29" fmla="*/ 119 h 186"/>
                    <a:gd name="T30" fmla="*/ 125 w 131"/>
                    <a:gd name="T31" fmla="*/ 118 h 186"/>
                    <a:gd name="T32" fmla="*/ 129 w 131"/>
                    <a:gd name="T33" fmla="*/ 117 h 186"/>
                    <a:gd name="T34" fmla="*/ 130 w 131"/>
                    <a:gd name="T35" fmla="*/ 116 h 186"/>
                    <a:gd name="T36" fmla="*/ 130 w 131"/>
                    <a:gd name="T37" fmla="*/ 114 h 186"/>
                    <a:gd name="T38" fmla="*/ 129 w 131"/>
                    <a:gd name="T39" fmla="*/ 101 h 186"/>
                    <a:gd name="T40" fmla="*/ 128 w 131"/>
                    <a:gd name="T41" fmla="*/ 72 h 186"/>
                    <a:gd name="T42" fmla="*/ 98 w 131"/>
                    <a:gd name="T43" fmla="*/ 64 h 186"/>
                    <a:gd name="T44" fmla="*/ 81 w 131"/>
                    <a:gd name="T45" fmla="*/ 63 h 186"/>
                    <a:gd name="T46" fmla="*/ 74 w 131"/>
                    <a:gd name="T47" fmla="*/ 61 h 186"/>
                    <a:gd name="T48" fmla="*/ 69 w 131"/>
                    <a:gd name="T49" fmla="*/ 43 h 186"/>
                    <a:gd name="T50" fmla="*/ 63 w 131"/>
                    <a:gd name="T51" fmla="*/ 39 h 186"/>
                    <a:gd name="T52" fmla="*/ 65 w 131"/>
                    <a:gd name="T53" fmla="*/ 24 h 186"/>
                    <a:gd name="T54" fmla="*/ 77 w 131"/>
                    <a:gd name="T55" fmla="*/ 7 h 186"/>
                    <a:gd name="T56" fmla="*/ 86 w 131"/>
                    <a:gd name="T57" fmla="*/ 2 h 186"/>
                    <a:gd name="T58" fmla="*/ 73 w 131"/>
                    <a:gd name="T59" fmla="*/ 7 h 186"/>
                    <a:gd name="T60" fmla="*/ 55 w 131"/>
                    <a:gd name="T61" fmla="*/ 14 h 186"/>
                    <a:gd name="T62" fmla="*/ 41 w 131"/>
                    <a:gd name="T63" fmla="*/ 19 h 186"/>
                    <a:gd name="T64" fmla="*/ 26 w 131"/>
                    <a:gd name="T65" fmla="*/ 45 h 186"/>
                    <a:gd name="T66" fmla="*/ 20 w 131"/>
                    <a:gd name="T67" fmla="*/ 51 h 186"/>
                    <a:gd name="T68" fmla="*/ 18 w 131"/>
                    <a:gd name="T69" fmla="*/ 53 h 186"/>
                    <a:gd name="T70" fmla="*/ 14 w 131"/>
                    <a:gd name="T71" fmla="*/ 56 h 186"/>
                    <a:gd name="T72" fmla="*/ 18 w 131"/>
                    <a:gd name="T73" fmla="*/ 68 h 186"/>
                    <a:gd name="T74" fmla="*/ 19 w 131"/>
                    <a:gd name="T75" fmla="*/ 102 h 186"/>
                    <a:gd name="T76" fmla="*/ 1 w 131"/>
                    <a:gd name="T77" fmla="*/ 121 h 186"/>
                    <a:gd name="T78" fmla="*/ 3 w 131"/>
                    <a:gd name="T79" fmla="*/ 124 h 186"/>
                    <a:gd name="T80" fmla="*/ 6 w 131"/>
                    <a:gd name="T81" fmla="*/ 126 h 186"/>
                    <a:gd name="T82" fmla="*/ 10 w 131"/>
                    <a:gd name="T83" fmla="*/ 128 h 186"/>
                    <a:gd name="T84" fmla="*/ 12 w 131"/>
                    <a:gd name="T85" fmla="*/ 129 h 186"/>
                    <a:gd name="T86" fmla="*/ 25 w 131"/>
                    <a:gd name="T87" fmla="*/ 136 h 186"/>
                    <a:gd name="T88" fmla="*/ 30 w 131"/>
                    <a:gd name="T89" fmla="*/ 134 h 186"/>
                    <a:gd name="T90" fmla="*/ 31 w 131"/>
                    <a:gd name="T91" fmla="*/ 135 h 186"/>
                    <a:gd name="T92" fmla="*/ 34 w 131"/>
                    <a:gd name="T93" fmla="*/ 137 h 186"/>
                    <a:gd name="T94" fmla="*/ 37 w 131"/>
                    <a:gd name="T95" fmla="*/ 141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1" h="186">
                      <a:moveTo>
                        <a:pt x="38" y="141"/>
                      </a:moveTo>
                      <a:cubicBezTo>
                        <a:pt x="39" y="141"/>
                        <a:pt x="40" y="141"/>
                        <a:pt x="40" y="141"/>
                      </a:cubicBezTo>
                      <a:cubicBezTo>
                        <a:pt x="41" y="140"/>
                        <a:pt x="41" y="140"/>
                        <a:pt x="42" y="140"/>
                      </a:cubicBezTo>
                      <a:cubicBezTo>
                        <a:pt x="42" y="140"/>
                        <a:pt x="43" y="140"/>
                        <a:pt x="43" y="140"/>
                      </a:cubicBezTo>
                      <a:cubicBezTo>
                        <a:pt x="44" y="140"/>
                        <a:pt x="44" y="140"/>
                        <a:pt x="45" y="140"/>
                      </a:cubicBezTo>
                      <a:cubicBezTo>
                        <a:pt x="45" y="140"/>
                        <a:pt x="45" y="140"/>
                        <a:pt x="45" y="141"/>
                      </a:cubicBezTo>
                      <a:cubicBezTo>
                        <a:pt x="46" y="141"/>
                        <a:pt x="47" y="141"/>
                        <a:pt x="47" y="141"/>
                      </a:cubicBezTo>
                      <a:cubicBezTo>
                        <a:pt x="49" y="142"/>
                        <a:pt x="50" y="145"/>
                        <a:pt x="51" y="147"/>
                      </a:cubicBezTo>
                      <a:cubicBezTo>
                        <a:pt x="51" y="149"/>
                        <a:pt x="52" y="150"/>
                        <a:pt x="53" y="150"/>
                      </a:cubicBezTo>
                      <a:cubicBezTo>
                        <a:pt x="56" y="151"/>
                        <a:pt x="58" y="152"/>
                        <a:pt x="60" y="154"/>
                      </a:cubicBezTo>
                      <a:cubicBezTo>
                        <a:pt x="61" y="156"/>
                        <a:pt x="62" y="158"/>
                        <a:pt x="62" y="160"/>
                      </a:cubicBezTo>
                      <a:cubicBezTo>
                        <a:pt x="62" y="160"/>
                        <a:pt x="62" y="160"/>
                        <a:pt x="63" y="161"/>
                      </a:cubicBezTo>
                      <a:cubicBezTo>
                        <a:pt x="64" y="162"/>
                        <a:pt x="66" y="164"/>
                        <a:pt x="66" y="166"/>
                      </a:cubicBezTo>
                      <a:cubicBezTo>
                        <a:pt x="67" y="167"/>
                        <a:pt x="68" y="167"/>
                        <a:pt x="71" y="167"/>
                      </a:cubicBezTo>
                      <a:cubicBezTo>
                        <a:pt x="73" y="167"/>
                        <a:pt x="75" y="167"/>
                        <a:pt x="76" y="166"/>
                      </a:cubicBezTo>
                      <a:cubicBezTo>
                        <a:pt x="78" y="165"/>
                        <a:pt x="82" y="164"/>
                        <a:pt x="85" y="166"/>
                      </a:cubicBezTo>
                      <a:cubicBezTo>
                        <a:pt x="86" y="166"/>
                        <a:pt x="86" y="165"/>
                        <a:pt x="87" y="165"/>
                      </a:cubicBezTo>
                      <a:cubicBezTo>
                        <a:pt x="88" y="165"/>
                        <a:pt x="89" y="165"/>
                        <a:pt x="90" y="165"/>
                      </a:cubicBezTo>
                      <a:cubicBezTo>
                        <a:pt x="90" y="165"/>
                        <a:pt x="90" y="165"/>
                        <a:pt x="91" y="165"/>
                      </a:cubicBezTo>
                      <a:cubicBezTo>
                        <a:pt x="91" y="165"/>
                        <a:pt x="91" y="165"/>
                        <a:pt x="92" y="165"/>
                      </a:cubicBezTo>
                      <a:cubicBezTo>
                        <a:pt x="98" y="167"/>
                        <a:pt x="101" y="169"/>
                        <a:pt x="101" y="172"/>
                      </a:cubicBezTo>
                      <a:cubicBezTo>
                        <a:pt x="102" y="173"/>
                        <a:pt x="102" y="174"/>
                        <a:pt x="101" y="175"/>
                      </a:cubicBezTo>
                      <a:cubicBezTo>
                        <a:pt x="100" y="176"/>
                        <a:pt x="99" y="177"/>
                        <a:pt x="98" y="178"/>
                      </a:cubicBezTo>
                      <a:cubicBezTo>
                        <a:pt x="98" y="178"/>
                        <a:pt x="98" y="179"/>
                        <a:pt x="97" y="179"/>
                      </a:cubicBezTo>
                      <a:cubicBezTo>
                        <a:pt x="96" y="180"/>
                        <a:pt x="95" y="182"/>
                        <a:pt x="95" y="182"/>
                      </a:cubicBezTo>
                      <a:cubicBezTo>
                        <a:pt x="95" y="182"/>
                        <a:pt x="97" y="183"/>
                        <a:pt x="98" y="184"/>
                      </a:cubicBezTo>
                      <a:cubicBezTo>
                        <a:pt x="98" y="184"/>
                        <a:pt x="99" y="184"/>
                        <a:pt x="99" y="185"/>
                      </a:cubicBezTo>
                      <a:cubicBezTo>
                        <a:pt x="100" y="185"/>
                        <a:pt x="100" y="185"/>
                        <a:pt x="100" y="185"/>
                      </a:cubicBezTo>
                      <a:cubicBezTo>
                        <a:pt x="100" y="186"/>
                        <a:pt x="100" y="186"/>
                        <a:pt x="101" y="186"/>
                      </a:cubicBezTo>
                      <a:cubicBezTo>
                        <a:pt x="101" y="186"/>
                        <a:pt x="101" y="186"/>
                        <a:pt x="101" y="186"/>
                      </a:cubicBezTo>
                      <a:cubicBezTo>
                        <a:pt x="101" y="186"/>
                        <a:pt x="101" y="185"/>
                        <a:pt x="101" y="185"/>
                      </a:cubicBezTo>
                      <a:cubicBezTo>
                        <a:pt x="101" y="185"/>
                        <a:pt x="101" y="185"/>
                        <a:pt x="101" y="185"/>
                      </a:cubicBezTo>
                      <a:cubicBezTo>
                        <a:pt x="101" y="184"/>
                        <a:pt x="101" y="184"/>
                        <a:pt x="101" y="184"/>
                      </a:cubicBezTo>
                      <a:cubicBezTo>
                        <a:pt x="101" y="184"/>
                        <a:pt x="102" y="183"/>
                        <a:pt x="102" y="183"/>
                      </a:cubicBezTo>
                      <a:cubicBezTo>
                        <a:pt x="102" y="183"/>
                        <a:pt x="102" y="183"/>
                        <a:pt x="102" y="182"/>
                      </a:cubicBezTo>
                      <a:cubicBezTo>
                        <a:pt x="102" y="182"/>
                        <a:pt x="102" y="182"/>
                        <a:pt x="102" y="182"/>
                      </a:cubicBezTo>
                      <a:cubicBezTo>
                        <a:pt x="102" y="181"/>
                        <a:pt x="102" y="181"/>
                        <a:pt x="102" y="180"/>
                      </a:cubicBezTo>
                      <a:cubicBezTo>
                        <a:pt x="102" y="180"/>
                        <a:pt x="102" y="180"/>
                        <a:pt x="102" y="180"/>
                      </a:cubicBezTo>
                      <a:cubicBezTo>
                        <a:pt x="102" y="179"/>
                        <a:pt x="103" y="179"/>
                        <a:pt x="103" y="179"/>
                      </a:cubicBezTo>
                      <a:cubicBezTo>
                        <a:pt x="103" y="178"/>
                        <a:pt x="103" y="178"/>
                        <a:pt x="103" y="177"/>
                      </a:cubicBezTo>
                      <a:cubicBezTo>
                        <a:pt x="103" y="177"/>
                        <a:pt x="103" y="177"/>
                        <a:pt x="103" y="177"/>
                      </a:cubicBezTo>
                      <a:cubicBezTo>
                        <a:pt x="103" y="176"/>
                        <a:pt x="103" y="176"/>
                        <a:pt x="103" y="175"/>
                      </a:cubicBezTo>
                      <a:cubicBezTo>
                        <a:pt x="103" y="175"/>
                        <a:pt x="103" y="175"/>
                        <a:pt x="103" y="175"/>
                      </a:cubicBezTo>
                      <a:cubicBezTo>
                        <a:pt x="103" y="174"/>
                        <a:pt x="103" y="173"/>
                        <a:pt x="103" y="173"/>
                      </a:cubicBezTo>
                      <a:cubicBezTo>
                        <a:pt x="103" y="169"/>
                        <a:pt x="104" y="160"/>
                        <a:pt x="105" y="157"/>
                      </a:cubicBezTo>
                      <a:cubicBezTo>
                        <a:pt x="106" y="154"/>
                        <a:pt x="104" y="152"/>
                        <a:pt x="102" y="149"/>
                      </a:cubicBezTo>
                      <a:cubicBezTo>
                        <a:pt x="100" y="146"/>
                        <a:pt x="98" y="143"/>
                        <a:pt x="98" y="139"/>
                      </a:cubicBezTo>
                      <a:cubicBezTo>
                        <a:pt x="98" y="134"/>
                        <a:pt x="100" y="133"/>
                        <a:pt x="103" y="133"/>
                      </a:cubicBezTo>
                      <a:cubicBezTo>
                        <a:pt x="105" y="132"/>
                        <a:pt x="106" y="132"/>
                        <a:pt x="107" y="132"/>
                      </a:cubicBezTo>
                      <a:cubicBezTo>
                        <a:pt x="107" y="131"/>
                        <a:pt x="107" y="131"/>
                        <a:pt x="107" y="131"/>
                      </a:cubicBezTo>
                      <a:cubicBezTo>
                        <a:pt x="107" y="131"/>
                        <a:pt x="106" y="131"/>
                        <a:pt x="105" y="131"/>
                      </a:cubicBezTo>
                      <a:cubicBezTo>
                        <a:pt x="104" y="130"/>
                        <a:pt x="103" y="129"/>
                        <a:pt x="102" y="128"/>
                      </a:cubicBezTo>
                      <a:cubicBezTo>
                        <a:pt x="101" y="126"/>
                        <a:pt x="100" y="124"/>
                        <a:pt x="101" y="122"/>
                      </a:cubicBezTo>
                      <a:cubicBezTo>
                        <a:pt x="101" y="120"/>
                        <a:pt x="104" y="119"/>
                        <a:pt x="111" y="119"/>
                      </a:cubicBezTo>
                      <a:cubicBezTo>
                        <a:pt x="113" y="119"/>
                        <a:pt x="115" y="119"/>
                        <a:pt x="117" y="119"/>
                      </a:cubicBezTo>
                      <a:cubicBezTo>
                        <a:pt x="118" y="119"/>
                        <a:pt x="119" y="119"/>
                        <a:pt x="120" y="119"/>
                      </a:cubicBezTo>
                      <a:cubicBezTo>
                        <a:pt x="120" y="119"/>
                        <a:pt x="120" y="119"/>
                        <a:pt x="121" y="119"/>
                      </a:cubicBezTo>
                      <a:cubicBezTo>
                        <a:pt x="121" y="119"/>
                        <a:pt x="121" y="119"/>
                        <a:pt x="121" y="119"/>
                      </a:cubicBezTo>
                      <a:cubicBezTo>
                        <a:pt x="122" y="119"/>
                        <a:pt x="122" y="119"/>
                        <a:pt x="122" y="119"/>
                      </a:cubicBezTo>
                      <a:cubicBezTo>
                        <a:pt x="122" y="119"/>
                        <a:pt x="122" y="119"/>
                        <a:pt x="123" y="119"/>
                      </a:cubicBezTo>
                      <a:cubicBezTo>
                        <a:pt x="123" y="119"/>
                        <a:pt x="123" y="118"/>
                        <a:pt x="124" y="118"/>
                      </a:cubicBezTo>
                      <a:cubicBezTo>
                        <a:pt x="124" y="118"/>
                        <a:pt x="124" y="118"/>
                        <a:pt x="124" y="118"/>
                      </a:cubicBezTo>
                      <a:cubicBezTo>
                        <a:pt x="124" y="118"/>
                        <a:pt x="125" y="118"/>
                        <a:pt x="125" y="118"/>
                      </a:cubicBezTo>
                      <a:cubicBezTo>
                        <a:pt x="125" y="118"/>
                        <a:pt x="125" y="118"/>
                        <a:pt x="125" y="118"/>
                      </a:cubicBezTo>
                      <a:cubicBezTo>
                        <a:pt x="126" y="118"/>
                        <a:pt x="126" y="118"/>
                        <a:pt x="127" y="117"/>
                      </a:cubicBezTo>
                      <a:cubicBezTo>
                        <a:pt x="127" y="117"/>
                        <a:pt x="127" y="117"/>
                        <a:pt x="127" y="117"/>
                      </a:cubicBezTo>
                      <a:cubicBezTo>
                        <a:pt x="127" y="117"/>
                        <a:pt x="128" y="117"/>
                        <a:pt x="128" y="117"/>
                      </a:cubicBezTo>
                      <a:cubicBezTo>
                        <a:pt x="128" y="117"/>
                        <a:pt x="128" y="117"/>
                        <a:pt x="129" y="117"/>
                      </a:cubicBezTo>
                      <a:cubicBezTo>
                        <a:pt x="129" y="117"/>
                        <a:pt x="129" y="117"/>
                        <a:pt x="129" y="117"/>
                      </a:cubicBezTo>
                      <a:cubicBezTo>
                        <a:pt x="129" y="116"/>
                        <a:pt x="130" y="116"/>
                        <a:pt x="130" y="116"/>
                      </a:cubicBezTo>
                      <a:cubicBezTo>
                        <a:pt x="130" y="116"/>
                        <a:pt x="130" y="116"/>
                        <a:pt x="130" y="116"/>
                      </a:cubicBezTo>
                      <a:cubicBezTo>
                        <a:pt x="130" y="116"/>
                        <a:pt x="130" y="116"/>
                        <a:pt x="130" y="116"/>
                      </a:cubicBezTo>
                      <a:cubicBezTo>
                        <a:pt x="130" y="116"/>
                        <a:pt x="131" y="115"/>
                        <a:pt x="130" y="115"/>
                      </a:cubicBezTo>
                      <a:cubicBezTo>
                        <a:pt x="130" y="115"/>
                        <a:pt x="130" y="115"/>
                        <a:pt x="130" y="115"/>
                      </a:cubicBezTo>
                      <a:cubicBezTo>
                        <a:pt x="130" y="115"/>
                        <a:pt x="130" y="115"/>
                        <a:pt x="130" y="114"/>
                      </a:cubicBezTo>
                      <a:cubicBezTo>
                        <a:pt x="130" y="114"/>
                        <a:pt x="130" y="114"/>
                        <a:pt x="130" y="114"/>
                      </a:cubicBezTo>
                      <a:cubicBezTo>
                        <a:pt x="130" y="114"/>
                        <a:pt x="130" y="114"/>
                        <a:pt x="130" y="114"/>
                      </a:cubicBezTo>
                      <a:cubicBezTo>
                        <a:pt x="130" y="113"/>
                        <a:pt x="129" y="113"/>
                        <a:pt x="129" y="113"/>
                      </a:cubicBezTo>
                      <a:cubicBezTo>
                        <a:pt x="128" y="112"/>
                        <a:pt x="127" y="110"/>
                        <a:pt x="126" y="108"/>
                      </a:cubicBezTo>
                      <a:cubicBezTo>
                        <a:pt x="126" y="106"/>
                        <a:pt x="127" y="104"/>
                        <a:pt x="129" y="101"/>
                      </a:cubicBezTo>
                      <a:cubicBezTo>
                        <a:pt x="130" y="101"/>
                        <a:pt x="129" y="100"/>
                        <a:pt x="127" y="97"/>
                      </a:cubicBezTo>
                      <a:cubicBezTo>
                        <a:pt x="126" y="97"/>
                        <a:pt x="125" y="96"/>
                        <a:pt x="125" y="95"/>
                      </a:cubicBezTo>
                      <a:cubicBezTo>
                        <a:pt x="121" y="91"/>
                        <a:pt x="124" y="78"/>
                        <a:pt x="127" y="72"/>
                      </a:cubicBezTo>
                      <a:cubicBezTo>
                        <a:pt x="128" y="72"/>
                        <a:pt x="128" y="72"/>
                        <a:pt x="128" y="72"/>
                      </a:cubicBezTo>
                      <a:cubicBezTo>
                        <a:pt x="128" y="72"/>
                        <a:pt x="127" y="71"/>
                        <a:pt x="124" y="71"/>
                      </a:cubicBezTo>
                      <a:cubicBezTo>
                        <a:pt x="122" y="71"/>
                        <a:pt x="118" y="72"/>
                        <a:pt x="116" y="72"/>
                      </a:cubicBezTo>
                      <a:cubicBezTo>
                        <a:pt x="114" y="72"/>
                        <a:pt x="113" y="72"/>
                        <a:pt x="111" y="72"/>
                      </a:cubicBezTo>
                      <a:cubicBezTo>
                        <a:pt x="106" y="71"/>
                        <a:pt x="102" y="69"/>
                        <a:pt x="98" y="64"/>
                      </a:cubicBezTo>
                      <a:cubicBezTo>
                        <a:pt x="98" y="63"/>
                        <a:pt x="97" y="62"/>
                        <a:pt x="95" y="62"/>
                      </a:cubicBezTo>
                      <a:cubicBezTo>
                        <a:pt x="95" y="62"/>
                        <a:pt x="94" y="62"/>
                        <a:pt x="94" y="62"/>
                      </a:cubicBezTo>
                      <a:cubicBezTo>
                        <a:pt x="92" y="62"/>
                        <a:pt x="91" y="62"/>
                        <a:pt x="89" y="63"/>
                      </a:cubicBezTo>
                      <a:cubicBezTo>
                        <a:pt x="87" y="63"/>
                        <a:pt x="84" y="63"/>
                        <a:pt x="81" y="63"/>
                      </a:cubicBezTo>
                      <a:cubicBezTo>
                        <a:pt x="81" y="63"/>
                        <a:pt x="81" y="63"/>
                        <a:pt x="81" y="63"/>
                      </a:cubicBezTo>
                      <a:cubicBezTo>
                        <a:pt x="81" y="63"/>
                        <a:pt x="81" y="63"/>
                        <a:pt x="81" y="63"/>
                      </a:cubicBezTo>
                      <a:cubicBezTo>
                        <a:pt x="77" y="63"/>
                        <a:pt x="75" y="62"/>
                        <a:pt x="74" y="61"/>
                      </a:cubicBezTo>
                      <a:cubicBezTo>
                        <a:pt x="74" y="61"/>
                        <a:pt x="74" y="61"/>
                        <a:pt x="74" y="61"/>
                      </a:cubicBezTo>
                      <a:cubicBezTo>
                        <a:pt x="71" y="58"/>
                        <a:pt x="71" y="53"/>
                        <a:pt x="71" y="50"/>
                      </a:cubicBezTo>
                      <a:cubicBezTo>
                        <a:pt x="71" y="49"/>
                        <a:pt x="71" y="48"/>
                        <a:pt x="71" y="47"/>
                      </a:cubicBezTo>
                      <a:cubicBezTo>
                        <a:pt x="71" y="46"/>
                        <a:pt x="71" y="46"/>
                        <a:pt x="71" y="46"/>
                      </a:cubicBezTo>
                      <a:cubicBezTo>
                        <a:pt x="72" y="45"/>
                        <a:pt x="71" y="45"/>
                        <a:pt x="69" y="43"/>
                      </a:cubicBezTo>
                      <a:cubicBezTo>
                        <a:pt x="68" y="42"/>
                        <a:pt x="66" y="41"/>
                        <a:pt x="66" y="39"/>
                      </a:cubicBezTo>
                      <a:cubicBezTo>
                        <a:pt x="66" y="39"/>
                        <a:pt x="66" y="38"/>
                        <a:pt x="65" y="38"/>
                      </a:cubicBezTo>
                      <a:cubicBezTo>
                        <a:pt x="64" y="38"/>
                        <a:pt x="64" y="39"/>
                        <a:pt x="63" y="39"/>
                      </a:cubicBezTo>
                      <a:cubicBezTo>
                        <a:pt x="63" y="39"/>
                        <a:pt x="63" y="39"/>
                        <a:pt x="63" y="39"/>
                      </a:cubicBezTo>
                      <a:cubicBezTo>
                        <a:pt x="61" y="39"/>
                        <a:pt x="61" y="38"/>
                        <a:pt x="60" y="37"/>
                      </a:cubicBezTo>
                      <a:cubicBezTo>
                        <a:pt x="60" y="36"/>
                        <a:pt x="60" y="35"/>
                        <a:pt x="61" y="34"/>
                      </a:cubicBezTo>
                      <a:cubicBezTo>
                        <a:pt x="61" y="33"/>
                        <a:pt x="62" y="32"/>
                        <a:pt x="63" y="30"/>
                      </a:cubicBezTo>
                      <a:cubicBezTo>
                        <a:pt x="64" y="29"/>
                        <a:pt x="64" y="28"/>
                        <a:pt x="65" y="24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65" y="19"/>
                        <a:pt x="68" y="16"/>
                        <a:pt x="71" y="13"/>
                      </a:cubicBezTo>
                      <a:cubicBezTo>
                        <a:pt x="72" y="12"/>
                        <a:pt x="74" y="11"/>
                        <a:pt x="75" y="9"/>
                      </a:cubicBezTo>
                      <a:cubicBezTo>
                        <a:pt x="75" y="8"/>
                        <a:pt x="76" y="8"/>
                        <a:pt x="77" y="7"/>
                      </a:cubicBezTo>
                      <a:cubicBezTo>
                        <a:pt x="77" y="7"/>
                        <a:pt x="77" y="7"/>
                        <a:pt x="77" y="7"/>
                      </a:cubicBezTo>
                      <a:cubicBezTo>
                        <a:pt x="78" y="7"/>
                        <a:pt x="78" y="7"/>
                        <a:pt x="78" y="6"/>
                      </a:cubicBezTo>
                      <a:cubicBezTo>
                        <a:pt x="79" y="5"/>
                        <a:pt x="81" y="4"/>
                        <a:pt x="82" y="4"/>
                      </a:cubicBezTo>
                      <a:cubicBezTo>
                        <a:pt x="85" y="3"/>
                        <a:pt x="86" y="2"/>
                        <a:pt x="86" y="2"/>
                      </a:cubicBezTo>
                      <a:cubicBezTo>
                        <a:pt x="86" y="2"/>
                        <a:pt x="86" y="1"/>
                        <a:pt x="84" y="1"/>
                      </a:cubicBezTo>
                      <a:cubicBezTo>
                        <a:pt x="84" y="0"/>
                        <a:pt x="84" y="0"/>
                        <a:pt x="83" y="0"/>
                      </a:cubicBezTo>
                      <a:cubicBezTo>
                        <a:pt x="82" y="0"/>
                        <a:pt x="81" y="2"/>
                        <a:pt x="80" y="3"/>
                      </a:cubicBezTo>
                      <a:cubicBezTo>
                        <a:pt x="78" y="5"/>
                        <a:pt x="76" y="6"/>
                        <a:pt x="73" y="7"/>
                      </a:cubicBezTo>
                      <a:cubicBezTo>
                        <a:pt x="70" y="7"/>
                        <a:pt x="69" y="8"/>
                        <a:pt x="67" y="10"/>
                      </a:cubicBezTo>
                      <a:cubicBezTo>
                        <a:pt x="66" y="11"/>
                        <a:pt x="65" y="12"/>
                        <a:pt x="64" y="12"/>
                      </a:cubicBezTo>
                      <a:cubicBezTo>
                        <a:pt x="62" y="13"/>
                        <a:pt x="60" y="14"/>
                        <a:pt x="58" y="14"/>
                      </a:cubicBezTo>
                      <a:cubicBezTo>
                        <a:pt x="57" y="14"/>
                        <a:pt x="55" y="14"/>
                        <a:pt x="55" y="14"/>
                      </a:cubicBezTo>
                      <a:cubicBezTo>
                        <a:pt x="54" y="17"/>
                        <a:pt x="53" y="17"/>
                        <a:pt x="52" y="17"/>
                      </a:cubicBezTo>
                      <a:cubicBezTo>
                        <a:pt x="51" y="17"/>
                        <a:pt x="50" y="17"/>
                        <a:pt x="49" y="16"/>
                      </a:cubicBezTo>
                      <a:cubicBezTo>
                        <a:pt x="48" y="16"/>
                        <a:pt x="48" y="15"/>
                        <a:pt x="47" y="15"/>
                      </a:cubicBezTo>
                      <a:cubicBezTo>
                        <a:pt x="46" y="15"/>
                        <a:pt x="43" y="16"/>
                        <a:pt x="41" y="19"/>
                      </a:cubicBezTo>
                      <a:cubicBezTo>
                        <a:pt x="40" y="21"/>
                        <a:pt x="39" y="22"/>
                        <a:pt x="39" y="23"/>
                      </a:cubicBezTo>
                      <a:cubicBezTo>
                        <a:pt x="39" y="23"/>
                        <a:pt x="39" y="24"/>
                        <a:pt x="39" y="24"/>
                      </a:cubicBezTo>
                      <a:cubicBezTo>
                        <a:pt x="39" y="28"/>
                        <a:pt x="40" y="32"/>
                        <a:pt x="34" y="35"/>
                      </a:cubicBezTo>
                      <a:cubicBezTo>
                        <a:pt x="30" y="38"/>
                        <a:pt x="28" y="42"/>
                        <a:pt x="26" y="45"/>
                      </a:cubicBezTo>
                      <a:cubicBezTo>
                        <a:pt x="25" y="46"/>
                        <a:pt x="24" y="47"/>
                        <a:pt x="23" y="48"/>
                      </a:cubicBezTo>
                      <a:cubicBezTo>
                        <a:pt x="22" y="49"/>
                        <a:pt x="21" y="49"/>
                        <a:pt x="21" y="49"/>
                      </a:cubicBezTo>
                      <a:cubicBezTo>
                        <a:pt x="21" y="50"/>
                        <a:pt x="21" y="50"/>
                        <a:pt x="21" y="50"/>
                      </a:cubicBezTo>
                      <a:cubicBezTo>
                        <a:pt x="20" y="50"/>
                        <a:pt x="20" y="51"/>
                        <a:pt x="20" y="51"/>
                      </a:cubicBezTo>
                      <a:cubicBezTo>
                        <a:pt x="20" y="51"/>
                        <a:pt x="20" y="51"/>
                        <a:pt x="20" y="51"/>
                      </a:cubicBezTo>
                      <a:cubicBezTo>
                        <a:pt x="20" y="52"/>
                        <a:pt x="19" y="52"/>
                        <a:pt x="19" y="52"/>
                      </a:cubicBezTo>
                      <a:cubicBezTo>
                        <a:pt x="19" y="53"/>
                        <a:pt x="18" y="53"/>
                        <a:pt x="18" y="53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17" y="54"/>
                        <a:pt x="17" y="54"/>
                        <a:pt x="16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5"/>
                        <a:pt x="15" y="56"/>
                        <a:pt x="15" y="56"/>
                      </a:cubicBezTo>
                      <a:cubicBezTo>
                        <a:pt x="15" y="56"/>
                        <a:pt x="15" y="56"/>
                        <a:pt x="14" y="56"/>
                      </a:cubicBezTo>
                      <a:cubicBezTo>
                        <a:pt x="14" y="57"/>
                        <a:pt x="13" y="58"/>
                        <a:pt x="13" y="58"/>
                      </a:cubicBezTo>
                      <a:cubicBezTo>
                        <a:pt x="13" y="58"/>
                        <a:pt x="13" y="58"/>
                        <a:pt x="13" y="58"/>
                      </a:cubicBezTo>
                      <a:cubicBezTo>
                        <a:pt x="14" y="59"/>
                        <a:pt x="15" y="60"/>
                        <a:pt x="15" y="60"/>
                      </a:cubicBezTo>
                      <a:cubicBezTo>
                        <a:pt x="18" y="63"/>
                        <a:pt x="18" y="66"/>
                        <a:pt x="18" y="68"/>
                      </a:cubicBezTo>
                      <a:cubicBezTo>
                        <a:pt x="18" y="69"/>
                        <a:pt x="18" y="69"/>
                        <a:pt x="18" y="70"/>
                      </a:cubicBezTo>
                      <a:cubicBezTo>
                        <a:pt x="20" y="75"/>
                        <a:pt x="18" y="77"/>
                        <a:pt x="17" y="78"/>
                      </a:cubicBezTo>
                      <a:cubicBezTo>
                        <a:pt x="16" y="81"/>
                        <a:pt x="18" y="91"/>
                        <a:pt x="19" y="93"/>
                      </a:cubicBezTo>
                      <a:cubicBezTo>
                        <a:pt x="22" y="96"/>
                        <a:pt x="20" y="99"/>
                        <a:pt x="19" y="102"/>
                      </a:cubicBezTo>
                      <a:cubicBezTo>
                        <a:pt x="18" y="103"/>
                        <a:pt x="18" y="104"/>
                        <a:pt x="17" y="105"/>
                      </a:cubicBezTo>
                      <a:cubicBezTo>
                        <a:pt x="15" y="110"/>
                        <a:pt x="12" y="113"/>
                        <a:pt x="6" y="113"/>
                      </a:cubicBezTo>
                      <a:cubicBezTo>
                        <a:pt x="5" y="113"/>
                        <a:pt x="4" y="115"/>
                        <a:pt x="4" y="117"/>
                      </a:cubicBezTo>
                      <a:cubicBezTo>
                        <a:pt x="3" y="119"/>
                        <a:pt x="3" y="120"/>
                        <a:pt x="1" y="121"/>
                      </a:cubicBezTo>
                      <a:cubicBezTo>
                        <a:pt x="1" y="121"/>
                        <a:pt x="0" y="122"/>
                        <a:pt x="0" y="123"/>
                      </a:cubicBezTo>
                      <a:cubicBezTo>
                        <a:pt x="0" y="123"/>
                        <a:pt x="1" y="123"/>
                        <a:pt x="1" y="123"/>
                      </a:cubicBezTo>
                      <a:cubicBezTo>
                        <a:pt x="1" y="123"/>
                        <a:pt x="1" y="123"/>
                        <a:pt x="2" y="123"/>
                      </a:cubicBezTo>
                      <a:cubicBezTo>
                        <a:pt x="2" y="124"/>
                        <a:pt x="2" y="124"/>
                        <a:pt x="3" y="124"/>
                      </a:cubicBezTo>
                      <a:cubicBezTo>
                        <a:pt x="3" y="124"/>
                        <a:pt x="3" y="125"/>
                        <a:pt x="3" y="125"/>
                      </a:cubicBezTo>
                      <a:cubicBezTo>
                        <a:pt x="4" y="125"/>
                        <a:pt x="4" y="125"/>
                        <a:pt x="4" y="125"/>
                      </a:cubicBezTo>
                      <a:cubicBezTo>
                        <a:pt x="5" y="126"/>
                        <a:pt x="5" y="126"/>
                        <a:pt x="5" y="126"/>
                      </a:cubicBezTo>
                      <a:cubicBezTo>
                        <a:pt x="6" y="126"/>
                        <a:pt x="6" y="126"/>
                        <a:pt x="6" y="126"/>
                      </a:cubicBezTo>
                      <a:cubicBezTo>
                        <a:pt x="6" y="127"/>
                        <a:pt x="7" y="127"/>
                        <a:pt x="7" y="127"/>
                      </a:cubicBezTo>
                      <a:cubicBezTo>
                        <a:pt x="7" y="127"/>
                        <a:pt x="8" y="127"/>
                        <a:pt x="8" y="127"/>
                      </a:cubicBezTo>
                      <a:cubicBezTo>
                        <a:pt x="8" y="128"/>
                        <a:pt x="8" y="128"/>
                        <a:pt x="9" y="128"/>
                      </a:cubicBezTo>
                      <a:cubicBezTo>
                        <a:pt x="9" y="128"/>
                        <a:pt x="9" y="128"/>
                        <a:pt x="10" y="128"/>
                      </a:cubicBezTo>
                      <a:cubicBezTo>
                        <a:pt x="10" y="128"/>
                        <a:pt x="10" y="128"/>
                        <a:pt x="10" y="129"/>
                      </a:cubicBezTo>
                      <a:cubicBezTo>
                        <a:pt x="10" y="129"/>
                        <a:pt x="11" y="129"/>
                        <a:pt x="11" y="129"/>
                      </a:cubicBezTo>
                      <a:cubicBezTo>
                        <a:pt x="11" y="129"/>
                        <a:pt x="11" y="129"/>
                        <a:pt x="11" y="129"/>
                      </a:cubicBezTo>
                      <a:cubicBezTo>
                        <a:pt x="12" y="129"/>
                        <a:pt x="12" y="129"/>
                        <a:pt x="12" y="129"/>
                      </a:cubicBezTo>
                      <a:cubicBezTo>
                        <a:pt x="14" y="129"/>
                        <a:pt x="16" y="131"/>
                        <a:pt x="17" y="132"/>
                      </a:cubicBezTo>
                      <a:cubicBezTo>
                        <a:pt x="18" y="133"/>
                        <a:pt x="19" y="134"/>
                        <a:pt x="20" y="135"/>
                      </a:cubicBezTo>
                      <a:cubicBezTo>
                        <a:pt x="21" y="135"/>
                        <a:pt x="22" y="136"/>
                        <a:pt x="24" y="136"/>
                      </a:cubicBezTo>
                      <a:cubicBezTo>
                        <a:pt x="24" y="136"/>
                        <a:pt x="24" y="136"/>
                        <a:pt x="25" y="136"/>
                      </a:cubicBezTo>
                      <a:cubicBezTo>
                        <a:pt x="26" y="135"/>
                        <a:pt x="26" y="135"/>
                        <a:pt x="26" y="135"/>
                      </a:cubicBezTo>
                      <a:cubicBezTo>
                        <a:pt x="27" y="134"/>
                        <a:pt x="27" y="134"/>
                        <a:pt x="28" y="134"/>
                      </a:cubicBezTo>
                      <a:cubicBezTo>
                        <a:pt x="29" y="134"/>
                        <a:pt x="29" y="134"/>
                        <a:pt x="29" y="134"/>
                      </a:cubicBezTo>
                      <a:cubicBezTo>
                        <a:pt x="29" y="134"/>
                        <a:pt x="29" y="134"/>
                        <a:pt x="30" y="134"/>
                      </a:cubicBezTo>
                      <a:cubicBezTo>
                        <a:pt x="30" y="134"/>
                        <a:pt x="30" y="134"/>
                        <a:pt x="30" y="134"/>
                      </a:cubicBezTo>
                      <a:cubicBezTo>
                        <a:pt x="30" y="135"/>
                        <a:pt x="30" y="135"/>
                        <a:pt x="30" y="135"/>
                      </a:cubicBezTo>
                      <a:cubicBezTo>
                        <a:pt x="31" y="135"/>
                        <a:pt x="31" y="135"/>
                        <a:pt x="31" y="135"/>
                      </a:cubicBezTo>
                      <a:cubicBezTo>
                        <a:pt x="31" y="135"/>
                        <a:pt x="31" y="135"/>
                        <a:pt x="31" y="135"/>
                      </a:cubicBezTo>
                      <a:cubicBezTo>
                        <a:pt x="32" y="136"/>
                        <a:pt x="32" y="136"/>
                        <a:pt x="32" y="136"/>
                      </a:cubicBezTo>
                      <a:cubicBezTo>
                        <a:pt x="32" y="136"/>
                        <a:pt x="32" y="136"/>
                        <a:pt x="32" y="136"/>
                      </a:cubicBezTo>
                      <a:cubicBezTo>
                        <a:pt x="33" y="136"/>
                        <a:pt x="33" y="137"/>
                        <a:pt x="33" y="137"/>
                      </a:cubicBezTo>
                      <a:cubicBezTo>
                        <a:pt x="33" y="137"/>
                        <a:pt x="33" y="137"/>
                        <a:pt x="34" y="137"/>
                      </a:cubicBezTo>
                      <a:cubicBezTo>
                        <a:pt x="34" y="138"/>
                        <a:pt x="34" y="138"/>
                        <a:pt x="34" y="138"/>
                      </a:cubicBezTo>
                      <a:cubicBezTo>
                        <a:pt x="35" y="138"/>
                        <a:pt x="35" y="139"/>
                        <a:pt x="35" y="139"/>
                      </a:cubicBezTo>
                      <a:cubicBezTo>
                        <a:pt x="35" y="139"/>
                        <a:pt x="35" y="139"/>
                        <a:pt x="36" y="139"/>
                      </a:cubicBezTo>
                      <a:cubicBezTo>
                        <a:pt x="36" y="140"/>
                        <a:pt x="36" y="140"/>
                        <a:pt x="37" y="141"/>
                      </a:cubicBezTo>
                      <a:cubicBezTo>
                        <a:pt x="37" y="141"/>
                        <a:pt x="37" y="141"/>
                        <a:pt x="37" y="141"/>
                      </a:cubicBezTo>
                      <a:cubicBezTo>
                        <a:pt x="38" y="141"/>
                        <a:pt x="38" y="141"/>
                        <a:pt x="38" y="1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30" name="Freeform 1948">
                  <a:extLst>
                    <a:ext uri="{FF2B5EF4-FFF2-40B4-BE49-F238E27FC236}">
                      <a16:creationId xmlns:a16="http://schemas.microsoft.com/office/drawing/2014/main" id="{7FFD6822-4A48-024E-A57B-95A5714B21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7" y="183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31" name="Freeform 1949">
                  <a:extLst>
                    <a:ext uri="{FF2B5EF4-FFF2-40B4-BE49-F238E27FC236}">
                      <a16:creationId xmlns:a16="http://schemas.microsoft.com/office/drawing/2014/main" id="{D4F0DF19-C739-8A41-BE4E-1C68113096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1" y="189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32" name="Freeform 1950">
                  <a:extLst>
                    <a:ext uri="{FF2B5EF4-FFF2-40B4-BE49-F238E27FC236}">
                      <a16:creationId xmlns:a16="http://schemas.microsoft.com/office/drawing/2014/main" id="{23D449E9-DBF7-714D-A55C-193A8F42B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1" y="189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33" name="Freeform 1951">
                  <a:extLst>
                    <a:ext uri="{FF2B5EF4-FFF2-40B4-BE49-F238E27FC236}">
                      <a16:creationId xmlns:a16="http://schemas.microsoft.com/office/drawing/2014/main" id="{557690CA-80D5-744B-B3B7-A129F68305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2" y="18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34" name="Freeform 1952">
                  <a:extLst>
                    <a:ext uri="{FF2B5EF4-FFF2-40B4-BE49-F238E27FC236}">
                      <a16:creationId xmlns:a16="http://schemas.microsoft.com/office/drawing/2014/main" id="{AACFC564-E15E-C348-9839-4E68B93176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1" y="189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35" name="Freeform 1953">
                  <a:extLst>
                    <a:ext uri="{FF2B5EF4-FFF2-40B4-BE49-F238E27FC236}">
                      <a16:creationId xmlns:a16="http://schemas.microsoft.com/office/drawing/2014/main" id="{84D8F49C-5270-D94E-811E-EFF2C07BE1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0" y="183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36" name="Freeform 1954">
                  <a:extLst>
                    <a:ext uri="{FF2B5EF4-FFF2-40B4-BE49-F238E27FC236}">
                      <a16:creationId xmlns:a16="http://schemas.microsoft.com/office/drawing/2014/main" id="{1C7D3F30-AEB0-214A-99E3-88DF8C2999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3" y="1888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37" name="Freeform 1955">
                  <a:extLst>
                    <a:ext uri="{FF2B5EF4-FFF2-40B4-BE49-F238E27FC236}">
                      <a16:creationId xmlns:a16="http://schemas.microsoft.com/office/drawing/2014/main" id="{11E9C931-B7E1-D749-9831-8E8EA944BF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3" y="1887"/>
                  <a:ext cx="0" cy="1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38" name="Freeform 1956">
                  <a:extLst>
                    <a:ext uri="{FF2B5EF4-FFF2-40B4-BE49-F238E27FC236}">
                      <a16:creationId xmlns:a16="http://schemas.microsoft.com/office/drawing/2014/main" id="{1D91442D-5E41-DB48-BDB4-598699586A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8" y="1832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1 w 1"/>
                    <a:gd name="T5" fmla="*/ 0 h 1"/>
                    <a:gd name="T6" fmla="*/ 0 w 1"/>
                    <a:gd name="T7" fmla="*/ 1 h 1"/>
                    <a:gd name="T8" fmla="*/ 0 w 1"/>
                    <a:gd name="T9" fmla="*/ 0 h 1"/>
                    <a:gd name="T10" fmla="*/ 1 w 1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39" name="Freeform 1957">
                  <a:extLst>
                    <a:ext uri="{FF2B5EF4-FFF2-40B4-BE49-F238E27FC236}">
                      <a16:creationId xmlns:a16="http://schemas.microsoft.com/office/drawing/2014/main" id="{6893E118-9C4B-684A-BE66-89045DBA97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1" y="183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40" name="Freeform 1958">
                  <a:extLst>
                    <a:ext uri="{FF2B5EF4-FFF2-40B4-BE49-F238E27FC236}">
                      <a16:creationId xmlns:a16="http://schemas.microsoft.com/office/drawing/2014/main" id="{3E57AC93-7849-AC4A-85BF-4983ABE82F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3" y="183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41" name="Freeform 1959">
                  <a:extLst>
                    <a:ext uri="{FF2B5EF4-FFF2-40B4-BE49-F238E27FC236}">
                      <a16:creationId xmlns:a16="http://schemas.microsoft.com/office/drawing/2014/main" id="{2F109FBA-E355-1042-8D60-C9CDCD5FAE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3" y="1890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42" name="Freeform 1960">
                  <a:extLst>
                    <a:ext uri="{FF2B5EF4-FFF2-40B4-BE49-F238E27FC236}">
                      <a16:creationId xmlns:a16="http://schemas.microsoft.com/office/drawing/2014/main" id="{996C2AEF-002F-584B-8E36-2A009FD169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2" y="18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43" name="Freeform 1961">
                  <a:extLst>
                    <a:ext uri="{FF2B5EF4-FFF2-40B4-BE49-F238E27FC236}">
                      <a16:creationId xmlns:a16="http://schemas.microsoft.com/office/drawing/2014/main" id="{390D7A1F-570A-BE48-A87B-8C0817CAA6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4" y="183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44" name="Freeform 1962">
                  <a:extLst>
                    <a:ext uri="{FF2B5EF4-FFF2-40B4-BE49-F238E27FC236}">
                      <a16:creationId xmlns:a16="http://schemas.microsoft.com/office/drawing/2014/main" id="{C69E71A7-3793-5445-AED2-DF01A7757C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6" y="183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45" name="Freeform 1963">
                  <a:extLst>
                    <a:ext uri="{FF2B5EF4-FFF2-40B4-BE49-F238E27FC236}">
                      <a16:creationId xmlns:a16="http://schemas.microsoft.com/office/drawing/2014/main" id="{E1714330-7D9F-6940-9203-B6CAC9A121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7" y="177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46" name="Freeform 1964">
                  <a:extLst>
                    <a:ext uri="{FF2B5EF4-FFF2-40B4-BE49-F238E27FC236}">
                      <a16:creationId xmlns:a16="http://schemas.microsoft.com/office/drawing/2014/main" id="{7C96D103-90EA-5B43-B3AE-95E2C23212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1" y="177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47" name="Freeform 1965">
                  <a:extLst>
                    <a:ext uri="{FF2B5EF4-FFF2-40B4-BE49-F238E27FC236}">
                      <a16:creationId xmlns:a16="http://schemas.microsoft.com/office/drawing/2014/main" id="{2B5E5DED-0E1C-9B4D-8751-6307AE79E8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" y="177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48" name="Freeform 1966">
                  <a:extLst>
                    <a:ext uri="{FF2B5EF4-FFF2-40B4-BE49-F238E27FC236}">
                      <a16:creationId xmlns:a16="http://schemas.microsoft.com/office/drawing/2014/main" id="{D1F03424-4381-1840-9972-4EC54FB803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3" y="176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49" name="Freeform 1967">
                  <a:extLst>
                    <a:ext uri="{FF2B5EF4-FFF2-40B4-BE49-F238E27FC236}">
                      <a16:creationId xmlns:a16="http://schemas.microsoft.com/office/drawing/2014/main" id="{DA6B2239-AD1A-094C-B401-B3D7C4DCCE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2" y="1770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50" name="Freeform 1968">
                  <a:extLst>
                    <a:ext uri="{FF2B5EF4-FFF2-40B4-BE49-F238E27FC236}">
                      <a16:creationId xmlns:a16="http://schemas.microsoft.com/office/drawing/2014/main" id="{98CA69E1-D6F4-3146-AD2F-A3445577CE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6" y="177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51" name="Freeform 1969">
                  <a:extLst>
                    <a:ext uri="{FF2B5EF4-FFF2-40B4-BE49-F238E27FC236}">
                      <a16:creationId xmlns:a16="http://schemas.microsoft.com/office/drawing/2014/main" id="{30CA807C-2CDE-864F-ADB6-60B588E9C4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6" y="1965"/>
                  <a:ext cx="128" cy="142"/>
                </a:xfrm>
                <a:custGeom>
                  <a:avLst/>
                  <a:gdLst>
                    <a:gd name="T0" fmla="*/ 71 w 133"/>
                    <a:gd name="T1" fmla="*/ 137 h 149"/>
                    <a:gd name="T2" fmla="*/ 77 w 133"/>
                    <a:gd name="T3" fmla="*/ 138 h 149"/>
                    <a:gd name="T4" fmla="*/ 78 w 133"/>
                    <a:gd name="T5" fmla="*/ 137 h 149"/>
                    <a:gd name="T6" fmla="*/ 79 w 133"/>
                    <a:gd name="T7" fmla="*/ 124 h 149"/>
                    <a:gd name="T8" fmla="*/ 89 w 133"/>
                    <a:gd name="T9" fmla="*/ 110 h 149"/>
                    <a:gd name="T10" fmla="*/ 113 w 133"/>
                    <a:gd name="T11" fmla="*/ 106 h 149"/>
                    <a:gd name="T12" fmla="*/ 127 w 133"/>
                    <a:gd name="T13" fmla="*/ 111 h 149"/>
                    <a:gd name="T14" fmla="*/ 130 w 133"/>
                    <a:gd name="T15" fmla="*/ 108 h 149"/>
                    <a:gd name="T16" fmla="*/ 131 w 133"/>
                    <a:gd name="T17" fmla="*/ 106 h 149"/>
                    <a:gd name="T18" fmla="*/ 132 w 133"/>
                    <a:gd name="T19" fmla="*/ 91 h 149"/>
                    <a:gd name="T20" fmla="*/ 121 w 133"/>
                    <a:gd name="T21" fmla="*/ 75 h 149"/>
                    <a:gd name="T22" fmla="*/ 104 w 133"/>
                    <a:gd name="T23" fmla="*/ 68 h 149"/>
                    <a:gd name="T24" fmla="*/ 103 w 133"/>
                    <a:gd name="T25" fmla="*/ 56 h 149"/>
                    <a:gd name="T26" fmla="*/ 97 w 133"/>
                    <a:gd name="T27" fmla="*/ 43 h 149"/>
                    <a:gd name="T28" fmla="*/ 91 w 133"/>
                    <a:gd name="T29" fmla="*/ 43 h 149"/>
                    <a:gd name="T30" fmla="*/ 87 w 133"/>
                    <a:gd name="T31" fmla="*/ 43 h 149"/>
                    <a:gd name="T32" fmla="*/ 85 w 133"/>
                    <a:gd name="T33" fmla="*/ 41 h 149"/>
                    <a:gd name="T34" fmla="*/ 84 w 133"/>
                    <a:gd name="T35" fmla="*/ 39 h 149"/>
                    <a:gd name="T36" fmla="*/ 72 w 133"/>
                    <a:gd name="T37" fmla="*/ 33 h 149"/>
                    <a:gd name="T38" fmla="*/ 71 w 133"/>
                    <a:gd name="T39" fmla="*/ 33 h 149"/>
                    <a:gd name="T40" fmla="*/ 68 w 133"/>
                    <a:gd name="T41" fmla="*/ 32 h 149"/>
                    <a:gd name="T42" fmla="*/ 49 w 133"/>
                    <a:gd name="T43" fmla="*/ 23 h 149"/>
                    <a:gd name="T44" fmla="*/ 36 w 133"/>
                    <a:gd name="T45" fmla="*/ 1 h 149"/>
                    <a:gd name="T46" fmla="*/ 19 w 133"/>
                    <a:gd name="T47" fmla="*/ 9 h 149"/>
                    <a:gd name="T48" fmla="*/ 13 w 133"/>
                    <a:gd name="T49" fmla="*/ 12 h 149"/>
                    <a:gd name="T50" fmla="*/ 11 w 133"/>
                    <a:gd name="T51" fmla="*/ 14 h 149"/>
                    <a:gd name="T52" fmla="*/ 9 w 133"/>
                    <a:gd name="T53" fmla="*/ 14 h 149"/>
                    <a:gd name="T54" fmla="*/ 6 w 133"/>
                    <a:gd name="T55" fmla="*/ 14 h 149"/>
                    <a:gd name="T56" fmla="*/ 4 w 133"/>
                    <a:gd name="T57" fmla="*/ 14 h 149"/>
                    <a:gd name="T58" fmla="*/ 6 w 133"/>
                    <a:gd name="T59" fmla="*/ 19 h 149"/>
                    <a:gd name="T60" fmla="*/ 6 w 133"/>
                    <a:gd name="T61" fmla="*/ 34 h 149"/>
                    <a:gd name="T62" fmla="*/ 8 w 133"/>
                    <a:gd name="T63" fmla="*/ 49 h 149"/>
                    <a:gd name="T64" fmla="*/ 5 w 133"/>
                    <a:gd name="T65" fmla="*/ 57 h 149"/>
                    <a:gd name="T66" fmla="*/ 4 w 133"/>
                    <a:gd name="T67" fmla="*/ 69 h 149"/>
                    <a:gd name="T68" fmla="*/ 0 w 133"/>
                    <a:gd name="T69" fmla="*/ 84 h 149"/>
                    <a:gd name="T70" fmla="*/ 0 w 133"/>
                    <a:gd name="T71" fmla="*/ 86 h 149"/>
                    <a:gd name="T72" fmla="*/ 4 w 133"/>
                    <a:gd name="T73" fmla="*/ 91 h 149"/>
                    <a:gd name="T74" fmla="*/ 10 w 133"/>
                    <a:gd name="T75" fmla="*/ 106 h 149"/>
                    <a:gd name="T76" fmla="*/ 11 w 133"/>
                    <a:gd name="T77" fmla="*/ 114 h 149"/>
                    <a:gd name="T78" fmla="*/ 12 w 133"/>
                    <a:gd name="T79" fmla="*/ 126 h 149"/>
                    <a:gd name="T80" fmla="*/ 20 w 133"/>
                    <a:gd name="T81" fmla="*/ 147 h 149"/>
                    <a:gd name="T82" fmla="*/ 20 w 133"/>
                    <a:gd name="T83" fmla="*/ 149 h 149"/>
                    <a:gd name="T84" fmla="*/ 26 w 133"/>
                    <a:gd name="T85" fmla="*/ 145 h 149"/>
                    <a:gd name="T86" fmla="*/ 28 w 133"/>
                    <a:gd name="T87" fmla="*/ 144 h 149"/>
                    <a:gd name="T88" fmla="*/ 38 w 133"/>
                    <a:gd name="T89" fmla="*/ 137 h 149"/>
                    <a:gd name="T90" fmla="*/ 46 w 133"/>
                    <a:gd name="T91" fmla="*/ 139 h 149"/>
                    <a:gd name="T92" fmla="*/ 62 w 133"/>
                    <a:gd name="T93" fmla="*/ 13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3" h="149">
                      <a:moveTo>
                        <a:pt x="71" y="137"/>
                      </a:moveTo>
                      <a:cubicBezTo>
                        <a:pt x="71" y="137"/>
                        <a:pt x="71" y="137"/>
                        <a:pt x="71" y="137"/>
                      </a:cubicBezTo>
                      <a:cubicBezTo>
                        <a:pt x="71" y="137"/>
                        <a:pt x="71" y="137"/>
                        <a:pt x="71" y="137"/>
                      </a:cubicBezTo>
                      <a:cubicBezTo>
                        <a:pt x="71" y="138"/>
                        <a:pt x="72" y="138"/>
                        <a:pt x="73" y="138"/>
                      </a:cubicBezTo>
                      <a:cubicBezTo>
                        <a:pt x="74" y="138"/>
                        <a:pt x="74" y="138"/>
                        <a:pt x="74" y="138"/>
                      </a:cubicBezTo>
                      <a:cubicBezTo>
                        <a:pt x="75" y="138"/>
                        <a:pt x="76" y="138"/>
                        <a:pt x="77" y="138"/>
                      </a:cubicBezTo>
                      <a:cubicBezTo>
                        <a:pt x="77" y="138"/>
                        <a:pt x="77" y="138"/>
                        <a:pt x="77" y="138"/>
                      </a:cubicBezTo>
                      <a:cubicBezTo>
                        <a:pt x="77" y="138"/>
                        <a:pt x="77" y="137"/>
                        <a:pt x="77" y="137"/>
                      </a:cubicBezTo>
                      <a:cubicBezTo>
                        <a:pt x="78" y="137"/>
                        <a:pt x="78" y="137"/>
                        <a:pt x="78" y="137"/>
                      </a:cubicBezTo>
                      <a:cubicBezTo>
                        <a:pt x="78" y="136"/>
                        <a:pt x="78" y="136"/>
                        <a:pt x="78" y="135"/>
                      </a:cubicBezTo>
                      <a:cubicBezTo>
                        <a:pt x="78" y="135"/>
                        <a:pt x="78" y="135"/>
                        <a:pt x="78" y="135"/>
                      </a:cubicBezTo>
                      <a:cubicBezTo>
                        <a:pt x="79" y="132"/>
                        <a:pt x="79" y="127"/>
                        <a:pt x="79" y="124"/>
                      </a:cubicBezTo>
                      <a:cubicBezTo>
                        <a:pt x="79" y="124"/>
                        <a:pt x="79" y="124"/>
                        <a:pt x="79" y="124"/>
                      </a:cubicBezTo>
                      <a:cubicBezTo>
                        <a:pt x="79" y="124"/>
                        <a:pt x="79" y="123"/>
                        <a:pt x="79" y="123"/>
                      </a:cubicBezTo>
                      <a:cubicBezTo>
                        <a:pt x="79" y="119"/>
                        <a:pt x="85" y="113"/>
                        <a:pt x="89" y="110"/>
                      </a:cubicBezTo>
                      <a:cubicBezTo>
                        <a:pt x="92" y="108"/>
                        <a:pt x="95" y="108"/>
                        <a:pt x="98" y="108"/>
                      </a:cubicBezTo>
                      <a:cubicBezTo>
                        <a:pt x="100" y="108"/>
                        <a:pt x="102" y="108"/>
                        <a:pt x="103" y="108"/>
                      </a:cubicBezTo>
                      <a:cubicBezTo>
                        <a:pt x="105" y="106"/>
                        <a:pt x="109" y="106"/>
                        <a:pt x="113" y="106"/>
                      </a:cubicBezTo>
                      <a:cubicBezTo>
                        <a:pt x="117" y="106"/>
                        <a:pt x="117" y="106"/>
                        <a:pt x="117" y="106"/>
                      </a:cubicBezTo>
                      <a:cubicBezTo>
                        <a:pt x="120" y="106"/>
                        <a:pt x="123" y="108"/>
                        <a:pt x="125" y="109"/>
                      </a:cubicBezTo>
                      <a:cubicBezTo>
                        <a:pt x="126" y="110"/>
                        <a:pt x="127" y="111"/>
                        <a:pt x="127" y="111"/>
                      </a:cubicBezTo>
                      <a:cubicBezTo>
                        <a:pt x="128" y="111"/>
                        <a:pt x="128" y="111"/>
                        <a:pt x="128" y="111"/>
                      </a:cubicBezTo>
                      <a:cubicBezTo>
                        <a:pt x="128" y="111"/>
                        <a:pt x="128" y="111"/>
                        <a:pt x="128" y="111"/>
                      </a:cubicBezTo>
                      <a:cubicBezTo>
                        <a:pt x="129" y="110"/>
                        <a:pt x="130" y="109"/>
                        <a:pt x="130" y="108"/>
                      </a:cubicBezTo>
                      <a:cubicBezTo>
                        <a:pt x="130" y="108"/>
                        <a:pt x="130" y="108"/>
                        <a:pt x="130" y="108"/>
                      </a:cubicBezTo>
                      <a:cubicBezTo>
                        <a:pt x="130" y="108"/>
                        <a:pt x="131" y="107"/>
                        <a:pt x="131" y="107"/>
                      </a:cubicBezTo>
                      <a:cubicBezTo>
                        <a:pt x="131" y="107"/>
                        <a:pt x="131" y="107"/>
                        <a:pt x="131" y="106"/>
                      </a:cubicBezTo>
                      <a:cubicBezTo>
                        <a:pt x="131" y="106"/>
                        <a:pt x="131" y="105"/>
                        <a:pt x="131" y="105"/>
                      </a:cubicBezTo>
                      <a:cubicBezTo>
                        <a:pt x="130" y="103"/>
                        <a:pt x="131" y="101"/>
                        <a:pt x="132" y="98"/>
                      </a:cubicBezTo>
                      <a:cubicBezTo>
                        <a:pt x="132" y="96"/>
                        <a:pt x="133" y="93"/>
                        <a:pt x="132" y="91"/>
                      </a:cubicBezTo>
                      <a:cubicBezTo>
                        <a:pt x="132" y="89"/>
                        <a:pt x="130" y="88"/>
                        <a:pt x="129" y="86"/>
                      </a:cubicBezTo>
                      <a:cubicBezTo>
                        <a:pt x="127" y="85"/>
                        <a:pt x="125" y="83"/>
                        <a:pt x="125" y="79"/>
                      </a:cubicBezTo>
                      <a:cubicBezTo>
                        <a:pt x="125" y="76"/>
                        <a:pt x="125" y="75"/>
                        <a:pt x="121" y="75"/>
                      </a:cubicBezTo>
                      <a:cubicBezTo>
                        <a:pt x="120" y="75"/>
                        <a:pt x="119" y="75"/>
                        <a:pt x="118" y="75"/>
                      </a:cubicBezTo>
                      <a:cubicBezTo>
                        <a:pt x="118" y="75"/>
                        <a:pt x="117" y="75"/>
                        <a:pt x="116" y="75"/>
                      </a:cubicBezTo>
                      <a:cubicBezTo>
                        <a:pt x="106" y="75"/>
                        <a:pt x="104" y="71"/>
                        <a:pt x="104" y="68"/>
                      </a:cubicBezTo>
                      <a:cubicBezTo>
                        <a:pt x="104" y="66"/>
                        <a:pt x="103" y="65"/>
                        <a:pt x="102" y="64"/>
                      </a:cubicBezTo>
                      <a:cubicBezTo>
                        <a:pt x="101" y="62"/>
                        <a:pt x="100" y="58"/>
                        <a:pt x="103" y="57"/>
                      </a:cubicBezTo>
                      <a:cubicBezTo>
                        <a:pt x="103" y="56"/>
                        <a:pt x="103" y="56"/>
                        <a:pt x="103" y="56"/>
                      </a:cubicBezTo>
                      <a:cubicBezTo>
                        <a:pt x="102" y="54"/>
                        <a:pt x="100" y="52"/>
                        <a:pt x="101" y="49"/>
                      </a:cubicBezTo>
                      <a:cubicBezTo>
                        <a:pt x="101" y="47"/>
                        <a:pt x="100" y="46"/>
                        <a:pt x="98" y="44"/>
                      </a:cubicBezTo>
                      <a:cubicBezTo>
                        <a:pt x="97" y="43"/>
                        <a:pt x="97" y="43"/>
                        <a:pt x="97" y="43"/>
                      </a:cubicBezTo>
                      <a:cubicBezTo>
                        <a:pt x="97" y="43"/>
                        <a:pt x="96" y="43"/>
                        <a:pt x="94" y="43"/>
                      </a:cubicBezTo>
                      <a:cubicBezTo>
                        <a:pt x="94" y="43"/>
                        <a:pt x="93" y="43"/>
                        <a:pt x="93" y="43"/>
                      </a:cubicBezTo>
                      <a:cubicBezTo>
                        <a:pt x="92" y="43"/>
                        <a:pt x="91" y="43"/>
                        <a:pt x="91" y="43"/>
                      </a:cubicBezTo>
                      <a:cubicBezTo>
                        <a:pt x="90" y="43"/>
                        <a:pt x="89" y="43"/>
                        <a:pt x="87" y="43"/>
                      </a:cubicBezTo>
                      <a:cubicBezTo>
                        <a:pt x="87" y="43"/>
                        <a:pt x="87" y="43"/>
                        <a:pt x="87" y="43"/>
                      </a:cubicBezTo>
                      <a:cubicBezTo>
                        <a:pt x="87" y="43"/>
                        <a:pt x="87" y="43"/>
                        <a:pt x="87" y="43"/>
                      </a:cubicBezTo>
                      <a:cubicBezTo>
                        <a:pt x="86" y="43"/>
                        <a:pt x="86" y="42"/>
                        <a:pt x="85" y="42"/>
                      </a:cubicBezTo>
                      <a:cubicBezTo>
                        <a:pt x="85" y="42"/>
                        <a:pt x="85" y="42"/>
                        <a:pt x="85" y="42"/>
                      </a:cubicBezTo>
                      <a:cubicBezTo>
                        <a:pt x="85" y="42"/>
                        <a:pt x="85" y="41"/>
                        <a:pt x="85" y="41"/>
                      </a:cubicBezTo>
                      <a:cubicBezTo>
                        <a:pt x="85" y="41"/>
                        <a:pt x="85" y="41"/>
                        <a:pt x="84" y="41"/>
                      </a:cubicBezTo>
                      <a:cubicBezTo>
                        <a:pt x="84" y="41"/>
                        <a:pt x="84" y="40"/>
                        <a:pt x="84" y="40"/>
                      </a:cubicBezTo>
                      <a:cubicBezTo>
                        <a:pt x="84" y="40"/>
                        <a:pt x="84" y="39"/>
                        <a:pt x="84" y="39"/>
                      </a:cubicBezTo>
                      <a:cubicBezTo>
                        <a:pt x="84" y="38"/>
                        <a:pt x="81" y="37"/>
                        <a:pt x="77" y="37"/>
                      </a:cubicBezTo>
                      <a:cubicBezTo>
                        <a:pt x="74" y="37"/>
                        <a:pt x="73" y="34"/>
                        <a:pt x="73" y="33"/>
                      </a:cubicBezTo>
                      <a:cubicBezTo>
                        <a:pt x="73" y="33"/>
                        <a:pt x="72" y="33"/>
                        <a:pt x="72" y="33"/>
                      </a:cubicBezTo>
                      <a:cubicBezTo>
                        <a:pt x="72" y="33"/>
                        <a:pt x="72" y="33"/>
                        <a:pt x="72" y="33"/>
                      </a:cubicBezTo>
                      <a:cubicBezTo>
                        <a:pt x="72" y="33"/>
                        <a:pt x="72" y="33"/>
                        <a:pt x="71" y="33"/>
                      </a:cubicBezTo>
                      <a:cubicBezTo>
                        <a:pt x="71" y="33"/>
                        <a:pt x="71" y="33"/>
                        <a:pt x="71" y="33"/>
                      </a:cubicBezTo>
                      <a:cubicBezTo>
                        <a:pt x="71" y="33"/>
                        <a:pt x="71" y="33"/>
                        <a:pt x="71" y="33"/>
                      </a:cubicBezTo>
                      <a:cubicBezTo>
                        <a:pt x="71" y="33"/>
                        <a:pt x="70" y="33"/>
                        <a:pt x="69" y="33"/>
                      </a:cubicBezTo>
                      <a:cubicBezTo>
                        <a:pt x="69" y="32"/>
                        <a:pt x="68" y="32"/>
                        <a:pt x="68" y="32"/>
                      </a:cubicBezTo>
                      <a:cubicBezTo>
                        <a:pt x="67" y="31"/>
                        <a:pt x="67" y="31"/>
                        <a:pt x="66" y="31"/>
                      </a:cubicBezTo>
                      <a:cubicBezTo>
                        <a:pt x="65" y="31"/>
                        <a:pt x="65" y="31"/>
                        <a:pt x="64" y="31"/>
                      </a:cubicBezTo>
                      <a:cubicBezTo>
                        <a:pt x="58" y="32"/>
                        <a:pt x="55" y="29"/>
                        <a:pt x="49" y="23"/>
                      </a:cubicBezTo>
                      <a:cubicBezTo>
                        <a:pt x="44" y="16"/>
                        <a:pt x="44" y="4"/>
                        <a:pt x="45" y="0"/>
                      </a:cubicBezTo>
                      <a:cubicBezTo>
                        <a:pt x="44" y="0"/>
                        <a:pt x="43" y="0"/>
                        <a:pt x="41" y="0"/>
                      </a:cubicBezTo>
                      <a:cubicBezTo>
                        <a:pt x="40" y="0"/>
                        <a:pt x="38" y="1"/>
                        <a:pt x="36" y="1"/>
                      </a:cubicBezTo>
                      <a:cubicBezTo>
                        <a:pt x="34" y="1"/>
                        <a:pt x="30" y="3"/>
                        <a:pt x="27" y="5"/>
                      </a:cubicBezTo>
                      <a:cubicBezTo>
                        <a:pt x="26" y="5"/>
                        <a:pt x="25" y="6"/>
                        <a:pt x="24" y="6"/>
                      </a:cubicBezTo>
                      <a:cubicBezTo>
                        <a:pt x="22" y="8"/>
                        <a:pt x="20" y="8"/>
                        <a:pt x="19" y="9"/>
                      </a:cubicBezTo>
                      <a:cubicBezTo>
                        <a:pt x="17" y="9"/>
                        <a:pt x="16" y="10"/>
                        <a:pt x="15" y="11"/>
                      </a:cubicBezTo>
                      <a:cubicBezTo>
                        <a:pt x="14" y="11"/>
                        <a:pt x="14" y="12"/>
                        <a:pt x="14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3"/>
                        <a:pt x="13" y="13"/>
                        <a:pt x="12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3"/>
                        <a:pt x="11" y="13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0" y="14"/>
                        <a:pt x="10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8" y="14"/>
                        <a:pt x="8" y="14"/>
                      </a:cubicBezTo>
                      <a:cubicBezTo>
                        <a:pt x="8" y="14"/>
                        <a:pt x="8" y="14"/>
                        <a:pt x="7" y="14"/>
                      </a:cubicBezTo>
                      <a:cubicBezTo>
                        <a:pt x="7" y="14"/>
                        <a:pt x="7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3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6"/>
                        <a:pt x="5" y="18"/>
                        <a:pt x="6" y="19"/>
                      </a:cubicBezTo>
                      <a:cubicBezTo>
                        <a:pt x="8" y="22"/>
                        <a:pt x="9" y="25"/>
                        <a:pt x="10" y="26"/>
                      </a:cubicBezTo>
                      <a:cubicBezTo>
                        <a:pt x="11" y="31"/>
                        <a:pt x="8" y="33"/>
                        <a:pt x="7" y="34"/>
                      </a:cubicBezTo>
                      <a:cubicBezTo>
                        <a:pt x="7" y="34"/>
                        <a:pt x="7" y="34"/>
                        <a:pt x="6" y="34"/>
                      </a:cubicBezTo>
                      <a:cubicBezTo>
                        <a:pt x="6" y="35"/>
                        <a:pt x="6" y="40"/>
                        <a:pt x="7" y="47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8" y="50"/>
                        <a:pt x="7" y="52"/>
                        <a:pt x="6" y="54"/>
                      </a:cubicBezTo>
                      <a:cubicBezTo>
                        <a:pt x="5" y="55"/>
                        <a:pt x="5" y="56"/>
                        <a:pt x="5" y="57"/>
                      </a:cubicBezTo>
                      <a:cubicBezTo>
                        <a:pt x="7" y="59"/>
                        <a:pt x="5" y="62"/>
                        <a:pt x="4" y="64"/>
                      </a:cubicBezTo>
                      <a:cubicBezTo>
                        <a:pt x="3" y="66"/>
                        <a:pt x="2" y="67"/>
                        <a:pt x="2" y="68"/>
                      </a:cubicBezTo>
                      <a:cubicBezTo>
                        <a:pt x="2" y="68"/>
                        <a:pt x="3" y="69"/>
                        <a:pt x="4" y="69"/>
                      </a:cubicBezTo>
                      <a:cubicBezTo>
                        <a:pt x="5" y="70"/>
                        <a:pt x="7" y="71"/>
                        <a:pt x="7" y="73"/>
                      </a:cubicBezTo>
                      <a:cubicBezTo>
                        <a:pt x="7" y="76"/>
                        <a:pt x="3" y="82"/>
                        <a:pt x="0" y="84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84"/>
                        <a:pt x="0" y="85"/>
                        <a:pt x="0" y="85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0" y="85"/>
                        <a:pt x="0" y="85"/>
                        <a:pt x="0" y="86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0" y="86"/>
                        <a:pt x="0" y="87"/>
                        <a:pt x="0" y="87"/>
                      </a:cubicBezTo>
                      <a:cubicBezTo>
                        <a:pt x="1" y="88"/>
                        <a:pt x="2" y="89"/>
                        <a:pt x="4" y="91"/>
                      </a:cubicBezTo>
                      <a:cubicBezTo>
                        <a:pt x="7" y="93"/>
                        <a:pt x="6" y="96"/>
                        <a:pt x="6" y="98"/>
                      </a:cubicBezTo>
                      <a:cubicBezTo>
                        <a:pt x="6" y="100"/>
                        <a:pt x="6" y="102"/>
                        <a:pt x="7" y="103"/>
                      </a:cubicBezTo>
                      <a:cubicBezTo>
                        <a:pt x="8" y="104"/>
                        <a:pt x="9" y="105"/>
                        <a:pt x="10" y="106"/>
                      </a:cubicBezTo>
                      <a:cubicBezTo>
                        <a:pt x="11" y="107"/>
                        <a:pt x="12" y="108"/>
                        <a:pt x="12" y="109"/>
                      </a:cubicBezTo>
                      <a:cubicBezTo>
                        <a:pt x="13" y="111"/>
                        <a:pt x="11" y="112"/>
                        <a:pt x="11" y="112"/>
                      </a:cubicBezTo>
                      <a:cubicBezTo>
                        <a:pt x="11" y="112"/>
                        <a:pt x="11" y="113"/>
                        <a:pt x="11" y="114"/>
                      </a:cubicBezTo>
                      <a:cubicBezTo>
                        <a:pt x="11" y="116"/>
                        <a:pt x="11" y="119"/>
                        <a:pt x="9" y="120"/>
                      </a:cubicBezTo>
                      <a:cubicBezTo>
                        <a:pt x="8" y="120"/>
                        <a:pt x="8" y="121"/>
                        <a:pt x="9" y="121"/>
                      </a:cubicBezTo>
                      <a:cubicBezTo>
                        <a:pt x="9" y="123"/>
                        <a:pt x="11" y="125"/>
                        <a:pt x="12" y="126"/>
                      </a:cubicBezTo>
                      <a:cubicBezTo>
                        <a:pt x="15" y="127"/>
                        <a:pt x="15" y="130"/>
                        <a:pt x="15" y="132"/>
                      </a:cubicBezTo>
                      <a:cubicBezTo>
                        <a:pt x="16" y="134"/>
                        <a:pt x="16" y="136"/>
                        <a:pt x="17" y="137"/>
                      </a:cubicBezTo>
                      <a:cubicBezTo>
                        <a:pt x="19" y="139"/>
                        <a:pt x="19" y="143"/>
                        <a:pt x="20" y="147"/>
                      </a:cubicBezTo>
                      <a:cubicBezTo>
                        <a:pt x="20" y="147"/>
                        <a:pt x="20" y="147"/>
                        <a:pt x="20" y="148"/>
                      </a:cubicBezTo>
                      <a:cubicBezTo>
                        <a:pt x="20" y="148"/>
                        <a:pt x="20" y="148"/>
                        <a:pt x="20" y="148"/>
                      </a:cubicBezTo>
                      <a:cubicBezTo>
                        <a:pt x="20" y="148"/>
                        <a:pt x="20" y="149"/>
                        <a:pt x="20" y="149"/>
                      </a:cubicBezTo>
                      <a:cubicBezTo>
                        <a:pt x="21" y="149"/>
                        <a:pt x="22" y="148"/>
                        <a:pt x="24" y="147"/>
                      </a:cubicBezTo>
                      <a:cubicBezTo>
                        <a:pt x="24" y="147"/>
                        <a:pt x="24" y="147"/>
                        <a:pt x="24" y="147"/>
                      </a:cubicBezTo>
                      <a:cubicBezTo>
                        <a:pt x="25" y="146"/>
                        <a:pt x="25" y="146"/>
                        <a:pt x="26" y="145"/>
                      </a:cubicBezTo>
                      <a:cubicBezTo>
                        <a:pt x="26" y="145"/>
                        <a:pt x="26" y="145"/>
                        <a:pt x="26" y="145"/>
                      </a:cubicBezTo>
                      <a:cubicBezTo>
                        <a:pt x="27" y="145"/>
                        <a:pt x="28" y="144"/>
                        <a:pt x="28" y="144"/>
                      </a:cubicBezTo>
                      <a:cubicBezTo>
                        <a:pt x="28" y="144"/>
                        <a:pt x="28" y="144"/>
                        <a:pt x="28" y="144"/>
                      </a:cubicBezTo>
                      <a:cubicBezTo>
                        <a:pt x="30" y="142"/>
                        <a:pt x="31" y="141"/>
                        <a:pt x="32" y="140"/>
                      </a:cubicBezTo>
                      <a:cubicBezTo>
                        <a:pt x="34" y="138"/>
                        <a:pt x="35" y="137"/>
                        <a:pt x="36" y="137"/>
                      </a:cubicBezTo>
                      <a:cubicBezTo>
                        <a:pt x="37" y="137"/>
                        <a:pt x="37" y="137"/>
                        <a:pt x="38" y="137"/>
                      </a:cubicBezTo>
                      <a:cubicBezTo>
                        <a:pt x="39" y="137"/>
                        <a:pt x="40" y="137"/>
                        <a:pt x="41" y="138"/>
                      </a:cubicBezTo>
                      <a:cubicBezTo>
                        <a:pt x="42" y="139"/>
                        <a:pt x="42" y="139"/>
                        <a:pt x="44" y="139"/>
                      </a:cubicBezTo>
                      <a:cubicBezTo>
                        <a:pt x="46" y="139"/>
                        <a:pt x="46" y="139"/>
                        <a:pt x="46" y="139"/>
                      </a:cubicBezTo>
                      <a:cubicBezTo>
                        <a:pt x="50" y="140"/>
                        <a:pt x="55" y="141"/>
                        <a:pt x="58" y="145"/>
                      </a:cubicBezTo>
                      <a:cubicBezTo>
                        <a:pt x="59" y="144"/>
                        <a:pt x="59" y="143"/>
                        <a:pt x="60" y="142"/>
                      </a:cubicBezTo>
                      <a:cubicBezTo>
                        <a:pt x="60" y="141"/>
                        <a:pt x="61" y="139"/>
                        <a:pt x="62" y="139"/>
                      </a:cubicBezTo>
                      <a:cubicBezTo>
                        <a:pt x="62" y="138"/>
                        <a:pt x="64" y="137"/>
                        <a:pt x="66" y="137"/>
                      </a:cubicBezTo>
                      <a:cubicBezTo>
                        <a:pt x="68" y="137"/>
                        <a:pt x="69" y="137"/>
                        <a:pt x="71" y="1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52" name="Freeform 1970">
                  <a:extLst>
                    <a:ext uri="{FF2B5EF4-FFF2-40B4-BE49-F238E27FC236}">
                      <a16:creationId xmlns:a16="http://schemas.microsoft.com/office/drawing/2014/main" id="{6379B3F2-FAB5-EF4B-A380-D0DF2A7184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2" y="206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53" name="Freeform 1971">
                  <a:extLst>
                    <a:ext uri="{FF2B5EF4-FFF2-40B4-BE49-F238E27FC236}">
                      <a16:creationId xmlns:a16="http://schemas.microsoft.com/office/drawing/2014/main" id="{DECF0A42-B576-6A4E-B12F-49E86AFBE6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8" y="200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54" name="Freeform 1972">
                  <a:extLst>
                    <a:ext uri="{FF2B5EF4-FFF2-40B4-BE49-F238E27FC236}">
                      <a16:creationId xmlns:a16="http://schemas.microsoft.com/office/drawing/2014/main" id="{4B5B34DF-C507-C94B-B7C4-D65A9639E1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0" y="2006"/>
                  <a:ext cx="6" cy="0"/>
                </a:xfrm>
                <a:custGeom>
                  <a:avLst/>
                  <a:gdLst>
                    <a:gd name="T0" fmla="*/ 6 w 6"/>
                    <a:gd name="T1" fmla="*/ 0 w 6"/>
                    <a:gd name="T2" fmla="*/ 4 w 6"/>
                    <a:gd name="T3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4" y="0"/>
                        <a:pt x="5" y="0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55" name="Freeform 1973">
                  <a:extLst>
                    <a:ext uri="{FF2B5EF4-FFF2-40B4-BE49-F238E27FC236}">
                      <a16:creationId xmlns:a16="http://schemas.microsoft.com/office/drawing/2014/main" id="{B544EE03-886A-4B4D-94BC-08108E8ED3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197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56" name="Freeform 1974">
                  <a:extLst>
                    <a:ext uri="{FF2B5EF4-FFF2-40B4-BE49-F238E27FC236}">
                      <a16:creationId xmlns:a16="http://schemas.microsoft.com/office/drawing/2014/main" id="{6ECF402B-FD4C-184B-9BB5-8D1D9C591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3" y="197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57" name="Freeform 1975">
                  <a:extLst>
                    <a:ext uri="{FF2B5EF4-FFF2-40B4-BE49-F238E27FC236}">
                      <a16:creationId xmlns:a16="http://schemas.microsoft.com/office/drawing/2014/main" id="{AAEEC626-9318-3D49-BD5B-E437F6FDE9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3" y="1987"/>
                  <a:ext cx="15" cy="9"/>
                </a:xfrm>
                <a:custGeom>
                  <a:avLst/>
                  <a:gdLst>
                    <a:gd name="T0" fmla="*/ 15 w 15"/>
                    <a:gd name="T1" fmla="*/ 8 h 9"/>
                    <a:gd name="T2" fmla="*/ 0 w 15"/>
                    <a:gd name="T3" fmla="*/ 0 h 9"/>
                    <a:gd name="T4" fmla="*/ 15 w 15"/>
                    <a:gd name="T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9">
                      <a:moveTo>
                        <a:pt x="15" y="8"/>
                      </a:moveTo>
                      <a:cubicBezTo>
                        <a:pt x="9" y="9"/>
                        <a:pt x="6" y="6"/>
                        <a:pt x="0" y="0"/>
                      </a:cubicBezTo>
                      <a:cubicBezTo>
                        <a:pt x="6" y="6"/>
                        <a:pt x="9" y="9"/>
                        <a:pt x="15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58" name="Freeform 1976">
                  <a:extLst>
                    <a:ext uri="{FF2B5EF4-FFF2-40B4-BE49-F238E27FC236}">
                      <a16:creationId xmlns:a16="http://schemas.microsoft.com/office/drawing/2014/main" id="{F31A21D4-D71E-FD4F-85C6-1253693765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3" y="1997"/>
                  <a:ext cx="1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59" name="Freeform 1977">
                  <a:extLst>
                    <a:ext uri="{FF2B5EF4-FFF2-40B4-BE49-F238E27FC236}">
                      <a16:creationId xmlns:a16="http://schemas.microsoft.com/office/drawing/2014/main" id="{3EA06B12-CD52-D741-A83F-E2E39D73D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1" y="2067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60" name="Freeform 1978">
                  <a:extLst>
                    <a:ext uri="{FF2B5EF4-FFF2-40B4-BE49-F238E27FC236}">
                      <a16:creationId xmlns:a16="http://schemas.microsoft.com/office/drawing/2014/main" id="{7FDE6CE7-9C19-D84C-B243-ABB3888427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8" y="200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61" name="Freeform 1979">
                  <a:extLst>
                    <a:ext uri="{FF2B5EF4-FFF2-40B4-BE49-F238E27FC236}">
                      <a16:creationId xmlns:a16="http://schemas.microsoft.com/office/drawing/2014/main" id="{0E1B4065-3883-664B-9CCC-879E943FF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9" y="2068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3 h 3"/>
                    <a:gd name="T4" fmla="*/ 0 w 2"/>
                    <a:gd name="T5" fmla="*/ 3 h 3"/>
                    <a:gd name="T6" fmla="*/ 1 w 2"/>
                    <a:gd name="T7" fmla="*/ 2 h 3"/>
                    <a:gd name="T8" fmla="*/ 2 w 2"/>
                    <a:gd name="T9" fmla="*/ 0 h 3"/>
                    <a:gd name="T10" fmla="*/ 0 w 2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62" name="Freeform 1980">
                  <a:extLst>
                    <a:ext uri="{FF2B5EF4-FFF2-40B4-BE49-F238E27FC236}">
                      <a16:creationId xmlns:a16="http://schemas.microsoft.com/office/drawing/2014/main" id="{6A0387FD-5C38-F34B-8C2E-F9038902C8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2" y="19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63" name="Freeform 1981">
                  <a:extLst>
                    <a:ext uri="{FF2B5EF4-FFF2-40B4-BE49-F238E27FC236}">
                      <a16:creationId xmlns:a16="http://schemas.microsoft.com/office/drawing/2014/main" id="{56A69FE4-2221-E74A-8035-2FA82E0BB3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8" y="197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64" name="Freeform 1982">
                  <a:extLst>
                    <a:ext uri="{FF2B5EF4-FFF2-40B4-BE49-F238E27FC236}">
                      <a16:creationId xmlns:a16="http://schemas.microsoft.com/office/drawing/2014/main" id="{F1B0F06A-649C-4747-B65E-52C75B6CBB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5" y="199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65" name="Freeform 1983">
                  <a:extLst>
                    <a:ext uri="{FF2B5EF4-FFF2-40B4-BE49-F238E27FC236}">
                      <a16:creationId xmlns:a16="http://schemas.microsoft.com/office/drawing/2014/main" id="{EBA7EF5A-13CA-4049-86AA-09F19DC2CF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8" y="1995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66" name="Freeform 1984">
                  <a:extLst>
                    <a:ext uri="{FF2B5EF4-FFF2-40B4-BE49-F238E27FC236}">
                      <a16:creationId xmlns:a16="http://schemas.microsoft.com/office/drawing/2014/main" id="{326D877F-729F-8545-AF43-89727B5D0C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7" y="200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67" name="Freeform 1985">
                  <a:extLst>
                    <a:ext uri="{FF2B5EF4-FFF2-40B4-BE49-F238E27FC236}">
                      <a16:creationId xmlns:a16="http://schemas.microsoft.com/office/drawing/2014/main" id="{8CF65E35-77A8-2F40-8193-4E5AEAAF6C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9" y="197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68" name="Freeform 1986">
                  <a:extLst>
                    <a:ext uri="{FF2B5EF4-FFF2-40B4-BE49-F238E27FC236}">
                      <a16:creationId xmlns:a16="http://schemas.microsoft.com/office/drawing/2014/main" id="{13290A49-3417-1948-A93B-32E1DD736D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7" y="19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69" name="Freeform 1987">
                  <a:extLst>
                    <a:ext uri="{FF2B5EF4-FFF2-40B4-BE49-F238E27FC236}">
                      <a16:creationId xmlns:a16="http://schemas.microsoft.com/office/drawing/2014/main" id="{9B229568-48FF-6F48-8AB2-524EE94002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5" y="19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70" name="Freeform 1988">
                  <a:extLst>
                    <a:ext uri="{FF2B5EF4-FFF2-40B4-BE49-F238E27FC236}">
                      <a16:creationId xmlns:a16="http://schemas.microsoft.com/office/drawing/2014/main" id="{AADB4249-C6FD-964A-A875-56725BAA2A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1" y="2103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71" name="Freeform 1989">
                  <a:extLst>
                    <a:ext uri="{FF2B5EF4-FFF2-40B4-BE49-F238E27FC236}">
                      <a16:creationId xmlns:a16="http://schemas.microsoft.com/office/drawing/2014/main" id="{47AB04B2-8D98-6D42-9352-052AAEF0B9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2096"/>
                  <a:ext cx="8" cy="2"/>
                </a:xfrm>
                <a:custGeom>
                  <a:avLst/>
                  <a:gdLst>
                    <a:gd name="T0" fmla="*/ 4 w 9"/>
                    <a:gd name="T1" fmla="*/ 0 h 2"/>
                    <a:gd name="T2" fmla="*/ 0 w 9"/>
                    <a:gd name="T3" fmla="*/ 2 h 2"/>
                    <a:gd name="T4" fmla="*/ 4 w 9"/>
                    <a:gd name="T5" fmla="*/ 0 h 2"/>
                    <a:gd name="T6" fmla="*/ 9 w 9"/>
                    <a:gd name="T7" fmla="*/ 0 h 2"/>
                    <a:gd name="T8" fmla="*/ 9 w 9"/>
                    <a:gd name="T9" fmla="*/ 0 h 2"/>
                    <a:gd name="T10" fmla="*/ 4 w 9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2">
                      <a:moveTo>
                        <a:pt x="4" y="0"/>
                      </a:move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6" y="0"/>
                        <a:pt x="7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7" y="0"/>
                        <a:pt x="6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72" name="Freeform 1990">
                  <a:extLst>
                    <a:ext uri="{FF2B5EF4-FFF2-40B4-BE49-F238E27FC236}">
                      <a16:creationId xmlns:a16="http://schemas.microsoft.com/office/drawing/2014/main" id="{C1817F01-3ED4-3247-8556-0572704130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9" y="2104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2 h 2"/>
                    <a:gd name="T4" fmla="*/ 0 w 2"/>
                    <a:gd name="T5" fmla="*/ 2 h 2"/>
                    <a:gd name="T6" fmla="*/ 2 w 2"/>
                    <a:gd name="T7" fmla="*/ 0 h 2"/>
                    <a:gd name="T8" fmla="*/ 0 w 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73" name="Freeform 1991">
                  <a:extLst>
                    <a:ext uri="{FF2B5EF4-FFF2-40B4-BE49-F238E27FC236}">
                      <a16:creationId xmlns:a16="http://schemas.microsoft.com/office/drawing/2014/main" id="{39947A09-2589-AB42-B890-3C56D863C5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4" y="2096"/>
                  <a:ext cx="3" cy="1"/>
                </a:xfrm>
                <a:custGeom>
                  <a:avLst/>
                  <a:gdLst>
                    <a:gd name="T0" fmla="*/ 2 w 3"/>
                    <a:gd name="T1" fmla="*/ 1 h 1"/>
                    <a:gd name="T2" fmla="*/ 0 w 3"/>
                    <a:gd name="T3" fmla="*/ 0 h 1"/>
                    <a:gd name="T4" fmla="*/ 2 w 3"/>
                    <a:gd name="T5" fmla="*/ 1 h 1"/>
                    <a:gd name="T6" fmla="*/ 3 w 3"/>
                    <a:gd name="T7" fmla="*/ 1 h 1"/>
                    <a:gd name="T8" fmla="*/ 2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74" name="Freeform 1992">
                  <a:extLst>
                    <a:ext uri="{FF2B5EF4-FFF2-40B4-BE49-F238E27FC236}">
                      <a16:creationId xmlns:a16="http://schemas.microsoft.com/office/drawing/2014/main" id="{9622EFF0-4928-364F-B72E-84B40169E9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2096"/>
                  <a:ext cx="8" cy="7"/>
                </a:xfrm>
                <a:custGeom>
                  <a:avLst/>
                  <a:gdLst>
                    <a:gd name="T0" fmla="*/ 0 w 8"/>
                    <a:gd name="T1" fmla="*/ 7 h 7"/>
                    <a:gd name="T2" fmla="*/ 4 w 8"/>
                    <a:gd name="T3" fmla="*/ 3 h 7"/>
                    <a:gd name="T4" fmla="*/ 8 w 8"/>
                    <a:gd name="T5" fmla="*/ 0 h 7"/>
                    <a:gd name="T6" fmla="*/ 4 w 8"/>
                    <a:gd name="T7" fmla="*/ 3 h 7"/>
                    <a:gd name="T8" fmla="*/ 0 w 8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0" y="7"/>
                      </a:moveTo>
                      <a:cubicBezTo>
                        <a:pt x="2" y="6"/>
                        <a:pt x="3" y="4"/>
                        <a:pt x="4" y="3"/>
                      </a:cubicBezTo>
                      <a:cubicBezTo>
                        <a:pt x="6" y="1"/>
                        <a:pt x="7" y="0"/>
                        <a:pt x="8" y="0"/>
                      </a:cubicBezTo>
                      <a:cubicBezTo>
                        <a:pt x="7" y="0"/>
                        <a:pt x="6" y="1"/>
                        <a:pt x="4" y="3"/>
                      </a:cubicBezTo>
                      <a:cubicBezTo>
                        <a:pt x="3" y="4"/>
                        <a:pt x="2" y="5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75" name="Freeform 1993">
                  <a:extLst>
                    <a:ext uri="{FF2B5EF4-FFF2-40B4-BE49-F238E27FC236}">
                      <a16:creationId xmlns:a16="http://schemas.microsoft.com/office/drawing/2014/main" id="{004928D6-1C91-6643-B3B3-E9CACF88DA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6" y="21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76" name="Freeform 1994">
                  <a:extLst>
                    <a:ext uri="{FF2B5EF4-FFF2-40B4-BE49-F238E27FC236}">
                      <a16:creationId xmlns:a16="http://schemas.microsoft.com/office/drawing/2014/main" id="{90573013-8D91-8542-BF0C-1D3A9DE469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6" y="2106"/>
                  <a:ext cx="3" cy="1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2 h 2"/>
                    <a:gd name="T4" fmla="*/ 3 w 4"/>
                    <a:gd name="T5" fmla="*/ 0 h 2"/>
                    <a:gd name="T6" fmla="*/ 4 w 4"/>
                    <a:gd name="T7" fmla="*/ 0 h 2"/>
                    <a:gd name="T8" fmla="*/ 0 w 4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77" name="Freeform 1995">
                  <a:extLst>
                    <a:ext uri="{FF2B5EF4-FFF2-40B4-BE49-F238E27FC236}">
                      <a16:creationId xmlns:a16="http://schemas.microsoft.com/office/drawing/2014/main" id="{7937185F-105D-DA48-8D72-2DB85413CB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6" y="2047"/>
                  <a:ext cx="4" cy="5"/>
                </a:xfrm>
                <a:custGeom>
                  <a:avLst/>
                  <a:gdLst>
                    <a:gd name="T0" fmla="*/ 0 w 4"/>
                    <a:gd name="T1" fmla="*/ 1 h 5"/>
                    <a:gd name="T2" fmla="*/ 0 w 4"/>
                    <a:gd name="T3" fmla="*/ 0 h 5"/>
                    <a:gd name="T4" fmla="*/ 0 w 4"/>
                    <a:gd name="T5" fmla="*/ 0 h 5"/>
                    <a:gd name="T6" fmla="*/ 0 w 4"/>
                    <a:gd name="T7" fmla="*/ 1 h 5"/>
                    <a:gd name="T8" fmla="*/ 4 w 4"/>
                    <a:gd name="T9" fmla="*/ 5 h 5"/>
                    <a:gd name="T10" fmla="*/ 0 w 4"/>
                    <a:gd name="T11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5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2"/>
                        <a:pt x="2" y="3"/>
                        <a:pt x="4" y="5"/>
                      </a:cubicBezTo>
                      <a:cubicBezTo>
                        <a:pt x="2" y="3"/>
                        <a:pt x="1" y="2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78" name="Freeform 1996">
                  <a:extLst>
                    <a:ext uri="{FF2B5EF4-FFF2-40B4-BE49-F238E27FC236}">
                      <a16:creationId xmlns:a16="http://schemas.microsoft.com/office/drawing/2014/main" id="{73727321-C586-2849-B73B-C2A5311954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5" y="2107"/>
                  <a:ext cx="0" cy="2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79" name="Freeform 1997">
                  <a:extLst>
                    <a:ext uri="{FF2B5EF4-FFF2-40B4-BE49-F238E27FC236}">
                      <a16:creationId xmlns:a16="http://schemas.microsoft.com/office/drawing/2014/main" id="{AD53F066-4506-F34C-9360-ABD568C68A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9" y="2106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80" name="Freeform 1998">
                  <a:extLst>
                    <a:ext uri="{FF2B5EF4-FFF2-40B4-BE49-F238E27FC236}">
                      <a16:creationId xmlns:a16="http://schemas.microsoft.com/office/drawing/2014/main" id="{C8B814D1-BD28-BA47-896B-0AFB91565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2" y="208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81" name="Freeform 1999">
                  <a:extLst>
                    <a:ext uri="{FF2B5EF4-FFF2-40B4-BE49-F238E27FC236}">
                      <a16:creationId xmlns:a16="http://schemas.microsoft.com/office/drawing/2014/main" id="{046A28FC-D6B5-C049-95FE-E1D0010CB6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0" y="209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82" name="Freeform 2000">
                  <a:extLst>
                    <a:ext uri="{FF2B5EF4-FFF2-40B4-BE49-F238E27FC236}">
                      <a16:creationId xmlns:a16="http://schemas.microsoft.com/office/drawing/2014/main" id="{D7D61F89-DBA2-6C4A-9A45-0F5718D1CF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0" y="209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83" name="Freeform 2001">
                  <a:extLst>
                    <a:ext uri="{FF2B5EF4-FFF2-40B4-BE49-F238E27FC236}">
                      <a16:creationId xmlns:a16="http://schemas.microsoft.com/office/drawing/2014/main" id="{49BF080C-F3B4-3A45-9864-4936A77788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1" y="20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84" name="Freeform 2002">
                  <a:extLst>
                    <a:ext uri="{FF2B5EF4-FFF2-40B4-BE49-F238E27FC236}">
                      <a16:creationId xmlns:a16="http://schemas.microsoft.com/office/drawing/2014/main" id="{C5C2226B-1AE8-1243-9E69-808223C629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4" y="209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85" name="Freeform 2003">
                  <a:extLst>
                    <a:ext uri="{FF2B5EF4-FFF2-40B4-BE49-F238E27FC236}">
                      <a16:creationId xmlns:a16="http://schemas.microsoft.com/office/drawing/2014/main" id="{A6196F11-0F9A-EC48-8E22-8997A5610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9" y="207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86" name="Freeform 2004">
                  <a:extLst>
                    <a:ext uri="{FF2B5EF4-FFF2-40B4-BE49-F238E27FC236}">
                      <a16:creationId xmlns:a16="http://schemas.microsoft.com/office/drawing/2014/main" id="{CD3B63B0-4D16-0046-8B7F-B339E3B27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9" y="207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87" name="Freeform 2005">
                  <a:extLst>
                    <a:ext uri="{FF2B5EF4-FFF2-40B4-BE49-F238E27FC236}">
                      <a16:creationId xmlns:a16="http://schemas.microsoft.com/office/drawing/2014/main" id="{49B20433-02AC-BD49-A229-F0792B456E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4" y="2096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2 w 2"/>
                    <a:gd name="T9" fmla="*/ 1 h 1"/>
                    <a:gd name="T10" fmla="*/ 2 w 2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88" name="Freeform 2006">
                  <a:extLst>
                    <a:ext uri="{FF2B5EF4-FFF2-40B4-BE49-F238E27FC236}">
                      <a16:creationId xmlns:a16="http://schemas.microsoft.com/office/drawing/2014/main" id="{7CA4BB12-F250-F444-82CF-9C35AC8D2C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8" y="1859"/>
                  <a:ext cx="134" cy="197"/>
                </a:xfrm>
                <a:custGeom>
                  <a:avLst/>
                  <a:gdLst>
                    <a:gd name="T0" fmla="*/ 130 w 140"/>
                    <a:gd name="T1" fmla="*/ 196 h 206"/>
                    <a:gd name="T2" fmla="*/ 130 w 140"/>
                    <a:gd name="T3" fmla="*/ 193 h 206"/>
                    <a:gd name="T4" fmla="*/ 132 w 140"/>
                    <a:gd name="T5" fmla="*/ 192 h 206"/>
                    <a:gd name="T6" fmla="*/ 136 w 140"/>
                    <a:gd name="T7" fmla="*/ 184 h 206"/>
                    <a:gd name="T8" fmla="*/ 136 w 140"/>
                    <a:gd name="T9" fmla="*/ 171 h 206"/>
                    <a:gd name="T10" fmla="*/ 138 w 140"/>
                    <a:gd name="T11" fmla="*/ 158 h 206"/>
                    <a:gd name="T12" fmla="*/ 137 w 140"/>
                    <a:gd name="T13" fmla="*/ 142 h 206"/>
                    <a:gd name="T14" fmla="*/ 137 w 140"/>
                    <a:gd name="T15" fmla="*/ 132 h 206"/>
                    <a:gd name="T16" fmla="*/ 133 w 140"/>
                    <a:gd name="T17" fmla="*/ 124 h 206"/>
                    <a:gd name="T18" fmla="*/ 126 w 140"/>
                    <a:gd name="T19" fmla="*/ 124 h 206"/>
                    <a:gd name="T20" fmla="*/ 124 w 140"/>
                    <a:gd name="T21" fmla="*/ 124 h 206"/>
                    <a:gd name="T22" fmla="*/ 120 w 140"/>
                    <a:gd name="T23" fmla="*/ 124 h 206"/>
                    <a:gd name="T24" fmla="*/ 117 w 140"/>
                    <a:gd name="T25" fmla="*/ 110 h 206"/>
                    <a:gd name="T26" fmla="*/ 103 w 140"/>
                    <a:gd name="T27" fmla="*/ 113 h 206"/>
                    <a:gd name="T28" fmla="*/ 91 w 140"/>
                    <a:gd name="T29" fmla="*/ 104 h 206"/>
                    <a:gd name="T30" fmla="*/ 85 w 140"/>
                    <a:gd name="T31" fmla="*/ 91 h 206"/>
                    <a:gd name="T32" fmla="*/ 82 w 140"/>
                    <a:gd name="T33" fmla="*/ 81 h 206"/>
                    <a:gd name="T34" fmla="*/ 84 w 140"/>
                    <a:gd name="T35" fmla="*/ 72 h 206"/>
                    <a:gd name="T36" fmla="*/ 89 w 140"/>
                    <a:gd name="T37" fmla="*/ 68 h 206"/>
                    <a:gd name="T38" fmla="*/ 98 w 140"/>
                    <a:gd name="T39" fmla="*/ 51 h 206"/>
                    <a:gd name="T40" fmla="*/ 117 w 140"/>
                    <a:gd name="T41" fmla="*/ 43 h 206"/>
                    <a:gd name="T42" fmla="*/ 120 w 140"/>
                    <a:gd name="T43" fmla="*/ 42 h 206"/>
                    <a:gd name="T44" fmla="*/ 119 w 140"/>
                    <a:gd name="T45" fmla="*/ 41 h 206"/>
                    <a:gd name="T46" fmla="*/ 125 w 140"/>
                    <a:gd name="T47" fmla="*/ 29 h 206"/>
                    <a:gd name="T48" fmla="*/ 110 w 140"/>
                    <a:gd name="T49" fmla="*/ 25 h 206"/>
                    <a:gd name="T50" fmla="*/ 95 w 140"/>
                    <a:gd name="T51" fmla="*/ 27 h 206"/>
                    <a:gd name="T52" fmla="*/ 87 w 140"/>
                    <a:gd name="T53" fmla="*/ 20 h 206"/>
                    <a:gd name="T54" fmla="*/ 79 w 140"/>
                    <a:gd name="T55" fmla="*/ 10 h 206"/>
                    <a:gd name="T56" fmla="*/ 70 w 140"/>
                    <a:gd name="T57" fmla="*/ 0 h 206"/>
                    <a:gd name="T58" fmla="*/ 67 w 140"/>
                    <a:gd name="T59" fmla="*/ 1 h 206"/>
                    <a:gd name="T60" fmla="*/ 68 w 140"/>
                    <a:gd name="T61" fmla="*/ 2 h 206"/>
                    <a:gd name="T62" fmla="*/ 69 w 140"/>
                    <a:gd name="T63" fmla="*/ 5 h 206"/>
                    <a:gd name="T64" fmla="*/ 66 w 140"/>
                    <a:gd name="T65" fmla="*/ 10 h 206"/>
                    <a:gd name="T66" fmla="*/ 61 w 140"/>
                    <a:gd name="T67" fmla="*/ 20 h 206"/>
                    <a:gd name="T68" fmla="*/ 31 w 140"/>
                    <a:gd name="T69" fmla="*/ 44 h 206"/>
                    <a:gd name="T70" fmla="*/ 18 w 140"/>
                    <a:gd name="T71" fmla="*/ 50 h 206"/>
                    <a:gd name="T72" fmla="*/ 13 w 140"/>
                    <a:gd name="T73" fmla="*/ 50 h 206"/>
                    <a:gd name="T74" fmla="*/ 9 w 140"/>
                    <a:gd name="T75" fmla="*/ 40 h 206"/>
                    <a:gd name="T76" fmla="*/ 9 w 140"/>
                    <a:gd name="T77" fmla="*/ 39 h 206"/>
                    <a:gd name="T78" fmla="*/ 8 w 140"/>
                    <a:gd name="T79" fmla="*/ 38 h 206"/>
                    <a:gd name="T80" fmla="*/ 4 w 140"/>
                    <a:gd name="T81" fmla="*/ 56 h 206"/>
                    <a:gd name="T82" fmla="*/ 2 w 140"/>
                    <a:gd name="T83" fmla="*/ 64 h 206"/>
                    <a:gd name="T84" fmla="*/ 13 w 140"/>
                    <a:gd name="T85" fmla="*/ 72 h 206"/>
                    <a:gd name="T86" fmla="*/ 30 w 140"/>
                    <a:gd name="T87" fmla="*/ 98 h 206"/>
                    <a:gd name="T88" fmla="*/ 57 w 140"/>
                    <a:gd name="T89" fmla="*/ 155 h 206"/>
                    <a:gd name="T90" fmla="*/ 79 w 140"/>
                    <a:gd name="T91" fmla="*/ 175 h 206"/>
                    <a:gd name="T92" fmla="*/ 125 w 140"/>
                    <a:gd name="T93" fmla="*/ 205 h 206"/>
                    <a:gd name="T94" fmla="*/ 129 w 140"/>
                    <a:gd name="T95" fmla="*/ 20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0" h="206">
                      <a:moveTo>
                        <a:pt x="130" y="197"/>
                      </a:moveTo>
                      <a:cubicBezTo>
                        <a:pt x="130" y="197"/>
                        <a:pt x="130" y="196"/>
                        <a:pt x="130" y="196"/>
                      </a:cubicBezTo>
                      <a:cubicBezTo>
                        <a:pt x="130" y="196"/>
                        <a:pt x="130" y="196"/>
                        <a:pt x="130" y="196"/>
                      </a:cubicBezTo>
                      <a:cubicBezTo>
                        <a:pt x="130" y="195"/>
                        <a:pt x="130" y="195"/>
                        <a:pt x="130" y="194"/>
                      </a:cubicBezTo>
                      <a:cubicBezTo>
                        <a:pt x="130" y="194"/>
                        <a:pt x="130" y="194"/>
                        <a:pt x="130" y="194"/>
                      </a:cubicBezTo>
                      <a:cubicBezTo>
                        <a:pt x="130" y="194"/>
                        <a:pt x="130" y="193"/>
                        <a:pt x="130" y="193"/>
                      </a:cubicBezTo>
                      <a:cubicBezTo>
                        <a:pt x="130" y="193"/>
                        <a:pt x="131" y="193"/>
                        <a:pt x="131" y="193"/>
                      </a:cubicBezTo>
                      <a:cubicBezTo>
                        <a:pt x="131" y="192"/>
                        <a:pt x="131" y="192"/>
                        <a:pt x="132" y="192"/>
                      </a:cubicBezTo>
                      <a:cubicBezTo>
                        <a:pt x="132" y="192"/>
                        <a:pt x="132" y="192"/>
                        <a:pt x="132" y="192"/>
                      </a:cubicBezTo>
                      <a:cubicBezTo>
                        <a:pt x="133" y="191"/>
                        <a:pt x="135" y="189"/>
                        <a:pt x="136" y="187"/>
                      </a:cubicBezTo>
                      <a:cubicBezTo>
                        <a:pt x="136" y="186"/>
                        <a:pt x="137" y="185"/>
                        <a:pt x="137" y="184"/>
                      </a:cubicBezTo>
                      <a:cubicBezTo>
                        <a:pt x="137" y="184"/>
                        <a:pt x="136" y="184"/>
                        <a:pt x="136" y="184"/>
                      </a:cubicBezTo>
                      <a:cubicBezTo>
                        <a:pt x="134" y="183"/>
                        <a:pt x="132" y="182"/>
                        <a:pt x="132" y="179"/>
                      </a:cubicBezTo>
                      <a:cubicBezTo>
                        <a:pt x="132" y="177"/>
                        <a:pt x="133" y="175"/>
                        <a:pt x="134" y="174"/>
                      </a:cubicBezTo>
                      <a:cubicBezTo>
                        <a:pt x="135" y="173"/>
                        <a:pt x="135" y="171"/>
                        <a:pt x="136" y="171"/>
                      </a:cubicBezTo>
                      <a:cubicBezTo>
                        <a:pt x="134" y="169"/>
                        <a:pt x="135" y="166"/>
                        <a:pt x="136" y="163"/>
                      </a:cubicBezTo>
                      <a:cubicBezTo>
                        <a:pt x="137" y="162"/>
                        <a:pt x="138" y="161"/>
                        <a:pt x="138" y="160"/>
                      </a:cubicBezTo>
                      <a:cubicBezTo>
                        <a:pt x="138" y="158"/>
                        <a:pt x="138" y="158"/>
                        <a:pt x="138" y="158"/>
                      </a:cubicBezTo>
                      <a:cubicBezTo>
                        <a:pt x="137" y="152"/>
                        <a:pt x="136" y="149"/>
                        <a:pt x="136" y="146"/>
                      </a:cubicBezTo>
                      <a:cubicBezTo>
                        <a:pt x="136" y="145"/>
                        <a:pt x="136" y="144"/>
                        <a:pt x="137" y="144"/>
                      </a:cubicBezTo>
                      <a:cubicBezTo>
                        <a:pt x="137" y="143"/>
                        <a:pt x="137" y="143"/>
                        <a:pt x="137" y="142"/>
                      </a:cubicBezTo>
                      <a:cubicBezTo>
                        <a:pt x="138" y="142"/>
                        <a:pt x="138" y="142"/>
                        <a:pt x="139" y="141"/>
                      </a:cubicBezTo>
                      <a:cubicBezTo>
                        <a:pt x="140" y="140"/>
                        <a:pt x="140" y="140"/>
                        <a:pt x="140" y="139"/>
                      </a:cubicBezTo>
                      <a:cubicBezTo>
                        <a:pt x="139" y="137"/>
                        <a:pt x="138" y="135"/>
                        <a:pt x="137" y="132"/>
                      </a:cubicBezTo>
                      <a:cubicBezTo>
                        <a:pt x="136" y="131"/>
                        <a:pt x="135" y="130"/>
                        <a:pt x="135" y="129"/>
                      </a:cubicBezTo>
                      <a:cubicBezTo>
                        <a:pt x="135" y="128"/>
                        <a:pt x="135" y="128"/>
                        <a:pt x="134" y="128"/>
                      </a:cubicBezTo>
                      <a:cubicBezTo>
                        <a:pt x="134" y="127"/>
                        <a:pt x="133" y="125"/>
                        <a:pt x="133" y="124"/>
                      </a:cubicBezTo>
                      <a:cubicBezTo>
                        <a:pt x="133" y="124"/>
                        <a:pt x="133" y="124"/>
                        <a:pt x="133" y="124"/>
                      </a:cubicBezTo>
                      <a:cubicBezTo>
                        <a:pt x="131" y="124"/>
                        <a:pt x="129" y="124"/>
                        <a:pt x="127" y="124"/>
                      </a:cubicBezTo>
                      <a:cubicBezTo>
                        <a:pt x="127" y="124"/>
                        <a:pt x="126" y="124"/>
                        <a:pt x="126" y="124"/>
                      </a:cubicBezTo>
                      <a:cubicBezTo>
                        <a:pt x="126" y="124"/>
                        <a:pt x="126" y="124"/>
                        <a:pt x="125" y="124"/>
                      </a:cubicBezTo>
                      <a:cubicBezTo>
                        <a:pt x="125" y="124"/>
                        <a:pt x="124" y="124"/>
                        <a:pt x="124" y="124"/>
                      </a:cubicBezTo>
                      <a:cubicBezTo>
                        <a:pt x="124" y="124"/>
                        <a:pt x="124" y="124"/>
                        <a:pt x="124" y="124"/>
                      </a:cubicBezTo>
                      <a:cubicBezTo>
                        <a:pt x="124" y="125"/>
                        <a:pt x="123" y="125"/>
                        <a:pt x="123" y="125"/>
                      </a:cubicBezTo>
                      <a:cubicBezTo>
                        <a:pt x="123" y="125"/>
                        <a:pt x="123" y="125"/>
                        <a:pt x="123" y="125"/>
                      </a:cubicBezTo>
                      <a:cubicBezTo>
                        <a:pt x="122" y="125"/>
                        <a:pt x="121" y="124"/>
                        <a:pt x="120" y="124"/>
                      </a:cubicBezTo>
                      <a:cubicBezTo>
                        <a:pt x="118" y="122"/>
                        <a:pt x="118" y="117"/>
                        <a:pt x="118" y="110"/>
                      </a:cubicBezTo>
                      <a:cubicBezTo>
                        <a:pt x="118" y="109"/>
                        <a:pt x="118" y="109"/>
                        <a:pt x="118" y="108"/>
                      </a:cubicBezTo>
                      <a:cubicBezTo>
                        <a:pt x="118" y="108"/>
                        <a:pt x="118" y="109"/>
                        <a:pt x="117" y="110"/>
                      </a:cubicBezTo>
                      <a:cubicBezTo>
                        <a:pt x="116" y="113"/>
                        <a:pt x="112" y="113"/>
                        <a:pt x="111" y="113"/>
                      </a:cubicBezTo>
                      <a:cubicBezTo>
                        <a:pt x="109" y="113"/>
                        <a:pt x="108" y="113"/>
                        <a:pt x="107" y="113"/>
                      </a:cubicBezTo>
                      <a:cubicBezTo>
                        <a:pt x="106" y="113"/>
                        <a:pt x="105" y="113"/>
                        <a:pt x="103" y="113"/>
                      </a:cubicBezTo>
                      <a:cubicBezTo>
                        <a:pt x="99" y="113"/>
                        <a:pt x="98" y="109"/>
                        <a:pt x="98" y="107"/>
                      </a:cubicBezTo>
                      <a:cubicBezTo>
                        <a:pt x="98" y="107"/>
                        <a:pt x="97" y="107"/>
                        <a:pt x="97" y="106"/>
                      </a:cubicBezTo>
                      <a:cubicBezTo>
                        <a:pt x="95" y="106"/>
                        <a:pt x="92" y="106"/>
                        <a:pt x="91" y="104"/>
                      </a:cubicBezTo>
                      <a:cubicBezTo>
                        <a:pt x="90" y="103"/>
                        <a:pt x="90" y="102"/>
                        <a:pt x="90" y="100"/>
                      </a:cubicBezTo>
                      <a:cubicBezTo>
                        <a:pt x="90" y="98"/>
                        <a:pt x="89" y="96"/>
                        <a:pt x="87" y="94"/>
                      </a:cubicBezTo>
                      <a:cubicBezTo>
                        <a:pt x="87" y="93"/>
                        <a:pt x="86" y="92"/>
                        <a:pt x="85" y="91"/>
                      </a:cubicBezTo>
                      <a:cubicBezTo>
                        <a:pt x="85" y="90"/>
                        <a:pt x="85" y="90"/>
                        <a:pt x="85" y="90"/>
                      </a:cubicBezTo>
                      <a:cubicBezTo>
                        <a:pt x="83" y="88"/>
                        <a:pt x="81" y="85"/>
                        <a:pt x="81" y="82"/>
                      </a:cubicBezTo>
                      <a:cubicBezTo>
                        <a:pt x="81" y="81"/>
                        <a:pt x="82" y="81"/>
                        <a:pt x="82" y="81"/>
                      </a:cubicBezTo>
                      <a:cubicBezTo>
                        <a:pt x="82" y="80"/>
                        <a:pt x="82" y="80"/>
                        <a:pt x="83" y="79"/>
                      </a:cubicBezTo>
                      <a:cubicBezTo>
                        <a:pt x="83" y="79"/>
                        <a:pt x="83" y="79"/>
                        <a:pt x="83" y="78"/>
                      </a:cubicBezTo>
                      <a:cubicBezTo>
                        <a:pt x="82" y="76"/>
                        <a:pt x="82" y="74"/>
                        <a:pt x="84" y="72"/>
                      </a:cubicBezTo>
                      <a:cubicBezTo>
                        <a:pt x="86" y="71"/>
                        <a:pt x="87" y="70"/>
                        <a:pt x="88" y="69"/>
                      </a:cubicBezTo>
                      <a:cubicBezTo>
                        <a:pt x="88" y="69"/>
                        <a:pt x="89" y="69"/>
                        <a:pt x="89" y="69"/>
                      </a:cubicBezTo>
                      <a:cubicBezTo>
                        <a:pt x="89" y="69"/>
                        <a:pt x="89" y="68"/>
                        <a:pt x="89" y="68"/>
                      </a:cubicBezTo>
                      <a:cubicBezTo>
                        <a:pt x="88" y="65"/>
                        <a:pt x="89" y="62"/>
                        <a:pt x="91" y="61"/>
                      </a:cubicBezTo>
                      <a:cubicBezTo>
                        <a:pt x="92" y="59"/>
                        <a:pt x="92" y="58"/>
                        <a:pt x="92" y="56"/>
                      </a:cubicBezTo>
                      <a:cubicBezTo>
                        <a:pt x="93" y="53"/>
                        <a:pt x="96" y="52"/>
                        <a:pt x="98" y="51"/>
                      </a:cubicBezTo>
                      <a:cubicBezTo>
                        <a:pt x="100" y="50"/>
                        <a:pt x="102" y="50"/>
                        <a:pt x="103" y="48"/>
                      </a:cubicBezTo>
                      <a:cubicBezTo>
                        <a:pt x="106" y="46"/>
                        <a:pt x="109" y="46"/>
                        <a:pt x="111" y="45"/>
                      </a:cubicBezTo>
                      <a:cubicBezTo>
                        <a:pt x="113" y="45"/>
                        <a:pt x="115" y="45"/>
                        <a:pt x="117" y="43"/>
                      </a:cubicBezTo>
                      <a:cubicBezTo>
                        <a:pt x="117" y="43"/>
                        <a:pt x="118" y="43"/>
                        <a:pt x="118" y="42"/>
                      </a:cubicBezTo>
                      <a:cubicBezTo>
                        <a:pt x="118" y="42"/>
                        <a:pt x="119" y="42"/>
                        <a:pt x="119" y="42"/>
                      </a:cubicBezTo>
                      <a:cubicBezTo>
                        <a:pt x="119" y="42"/>
                        <a:pt x="119" y="42"/>
                        <a:pt x="120" y="42"/>
                      </a:cubicBezTo>
                      <a:cubicBezTo>
                        <a:pt x="120" y="42"/>
                        <a:pt x="120" y="42"/>
                        <a:pt x="120" y="42"/>
                      </a:cubicBezTo>
                      <a:cubicBezTo>
                        <a:pt x="120" y="41"/>
                        <a:pt x="120" y="41"/>
                        <a:pt x="120" y="41"/>
                      </a:cubicBezTo>
                      <a:cubicBezTo>
                        <a:pt x="120" y="41"/>
                        <a:pt x="119" y="41"/>
                        <a:pt x="119" y="41"/>
                      </a:cubicBezTo>
                      <a:cubicBezTo>
                        <a:pt x="119" y="41"/>
                        <a:pt x="119" y="40"/>
                        <a:pt x="119" y="40"/>
                      </a:cubicBezTo>
                      <a:cubicBezTo>
                        <a:pt x="117" y="37"/>
                        <a:pt x="120" y="34"/>
                        <a:pt x="122" y="31"/>
                      </a:cubicBezTo>
                      <a:cubicBezTo>
                        <a:pt x="123" y="30"/>
                        <a:pt x="124" y="29"/>
                        <a:pt x="125" y="29"/>
                      </a:cubicBezTo>
                      <a:cubicBezTo>
                        <a:pt x="124" y="29"/>
                        <a:pt x="124" y="27"/>
                        <a:pt x="117" y="25"/>
                      </a:cubicBezTo>
                      <a:cubicBezTo>
                        <a:pt x="117" y="25"/>
                        <a:pt x="116" y="25"/>
                        <a:pt x="115" y="25"/>
                      </a:cubicBezTo>
                      <a:cubicBezTo>
                        <a:pt x="113" y="26"/>
                        <a:pt x="111" y="26"/>
                        <a:pt x="110" y="25"/>
                      </a:cubicBezTo>
                      <a:cubicBezTo>
                        <a:pt x="109" y="24"/>
                        <a:pt x="106" y="25"/>
                        <a:pt x="105" y="26"/>
                      </a:cubicBezTo>
                      <a:cubicBezTo>
                        <a:pt x="103" y="27"/>
                        <a:pt x="98" y="27"/>
                        <a:pt x="98" y="27"/>
                      </a:cubicBezTo>
                      <a:cubicBezTo>
                        <a:pt x="97" y="27"/>
                        <a:pt x="96" y="27"/>
                        <a:pt x="95" y="27"/>
                      </a:cubicBezTo>
                      <a:cubicBezTo>
                        <a:pt x="93" y="27"/>
                        <a:pt x="91" y="26"/>
                        <a:pt x="90" y="25"/>
                      </a:cubicBezTo>
                      <a:cubicBezTo>
                        <a:pt x="89" y="24"/>
                        <a:pt x="89" y="23"/>
                        <a:pt x="89" y="22"/>
                      </a:cubicBezTo>
                      <a:cubicBezTo>
                        <a:pt x="89" y="21"/>
                        <a:pt x="89" y="21"/>
                        <a:pt x="87" y="20"/>
                      </a:cubicBezTo>
                      <a:cubicBezTo>
                        <a:pt x="86" y="19"/>
                        <a:pt x="84" y="17"/>
                        <a:pt x="85" y="15"/>
                      </a:cubicBezTo>
                      <a:cubicBezTo>
                        <a:pt x="85" y="15"/>
                        <a:pt x="85" y="14"/>
                        <a:pt x="84" y="13"/>
                      </a:cubicBezTo>
                      <a:cubicBezTo>
                        <a:pt x="83" y="11"/>
                        <a:pt x="81" y="10"/>
                        <a:pt x="79" y="10"/>
                      </a:cubicBezTo>
                      <a:cubicBezTo>
                        <a:pt x="76" y="10"/>
                        <a:pt x="75" y="7"/>
                        <a:pt x="74" y="4"/>
                      </a:cubicBezTo>
                      <a:cubicBezTo>
                        <a:pt x="73" y="3"/>
                        <a:pt x="73" y="1"/>
                        <a:pt x="72" y="1"/>
                      </a:cubicBezTo>
                      <a:cubicBezTo>
                        <a:pt x="72" y="1"/>
                        <a:pt x="71" y="0"/>
                        <a:pt x="70" y="0"/>
                      </a:cubicBezTo>
                      <a:cubicBezTo>
                        <a:pt x="70" y="0"/>
                        <a:pt x="69" y="0"/>
                        <a:pt x="69" y="0"/>
                      </a:cubicBezTo>
                      <a:cubicBezTo>
                        <a:pt x="69" y="0"/>
                        <a:pt x="69" y="0"/>
                        <a:pt x="68" y="0"/>
                      </a:cubicBezTo>
                      <a:cubicBezTo>
                        <a:pt x="68" y="0"/>
                        <a:pt x="68" y="0"/>
                        <a:pt x="67" y="1"/>
                      </a:cubicBezTo>
                      <a:cubicBezTo>
                        <a:pt x="67" y="1"/>
                        <a:pt x="67" y="1"/>
                        <a:pt x="67" y="1"/>
                      </a:cubicBezTo>
                      <a:cubicBezTo>
                        <a:pt x="67" y="1"/>
                        <a:pt x="68" y="1"/>
                        <a:pt x="68" y="1"/>
                      </a:cubicBezTo>
                      <a:cubicBezTo>
                        <a:pt x="68" y="2"/>
                        <a:pt x="68" y="2"/>
                        <a:pt x="68" y="2"/>
                      </a:cubicBezTo>
                      <a:cubicBezTo>
                        <a:pt x="68" y="2"/>
                        <a:pt x="69" y="3"/>
                        <a:pt x="69" y="3"/>
                      </a:cubicBezTo>
                      <a:cubicBezTo>
                        <a:pt x="69" y="4"/>
                        <a:pt x="69" y="4"/>
                        <a:pt x="69" y="4"/>
                      </a:cubicBezTo>
                      <a:cubicBezTo>
                        <a:pt x="69" y="4"/>
                        <a:pt x="69" y="5"/>
                        <a:pt x="69" y="5"/>
                      </a:cubicBezTo>
                      <a:cubicBezTo>
                        <a:pt x="69" y="5"/>
                        <a:pt x="69" y="5"/>
                        <a:pt x="69" y="5"/>
                      </a:cubicBezTo>
                      <a:cubicBezTo>
                        <a:pt x="69" y="7"/>
                        <a:pt x="68" y="8"/>
                        <a:pt x="67" y="9"/>
                      </a:cubicBezTo>
                      <a:cubicBezTo>
                        <a:pt x="67" y="9"/>
                        <a:pt x="66" y="9"/>
                        <a:pt x="66" y="10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66" y="10"/>
                        <a:pt x="66" y="11"/>
                        <a:pt x="66" y="11"/>
                      </a:cubicBezTo>
                      <a:cubicBezTo>
                        <a:pt x="66" y="12"/>
                        <a:pt x="65" y="15"/>
                        <a:pt x="61" y="20"/>
                      </a:cubicBezTo>
                      <a:cubicBezTo>
                        <a:pt x="55" y="28"/>
                        <a:pt x="46" y="30"/>
                        <a:pt x="40" y="32"/>
                      </a:cubicBezTo>
                      <a:cubicBezTo>
                        <a:pt x="39" y="32"/>
                        <a:pt x="39" y="32"/>
                        <a:pt x="38" y="33"/>
                      </a:cubicBezTo>
                      <a:cubicBezTo>
                        <a:pt x="35" y="34"/>
                        <a:pt x="33" y="39"/>
                        <a:pt x="31" y="44"/>
                      </a:cubicBezTo>
                      <a:cubicBezTo>
                        <a:pt x="31" y="46"/>
                        <a:pt x="30" y="48"/>
                        <a:pt x="29" y="49"/>
                      </a:cubicBezTo>
                      <a:cubicBezTo>
                        <a:pt x="28" y="52"/>
                        <a:pt x="27" y="55"/>
                        <a:pt x="24" y="55"/>
                      </a:cubicBezTo>
                      <a:cubicBezTo>
                        <a:pt x="21" y="55"/>
                        <a:pt x="19" y="53"/>
                        <a:pt x="18" y="50"/>
                      </a:cubicBez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16" y="50"/>
                        <a:pt x="16" y="50"/>
                        <a:pt x="15" y="50"/>
                      </a:cubicBezTo>
                      <a:cubicBezTo>
                        <a:pt x="15" y="50"/>
                        <a:pt x="14" y="50"/>
                        <a:pt x="13" y="50"/>
                      </a:cubicBezTo>
                      <a:cubicBezTo>
                        <a:pt x="12" y="50"/>
                        <a:pt x="11" y="49"/>
                        <a:pt x="9" y="48"/>
                      </a:cubicBezTo>
                      <a:cubicBezTo>
                        <a:pt x="6" y="45"/>
                        <a:pt x="6" y="44"/>
                        <a:pt x="8" y="41"/>
                      </a:cubicBezTo>
                      <a:cubicBezTo>
                        <a:pt x="8" y="41"/>
                        <a:pt x="9" y="40"/>
                        <a:pt x="9" y="40"/>
                      </a:cubicBezTo>
                      <a:cubicBezTo>
                        <a:pt x="9" y="40"/>
                        <a:pt x="9" y="40"/>
                        <a:pt x="9" y="40"/>
                      </a:cubicBezTo>
                      <a:cubicBezTo>
                        <a:pt x="9" y="40"/>
                        <a:pt x="9" y="40"/>
                        <a:pt x="9" y="40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5" y="39"/>
                        <a:pt x="3" y="43"/>
                        <a:pt x="1" y="46"/>
                      </a:cubicBezTo>
                      <a:cubicBezTo>
                        <a:pt x="0" y="48"/>
                        <a:pt x="2" y="53"/>
                        <a:pt x="4" y="56"/>
                      </a:cubicBezTo>
                      <a:cubicBezTo>
                        <a:pt x="4" y="58"/>
                        <a:pt x="5" y="59"/>
                        <a:pt x="5" y="60"/>
                      </a:cubicBezTo>
                      <a:cubicBezTo>
                        <a:pt x="5" y="61"/>
                        <a:pt x="6" y="62"/>
                        <a:pt x="5" y="63"/>
                      </a:cubicBezTo>
                      <a:cubicBezTo>
                        <a:pt x="4" y="64"/>
                        <a:pt x="3" y="64"/>
                        <a:pt x="2" y="64"/>
                      </a:cubicBezTo>
                      <a:cubicBezTo>
                        <a:pt x="2" y="64"/>
                        <a:pt x="2" y="64"/>
                        <a:pt x="2" y="64"/>
                      </a:cubicBezTo>
                      <a:cubicBezTo>
                        <a:pt x="3" y="65"/>
                        <a:pt x="7" y="68"/>
                        <a:pt x="9" y="69"/>
                      </a:cubicBezTo>
                      <a:cubicBezTo>
                        <a:pt x="10" y="70"/>
                        <a:pt x="12" y="71"/>
                        <a:pt x="13" y="72"/>
                      </a:cubicBezTo>
                      <a:cubicBezTo>
                        <a:pt x="16" y="74"/>
                        <a:pt x="18" y="77"/>
                        <a:pt x="20" y="81"/>
                      </a:cubicBezTo>
                      <a:cubicBezTo>
                        <a:pt x="22" y="83"/>
                        <a:pt x="23" y="86"/>
                        <a:pt x="25" y="88"/>
                      </a:cubicBezTo>
                      <a:cubicBezTo>
                        <a:pt x="28" y="91"/>
                        <a:pt x="29" y="93"/>
                        <a:pt x="30" y="98"/>
                      </a:cubicBezTo>
                      <a:cubicBezTo>
                        <a:pt x="31" y="100"/>
                        <a:pt x="32" y="102"/>
                        <a:pt x="33" y="105"/>
                      </a:cubicBezTo>
                      <a:cubicBezTo>
                        <a:pt x="37" y="115"/>
                        <a:pt x="45" y="131"/>
                        <a:pt x="50" y="138"/>
                      </a:cubicBezTo>
                      <a:cubicBezTo>
                        <a:pt x="55" y="144"/>
                        <a:pt x="60" y="151"/>
                        <a:pt x="57" y="155"/>
                      </a:cubicBezTo>
                      <a:cubicBezTo>
                        <a:pt x="57" y="156"/>
                        <a:pt x="58" y="160"/>
                        <a:pt x="61" y="163"/>
                      </a:cubicBezTo>
                      <a:cubicBezTo>
                        <a:pt x="62" y="163"/>
                        <a:pt x="64" y="164"/>
                        <a:pt x="65" y="166"/>
                      </a:cubicBezTo>
                      <a:cubicBezTo>
                        <a:pt x="68" y="168"/>
                        <a:pt x="71" y="171"/>
                        <a:pt x="79" y="175"/>
                      </a:cubicBezTo>
                      <a:cubicBezTo>
                        <a:pt x="109" y="190"/>
                        <a:pt x="111" y="194"/>
                        <a:pt x="112" y="196"/>
                      </a:cubicBezTo>
                      <a:cubicBezTo>
                        <a:pt x="114" y="199"/>
                        <a:pt x="121" y="203"/>
                        <a:pt x="124" y="205"/>
                      </a:cubicBezTo>
                      <a:cubicBezTo>
                        <a:pt x="125" y="205"/>
                        <a:pt x="125" y="205"/>
                        <a:pt x="125" y="205"/>
                      </a:cubicBezTo>
                      <a:cubicBezTo>
                        <a:pt x="125" y="205"/>
                        <a:pt x="125" y="206"/>
                        <a:pt x="125" y="206"/>
                      </a:cubicBezTo>
                      <a:cubicBezTo>
                        <a:pt x="126" y="206"/>
                        <a:pt x="126" y="206"/>
                        <a:pt x="126" y="205"/>
                      </a:cubicBezTo>
                      <a:cubicBezTo>
                        <a:pt x="127" y="205"/>
                        <a:pt x="128" y="202"/>
                        <a:pt x="129" y="200"/>
                      </a:cubicBezTo>
                      <a:cubicBezTo>
                        <a:pt x="129" y="199"/>
                        <a:pt x="129" y="198"/>
                        <a:pt x="130" y="197"/>
                      </a:cubicBezTo>
                      <a:cubicBezTo>
                        <a:pt x="130" y="197"/>
                        <a:pt x="130" y="197"/>
                        <a:pt x="130" y="1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89" name="Freeform 2007">
                  <a:extLst>
                    <a:ext uri="{FF2B5EF4-FFF2-40B4-BE49-F238E27FC236}">
                      <a16:creationId xmlns:a16="http://schemas.microsoft.com/office/drawing/2014/main" id="{0A158F85-0849-3649-B751-48DD3F972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0" y="189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90" name="Freeform 2008">
                  <a:extLst>
                    <a:ext uri="{FF2B5EF4-FFF2-40B4-BE49-F238E27FC236}">
                      <a16:creationId xmlns:a16="http://schemas.microsoft.com/office/drawing/2014/main" id="{259B78ED-59FC-1548-8952-50BA24DF2C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3" y="1977"/>
                  <a:ext cx="3" cy="1"/>
                </a:xfrm>
                <a:custGeom>
                  <a:avLst/>
                  <a:gdLst>
                    <a:gd name="T0" fmla="*/ 3 w 3"/>
                    <a:gd name="T1" fmla="*/ 1 h 1"/>
                    <a:gd name="T2" fmla="*/ 0 w 3"/>
                    <a:gd name="T3" fmla="*/ 0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1" y="0"/>
                        <a:pt x="2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91" name="Freeform 2009">
                  <a:extLst>
                    <a:ext uri="{FF2B5EF4-FFF2-40B4-BE49-F238E27FC236}">
                      <a16:creationId xmlns:a16="http://schemas.microsoft.com/office/drawing/2014/main" id="{25995C5C-7D20-7146-A53A-9CEE07167E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6" y="193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92" name="Freeform 2010">
                  <a:extLst>
                    <a:ext uri="{FF2B5EF4-FFF2-40B4-BE49-F238E27FC236}">
                      <a16:creationId xmlns:a16="http://schemas.microsoft.com/office/drawing/2014/main" id="{F373C944-0FED-0146-87F1-C93D381345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0" y="1977"/>
                  <a:ext cx="6" cy="0"/>
                </a:xfrm>
                <a:custGeom>
                  <a:avLst/>
                  <a:gdLst>
                    <a:gd name="T0" fmla="*/ 0 w 6"/>
                    <a:gd name="T1" fmla="*/ 6 w 6"/>
                    <a:gd name="T2" fmla="*/ 6 w 6"/>
                    <a:gd name="T3" fmla="*/ 0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cubicBezTo>
                        <a:pt x="2" y="0"/>
                        <a:pt x="4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93" name="Freeform 2011">
                  <a:extLst>
                    <a:ext uri="{FF2B5EF4-FFF2-40B4-BE49-F238E27FC236}">
                      <a16:creationId xmlns:a16="http://schemas.microsoft.com/office/drawing/2014/main" id="{B710FA93-4940-9C4D-A5C6-59647E274B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8" y="197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94" name="Freeform 2012">
                  <a:extLst>
                    <a:ext uri="{FF2B5EF4-FFF2-40B4-BE49-F238E27FC236}">
                      <a16:creationId xmlns:a16="http://schemas.microsoft.com/office/drawing/2014/main" id="{BD34A2D1-BAF0-6747-82DC-447807F532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2" y="1899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95" name="Freeform 2013">
                  <a:extLst>
                    <a:ext uri="{FF2B5EF4-FFF2-40B4-BE49-F238E27FC236}">
                      <a16:creationId xmlns:a16="http://schemas.microsoft.com/office/drawing/2014/main" id="{EAE1868D-A743-D446-9D50-8F8CE261AC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6" y="1977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1 w 1"/>
                    <a:gd name="T5" fmla="*/ 0 h 1"/>
                    <a:gd name="T6" fmla="*/ 1 w 1"/>
                    <a:gd name="T7" fmla="*/ 0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96" name="Freeform 2014">
                  <a:extLst>
                    <a:ext uri="{FF2B5EF4-FFF2-40B4-BE49-F238E27FC236}">
                      <a16:creationId xmlns:a16="http://schemas.microsoft.com/office/drawing/2014/main" id="{AC97E26C-8284-B047-9E09-BF923B9597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3" y="1880"/>
                  <a:ext cx="6" cy="5"/>
                </a:xfrm>
                <a:custGeom>
                  <a:avLst/>
                  <a:gdLst>
                    <a:gd name="T0" fmla="*/ 0 w 6"/>
                    <a:gd name="T1" fmla="*/ 0 h 5"/>
                    <a:gd name="T2" fmla="*/ 1 w 6"/>
                    <a:gd name="T3" fmla="*/ 3 h 5"/>
                    <a:gd name="T4" fmla="*/ 6 w 6"/>
                    <a:gd name="T5" fmla="*/ 5 h 5"/>
                    <a:gd name="T6" fmla="*/ 1 w 6"/>
                    <a:gd name="T7" fmla="*/ 3 h 5"/>
                    <a:gd name="T8" fmla="*/ 0 w 6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5">
                      <a:moveTo>
                        <a:pt x="0" y="0"/>
                      </a:moveTo>
                      <a:cubicBezTo>
                        <a:pt x="0" y="1"/>
                        <a:pt x="0" y="2"/>
                        <a:pt x="1" y="3"/>
                      </a:cubicBezTo>
                      <a:cubicBezTo>
                        <a:pt x="2" y="4"/>
                        <a:pt x="4" y="5"/>
                        <a:pt x="6" y="5"/>
                      </a:cubicBezTo>
                      <a:cubicBezTo>
                        <a:pt x="4" y="5"/>
                        <a:pt x="2" y="4"/>
                        <a:pt x="1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97" name="Freeform 2015">
                  <a:extLst>
                    <a:ext uri="{FF2B5EF4-FFF2-40B4-BE49-F238E27FC236}">
                      <a16:creationId xmlns:a16="http://schemas.microsoft.com/office/drawing/2014/main" id="{5D0278CB-102D-8C47-B3D5-7E725EDC28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2" y="189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98" name="Freeform 2016">
                  <a:extLst>
                    <a:ext uri="{FF2B5EF4-FFF2-40B4-BE49-F238E27FC236}">
                      <a16:creationId xmlns:a16="http://schemas.microsoft.com/office/drawing/2014/main" id="{7480B71E-1DA0-0143-A5D0-D6D449765D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2" y="186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99" name="Freeform 2017">
                  <a:extLst>
                    <a:ext uri="{FF2B5EF4-FFF2-40B4-BE49-F238E27FC236}">
                      <a16:creationId xmlns:a16="http://schemas.microsoft.com/office/drawing/2014/main" id="{6C8D8E3F-99F2-3F4B-94BF-B701EC6A83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3" y="1859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00" name="Freeform 2018">
                  <a:extLst>
                    <a:ext uri="{FF2B5EF4-FFF2-40B4-BE49-F238E27FC236}">
                      <a16:creationId xmlns:a16="http://schemas.microsoft.com/office/drawing/2014/main" id="{91820FA3-DEAD-6A4B-B3A6-B57D2B9016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3" y="204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01" name="Freeform 2019">
                  <a:extLst>
                    <a:ext uri="{FF2B5EF4-FFF2-40B4-BE49-F238E27FC236}">
                      <a16:creationId xmlns:a16="http://schemas.microsoft.com/office/drawing/2014/main" id="{7774BAA7-CB08-4F4D-A87B-BA4A063879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3" y="204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02" name="Freeform 2020">
                  <a:extLst>
                    <a:ext uri="{FF2B5EF4-FFF2-40B4-BE49-F238E27FC236}">
                      <a16:creationId xmlns:a16="http://schemas.microsoft.com/office/drawing/2014/main" id="{BB9612A0-D762-9E4C-8D32-71D9A75EF5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" y="1982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3 h 3"/>
                    <a:gd name="T4" fmla="*/ 0 w 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0" y="1"/>
                        <a:pt x="1" y="2"/>
                        <a:pt x="2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03" name="Freeform 2021">
                  <a:extLst>
                    <a:ext uri="{FF2B5EF4-FFF2-40B4-BE49-F238E27FC236}">
                      <a16:creationId xmlns:a16="http://schemas.microsoft.com/office/drawing/2014/main" id="{60225B83-C436-8946-9A06-20CC7CAEB8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6" y="1977"/>
                  <a:ext cx="0" cy="4"/>
                </a:xfrm>
                <a:custGeom>
                  <a:avLst/>
                  <a:gdLst>
                    <a:gd name="T0" fmla="*/ 0 w 1"/>
                    <a:gd name="T1" fmla="*/ 0 h 4"/>
                    <a:gd name="T2" fmla="*/ 1 w 1"/>
                    <a:gd name="T3" fmla="*/ 4 h 4"/>
                    <a:gd name="T4" fmla="*/ 0 w 1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cubicBezTo>
                        <a:pt x="0" y="1"/>
                        <a:pt x="1" y="3"/>
                        <a:pt x="1" y="4"/>
                      </a:cubicBezTo>
                      <a:cubicBezTo>
                        <a:pt x="1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04" name="Freeform 2022">
                  <a:extLst>
                    <a:ext uri="{FF2B5EF4-FFF2-40B4-BE49-F238E27FC236}">
                      <a16:creationId xmlns:a16="http://schemas.microsoft.com/office/drawing/2014/main" id="{EB6ECD59-E309-FC4E-8F3A-A24F4FB8B7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8" y="1997"/>
                  <a:ext cx="1" cy="1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05" name="Freeform 2023">
                  <a:extLst>
                    <a:ext uri="{FF2B5EF4-FFF2-40B4-BE49-F238E27FC236}">
                      <a16:creationId xmlns:a16="http://schemas.microsoft.com/office/drawing/2014/main" id="{3EA3FD05-D49F-E64F-9BF3-E64B58A76B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3" y="204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06" name="Freeform 2024">
                  <a:extLst>
                    <a:ext uri="{FF2B5EF4-FFF2-40B4-BE49-F238E27FC236}">
                      <a16:creationId xmlns:a16="http://schemas.microsoft.com/office/drawing/2014/main" id="{D1D49EA0-DCF0-0B4B-86EA-8999A3D6AA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4" y="204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07" name="Freeform 2025">
                  <a:extLst>
                    <a:ext uri="{FF2B5EF4-FFF2-40B4-BE49-F238E27FC236}">
                      <a16:creationId xmlns:a16="http://schemas.microsoft.com/office/drawing/2014/main" id="{CEEADF01-5B85-4B42-83D1-143297E857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1725"/>
                  <a:ext cx="143" cy="120"/>
                </a:xfrm>
                <a:custGeom>
                  <a:avLst/>
                  <a:gdLst>
                    <a:gd name="T0" fmla="*/ 71 w 149"/>
                    <a:gd name="T1" fmla="*/ 118 h 126"/>
                    <a:gd name="T2" fmla="*/ 77 w 149"/>
                    <a:gd name="T3" fmla="*/ 125 h 126"/>
                    <a:gd name="T4" fmla="*/ 85 w 149"/>
                    <a:gd name="T5" fmla="*/ 124 h 126"/>
                    <a:gd name="T6" fmla="*/ 94 w 149"/>
                    <a:gd name="T7" fmla="*/ 121 h 126"/>
                    <a:gd name="T8" fmla="*/ 108 w 149"/>
                    <a:gd name="T9" fmla="*/ 111 h 126"/>
                    <a:gd name="T10" fmla="*/ 109 w 149"/>
                    <a:gd name="T11" fmla="*/ 111 h 126"/>
                    <a:gd name="T12" fmla="*/ 103 w 149"/>
                    <a:gd name="T13" fmla="*/ 110 h 126"/>
                    <a:gd name="T14" fmla="*/ 103 w 149"/>
                    <a:gd name="T15" fmla="*/ 109 h 126"/>
                    <a:gd name="T16" fmla="*/ 99 w 149"/>
                    <a:gd name="T17" fmla="*/ 100 h 126"/>
                    <a:gd name="T18" fmla="*/ 100 w 149"/>
                    <a:gd name="T19" fmla="*/ 87 h 126"/>
                    <a:gd name="T20" fmla="*/ 116 w 149"/>
                    <a:gd name="T21" fmla="*/ 92 h 126"/>
                    <a:gd name="T22" fmla="*/ 117 w 149"/>
                    <a:gd name="T23" fmla="*/ 94 h 126"/>
                    <a:gd name="T24" fmla="*/ 135 w 149"/>
                    <a:gd name="T25" fmla="*/ 84 h 126"/>
                    <a:gd name="T26" fmla="*/ 141 w 149"/>
                    <a:gd name="T27" fmla="*/ 79 h 126"/>
                    <a:gd name="T28" fmla="*/ 138 w 149"/>
                    <a:gd name="T29" fmla="*/ 77 h 126"/>
                    <a:gd name="T30" fmla="*/ 137 w 149"/>
                    <a:gd name="T31" fmla="*/ 75 h 126"/>
                    <a:gd name="T32" fmla="*/ 136 w 149"/>
                    <a:gd name="T33" fmla="*/ 74 h 126"/>
                    <a:gd name="T34" fmla="*/ 135 w 149"/>
                    <a:gd name="T35" fmla="*/ 73 h 126"/>
                    <a:gd name="T36" fmla="*/ 134 w 149"/>
                    <a:gd name="T37" fmla="*/ 67 h 126"/>
                    <a:gd name="T38" fmla="*/ 142 w 149"/>
                    <a:gd name="T39" fmla="*/ 58 h 126"/>
                    <a:gd name="T40" fmla="*/ 141 w 149"/>
                    <a:gd name="T41" fmla="*/ 52 h 126"/>
                    <a:gd name="T42" fmla="*/ 148 w 149"/>
                    <a:gd name="T43" fmla="*/ 43 h 126"/>
                    <a:gd name="T44" fmla="*/ 149 w 149"/>
                    <a:gd name="T45" fmla="*/ 42 h 126"/>
                    <a:gd name="T46" fmla="*/ 133 w 149"/>
                    <a:gd name="T47" fmla="*/ 39 h 126"/>
                    <a:gd name="T48" fmla="*/ 125 w 149"/>
                    <a:gd name="T49" fmla="*/ 26 h 126"/>
                    <a:gd name="T50" fmla="*/ 120 w 149"/>
                    <a:gd name="T51" fmla="*/ 16 h 126"/>
                    <a:gd name="T52" fmla="*/ 90 w 149"/>
                    <a:gd name="T53" fmla="*/ 24 h 126"/>
                    <a:gd name="T54" fmla="*/ 63 w 149"/>
                    <a:gd name="T55" fmla="*/ 19 h 126"/>
                    <a:gd name="T56" fmla="*/ 53 w 149"/>
                    <a:gd name="T57" fmla="*/ 8 h 126"/>
                    <a:gd name="T58" fmla="*/ 38 w 149"/>
                    <a:gd name="T59" fmla="*/ 0 h 126"/>
                    <a:gd name="T60" fmla="*/ 36 w 149"/>
                    <a:gd name="T61" fmla="*/ 7 h 126"/>
                    <a:gd name="T62" fmla="*/ 23 w 149"/>
                    <a:gd name="T63" fmla="*/ 21 h 126"/>
                    <a:gd name="T64" fmla="*/ 10 w 149"/>
                    <a:gd name="T65" fmla="*/ 28 h 126"/>
                    <a:gd name="T66" fmla="*/ 13 w 149"/>
                    <a:gd name="T67" fmla="*/ 8 h 126"/>
                    <a:gd name="T68" fmla="*/ 9 w 149"/>
                    <a:gd name="T69" fmla="*/ 12 h 126"/>
                    <a:gd name="T70" fmla="*/ 1 w 149"/>
                    <a:gd name="T71" fmla="*/ 29 h 126"/>
                    <a:gd name="T72" fmla="*/ 7 w 149"/>
                    <a:gd name="T73" fmla="*/ 36 h 126"/>
                    <a:gd name="T74" fmla="*/ 12 w 149"/>
                    <a:gd name="T75" fmla="*/ 54 h 126"/>
                    <a:gd name="T76" fmla="*/ 29 w 149"/>
                    <a:gd name="T77" fmla="*/ 54 h 126"/>
                    <a:gd name="T78" fmla="*/ 51 w 149"/>
                    <a:gd name="T79" fmla="*/ 64 h 126"/>
                    <a:gd name="T80" fmla="*/ 66 w 149"/>
                    <a:gd name="T81" fmla="*/ 70 h 126"/>
                    <a:gd name="T82" fmla="*/ 67 w 149"/>
                    <a:gd name="T83" fmla="*/ 100 h 126"/>
                    <a:gd name="T84" fmla="*/ 69 w 149"/>
                    <a:gd name="T85" fmla="*/ 113 h 126"/>
                    <a:gd name="T86" fmla="*/ 69 w 149"/>
                    <a:gd name="T87" fmla="*/ 114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49" h="126">
                      <a:moveTo>
                        <a:pt x="69" y="114"/>
                      </a:moveTo>
                      <a:cubicBezTo>
                        <a:pt x="70" y="115"/>
                        <a:pt x="70" y="116"/>
                        <a:pt x="71" y="117"/>
                      </a:cubicBezTo>
                      <a:cubicBezTo>
                        <a:pt x="71" y="117"/>
                        <a:pt x="71" y="117"/>
                        <a:pt x="71" y="118"/>
                      </a:cubicBezTo>
                      <a:cubicBezTo>
                        <a:pt x="72" y="118"/>
                        <a:pt x="72" y="119"/>
                        <a:pt x="73" y="120"/>
                      </a:cubicBezTo>
                      <a:cubicBezTo>
                        <a:pt x="74" y="122"/>
                        <a:pt x="75" y="123"/>
                        <a:pt x="76" y="124"/>
                      </a:cubicBezTo>
                      <a:cubicBezTo>
                        <a:pt x="77" y="125"/>
                        <a:pt x="77" y="125"/>
                        <a:pt x="77" y="125"/>
                      </a:cubicBezTo>
                      <a:cubicBezTo>
                        <a:pt x="78" y="126"/>
                        <a:pt x="79" y="126"/>
                        <a:pt x="79" y="126"/>
                      </a:cubicBezTo>
                      <a:cubicBezTo>
                        <a:pt x="80" y="126"/>
                        <a:pt x="80" y="126"/>
                        <a:pt x="80" y="126"/>
                      </a:cubicBezTo>
                      <a:cubicBezTo>
                        <a:pt x="82" y="125"/>
                        <a:pt x="83" y="124"/>
                        <a:pt x="85" y="124"/>
                      </a:cubicBezTo>
                      <a:cubicBezTo>
                        <a:pt x="86" y="124"/>
                        <a:pt x="87" y="125"/>
                        <a:pt x="88" y="125"/>
                      </a:cubicBezTo>
                      <a:cubicBezTo>
                        <a:pt x="89" y="125"/>
                        <a:pt x="91" y="123"/>
                        <a:pt x="93" y="122"/>
                      </a:cubicBezTo>
                      <a:cubicBezTo>
                        <a:pt x="94" y="121"/>
                        <a:pt x="94" y="121"/>
                        <a:pt x="94" y="121"/>
                      </a:cubicBezTo>
                      <a:cubicBezTo>
                        <a:pt x="96" y="120"/>
                        <a:pt x="97" y="120"/>
                        <a:pt x="99" y="119"/>
                      </a:cubicBezTo>
                      <a:cubicBezTo>
                        <a:pt x="100" y="119"/>
                        <a:pt x="100" y="119"/>
                        <a:pt x="100" y="119"/>
                      </a:cubicBezTo>
                      <a:cubicBezTo>
                        <a:pt x="102" y="114"/>
                        <a:pt x="104" y="112"/>
                        <a:pt x="108" y="111"/>
                      </a:cubicBezTo>
                      <a:cubicBezTo>
                        <a:pt x="109" y="111"/>
                        <a:pt x="109" y="111"/>
                        <a:pt x="110" y="110"/>
                      </a:cubicBezTo>
                      <a:cubicBezTo>
                        <a:pt x="110" y="110"/>
                        <a:pt x="110" y="110"/>
                        <a:pt x="110" y="110"/>
                      </a:cubicBezTo>
                      <a:cubicBezTo>
                        <a:pt x="109" y="110"/>
                        <a:pt x="109" y="111"/>
                        <a:pt x="109" y="111"/>
                      </a:cubicBezTo>
                      <a:cubicBezTo>
                        <a:pt x="108" y="111"/>
                        <a:pt x="107" y="111"/>
                        <a:pt x="106" y="111"/>
                      </a:cubicBezTo>
                      <a:cubicBezTo>
                        <a:pt x="105" y="111"/>
                        <a:pt x="104" y="111"/>
                        <a:pt x="103" y="110"/>
                      </a:cubicBezTo>
                      <a:cubicBezTo>
                        <a:pt x="103" y="110"/>
                        <a:pt x="103" y="110"/>
                        <a:pt x="103" y="110"/>
                      </a:cubicBezTo>
                      <a:cubicBezTo>
                        <a:pt x="103" y="110"/>
                        <a:pt x="103" y="110"/>
                        <a:pt x="103" y="110"/>
                      </a:cubicBezTo>
                      <a:cubicBezTo>
                        <a:pt x="103" y="110"/>
                        <a:pt x="103" y="109"/>
                        <a:pt x="103" y="109"/>
                      </a:cubicBezTo>
                      <a:cubicBezTo>
                        <a:pt x="103" y="109"/>
                        <a:pt x="103" y="109"/>
                        <a:pt x="103" y="109"/>
                      </a:cubicBezTo>
                      <a:cubicBezTo>
                        <a:pt x="103" y="108"/>
                        <a:pt x="102" y="108"/>
                        <a:pt x="102" y="107"/>
                      </a:cubicBezTo>
                      <a:cubicBezTo>
                        <a:pt x="102" y="106"/>
                        <a:pt x="102" y="105"/>
                        <a:pt x="101" y="105"/>
                      </a:cubicBezTo>
                      <a:cubicBezTo>
                        <a:pt x="101" y="104"/>
                        <a:pt x="99" y="102"/>
                        <a:pt x="99" y="100"/>
                      </a:cubicBezTo>
                      <a:cubicBezTo>
                        <a:pt x="99" y="96"/>
                        <a:pt x="99" y="95"/>
                        <a:pt x="96" y="93"/>
                      </a:cubicBezTo>
                      <a:cubicBezTo>
                        <a:pt x="94" y="92"/>
                        <a:pt x="94" y="90"/>
                        <a:pt x="94" y="90"/>
                      </a:cubicBezTo>
                      <a:cubicBezTo>
                        <a:pt x="95" y="87"/>
                        <a:pt x="98" y="87"/>
                        <a:pt x="100" y="87"/>
                      </a:cubicBezTo>
                      <a:cubicBezTo>
                        <a:pt x="102" y="87"/>
                        <a:pt x="104" y="87"/>
                        <a:pt x="106" y="89"/>
                      </a:cubicBezTo>
                      <a:cubicBezTo>
                        <a:pt x="106" y="89"/>
                        <a:pt x="108" y="89"/>
                        <a:pt x="109" y="89"/>
                      </a:cubicBezTo>
                      <a:cubicBezTo>
                        <a:pt x="112" y="90"/>
                        <a:pt x="115" y="90"/>
                        <a:pt x="116" y="92"/>
                      </a:cubicBezTo>
                      <a:cubicBezTo>
                        <a:pt x="116" y="92"/>
                        <a:pt x="116" y="93"/>
                        <a:pt x="116" y="93"/>
                      </a:cubicBezTo>
                      <a:cubicBezTo>
                        <a:pt x="116" y="93"/>
                        <a:pt x="116" y="94"/>
                        <a:pt x="117" y="94"/>
                      </a:cubicBezTo>
                      <a:cubicBezTo>
                        <a:pt x="117" y="94"/>
                        <a:pt x="117" y="94"/>
                        <a:pt x="117" y="94"/>
                      </a:cubicBezTo>
                      <a:cubicBezTo>
                        <a:pt x="117" y="90"/>
                        <a:pt x="120" y="87"/>
                        <a:pt x="125" y="87"/>
                      </a:cubicBezTo>
                      <a:cubicBezTo>
                        <a:pt x="125" y="87"/>
                        <a:pt x="126" y="87"/>
                        <a:pt x="127" y="87"/>
                      </a:cubicBezTo>
                      <a:cubicBezTo>
                        <a:pt x="129" y="88"/>
                        <a:pt x="133" y="86"/>
                        <a:pt x="135" y="84"/>
                      </a:cubicBezTo>
                      <a:cubicBezTo>
                        <a:pt x="137" y="83"/>
                        <a:pt x="139" y="82"/>
                        <a:pt x="140" y="82"/>
                      </a:cubicBezTo>
                      <a:cubicBezTo>
                        <a:pt x="140" y="82"/>
                        <a:pt x="141" y="81"/>
                        <a:pt x="141" y="80"/>
                      </a:cubicBezTo>
                      <a:cubicBezTo>
                        <a:pt x="141" y="80"/>
                        <a:pt x="141" y="80"/>
                        <a:pt x="141" y="79"/>
                      </a:cubicBezTo>
                      <a:cubicBezTo>
                        <a:pt x="140" y="79"/>
                        <a:pt x="140" y="79"/>
                        <a:pt x="140" y="78"/>
                      </a:cubicBezTo>
                      <a:cubicBezTo>
                        <a:pt x="140" y="78"/>
                        <a:pt x="139" y="78"/>
                        <a:pt x="139" y="78"/>
                      </a:cubicBezTo>
                      <a:cubicBezTo>
                        <a:pt x="139" y="77"/>
                        <a:pt x="139" y="77"/>
                        <a:pt x="138" y="77"/>
                      </a:cubicBezTo>
                      <a:cubicBezTo>
                        <a:pt x="138" y="76"/>
                        <a:pt x="138" y="76"/>
                        <a:pt x="138" y="76"/>
                      </a:cubicBezTo>
                      <a:cubicBezTo>
                        <a:pt x="138" y="76"/>
                        <a:pt x="138" y="76"/>
                        <a:pt x="137" y="75"/>
                      </a:cubicBezTo>
                      <a:cubicBezTo>
                        <a:pt x="137" y="75"/>
                        <a:pt x="137" y="75"/>
                        <a:pt x="137" y="75"/>
                      </a:cubicBezTo>
                      <a:cubicBezTo>
                        <a:pt x="137" y="75"/>
                        <a:pt x="137" y="74"/>
                        <a:pt x="137" y="74"/>
                      </a:cubicBezTo>
                      <a:cubicBezTo>
                        <a:pt x="136" y="74"/>
                        <a:pt x="136" y="74"/>
                        <a:pt x="136" y="74"/>
                      </a:cubicBezTo>
                      <a:cubicBezTo>
                        <a:pt x="136" y="74"/>
                        <a:pt x="136" y="74"/>
                        <a:pt x="136" y="74"/>
                      </a:cubicBezTo>
                      <a:cubicBezTo>
                        <a:pt x="136" y="73"/>
                        <a:pt x="136" y="73"/>
                        <a:pt x="136" y="73"/>
                      </a:cubicBezTo>
                      <a:cubicBezTo>
                        <a:pt x="135" y="73"/>
                        <a:pt x="135" y="73"/>
                        <a:pt x="135" y="73"/>
                      </a:cubicBezTo>
                      <a:cubicBezTo>
                        <a:pt x="135" y="73"/>
                        <a:pt x="135" y="73"/>
                        <a:pt x="135" y="73"/>
                      </a:cubicBezTo>
                      <a:cubicBezTo>
                        <a:pt x="135" y="73"/>
                        <a:pt x="135" y="73"/>
                        <a:pt x="135" y="73"/>
                      </a:cubicBezTo>
                      <a:cubicBezTo>
                        <a:pt x="135" y="72"/>
                        <a:pt x="135" y="72"/>
                        <a:pt x="135" y="72"/>
                      </a:cubicBezTo>
                      <a:cubicBezTo>
                        <a:pt x="132" y="70"/>
                        <a:pt x="134" y="68"/>
                        <a:pt x="134" y="67"/>
                      </a:cubicBezTo>
                      <a:cubicBezTo>
                        <a:pt x="135" y="66"/>
                        <a:pt x="135" y="65"/>
                        <a:pt x="135" y="65"/>
                      </a:cubicBezTo>
                      <a:cubicBezTo>
                        <a:pt x="135" y="63"/>
                        <a:pt x="135" y="62"/>
                        <a:pt x="136" y="60"/>
                      </a:cubicBezTo>
                      <a:cubicBezTo>
                        <a:pt x="137" y="59"/>
                        <a:pt x="139" y="58"/>
                        <a:pt x="142" y="58"/>
                      </a:cubicBezTo>
                      <a:cubicBezTo>
                        <a:pt x="144" y="57"/>
                        <a:pt x="144" y="57"/>
                        <a:pt x="144" y="57"/>
                      </a:cubicBezTo>
                      <a:cubicBezTo>
                        <a:pt x="144" y="56"/>
                        <a:pt x="144" y="56"/>
                        <a:pt x="143" y="55"/>
                      </a:cubicBezTo>
                      <a:cubicBezTo>
                        <a:pt x="142" y="54"/>
                        <a:pt x="141" y="53"/>
                        <a:pt x="141" y="52"/>
                      </a:cubicBezTo>
                      <a:cubicBezTo>
                        <a:pt x="141" y="49"/>
                        <a:pt x="145" y="45"/>
                        <a:pt x="147" y="44"/>
                      </a:cubicBezTo>
                      <a:cubicBezTo>
                        <a:pt x="147" y="44"/>
                        <a:pt x="147" y="44"/>
                        <a:pt x="148" y="44"/>
                      </a:cubicBezTo>
                      <a:cubicBezTo>
                        <a:pt x="148" y="44"/>
                        <a:pt x="148" y="44"/>
                        <a:pt x="148" y="43"/>
                      </a:cubicBezTo>
                      <a:cubicBezTo>
                        <a:pt x="148" y="43"/>
                        <a:pt x="148" y="43"/>
                        <a:pt x="148" y="43"/>
                      </a:cubicBezTo>
                      <a:cubicBezTo>
                        <a:pt x="148" y="43"/>
                        <a:pt x="148" y="43"/>
                        <a:pt x="148" y="43"/>
                      </a:cubicBezTo>
                      <a:cubicBezTo>
                        <a:pt x="149" y="42"/>
                        <a:pt x="149" y="42"/>
                        <a:pt x="149" y="42"/>
                      </a:cubicBezTo>
                      <a:cubicBezTo>
                        <a:pt x="144" y="40"/>
                        <a:pt x="139" y="41"/>
                        <a:pt x="136" y="41"/>
                      </a:cubicBezTo>
                      <a:cubicBezTo>
                        <a:pt x="136" y="41"/>
                        <a:pt x="136" y="41"/>
                        <a:pt x="136" y="41"/>
                      </a:cubicBezTo>
                      <a:cubicBezTo>
                        <a:pt x="134" y="41"/>
                        <a:pt x="133" y="40"/>
                        <a:pt x="133" y="39"/>
                      </a:cubicBezTo>
                      <a:cubicBezTo>
                        <a:pt x="132" y="38"/>
                        <a:pt x="133" y="36"/>
                        <a:pt x="134" y="34"/>
                      </a:cubicBezTo>
                      <a:cubicBezTo>
                        <a:pt x="135" y="33"/>
                        <a:pt x="137" y="31"/>
                        <a:pt x="137" y="29"/>
                      </a:cubicBezTo>
                      <a:cubicBezTo>
                        <a:pt x="137" y="28"/>
                        <a:pt x="133" y="27"/>
                        <a:pt x="125" y="26"/>
                      </a:cubicBezTo>
                      <a:cubicBezTo>
                        <a:pt x="124" y="26"/>
                        <a:pt x="123" y="25"/>
                        <a:pt x="122" y="25"/>
                      </a:cubicBezTo>
                      <a:cubicBezTo>
                        <a:pt x="118" y="24"/>
                        <a:pt x="117" y="22"/>
                        <a:pt x="117" y="20"/>
                      </a:cubicBezTo>
                      <a:cubicBezTo>
                        <a:pt x="117" y="19"/>
                        <a:pt x="118" y="17"/>
                        <a:pt x="120" y="16"/>
                      </a:cubicBezTo>
                      <a:cubicBezTo>
                        <a:pt x="118" y="16"/>
                        <a:pt x="116" y="16"/>
                        <a:pt x="114" y="16"/>
                      </a:cubicBezTo>
                      <a:cubicBezTo>
                        <a:pt x="108" y="17"/>
                        <a:pt x="99" y="21"/>
                        <a:pt x="93" y="24"/>
                      </a:cubicBezTo>
                      <a:cubicBezTo>
                        <a:pt x="92" y="24"/>
                        <a:pt x="91" y="24"/>
                        <a:pt x="90" y="24"/>
                      </a:cubicBezTo>
                      <a:cubicBezTo>
                        <a:pt x="87" y="24"/>
                        <a:pt x="84" y="23"/>
                        <a:pt x="81" y="21"/>
                      </a:cubicBezTo>
                      <a:cubicBezTo>
                        <a:pt x="78" y="19"/>
                        <a:pt x="74" y="17"/>
                        <a:pt x="72" y="18"/>
                      </a:cubicBezTo>
                      <a:cubicBezTo>
                        <a:pt x="69" y="19"/>
                        <a:pt x="66" y="19"/>
                        <a:pt x="63" y="19"/>
                      </a:cubicBezTo>
                      <a:cubicBezTo>
                        <a:pt x="60" y="19"/>
                        <a:pt x="57" y="19"/>
                        <a:pt x="56" y="17"/>
                      </a:cubicBezTo>
                      <a:cubicBezTo>
                        <a:pt x="55" y="16"/>
                        <a:pt x="54" y="15"/>
                        <a:pt x="54" y="13"/>
                      </a:cubicBezTo>
                      <a:cubicBezTo>
                        <a:pt x="55" y="11"/>
                        <a:pt x="54" y="9"/>
                        <a:pt x="53" y="8"/>
                      </a:cubicBezTo>
                      <a:cubicBezTo>
                        <a:pt x="52" y="7"/>
                        <a:pt x="50" y="6"/>
                        <a:pt x="48" y="6"/>
                      </a:cubicBezTo>
                      <a:cubicBezTo>
                        <a:pt x="43" y="7"/>
                        <a:pt x="41" y="4"/>
                        <a:pt x="40" y="2"/>
                      </a:cubicBezTo>
                      <a:cubicBezTo>
                        <a:pt x="39" y="1"/>
                        <a:pt x="39" y="0"/>
                        <a:pt x="38" y="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38" y="0"/>
                        <a:pt x="38" y="1"/>
                        <a:pt x="38" y="1"/>
                      </a:cubicBezTo>
                      <a:cubicBezTo>
                        <a:pt x="38" y="3"/>
                        <a:pt x="39" y="6"/>
                        <a:pt x="36" y="7"/>
                      </a:cubicBezTo>
                      <a:cubicBezTo>
                        <a:pt x="35" y="8"/>
                        <a:pt x="34" y="8"/>
                        <a:pt x="32" y="9"/>
                      </a:cubicBezTo>
                      <a:cubicBezTo>
                        <a:pt x="29" y="10"/>
                        <a:pt x="22" y="12"/>
                        <a:pt x="22" y="14"/>
                      </a:cubicBezTo>
                      <a:cubicBezTo>
                        <a:pt x="21" y="16"/>
                        <a:pt x="22" y="18"/>
                        <a:pt x="23" y="21"/>
                      </a:cubicBezTo>
                      <a:cubicBezTo>
                        <a:pt x="25" y="24"/>
                        <a:pt x="27" y="28"/>
                        <a:pt x="25" y="32"/>
                      </a:cubicBezTo>
                      <a:cubicBezTo>
                        <a:pt x="24" y="34"/>
                        <a:pt x="22" y="35"/>
                        <a:pt x="20" y="35"/>
                      </a:cubicBezTo>
                      <a:cubicBezTo>
                        <a:pt x="16" y="35"/>
                        <a:pt x="11" y="31"/>
                        <a:pt x="10" y="28"/>
                      </a:cubicBezTo>
                      <a:cubicBezTo>
                        <a:pt x="8" y="24"/>
                        <a:pt x="10" y="20"/>
                        <a:pt x="13" y="16"/>
                      </a:cubicBezTo>
                      <a:cubicBezTo>
                        <a:pt x="13" y="15"/>
                        <a:pt x="15" y="13"/>
                        <a:pt x="15" y="13"/>
                      </a:cubicBezTo>
                      <a:cubicBezTo>
                        <a:pt x="14" y="12"/>
                        <a:pt x="13" y="10"/>
                        <a:pt x="13" y="8"/>
                      </a:cubicBezTo>
                      <a:cubicBezTo>
                        <a:pt x="12" y="8"/>
                        <a:pt x="12" y="9"/>
                        <a:pt x="11" y="9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0" y="11"/>
                        <a:pt x="9" y="12"/>
                        <a:pt x="9" y="12"/>
                      </a:cubicBezTo>
                      <a:cubicBezTo>
                        <a:pt x="6" y="15"/>
                        <a:pt x="4" y="17"/>
                        <a:pt x="4" y="19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3" y="24"/>
                        <a:pt x="3" y="26"/>
                        <a:pt x="1" y="29"/>
                      </a:cubicBezTo>
                      <a:cubicBezTo>
                        <a:pt x="1" y="29"/>
                        <a:pt x="0" y="30"/>
                        <a:pt x="0" y="30"/>
                      </a:cubicBezTo>
                      <a:cubicBezTo>
                        <a:pt x="5" y="31"/>
                        <a:pt x="5" y="34"/>
                        <a:pt x="5" y="35"/>
                      </a:cubicBezTo>
                      <a:cubicBezTo>
                        <a:pt x="6" y="35"/>
                        <a:pt x="6" y="36"/>
                        <a:pt x="7" y="36"/>
                      </a:cubicBezTo>
                      <a:cubicBezTo>
                        <a:pt x="8" y="37"/>
                        <a:pt x="11" y="39"/>
                        <a:pt x="10" y="43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10" y="46"/>
                        <a:pt x="9" y="52"/>
                        <a:pt x="12" y="54"/>
                      </a:cubicBezTo>
                      <a:cubicBezTo>
                        <a:pt x="12" y="55"/>
                        <a:pt x="14" y="55"/>
                        <a:pt x="15" y="55"/>
                      </a:cubicBezTo>
                      <a:cubicBezTo>
                        <a:pt x="19" y="55"/>
                        <a:pt x="21" y="55"/>
                        <a:pt x="23" y="55"/>
                      </a:cubicBezTo>
                      <a:cubicBezTo>
                        <a:pt x="25" y="54"/>
                        <a:pt x="27" y="54"/>
                        <a:pt x="29" y="54"/>
                      </a:cubicBezTo>
                      <a:cubicBezTo>
                        <a:pt x="32" y="54"/>
                        <a:pt x="35" y="55"/>
                        <a:pt x="37" y="58"/>
                      </a:cubicBezTo>
                      <a:cubicBezTo>
                        <a:pt x="40" y="62"/>
                        <a:pt x="44" y="64"/>
                        <a:pt x="49" y="64"/>
                      </a:cubicBezTo>
                      <a:cubicBezTo>
                        <a:pt x="49" y="64"/>
                        <a:pt x="50" y="64"/>
                        <a:pt x="51" y="64"/>
                      </a:cubicBezTo>
                      <a:cubicBezTo>
                        <a:pt x="53" y="64"/>
                        <a:pt x="56" y="63"/>
                        <a:pt x="59" y="63"/>
                      </a:cubicBezTo>
                      <a:cubicBezTo>
                        <a:pt x="62" y="63"/>
                        <a:pt x="65" y="64"/>
                        <a:pt x="66" y="66"/>
                      </a:cubicBezTo>
                      <a:cubicBezTo>
                        <a:pt x="67" y="67"/>
                        <a:pt x="67" y="68"/>
                        <a:pt x="66" y="70"/>
                      </a:cubicBezTo>
                      <a:cubicBezTo>
                        <a:pt x="62" y="76"/>
                        <a:pt x="61" y="87"/>
                        <a:pt x="63" y="89"/>
                      </a:cubicBezTo>
                      <a:cubicBezTo>
                        <a:pt x="63" y="89"/>
                        <a:pt x="64" y="90"/>
                        <a:pt x="64" y="90"/>
                      </a:cubicBezTo>
                      <a:cubicBezTo>
                        <a:pt x="67" y="93"/>
                        <a:pt x="70" y="96"/>
                        <a:pt x="67" y="100"/>
                      </a:cubicBezTo>
                      <a:cubicBezTo>
                        <a:pt x="66" y="101"/>
                        <a:pt x="65" y="103"/>
                        <a:pt x="65" y="104"/>
                      </a:cubicBezTo>
                      <a:cubicBezTo>
                        <a:pt x="65" y="104"/>
                        <a:pt x="66" y="105"/>
                        <a:pt x="66" y="106"/>
                      </a:cubicBezTo>
                      <a:cubicBezTo>
                        <a:pt x="68" y="107"/>
                        <a:pt x="70" y="109"/>
                        <a:pt x="69" y="113"/>
                      </a:cubicBezTo>
                      <a:cubicBezTo>
                        <a:pt x="69" y="113"/>
                        <a:pt x="69" y="114"/>
                        <a:pt x="69" y="114"/>
                      </a:cubicBezTo>
                      <a:cubicBezTo>
                        <a:pt x="69" y="114"/>
                        <a:pt x="69" y="114"/>
                        <a:pt x="69" y="114"/>
                      </a:cubicBezTo>
                      <a:cubicBezTo>
                        <a:pt x="69" y="114"/>
                        <a:pt x="69" y="114"/>
                        <a:pt x="69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08" name="Freeform 2026">
                  <a:extLst>
                    <a:ext uri="{FF2B5EF4-FFF2-40B4-BE49-F238E27FC236}">
                      <a16:creationId xmlns:a16="http://schemas.microsoft.com/office/drawing/2014/main" id="{DD63996A-A09C-2F49-96B2-B2468CBF3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1" y="1810"/>
                  <a:ext cx="6" cy="3"/>
                </a:xfrm>
                <a:custGeom>
                  <a:avLst/>
                  <a:gdLst>
                    <a:gd name="T0" fmla="*/ 0 w 7"/>
                    <a:gd name="T1" fmla="*/ 0 h 3"/>
                    <a:gd name="T2" fmla="*/ 7 w 7"/>
                    <a:gd name="T3" fmla="*/ 3 h 3"/>
                    <a:gd name="T4" fmla="*/ 0 w 7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3">
                      <a:moveTo>
                        <a:pt x="0" y="0"/>
                      </a:moveTo>
                      <a:cubicBezTo>
                        <a:pt x="3" y="1"/>
                        <a:pt x="6" y="1"/>
                        <a:pt x="7" y="3"/>
                      </a:cubicBezTo>
                      <a:cubicBezTo>
                        <a:pt x="6" y="1"/>
                        <a:pt x="3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09" name="Freeform 2027">
                  <a:extLst>
                    <a:ext uri="{FF2B5EF4-FFF2-40B4-BE49-F238E27FC236}">
                      <a16:creationId xmlns:a16="http://schemas.microsoft.com/office/drawing/2014/main" id="{F06D41CE-8D7E-6A4E-A6CD-29AEE9F761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0" y="1801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1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10" name="Freeform 2028">
                  <a:extLst>
                    <a:ext uri="{FF2B5EF4-FFF2-40B4-BE49-F238E27FC236}">
                      <a16:creationId xmlns:a16="http://schemas.microsoft.com/office/drawing/2014/main" id="{1A4A053A-096E-E944-88DE-8C8D30489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6" y="1811"/>
                  <a:ext cx="2" cy="3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0" y="2"/>
                        <a:pt x="0" y="0"/>
                        <a:pt x="0" y="0"/>
                      </a:cubicBezTo>
                      <a:cubicBezTo>
                        <a:pt x="0" y="0"/>
                        <a:pt x="0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11" name="Freeform 2029">
                  <a:extLst>
                    <a:ext uri="{FF2B5EF4-FFF2-40B4-BE49-F238E27FC236}">
                      <a16:creationId xmlns:a16="http://schemas.microsoft.com/office/drawing/2014/main" id="{823245D0-C2FD-7544-8E9C-D8B7869415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4" y="1838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12" name="Freeform 2030">
                  <a:extLst>
                    <a:ext uri="{FF2B5EF4-FFF2-40B4-BE49-F238E27FC236}">
                      <a16:creationId xmlns:a16="http://schemas.microsoft.com/office/drawing/2014/main" id="{10749D7F-1FE8-B14F-8FCC-89835DF115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2" y="184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13" name="Freeform 2031">
                  <a:extLst>
                    <a:ext uri="{FF2B5EF4-FFF2-40B4-BE49-F238E27FC236}">
                      <a16:creationId xmlns:a16="http://schemas.microsoft.com/office/drawing/2014/main" id="{8041DE52-9A7A-A74F-9F7C-78E0E67432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5" y="182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14" name="Freeform 2032">
                  <a:extLst>
                    <a:ext uri="{FF2B5EF4-FFF2-40B4-BE49-F238E27FC236}">
                      <a16:creationId xmlns:a16="http://schemas.microsoft.com/office/drawing/2014/main" id="{61D56A1A-E149-1A47-A5F1-C13573A2DA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4" y="1827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15" name="Freeform 2033">
                  <a:extLst>
                    <a:ext uri="{FF2B5EF4-FFF2-40B4-BE49-F238E27FC236}">
                      <a16:creationId xmlns:a16="http://schemas.microsoft.com/office/drawing/2014/main" id="{CC4BEB4F-E17F-BD43-948E-571CDB3A4D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2" y="1834"/>
                  <a:ext cx="2" cy="3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16" name="Freeform 2034">
                  <a:extLst>
                    <a:ext uri="{FF2B5EF4-FFF2-40B4-BE49-F238E27FC236}">
                      <a16:creationId xmlns:a16="http://schemas.microsoft.com/office/drawing/2014/main" id="{D9538225-D0A4-1F4A-8EE2-A761133825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5" y="1830"/>
                  <a:ext cx="6" cy="2"/>
                </a:xfrm>
                <a:custGeom>
                  <a:avLst/>
                  <a:gdLst>
                    <a:gd name="T0" fmla="*/ 3 w 6"/>
                    <a:gd name="T1" fmla="*/ 1 h 2"/>
                    <a:gd name="T2" fmla="*/ 6 w 6"/>
                    <a:gd name="T3" fmla="*/ 1 h 2"/>
                    <a:gd name="T4" fmla="*/ 0 w 6"/>
                    <a:gd name="T5" fmla="*/ 0 h 2"/>
                    <a:gd name="T6" fmla="*/ 3 w 6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">
                      <a:moveTo>
                        <a:pt x="3" y="1"/>
                      </a:moveTo>
                      <a:cubicBezTo>
                        <a:pt x="4" y="1"/>
                        <a:pt x="5" y="1"/>
                        <a:pt x="6" y="1"/>
                      </a:cubicBezTo>
                      <a:cubicBezTo>
                        <a:pt x="4" y="1"/>
                        <a:pt x="1" y="2"/>
                        <a:pt x="0" y="0"/>
                      </a:cubicBezTo>
                      <a:cubicBezTo>
                        <a:pt x="1" y="1"/>
                        <a:pt x="2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17" name="Freeform 2035">
                  <a:extLst>
                    <a:ext uri="{FF2B5EF4-FFF2-40B4-BE49-F238E27FC236}">
                      <a16:creationId xmlns:a16="http://schemas.microsoft.com/office/drawing/2014/main" id="{44B77DD0-8549-7142-865A-84CF44D06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2" y="1780"/>
                  <a:ext cx="11" cy="6"/>
                </a:xfrm>
                <a:custGeom>
                  <a:avLst/>
                  <a:gdLst>
                    <a:gd name="T0" fmla="*/ 0 w 12"/>
                    <a:gd name="T1" fmla="*/ 0 h 6"/>
                    <a:gd name="T2" fmla="*/ 12 w 12"/>
                    <a:gd name="T3" fmla="*/ 6 h 6"/>
                    <a:gd name="T4" fmla="*/ 0 w 12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6">
                      <a:moveTo>
                        <a:pt x="0" y="0"/>
                      </a:moveTo>
                      <a:cubicBezTo>
                        <a:pt x="3" y="4"/>
                        <a:pt x="7" y="6"/>
                        <a:pt x="12" y="6"/>
                      </a:cubicBezTo>
                      <a:cubicBezTo>
                        <a:pt x="7" y="6"/>
                        <a:pt x="3" y="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18" name="Freeform 2036">
                  <a:extLst>
                    <a:ext uri="{FF2B5EF4-FFF2-40B4-BE49-F238E27FC236}">
                      <a16:creationId xmlns:a16="http://schemas.microsoft.com/office/drawing/2014/main" id="{A6ACC66E-BF8C-654A-B10A-0FAC8F5FB6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1734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19" name="Freeform 2037">
                  <a:extLst>
                    <a:ext uri="{FF2B5EF4-FFF2-40B4-BE49-F238E27FC236}">
                      <a16:creationId xmlns:a16="http://schemas.microsoft.com/office/drawing/2014/main" id="{E674C936-FDCB-8847-8144-989557B22D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2" y="183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20" name="Freeform 2038">
                  <a:extLst>
                    <a:ext uri="{FF2B5EF4-FFF2-40B4-BE49-F238E27FC236}">
                      <a16:creationId xmlns:a16="http://schemas.microsoft.com/office/drawing/2014/main" id="{597E4EE3-E6DE-C245-839C-75FD454625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4" y="1790"/>
                  <a:ext cx="40" cy="44"/>
                </a:xfrm>
                <a:custGeom>
                  <a:avLst/>
                  <a:gdLst>
                    <a:gd name="T0" fmla="*/ 15 w 42"/>
                    <a:gd name="T1" fmla="*/ 45 h 46"/>
                    <a:gd name="T2" fmla="*/ 16 w 42"/>
                    <a:gd name="T3" fmla="*/ 46 h 46"/>
                    <a:gd name="T4" fmla="*/ 18 w 42"/>
                    <a:gd name="T5" fmla="*/ 46 h 46"/>
                    <a:gd name="T6" fmla="*/ 18 w 42"/>
                    <a:gd name="T7" fmla="*/ 46 h 46"/>
                    <a:gd name="T8" fmla="*/ 18 w 42"/>
                    <a:gd name="T9" fmla="*/ 46 h 46"/>
                    <a:gd name="T10" fmla="*/ 18 w 42"/>
                    <a:gd name="T11" fmla="*/ 46 h 46"/>
                    <a:gd name="T12" fmla="*/ 19 w 42"/>
                    <a:gd name="T13" fmla="*/ 43 h 46"/>
                    <a:gd name="T14" fmla="*/ 19 w 42"/>
                    <a:gd name="T15" fmla="*/ 43 h 46"/>
                    <a:gd name="T16" fmla="*/ 24 w 42"/>
                    <a:gd name="T17" fmla="*/ 38 h 46"/>
                    <a:gd name="T18" fmla="*/ 24 w 42"/>
                    <a:gd name="T19" fmla="*/ 38 h 46"/>
                    <a:gd name="T20" fmla="*/ 29 w 42"/>
                    <a:gd name="T21" fmla="*/ 38 h 46"/>
                    <a:gd name="T22" fmla="*/ 34 w 42"/>
                    <a:gd name="T23" fmla="*/ 37 h 46"/>
                    <a:gd name="T24" fmla="*/ 34 w 42"/>
                    <a:gd name="T25" fmla="*/ 37 h 46"/>
                    <a:gd name="T26" fmla="*/ 35 w 42"/>
                    <a:gd name="T27" fmla="*/ 38 h 46"/>
                    <a:gd name="T28" fmla="*/ 36 w 42"/>
                    <a:gd name="T29" fmla="*/ 38 h 46"/>
                    <a:gd name="T30" fmla="*/ 36 w 42"/>
                    <a:gd name="T31" fmla="*/ 38 h 46"/>
                    <a:gd name="T32" fmla="*/ 37 w 42"/>
                    <a:gd name="T33" fmla="*/ 38 h 46"/>
                    <a:gd name="T34" fmla="*/ 37 w 42"/>
                    <a:gd name="T35" fmla="*/ 39 h 46"/>
                    <a:gd name="T36" fmla="*/ 38 w 42"/>
                    <a:gd name="T37" fmla="*/ 39 h 46"/>
                    <a:gd name="T38" fmla="*/ 38 w 42"/>
                    <a:gd name="T39" fmla="*/ 39 h 46"/>
                    <a:gd name="T40" fmla="*/ 38 w 42"/>
                    <a:gd name="T41" fmla="*/ 38 h 46"/>
                    <a:gd name="T42" fmla="*/ 39 w 42"/>
                    <a:gd name="T43" fmla="*/ 37 h 46"/>
                    <a:gd name="T44" fmla="*/ 39 w 42"/>
                    <a:gd name="T45" fmla="*/ 36 h 46"/>
                    <a:gd name="T46" fmla="*/ 39 w 42"/>
                    <a:gd name="T47" fmla="*/ 36 h 46"/>
                    <a:gd name="T48" fmla="*/ 39 w 42"/>
                    <a:gd name="T49" fmla="*/ 36 h 46"/>
                    <a:gd name="T50" fmla="*/ 38 w 42"/>
                    <a:gd name="T51" fmla="*/ 23 h 46"/>
                    <a:gd name="T52" fmla="*/ 41 w 42"/>
                    <a:gd name="T53" fmla="*/ 7 h 46"/>
                    <a:gd name="T54" fmla="*/ 41 w 42"/>
                    <a:gd name="T55" fmla="*/ 5 h 46"/>
                    <a:gd name="T56" fmla="*/ 42 w 42"/>
                    <a:gd name="T57" fmla="*/ 4 h 46"/>
                    <a:gd name="T58" fmla="*/ 42 w 42"/>
                    <a:gd name="T59" fmla="*/ 4 h 46"/>
                    <a:gd name="T60" fmla="*/ 33 w 42"/>
                    <a:gd name="T61" fmla="*/ 2 h 46"/>
                    <a:gd name="T62" fmla="*/ 28 w 42"/>
                    <a:gd name="T63" fmla="*/ 3 h 46"/>
                    <a:gd name="T64" fmla="*/ 22 w 42"/>
                    <a:gd name="T65" fmla="*/ 4 h 46"/>
                    <a:gd name="T66" fmla="*/ 17 w 42"/>
                    <a:gd name="T67" fmla="*/ 2 h 46"/>
                    <a:gd name="T68" fmla="*/ 15 w 42"/>
                    <a:gd name="T69" fmla="*/ 0 h 46"/>
                    <a:gd name="T70" fmla="*/ 11 w 42"/>
                    <a:gd name="T71" fmla="*/ 2 h 46"/>
                    <a:gd name="T72" fmla="*/ 10 w 42"/>
                    <a:gd name="T73" fmla="*/ 2 h 46"/>
                    <a:gd name="T74" fmla="*/ 10 w 42"/>
                    <a:gd name="T75" fmla="*/ 3 h 46"/>
                    <a:gd name="T76" fmla="*/ 10 w 42"/>
                    <a:gd name="T77" fmla="*/ 3 h 46"/>
                    <a:gd name="T78" fmla="*/ 10 w 42"/>
                    <a:gd name="T79" fmla="*/ 4 h 46"/>
                    <a:gd name="T80" fmla="*/ 10 w 42"/>
                    <a:gd name="T81" fmla="*/ 5 h 46"/>
                    <a:gd name="T82" fmla="*/ 9 w 42"/>
                    <a:gd name="T83" fmla="*/ 6 h 46"/>
                    <a:gd name="T84" fmla="*/ 9 w 42"/>
                    <a:gd name="T85" fmla="*/ 6 h 46"/>
                    <a:gd name="T86" fmla="*/ 9 w 42"/>
                    <a:gd name="T87" fmla="*/ 7 h 46"/>
                    <a:gd name="T88" fmla="*/ 9 w 42"/>
                    <a:gd name="T89" fmla="*/ 11 h 46"/>
                    <a:gd name="T90" fmla="*/ 3 w 42"/>
                    <a:gd name="T91" fmla="*/ 15 h 46"/>
                    <a:gd name="T92" fmla="*/ 1 w 42"/>
                    <a:gd name="T93" fmla="*/ 19 h 46"/>
                    <a:gd name="T94" fmla="*/ 0 w 42"/>
                    <a:gd name="T95" fmla="*/ 23 h 46"/>
                    <a:gd name="T96" fmla="*/ 3 w 42"/>
                    <a:gd name="T97" fmla="*/ 27 h 46"/>
                    <a:gd name="T98" fmla="*/ 9 w 42"/>
                    <a:gd name="T99" fmla="*/ 34 h 46"/>
                    <a:gd name="T100" fmla="*/ 10 w 42"/>
                    <a:gd name="T101" fmla="*/ 36 h 46"/>
                    <a:gd name="T102" fmla="*/ 10 w 42"/>
                    <a:gd name="T103" fmla="*/ 36 h 46"/>
                    <a:gd name="T104" fmla="*/ 11 w 42"/>
                    <a:gd name="T105" fmla="*/ 38 h 46"/>
                    <a:gd name="T106" fmla="*/ 12 w 42"/>
                    <a:gd name="T107" fmla="*/ 39 h 46"/>
                    <a:gd name="T108" fmla="*/ 13 w 42"/>
                    <a:gd name="T109" fmla="*/ 42 h 46"/>
                    <a:gd name="T110" fmla="*/ 14 w 42"/>
                    <a:gd name="T111" fmla="*/ 43 h 46"/>
                    <a:gd name="T112" fmla="*/ 15 w 42"/>
                    <a:gd name="T113" fmla="*/ 45 h 46"/>
                    <a:gd name="T114" fmla="*/ 15 w 42"/>
                    <a:gd name="T115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2" h="46">
                      <a:moveTo>
                        <a:pt x="15" y="45"/>
                      </a:moveTo>
                      <a:cubicBezTo>
                        <a:pt x="16" y="45"/>
                        <a:pt x="16" y="46"/>
                        <a:pt x="16" y="46"/>
                      </a:cubicBezTo>
                      <a:cubicBezTo>
                        <a:pt x="17" y="46"/>
                        <a:pt x="17" y="46"/>
                        <a:pt x="18" y="46"/>
                      </a:cubicBezTo>
                      <a:cubicBezTo>
                        <a:pt x="18" y="46"/>
                        <a:pt x="18" y="46"/>
                        <a:pt x="18" y="46"/>
                      </a:cubicBezTo>
                      <a:cubicBezTo>
                        <a:pt x="18" y="46"/>
                        <a:pt x="18" y="46"/>
                        <a:pt x="18" y="46"/>
                      </a:cubicBezTo>
                      <a:cubicBezTo>
                        <a:pt x="18" y="46"/>
                        <a:pt x="18" y="46"/>
                        <a:pt x="18" y="46"/>
                      </a:cubicBezTo>
                      <a:cubicBezTo>
                        <a:pt x="19" y="45"/>
                        <a:pt x="19" y="45"/>
                        <a:pt x="19" y="43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20" y="41"/>
                        <a:pt x="20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6" y="38"/>
                        <a:pt x="28" y="38"/>
                        <a:pt x="29" y="38"/>
                      </a:cubicBezTo>
                      <a:cubicBezTo>
                        <a:pt x="31" y="38"/>
                        <a:pt x="32" y="37"/>
                        <a:pt x="34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5" y="38"/>
                        <a:pt x="35" y="38"/>
                        <a:pt x="36" y="38"/>
                      </a:cubicBezTo>
                      <a:cubicBezTo>
                        <a:pt x="36" y="38"/>
                        <a:pt x="36" y="38"/>
                        <a:pt x="36" y="38"/>
                      </a:cubicBezTo>
                      <a:cubicBezTo>
                        <a:pt x="36" y="38"/>
                        <a:pt x="37" y="38"/>
                        <a:pt x="37" y="38"/>
                      </a:cubicBezTo>
                      <a:cubicBezTo>
                        <a:pt x="37" y="38"/>
                        <a:pt x="37" y="38"/>
                        <a:pt x="37" y="39"/>
                      </a:cubicBezTo>
                      <a:cubicBezTo>
                        <a:pt x="37" y="39"/>
                        <a:pt x="38" y="39"/>
                        <a:pt x="38" y="39"/>
                      </a:cubicBezTo>
                      <a:cubicBezTo>
                        <a:pt x="38" y="39"/>
                        <a:pt x="38" y="39"/>
                        <a:pt x="38" y="39"/>
                      </a:cubicBezTo>
                      <a:cubicBezTo>
                        <a:pt x="38" y="38"/>
                        <a:pt x="38" y="38"/>
                        <a:pt x="38" y="38"/>
                      </a:cubicBezTo>
                      <a:cubicBezTo>
                        <a:pt x="38" y="38"/>
                        <a:pt x="38" y="37"/>
                        <a:pt x="39" y="37"/>
                      </a:cubicBezTo>
                      <a:cubicBezTo>
                        <a:pt x="39" y="37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40" y="35"/>
                        <a:pt x="40" y="27"/>
                        <a:pt x="38" y="23"/>
                      </a:cubicBezTo>
                      <a:cubicBezTo>
                        <a:pt x="36" y="17"/>
                        <a:pt x="38" y="10"/>
                        <a:pt x="41" y="7"/>
                      </a:cubicBezTo>
                      <a:cubicBezTo>
                        <a:pt x="41" y="7"/>
                        <a:pt x="41" y="7"/>
                        <a:pt x="41" y="5"/>
                      </a:cubicBezTo>
                      <a:cubicBezTo>
                        <a:pt x="42" y="5"/>
                        <a:pt x="42" y="4"/>
                        <a:pt x="42" y="4"/>
                      </a:cubicBez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39" y="3"/>
                        <a:pt x="36" y="2"/>
                        <a:pt x="33" y="2"/>
                      </a:cubicBezTo>
                      <a:cubicBezTo>
                        <a:pt x="32" y="2"/>
                        <a:pt x="30" y="3"/>
                        <a:pt x="28" y="3"/>
                      </a:cubicBezTo>
                      <a:cubicBezTo>
                        <a:pt x="26" y="4"/>
                        <a:pt x="24" y="4"/>
                        <a:pt x="22" y="4"/>
                      </a:cubicBezTo>
                      <a:cubicBezTo>
                        <a:pt x="20" y="4"/>
                        <a:pt x="18" y="3"/>
                        <a:pt x="17" y="2"/>
                      </a:cubicBezTo>
                      <a:cubicBezTo>
                        <a:pt x="16" y="0"/>
                        <a:pt x="15" y="0"/>
                        <a:pt x="15" y="0"/>
                      </a:cubicBezTo>
                      <a:cubicBezTo>
                        <a:pt x="14" y="0"/>
                        <a:pt x="12" y="1"/>
                        <a:pt x="11" y="2"/>
                      </a:cubicBezTo>
                      <a:cubicBezTo>
                        <a:pt x="11" y="2"/>
                        <a:pt x="11" y="2"/>
                        <a:pt x="10" y="2"/>
                      </a:cubicBezTo>
                      <a:cubicBezTo>
                        <a:pt x="10" y="2"/>
                        <a:pt x="10" y="2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0" y="5"/>
                        <a:pt x="10" y="5"/>
                      </a:cubicBezTo>
                      <a:cubicBezTo>
                        <a:pt x="9" y="5"/>
                        <a:pt x="9" y="5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7"/>
                        <a:pt x="9" y="7"/>
                      </a:cubicBezTo>
                      <a:cubicBezTo>
                        <a:pt x="10" y="9"/>
                        <a:pt x="10" y="10"/>
                        <a:pt x="9" y="11"/>
                      </a:cubicBezTo>
                      <a:cubicBezTo>
                        <a:pt x="8" y="14"/>
                        <a:pt x="4" y="15"/>
                        <a:pt x="3" y="15"/>
                      </a:cubicBezTo>
                      <a:cubicBezTo>
                        <a:pt x="2" y="15"/>
                        <a:pt x="2" y="18"/>
                        <a:pt x="1" y="19"/>
                      </a:cubicBezTo>
                      <a:cubicBezTo>
                        <a:pt x="1" y="20"/>
                        <a:pt x="1" y="22"/>
                        <a:pt x="0" y="23"/>
                      </a:cubicBezTo>
                      <a:cubicBezTo>
                        <a:pt x="0" y="24"/>
                        <a:pt x="2" y="26"/>
                        <a:pt x="3" y="27"/>
                      </a:cubicBezTo>
                      <a:cubicBezTo>
                        <a:pt x="5" y="29"/>
                        <a:pt x="8" y="31"/>
                        <a:pt x="9" y="34"/>
                      </a:cubicBezTo>
                      <a:cubicBezTo>
                        <a:pt x="9" y="34"/>
                        <a:pt x="9" y="35"/>
                        <a:pt x="10" y="36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11" y="37"/>
                        <a:pt x="11" y="38"/>
                        <a:pt x="11" y="38"/>
                      </a:cubicBezTo>
                      <a:cubicBezTo>
                        <a:pt x="11" y="39"/>
                        <a:pt x="12" y="39"/>
                        <a:pt x="12" y="39"/>
                      </a:cubicBezTo>
                      <a:cubicBezTo>
                        <a:pt x="12" y="40"/>
                        <a:pt x="13" y="41"/>
                        <a:pt x="13" y="42"/>
                      </a:cubicBezTo>
                      <a:cubicBezTo>
                        <a:pt x="13" y="42"/>
                        <a:pt x="13" y="42"/>
                        <a:pt x="14" y="43"/>
                      </a:cubicBezTo>
                      <a:cubicBezTo>
                        <a:pt x="14" y="44"/>
                        <a:pt x="15" y="44"/>
                        <a:pt x="15" y="45"/>
                      </a:cubicBezTo>
                      <a:cubicBezTo>
                        <a:pt x="15" y="45"/>
                        <a:pt x="15" y="45"/>
                        <a:pt x="15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21" name="Freeform 2039">
                  <a:extLst>
                    <a:ext uri="{FF2B5EF4-FFF2-40B4-BE49-F238E27FC236}">
                      <a16:creationId xmlns:a16="http://schemas.microsoft.com/office/drawing/2014/main" id="{30B82C96-46ED-A645-A64E-5B0BF09471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9" y="182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22" name="Freeform 2040">
                  <a:extLst>
                    <a:ext uri="{FF2B5EF4-FFF2-40B4-BE49-F238E27FC236}">
                      <a16:creationId xmlns:a16="http://schemas.microsoft.com/office/drawing/2014/main" id="{11E32B02-A59D-4A4C-9069-06DF007A65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8" y="18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23" name="Freeform 2041">
                  <a:extLst>
                    <a:ext uri="{FF2B5EF4-FFF2-40B4-BE49-F238E27FC236}">
                      <a16:creationId xmlns:a16="http://schemas.microsoft.com/office/drawing/2014/main" id="{A02DCEAC-FC08-C64B-984F-25898AB16D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" y="183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24" name="Freeform 2042">
                  <a:extLst>
                    <a:ext uri="{FF2B5EF4-FFF2-40B4-BE49-F238E27FC236}">
                      <a16:creationId xmlns:a16="http://schemas.microsoft.com/office/drawing/2014/main" id="{9EB527F7-56BF-DC4F-A87E-1423D7F3E8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2" y="1826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0 w 5"/>
                    <a:gd name="T3" fmla="*/ 5 h 5"/>
                    <a:gd name="T4" fmla="*/ 5 w 5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5" y="0"/>
                      </a:moveTo>
                      <a:cubicBezTo>
                        <a:pt x="1" y="0"/>
                        <a:pt x="1" y="3"/>
                        <a:pt x="0" y="5"/>
                      </a:cubicBezTo>
                      <a:cubicBezTo>
                        <a:pt x="1" y="3"/>
                        <a:pt x="1" y="0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25" name="Freeform 2043">
                  <a:extLst>
                    <a:ext uri="{FF2B5EF4-FFF2-40B4-BE49-F238E27FC236}">
                      <a16:creationId xmlns:a16="http://schemas.microsoft.com/office/drawing/2014/main" id="{DAFC6247-83A2-5045-9222-57CD41A37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182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26" name="Freeform 2044">
                  <a:extLst>
                    <a:ext uri="{FF2B5EF4-FFF2-40B4-BE49-F238E27FC236}">
                      <a16:creationId xmlns:a16="http://schemas.microsoft.com/office/drawing/2014/main" id="{F293EB3D-97D3-2C42-B8CB-FDFBC720BD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8" y="183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27" name="Freeform 2045">
                  <a:extLst>
                    <a:ext uri="{FF2B5EF4-FFF2-40B4-BE49-F238E27FC236}">
                      <a16:creationId xmlns:a16="http://schemas.microsoft.com/office/drawing/2014/main" id="{E2FE7CD3-D721-C544-BA3A-C1D98F55BF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834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28" name="Freeform 2046">
                  <a:extLst>
                    <a:ext uri="{FF2B5EF4-FFF2-40B4-BE49-F238E27FC236}">
                      <a16:creationId xmlns:a16="http://schemas.microsoft.com/office/drawing/2014/main" id="{7335EB61-499D-E746-9208-D5291AB499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7" y="1766"/>
                  <a:ext cx="46" cy="74"/>
                </a:xfrm>
                <a:custGeom>
                  <a:avLst/>
                  <a:gdLst>
                    <a:gd name="T0" fmla="*/ 8 w 48"/>
                    <a:gd name="T1" fmla="*/ 33 h 77"/>
                    <a:gd name="T2" fmla="*/ 10 w 48"/>
                    <a:gd name="T3" fmla="*/ 33 h 77"/>
                    <a:gd name="T4" fmla="*/ 11 w 48"/>
                    <a:gd name="T5" fmla="*/ 33 h 77"/>
                    <a:gd name="T6" fmla="*/ 16 w 48"/>
                    <a:gd name="T7" fmla="*/ 42 h 77"/>
                    <a:gd name="T8" fmla="*/ 17 w 48"/>
                    <a:gd name="T9" fmla="*/ 55 h 77"/>
                    <a:gd name="T10" fmla="*/ 20 w 48"/>
                    <a:gd name="T11" fmla="*/ 72 h 77"/>
                    <a:gd name="T12" fmla="*/ 28 w 48"/>
                    <a:gd name="T13" fmla="*/ 77 h 77"/>
                    <a:gd name="T14" fmla="*/ 34 w 48"/>
                    <a:gd name="T15" fmla="*/ 75 h 77"/>
                    <a:gd name="T16" fmla="*/ 40 w 48"/>
                    <a:gd name="T17" fmla="*/ 72 h 77"/>
                    <a:gd name="T18" fmla="*/ 42 w 48"/>
                    <a:gd name="T19" fmla="*/ 71 h 77"/>
                    <a:gd name="T20" fmla="*/ 48 w 48"/>
                    <a:gd name="T21" fmla="*/ 69 h 77"/>
                    <a:gd name="T22" fmla="*/ 47 w 48"/>
                    <a:gd name="T23" fmla="*/ 67 h 77"/>
                    <a:gd name="T24" fmla="*/ 45 w 48"/>
                    <a:gd name="T25" fmla="*/ 64 h 77"/>
                    <a:gd name="T26" fmla="*/ 44 w 48"/>
                    <a:gd name="T27" fmla="*/ 62 h 77"/>
                    <a:gd name="T28" fmla="*/ 43 w 48"/>
                    <a:gd name="T29" fmla="*/ 60 h 77"/>
                    <a:gd name="T30" fmla="*/ 34 w 48"/>
                    <a:gd name="T31" fmla="*/ 48 h 77"/>
                    <a:gd name="T32" fmla="*/ 35 w 48"/>
                    <a:gd name="T33" fmla="*/ 43 h 77"/>
                    <a:gd name="T34" fmla="*/ 44 w 48"/>
                    <a:gd name="T35" fmla="*/ 34 h 77"/>
                    <a:gd name="T36" fmla="*/ 43 w 48"/>
                    <a:gd name="T37" fmla="*/ 32 h 77"/>
                    <a:gd name="T38" fmla="*/ 43 w 48"/>
                    <a:gd name="T39" fmla="*/ 30 h 77"/>
                    <a:gd name="T40" fmla="*/ 44 w 48"/>
                    <a:gd name="T41" fmla="*/ 28 h 77"/>
                    <a:gd name="T42" fmla="*/ 44 w 48"/>
                    <a:gd name="T43" fmla="*/ 27 h 77"/>
                    <a:gd name="T44" fmla="*/ 36 w 48"/>
                    <a:gd name="T45" fmla="*/ 18 h 77"/>
                    <a:gd name="T46" fmla="*/ 29 w 48"/>
                    <a:gd name="T47" fmla="*/ 9 h 77"/>
                    <a:gd name="T48" fmla="*/ 18 w 48"/>
                    <a:gd name="T49" fmla="*/ 1 h 77"/>
                    <a:gd name="T50" fmla="*/ 15 w 48"/>
                    <a:gd name="T51" fmla="*/ 1 h 77"/>
                    <a:gd name="T52" fmla="*/ 14 w 48"/>
                    <a:gd name="T53" fmla="*/ 3 h 77"/>
                    <a:gd name="T54" fmla="*/ 12 w 48"/>
                    <a:gd name="T55" fmla="*/ 4 h 77"/>
                    <a:gd name="T56" fmla="*/ 11 w 48"/>
                    <a:gd name="T57" fmla="*/ 15 h 77"/>
                    <a:gd name="T58" fmla="*/ 2 w 48"/>
                    <a:gd name="T59" fmla="*/ 19 h 77"/>
                    <a:gd name="T60" fmla="*/ 1 w 48"/>
                    <a:gd name="T61" fmla="*/ 26 h 77"/>
                    <a:gd name="T62" fmla="*/ 2 w 48"/>
                    <a:gd name="T63" fmla="*/ 28 h 77"/>
                    <a:gd name="T64" fmla="*/ 3 w 48"/>
                    <a:gd name="T65" fmla="*/ 30 h 77"/>
                    <a:gd name="T66" fmla="*/ 5 w 48"/>
                    <a:gd name="T67" fmla="*/ 32 h 77"/>
                    <a:gd name="T68" fmla="*/ 6 w 48"/>
                    <a:gd name="T69" fmla="*/ 34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" h="77">
                      <a:moveTo>
                        <a:pt x="6" y="34"/>
                      </a:moveTo>
                      <a:cubicBezTo>
                        <a:pt x="7" y="33"/>
                        <a:pt x="7" y="33"/>
                        <a:pt x="8" y="33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8" y="33"/>
                        <a:pt x="9" y="33"/>
                        <a:pt x="10" y="33"/>
                      </a:cubicBezTo>
                      <a:cubicBezTo>
                        <a:pt x="10" y="33"/>
                        <a:pt x="10" y="32"/>
                        <a:pt x="10" y="32"/>
                      </a:cubicBezTo>
                      <a:cubicBezTo>
                        <a:pt x="10" y="32"/>
                        <a:pt x="10" y="33"/>
                        <a:pt x="11" y="33"/>
                      </a:cubicBezTo>
                      <a:cubicBezTo>
                        <a:pt x="15" y="33"/>
                        <a:pt x="15" y="37"/>
                        <a:pt x="15" y="39"/>
                      </a:cubicBezTo>
                      <a:cubicBezTo>
                        <a:pt x="15" y="41"/>
                        <a:pt x="15" y="42"/>
                        <a:pt x="16" y="42"/>
                      </a:cubicBezTo>
                      <a:cubicBezTo>
                        <a:pt x="18" y="43"/>
                        <a:pt x="20" y="45"/>
                        <a:pt x="20" y="48"/>
                      </a:cubicBezTo>
                      <a:cubicBezTo>
                        <a:pt x="20" y="51"/>
                        <a:pt x="19" y="54"/>
                        <a:pt x="17" y="55"/>
                      </a:cubicBezTo>
                      <a:cubicBezTo>
                        <a:pt x="17" y="55"/>
                        <a:pt x="16" y="57"/>
                        <a:pt x="16" y="59"/>
                      </a:cubicBezTo>
                      <a:cubicBezTo>
                        <a:pt x="16" y="63"/>
                        <a:pt x="17" y="68"/>
                        <a:pt x="20" y="72"/>
                      </a:cubicBezTo>
                      <a:cubicBezTo>
                        <a:pt x="23" y="76"/>
                        <a:pt x="26" y="77"/>
                        <a:pt x="27" y="77"/>
                      </a:cubicBezTo>
                      <a:cubicBezTo>
                        <a:pt x="27" y="77"/>
                        <a:pt x="27" y="77"/>
                        <a:pt x="28" y="77"/>
                      </a:cubicBezTo>
                      <a:cubicBezTo>
                        <a:pt x="29" y="77"/>
                        <a:pt x="29" y="76"/>
                        <a:pt x="29" y="76"/>
                      </a:cubicBezTo>
                      <a:cubicBezTo>
                        <a:pt x="30" y="75"/>
                        <a:pt x="32" y="75"/>
                        <a:pt x="34" y="75"/>
                      </a:cubicBezTo>
                      <a:cubicBezTo>
                        <a:pt x="35" y="75"/>
                        <a:pt x="36" y="74"/>
                        <a:pt x="36" y="74"/>
                      </a:cubicBezTo>
                      <a:cubicBezTo>
                        <a:pt x="37" y="72"/>
                        <a:pt x="38" y="72"/>
                        <a:pt x="40" y="72"/>
                      </a:cubicBezTo>
                      <a:cubicBezTo>
                        <a:pt x="41" y="72"/>
                        <a:pt x="41" y="72"/>
                        <a:pt x="41" y="72"/>
                      </a:cubicBezTo>
                      <a:cubicBezTo>
                        <a:pt x="41" y="72"/>
                        <a:pt x="42" y="72"/>
                        <a:pt x="42" y="71"/>
                      </a:cubicBezTo>
                      <a:cubicBezTo>
                        <a:pt x="43" y="71"/>
                        <a:pt x="43" y="70"/>
                        <a:pt x="43" y="70"/>
                      </a:cubicBezTo>
                      <a:cubicBezTo>
                        <a:pt x="44" y="69"/>
                        <a:pt x="46" y="69"/>
                        <a:pt x="48" y="69"/>
                      </a:cubicBezTo>
                      <a:cubicBezTo>
                        <a:pt x="48" y="69"/>
                        <a:pt x="48" y="69"/>
                        <a:pt x="48" y="69"/>
                      </a:cubicBezTo>
                      <a:cubicBezTo>
                        <a:pt x="47" y="68"/>
                        <a:pt x="47" y="68"/>
                        <a:pt x="47" y="67"/>
                      </a:cubicBezTo>
                      <a:cubicBezTo>
                        <a:pt x="47" y="67"/>
                        <a:pt x="46" y="67"/>
                        <a:pt x="46" y="66"/>
                      </a:cubicBezTo>
                      <a:cubicBezTo>
                        <a:pt x="46" y="66"/>
                        <a:pt x="46" y="65"/>
                        <a:pt x="45" y="64"/>
                      </a:cubicBezTo>
                      <a:cubicBezTo>
                        <a:pt x="45" y="64"/>
                        <a:pt x="45" y="64"/>
                        <a:pt x="45" y="64"/>
                      </a:cubicBezTo>
                      <a:cubicBezTo>
                        <a:pt x="45" y="63"/>
                        <a:pt x="44" y="63"/>
                        <a:pt x="44" y="62"/>
                      </a:cubicBezTo>
                      <a:cubicBezTo>
                        <a:pt x="44" y="62"/>
                        <a:pt x="44" y="62"/>
                        <a:pt x="44" y="62"/>
                      </a:cubicBezTo>
                      <a:cubicBezTo>
                        <a:pt x="44" y="61"/>
                        <a:pt x="43" y="61"/>
                        <a:pt x="43" y="60"/>
                      </a:cubicBezTo>
                      <a:cubicBezTo>
                        <a:pt x="43" y="58"/>
                        <a:pt x="40" y="56"/>
                        <a:pt x="38" y="55"/>
                      </a:cubicBezTo>
                      <a:cubicBezTo>
                        <a:pt x="36" y="52"/>
                        <a:pt x="34" y="50"/>
                        <a:pt x="34" y="48"/>
                      </a:cubicBezTo>
                      <a:cubicBezTo>
                        <a:pt x="34" y="48"/>
                        <a:pt x="34" y="47"/>
                        <a:pt x="34" y="46"/>
                      </a:cubicBezTo>
                      <a:cubicBezTo>
                        <a:pt x="35" y="46"/>
                        <a:pt x="35" y="44"/>
                        <a:pt x="35" y="43"/>
                      </a:cubicBezTo>
                      <a:cubicBezTo>
                        <a:pt x="36" y="40"/>
                        <a:pt x="37" y="36"/>
                        <a:pt x="40" y="36"/>
                      </a:cubicBezTo>
                      <a:cubicBezTo>
                        <a:pt x="42" y="36"/>
                        <a:pt x="44" y="35"/>
                        <a:pt x="44" y="34"/>
                      </a:cubicBezTo>
                      <a:cubicBezTo>
                        <a:pt x="44" y="34"/>
                        <a:pt x="44" y="34"/>
                        <a:pt x="44" y="34"/>
                      </a:cubicBezTo>
                      <a:cubicBezTo>
                        <a:pt x="43" y="33"/>
                        <a:pt x="43" y="32"/>
                        <a:pt x="43" y="32"/>
                      </a:cubicBezTo>
                      <a:cubicBezTo>
                        <a:pt x="43" y="32"/>
                        <a:pt x="43" y="31"/>
                        <a:pt x="43" y="31"/>
                      </a:cubicBezTo>
                      <a:cubicBezTo>
                        <a:pt x="43" y="31"/>
                        <a:pt x="43" y="30"/>
                        <a:pt x="43" y="30"/>
                      </a:cubicBezTo>
                      <a:cubicBezTo>
                        <a:pt x="43" y="30"/>
                        <a:pt x="43" y="29"/>
                        <a:pt x="44" y="29"/>
                      </a:cubicBezTo>
                      <a:cubicBezTo>
                        <a:pt x="44" y="29"/>
                        <a:pt x="44" y="28"/>
                        <a:pt x="44" y="28"/>
                      </a:cubicBezTo>
                      <a:cubicBezTo>
                        <a:pt x="44" y="28"/>
                        <a:pt x="44" y="27"/>
                        <a:pt x="44" y="27"/>
                      </a:cubicBezTo>
                      <a:cubicBezTo>
                        <a:pt x="44" y="27"/>
                        <a:pt x="44" y="27"/>
                        <a:pt x="44" y="27"/>
                      </a:cubicBezTo>
                      <a:cubicBezTo>
                        <a:pt x="43" y="26"/>
                        <a:pt x="41" y="24"/>
                        <a:pt x="40" y="22"/>
                      </a:cubicBezTo>
                      <a:cubicBezTo>
                        <a:pt x="39" y="21"/>
                        <a:pt x="37" y="18"/>
                        <a:pt x="36" y="18"/>
                      </a:cubicBezTo>
                      <a:cubicBezTo>
                        <a:pt x="34" y="18"/>
                        <a:pt x="32" y="17"/>
                        <a:pt x="30" y="15"/>
                      </a:cubicBezTo>
                      <a:cubicBezTo>
                        <a:pt x="29" y="14"/>
                        <a:pt x="28" y="11"/>
                        <a:pt x="29" y="9"/>
                      </a:cubicBezTo>
                      <a:cubicBezTo>
                        <a:pt x="29" y="8"/>
                        <a:pt x="28" y="7"/>
                        <a:pt x="25" y="6"/>
                      </a:cubicBezTo>
                      <a:cubicBezTo>
                        <a:pt x="23" y="5"/>
                        <a:pt x="20" y="4"/>
                        <a:pt x="18" y="1"/>
                      </a:cubicBezTo>
                      <a:cubicBezTo>
                        <a:pt x="17" y="1"/>
                        <a:pt x="17" y="0"/>
                        <a:pt x="16" y="0"/>
                      </a:cubicBezTo>
                      <a:cubicBezTo>
                        <a:pt x="16" y="0"/>
                        <a:pt x="15" y="1"/>
                        <a:pt x="15" y="1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3" y="4"/>
                        <a:pt x="13" y="4"/>
                        <a:pt x="12" y="4"/>
                      </a:cubicBezTo>
                      <a:cubicBezTo>
                        <a:pt x="10" y="6"/>
                        <a:pt x="8" y="8"/>
                        <a:pt x="8" y="9"/>
                      </a:cubicBezTo>
                      <a:cubicBezTo>
                        <a:pt x="10" y="10"/>
                        <a:pt x="12" y="12"/>
                        <a:pt x="11" y="15"/>
                      </a:cubicBezTo>
                      <a:cubicBezTo>
                        <a:pt x="11" y="16"/>
                        <a:pt x="10" y="18"/>
                        <a:pt x="6" y="18"/>
                      </a:cubicBezTo>
                      <a:cubicBezTo>
                        <a:pt x="3" y="19"/>
                        <a:pt x="2" y="19"/>
                        <a:pt x="2" y="19"/>
                      </a:cubicBezTo>
                      <a:cubicBezTo>
                        <a:pt x="2" y="20"/>
                        <a:pt x="2" y="20"/>
                        <a:pt x="2" y="21"/>
                      </a:cubicBezTo>
                      <a:cubicBezTo>
                        <a:pt x="2" y="24"/>
                        <a:pt x="1" y="25"/>
                        <a:pt x="1" y="26"/>
                      </a:cubicBezTo>
                      <a:cubicBezTo>
                        <a:pt x="1" y="26"/>
                        <a:pt x="0" y="26"/>
                        <a:pt x="0" y="26"/>
                      </a:cubicBezTo>
                      <a:cubicBezTo>
                        <a:pt x="1" y="27"/>
                        <a:pt x="1" y="27"/>
                        <a:pt x="2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" y="29"/>
                        <a:pt x="3" y="29"/>
                        <a:pt x="3" y="30"/>
                      </a:cubicBezTo>
                      <a:cubicBezTo>
                        <a:pt x="3" y="30"/>
                        <a:pt x="4" y="30"/>
                        <a:pt x="4" y="30"/>
                      </a:cubicBezTo>
                      <a:cubicBezTo>
                        <a:pt x="4" y="31"/>
                        <a:pt x="5" y="31"/>
                        <a:pt x="5" y="32"/>
                      </a:cubicBezTo>
                      <a:cubicBezTo>
                        <a:pt x="5" y="32"/>
                        <a:pt x="6" y="33"/>
                        <a:pt x="6" y="33"/>
                      </a:cubicBezTo>
                      <a:cubicBezTo>
                        <a:pt x="6" y="33"/>
                        <a:pt x="6" y="33"/>
                        <a:pt x="6" y="34"/>
                      </a:cubicBezTo>
                      <a:cubicBezTo>
                        <a:pt x="6" y="34"/>
                        <a:pt x="6" y="34"/>
                        <a:pt x="6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29" name="Freeform 2047">
                  <a:extLst>
                    <a:ext uri="{FF2B5EF4-FFF2-40B4-BE49-F238E27FC236}">
                      <a16:creationId xmlns:a16="http://schemas.microsoft.com/office/drawing/2014/main" id="{8622EAAD-2CA6-3841-889A-EAABDB73AD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7" y="1835"/>
                  <a:ext cx="6" cy="5"/>
                </a:xfrm>
                <a:custGeom>
                  <a:avLst/>
                  <a:gdLst>
                    <a:gd name="T0" fmla="*/ 0 w 7"/>
                    <a:gd name="T1" fmla="*/ 0 h 5"/>
                    <a:gd name="T2" fmla="*/ 7 w 7"/>
                    <a:gd name="T3" fmla="*/ 5 h 5"/>
                    <a:gd name="T4" fmla="*/ 0 w 7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5">
                      <a:moveTo>
                        <a:pt x="0" y="0"/>
                      </a:moveTo>
                      <a:cubicBezTo>
                        <a:pt x="3" y="4"/>
                        <a:pt x="6" y="5"/>
                        <a:pt x="7" y="5"/>
                      </a:cubicBezTo>
                      <a:cubicBezTo>
                        <a:pt x="6" y="5"/>
                        <a:pt x="3" y="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30" name="Freeform 2048">
                  <a:extLst>
                    <a:ext uri="{FF2B5EF4-FFF2-40B4-BE49-F238E27FC236}">
                      <a16:creationId xmlns:a16="http://schemas.microsoft.com/office/drawing/2014/main" id="{71F6DB0D-A891-F649-B4AD-F20A3EBD5C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3" y="1798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31" name="Freeform 2049">
                  <a:extLst>
                    <a:ext uri="{FF2B5EF4-FFF2-40B4-BE49-F238E27FC236}">
                      <a16:creationId xmlns:a16="http://schemas.microsoft.com/office/drawing/2014/main" id="{D94F9810-DFAC-3944-A0F4-25815FBC3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5" y="1798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32" name="Freeform 2050">
                  <a:extLst>
                    <a:ext uri="{FF2B5EF4-FFF2-40B4-BE49-F238E27FC236}">
                      <a16:creationId xmlns:a16="http://schemas.microsoft.com/office/drawing/2014/main" id="{589572FA-51C7-C645-BB89-89023E566F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8" y="1833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33" name="Freeform 2051">
                  <a:extLst>
                    <a:ext uri="{FF2B5EF4-FFF2-40B4-BE49-F238E27FC236}">
                      <a16:creationId xmlns:a16="http://schemas.microsoft.com/office/drawing/2014/main" id="{D09CC09D-D6EB-A944-98B7-7693C8DEB2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1" y="176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34" name="Freeform 2052">
                  <a:extLst>
                    <a:ext uri="{FF2B5EF4-FFF2-40B4-BE49-F238E27FC236}">
                      <a16:creationId xmlns:a16="http://schemas.microsoft.com/office/drawing/2014/main" id="{1D1F6E60-D79B-9A4D-A686-7A9E814D87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0" y="179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35" name="Freeform 2053">
                  <a:extLst>
                    <a:ext uri="{FF2B5EF4-FFF2-40B4-BE49-F238E27FC236}">
                      <a16:creationId xmlns:a16="http://schemas.microsoft.com/office/drawing/2014/main" id="{9612C33D-5544-CB43-AA94-97F9E12ABA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9" y="17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36" name="Freeform 2054">
                  <a:extLst>
                    <a:ext uri="{FF2B5EF4-FFF2-40B4-BE49-F238E27FC236}">
                      <a16:creationId xmlns:a16="http://schemas.microsoft.com/office/drawing/2014/main" id="{F3188062-D92C-6845-9268-58368113A3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2" y="1797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37" name="Freeform 2055">
                  <a:extLst>
                    <a:ext uri="{FF2B5EF4-FFF2-40B4-BE49-F238E27FC236}">
                      <a16:creationId xmlns:a16="http://schemas.microsoft.com/office/drawing/2014/main" id="{D2BAF715-12D3-7C4B-8C6B-D72ECD41A1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2" y="176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38" name="Freeform 2056">
                  <a:extLst>
                    <a:ext uri="{FF2B5EF4-FFF2-40B4-BE49-F238E27FC236}">
                      <a16:creationId xmlns:a16="http://schemas.microsoft.com/office/drawing/2014/main" id="{9EB8E45F-DE1A-8D41-B0B6-8585BC53DA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1830"/>
                  <a:ext cx="0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sp>
            <p:nvSpPr>
              <p:cNvPr id="191" name="Freeform 2058">
                <a:extLst>
                  <a:ext uri="{FF2B5EF4-FFF2-40B4-BE49-F238E27FC236}">
                    <a16:creationId xmlns:a16="http://schemas.microsoft.com/office/drawing/2014/main" id="{32984625-CD1D-854E-8959-53C2E3AFD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0" y="179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2" name="Freeform 2059">
                <a:extLst>
                  <a:ext uri="{FF2B5EF4-FFF2-40B4-BE49-F238E27FC236}">
                    <a16:creationId xmlns:a16="http://schemas.microsoft.com/office/drawing/2014/main" id="{09631664-9EBA-CF43-98D7-5464625CF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" y="179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3" name="Freeform 2060">
                <a:extLst>
                  <a:ext uri="{FF2B5EF4-FFF2-40B4-BE49-F238E27FC236}">
                    <a16:creationId xmlns:a16="http://schemas.microsoft.com/office/drawing/2014/main" id="{54F594AD-A77B-E34D-A63C-5C65E3897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" y="182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4" name="Freeform 2061">
                <a:extLst>
                  <a:ext uri="{FF2B5EF4-FFF2-40B4-BE49-F238E27FC236}">
                    <a16:creationId xmlns:a16="http://schemas.microsoft.com/office/drawing/2014/main" id="{CDBC1C78-4328-F141-9C09-B92C90516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0" y="182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5" name="Freeform 2062">
                <a:extLst>
                  <a:ext uri="{FF2B5EF4-FFF2-40B4-BE49-F238E27FC236}">
                    <a16:creationId xmlns:a16="http://schemas.microsoft.com/office/drawing/2014/main" id="{AEBA57AC-7A17-E044-8F2D-4E4B3E9D8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" y="179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6" name="Freeform 2063">
                <a:extLst>
                  <a:ext uri="{FF2B5EF4-FFF2-40B4-BE49-F238E27FC236}">
                    <a16:creationId xmlns:a16="http://schemas.microsoft.com/office/drawing/2014/main" id="{407B62A6-D5A4-E944-B47B-325A30DB0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1" y="182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7" name="Freeform 2064">
                <a:extLst>
                  <a:ext uri="{FF2B5EF4-FFF2-40B4-BE49-F238E27FC236}">
                    <a16:creationId xmlns:a16="http://schemas.microsoft.com/office/drawing/2014/main" id="{7DE7A97D-933B-F840-BD75-1704FD9D0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2" y="1795"/>
                <a:ext cx="29" cy="36"/>
              </a:xfrm>
              <a:custGeom>
                <a:avLst/>
                <a:gdLst>
                  <a:gd name="T0" fmla="*/ 1 w 30"/>
                  <a:gd name="T1" fmla="*/ 37 h 38"/>
                  <a:gd name="T2" fmla="*/ 4 w 30"/>
                  <a:gd name="T3" fmla="*/ 38 h 38"/>
                  <a:gd name="T4" fmla="*/ 4 w 30"/>
                  <a:gd name="T5" fmla="*/ 38 h 38"/>
                  <a:gd name="T6" fmla="*/ 5 w 30"/>
                  <a:gd name="T7" fmla="*/ 38 h 38"/>
                  <a:gd name="T8" fmla="*/ 6 w 30"/>
                  <a:gd name="T9" fmla="*/ 38 h 38"/>
                  <a:gd name="T10" fmla="*/ 7 w 30"/>
                  <a:gd name="T11" fmla="*/ 37 h 38"/>
                  <a:gd name="T12" fmla="*/ 12 w 30"/>
                  <a:gd name="T13" fmla="*/ 36 h 38"/>
                  <a:gd name="T14" fmla="*/ 15 w 30"/>
                  <a:gd name="T15" fmla="*/ 36 h 38"/>
                  <a:gd name="T16" fmla="*/ 18 w 30"/>
                  <a:gd name="T17" fmla="*/ 33 h 38"/>
                  <a:gd name="T18" fmla="*/ 19 w 30"/>
                  <a:gd name="T19" fmla="*/ 31 h 38"/>
                  <a:gd name="T20" fmla="*/ 19 w 30"/>
                  <a:gd name="T21" fmla="*/ 30 h 38"/>
                  <a:gd name="T22" fmla="*/ 20 w 30"/>
                  <a:gd name="T23" fmla="*/ 28 h 38"/>
                  <a:gd name="T24" fmla="*/ 21 w 30"/>
                  <a:gd name="T25" fmla="*/ 27 h 38"/>
                  <a:gd name="T26" fmla="*/ 22 w 30"/>
                  <a:gd name="T27" fmla="*/ 25 h 38"/>
                  <a:gd name="T28" fmla="*/ 23 w 30"/>
                  <a:gd name="T29" fmla="*/ 25 h 38"/>
                  <a:gd name="T30" fmla="*/ 24 w 30"/>
                  <a:gd name="T31" fmla="*/ 23 h 38"/>
                  <a:gd name="T32" fmla="*/ 25 w 30"/>
                  <a:gd name="T33" fmla="*/ 22 h 38"/>
                  <a:gd name="T34" fmla="*/ 29 w 30"/>
                  <a:gd name="T35" fmla="*/ 18 h 38"/>
                  <a:gd name="T36" fmla="*/ 29 w 30"/>
                  <a:gd name="T37" fmla="*/ 17 h 38"/>
                  <a:gd name="T38" fmla="*/ 30 w 30"/>
                  <a:gd name="T39" fmla="*/ 16 h 38"/>
                  <a:gd name="T40" fmla="*/ 25 w 30"/>
                  <a:gd name="T41" fmla="*/ 11 h 38"/>
                  <a:gd name="T42" fmla="*/ 13 w 30"/>
                  <a:gd name="T43" fmla="*/ 3 h 38"/>
                  <a:gd name="T44" fmla="*/ 5 w 30"/>
                  <a:gd name="T45" fmla="*/ 0 h 38"/>
                  <a:gd name="T46" fmla="*/ 5 w 30"/>
                  <a:gd name="T47" fmla="*/ 3 h 38"/>
                  <a:gd name="T48" fmla="*/ 5 w 30"/>
                  <a:gd name="T49" fmla="*/ 3 h 38"/>
                  <a:gd name="T50" fmla="*/ 4 w 30"/>
                  <a:gd name="T51" fmla="*/ 3 h 38"/>
                  <a:gd name="T52" fmla="*/ 4 w 30"/>
                  <a:gd name="T53" fmla="*/ 4 h 38"/>
                  <a:gd name="T54" fmla="*/ 4 w 30"/>
                  <a:gd name="T55" fmla="*/ 4 h 38"/>
                  <a:gd name="T56" fmla="*/ 4 w 30"/>
                  <a:gd name="T57" fmla="*/ 4 h 38"/>
                  <a:gd name="T58" fmla="*/ 4 w 30"/>
                  <a:gd name="T59" fmla="*/ 4 h 38"/>
                  <a:gd name="T60" fmla="*/ 4 w 30"/>
                  <a:gd name="T61" fmla="*/ 5 h 38"/>
                  <a:gd name="T62" fmla="*/ 4 w 30"/>
                  <a:gd name="T63" fmla="*/ 5 h 38"/>
                  <a:gd name="T64" fmla="*/ 3 w 30"/>
                  <a:gd name="T65" fmla="*/ 5 h 38"/>
                  <a:gd name="T66" fmla="*/ 3 w 30"/>
                  <a:gd name="T67" fmla="*/ 5 h 38"/>
                  <a:gd name="T68" fmla="*/ 2 w 30"/>
                  <a:gd name="T69" fmla="*/ 16 h 38"/>
                  <a:gd name="T70" fmla="*/ 3 w 30"/>
                  <a:gd name="T71" fmla="*/ 33 h 38"/>
                  <a:gd name="T72" fmla="*/ 3 w 30"/>
                  <a:gd name="T73" fmla="*/ 33 h 38"/>
                  <a:gd name="T74" fmla="*/ 3 w 30"/>
                  <a:gd name="T75" fmla="*/ 33 h 38"/>
                  <a:gd name="T76" fmla="*/ 3 w 30"/>
                  <a:gd name="T77" fmla="*/ 33 h 38"/>
                  <a:gd name="T78" fmla="*/ 3 w 30"/>
                  <a:gd name="T79" fmla="*/ 33 h 38"/>
                  <a:gd name="T80" fmla="*/ 3 w 30"/>
                  <a:gd name="T81" fmla="*/ 33 h 38"/>
                  <a:gd name="T82" fmla="*/ 3 w 30"/>
                  <a:gd name="T83" fmla="*/ 34 h 38"/>
                  <a:gd name="T84" fmla="*/ 2 w 30"/>
                  <a:gd name="T85" fmla="*/ 34 h 38"/>
                  <a:gd name="T86" fmla="*/ 2 w 30"/>
                  <a:gd name="T87" fmla="*/ 34 h 38"/>
                  <a:gd name="T88" fmla="*/ 2 w 30"/>
                  <a:gd name="T89" fmla="*/ 35 h 38"/>
                  <a:gd name="T90" fmla="*/ 2 w 30"/>
                  <a:gd name="T91" fmla="*/ 35 h 38"/>
                  <a:gd name="T92" fmla="*/ 0 w 30"/>
                  <a:gd name="T93" fmla="*/ 37 h 38"/>
                  <a:gd name="T94" fmla="*/ 1 w 30"/>
                  <a:gd name="T95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38">
                    <a:moveTo>
                      <a:pt x="1" y="37"/>
                    </a:moveTo>
                    <a:cubicBezTo>
                      <a:pt x="1" y="37"/>
                      <a:pt x="2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5" y="38"/>
                      <a:pt x="5" y="38"/>
                    </a:cubicBezTo>
                    <a:cubicBezTo>
                      <a:pt x="5" y="38"/>
                      <a:pt x="5" y="38"/>
                      <a:pt x="6" y="38"/>
                    </a:cubicBezTo>
                    <a:cubicBezTo>
                      <a:pt x="6" y="37"/>
                      <a:pt x="7" y="37"/>
                      <a:pt x="7" y="37"/>
                    </a:cubicBezTo>
                    <a:cubicBezTo>
                      <a:pt x="9" y="36"/>
                      <a:pt x="11" y="36"/>
                      <a:pt x="12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6"/>
                      <a:pt x="17" y="36"/>
                      <a:pt x="18" y="33"/>
                    </a:cubicBezTo>
                    <a:cubicBezTo>
                      <a:pt x="18" y="33"/>
                      <a:pt x="18" y="32"/>
                      <a:pt x="19" y="31"/>
                    </a:cubicBezTo>
                    <a:cubicBezTo>
                      <a:pt x="19" y="31"/>
                      <a:pt x="19" y="30"/>
                      <a:pt x="19" y="30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1" y="28"/>
                      <a:pt x="21" y="28"/>
                      <a:pt x="21" y="27"/>
                    </a:cubicBezTo>
                    <a:cubicBezTo>
                      <a:pt x="21" y="27"/>
                      <a:pt x="22" y="26"/>
                      <a:pt x="22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3" y="24"/>
                      <a:pt x="24" y="23"/>
                      <a:pt x="24" y="23"/>
                    </a:cubicBezTo>
                    <a:cubicBezTo>
                      <a:pt x="24" y="23"/>
                      <a:pt x="25" y="22"/>
                      <a:pt x="25" y="22"/>
                    </a:cubicBezTo>
                    <a:cubicBezTo>
                      <a:pt x="26" y="20"/>
                      <a:pt x="27" y="19"/>
                      <a:pt x="29" y="18"/>
                    </a:cubicBezTo>
                    <a:cubicBezTo>
                      <a:pt x="29" y="18"/>
                      <a:pt x="29" y="18"/>
                      <a:pt x="29" y="17"/>
                    </a:cubicBezTo>
                    <a:cubicBezTo>
                      <a:pt x="29" y="17"/>
                      <a:pt x="30" y="17"/>
                      <a:pt x="30" y="16"/>
                    </a:cubicBezTo>
                    <a:cubicBezTo>
                      <a:pt x="28" y="15"/>
                      <a:pt x="26" y="13"/>
                      <a:pt x="25" y="11"/>
                    </a:cubicBezTo>
                    <a:cubicBezTo>
                      <a:pt x="21" y="8"/>
                      <a:pt x="17" y="4"/>
                      <a:pt x="13" y="3"/>
                    </a:cubicBezTo>
                    <a:cubicBezTo>
                      <a:pt x="11" y="2"/>
                      <a:pt x="8" y="1"/>
                      <a:pt x="5" y="0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6"/>
                      <a:pt x="0" y="12"/>
                      <a:pt x="2" y="16"/>
                    </a:cubicBezTo>
                    <a:cubicBezTo>
                      <a:pt x="4" y="21"/>
                      <a:pt x="4" y="30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1" y="36"/>
                      <a:pt x="0" y="37"/>
                    </a:cubicBezTo>
                    <a:cubicBezTo>
                      <a:pt x="0" y="37"/>
                      <a:pt x="0" y="37"/>
                      <a:pt x="1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8" name="Freeform 2065">
                <a:extLst>
                  <a:ext uri="{FF2B5EF4-FFF2-40B4-BE49-F238E27FC236}">
                    <a16:creationId xmlns:a16="http://schemas.microsoft.com/office/drawing/2014/main" id="{EC485E99-347C-3E46-9AA2-CCA37F4A9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5" y="181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9" name="Freeform 2066">
                <a:extLst>
                  <a:ext uri="{FF2B5EF4-FFF2-40B4-BE49-F238E27FC236}">
                    <a16:creationId xmlns:a16="http://schemas.microsoft.com/office/drawing/2014/main" id="{0A6C50A4-4406-4B42-8069-6D6CE7CB2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0" y="182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0" name="Freeform 2067">
                <a:extLst>
                  <a:ext uri="{FF2B5EF4-FFF2-40B4-BE49-F238E27FC236}">
                    <a16:creationId xmlns:a16="http://schemas.microsoft.com/office/drawing/2014/main" id="{49AB5D5F-9117-D04A-A49A-F46C8AB37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2" y="1830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1" name="Freeform 2068">
                <a:extLst>
                  <a:ext uri="{FF2B5EF4-FFF2-40B4-BE49-F238E27FC236}">
                    <a16:creationId xmlns:a16="http://schemas.microsoft.com/office/drawing/2014/main" id="{ABE74141-F4AA-0540-84D9-02B234DB1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0" y="181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2" name="Freeform 2069">
                <a:extLst>
                  <a:ext uri="{FF2B5EF4-FFF2-40B4-BE49-F238E27FC236}">
                    <a16:creationId xmlns:a16="http://schemas.microsoft.com/office/drawing/2014/main" id="{CC06432C-2F4D-714B-8B51-6306D7B21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83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3" name="Freeform 2070">
                <a:extLst>
                  <a:ext uri="{FF2B5EF4-FFF2-40B4-BE49-F238E27FC236}">
                    <a16:creationId xmlns:a16="http://schemas.microsoft.com/office/drawing/2014/main" id="{3C593B8E-F27C-0C42-9F2F-731860483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3" y="1819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4" name="Freeform 2071">
                <a:extLst>
                  <a:ext uri="{FF2B5EF4-FFF2-40B4-BE49-F238E27FC236}">
                    <a16:creationId xmlns:a16="http://schemas.microsoft.com/office/drawing/2014/main" id="{1BBB0919-CC58-4841-8727-A2656357A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" y="183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5" name="Freeform 2072">
                <a:extLst>
                  <a:ext uri="{FF2B5EF4-FFF2-40B4-BE49-F238E27FC236}">
                    <a16:creationId xmlns:a16="http://schemas.microsoft.com/office/drawing/2014/main" id="{94C633CD-001B-3848-9B1C-575891503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182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6" name="Freeform 2073">
                <a:extLst>
                  <a:ext uri="{FF2B5EF4-FFF2-40B4-BE49-F238E27FC236}">
                    <a16:creationId xmlns:a16="http://schemas.microsoft.com/office/drawing/2014/main" id="{7118A3E5-9550-8442-ADA3-A0E26CACB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79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7" name="Freeform 2074">
                <a:extLst>
                  <a:ext uri="{FF2B5EF4-FFF2-40B4-BE49-F238E27FC236}">
                    <a16:creationId xmlns:a16="http://schemas.microsoft.com/office/drawing/2014/main" id="{FEF21CB0-5FA5-9F45-AEA2-05CD5B5F9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18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8" name="Freeform 2075">
                <a:extLst>
                  <a:ext uri="{FF2B5EF4-FFF2-40B4-BE49-F238E27FC236}">
                    <a16:creationId xmlns:a16="http://schemas.microsoft.com/office/drawing/2014/main" id="{EE479F3A-382D-B944-AD73-FF446F260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18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9" name="Freeform 2076">
                <a:extLst>
                  <a:ext uri="{FF2B5EF4-FFF2-40B4-BE49-F238E27FC236}">
                    <a16:creationId xmlns:a16="http://schemas.microsoft.com/office/drawing/2014/main" id="{AF7001A4-E8FD-3C47-BC69-920B33BB4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" y="17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0" name="Freeform 2077">
                <a:extLst>
                  <a:ext uri="{FF2B5EF4-FFF2-40B4-BE49-F238E27FC236}">
                    <a16:creationId xmlns:a16="http://schemas.microsoft.com/office/drawing/2014/main" id="{B0539C58-7D03-3D48-A1B0-33E78B513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7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1" name="Freeform 2078">
                <a:extLst>
                  <a:ext uri="{FF2B5EF4-FFF2-40B4-BE49-F238E27FC236}">
                    <a16:creationId xmlns:a16="http://schemas.microsoft.com/office/drawing/2014/main" id="{224D7CE3-ABBD-E541-997F-BA681165A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5" y="180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2" name="Freeform 2079">
                <a:extLst>
                  <a:ext uri="{FF2B5EF4-FFF2-40B4-BE49-F238E27FC236}">
                    <a16:creationId xmlns:a16="http://schemas.microsoft.com/office/drawing/2014/main" id="{D82491FC-AA4A-D140-9958-01F52DD48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79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3" name="Freeform 2080">
                <a:extLst>
                  <a:ext uri="{FF2B5EF4-FFF2-40B4-BE49-F238E27FC236}">
                    <a16:creationId xmlns:a16="http://schemas.microsoft.com/office/drawing/2014/main" id="{B5F99958-9F37-6D4A-8191-BC3D7B2D1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5" y="18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4" name="Freeform 2081">
                <a:extLst>
                  <a:ext uri="{FF2B5EF4-FFF2-40B4-BE49-F238E27FC236}">
                    <a16:creationId xmlns:a16="http://schemas.microsoft.com/office/drawing/2014/main" id="{2D4E0955-FDCA-E14A-896C-D3C168773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5" y="18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5" name="Freeform 2082">
                <a:extLst>
                  <a:ext uri="{FF2B5EF4-FFF2-40B4-BE49-F238E27FC236}">
                    <a16:creationId xmlns:a16="http://schemas.microsoft.com/office/drawing/2014/main" id="{D1D389AC-D7E8-3B40-B140-B0C8149EB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5" y="182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6" name="Freeform 2083">
                <a:extLst>
                  <a:ext uri="{FF2B5EF4-FFF2-40B4-BE49-F238E27FC236}">
                    <a16:creationId xmlns:a16="http://schemas.microsoft.com/office/drawing/2014/main" id="{AFB9354B-D292-2442-A0AA-AE08733CD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2" y="1843"/>
                <a:ext cx="58" cy="65"/>
              </a:xfrm>
              <a:custGeom>
                <a:avLst/>
                <a:gdLst>
                  <a:gd name="T0" fmla="*/ 47 w 61"/>
                  <a:gd name="T1" fmla="*/ 13 h 68"/>
                  <a:gd name="T2" fmla="*/ 45 w 61"/>
                  <a:gd name="T3" fmla="*/ 12 h 68"/>
                  <a:gd name="T4" fmla="*/ 41 w 61"/>
                  <a:gd name="T5" fmla="*/ 11 h 68"/>
                  <a:gd name="T6" fmla="*/ 35 w 61"/>
                  <a:gd name="T7" fmla="*/ 6 h 68"/>
                  <a:gd name="T8" fmla="*/ 33 w 61"/>
                  <a:gd name="T9" fmla="*/ 6 h 68"/>
                  <a:gd name="T10" fmla="*/ 32 w 61"/>
                  <a:gd name="T11" fmla="*/ 5 h 68"/>
                  <a:gd name="T12" fmla="*/ 30 w 61"/>
                  <a:gd name="T13" fmla="*/ 4 h 68"/>
                  <a:gd name="T14" fmla="*/ 28 w 61"/>
                  <a:gd name="T15" fmla="*/ 3 h 68"/>
                  <a:gd name="T16" fmla="*/ 25 w 61"/>
                  <a:gd name="T17" fmla="*/ 2 h 68"/>
                  <a:gd name="T18" fmla="*/ 23 w 61"/>
                  <a:gd name="T19" fmla="*/ 0 h 68"/>
                  <a:gd name="T20" fmla="*/ 22 w 61"/>
                  <a:gd name="T21" fmla="*/ 1 h 68"/>
                  <a:gd name="T22" fmla="*/ 12 w 61"/>
                  <a:gd name="T23" fmla="*/ 9 h 68"/>
                  <a:gd name="T24" fmla="*/ 9 w 61"/>
                  <a:gd name="T25" fmla="*/ 15 h 68"/>
                  <a:gd name="T26" fmla="*/ 6 w 61"/>
                  <a:gd name="T27" fmla="*/ 20 h 68"/>
                  <a:gd name="T28" fmla="*/ 0 w 61"/>
                  <a:gd name="T29" fmla="*/ 27 h 68"/>
                  <a:gd name="T30" fmla="*/ 1 w 61"/>
                  <a:gd name="T31" fmla="*/ 38 h 68"/>
                  <a:gd name="T32" fmla="*/ 2 w 61"/>
                  <a:gd name="T33" fmla="*/ 39 h 68"/>
                  <a:gd name="T34" fmla="*/ 7 w 61"/>
                  <a:gd name="T35" fmla="*/ 43 h 68"/>
                  <a:gd name="T36" fmla="*/ 9 w 61"/>
                  <a:gd name="T37" fmla="*/ 42 h 68"/>
                  <a:gd name="T38" fmla="*/ 12 w 61"/>
                  <a:gd name="T39" fmla="*/ 50 h 68"/>
                  <a:gd name="T40" fmla="*/ 8 w 61"/>
                  <a:gd name="T41" fmla="*/ 54 h 68"/>
                  <a:gd name="T42" fmla="*/ 9 w 61"/>
                  <a:gd name="T43" fmla="*/ 56 h 68"/>
                  <a:gd name="T44" fmla="*/ 9 w 61"/>
                  <a:gd name="T45" fmla="*/ 57 h 68"/>
                  <a:gd name="T46" fmla="*/ 9 w 61"/>
                  <a:gd name="T47" fmla="*/ 58 h 68"/>
                  <a:gd name="T48" fmla="*/ 7 w 61"/>
                  <a:gd name="T49" fmla="*/ 61 h 68"/>
                  <a:gd name="T50" fmla="*/ 8 w 61"/>
                  <a:gd name="T51" fmla="*/ 62 h 68"/>
                  <a:gd name="T52" fmla="*/ 13 w 61"/>
                  <a:gd name="T53" fmla="*/ 63 h 68"/>
                  <a:gd name="T54" fmla="*/ 18 w 61"/>
                  <a:gd name="T55" fmla="*/ 66 h 68"/>
                  <a:gd name="T56" fmla="*/ 19 w 61"/>
                  <a:gd name="T57" fmla="*/ 67 h 68"/>
                  <a:gd name="T58" fmla="*/ 19 w 61"/>
                  <a:gd name="T59" fmla="*/ 68 h 68"/>
                  <a:gd name="T60" fmla="*/ 20 w 61"/>
                  <a:gd name="T61" fmla="*/ 68 h 68"/>
                  <a:gd name="T62" fmla="*/ 20 w 61"/>
                  <a:gd name="T63" fmla="*/ 67 h 68"/>
                  <a:gd name="T64" fmla="*/ 22 w 61"/>
                  <a:gd name="T65" fmla="*/ 65 h 68"/>
                  <a:gd name="T66" fmla="*/ 33 w 61"/>
                  <a:gd name="T67" fmla="*/ 46 h 68"/>
                  <a:gd name="T68" fmla="*/ 54 w 61"/>
                  <a:gd name="T69" fmla="*/ 35 h 68"/>
                  <a:gd name="T70" fmla="*/ 61 w 61"/>
                  <a:gd name="T71" fmla="*/ 23 h 68"/>
                  <a:gd name="T72" fmla="*/ 60 w 61"/>
                  <a:gd name="T73" fmla="*/ 20 h 68"/>
                  <a:gd name="T74" fmla="*/ 59 w 61"/>
                  <a:gd name="T75" fmla="*/ 19 h 68"/>
                  <a:gd name="T76" fmla="*/ 58 w 61"/>
                  <a:gd name="T77" fmla="*/ 18 h 68"/>
                  <a:gd name="T78" fmla="*/ 52 w 61"/>
                  <a:gd name="T79" fmla="*/ 1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" h="68">
                    <a:moveTo>
                      <a:pt x="52" y="11"/>
                    </a:moveTo>
                    <a:cubicBezTo>
                      <a:pt x="51" y="12"/>
                      <a:pt x="49" y="13"/>
                      <a:pt x="47" y="13"/>
                    </a:cubicBezTo>
                    <a:cubicBezTo>
                      <a:pt x="46" y="13"/>
                      <a:pt x="46" y="12"/>
                      <a:pt x="46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4" y="12"/>
                      <a:pt x="44" y="12"/>
                      <a:pt x="43" y="12"/>
                    </a:cubicBezTo>
                    <a:cubicBezTo>
                      <a:pt x="43" y="12"/>
                      <a:pt x="42" y="12"/>
                      <a:pt x="41" y="11"/>
                    </a:cubicBezTo>
                    <a:cubicBezTo>
                      <a:pt x="40" y="10"/>
                      <a:pt x="38" y="9"/>
                      <a:pt x="37" y="8"/>
                    </a:cubicBezTo>
                    <a:cubicBezTo>
                      <a:pt x="37" y="7"/>
                      <a:pt x="36" y="6"/>
                      <a:pt x="35" y="6"/>
                    </a:cubicBezTo>
                    <a:cubicBezTo>
                      <a:pt x="35" y="6"/>
                      <a:pt x="34" y="6"/>
                      <a:pt x="34" y="6"/>
                    </a:cubicBezTo>
                    <a:cubicBezTo>
                      <a:pt x="34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1" y="5"/>
                      <a:pt x="31" y="5"/>
                      <a:pt x="30" y="5"/>
                    </a:cubicBezTo>
                    <a:cubicBezTo>
                      <a:pt x="30" y="5"/>
                      <a:pt x="30" y="4"/>
                      <a:pt x="30" y="4"/>
                    </a:cubicBezTo>
                    <a:cubicBezTo>
                      <a:pt x="29" y="4"/>
                      <a:pt x="28" y="4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3"/>
                      <a:pt x="26" y="2"/>
                      <a:pt x="26" y="2"/>
                    </a:cubicBezTo>
                    <a:cubicBezTo>
                      <a:pt x="26" y="2"/>
                      <a:pt x="25" y="2"/>
                      <a:pt x="25" y="2"/>
                    </a:cubicBezTo>
                    <a:cubicBezTo>
                      <a:pt x="25" y="1"/>
                      <a:pt x="24" y="1"/>
                      <a:pt x="24" y="1"/>
                    </a:cubicBezTo>
                    <a:cubicBezTo>
                      <a:pt x="24" y="1"/>
                      <a:pt x="23" y="1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2" y="1"/>
                      <a:pt x="22" y="1"/>
                    </a:cubicBezTo>
                    <a:cubicBezTo>
                      <a:pt x="20" y="3"/>
                      <a:pt x="15" y="4"/>
                      <a:pt x="14" y="4"/>
                    </a:cubicBezTo>
                    <a:cubicBezTo>
                      <a:pt x="12" y="4"/>
                      <a:pt x="12" y="5"/>
                      <a:pt x="12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3"/>
                      <a:pt x="10" y="14"/>
                      <a:pt x="9" y="15"/>
                    </a:cubicBezTo>
                    <a:cubicBezTo>
                      <a:pt x="8" y="16"/>
                      <a:pt x="7" y="17"/>
                      <a:pt x="6" y="18"/>
                    </a:cubicBezTo>
                    <a:cubicBezTo>
                      <a:pt x="6" y="19"/>
                      <a:pt x="6" y="19"/>
                      <a:pt x="6" y="20"/>
                    </a:cubicBezTo>
                    <a:cubicBezTo>
                      <a:pt x="6" y="22"/>
                      <a:pt x="5" y="23"/>
                      <a:pt x="3" y="25"/>
                    </a:cubicBezTo>
                    <a:cubicBezTo>
                      <a:pt x="1" y="25"/>
                      <a:pt x="0" y="26"/>
                      <a:pt x="0" y="27"/>
                    </a:cubicBezTo>
                    <a:cubicBezTo>
                      <a:pt x="0" y="28"/>
                      <a:pt x="0" y="29"/>
                      <a:pt x="1" y="30"/>
                    </a:cubicBezTo>
                    <a:cubicBezTo>
                      <a:pt x="3" y="33"/>
                      <a:pt x="2" y="36"/>
                      <a:pt x="1" y="38"/>
                    </a:cubicBezTo>
                    <a:cubicBezTo>
                      <a:pt x="1" y="38"/>
                      <a:pt x="1" y="38"/>
                      <a:pt x="0" y="38"/>
                    </a:cubicBezTo>
                    <a:cubicBezTo>
                      <a:pt x="1" y="39"/>
                      <a:pt x="1" y="39"/>
                      <a:pt x="2" y="39"/>
                    </a:cubicBezTo>
                    <a:cubicBezTo>
                      <a:pt x="3" y="40"/>
                      <a:pt x="5" y="41"/>
                      <a:pt x="6" y="42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8" y="43"/>
                      <a:pt x="8" y="43"/>
                    </a:cubicBezTo>
                    <a:cubicBezTo>
                      <a:pt x="8" y="43"/>
                      <a:pt x="9" y="42"/>
                      <a:pt x="9" y="42"/>
                    </a:cubicBezTo>
                    <a:cubicBezTo>
                      <a:pt x="11" y="42"/>
                      <a:pt x="11" y="43"/>
                      <a:pt x="12" y="44"/>
                    </a:cubicBezTo>
                    <a:cubicBezTo>
                      <a:pt x="13" y="46"/>
                      <a:pt x="13" y="48"/>
                      <a:pt x="12" y="50"/>
                    </a:cubicBezTo>
                    <a:cubicBezTo>
                      <a:pt x="11" y="52"/>
                      <a:pt x="10" y="53"/>
                      <a:pt x="8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4"/>
                      <a:pt x="9" y="55"/>
                      <a:pt x="9" y="55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9" y="56"/>
                      <a:pt x="9" y="57"/>
                      <a:pt x="9" y="57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9"/>
                      <a:pt x="8" y="59"/>
                      <a:pt x="8" y="59"/>
                    </a:cubicBezTo>
                    <a:cubicBezTo>
                      <a:pt x="8" y="60"/>
                      <a:pt x="7" y="60"/>
                      <a:pt x="7" y="61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7" y="61"/>
                      <a:pt x="7" y="62"/>
                      <a:pt x="8" y="62"/>
                    </a:cubicBezTo>
                    <a:cubicBezTo>
                      <a:pt x="9" y="63"/>
                      <a:pt x="10" y="63"/>
                      <a:pt x="11" y="63"/>
                    </a:cubicBezTo>
                    <a:cubicBezTo>
                      <a:pt x="11" y="63"/>
                      <a:pt x="12" y="63"/>
                      <a:pt x="13" y="63"/>
                    </a:cubicBezTo>
                    <a:cubicBezTo>
                      <a:pt x="14" y="63"/>
                      <a:pt x="16" y="63"/>
                      <a:pt x="17" y="65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18" y="67"/>
                      <a:pt x="19" y="67"/>
                      <a:pt x="19" y="67"/>
                    </a:cubicBezTo>
                    <a:cubicBezTo>
                      <a:pt x="19" y="67"/>
                      <a:pt x="19" y="67"/>
                      <a:pt x="19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68"/>
                      <a:pt x="20" y="68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1" y="67"/>
                      <a:pt x="21" y="67"/>
                      <a:pt x="21" y="66"/>
                    </a:cubicBezTo>
                    <a:cubicBezTo>
                      <a:pt x="21" y="66"/>
                      <a:pt x="21" y="66"/>
                      <a:pt x="22" y="65"/>
                    </a:cubicBezTo>
                    <a:cubicBezTo>
                      <a:pt x="22" y="63"/>
                      <a:pt x="23" y="62"/>
                      <a:pt x="23" y="60"/>
                    </a:cubicBezTo>
                    <a:cubicBezTo>
                      <a:pt x="26" y="54"/>
                      <a:pt x="28" y="47"/>
                      <a:pt x="33" y="46"/>
                    </a:cubicBezTo>
                    <a:cubicBezTo>
                      <a:pt x="34" y="46"/>
                      <a:pt x="34" y="45"/>
                      <a:pt x="35" y="45"/>
                    </a:cubicBezTo>
                    <a:cubicBezTo>
                      <a:pt x="41" y="44"/>
                      <a:pt x="49" y="41"/>
                      <a:pt x="54" y="35"/>
                    </a:cubicBezTo>
                    <a:cubicBezTo>
                      <a:pt x="57" y="30"/>
                      <a:pt x="58" y="28"/>
                      <a:pt x="58" y="27"/>
                    </a:cubicBezTo>
                    <a:cubicBezTo>
                      <a:pt x="58" y="25"/>
                      <a:pt x="59" y="24"/>
                      <a:pt x="61" y="23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1" y="22"/>
                      <a:pt x="61" y="21"/>
                      <a:pt x="60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59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5" y="15"/>
                      <a:pt x="53" y="12"/>
                      <a:pt x="5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7" name="Freeform 2084">
                <a:extLst>
                  <a:ext uri="{FF2B5EF4-FFF2-40B4-BE49-F238E27FC236}">
                    <a16:creationId xmlns:a16="http://schemas.microsoft.com/office/drawing/2014/main" id="{C075050D-27B9-3445-873C-924E35CDB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" y="185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8" name="Freeform 2085">
                <a:extLst>
                  <a:ext uri="{FF2B5EF4-FFF2-40B4-BE49-F238E27FC236}">
                    <a16:creationId xmlns:a16="http://schemas.microsoft.com/office/drawing/2014/main" id="{FC40AA59-E773-8A4B-9928-A814B040D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6" y="1853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0 w 6"/>
                  <a:gd name="T3" fmla="*/ 1 h 2"/>
                  <a:gd name="T4" fmla="*/ 1 w 6"/>
                  <a:gd name="T5" fmla="*/ 2 h 2"/>
                  <a:gd name="T6" fmla="*/ 6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4" y="1"/>
                      <a:pt x="2" y="2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3" y="2"/>
                      <a:pt x="5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9" name="Freeform 2086">
                <a:extLst>
                  <a:ext uri="{FF2B5EF4-FFF2-40B4-BE49-F238E27FC236}">
                    <a16:creationId xmlns:a16="http://schemas.microsoft.com/office/drawing/2014/main" id="{429CB08A-C29D-394C-90AB-EDA9080C11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4" y="1848"/>
                <a:ext cx="0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0" name="Freeform 2087">
                <a:extLst>
                  <a:ext uri="{FF2B5EF4-FFF2-40B4-BE49-F238E27FC236}">
                    <a16:creationId xmlns:a16="http://schemas.microsoft.com/office/drawing/2014/main" id="{0587B5F4-E288-8244-93D8-6693D8D23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1" y="184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1" name="Freeform 2088">
                <a:extLst>
                  <a:ext uri="{FF2B5EF4-FFF2-40B4-BE49-F238E27FC236}">
                    <a16:creationId xmlns:a16="http://schemas.microsoft.com/office/drawing/2014/main" id="{772DF0FB-A75E-8948-A422-8FDBF061E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3" y="18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2" name="Freeform 2089">
                <a:extLst>
                  <a:ext uri="{FF2B5EF4-FFF2-40B4-BE49-F238E27FC236}">
                    <a16:creationId xmlns:a16="http://schemas.microsoft.com/office/drawing/2014/main" id="{FC9E0F22-E2E3-D14A-9200-509556519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6" y="184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3" name="Freeform 2090">
                <a:extLst>
                  <a:ext uri="{FF2B5EF4-FFF2-40B4-BE49-F238E27FC236}">
                    <a16:creationId xmlns:a16="http://schemas.microsoft.com/office/drawing/2014/main" id="{9DDBD119-1A66-F14B-AF49-595CA5013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4" y="184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4" name="Freeform 2091">
                <a:extLst>
                  <a:ext uri="{FF2B5EF4-FFF2-40B4-BE49-F238E27FC236}">
                    <a16:creationId xmlns:a16="http://schemas.microsoft.com/office/drawing/2014/main" id="{75D28DB0-9888-8F44-B303-428858D99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9" y="18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5" name="Freeform 2092">
                <a:extLst>
                  <a:ext uri="{FF2B5EF4-FFF2-40B4-BE49-F238E27FC236}">
                    <a16:creationId xmlns:a16="http://schemas.microsoft.com/office/drawing/2014/main" id="{1A318D11-E038-9D4C-A3E7-4672D8BBC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" y="189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6" name="Freeform 2093">
                <a:extLst>
                  <a:ext uri="{FF2B5EF4-FFF2-40B4-BE49-F238E27FC236}">
                    <a16:creationId xmlns:a16="http://schemas.microsoft.com/office/drawing/2014/main" id="{6D9AC56E-CC0A-924D-ABD6-2E971F235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9" y="1862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2 h 3"/>
                  <a:gd name="T4" fmla="*/ 0 w 1"/>
                  <a:gd name="T5" fmla="*/ 0 h 3"/>
                  <a:gd name="T6" fmla="*/ 1 w 1"/>
                  <a:gd name="T7" fmla="*/ 2 h 3"/>
                  <a:gd name="T8" fmla="*/ 1 w 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7" name="Freeform 2094">
                <a:extLst>
                  <a:ext uri="{FF2B5EF4-FFF2-40B4-BE49-F238E27FC236}">
                    <a16:creationId xmlns:a16="http://schemas.microsoft.com/office/drawing/2014/main" id="{63F09BB0-5592-2149-886F-6277D2342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89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8" name="Freeform 2095">
                <a:extLst>
                  <a:ext uri="{FF2B5EF4-FFF2-40B4-BE49-F238E27FC236}">
                    <a16:creationId xmlns:a16="http://schemas.microsoft.com/office/drawing/2014/main" id="{DFDC9698-12A3-6641-BE26-510315B5C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0" y="190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9" name="Freeform 2096">
                <a:extLst>
                  <a:ext uri="{FF2B5EF4-FFF2-40B4-BE49-F238E27FC236}">
                    <a16:creationId xmlns:a16="http://schemas.microsoft.com/office/drawing/2014/main" id="{5BF801EE-F879-7542-8065-FF1C8B2D9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19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0" name="Freeform 2097">
                <a:extLst>
                  <a:ext uri="{FF2B5EF4-FFF2-40B4-BE49-F238E27FC236}">
                    <a16:creationId xmlns:a16="http://schemas.microsoft.com/office/drawing/2014/main" id="{9F45CE8A-9E39-A64C-A21C-EE8988770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" y="189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1" name="Freeform 2098">
                <a:extLst>
                  <a:ext uri="{FF2B5EF4-FFF2-40B4-BE49-F238E27FC236}">
                    <a16:creationId xmlns:a16="http://schemas.microsoft.com/office/drawing/2014/main" id="{3CDB8315-F8DE-3348-8552-B96AF0672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89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2" name="Freeform 2099">
                <a:extLst>
                  <a:ext uri="{FF2B5EF4-FFF2-40B4-BE49-F238E27FC236}">
                    <a16:creationId xmlns:a16="http://schemas.microsoft.com/office/drawing/2014/main" id="{91302BA6-6165-6D4D-8FA9-7D15727B4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8" y="186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3" name="Freeform 2100">
                <a:extLst>
                  <a:ext uri="{FF2B5EF4-FFF2-40B4-BE49-F238E27FC236}">
                    <a16:creationId xmlns:a16="http://schemas.microsoft.com/office/drawing/2014/main" id="{870CF5DA-C070-6049-AA5F-553B322C0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0" y="19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4" name="Freeform 2101">
                <a:extLst>
                  <a:ext uri="{FF2B5EF4-FFF2-40B4-BE49-F238E27FC236}">
                    <a16:creationId xmlns:a16="http://schemas.microsoft.com/office/drawing/2014/main" id="{CCFE1578-70D3-AA44-BD3A-A857CE6EA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9" y="190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5" name="Freeform 2102">
                <a:extLst>
                  <a:ext uri="{FF2B5EF4-FFF2-40B4-BE49-F238E27FC236}">
                    <a16:creationId xmlns:a16="http://schemas.microsoft.com/office/drawing/2014/main" id="{6BB76FAE-616D-F345-9FBD-6370729EE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7" y="1858"/>
                <a:ext cx="1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1 h 3"/>
                  <a:gd name="T4" fmla="*/ 0 w 2"/>
                  <a:gd name="T5" fmla="*/ 0 h 3"/>
                  <a:gd name="T6" fmla="*/ 1 w 2"/>
                  <a:gd name="T7" fmla="*/ 2 h 3"/>
                  <a:gd name="T8" fmla="*/ 2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6" name="Freeform 2103">
                <a:extLst>
                  <a:ext uri="{FF2B5EF4-FFF2-40B4-BE49-F238E27FC236}">
                    <a16:creationId xmlns:a16="http://schemas.microsoft.com/office/drawing/2014/main" id="{9191B25C-61DA-5D4F-903C-C64DE7824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8" y="190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7" name="Freeform 2104">
                <a:extLst>
                  <a:ext uri="{FF2B5EF4-FFF2-40B4-BE49-F238E27FC236}">
                    <a16:creationId xmlns:a16="http://schemas.microsoft.com/office/drawing/2014/main" id="{DA343125-BA0A-F540-9229-E348D29A0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2" y="190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8" name="Freeform 2105">
                <a:extLst>
                  <a:ext uri="{FF2B5EF4-FFF2-40B4-BE49-F238E27FC236}">
                    <a16:creationId xmlns:a16="http://schemas.microsoft.com/office/drawing/2014/main" id="{E2D925B7-09C8-2A47-89E6-9F413DC52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2" y="1740"/>
                <a:ext cx="6" cy="4"/>
              </a:xfrm>
              <a:custGeom>
                <a:avLst/>
                <a:gdLst>
                  <a:gd name="T0" fmla="*/ 7 w 7"/>
                  <a:gd name="T1" fmla="*/ 3 h 4"/>
                  <a:gd name="T2" fmla="*/ 5 w 7"/>
                  <a:gd name="T3" fmla="*/ 0 h 4"/>
                  <a:gd name="T4" fmla="*/ 4 w 7"/>
                  <a:gd name="T5" fmla="*/ 0 h 4"/>
                  <a:gd name="T6" fmla="*/ 1 w 7"/>
                  <a:gd name="T7" fmla="*/ 0 h 4"/>
                  <a:gd name="T8" fmla="*/ 1 w 7"/>
                  <a:gd name="T9" fmla="*/ 4 h 4"/>
                  <a:gd name="T10" fmla="*/ 0 w 7"/>
                  <a:gd name="T11" fmla="*/ 4 h 4"/>
                  <a:gd name="T12" fmla="*/ 6 w 7"/>
                  <a:gd name="T13" fmla="*/ 3 h 4"/>
                  <a:gd name="T14" fmla="*/ 7 w 7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7" y="3"/>
                    </a:moveTo>
                    <a:cubicBezTo>
                      <a:pt x="7" y="2"/>
                      <a:pt x="6" y="1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1" y="3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2" y="4"/>
                      <a:pt x="5" y="4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72" name="Group 17">
              <a:extLst>
                <a:ext uri="{FF2B5EF4-FFF2-40B4-BE49-F238E27FC236}">
                  <a16:creationId xmlns:a16="http://schemas.microsoft.com/office/drawing/2014/main" id="{99CB9E51-250A-E44F-935F-20AB404CD793}"/>
                </a:ext>
              </a:extLst>
            </p:cNvPr>
            <p:cNvGrpSpPr/>
            <p:nvPr/>
          </p:nvGrpSpPr>
          <p:grpSpPr>
            <a:xfrm>
              <a:off x="2483751" y="2131396"/>
              <a:ext cx="2319277" cy="2066461"/>
              <a:chOff x="949845" y="1882014"/>
              <a:chExt cx="2319277" cy="2066461"/>
            </a:xfrm>
            <a:grpFill/>
          </p:grpSpPr>
          <p:sp>
            <p:nvSpPr>
              <p:cNvPr id="77" name="Freeform 2109">
                <a:extLst>
                  <a:ext uri="{FF2B5EF4-FFF2-40B4-BE49-F238E27FC236}">
                    <a16:creationId xmlns:a16="http://schemas.microsoft.com/office/drawing/2014/main" id="{BA68F013-8535-614D-A4FE-43CE07F6A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331" y="3809992"/>
                <a:ext cx="35310" cy="17985"/>
              </a:xfrm>
              <a:custGeom>
                <a:avLst/>
                <a:gdLst>
                  <a:gd name="T0" fmla="*/ 4 w 20"/>
                  <a:gd name="T1" fmla="*/ 1 h 11"/>
                  <a:gd name="T2" fmla="*/ 4 w 20"/>
                  <a:gd name="T3" fmla="*/ 1 h 11"/>
                  <a:gd name="T4" fmla="*/ 2 w 20"/>
                  <a:gd name="T5" fmla="*/ 2 h 11"/>
                  <a:gd name="T6" fmla="*/ 2 w 20"/>
                  <a:gd name="T7" fmla="*/ 2 h 11"/>
                  <a:gd name="T8" fmla="*/ 1 w 20"/>
                  <a:gd name="T9" fmla="*/ 3 h 11"/>
                  <a:gd name="T10" fmla="*/ 1 w 20"/>
                  <a:gd name="T11" fmla="*/ 3 h 11"/>
                  <a:gd name="T12" fmla="*/ 0 w 20"/>
                  <a:gd name="T13" fmla="*/ 5 h 11"/>
                  <a:gd name="T14" fmla="*/ 0 w 20"/>
                  <a:gd name="T15" fmla="*/ 5 h 11"/>
                  <a:gd name="T16" fmla="*/ 18 w 20"/>
                  <a:gd name="T17" fmla="*/ 11 h 11"/>
                  <a:gd name="T18" fmla="*/ 20 w 20"/>
                  <a:gd name="T19" fmla="*/ 10 h 11"/>
                  <a:gd name="T20" fmla="*/ 20 w 20"/>
                  <a:gd name="T21" fmla="*/ 10 h 11"/>
                  <a:gd name="T22" fmla="*/ 20 w 20"/>
                  <a:gd name="T23" fmla="*/ 9 h 11"/>
                  <a:gd name="T24" fmla="*/ 20 w 20"/>
                  <a:gd name="T25" fmla="*/ 8 h 11"/>
                  <a:gd name="T26" fmla="*/ 20 w 20"/>
                  <a:gd name="T27" fmla="*/ 8 h 11"/>
                  <a:gd name="T28" fmla="*/ 20 w 20"/>
                  <a:gd name="T29" fmla="*/ 7 h 11"/>
                  <a:gd name="T30" fmla="*/ 20 w 20"/>
                  <a:gd name="T31" fmla="*/ 7 h 11"/>
                  <a:gd name="T32" fmla="*/ 20 w 20"/>
                  <a:gd name="T33" fmla="*/ 6 h 11"/>
                  <a:gd name="T34" fmla="*/ 20 w 20"/>
                  <a:gd name="T35" fmla="*/ 6 h 11"/>
                  <a:gd name="T36" fmla="*/ 20 w 20"/>
                  <a:gd name="T37" fmla="*/ 6 h 11"/>
                  <a:gd name="T38" fmla="*/ 20 w 20"/>
                  <a:gd name="T39" fmla="*/ 5 h 11"/>
                  <a:gd name="T40" fmla="*/ 20 w 20"/>
                  <a:gd name="T41" fmla="*/ 5 h 11"/>
                  <a:gd name="T42" fmla="*/ 20 w 20"/>
                  <a:gd name="T43" fmla="*/ 5 h 11"/>
                  <a:gd name="T44" fmla="*/ 20 w 20"/>
                  <a:gd name="T45" fmla="*/ 5 h 11"/>
                  <a:gd name="T46" fmla="*/ 20 w 20"/>
                  <a:gd name="T47" fmla="*/ 5 h 11"/>
                  <a:gd name="T48" fmla="*/ 20 w 20"/>
                  <a:gd name="T49" fmla="*/ 5 h 11"/>
                  <a:gd name="T50" fmla="*/ 18 w 20"/>
                  <a:gd name="T51" fmla="*/ 5 h 11"/>
                  <a:gd name="T52" fmla="*/ 17 w 20"/>
                  <a:gd name="T53" fmla="*/ 5 h 11"/>
                  <a:gd name="T54" fmla="*/ 8 w 20"/>
                  <a:gd name="T55" fmla="*/ 2 h 11"/>
                  <a:gd name="T56" fmla="*/ 7 w 20"/>
                  <a:gd name="T57" fmla="*/ 1 h 11"/>
                  <a:gd name="T58" fmla="*/ 6 w 20"/>
                  <a:gd name="T59" fmla="*/ 1 h 11"/>
                  <a:gd name="T60" fmla="*/ 5 w 20"/>
                  <a:gd name="T61" fmla="*/ 0 h 11"/>
                  <a:gd name="T62" fmla="*/ 4 w 20"/>
                  <a:gd name="T63" fmla="*/ 1 h 11"/>
                  <a:gd name="T64" fmla="*/ 4 w 20"/>
                  <a:gd name="T6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11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5" y="8"/>
                      <a:pt x="15" y="11"/>
                      <a:pt x="18" y="11"/>
                    </a:cubicBezTo>
                    <a:cubicBezTo>
                      <a:pt x="19" y="11"/>
                      <a:pt x="19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19" y="5"/>
                      <a:pt x="18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5" y="5"/>
                      <a:pt x="12" y="5"/>
                      <a:pt x="8" y="2"/>
                    </a:cubicBezTo>
                    <a:cubicBezTo>
                      <a:pt x="8" y="2"/>
                      <a:pt x="7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8" name="Freeform 2110">
                <a:extLst>
                  <a:ext uri="{FF2B5EF4-FFF2-40B4-BE49-F238E27FC236}">
                    <a16:creationId xmlns:a16="http://schemas.microsoft.com/office/drawing/2014/main" id="{1569E8DF-FF59-F446-A3D7-9205F5AE2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198" y="3777619"/>
                <a:ext cx="111504" cy="53955"/>
              </a:xfrm>
              <a:custGeom>
                <a:avLst/>
                <a:gdLst>
                  <a:gd name="T0" fmla="*/ 60 w 63"/>
                  <a:gd name="T1" fmla="*/ 7 h 32"/>
                  <a:gd name="T2" fmla="*/ 52 w 63"/>
                  <a:gd name="T3" fmla="*/ 3 h 32"/>
                  <a:gd name="T4" fmla="*/ 43 w 63"/>
                  <a:gd name="T5" fmla="*/ 0 h 32"/>
                  <a:gd name="T6" fmla="*/ 30 w 63"/>
                  <a:gd name="T7" fmla="*/ 3 h 32"/>
                  <a:gd name="T8" fmla="*/ 20 w 63"/>
                  <a:gd name="T9" fmla="*/ 3 h 32"/>
                  <a:gd name="T10" fmla="*/ 9 w 63"/>
                  <a:gd name="T11" fmla="*/ 4 h 32"/>
                  <a:gd name="T12" fmla="*/ 7 w 63"/>
                  <a:gd name="T13" fmla="*/ 6 h 32"/>
                  <a:gd name="T14" fmla="*/ 6 w 63"/>
                  <a:gd name="T15" fmla="*/ 7 h 32"/>
                  <a:gd name="T16" fmla="*/ 3 w 63"/>
                  <a:gd name="T17" fmla="*/ 10 h 32"/>
                  <a:gd name="T18" fmla="*/ 0 w 63"/>
                  <a:gd name="T19" fmla="*/ 15 h 32"/>
                  <a:gd name="T20" fmla="*/ 0 w 63"/>
                  <a:gd name="T21" fmla="*/ 16 h 32"/>
                  <a:gd name="T22" fmla="*/ 0 w 63"/>
                  <a:gd name="T23" fmla="*/ 17 h 32"/>
                  <a:gd name="T24" fmla="*/ 1 w 63"/>
                  <a:gd name="T25" fmla="*/ 17 h 32"/>
                  <a:gd name="T26" fmla="*/ 3 w 63"/>
                  <a:gd name="T27" fmla="*/ 18 h 32"/>
                  <a:gd name="T28" fmla="*/ 9 w 63"/>
                  <a:gd name="T29" fmla="*/ 20 h 32"/>
                  <a:gd name="T30" fmla="*/ 10 w 63"/>
                  <a:gd name="T31" fmla="*/ 20 h 32"/>
                  <a:gd name="T32" fmla="*/ 16 w 63"/>
                  <a:gd name="T33" fmla="*/ 22 h 32"/>
                  <a:gd name="T34" fmla="*/ 16 w 63"/>
                  <a:gd name="T35" fmla="*/ 22 h 32"/>
                  <a:gd name="T36" fmla="*/ 16 w 63"/>
                  <a:gd name="T37" fmla="*/ 23 h 32"/>
                  <a:gd name="T38" fmla="*/ 16 w 63"/>
                  <a:gd name="T39" fmla="*/ 23 h 32"/>
                  <a:gd name="T40" fmla="*/ 16 w 63"/>
                  <a:gd name="T41" fmla="*/ 24 h 32"/>
                  <a:gd name="T42" fmla="*/ 16 w 63"/>
                  <a:gd name="T43" fmla="*/ 25 h 32"/>
                  <a:gd name="T44" fmla="*/ 16 w 63"/>
                  <a:gd name="T45" fmla="*/ 25 h 32"/>
                  <a:gd name="T46" fmla="*/ 16 w 63"/>
                  <a:gd name="T47" fmla="*/ 27 h 32"/>
                  <a:gd name="T48" fmla="*/ 16 w 63"/>
                  <a:gd name="T49" fmla="*/ 27 h 32"/>
                  <a:gd name="T50" fmla="*/ 18 w 63"/>
                  <a:gd name="T51" fmla="*/ 29 h 32"/>
                  <a:gd name="T52" fmla="*/ 20 w 63"/>
                  <a:gd name="T53" fmla="*/ 32 h 32"/>
                  <a:gd name="T54" fmla="*/ 21 w 63"/>
                  <a:gd name="T55" fmla="*/ 32 h 32"/>
                  <a:gd name="T56" fmla="*/ 24 w 63"/>
                  <a:gd name="T57" fmla="*/ 30 h 32"/>
                  <a:gd name="T58" fmla="*/ 24 w 63"/>
                  <a:gd name="T59" fmla="*/ 29 h 32"/>
                  <a:gd name="T60" fmla="*/ 24 w 63"/>
                  <a:gd name="T61" fmla="*/ 24 h 32"/>
                  <a:gd name="T62" fmla="*/ 29 w 63"/>
                  <a:gd name="T63" fmla="*/ 21 h 32"/>
                  <a:gd name="T64" fmla="*/ 40 w 63"/>
                  <a:gd name="T65" fmla="*/ 18 h 32"/>
                  <a:gd name="T66" fmla="*/ 47 w 63"/>
                  <a:gd name="T67" fmla="*/ 13 h 32"/>
                  <a:gd name="T68" fmla="*/ 50 w 63"/>
                  <a:gd name="T69" fmla="*/ 13 h 32"/>
                  <a:gd name="T70" fmla="*/ 52 w 63"/>
                  <a:gd name="T71" fmla="*/ 14 h 32"/>
                  <a:gd name="T72" fmla="*/ 54 w 63"/>
                  <a:gd name="T73" fmla="*/ 12 h 32"/>
                  <a:gd name="T74" fmla="*/ 56 w 63"/>
                  <a:gd name="T75" fmla="*/ 11 h 32"/>
                  <a:gd name="T76" fmla="*/ 56 w 63"/>
                  <a:gd name="T77" fmla="*/ 11 h 32"/>
                  <a:gd name="T78" fmla="*/ 58 w 63"/>
                  <a:gd name="T79" fmla="*/ 10 h 32"/>
                  <a:gd name="T80" fmla="*/ 58 w 63"/>
                  <a:gd name="T81" fmla="*/ 10 h 32"/>
                  <a:gd name="T82" fmla="*/ 60 w 63"/>
                  <a:gd name="T83" fmla="*/ 9 h 32"/>
                  <a:gd name="T84" fmla="*/ 61 w 63"/>
                  <a:gd name="T85" fmla="*/ 9 h 32"/>
                  <a:gd name="T86" fmla="*/ 63 w 63"/>
                  <a:gd name="T87" fmla="*/ 9 h 32"/>
                  <a:gd name="T88" fmla="*/ 63 w 63"/>
                  <a:gd name="T89" fmla="*/ 9 h 32"/>
                  <a:gd name="T90" fmla="*/ 60 w 63"/>
                  <a:gd name="T91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3" h="32">
                    <a:moveTo>
                      <a:pt x="60" y="7"/>
                    </a:moveTo>
                    <a:cubicBezTo>
                      <a:pt x="57" y="6"/>
                      <a:pt x="54" y="5"/>
                      <a:pt x="52" y="3"/>
                    </a:cubicBezTo>
                    <a:cubicBezTo>
                      <a:pt x="50" y="1"/>
                      <a:pt x="47" y="0"/>
                      <a:pt x="43" y="0"/>
                    </a:cubicBezTo>
                    <a:cubicBezTo>
                      <a:pt x="37" y="0"/>
                      <a:pt x="31" y="2"/>
                      <a:pt x="30" y="3"/>
                    </a:cubicBezTo>
                    <a:cubicBezTo>
                      <a:pt x="27" y="4"/>
                      <a:pt x="23" y="4"/>
                      <a:pt x="20" y="3"/>
                    </a:cubicBezTo>
                    <a:cubicBezTo>
                      <a:pt x="16" y="3"/>
                      <a:pt x="12" y="2"/>
                      <a:pt x="9" y="4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7" y="6"/>
                      <a:pt x="7" y="7"/>
                      <a:pt x="6" y="7"/>
                    </a:cubicBezTo>
                    <a:cubicBezTo>
                      <a:pt x="5" y="8"/>
                      <a:pt x="4" y="9"/>
                      <a:pt x="3" y="10"/>
                    </a:cubicBezTo>
                    <a:cubicBezTo>
                      <a:pt x="1" y="12"/>
                      <a:pt x="0" y="14"/>
                      <a:pt x="0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7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1" y="17"/>
                      <a:pt x="2" y="18"/>
                      <a:pt x="3" y="18"/>
                    </a:cubicBezTo>
                    <a:cubicBezTo>
                      <a:pt x="5" y="19"/>
                      <a:pt x="7" y="20"/>
                      <a:pt x="9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2" y="20"/>
                      <a:pt x="14" y="20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7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7" y="28"/>
                      <a:pt x="18" y="28"/>
                      <a:pt x="18" y="29"/>
                    </a:cubicBezTo>
                    <a:cubicBezTo>
                      <a:pt x="20" y="30"/>
                      <a:pt x="20" y="31"/>
                      <a:pt x="20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1"/>
                      <a:pt x="23" y="30"/>
                      <a:pt x="24" y="30"/>
                    </a:cubicBezTo>
                    <a:cubicBezTo>
                      <a:pt x="24" y="30"/>
                      <a:pt x="24" y="29"/>
                      <a:pt x="24" y="29"/>
                    </a:cubicBezTo>
                    <a:cubicBezTo>
                      <a:pt x="23" y="28"/>
                      <a:pt x="23" y="26"/>
                      <a:pt x="24" y="24"/>
                    </a:cubicBezTo>
                    <a:cubicBezTo>
                      <a:pt x="25" y="22"/>
                      <a:pt x="27" y="21"/>
                      <a:pt x="29" y="21"/>
                    </a:cubicBezTo>
                    <a:cubicBezTo>
                      <a:pt x="36" y="21"/>
                      <a:pt x="39" y="20"/>
                      <a:pt x="40" y="18"/>
                    </a:cubicBezTo>
                    <a:cubicBezTo>
                      <a:pt x="40" y="15"/>
                      <a:pt x="43" y="13"/>
                      <a:pt x="47" y="13"/>
                    </a:cubicBezTo>
                    <a:cubicBezTo>
                      <a:pt x="48" y="13"/>
                      <a:pt x="49" y="13"/>
                      <a:pt x="50" y="13"/>
                    </a:cubicBezTo>
                    <a:cubicBezTo>
                      <a:pt x="51" y="14"/>
                      <a:pt x="52" y="14"/>
                      <a:pt x="52" y="14"/>
                    </a:cubicBezTo>
                    <a:cubicBezTo>
                      <a:pt x="53" y="14"/>
                      <a:pt x="54" y="13"/>
                      <a:pt x="54" y="12"/>
                    </a:cubicBezTo>
                    <a:cubicBezTo>
                      <a:pt x="55" y="12"/>
                      <a:pt x="55" y="12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7" y="11"/>
                      <a:pt x="57" y="11"/>
                      <a:pt x="58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9" y="10"/>
                      <a:pt x="60" y="10"/>
                      <a:pt x="60" y="9"/>
                    </a:cubicBezTo>
                    <a:cubicBezTo>
                      <a:pt x="60" y="9"/>
                      <a:pt x="60" y="9"/>
                      <a:pt x="61" y="9"/>
                    </a:cubicBezTo>
                    <a:cubicBezTo>
                      <a:pt x="61" y="9"/>
                      <a:pt x="62" y="9"/>
                      <a:pt x="63" y="9"/>
                    </a:cubicBezTo>
                    <a:cubicBezTo>
                      <a:pt x="63" y="9"/>
                      <a:pt x="63" y="9"/>
                      <a:pt x="63" y="9"/>
                    </a:cubicBezTo>
                    <a:cubicBezTo>
                      <a:pt x="62" y="8"/>
                      <a:pt x="61" y="8"/>
                      <a:pt x="6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9" name="Freeform 2111">
                <a:extLst>
                  <a:ext uri="{FF2B5EF4-FFF2-40B4-BE49-F238E27FC236}">
                    <a16:creationId xmlns:a16="http://schemas.microsoft.com/office/drawing/2014/main" id="{BF88C52C-3131-7B4E-8565-7ED70C0F85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074" y="38153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0" name="Freeform 2112">
                <a:extLst>
                  <a:ext uri="{FF2B5EF4-FFF2-40B4-BE49-F238E27FC236}">
                    <a16:creationId xmlns:a16="http://schemas.microsoft.com/office/drawing/2014/main" id="{D7EA7B1B-84D7-234F-AD49-9CFF42884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074" y="3818984"/>
                <a:ext cx="0" cy="3597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1" name="Freeform 2113">
                <a:extLst>
                  <a:ext uri="{FF2B5EF4-FFF2-40B4-BE49-F238E27FC236}">
                    <a16:creationId xmlns:a16="http://schemas.microsoft.com/office/drawing/2014/main" id="{1461AFB1-930C-AB48-9439-A0403ABD9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074" y="38153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2" name="Freeform 2114">
                <a:extLst>
                  <a:ext uri="{FF2B5EF4-FFF2-40B4-BE49-F238E27FC236}">
                    <a16:creationId xmlns:a16="http://schemas.microsoft.com/office/drawing/2014/main" id="{789F5A37-8D63-F148-8F55-0ED1A4B2D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074" y="3817185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3" name="Freeform 2115">
                <a:extLst>
                  <a:ext uri="{FF2B5EF4-FFF2-40B4-BE49-F238E27FC236}">
                    <a16:creationId xmlns:a16="http://schemas.microsoft.com/office/drawing/2014/main" id="{A3A40781-0DDF-1648-9CEC-25F7394CB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198" y="3806395"/>
                <a:ext cx="185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4" name="Freeform 2116">
                <a:extLst>
                  <a:ext uri="{FF2B5EF4-FFF2-40B4-BE49-F238E27FC236}">
                    <a16:creationId xmlns:a16="http://schemas.microsoft.com/office/drawing/2014/main" id="{94BD478C-98B8-A647-BDC9-BE1D71960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679" y="3430511"/>
                <a:ext cx="600262" cy="359697"/>
              </a:xfrm>
              <a:custGeom>
                <a:avLst/>
                <a:gdLst>
                  <a:gd name="T0" fmla="*/ 321 w 338"/>
                  <a:gd name="T1" fmla="*/ 169 h 209"/>
                  <a:gd name="T2" fmla="*/ 322 w 338"/>
                  <a:gd name="T3" fmla="*/ 170 h 209"/>
                  <a:gd name="T4" fmla="*/ 325 w 338"/>
                  <a:gd name="T5" fmla="*/ 171 h 209"/>
                  <a:gd name="T6" fmla="*/ 329 w 338"/>
                  <a:gd name="T7" fmla="*/ 154 h 209"/>
                  <a:gd name="T8" fmla="*/ 337 w 338"/>
                  <a:gd name="T9" fmla="*/ 137 h 209"/>
                  <a:gd name="T10" fmla="*/ 312 w 338"/>
                  <a:gd name="T11" fmla="*/ 138 h 209"/>
                  <a:gd name="T12" fmla="*/ 291 w 338"/>
                  <a:gd name="T13" fmla="*/ 167 h 209"/>
                  <a:gd name="T14" fmla="*/ 277 w 338"/>
                  <a:gd name="T15" fmla="*/ 170 h 209"/>
                  <a:gd name="T16" fmla="*/ 245 w 338"/>
                  <a:gd name="T17" fmla="*/ 173 h 209"/>
                  <a:gd name="T18" fmla="*/ 231 w 338"/>
                  <a:gd name="T19" fmla="*/ 156 h 209"/>
                  <a:gd name="T20" fmla="*/ 214 w 338"/>
                  <a:gd name="T21" fmla="*/ 118 h 209"/>
                  <a:gd name="T22" fmla="*/ 218 w 338"/>
                  <a:gd name="T23" fmla="*/ 84 h 209"/>
                  <a:gd name="T24" fmla="*/ 217 w 338"/>
                  <a:gd name="T25" fmla="*/ 83 h 209"/>
                  <a:gd name="T26" fmla="*/ 201 w 338"/>
                  <a:gd name="T27" fmla="*/ 78 h 209"/>
                  <a:gd name="T28" fmla="*/ 195 w 338"/>
                  <a:gd name="T29" fmla="*/ 66 h 209"/>
                  <a:gd name="T30" fmla="*/ 182 w 338"/>
                  <a:gd name="T31" fmla="*/ 46 h 209"/>
                  <a:gd name="T32" fmla="*/ 157 w 338"/>
                  <a:gd name="T33" fmla="*/ 45 h 209"/>
                  <a:gd name="T34" fmla="*/ 145 w 338"/>
                  <a:gd name="T35" fmla="*/ 41 h 209"/>
                  <a:gd name="T36" fmla="*/ 130 w 338"/>
                  <a:gd name="T37" fmla="*/ 23 h 209"/>
                  <a:gd name="T38" fmla="*/ 64 w 338"/>
                  <a:gd name="T39" fmla="*/ 17 h 209"/>
                  <a:gd name="T40" fmla="*/ 0 w 338"/>
                  <a:gd name="T41" fmla="*/ 3 h 209"/>
                  <a:gd name="T42" fmla="*/ 28 w 338"/>
                  <a:gd name="T43" fmla="*/ 42 h 209"/>
                  <a:gd name="T44" fmla="*/ 26 w 338"/>
                  <a:gd name="T45" fmla="*/ 61 h 209"/>
                  <a:gd name="T46" fmla="*/ 51 w 338"/>
                  <a:gd name="T47" fmla="*/ 76 h 209"/>
                  <a:gd name="T48" fmla="*/ 67 w 338"/>
                  <a:gd name="T49" fmla="*/ 102 h 209"/>
                  <a:gd name="T50" fmla="*/ 79 w 338"/>
                  <a:gd name="T51" fmla="*/ 105 h 209"/>
                  <a:gd name="T52" fmla="*/ 67 w 338"/>
                  <a:gd name="T53" fmla="*/ 93 h 209"/>
                  <a:gd name="T54" fmla="*/ 39 w 338"/>
                  <a:gd name="T55" fmla="*/ 48 h 209"/>
                  <a:gd name="T56" fmla="*/ 36 w 338"/>
                  <a:gd name="T57" fmla="*/ 40 h 209"/>
                  <a:gd name="T58" fmla="*/ 20 w 338"/>
                  <a:gd name="T59" fmla="*/ 8 h 209"/>
                  <a:gd name="T60" fmla="*/ 32 w 338"/>
                  <a:gd name="T61" fmla="*/ 9 h 209"/>
                  <a:gd name="T62" fmla="*/ 45 w 338"/>
                  <a:gd name="T63" fmla="*/ 18 h 209"/>
                  <a:gd name="T64" fmla="*/ 50 w 338"/>
                  <a:gd name="T65" fmla="*/ 45 h 209"/>
                  <a:gd name="T66" fmla="*/ 68 w 338"/>
                  <a:gd name="T67" fmla="*/ 54 h 209"/>
                  <a:gd name="T68" fmla="*/ 84 w 338"/>
                  <a:gd name="T69" fmla="*/ 70 h 209"/>
                  <a:gd name="T70" fmla="*/ 93 w 338"/>
                  <a:gd name="T71" fmla="*/ 86 h 209"/>
                  <a:gd name="T72" fmla="*/ 133 w 338"/>
                  <a:gd name="T73" fmla="*/ 133 h 209"/>
                  <a:gd name="T74" fmla="*/ 133 w 338"/>
                  <a:gd name="T75" fmla="*/ 146 h 209"/>
                  <a:gd name="T76" fmla="*/ 151 w 338"/>
                  <a:gd name="T77" fmla="*/ 169 h 209"/>
                  <a:gd name="T78" fmla="*/ 180 w 338"/>
                  <a:gd name="T79" fmla="*/ 181 h 209"/>
                  <a:gd name="T80" fmla="*/ 248 w 338"/>
                  <a:gd name="T81" fmla="*/ 196 h 209"/>
                  <a:gd name="T82" fmla="*/ 276 w 338"/>
                  <a:gd name="T83" fmla="*/ 205 h 209"/>
                  <a:gd name="T84" fmla="*/ 278 w 338"/>
                  <a:gd name="T85" fmla="*/ 203 h 209"/>
                  <a:gd name="T86" fmla="*/ 279 w 338"/>
                  <a:gd name="T87" fmla="*/ 201 h 209"/>
                  <a:gd name="T88" fmla="*/ 280 w 338"/>
                  <a:gd name="T89" fmla="*/ 199 h 209"/>
                  <a:gd name="T90" fmla="*/ 281 w 338"/>
                  <a:gd name="T91" fmla="*/ 198 h 209"/>
                  <a:gd name="T92" fmla="*/ 282 w 338"/>
                  <a:gd name="T93" fmla="*/ 198 h 209"/>
                  <a:gd name="T94" fmla="*/ 282 w 338"/>
                  <a:gd name="T95" fmla="*/ 198 h 209"/>
                  <a:gd name="T96" fmla="*/ 286 w 338"/>
                  <a:gd name="T97" fmla="*/ 197 h 209"/>
                  <a:gd name="T98" fmla="*/ 292 w 338"/>
                  <a:gd name="T99" fmla="*/ 193 h 209"/>
                  <a:gd name="T100" fmla="*/ 288 w 338"/>
                  <a:gd name="T101" fmla="*/ 185 h 209"/>
                  <a:gd name="T102" fmla="*/ 296 w 338"/>
                  <a:gd name="T103" fmla="*/ 176 h 209"/>
                  <a:gd name="T104" fmla="*/ 308 w 338"/>
                  <a:gd name="T105" fmla="*/ 177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8" h="209">
                    <a:moveTo>
                      <a:pt x="312" y="177"/>
                    </a:moveTo>
                    <a:cubicBezTo>
                      <a:pt x="313" y="177"/>
                      <a:pt x="313" y="177"/>
                      <a:pt x="313" y="177"/>
                    </a:cubicBezTo>
                    <a:cubicBezTo>
                      <a:pt x="313" y="176"/>
                      <a:pt x="314" y="176"/>
                      <a:pt x="314" y="175"/>
                    </a:cubicBezTo>
                    <a:cubicBezTo>
                      <a:pt x="316" y="173"/>
                      <a:pt x="318" y="170"/>
                      <a:pt x="321" y="169"/>
                    </a:cubicBezTo>
                    <a:cubicBezTo>
                      <a:pt x="321" y="169"/>
                      <a:pt x="321" y="169"/>
                      <a:pt x="321" y="169"/>
                    </a:cubicBezTo>
                    <a:cubicBezTo>
                      <a:pt x="321" y="169"/>
                      <a:pt x="321" y="169"/>
                      <a:pt x="321" y="169"/>
                    </a:cubicBezTo>
                    <a:cubicBezTo>
                      <a:pt x="321" y="169"/>
                      <a:pt x="321" y="169"/>
                      <a:pt x="321" y="169"/>
                    </a:cubicBezTo>
                    <a:cubicBezTo>
                      <a:pt x="321" y="169"/>
                      <a:pt x="322" y="170"/>
                      <a:pt x="322" y="170"/>
                    </a:cubicBezTo>
                    <a:cubicBezTo>
                      <a:pt x="323" y="170"/>
                      <a:pt x="323" y="170"/>
                      <a:pt x="323" y="170"/>
                    </a:cubicBezTo>
                    <a:cubicBezTo>
                      <a:pt x="323" y="170"/>
                      <a:pt x="323" y="170"/>
                      <a:pt x="324" y="170"/>
                    </a:cubicBezTo>
                    <a:cubicBezTo>
                      <a:pt x="324" y="170"/>
                      <a:pt x="324" y="170"/>
                      <a:pt x="324" y="171"/>
                    </a:cubicBezTo>
                    <a:cubicBezTo>
                      <a:pt x="325" y="171"/>
                      <a:pt x="325" y="171"/>
                      <a:pt x="325" y="171"/>
                    </a:cubicBezTo>
                    <a:cubicBezTo>
                      <a:pt x="326" y="171"/>
                      <a:pt x="326" y="172"/>
                      <a:pt x="326" y="172"/>
                    </a:cubicBezTo>
                    <a:cubicBezTo>
                      <a:pt x="326" y="172"/>
                      <a:pt x="326" y="172"/>
                      <a:pt x="326" y="172"/>
                    </a:cubicBezTo>
                    <a:cubicBezTo>
                      <a:pt x="328" y="169"/>
                      <a:pt x="329" y="163"/>
                      <a:pt x="329" y="159"/>
                    </a:cubicBezTo>
                    <a:cubicBezTo>
                      <a:pt x="330" y="157"/>
                      <a:pt x="330" y="155"/>
                      <a:pt x="329" y="154"/>
                    </a:cubicBezTo>
                    <a:cubicBezTo>
                      <a:pt x="329" y="151"/>
                      <a:pt x="329" y="148"/>
                      <a:pt x="332" y="145"/>
                    </a:cubicBezTo>
                    <a:cubicBezTo>
                      <a:pt x="333" y="144"/>
                      <a:pt x="334" y="143"/>
                      <a:pt x="335" y="142"/>
                    </a:cubicBezTo>
                    <a:cubicBezTo>
                      <a:pt x="337" y="141"/>
                      <a:pt x="338" y="140"/>
                      <a:pt x="338" y="138"/>
                    </a:cubicBezTo>
                    <a:cubicBezTo>
                      <a:pt x="338" y="137"/>
                      <a:pt x="337" y="137"/>
                      <a:pt x="337" y="137"/>
                    </a:cubicBezTo>
                    <a:cubicBezTo>
                      <a:pt x="337" y="137"/>
                      <a:pt x="336" y="137"/>
                      <a:pt x="336" y="137"/>
                    </a:cubicBezTo>
                    <a:cubicBezTo>
                      <a:pt x="334" y="138"/>
                      <a:pt x="331" y="138"/>
                      <a:pt x="329" y="137"/>
                    </a:cubicBezTo>
                    <a:cubicBezTo>
                      <a:pt x="327" y="135"/>
                      <a:pt x="324" y="136"/>
                      <a:pt x="319" y="137"/>
                    </a:cubicBezTo>
                    <a:cubicBezTo>
                      <a:pt x="317" y="137"/>
                      <a:pt x="315" y="137"/>
                      <a:pt x="312" y="138"/>
                    </a:cubicBezTo>
                    <a:cubicBezTo>
                      <a:pt x="300" y="139"/>
                      <a:pt x="299" y="145"/>
                      <a:pt x="300" y="149"/>
                    </a:cubicBezTo>
                    <a:cubicBezTo>
                      <a:pt x="300" y="153"/>
                      <a:pt x="299" y="154"/>
                      <a:pt x="297" y="156"/>
                    </a:cubicBezTo>
                    <a:cubicBezTo>
                      <a:pt x="297" y="156"/>
                      <a:pt x="296" y="157"/>
                      <a:pt x="296" y="159"/>
                    </a:cubicBezTo>
                    <a:cubicBezTo>
                      <a:pt x="297" y="163"/>
                      <a:pt x="293" y="166"/>
                      <a:pt x="291" y="167"/>
                    </a:cubicBezTo>
                    <a:cubicBezTo>
                      <a:pt x="290" y="168"/>
                      <a:pt x="289" y="168"/>
                      <a:pt x="289" y="169"/>
                    </a:cubicBezTo>
                    <a:cubicBezTo>
                      <a:pt x="289" y="170"/>
                      <a:pt x="289" y="171"/>
                      <a:pt x="288" y="172"/>
                    </a:cubicBezTo>
                    <a:cubicBezTo>
                      <a:pt x="288" y="172"/>
                      <a:pt x="287" y="173"/>
                      <a:pt x="286" y="173"/>
                    </a:cubicBezTo>
                    <a:cubicBezTo>
                      <a:pt x="283" y="173"/>
                      <a:pt x="278" y="170"/>
                      <a:pt x="277" y="170"/>
                    </a:cubicBezTo>
                    <a:cubicBezTo>
                      <a:pt x="275" y="170"/>
                      <a:pt x="265" y="172"/>
                      <a:pt x="259" y="174"/>
                    </a:cubicBezTo>
                    <a:cubicBezTo>
                      <a:pt x="255" y="175"/>
                      <a:pt x="253" y="175"/>
                      <a:pt x="252" y="176"/>
                    </a:cubicBezTo>
                    <a:cubicBezTo>
                      <a:pt x="252" y="176"/>
                      <a:pt x="252" y="176"/>
                      <a:pt x="252" y="176"/>
                    </a:cubicBezTo>
                    <a:cubicBezTo>
                      <a:pt x="250" y="176"/>
                      <a:pt x="248" y="174"/>
                      <a:pt x="245" y="173"/>
                    </a:cubicBezTo>
                    <a:cubicBezTo>
                      <a:pt x="243" y="171"/>
                      <a:pt x="241" y="170"/>
                      <a:pt x="239" y="170"/>
                    </a:cubicBezTo>
                    <a:cubicBezTo>
                      <a:pt x="239" y="168"/>
                      <a:pt x="239" y="168"/>
                      <a:pt x="239" y="168"/>
                    </a:cubicBezTo>
                    <a:cubicBezTo>
                      <a:pt x="239" y="170"/>
                      <a:pt x="239" y="170"/>
                      <a:pt x="239" y="170"/>
                    </a:cubicBezTo>
                    <a:cubicBezTo>
                      <a:pt x="234" y="170"/>
                      <a:pt x="231" y="165"/>
                      <a:pt x="231" y="156"/>
                    </a:cubicBezTo>
                    <a:cubicBezTo>
                      <a:pt x="230" y="154"/>
                      <a:pt x="227" y="151"/>
                      <a:pt x="224" y="148"/>
                    </a:cubicBezTo>
                    <a:cubicBezTo>
                      <a:pt x="222" y="146"/>
                      <a:pt x="220" y="144"/>
                      <a:pt x="219" y="143"/>
                    </a:cubicBezTo>
                    <a:cubicBezTo>
                      <a:pt x="215" y="137"/>
                      <a:pt x="215" y="126"/>
                      <a:pt x="214" y="119"/>
                    </a:cubicBezTo>
                    <a:cubicBezTo>
                      <a:pt x="214" y="118"/>
                      <a:pt x="214" y="118"/>
                      <a:pt x="214" y="118"/>
                    </a:cubicBezTo>
                    <a:cubicBezTo>
                      <a:pt x="214" y="112"/>
                      <a:pt x="214" y="100"/>
                      <a:pt x="218" y="87"/>
                    </a:cubicBezTo>
                    <a:cubicBezTo>
                      <a:pt x="219" y="86"/>
                      <a:pt x="219" y="85"/>
                      <a:pt x="219" y="84"/>
                    </a:cubicBezTo>
                    <a:cubicBezTo>
                      <a:pt x="219" y="84"/>
                      <a:pt x="219" y="84"/>
                      <a:pt x="219" y="84"/>
                    </a:cubicBezTo>
                    <a:cubicBezTo>
                      <a:pt x="219" y="84"/>
                      <a:pt x="219" y="84"/>
                      <a:pt x="218" y="84"/>
                    </a:cubicBezTo>
                    <a:cubicBezTo>
                      <a:pt x="218" y="84"/>
                      <a:pt x="218" y="84"/>
                      <a:pt x="218" y="84"/>
                    </a:cubicBezTo>
                    <a:cubicBezTo>
                      <a:pt x="218" y="84"/>
                      <a:pt x="218" y="84"/>
                      <a:pt x="218" y="84"/>
                    </a:cubicBezTo>
                    <a:cubicBezTo>
                      <a:pt x="217" y="84"/>
                      <a:pt x="217" y="84"/>
                      <a:pt x="217" y="84"/>
                    </a:cubicBezTo>
                    <a:cubicBezTo>
                      <a:pt x="217" y="84"/>
                      <a:pt x="217" y="84"/>
                      <a:pt x="217" y="83"/>
                    </a:cubicBezTo>
                    <a:cubicBezTo>
                      <a:pt x="217" y="83"/>
                      <a:pt x="217" y="83"/>
                      <a:pt x="217" y="83"/>
                    </a:cubicBezTo>
                    <a:cubicBezTo>
                      <a:pt x="216" y="83"/>
                      <a:pt x="216" y="83"/>
                      <a:pt x="216" y="83"/>
                    </a:cubicBezTo>
                    <a:cubicBezTo>
                      <a:pt x="213" y="83"/>
                      <a:pt x="208" y="81"/>
                      <a:pt x="205" y="80"/>
                    </a:cubicBezTo>
                    <a:cubicBezTo>
                      <a:pt x="203" y="79"/>
                      <a:pt x="201" y="78"/>
                      <a:pt x="201" y="78"/>
                    </a:cubicBezTo>
                    <a:cubicBezTo>
                      <a:pt x="201" y="78"/>
                      <a:pt x="201" y="78"/>
                      <a:pt x="201" y="78"/>
                    </a:cubicBezTo>
                    <a:cubicBezTo>
                      <a:pt x="198" y="78"/>
                      <a:pt x="197" y="75"/>
                      <a:pt x="197" y="73"/>
                    </a:cubicBezTo>
                    <a:cubicBezTo>
                      <a:pt x="197" y="72"/>
                      <a:pt x="196" y="71"/>
                      <a:pt x="196" y="70"/>
                    </a:cubicBezTo>
                    <a:cubicBezTo>
                      <a:pt x="195" y="69"/>
                      <a:pt x="195" y="68"/>
                      <a:pt x="195" y="66"/>
                    </a:cubicBezTo>
                    <a:cubicBezTo>
                      <a:pt x="195" y="66"/>
                      <a:pt x="194" y="65"/>
                      <a:pt x="194" y="65"/>
                    </a:cubicBezTo>
                    <a:cubicBezTo>
                      <a:pt x="194" y="64"/>
                      <a:pt x="194" y="62"/>
                      <a:pt x="194" y="62"/>
                    </a:cubicBezTo>
                    <a:cubicBezTo>
                      <a:pt x="193" y="62"/>
                      <a:pt x="193" y="61"/>
                      <a:pt x="193" y="61"/>
                    </a:cubicBezTo>
                    <a:cubicBezTo>
                      <a:pt x="190" y="59"/>
                      <a:pt x="184" y="53"/>
                      <a:pt x="182" y="46"/>
                    </a:cubicBezTo>
                    <a:cubicBezTo>
                      <a:pt x="180" y="39"/>
                      <a:pt x="168" y="36"/>
                      <a:pt x="164" y="36"/>
                    </a:cubicBezTo>
                    <a:cubicBezTo>
                      <a:pt x="163" y="36"/>
                      <a:pt x="163" y="36"/>
                      <a:pt x="162" y="37"/>
                    </a:cubicBezTo>
                    <a:cubicBezTo>
                      <a:pt x="161" y="39"/>
                      <a:pt x="160" y="41"/>
                      <a:pt x="159" y="42"/>
                    </a:cubicBezTo>
                    <a:cubicBezTo>
                      <a:pt x="158" y="44"/>
                      <a:pt x="158" y="45"/>
                      <a:pt x="157" y="45"/>
                    </a:cubicBezTo>
                    <a:cubicBezTo>
                      <a:pt x="157" y="46"/>
                      <a:pt x="156" y="46"/>
                      <a:pt x="156" y="46"/>
                    </a:cubicBezTo>
                    <a:cubicBezTo>
                      <a:pt x="155" y="46"/>
                      <a:pt x="155" y="46"/>
                      <a:pt x="155" y="46"/>
                    </a:cubicBezTo>
                    <a:cubicBezTo>
                      <a:pt x="155" y="46"/>
                      <a:pt x="154" y="46"/>
                      <a:pt x="153" y="45"/>
                    </a:cubicBezTo>
                    <a:cubicBezTo>
                      <a:pt x="151" y="45"/>
                      <a:pt x="149" y="43"/>
                      <a:pt x="145" y="41"/>
                    </a:cubicBezTo>
                    <a:cubicBezTo>
                      <a:pt x="144" y="41"/>
                      <a:pt x="144" y="41"/>
                      <a:pt x="144" y="40"/>
                    </a:cubicBezTo>
                    <a:cubicBezTo>
                      <a:pt x="143" y="40"/>
                      <a:pt x="142" y="39"/>
                      <a:pt x="141" y="39"/>
                    </a:cubicBezTo>
                    <a:cubicBezTo>
                      <a:pt x="138" y="38"/>
                      <a:pt x="136" y="34"/>
                      <a:pt x="136" y="30"/>
                    </a:cubicBezTo>
                    <a:cubicBezTo>
                      <a:pt x="136" y="28"/>
                      <a:pt x="132" y="24"/>
                      <a:pt x="130" y="23"/>
                    </a:cubicBezTo>
                    <a:cubicBezTo>
                      <a:pt x="129" y="23"/>
                      <a:pt x="125" y="19"/>
                      <a:pt x="117" y="12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56" y="14"/>
                      <a:pt x="39" y="8"/>
                      <a:pt x="35" y="7"/>
                    </a:cubicBezTo>
                    <a:cubicBezTo>
                      <a:pt x="31" y="6"/>
                      <a:pt x="25" y="2"/>
                      <a:pt x="2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3" y="7"/>
                      <a:pt x="5" y="10"/>
                    </a:cubicBezTo>
                    <a:cubicBezTo>
                      <a:pt x="10" y="16"/>
                      <a:pt x="14" y="28"/>
                      <a:pt x="15" y="33"/>
                    </a:cubicBezTo>
                    <a:cubicBezTo>
                      <a:pt x="15" y="35"/>
                      <a:pt x="19" y="38"/>
                      <a:pt x="23" y="40"/>
                    </a:cubicBezTo>
                    <a:cubicBezTo>
                      <a:pt x="25" y="41"/>
                      <a:pt x="26" y="42"/>
                      <a:pt x="28" y="42"/>
                    </a:cubicBezTo>
                    <a:cubicBezTo>
                      <a:pt x="35" y="47"/>
                      <a:pt x="35" y="57"/>
                      <a:pt x="34" y="60"/>
                    </a:cubicBezTo>
                    <a:cubicBezTo>
                      <a:pt x="34" y="61"/>
                      <a:pt x="33" y="62"/>
                      <a:pt x="31" y="62"/>
                    </a:cubicBezTo>
                    <a:cubicBezTo>
                      <a:pt x="29" y="62"/>
                      <a:pt x="28" y="62"/>
                      <a:pt x="27" y="62"/>
                    </a:cubicBezTo>
                    <a:cubicBezTo>
                      <a:pt x="27" y="61"/>
                      <a:pt x="26" y="61"/>
                      <a:pt x="26" y="61"/>
                    </a:cubicBezTo>
                    <a:cubicBezTo>
                      <a:pt x="28" y="64"/>
                      <a:pt x="34" y="68"/>
                      <a:pt x="37" y="68"/>
                    </a:cubicBezTo>
                    <a:cubicBezTo>
                      <a:pt x="37" y="68"/>
                      <a:pt x="38" y="68"/>
                      <a:pt x="38" y="68"/>
                    </a:cubicBezTo>
                    <a:cubicBezTo>
                      <a:pt x="42" y="68"/>
                      <a:pt x="44" y="70"/>
                      <a:pt x="48" y="74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4" y="80"/>
                      <a:pt x="56" y="84"/>
                      <a:pt x="56" y="88"/>
                    </a:cubicBezTo>
                    <a:cubicBezTo>
                      <a:pt x="56" y="90"/>
                      <a:pt x="56" y="92"/>
                      <a:pt x="54" y="93"/>
                    </a:cubicBezTo>
                    <a:cubicBezTo>
                      <a:pt x="56" y="95"/>
                      <a:pt x="60" y="97"/>
                      <a:pt x="63" y="100"/>
                    </a:cubicBezTo>
                    <a:cubicBezTo>
                      <a:pt x="67" y="102"/>
                      <a:pt x="67" y="102"/>
                      <a:pt x="67" y="102"/>
                    </a:cubicBezTo>
                    <a:cubicBezTo>
                      <a:pt x="76" y="108"/>
                      <a:pt x="79" y="115"/>
                      <a:pt x="79" y="117"/>
                    </a:cubicBezTo>
                    <a:cubicBezTo>
                      <a:pt x="80" y="116"/>
                      <a:pt x="81" y="115"/>
                      <a:pt x="81" y="114"/>
                    </a:cubicBezTo>
                    <a:cubicBezTo>
                      <a:pt x="82" y="113"/>
                      <a:pt x="81" y="112"/>
                      <a:pt x="81" y="111"/>
                    </a:cubicBezTo>
                    <a:cubicBezTo>
                      <a:pt x="80" y="110"/>
                      <a:pt x="79" y="108"/>
                      <a:pt x="79" y="105"/>
                    </a:cubicBezTo>
                    <a:cubicBezTo>
                      <a:pt x="79" y="104"/>
                      <a:pt x="77" y="104"/>
                      <a:pt x="73" y="104"/>
                    </a:cubicBezTo>
                    <a:cubicBezTo>
                      <a:pt x="72" y="104"/>
                      <a:pt x="72" y="104"/>
                      <a:pt x="71" y="103"/>
                    </a:cubicBezTo>
                    <a:cubicBezTo>
                      <a:pt x="68" y="103"/>
                      <a:pt x="68" y="100"/>
                      <a:pt x="68" y="97"/>
                    </a:cubicBezTo>
                    <a:cubicBezTo>
                      <a:pt x="68" y="96"/>
                      <a:pt x="68" y="94"/>
                      <a:pt x="67" y="93"/>
                    </a:cubicBezTo>
                    <a:cubicBezTo>
                      <a:pt x="63" y="89"/>
                      <a:pt x="60" y="79"/>
                      <a:pt x="59" y="76"/>
                    </a:cubicBezTo>
                    <a:cubicBezTo>
                      <a:pt x="59" y="73"/>
                      <a:pt x="56" y="70"/>
                      <a:pt x="53" y="67"/>
                    </a:cubicBezTo>
                    <a:cubicBezTo>
                      <a:pt x="51" y="65"/>
                      <a:pt x="48" y="62"/>
                      <a:pt x="47" y="59"/>
                    </a:cubicBezTo>
                    <a:cubicBezTo>
                      <a:pt x="43" y="53"/>
                      <a:pt x="40" y="49"/>
                      <a:pt x="39" y="48"/>
                    </a:cubicBezTo>
                    <a:cubicBezTo>
                      <a:pt x="38" y="47"/>
                      <a:pt x="37" y="46"/>
                      <a:pt x="37" y="46"/>
                    </a:cubicBezTo>
                    <a:cubicBezTo>
                      <a:pt x="37" y="44"/>
                      <a:pt x="38" y="43"/>
                      <a:pt x="39" y="42"/>
                    </a:cubicBezTo>
                    <a:cubicBezTo>
                      <a:pt x="39" y="42"/>
                      <a:pt x="39" y="41"/>
                      <a:pt x="39" y="41"/>
                    </a:cubicBezTo>
                    <a:cubicBezTo>
                      <a:pt x="39" y="41"/>
                      <a:pt x="38" y="40"/>
                      <a:pt x="36" y="40"/>
                    </a:cubicBezTo>
                    <a:cubicBezTo>
                      <a:pt x="34" y="39"/>
                      <a:pt x="33" y="39"/>
                      <a:pt x="31" y="38"/>
                    </a:cubicBezTo>
                    <a:cubicBezTo>
                      <a:pt x="27" y="36"/>
                      <a:pt x="24" y="32"/>
                      <a:pt x="24" y="28"/>
                    </a:cubicBezTo>
                    <a:cubicBezTo>
                      <a:pt x="24" y="24"/>
                      <a:pt x="22" y="15"/>
                      <a:pt x="20" y="12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2" y="6"/>
                      <a:pt x="26" y="6"/>
                      <a:pt x="28" y="8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9" y="10"/>
                      <a:pt x="29" y="10"/>
                    </a:cubicBezTo>
                    <a:cubicBezTo>
                      <a:pt x="30" y="9"/>
                      <a:pt x="31" y="9"/>
                      <a:pt x="32" y="9"/>
                    </a:cubicBezTo>
                    <a:cubicBezTo>
                      <a:pt x="34" y="9"/>
                      <a:pt x="37" y="11"/>
                      <a:pt x="38" y="13"/>
                    </a:cubicBezTo>
                    <a:cubicBezTo>
                      <a:pt x="38" y="14"/>
                      <a:pt x="39" y="14"/>
                      <a:pt x="40" y="13"/>
                    </a:cubicBezTo>
                    <a:cubicBezTo>
                      <a:pt x="42" y="13"/>
                      <a:pt x="44" y="13"/>
                      <a:pt x="45" y="14"/>
                    </a:cubicBezTo>
                    <a:cubicBezTo>
                      <a:pt x="46" y="15"/>
                      <a:pt x="46" y="16"/>
                      <a:pt x="45" y="18"/>
                    </a:cubicBezTo>
                    <a:cubicBezTo>
                      <a:pt x="45" y="19"/>
                      <a:pt x="43" y="22"/>
                      <a:pt x="47" y="29"/>
                    </a:cubicBezTo>
                    <a:cubicBezTo>
                      <a:pt x="51" y="36"/>
                      <a:pt x="52" y="37"/>
                      <a:pt x="50" y="39"/>
                    </a:cubicBezTo>
                    <a:cubicBezTo>
                      <a:pt x="50" y="40"/>
                      <a:pt x="50" y="40"/>
                      <a:pt x="50" y="43"/>
                    </a:cubicBezTo>
                    <a:cubicBezTo>
                      <a:pt x="50" y="44"/>
                      <a:pt x="50" y="45"/>
                      <a:pt x="50" y="45"/>
                    </a:cubicBezTo>
                    <a:cubicBezTo>
                      <a:pt x="50" y="45"/>
                      <a:pt x="51" y="45"/>
                      <a:pt x="51" y="44"/>
                    </a:cubicBezTo>
                    <a:cubicBezTo>
                      <a:pt x="52" y="44"/>
                      <a:pt x="53" y="43"/>
                      <a:pt x="54" y="43"/>
                    </a:cubicBezTo>
                    <a:cubicBezTo>
                      <a:pt x="55" y="43"/>
                      <a:pt x="57" y="45"/>
                      <a:pt x="62" y="51"/>
                    </a:cubicBezTo>
                    <a:cubicBezTo>
                      <a:pt x="64" y="53"/>
                      <a:pt x="66" y="54"/>
                      <a:pt x="68" y="54"/>
                    </a:cubicBezTo>
                    <a:cubicBezTo>
                      <a:pt x="70" y="55"/>
                      <a:pt x="72" y="56"/>
                      <a:pt x="72" y="59"/>
                    </a:cubicBezTo>
                    <a:cubicBezTo>
                      <a:pt x="72" y="60"/>
                      <a:pt x="73" y="64"/>
                      <a:pt x="76" y="64"/>
                    </a:cubicBezTo>
                    <a:cubicBezTo>
                      <a:pt x="79" y="65"/>
                      <a:pt x="81" y="67"/>
                      <a:pt x="82" y="68"/>
                    </a:cubicBezTo>
                    <a:cubicBezTo>
                      <a:pt x="83" y="69"/>
                      <a:pt x="84" y="70"/>
                      <a:pt x="84" y="70"/>
                    </a:cubicBezTo>
                    <a:cubicBezTo>
                      <a:pt x="86" y="70"/>
                      <a:pt x="87" y="71"/>
                      <a:pt x="88" y="73"/>
                    </a:cubicBezTo>
                    <a:cubicBezTo>
                      <a:pt x="89" y="75"/>
                      <a:pt x="88" y="77"/>
                      <a:pt x="87" y="80"/>
                    </a:cubicBezTo>
                    <a:cubicBezTo>
                      <a:pt x="87" y="81"/>
                      <a:pt x="87" y="81"/>
                      <a:pt x="87" y="82"/>
                    </a:cubicBezTo>
                    <a:cubicBezTo>
                      <a:pt x="87" y="83"/>
                      <a:pt x="89" y="84"/>
                      <a:pt x="93" y="86"/>
                    </a:cubicBezTo>
                    <a:cubicBezTo>
                      <a:pt x="98" y="88"/>
                      <a:pt x="98" y="89"/>
                      <a:pt x="100" y="91"/>
                    </a:cubicBezTo>
                    <a:cubicBezTo>
                      <a:pt x="100" y="92"/>
                      <a:pt x="101" y="93"/>
                      <a:pt x="103" y="95"/>
                    </a:cubicBezTo>
                    <a:cubicBezTo>
                      <a:pt x="108" y="100"/>
                      <a:pt x="124" y="117"/>
                      <a:pt x="128" y="122"/>
                    </a:cubicBezTo>
                    <a:cubicBezTo>
                      <a:pt x="130" y="126"/>
                      <a:pt x="132" y="130"/>
                      <a:pt x="133" y="133"/>
                    </a:cubicBezTo>
                    <a:cubicBezTo>
                      <a:pt x="133" y="135"/>
                      <a:pt x="133" y="135"/>
                      <a:pt x="133" y="135"/>
                    </a:cubicBezTo>
                    <a:cubicBezTo>
                      <a:pt x="134" y="137"/>
                      <a:pt x="133" y="139"/>
                      <a:pt x="133" y="140"/>
                    </a:cubicBezTo>
                    <a:cubicBezTo>
                      <a:pt x="132" y="142"/>
                      <a:pt x="132" y="142"/>
                      <a:pt x="133" y="143"/>
                    </a:cubicBezTo>
                    <a:cubicBezTo>
                      <a:pt x="133" y="144"/>
                      <a:pt x="134" y="145"/>
                      <a:pt x="133" y="146"/>
                    </a:cubicBezTo>
                    <a:cubicBezTo>
                      <a:pt x="133" y="147"/>
                      <a:pt x="131" y="148"/>
                      <a:pt x="130" y="148"/>
                    </a:cubicBezTo>
                    <a:cubicBezTo>
                      <a:pt x="130" y="148"/>
                      <a:pt x="130" y="148"/>
                      <a:pt x="130" y="148"/>
                    </a:cubicBezTo>
                    <a:cubicBezTo>
                      <a:pt x="130" y="151"/>
                      <a:pt x="133" y="159"/>
                      <a:pt x="137" y="160"/>
                    </a:cubicBezTo>
                    <a:cubicBezTo>
                      <a:pt x="142" y="160"/>
                      <a:pt x="147" y="165"/>
                      <a:pt x="151" y="169"/>
                    </a:cubicBezTo>
                    <a:cubicBezTo>
                      <a:pt x="152" y="170"/>
                      <a:pt x="153" y="170"/>
                      <a:pt x="154" y="171"/>
                    </a:cubicBezTo>
                    <a:cubicBezTo>
                      <a:pt x="156" y="173"/>
                      <a:pt x="159" y="174"/>
                      <a:pt x="163" y="174"/>
                    </a:cubicBezTo>
                    <a:cubicBezTo>
                      <a:pt x="166" y="175"/>
                      <a:pt x="168" y="175"/>
                      <a:pt x="171" y="176"/>
                    </a:cubicBezTo>
                    <a:cubicBezTo>
                      <a:pt x="174" y="177"/>
                      <a:pt x="177" y="179"/>
                      <a:pt x="180" y="181"/>
                    </a:cubicBezTo>
                    <a:cubicBezTo>
                      <a:pt x="184" y="183"/>
                      <a:pt x="188" y="186"/>
                      <a:pt x="193" y="187"/>
                    </a:cubicBezTo>
                    <a:cubicBezTo>
                      <a:pt x="203" y="190"/>
                      <a:pt x="213" y="194"/>
                      <a:pt x="219" y="199"/>
                    </a:cubicBezTo>
                    <a:cubicBezTo>
                      <a:pt x="224" y="202"/>
                      <a:pt x="230" y="201"/>
                      <a:pt x="240" y="197"/>
                    </a:cubicBezTo>
                    <a:cubicBezTo>
                      <a:pt x="243" y="196"/>
                      <a:pt x="245" y="196"/>
                      <a:pt x="248" y="196"/>
                    </a:cubicBezTo>
                    <a:cubicBezTo>
                      <a:pt x="253" y="196"/>
                      <a:pt x="257" y="198"/>
                      <a:pt x="260" y="199"/>
                    </a:cubicBezTo>
                    <a:cubicBezTo>
                      <a:pt x="261" y="200"/>
                      <a:pt x="262" y="200"/>
                      <a:pt x="262" y="200"/>
                    </a:cubicBezTo>
                    <a:cubicBezTo>
                      <a:pt x="265" y="201"/>
                      <a:pt x="269" y="204"/>
                      <a:pt x="273" y="209"/>
                    </a:cubicBezTo>
                    <a:cubicBezTo>
                      <a:pt x="274" y="207"/>
                      <a:pt x="275" y="206"/>
                      <a:pt x="276" y="205"/>
                    </a:cubicBezTo>
                    <a:cubicBezTo>
                      <a:pt x="276" y="205"/>
                      <a:pt x="276" y="205"/>
                      <a:pt x="276" y="205"/>
                    </a:cubicBezTo>
                    <a:cubicBezTo>
                      <a:pt x="276" y="205"/>
                      <a:pt x="277" y="204"/>
                      <a:pt x="277" y="204"/>
                    </a:cubicBezTo>
                    <a:cubicBezTo>
                      <a:pt x="277" y="204"/>
                      <a:pt x="277" y="204"/>
                      <a:pt x="277" y="204"/>
                    </a:cubicBezTo>
                    <a:cubicBezTo>
                      <a:pt x="277" y="203"/>
                      <a:pt x="278" y="203"/>
                      <a:pt x="278" y="203"/>
                    </a:cubicBezTo>
                    <a:cubicBezTo>
                      <a:pt x="278" y="202"/>
                      <a:pt x="278" y="202"/>
                      <a:pt x="278" y="202"/>
                    </a:cubicBezTo>
                    <a:cubicBezTo>
                      <a:pt x="278" y="202"/>
                      <a:pt x="278" y="202"/>
                      <a:pt x="279" y="201"/>
                    </a:cubicBezTo>
                    <a:cubicBezTo>
                      <a:pt x="279" y="201"/>
                      <a:pt x="279" y="201"/>
                      <a:pt x="279" y="201"/>
                    </a:cubicBezTo>
                    <a:cubicBezTo>
                      <a:pt x="279" y="201"/>
                      <a:pt x="279" y="201"/>
                      <a:pt x="279" y="201"/>
                    </a:cubicBezTo>
                    <a:cubicBezTo>
                      <a:pt x="279" y="200"/>
                      <a:pt x="279" y="200"/>
                      <a:pt x="280" y="200"/>
                    </a:cubicBezTo>
                    <a:cubicBezTo>
                      <a:pt x="280" y="200"/>
                      <a:pt x="280" y="200"/>
                      <a:pt x="280" y="200"/>
                    </a:cubicBezTo>
                    <a:cubicBezTo>
                      <a:pt x="280" y="200"/>
                      <a:pt x="280" y="200"/>
                      <a:pt x="280" y="200"/>
                    </a:cubicBezTo>
                    <a:cubicBezTo>
                      <a:pt x="280" y="199"/>
                      <a:pt x="280" y="199"/>
                      <a:pt x="280" y="199"/>
                    </a:cubicBezTo>
                    <a:cubicBezTo>
                      <a:pt x="281" y="199"/>
                      <a:pt x="281" y="199"/>
                      <a:pt x="281" y="199"/>
                    </a:cubicBezTo>
                    <a:cubicBezTo>
                      <a:pt x="281" y="199"/>
                      <a:pt x="281" y="199"/>
                      <a:pt x="281" y="199"/>
                    </a:cubicBezTo>
                    <a:cubicBezTo>
                      <a:pt x="281" y="199"/>
                      <a:pt x="281" y="199"/>
                      <a:pt x="281" y="198"/>
                    </a:cubicBezTo>
                    <a:cubicBezTo>
                      <a:pt x="281" y="198"/>
                      <a:pt x="281" y="198"/>
                      <a:pt x="281" y="198"/>
                    </a:cubicBezTo>
                    <a:cubicBezTo>
                      <a:pt x="281" y="198"/>
                      <a:pt x="281" y="198"/>
                      <a:pt x="281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7"/>
                      <a:pt x="283" y="197"/>
                      <a:pt x="283" y="197"/>
                    </a:cubicBezTo>
                    <a:cubicBezTo>
                      <a:pt x="283" y="197"/>
                      <a:pt x="284" y="197"/>
                      <a:pt x="286" y="197"/>
                    </a:cubicBezTo>
                    <a:cubicBezTo>
                      <a:pt x="287" y="198"/>
                      <a:pt x="289" y="198"/>
                      <a:pt x="291" y="198"/>
                    </a:cubicBezTo>
                    <a:cubicBezTo>
                      <a:pt x="294" y="198"/>
                      <a:pt x="295" y="197"/>
                      <a:pt x="296" y="197"/>
                    </a:cubicBezTo>
                    <a:cubicBezTo>
                      <a:pt x="296" y="197"/>
                      <a:pt x="296" y="197"/>
                      <a:pt x="296" y="197"/>
                    </a:cubicBezTo>
                    <a:cubicBezTo>
                      <a:pt x="296" y="196"/>
                      <a:pt x="294" y="194"/>
                      <a:pt x="292" y="193"/>
                    </a:cubicBezTo>
                    <a:cubicBezTo>
                      <a:pt x="292" y="192"/>
                      <a:pt x="291" y="192"/>
                      <a:pt x="291" y="192"/>
                    </a:cubicBezTo>
                    <a:cubicBezTo>
                      <a:pt x="289" y="189"/>
                      <a:pt x="288" y="188"/>
                      <a:pt x="288" y="187"/>
                    </a:cubicBezTo>
                    <a:cubicBezTo>
                      <a:pt x="288" y="186"/>
                      <a:pt x="288" y="186"/>
                      <a:pt x="288" y="186"/>
                    </a:cubicBezTo>
                    <a:cubicBezTo>
                      <a:pt x="288" y="185"/>
                      <a:pt x="288" y="185"/>
                      <a:pt x="288" y="185"/>
                    </a:cubicBezTo>
                    <a:cubicBezTo>
                      <a:pt x="289" y="185"/>
                      <a:pt x="289" y="184"/>
                      <a:pt x="289" y="183"/>
                    </a:cubicBezTo>
                    <a:cubicBezTo>
                      <a:pt x="290" y="180"/>
                      <a:pt x="291" y="176"/>
                      <a:pt x="293" y="176"/>
                    </a:cubicBezTo>
                    <a:cubicBezTo>
                      <a:pt x="294" y="176"/>
                      <a:pt x="294" y="176"/>
                      <a:pt x="294" y="176"/>
                    </a:cubicBezTo>
                    <a:cubicBezTo>
                      <a:pt x="295" y="176"/>
                      <a:pt x="295" y="176"/>
                      <a:pt x="296" y="176"/>
                    </a:cubicBezTo>
                    <a:cubicBezTo>
                      <a:pt x="298" y="177"/>
                      <a:pt x="300" y="177"/>
                      <a:pt x="302" y="177"/>
                    </a:cubicBezTo>
                    <a:cubicBezTo>
                      <a:pt x="303" y="177"/>
                      <a:pt x="304" y="177"/>
                      <a:pt x="306" y="177"/>
                    </a:cubicBezTo>
                    <a:cubicBezTo>
                      <a:pt x="306" y="177"/>
                      <a:pt x="306" y="177"/>
                      <a:pt x="306" y="177"/>
                    </a:cubicBezTo>
                    <a:cubicBezTo>
                      <a:pt x="307" y="177"/>
                      <a:pt x="307" y="177"/>
                      <a:pt x="308" y="177"/>
                    </a:cubicBezTo>
                    <a:cubicBezTo>
                      <a:pt x="308" y="177"/>
                      <a:pt x="309" y="177"/>
                      <a:pt x="309" y="177"/>
                    </a:cubicBezTo>
                    <a:cubicBezTo>
                      <a:pt x="309" y="177"/>
                      <a:pt x="309" y="177"/>
                      <a:pt x="309" y="177"/>
                    </a:cubicBezTo>
                    <a:cubicBezTo>
                      <a:pt x="310" y="177"/>
                      <a:pt x="311" y="177"/>
                      <a:pt x="312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5" name="Freeform 2117">
                <a:extLst>
                  <a:ext uri="{FF2B5EF4-FFF2-40B4-BE49-F238E27FC236}">
                    <a16:creationId xmlns:a16="http://schemas.microsoft.com/office/drawing/2014/main" id="{F0CC2FCB-80D3-EC4C-B933-54823163B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4437" y="3739851"/>
                <a:ext cx="72477" cy="75536"/>
              </a:xfrm>
              <a:custGeom>
                <a:avLst/>
                <a:gdLst>
                  <a:gd name="T0" fmla="*/ 30 w 41"/>
                  <a:gd name="T1" fmla="*/ 39 h 43"/>
                  <a:gd name="T2" fmla="*/ 31 w 41"/>
                  <a:gd name="T3" fmla="*/ 38 h 43"/>
                  <a:gd name="T4" fmla="*/ 31 w 41"/>
                  <a:gd name="T5" fmla="*/ 38 h 43"/>
                  <a:gd name="T6" fmla="*/ 32 w 41"/>
                  <a:gd name="T7" fmla="*/ 38 h 43"/>
                  <a:gd name="T8" fmla="*/ 32 w 41"/>
                  <a:gd name="T9" fmla="*/ 37 h 43"/>
                  <a:gd name="T10" fmla="*/ 33 w 41"/>
                  <a:gd name="T11" fmla="*/ 37 h 43"/>
                  <a:gd name="T12" fmla="*/ 33 w 41"/>
                  <a:gd name="T13" fmla="*/ 37 h 43"/>
                  <a:gd name="T14" fmla="*/ 33 w 41"/>
                  <a:gd name="T15" fmla="*/ 37 h 43"/>
                  <a:gd name="T16" fmla="*/ 33 w 41"/>
                  <a:gd name="T17" fmla="*/ 37 h 43"/>
                  <a:gd name="T18" fmla="*/ 33 w 41"/>
                  <a:gd name="T19" fmla="*/ 37 h 43"/>
                  <a:gd name="T20" fmla="*/ 34 w 41"/>
                  <a:gd name="T21" fmla="*/ 37 h 43"/>
                  <a:gd name="T22" fmla="*/ 34 w 41"/>
                  <a:gd name="T23" fmla="*/ 35 h 43"/>
                  <a:gd name="T24" fmla="*/ 39 w 41"/>
                  <a:gd name="T25" fmla="*/ 28 h 43"/>
                  <a:gd name="T26" fmla="*/ 41 w 41"/>
                  <a:gd name="T27" fmla="*/ 26 h 43"/>
                  <a:gd name="T28" fmla="*/ 40 w 41"/>
                  <a:gd name="T29" fmla="*/ 25 h 43"/>
                  <a:gd name="T30" fmla="*/ 39 w 41"/>
                  <a:gd name="T31" fmla="*/ 23 h 43"/>
                  <a:gd name="T32" fmla="*/ 34 w 41"/>
                  <a:gd name="T33" fmla="*/ 24 h 43"/>
                  <a:gd name="T34" fmla="*/ 34 w 41"/>
                  <a:gd name="T35" fmla="*/ 1 h 43"/>
                  <a:gd name="T36" fmla="*/ 33 w 41"/>
                  <a:gd name="T37" fmla="*/ 1 h 43"/>
                  <a:gd name="T38" fmla="*/ 32 w 41"/>
                  <a:gd name="T39" fmla="*/ 1 h 43"/>
                  <a:gd name="T40" fmla="*/ 20 w 41"/>
                  <a:gd name="T41" fmla="*/ 0 h 43"/>
                  <a:gd name="T42" fmla="*/ 18 w 41"/>
                  <a:gd name="T43" fmla="*/ 0 h 43"/>
                  <a:gd name="T44" fmla="*/ 17 w 41"/>
                  <a:gd name="T45" fmla="*/ 4 h 43"/>
                  <a:gd name="T46" fmla="*/ 16 w 41"/>
                  <a:gd name="T47" fmla="*/ 7 h 43"/>
                  <a:gd name="T48" fmla="*/ 18 w 41"/>
                  <a:gd name="T49" fmla="*/ 9 h 43"/>
                  <a:gd name="T50" fmla="*/ 24 w 41"/>
                  <a:gd name="T51" fmla="*/ 18 h 43"/>
                  <a:gd name="T52" fmla="*/ 14 w 41"/>
                  <a:gd name="T53" fmla="*/ 22 h 43"/>
                  <a:gd name="T54" fmla="*/ 9 w 41"/>
                  <a:gd name="T55" fmla="*/ 21 h 43"/>
                  <a:gd name="T56" fmla="*/ 8 w 41"/>
                  <a:gd name="T57" fmla="*/ 21 h 43"/>
                  <a:gd name="T58" fmla="*/ 7 w 41"/>
                  <a:gd name="T59" fmla="*/ 23 h 43"/>
                  <a:gd name="T60" fmla="*/ 7 w 41"/>
                  <a:gd name="T61" fmla="*/ 23 h 43"/>
                  <a:gd name="T62" fmla="*/ 5 w 41"/>
                  <a:gd name="T63" fmla="*/ 24 h 43"/>
                  <a:gd name="T64" fmla="*/ 5 w 41"/>
                  <a:gd name="T65" fmla="*/ 25 h 43"/>
                  <a:gd name="T66" fmla="*/ 3 w 41"/>
                  <a:gd name="T67" fmla="*/ 27 h 43"/>
                  <a:gd name="T68" fmla="*/ 3 w 41"/>
                  <a:gd name="T69" fmla="*/ 28 h 43"/>
                  <a:gd name="T70" fmla="*/ 1 w 41"/>
                  <a:gd name="T71" fmla="*/ 31 h 43"/>
                  <a:gd name="T72" fmla="*/ 0 w 41"/>
                  <a:gd name="T73" fmla="*/ 31 h 43"/>
                  <a:gd name="T74" fmla="*/ 2 w 41"/>
                  <a:gd name="T75" fmla="*/ 33 h 43"/>
                  <a:gd name="T76" fmla="*/ 11 w 41"/>
                  <a:gd name="T77" fmla="*/ 40 h 43"/>
                  <a:gd name="T78" fmla="*/ 17 w 41"/>
                  <a:gd name="T79" fmla="*/ 42 h 43"/>
                  <a:gd name="T80" fmla="*/ 20 w 41"/>
                  <a:gd name="T81" fmla="*/ 42 h 43"/>
                  <a:gd name="T82" fmla="*/ 26 w 41"/>
                  <a:gd name="T83" fmla="*/ 43 h 43"/>
                  <a:gd name="T84" fmla="*/ 27 w 41"/>
                  <a:gd name="T85" fmla="*/ 42 h 43"/>
                  <a:gd name="T86" fmla="*/ 27 w 41"/>
                  <a:gd name="T87" fmla="*/ 41 h 43"/>
                  <a:gd name="T88" fmla="*/ 28 w 41"/>
                  <a:gd name="T89" fmla="*/ 40 h 43"/>
                  <a:gd name="T90" fmla="*/ 29 w 41"/>
                  <a:gd name="T91" fmla="*/ 40 h 43"/>
                  <a:gd name="T92" fmla="*/ 30 w 41"/>
                  <a:gd name="T93" fmla="*/ 39 h 43"/>
                  <a:gd name="T94" fmla="*/ 30 w 41"/>
                  <a:gd name="T95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" h="43">
                    <a:moveTo>
                      <a:pt x="30" y="39"/>
                    </a:move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6"/>
                      <a:pt x="34" y="36"/>
                      <a:pt x="34" y="35"/>
                    </a:cubicBezTo>
                    <a:cubicBezTo>
                      <a:pt x="34" y="34"/>
                      <a:pt x="35" y="31"/>
                      <a:pt x="39" y="28"/>
                    </a:cubicBezTo>
                    <a:cubicBezTo>
                      <a:pt x="39" y="27"/>
                      <a:pt x="40" y="27"/>
                      <a:pt x="41" y="26"/>
                    </a:cubicBezTo>
                    <a:cubicBezTo>
                      <a:pt x="41" y="25"/>
                      <a:pt x="40" y="25"/>
                      <a:pt x="40" y="25"/>
                    </a:cubicBezTo>
                    <a:cubicBezTo>
                      <a:pt x="40" y="24"/>
                      <a:pt x="39" y="24"/>
                      <a:pt x="39" y="23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3" y="1"/>
                      <a:pt x="33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28" y="1"/>
                      <a:pt x="24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1"/>
                      <a:pt x="17" y="3"/>
                      <a:pt x="17" y="4"/>
                    </a:cubicBezTo>
                    <a:cubicBezTo>
                      <a:pt x="17" y="5"/>
                      <a:pt x="16" y="6"/>
                      <a:pt x="16" y="7"/>
                    </a:cubicBezTo>
                    <a:cubicBezTo>
                      <a:pt x="17" y="7"/>
                      <a:pt x="17" y="8"/>
                      <a:pt x="18" y="9"/>
                    </a:cubicBezTo>
                    <a:cubicBezTo>
                      <a:pt x="21" y="12"/>
                      <a:pt x="25" y="15"/>
                      <a:pt x="24" y="18"/>
                    </a:cubicBezTo>
                    <a:cubicBezTo>
                      <a:pt x="23" y="21"/>
                      <a:pt x="18" y="22"/>
                      <a:pt x="14" y="22"/>
                    </a:cubicBezTo>
                    <a:cubicBezTo>
                      <a:pt x="13" y="22"/>
                      <a:pt x="11" y="22"/>
                      <a:pt x="9" y="21"/>
                    </a:cubicBezTo>
                    <a:cubicBezTo>
                      <a:pt x="9" y="21"/>
                      <a:pt x="8" y="21"/>
                      <a:pt x="8" y="21"/>
                    </a:cubicBezTo>
                    <a:cubicBezTo>
                      <a:pt x="8" y="22"/>
                      <a:pt x="7" y="22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4" y="26"/>
                      <a:pt x="4" y="26"/>
                      <a:pt x="3" y="27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2" y="29"/>
                      <a:pt x="1" y="30"/>
                      <a:pt x="1" y="31"/>
                    </a:cubicBezTo>
                    <a:cubicBezTo>
                      <a:pt x="1" y="31"/>
                      <a:pt x="1" y="31"/>
                      <a:pt x="0" y="31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6" y="36"/>
                      <a:pt x="9" y="39"/>
                      <a:pt x="11" y="40"/>
                    </a:cubicBezTo>
                    <a:cubicBezTo>
                      <a:pt x="13" y="41"/>
                      <a:pt x="15" y="42"/>
                      <a:pt x="17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2" y="42"/>
                      <a:pt x="24" y="42"/>
                      <a:pt x="26" y="43"/>
                    </a:cubicBezTo>
                    <a:cubicBezTo>
                      <a:pt x="26" y="42"/>
                      <a:pt x="26" y="42"/>
                      <a:pt x="27" y="42"/>
                    </a:cubicBezTo>
                    <a:cubicBezTo>
                      <a:pt x="27" y="42"/>
                      <a:pt x="27" y="42"/>
                      <a:pt x="27" y="41"/>
                    </a:cubicBezTo>
                    <a:cubicBezTo>
                      <a:pt x="28" y="41"/>
                      <a:pt x="28" y="41"/>
                      <a:pt x="28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9" y="40"/>
                      <a:pt x="30" y="39"/>
                      <a:pt x="30" y="39"/>
                    </a:cubicBezTo>
                    <a:cubicBezTo>
                      <a:pt x="30" y="39"/>
                      <a:pt x="30" y="39"/>
                      <a:pt x="30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6" name="Freeform 2118">
                <a:extLst>
                  <a:ext uri="{FF2B5EF4-FFF2-40B4-BE49-F238E27FC236}">
                    <a16:creationId xmlns:a16="http://schemas.microsoft.com/office/drawing/2014/main" id="{06DF2FDF-11F9-2A40-8A2A-724E07559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906" y="38045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7" name="Freeform 2119">
                <a:extLst>
                  <a:ext uri="{FF2B5EF4-FFF2-40B4-BE49-F238E27FC236}">
                    <a16:creationId xmlns:a16="http://schemas.microsoft.com/office/drawing/2014/main" id="{92398410-D135-B140-B613-324C723F9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614" y="3809992"/>
                <a:ext cx="185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8" name="Freeform 2120">
                <a:extLst>
                  <a:ext uri="{FF2B5EF4-FFF2-40B4-BE49-F238E27FC236}">
                    <a16:creationId xmlns:a16="http://schemas.microsoft.com/office/drawing/2014/main" id="{F914131B-8F69-384F-892A-F8B40E58A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331" y="3808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9" name="Freeform 2121">
                <a:extLst>
                  <a:ext uri="{FF2B5EF4-FFF2-40B4-BE49-F238E27FC236}">
                    <a16:creationId xmlns:a16="http://schemas.microsoft.com/office/drawing/2014/main" id="{B67CC30C-82A3-2846-B70A-009C52725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906" y="38045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0" name="Freeform 2122">
                <a:extLst>
                  <a:ext uri="{FF2B5EF4-FFF2-40B4-BE49-F238E27FC236}">
                    <a16:creationId xmlns:a16="http://schemas.microsoft.com/office/drawing/2014/main" id="{03184E83-C91F-FD49-98B2-930CC6B2D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048" y="3804596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1" name="Freeform 2123">
                <a:extLst>
                  <a:ext uri="{FF2B5EF4-FFF2-40B4-BE49-F238E27FC236}">
                    <a16:creationId xmlns:a16="http://schemas.microsoft.com/office/drawing/2014/main" id="{BFB8F82E-FBC4-764D-8FED-FC92B4B11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189" y="38063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2" name="Freeform 2124">
                <a:extLst>
                  <a:ext uri="{FF2B5EF4-FFF2-40B4-BE49-F238E27FC236}">
                    <a16:creationId xmlns:a16="http://schemas.microsoft.com/office/drawing/2014/main" id="{8F86BA26-213B-5042-9340-10AA5D0EB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756" y="3811790"/>
                <a:ext cx="0" cy="179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3" name="Freeform 2125">
                <a:extLst>
                  <a:ext uri="{FF2B5EF4-FFF2-40B4-BE49-F238E27FC236}">
                    <a16:creationId xmlns:a16="http://schemas.microsoft.com/office/drawing/2014/main" id="{B3984AC8-6A32-D141-9C8D-2F178B4B9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906" y="3784813"/>
                <a:ext cx="13009" cy="19783"/>
              </a:xfrm>
              <a:custGeom>
                <a:avLst/>
                <a:gdLst>
                  <a:gd name="T0" fmla="*/ 1 w 8"/>
                  <a:gd name="T1" fmla="*/ 9 h 11"/>
                  <a:gd name="T2" fmla="*/ 1 w 8"/>
                  <a:gd name="T3" fmla="*/ 11 h 11"/>
                  <a:gd name="T4" fmla="*/ 0 w 8"/>
                  <a:gd name="T5" fmla="*/ 11 h 11"/>
                  <a:gd name="T6" fmla="*/ 1 w 8"/>
                  <a:gd name="T7" fmla="*/ 11 h 11"/>
                  <a:gd name="T8" fmla="*/ 1 w 8"/>
                  <a:gd name="T9" fmla="*/ 9 h 11"/>
                  <a:gd name="T10" fmla="*/ 6 w 8"/>
                  <a:gd name="T11" fmla="*/ 2 h 11"/>
                  <a:gd name="T12" fmla="*/ 8 w 8"/>
                  <a:gd name="T13" fmla="*/ 0 h 11"/>
                  <a:gd name="T14" fmla="*/ 8 w 8"/>
                  <a:gd name="T15" fmla="*/ 0 h 11"/>
                  <a:gd name="T16" fmla="*/ 6 w 8"/>
                  <a:gd name="T17" fmla="*/ 2 h 11"/>
                  <a:gd name="T18" fmla="*/ 1 w 8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1">
                    <a:moveTo>
                      <a:pt x="1" y="9"/>
                    </a:moveTo>
                    <a:cubicBezTo>
                      <a:pt x="1" y="10"/>
                      <a:pt x="1" y="10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0"/>
                      <a:pt x="1" y="9"/>
                    </a:cubicBezTo>
                    <a:cubicBezTo>
                      <a:pt x="1" y="8"/>
                      <a:pt x="2" y="5"/>
                      <a:pt x="6" y="2"/>
                    </a:cubicBezTo>
                    <a:cubicBezTo>
                      <a:pt x="6" y="1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5"/>
                      <a:pt x="1" y="8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4" name="Freeform 2126">
                <a:extLst>
                  <a:ext uri="{FF2B5EF4-FFF2-40B4-BE49-F238E27FC236}">
                    <a16:creationId xmlns:a16="http://schemas.microsoft.com/office/drawing/2014/main" id="{43B3197B-62C9-E94C-BE34-641071848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331" y="3806395"/>
                <a:ext cx="1858" cy="1798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5" name="Freeform 2127">
                <a:extLst>
                  <a:ext uri="{FF2B5EF4-FFF2-40B4-BE49-F238E27FC236}">
                    <a16:creationId xmlns:a16="http://schemas.microsoft.com/office/drawing/2014/main" id="{FC7A3193-68E0-C14F-9F0E-B8BBD2EAD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189" y="38063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6" name="Freeform 2128">
                <a:extLst>
                  <a:ext uri="{FF2B5EF4-FFF2-40B4-BE49-F238E27FC236}">
                    <a16:creationId xmlns:a16="http://schemas.microsoft.com/office/drawing/2014/main" id="{9B3EA923-C5F9-6E47-85C2-D7CE70848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331" y="3808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7" name="Freeform 2129">
                <a:extLst>
                  <a:ext uri="{FF2B5EF4-FFF2-40B4-BE49-F238E27FC236}">
                    <a16:creationId xmlns:a16="http://schemas.microsoft.com/office/drawing/2014/main" id="{A9459064-D8C9-B446-88A8-9F33519F1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729" y="3781216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8" name="Freeform 2130">
                <a:extLst>
                  <a:ext uri="{FF2B5EF4-FFF2-40B4-BE49-F238E27FC236}">
                    <a16:creationId xmlns:a16="http://schemas.microsoft.com/office/drawing/2014/main" id="{CECAD2A1-89D4-314C-A45C-F6E214946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048" y="3741649"/>
                <a:ext cx="3717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1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9" name="Freeform 2131">
                <a:extLst>
                  <a:ext uri="{FF2B5EF4-FFF2-40B4-BE49-F238E27FC236}">
                    <a16:creationId xmlns:a16="http://schemas.microsoft.com/office/drawing/2014/main" id="{81DB7CE0-78DA-E94D-9404-330A34A3F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4437" y="3793805"/>
                <a:ext cx="185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0" name="Freeform 2132">
                <a:extLst>
                  <a:ext uri="{FF2B5EF4-FFF2-40B4-BE49-F238E27FC236}">
                    <a16:creationId xmlns:a16="http://schemas.microsoft.com/office/drawing/2014/main" id="{A9C82C85-0627-4947-828A-BA21953C6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455" y="3772223"/>
                <a:ext cx="16726" cy="5395"/>
              </a:xfrm>
              <a:custGeom>
                <a:avLst/>
                <a:gdLst>
                  <a:gd name="T0" fmla="*/ 10 w 10"/>
                  <a:gd name="T1" fmla="*/ 0 h 4"/>
                  <a:gd name="T2" fmla="*/ 0 w 10"/>
                  <a:gd name="T3" fmla="*/ 4 h 4"/>
                  <a:gd name="T4" fmla="*/ 10 w 10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10" y="0"/>
                    </a:moveTo>
                    <a:cubicBezTo>
                      <a:pt x="9" y="3"/>
                      <a:pt x="4" y="4"/>
                      <a:pt x="0" y="4"/>
                    </a:cubicBezTo>
                    <a:cubicBezTo>
                      <a:pt x="4" y="4"/>
                      <a:pt x="9" y="3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1" name="Freeform 2133">
                <a:extLst>
                  <a:ext uri="{FF2B5EF4-FFF2-40B4-BE49-F238E27FC236}">
                    <a16:creationId xmlns:a16="http://schemas.microsoft.com/office/drawing/2014/main" id="{9ED5F63C-31AE-3B46-A082-341BD3B73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0013" y="3786611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2" name="Freeform 2134">
                <a:extLst>
                  <a:ext uri="{FF2B5EF4-FFF2-40B4-BE49-F238E27FC236}">
                    <a16:creationId xmlns:a16="http://schemas.microsoft.com/office/drawing/2014/main" id="{6F137F59-5BAA-AC43-BCF7-D33FA1FDD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7446" y="37794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3" name="Freeform 2135">
                <a:extLst>
                  <a:ext uri="{FF2B5EF4-FFF2-40B4-BE49-F238E27FC236}">
                    <a16:creationId xmlns:a16="http://schemas.microsoft.com/office/drawing/2014/main" id="{357797BE-BFA1-CD45-8108-8DD6B0169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198" y="3729060"/>
                <a:ext cx="14867" cy="44962"/>
              </a:xfrm>
              <a:custGeom>
                <a:avLst/>
                <a:gdLst>
                  <a:gd name="T0" fmla="*/ 2 w 9"/>
                  <a:gd name="T1" fmla="*/ 26 h 26"/>
                  <a:gd name="T2" fmla="*/ 6 w 9"/>
                  <a:gd name="T3" fmla="*/ 20 h 26"/>
                  <a:gd name="T4" fmla="*/ 6 w 9"/>
                  <a:gd name="T5" fmla="*/ 12 h 26"/>
                  <a:gd name="T6" fmla="*/ 9 w 9"/>
                  <a:gd name="T7" fmla="*/ 1 h 26"/>
                  <a:gd name="T8" fmla="*/ 9 w 9"/>
                  <a:gd name="T9" fmla="*/ 1 h 26"/>
                  <a:gd name="T10" fmla="*/ 8 w 9"/>
                  <a:gd name="T11" fmla="*/ 1 h 26"/>
                  <a:gd name="T12" fmla="*/ 8 w 9"/>
                  <a:gd name="T13" fmla="*/ 1 h 26"/>
                  <a:gd name="T14" fmla="*/ 8 w 9"/>
                  <a:gd name="T15" fmla="*/ 1 h 26"/>
                  <a:gd name="T16" fmla="*/ 8 w 9"/>
                  <a:gd name="T17" fmla="*/ 1 h 26"/>
                  <a:gd name="T18" fmla="*/ 7 w 9"/>
                  <a:gd name="T19" fmla="*/ 0 h 26"/>
                  <a:gd name="T20" fmla="*/ 7 w 9"/>
                  <a:gd name="T21" fmla="*/ 0 h 26"/>
                  <a:gd name="T22" fmla="*/ 7 w 9"/>
                  <a:gd name="T23" fmla="*/ 0 h 26"/>
                  <a:gd name="T24" fmla="*/ 7 w 9"/>
                  <a:gd name="T25" fmla="*/ 0 h 26"/>
                  <a:gd name="T26" fmla="*/ 4 w 9"/>
                  <a:gd name="T27" fmla="*/ 4 h 26"/>
                  <a:gd name="T28" fmla="*/ 3 w 9"/>
                  <a:gd name="T29" fmla="*/ 5 h 26"/>
                  <a:gd name="T30" fmla="*/ 1 w 9"/>
                  <a:gd name="T31" fmla="*/ 7 h 26"/>
                  <a:gd name="T32" fmla="*/ 0 w 9"/>
                  <a:gd name="T33" fmla="*/ 7 h 26"/>
                  <a:gd name="T34" fmla="*/ 0 w 9"/>
                  <a:gd name="T35" fmla="*/ 26 h 26"/>
                  <a:gd name="T36" fmla="*/ 2 w 9"/>
                  <a:gd name="T3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26">
                    <a:moveTo>
                      <a:pt x="2" y="26"/>
                    </a:moveTo>
                    <a:cubicBezTo>
                      <a:pt x="3" y="24"/>
                      <a:pt x="4" y="22"/>
                      <a:pt x="6" y="20"/>
                    </a:cubicBezTo>
                    <a:cubicBezTo>
                      <a:pt x="7" y="19"/>
                      <a:pt x="7" y="15"/>
                      <a:pt x="6" y="12"/>
                    </a:cubicBezTo>
                    <a:cubicBezTo>
                      <a:pt x="6" y="8"/>
                      <a:pt x="5" y="3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5" y="2"/>
                      <a:pt x="4" y="4"/>
                    </a:cubicBezTo>
                    <a:cubicBezTo>
                      <a:pt x="4" y="4"/>
                      <a:pt x="3" y="4"/>
                      <a:pt x="3" y="5"/>
                    </a:cubicBezTo>
                    <a:cubicBezTo>
                      <a:pt x="2" y="6"/>
                      <a:pt x="2" y="7"/>
                      <a:pt x="1" y="7"/>
                    </a:cubicBezTo>
                    <a:cubicBezTo>
                      <a:pt x="1" y="7"/>
                      <a:pt x="1" y="7"/>
                      <a:pt x="0" y="7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4" name="Freeform 2136">
                <a:extLst>
                  <a:ext uri="{FF2B5EF4-FFF2-40B4-BE49-F238E27FC236}">
                    <a16:creationId xmlns:a16="http://schemas.microsoft.com/office/drawing/2014/main" id="{45527A54-CA55-3B41-B6E0-52D2E5914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207" y="37308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5" name="Freeform 2137">
                <a:extLst>
                  <a:ext uri="{FF2B5EF4-FFF2-40B4-BE49-F238E27FC236}">
                    <a16:creationId xmlns:a16="http://schemas.microsoft.com/office/drawing/2014/main" id="{99491CA0-B6D4-5147-9712-86FAEFAC3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348" y="37290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6" name="Freeform 2138">
                <a:extLst>
                  <a:ext uri="{FF2B5EF4-FFF2-40B4-BE49-F238E27FC236}">
                    <a16:creationId xmlns:a16="http://schemas.microsoft.com/office/drawing/2014/main" id="{32867562-C6E4-6445-A983-7C21A0A41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207" y="37308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" name="Freeform 2139">
                <a:extLst>
                  <a:ext uri="{FF2B5EF4-FFF2-40B4-BE49-F238E27FC236}">
                    <a16:creationId xmlns:a16="http://schemas.microsoft.com/office/drawing/2014/main" id="{9CFDE166-3036-A64E-ACFE-9E618C694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198" y="3739851"/>
                <a:ext cx="185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" name="Freeform 2140">
                <a:extLst>
                  <a:ext uri="{FF2B5EF4-FFF2-40B4-BE49-F238E27FC236}">
                    <a16:creationId xmlns:a16="http://schemas.microsoft.com/office/drawing/2014/main" id="{8903B312-F20B-F14A-94B8-451F52D43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8065" y="37308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" name="Rectangle 2141">
                <a:extLst>
                  <a:ext uri="{FF2B5EF4-FFF2-40B4-BE49-F238E27FC236}">
                    <a16:creationId xmlns:a16="http://schemas.microsoft.com/office/drawing/2014/main" id="{FD3ECF5D-B4FE-FB43-A85B-F5CFF11E6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348" y="3729060"/>
                <a:ext cx="1858" cy="17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" name="Freeform 2142">
                <a:extLst>
                  <a:ext uri="{FF2B5EF4-FFF2-40B4-BE49-F238E27FC236}">
                    <a16:creationId xmlns:a16="http://schemas.microsoft.com/office/drawing/2014/main" id="{E3856028-74E4-FD46-8861-280D46653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198" y="3774022"/>
                <a:ext cx="3717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" name="Freeform 2143">
                <a:extLst>
                  <a:ext uri="{FF2B5EF4-FFF2-40B4-BE49-F238E27FC236}">
                    <a16:creationId xmlns:a16="http://schemas.microsoft.com/office/drawing/2014/main" id="{D076D82C-82A1-734B-8A17-BB9498684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683" y="3694888"/>
                <a:ext cx="50177" cy="35970"/>
              </a:xfrm>
              <a:custGeom>
                <a:avLst/>
                <a:gdLst>
                  <a:gd name="T0" fmla="*/ 24 w 28"/>
                  <a:gd name="T1" fmla="*/ 3 h 21"/>
                  <a:gd name="T2" fmla="*/ 13 w 28"/>
                  <a:gd name="T3" fmla="*/ 1 h 21"/>
                  <a:gd name="T4" fmla="*/ 13 w 28"/>
                  <a:gd name="T5" fmla="*/ 1 h 21"/>
                  <a:gd name="T6" fmla="*/ 17 w 28"/>
                  <a:gd name="T7" fmla="*/ 7 h 21"/>
                  <a:gd name="T8" fmla="*/ 21 w 28"/>
                  <a:gd name="T9" fmla="*/ 15 h 21"/>
                  <a:gd name="T10" fmla="*/ 13 w 28"/>
                  <a:gd name="T11" fmla="*/ 19 h 21"/>
                  <a:gd name="T12" fmla="*/ 9 w 28"/>
                  <a:gd name="T13" fmla="*/ 19 h 21"/>
                  <a:gd name="T14" fmla="*/ 5 w 28"/>
                  <a:gd name="T15" fmla="*/ 19 h 21"/>
                  <a:gd name="T16" fmla="*/ 0 w 28"/>
                  <a:gd name="T17" fmla="*/ 19 h 21"/>
                  <a:gd name="T18" fmla="*/ 6 w 28"/>
                  <a:gd name="T19" fmla="*/ 21 h 21"/>
                  <a:gd name="T20" fmla="*/ 11 w 28"/>
                  <a:gd name="T21" fmla="*/ 21 h 21"/>
                  <a:gd name="T22" fmla="*/ 17 w 28"/>
                  <a:gd name="T23" fmla="*/ 19 h 21"/>
                  <a:gd name="T24" fmla="*/ 26 w 28"/>
                  <a:gd name="T25" fmla="*/ 21 h 21"/>
                  <a:gd name="T26" fmla="*/ 26 w 28"/>
                  <a:gd name="T27" fmla="*/ 21 h 21"/>
                  <a:gd name="T28" fmla="*/ 26 w 28"/>
                  <a:gd name="T29" fmla="*/ 18 h 21"/>
                  <a:gd name="T30" fmla="*/ 26 w 28"/>
                  <a:gd name="T31" fmla="*/ 16 h 21"/>
                  <a:gd name="T32" fmla="*/ 27 w 28"/>
                  <a:gd name="T33" fmla="*/ 13 h 21"/>
                  <a:gd name="T34" fmla="*/ 27 w 28"/>
                  <a:gd name="T35" fmla="*/ 12 h 21"/>
                  <a:gd name="T36" fmla="*/ 27 w 28"/>
                  <a:gd name="T37" fmla="*/ 8 h 21"/>
                  <a:gd name="T38" fmla="*/ 27 w 28"/>
                  <a:gd name="T39" fmla="*/ 8 h 21"/>
                  <a:gd name="T40" fmla="*/ 28 w 28"/>
                  <a:gd name="T41" fmla="*/ 4 h 21"/>
                  <a:gd name="T42" fmla="*/ 28 w 28"/>
                  <a:gd name="T43" fmla="*/ 4 h 21"/>
                  <a:gd name="T44" fmla="*/ 24 w 28"/>
                  <a:gd name="T45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" h="21">
                    <a:moveTo>
                      <a:pt x="24" y="3"/>
                    </a:moveTo>
                    <a:cubicBezTo>
                      <a:pt x="19" y="1"/>
                      <a:pt x="15" y="0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3"/>
                      <a:pt x="15" y="5"/>
                      <a:pt x="17" y="7"/>
                    </a:cubicBezTo>
                    <a:cubicBezTo>
                      <a:pt x="19" y="10"/>
                      <a:pt x="21" y="12"/>
                      <a:pt x="21" y="15"/>
                    </a:cubicBezTo>
                    <a:cubicBezTo>
                      <a:pt x="21" y="19"/>
                      <a:pt x="16" y="19"/>
                      <a:pt x="13" y="19"/>
                    </a:cubicBezTo>
                    <a:cubicBezTo>
                      <a:pt x="12" y="19"/>
                      <a:pt x="11" y="19"/>
                      <a:pt x="9" y="19"/>
                    </a:cubicBezTo>
                    <a:cubicBezTo>
                      <a:pt x="8" y="19"/>
                      <a:pt x="7" y="19"/>
                      <a:pt x="5" y="19"/>
                    </a:cubicBezTo>
                    <a:cubicBezTo>
                      <a:pt x="2" y="19"/>
                      <a:pt x="0" y="19"/>
                      <a:pt x="0" y="19"/>
                    </a:cubicBezTo>
                    <a:cubicBezTo>
                      <a:pt x="0" y="20"/>
                      <a:pt x="3" y="21"/>
                      <a:pt x="6" y="21"/>
                    </a:cubicBezTo>
                    <a:cubicBezTo>
                      <a:pt x="8" y="21"/>
                      <a:pt x="10" y="21"/>
                      <a:pt x="11" y="21"/>
                    </a:cubicBezTo>
                    <a:cubicBezTo>
                      <a:pt x="13" y="20"/>
                      <a:pt x="15" y="19"/>
                      <a:pt x="17" y="19"/>
                    </a:cubicBezTo>
                    <a:cubicBezTo>
                      <a:pt x="21" y="19"/>
                      <a:pt x="23" y="20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0"/>
                      <a:pt x="26" y="19"/>
                      <a:pt x="26" y="18"/>
                    </a:cubicBezTo>
                    <a:cubicBezTo>
                      <a:pt x="26" y="17"/>
                      <a:pt x="26" y="17"/>
                      <a:pt x="26" y="16"/>
                    </a:cubicBezTo>
                    <a:cubicBezTo>
                      <a:pt x="26" y="15"/>
                      <a:pt x="26" y="14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1"/>
                      <a:pt x="27" y="10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6"/>
                      <a:pt x="27" y="5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4"/>
                      <a:pt x="25" y="3"/>
                      <a:pt x="2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" name="Freeform 2144">
                <a:extLst>
                  <a:ext uri="{FF2B5EF4-FFF2-40B4-BE49-F238E27FC236}">
                    <a16:creationId xmlns:a16="http://schemas.microsoft.com/office/drawing/2014/main" id="{691F3B7D-BA4A-FF45-95BF-464B0161A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576" y="3702082"/>
                <a:ext cx="59469" cy="34171"/>
              </a:xfrm>
              <a:custGeom>
                <a:avLst/>
                <a:gdLst>
                  <a:gd name="T0" fmla="*/ 3 w 34"/>
                  <a:gd name="T1" fmla="*/ 17 h 19"/>
                  <a:gd name="T2" fmla="*/ 12 w 34"/>
                  <a:gd name="T3" fmla="*/ 13 h 19"/>
                  <a:gd name="T4" fmla="*/ 20 w 34"/>
                  <a:gd name="T5" fmla="*/ 12 h 19"/>
                  <a:gd name="T6" fmla="*/ 25 w 34"/>
                  <a:gd name="T7" fmla="*/ 12 h 19"/>
                  <a:gd name="T8" fmla="*/ 29 w 34"/>
                  <a:gd name="T9" fmla="*/ 12 h 19"/>
                  <a:gd name="T10" fmla="*/ 34 w 34"/>
                  <a:gd name="T11" fmla="*/ 10 h 19"/>
                  <a:gd name="T12" fmla="*/ 9 w 34"/>
                  <a:gd name="T13" fmla="*/ 0 h 19"/>
                  <a:gd name="T14" fmla="*/ 7 w 34"/>
                  <a:gd name="T15" fmla="*/ 0 h 19"/>
                  <a:gd name="T16" fmla="*/ 1 w 34"/>
                  <a:gd name="T17" fmla="*/ 0 h 19"/>
                  <a:gd name="T18" fmla="*/ 1 w 34"/>
                  <a:gd name="T19" fmla="*/ 0 h 19"/>
                  <a:gd name="T20" fmla="*/ 1 w 34"/>
                  <a:gd name="T21" fmla="*/ 4 h 19"/>
                  <a:gd name="T22" fmla="*/ 1 w 34"/>
                  <a:gd name="T23" fmla="*/ 5 h 19"/>
                  <a:gd name="T24" fmla="*/ 1 w 34"/>
                  <a:gd name="T25" fmla="*/ 9 h 19"/>
                  <a:gd name="T26" fmla="*/ 0 w 34"/>
                  <a:gd name="T27" fmla="*/ 9 h 19"/>
                  <a:gd name="T28" fmla="*/ 0 w 34"/>
                  <a:gd name="T29" fmla="*/ 13 h 19"/>
                  <a:gd name="T30" fmla="*/ 0 w 34"/>
                  <a:gd name="T31" fmla="*/ 14 h 19"/>
                  <a:gd name="T32" fmla="*/ 0 w 34"/>
                  <a:gd name="T33" fmla="*/ 18 h 19"/>
                  <a:gd name="T34" fmla="*/ 0 w 34"/>
                  <a:gd name="T35" fmla="*/ 18 h 19"/>
                  <a:gd name="T36" fmla="*/ 3 w 34"/>
                  <a:gd name="T37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19">
                    <a:moveTo>
                      <a:pt x="3" y="17"/>
                    </a:moveTo>
                    <a:cubicBezTo>
                      <a:pt x="5" y="16"/>
                      <a:pt x="8" y="14"/>
                      <a:pt x="12" y="13"/>
                    </a:cubicBezTo>
                    <a:cubicBezTo>
                      <a:pt x="14" y="12"/>
                      <a:pt x="17" y="12"/>
                      <a:pt x="20" y="12"/>
                    </a:cubicBezTo>
                    <a:cubicBezTo>
                      <a:pt x="22" y="12"/>
                      <a:pt x="23" y="12"/>
                      <a:pt x="25" y="12"/>
                    </a:cubicBezTo>
                    <a:cubicBezTo>
                      <a:pt x="26" y="12"/>
                      <a:pt x="28" y="12"/>
                      <a:pt x="29" y="12"/>
                    </a:cubicBezTo>
                    <a:cubicBezTo>
                      <a:pt x="34" y="12"/>
                      <a:pt x="34" y="11"/>
                      <a:pt x="34" y="10"/>
                    </a:cubicBezTo>
                    <a:cubicBezTo>
                      <a:pt x="34" y="6"/>
                      <a:pt x="18" y="0"/>
                      <a:pt x="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6"/>
                      <a:pt x="1" y="7"/>
                      <a:pt x="1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2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5"/>
                      <a:pt x="0" y="16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9"/>
                      <a:pt x="2" y="18"/>
                      <a:pt x="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" name="Freeform 2145">
                <a:extLst>
                  <a:ext uri="{FF2B5EF4-FFF2-40B4-BE49-F238E27FC236}">
                    <a16:creationId xmlns:a16="http://schemas.microsoft.com/office/drawing/2014/main" id="{F6BFC5FC-F4E3-654C-B4B4-C119F3866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435" y="3709276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" name="Freeform 2146">
                <a:extLst>
                  <a:ext uri="{FF2B5EF4-FFF2-40B4-BE49-F238E27FC236}">
                    <a16:creationId xmlns:a16="http://schemas.microsoft.com/office/drawing/2014/main" id="{DFB71308-B56B-A344-B5E7-446498E3A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576" y="3718269"/>
                <a:ext cx="185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5" name="Freeform 2147">
                <a:extLst>
                  <a:ext uri="{FF2B5EF4-FFF2-40B4-BE49-F238E27FC236}">
                    <a16:creationId xmlns:a16="http://schemas.microsoft.com/office/drawing/2014/main" id="{F90ECCB3-18FF-944E-B691-46D3BE0B7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435" y="3702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6" name="Freeform 2148">
                <a:extLst>
                  <a:ext uri="{FF2B5EF4-FFF2-40B4-BE49-F238E27FC236}">
                    <a16:creationId xmlns:a16="http://schemas.microsoft.com/office/drawing/2014/main" id="{254A2EB7-AB38-DE4E-B007-A5CAC7934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576" y="37344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7" name="Freeform 2149">
                <a:extLst>
                  <a:ext uri="{FF2B5EF4-FFF2-40B4-BE49-F238E27FC236}">
                    <a16:creationId xmlns:a16="http://schemas.microsoft.com/office/drawing/2014/main" id="{9E178E4A-CEB6-0D46-8970-C6860AAAC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576" y="3725463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8" name="Freeform 2150">
                <a:extLst>
                  <a:ext uri="{FF2B5EF4-FFF2-40B4-BE49-F238E27FC236}">
                    <a16:creationId xmlns:a16="http://schemas.microsoft.com/office/drawing/2014/main" id="{DF4F4B86-6712-A141-84DC-12C9F0EA4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8508" y="3799201"/>
                <a:ext cx="76194" cy="75536"/>
              </a:xfrm>
              <a:custGeom>
                <a:avLst/>
                <a:gdLst>
                  <a:gd name="T0" fmla="*/ 39 w 43"/>
                  <a:gd name="T1" fmla="*/ 32 h 44"/>
                  <a:gd name="T2" fmla="*/ 40 w 43"/>
                  <a:gd name="T3" fmla="*/ 29 h 44"/>
                  <a:gd name="T4" fmla="*/ 40 w 43"/>
                  <a:gd name="T5" fmla="*/ 21 h 44"/>
                  <a:gd name="T6" fmla="*/ 42 w 43"/>
                  <a:gd name="T7" fmla="*/ 9 h 44"/>
                  <a:gd name="T8" fmla="*/ 43 w 43"/>
                  <a:gd name="T9" fmla="*/ 4 h 44"/>
                  <a:gd name="T10" fmla="*/ 43 w 43"/>
                  <a:gd name="T11" fmla="*/ 0 h 44"/>
                  <a:gd name="T12" fmla="*/ 43 w 43"/>
                  <a:gd name="T13" fmla="*/ 0 h 44"/>
                  <a:gd name="T14" fmla="*/ 43 w 43"/>
                  <a:gd name="T15" fmla="*/ 0 h 44"/>
                  <a:gd name="T16" fmla="*/ 41 w 43"/>
                  <a:gd name="T17" fmla="*/ 0 h 44"/>
                  <a:gd name="T18" fmla="*/ 40 w 43"/>
                  <a:gd name="T19" fmla="*/ 1 h 44"/>
                  <a:gd name="T20" fmla="*/ 39 w 43"/>
                  <a:gd name="T21" fmla="*/ 1 h 44"/>
                  <a:gd name="T22" fmla="*/ 38 w 43"/>
                  <a:gd name="T23" fmla="*/ 2 h 44"/>
                  <a:gd name="T24" fmla="*/ 36 w 43"/>
                  <a:gd name="T25" fmla="*/ 3 h 44"/>
                  <a:gd name="T26" fmla="*/ 33 w 43"/>
                  <a:gd name="T27" fmla="*/ 5 h 44"/>
                  <a:gd name="T28" fmla="*/ 30 w 43"/>
                  <a:gd name="T29" fmla="*/ 4 h 44"/>
                  <a:gd name="T30" fmla="*/ 27 w 43"/>
                  <a:gd name="T31" fmla="*/ 4 h 44"/>
                  <a:gd name="T32" fmla="*/ 24 w 43"/>
                  <a:gd name="T33" fmla="*/ 5 h 44"/>
                  <a:gd name="T34" fmla="*/ 9 w 43"/>
                  <a:gd name="T35" fmla="*/ 12 h 44"/>
                  <a:gd name="T36" fmla="*/ 7 w 43"/>
                  <a:gd name="T37" fmla="*/ 13 h 44"/>
                  <a:gd name="T38" fmla="*/ 8 w 43"/>
                  <a:gd name="T39" fmla="*/ 15 h 44"/>
                  <a:gd name="T40" fmla="*/ 8 w 43"/>
                  <a:gd name="T41" fmla="*/ 18 h 44"/>
                  <a:gd name="T42" fmla="*/ 4 w 43"/>
                  <a:gd name="T43" fmla="*/ 22 h 44"/>
                  <a:gd name="T44" fmla="*/ 3 w 43"/>
                  <a:gd name="T45" fmla="*/ 22 h 44"/>
                  <a:gd name="T46" fmla="*/ 0 w 43"/>
                  <a:gd name="T47" fmla="*/ 23 h 44"/>
                  <a:gd name="T48" fmla="*/ 1 w 43"/>
                  <a:gd name="T49" fmla="*/ 24 h 44"/>
                  <a:gd name="T50" fmla="*/ 8 w 43"/>
                  <a:gd name="T51" fmla="*/ 31 h 44"/>
                  <a:gd name="T52" fmla="*/ 15 w 43"/>
                  <a:gd name="T53" fmla="*/ 37 h 44"/>
                  <a:gd name="T54" fmla="*/ 19 w 43"/>
                  <a:gd name="T55" fmla="*/ 41 h 44"/>
                  <a:gd name="T56" fmla="*/ 20 w 43"/>
                  <a:gd name="T57" fmla="*/ 41 h 44"/>
                  <a:gd name="T58" fmla="*/ 21 w 43"/>
                  <a:gd name="T59" fmla="*/ 41 h 44"/>
                  <a:gd name="T60" fmla="*/ 22 w 43"/>
                  <a:gd name="T61" fmla="*/ 41 h 44"/>
                  <a:gd name="T62" fmla="*/ 23 w 43"/>
                  <a:gd name="T63" fmla="*/ 42 h 44"/>
                  <a:gd name="T64" fmla="*/ 25 w 43"/>
                  <a:gd name="T65" fmla="*/ 42 h 44"/>
                  <a:gd name="T66" fmla="*/ 29 w 43"/>
                  <a:gd name="T67" fmla="*/ 43 h 44"/>
                  <a:gd name="T68" fmla="*/ 36 w 43"/>
                  <a:gd name="T69" fmla="*/ 44 h 44"/>
                  <a:gd name="T70" fmla="*/ 36 w 43"/>
                  <a:gd name="T71" fmla="*/ 44 h 44"/>
                  <a:gd name="T72" fmla="*/ 36 w 43"/>
                  <a:gd name="T73" fmla="*/ 44 h 44"/>
                  <a:gd name="T74" fmla="*/ 37 w 43"/>
                  <a:gd name="T75" fmla="*/ 44 h 44"/>
                  <a:gd name="T76" fmla="*/ 37 w 43"/>
                  <a:gd name="T77" fmla="*/ 44 h 44"/>
                  <a:gd name="T78" fmla="*/ 39 w 43"/>
                  <a:gd name="T79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" h="44">
                    <a:moveTo>
                      <a:pt x="39" y="32"/>
                    </a:moveTo>
                    <a:cubicBezTo>
                      <a:pt x="39" y="31"/>
                      <a:pt x="39" y="30"/>
                      <a:pt x="40" y="29"/>
                    </a:cubicBezTo>
                    <a:cubicBezTo>
                      <a:pt x="40" y="27"/>
                      <a:pt x="40" y="24"/>
                      <a:pt x="40" y="21"/>
                    </a:cubicBezTo>
                    <a:cubicBezTo>
                      <a:pt x="40" y="16"/>
                      <a:pt x="40" y="11"/>
                      <a:pt x="42" y="9"/>
                    </a:cubicBezTo>
                    <a:cubicBezTo>
                      <a:pt x="43" y="7"/>
                      <a:pt x="43" y="7"/>
                      <a:pt x="43" y="4"/>
                    </a:cubicBezTo>
                    <a:cubicBezTo>
                      <a:pt x="43" y="3"/>
                      <a:pt x="43" y="2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2" y="0"/>
                      <a:pt x="42" y="0"/>
                      <a:pt x="41" y="0"/>
                    </a:cubicBezTo>
                    <a:cubicBezTo>
                      <a:pt x="41" y="0"/>
                      <a:pt x="41" y="1"/>
                      <a:pt x="40" y="1"/>
                    </a:cubicBezTo>
                    <a:cubicBezTo>
                      <a:pt x="40" y="1"/>
                      <a:pt x="39" y="1"/>
                      <a:pt x="39" y="1"/>
                    </a:cubicBezTo>
                    <a:cubicBezTo>
                      <a:pt x="39" y="2"/>
                      <a:pt x="38" y="2"/>
                      <a:pt x="38" y="2"/>
                    </a:cubicBezTo>
                    <a:cubicBezTo>
                      <a:pt x="38" y="2"/>
                      <a:pt x="37" y="2"/>
                      <a:pt x="36" y="3"/>
                    </a:cubicBezTo>
                    <a:cubicBezTo>
                      <a:pt x="35" y="4"/>
                      <a:pt x="34" y="4"/>
                      <a:pt x="33" y="5"/>
                    </a:cubicBezTo>
                    <a:cubicBezTo>
                      <a:pt x="32" y="5"/>
                      <a:pt x="31" y="5"/>
                      <a:pt x="30" y="4"/>
                    </a:cubicBezTo>
                    <a:cubicBezTo>
                      <a:pt x="29" y="4"/>
                      <a:pt x="28" y="4"/>
                      <a:pt x="27" y="4"/>
                    </a:cubicBezTo>
                    <a:cubicBezTo>
                      <a:pt x="26" y="4"/>
                      <a:pt x="24" y="5"/>
                      <a:pt x="24" y="5"/>
                    </a:cubicBezTo>
                    <a:cubicBezTo>
                      <a:pt x="22" y="11"/>
                      <a:pt x="15" y="12"/>
                      <a:pt x="9" y="12"/>
                    </a:cubicBezTo>
                    <a:cubicBezTo>
                      <a:pt x="8" y="12"/>
                      <a:pt x="8" y="13"/>
                      <a:pt x="7" y="13"/>
                    </a:cubicBezTo>
                    <a:cubicBezTo>
                      <a:pt x="7" y="13"/>
                      <a:pt x="7" y="15"/>
                      <a:pt x="8" y="15"/>
                    </a:cubicBezTo>
                    <a:cubicBezTo>
                      <a:pt x="8" y="16"/>
                      <a:pt x="8" y="17"/>
                      <a:pt x="8" y="18"/>
                    </a:cubicBezTo>
                    <a:cubicBezTo>
                      <a:pt x="7" y="19"/>
                      <a:pt x="5" y="21"/>
                      <a:pt x="4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4"/>
                      <a:pt x="1" y="24"/>
                    </a:cubicBezTo>
                    <a:cubicBezTo>
                      <a:pt x="3" y="25"/>
                      <a:pt x="5" y="28"/>
                      <a:pt x="8" y="31"/>
                    </a:cubicBezTo>
                    <a:cubicBezTo>
                      <a:pt x="10" y="33"/>
                      <a:pt x="13" y="36"/>
                      <a:pt x="15" y="37"/>
                    </a:cubicBezTo>
                    <a:cubicBezTo>
                      <a:pt x="16" y="38"/>
                      <a:pt x="18" y="40"/>
                      <a:pt x="19" y="41"/>
                    </a:cubicBezTo>
                    <a:cubicBezTo>
                      <a:pt x="19" y="41"/>
                      <a:pt x="20" y="41"/>
                      <a:pt x="20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2" y="41"/>
                      <a:pt x="22" y="41"/>
                    </a:cubicBezTo>
                    <a:cubicBezTo>
                      <a:pt x="22" y="41"/>
                      <a:pt x="23" y="42"/>
                      <a:pt x="23" y="42"/>
                    </a:cubicBezTo>
                    <a:cubicBezTo>
                      <a:pt x="24" y="42"/>
                      <a:pt x="24" y="42"/>
                      <a:pt x="25" y="42"/>
                    </a:cubicBezTo>
                    <a:cubicBezTo>
                      <a:pt x="25" y="42"/>
                      <a:pt x="27" y="42"/>
                      <a:pt x="29" y="43"/>
                    </a:cubicBezTo>
                    <a:cubicBezTo>
                      <a:pt x="31" y="43"/>
                      <a:pt x="34" y="43"/>
                      <a:pt x="36" y="44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5" y="41"/>
                      <a:pt x="37" y="36"/>
                      <a:pt x="39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9" name="Freeform 2151">
                <a:extLst>
                  <a:ext uri="{FF2B5EF4-FFF2-40B4-BE49-F238E27FC236}">
                    <a16:creationId xmlns:a16="http://schemas.microsoft.com/office/drawing/2014/main" id="{1842079D-1F11-2247-8ED9-13EE64401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7268" y="3800999"/>
                <a:ext cx="185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0" name="Freeform 2152">
                <a:extLst>
                  <a:ext uri="{FF2B5EF4-FFF2-40B4-BE49-F238E27FC236}">
                    <a16:creationId xmlns:a16="http://schemas.microsoft.com/office/drawing/2014/main" id="{B79B1C59-3025-B941-A8C8-69D1A2A5B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693" y="3802798"/>
                <a:ext cx="3717" cy="1798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1" name="Freeform 2153">
                <a:extLst>
                  <a:ext uri="{FF2B5EF4-FFF2-40B4-BE49-F238E27FC236}">
                    <a16:creationId xmlns:a16="http://schemas.microsoft.com/office/drawing/2014/main" id="{5D85AA3B-4781-0448-ABE8-D22727B78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8508" y="3836969"/>
                <a:ext cx="5575" cy="1798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3 w 3"/>
                  <a:gd name="T5" fmla="*/ 0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2" name="Freeform 2154">
                <a:extLst>
                  <a:ext uri="{FF2B5EF4-FFF2-40B4-BE49-F238E27FC236}">
                    <a16:creationId xmlns:a16="http://schemas.microsoft.com/office/drawing/2014/main" id="{9A79B1C1-370F-FF45-8CFC-ECDB29521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4702" y="37992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3" name="Freeform 2155">
                <a:extLst>
                  <a:ext uri="{FF2B5EF4-FFF2-40B4-BE49-F238E27FC236}">
                    <a16:creationId xmlns:a16="http://schemas.microsoft.com/office/drawing/2014/main" id="{EDDCD66D-8150-FB4C-829C-A203631F6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985" y="3799201"/>
                <a:ext cx="3717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4" name="Freeform 2156">
                <a:extLst>
                  <a:ext uri="{FF2B5EF4-FFF2-40B4-BE49-F238E27FC236}">
                    <a16:creationId xmlns:a16="http://schemas.microsoft.com/office/drawing/2014/main" id="{F63954D6-F8D9-8B42-B800-03AFBCA06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242" y="3876536"/>
                <a:ext cx="55752" cy="44962"/>
              </a:xfrm>
              <a:custGeom>
                <a:avLst/>
                <a:gdLst>
                  <a:gd name="T0" fmla="*/ 23 w 32"/>
                  <a:gd name="T1" fmla="*/ 3 h 26"/>
                  <a:gd name="T2" fmla="*/ 22 w 32"/>
                  <a:gd name="T3" fmla="*/ 3 h 26"/>
                  <a:gd name="T4" fmla="*/ 21 w 32"/>
                  <a:gd name="T5" fmla="*/ 4 h 26"/>
                  <a:gd name="T6" fmla="*/ 21 w 32"/>
                  <a:gd name="T7" fmla="*/ 3 h 26"/>
                  <a:gd name="T8" fmla="*/ 19 w 32"/>
                  <a:gd name="T9" fmla="*/ 3 h 26"/>
                  <a:gd name="T10" fmla="*/ 18 w 32"/>
                  <a:gd name="T11" fmla="*/ 3 h 26"/>
                  <a:gd name="T12" fmla="*/ 17 w 32"/>
                  <a:gd name="T13" fmla="*/ 2 h 26"/>
                  <a:gd name="T14" fmla="*/ 12 w 32"/>
                  <a:gd name="T15" fmla="*/ 2 h 26"/>
                  <a:gd name="T16" fmla="*/ 6 w 32"/>
                  <a:gd name="T17" fmla="*/ 1 h 26"/>
                  <a:gd name="T18" fmla="*/ 4 w 32"/>
                  <a:gd name="T19" fmla="*/ 0 h 26"/>
                  <a:gd name="T20" fmla="*/ 4 w 32"/>
                  <a:gd name="T21" fmla="*/ 0 h 26"/>
                  <a:gd name="T22" fmla="*/ 3 w 32"/>
                  <a:gd name="T23" fmla="*/ 0 h 26"/>
                  <a:gd name="T24" fmla="*/ 3 w 32"/>
                  <a:gd name="T25" fmla="*/ 0 h 26"/>
                  <a:gd name="T26" fmla="*/ 1 w 32"/>
                  <a:gd name="T27" fmla="*/ 5 h 26"/>
                  <a:gd name="T28" fmla="*/ 0 w 32"/>
                  <a:gd name="T29" fmla="*/ 7 h 26"/>
                  <a:gd name="T30" fmla="*/ 3 w 32"/>
                  <a:gd name="T31" fmla="*/ 11 h 26"/>
                  <a:gd name="T32" fmla="*/ 6 w 32"/>
                  <a:gd name="T33" fmla="*/ 11 h 26"/>
                  <a:gd name="T34" fmla="*/ 9 w 32"/>
                  <a:gd name="T35" fmla="*/ 9 h 26"/>
                  <a:gd name="T36" fmla="*/ 14 w 32"/>
                  <a:gd name="T37" fmla="*/ 13 h 26"/>
                  <a:gd name="T38" fmla="*/ 14 w 32"/>
                  <a:gd name="T39" fmla="*/ 14 h 26"/>
                  <a:gd name="T40" fmla="*/ 14 w 32"/>
                  <a:gd name="T41" fmla="*/ 14 h 26"/>
                  <a:gd name="T42" fmla="*/ 22 w 32"/>
                  <a:gd name="T43" fmla="*/ 17 h 26"/>
                  <a:gd name="T44" fmla="*/ 24 w 32"/>
                  <a:gd name="T45" fmla="*/ 23 h 26"/>
                  <a:gd name="T46" fmla="*/ 25 w 32"/>
                  <a:gd name="T47" fmla="*/ 25 h 26"/>
                  <a:gd name="T48" fmla="*/ 30 w 32"/>
                  <a:gd name="T49" fmla="*/ 26 h 26"/>
                  <a:gd name="T50" fmla="*/ 30 w 32"/>
                  <a:gd name="T51" fmla="*/ 26 h 26"/>
                  <a:gd name="T52" fmla="*/ 31 w 32"/>
                  <a:gd name="T53" fmla="*/ 23 h 26"/>
                  <a:gd name="T54" fmla="*/ 31 w 32"/>
                  <a:gd name="T55" fmla="*/ 21 h 26"/>
                  <a:gd name="T56" fmla="*/ 31 w 32"/>
                  <a:gd name="T57" fmla="*/ 21 h 26"/>
                  <a:gd name="T58" fmla="*/ 31 w 32"/>
                  <a:gd name="T59" fmla="*/ 19 h 26"/>
                  <a:gd name="T60" fmla="*/ 31 w 32"/>
                  <a:gd name="T61" fmla="*/ 18 h 26"/>
                  <a:gd name="T62" fmla="*/ 32 w 32"/>
                  <a:gd name="T63" fmla="*/ 17 h 26"/>
                  <a:gd name="T64" fmla="*/ 32 w 32"/>
                  <a:gd name="T65" fmla="*/ 16 h 26"/>
                  <a:gd name="T66" fmla="*/ 32 w 32"/>
                  <a:gd name="T67" fmla="*/ 15 h 26"/>
                  <a:gd name="T68" fmla="*/ 23 w 32"/>
                  <a:gd name="T69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26">
                    <a:moveTo>
                      <a:pt x="23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1" y="3"/>
                      <a:pt x="21" y="4"/>
                      <a:pt x="21" y="4"/>
                    </a:cubicBezTo>
                    <a:cubicBezTo>
                      <a:pt x="21" y="4"/>
                      <a:pt x="21" y="3"/>
                      <a:pt x="21" y="3"/>
                    </a:cubicBezTo>
                    <a:cubicBezTo>
                      <a:pt x="20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8" y="3"/>
                    </a:cubicBezTo>
                    <a:cubicBezTo>
                      <a:pt x="18" y="3"/>
                      <a:pt x="17" y="3"/>
                      <a:pt x="17" y="2"/>
                    </a:cubicBezTo>
                    <a:cubicBezTo>
                      <a:pt x="16" y="2"/>
                      <a:pt x="13" y="2"/>
                      <a:pt x="12" y="2"/>
                    </a:cubicBezTo>
                    <a:cubicBezTo>
                      <a:pt x="9" y="1"/>
                      <a:pt x="7" y="1"/>
                      <a:pt x="6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2" y="4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1" y="10"/>
                      <a:pt x="3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6" y="11"/>
                      <a:pt x="7" y="9"/>
                      <a:pt x="9" y="9"/>
                    </a:cubicBezTo>
                    <a:cubicBezTo>
                      <a:pt x="12" y="9"/>
                      <a:pt x="13" y="11"/>
                      <a:pt x="14" y="13"/>
                    </a:cubicBezTo>
                    <a:cubicBezTo>
                      <a:pt x="14" y="13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6" y="14"/>
                      <a:pt x="20" y="15"/>
                      <a:pt x="22" y="17"/>
                    </a:cubicBezTo>
                    <a:cubicBezTo>
                      <a:pt x="24" y="19"/>
                      <a:pt x="24" y="21"/>
                      <a:pt x="24" y="23"/>
                    </a:cubicBezTo>
                    <a:cubicBezTo>
                      <a:pt x="24" y="24"/>
                      <a:pt x="24" y="25"/>
                      <a:pt x="25" y="25"/>
                    </a:cubicBezTo>
                    <a:cubicBezTo>
                      <a:pt x="26" y="26"/>
                      <a:pt x="27" y="26"/>
                      <a:pt x="30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5"/>
                      <a:pt x="31" y="23"/>
                      <a:pt x="31" y="23"/>
                    </a:cubicBezTo>
                    <a:cubicBezTo>
                      <a:pt x="31" y="23"/>
                      <a:pt x="31" y="22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0"/>
                      <a:pt x="31" y="20"/>
                      <a:pt x="31" y="19"/>
                    </a:cubicBezTo>
                    <a:cubicBezTo>
                      <a:pt x="31" y="19"/>
                      <a:pt x="31" y="19"/>
                      <a:pt x="31" y="18"/>
                    </a:cubicBezTo>
                    <a:cubicBezTo>
                      <a:pt x="31" y="18"/>
                      <a:pt x="31" y="17"/>
                      <a:pt x="32" y="17"/>
                    </a:cubicBezTo>
                    <a:cubicBezTo>
                      <a:pt x="32" y="17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5"/>
                    </a:cubicBezTo>
                    <a:cubicBezTo>
                      <a:pt x="29" y="12"/>
                      <a:pt x="25" y="7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5" name="Freeform 2157">
                <a:extLst>
                  <a:ext uri="{FF2B5EF4-FFF2-40B4-BE49-F238E27FC236}">
                    <a16:creationId xmlns:a16="http://schemas.microsoft.com/office/drawing/2014/main" id="{5636D124-1B52-4B4C-A2C5-81E01F105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9835" y="3881931"/>
                <a:ext cx="185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6" name="Freeform 2158">
                <a:extLst>
                  <a:ext uri="{FF2B5EF4-FFF2-40B4-BE49-F238E27FC236}">
                    <a16:creationId xmlns:a16="http://schemas.microsoft.com/office/drawing/2014/main" id="{EF346D71-CE8B-7643-ABD8-D989546AA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3817" y="38765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7" name="Freeform 2159">
                <a:extLst>
                  <a:ext uri="{FF2B5EF4-FFF2-40B4-BE49-F238E27FC236}">
                    <a16:creationId xmlns:a16="http://schemas.microsoft.com/office/drawing/2014/main" id="{AC27428A-11E6-B941-B427-1255BCC57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675" y="38765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8" name="Freeform 2160">
                <a:extLst>
                  <a:ext uri="{FF2B5EF4-FFF2-40B4-BE49-F238E27FC236}">
                    <a16:creationId xmlns:a16="http://schemas.microsoft.com/office/drawing/2014/main" id="{EF855640-55EF-FB41-A804-E03F55FAB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410" y="3881931"/>
                <a:ext cx="1858" cy="179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9" name="Freeform 2161">
                <a:extLst>
                  <a:ext uri="{FF2B5EF4-FFF2-40B4-BE49-F238E27FC236}">
                    <a16:creationId xmlns:a16="http://schemas.microsoft.com/office/drawing/2014/main" id="{B8627B34-C234-1746-B7BC-0CF8B3D7F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711" y="3901714"/>
                <a:ext cx="109645" cy="43164"/>
              </a:xfrm>
              <a:custGeom>
                <a:avLst/>
                <a:gdLst>
                  <a:gd name="T0" fmla="*/ 54 w 61"/>
                  <a:gd name="T1" fmla="*/ 9 h 25"/>
                  <a:gd name="T2" fmla="*/ 45 w 61"/>
                  <a:gd name="T3" fmla="*/ 3 h 25"/>
                  <a:gd name="T4" fmla="*/ 40 w 61"/>
                  <a:gd name="T5" fmla="*/ 2 h 25"/>
                  <a:gd name="T6" fmla="*/ 26 w 61"/>
                  <a:gd name="T7" fmla="*/ 7 h 25"/>
                  <a:gd name="T8" fmla="*/ 17 w 61"/>
                  <a:gd name="T9" fmla="*/ 11 h 25"/>
                  <a:gd name="T10" fmla="*/ 5 w 61"/>
                  <a:gd name="T11" fmla="*/ 7 h 25"/>
                  <a:gd name="T12" fmla="*/ 1 w 61"/>
                  <a:gd name="T13" fmla="*/ 4 h 25"/>
                  <a:gd name="T14" fmla="*/ 1 w 61"/>
                  <a:gd name="T15" fmla="*/ 5 h 25"/>
                  <a:gd name="T16" fmla="*/ 1 w 61"/>
                  <a:gd name="T17" fmla="*/ 5 h 25"/>
                  <a:gd name="T18" fmla="*/ 1 w 61"/>
                  <a:gd name="T19" fmla="*/ 6 h 25"/>
                  <a:gd name="T20" fmla="*/ 1 w 61"/>
                  <a:gd name="T21" fmla="*/ 6 h 25"/>
                  <a:gd name="T22" fmla="*/ 1 w 61"/>
                  <a:gd name="T23" fmla="*/ 7 h 25"/>
                  <a:gd name="T24" fmla="*/ 0 w 61"/>
                  <a:gd name="T25" fmla="*/ 12 h 25"/>
                  <a:gd name="T26" fmla="*/ 0 w 61"/>
                  <a:gd name="T27" fmla="*/ 12 h 25"/>
                  <a:gd name="T28" fmla="*/ 13 w 61"/>
                  <a:gd name="T29" fmla="*/ 19 h 25"/>
                  <a:gd name="T30" fmla="*/ 17 w 61"/>
                  <a:gd name="T31" fmla="*/ 21 h 25"/>
                  <a:gd name="T32" fmla="*/ 22 w 61"/>
                  <a:gd name="T33" fmla="*/ 25 h 25"/>
                  <a:gd name="T34" fmla="*/ 23 w 61"/>
                  <a:gd name="T35" fmla="*/ 25 h 25"/>
                  <a:gd name="T36" fmla="*/ 27 w 61"/>
                  <a:gd name="T37" fmla="*/ 23 h 25"/>
                  <a:gd name="T38" fmla="*/ 26 w 61"/>
                  <a:gd name="T39" fmla="*/ 21 h 25"/>
                  <a:gd name="T40" fmla="*/ 24 w 61"/>
                  <a:gd name="T41" fmla="*/ 18 h 25"/>
                  <a:gd name="T42" fmla="*/ 27 w 61"/>
                  <a:gd name="T43" fmla="*/ 13 h 25"/>
                  <a:gd name="T44" fmla="*/ 30 w 61"/>
                  <a:gd name="T45" fmla="*/ 11 h 25"/>
                  <a:gd name="T46" fmla="*/ 45 w 61"/>
                  <a:gd name="T47" fmla="*/ 6 h 25"/>
                  <a:gd name="T48" fmla="*/ 51 w 61"/>
                  <a:gd name="T49" fmla="*/ 11 h 25"/>
                  <a:gd name="T50" fmla="*/ 49 w 61"/>
                  <a:gd name="T51" fmla="*/ 17 h 25"/>
                  <a:gd name="T52" fmla="*/ 54 w 61"/>
                  <a:gd name="T53" fmla="*/ 24 h 25"/>
                  <a:gd name="T54" fmla="*/ 55 w 61"/>
                  <a:gd name="T55" fmla="*/ 24 h 25"/>
                  <a:gd name="T56" fmla="*/ 56 w 61"/>
                  <a:gd name="T57" fmla="*/ 23 h 25"/>
                  <a:gd name="T58" fmla="*/ 57 w 61"/>
                  <a:gd name="T59" fmla="*/ 21 h 25"/>
                  <a:gd name="T60" fmla="*/ 58 w 61"/>
                  <a:gd name="T61" fmla="*/ 21 h 25"/>
                  <a:gd name="T62" fmla="*/ 59 w 61"/>
                  <a:gd name="T63" fmla="*/ 20 h 25"/>
                  <a:gd name="T64" fmla="*/ 59 w 61"/>
                  <a:gd name="T65" fmla="*/ 19 h 25"/>
                  <a:gd name="T66" fmla="*/ 60 w 61"/>
                  <a:gd name="T67" fmla="*/ 18 h 25"/>
                  <a:gd name="T68" fmla="*/ 61 w 61"/>
                  <a:gd name="T69" fmla="*/ 18 h 25"/>
                  <a:gd name="T70" fmla="*/ 61 w 61"/>
                  <a:gd name="T71" fmla="*/ 18 h 25"/>
                  <a:gd name="T72" fmla="*/ 61 w 61"/>
                  <a:gd name="T73" fmla="*/ 18 h 25"/>
                  <a:gd name="T74" fmla="*/ 61 w 61"/>
                  <a:gd name="T75" fmla="*/ 18 h 25"/>
                  <a:gd name="T76" fmla="*/ 61 w 61"/>
                  <a:gd name="T77" fmla="*/ 17 h 25"/>
                  <a:gd name="T78" fmla="*/ 55 w 61"/>
                  <a:gd name="T79" fmla="*/ 10 h 25"/>
                  <a:gd name="T80" fmla="*/ 54 w 61"/>
                  <a:gd name="T81" fmla="*/ 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1" h="25">
                    <a:moveTo>
                      <a:pt x="54" y="9"/>
                    </a:moveTo>
                    <a:cubicBezTo>
                      <a:pt x="52" y="5"/>
                      <a:pt x="48" y="4"/>
                      <a:pt x="45" y="3"/>
                    </a:cubicBezTo>
                    <a:cubicBezTo>
                      <a:pt x="43" y="3"/>
                      <a:pt x="41" y="2"/>
                      <a:pt x="40" y="2"/>
                    </a:cubicBezTo>
                    <a:cubicBezTo>
                      <a:pt x="36" y="0"/>
                      <a:pt x="31" y="2"/>
                      <a:pt x="26" y="7"/>
                    </a:cubicBezTo>
                    <a:cubicBezTo>
                      <a:pt x="23" y="10"/>
                      <a:pt x="20" y="11"/>
                      <a:pt x="17" y="11"/>
                    </a:cubicBezTo>
                    <a:cubicBezTo>
                      <a:pt x="13" y="11"/>
                      <a:pt x="8" y="9"/>
                      <a:pt x="5" y="7"/>
                    </a:cubicBezTo>
                    <a:cubicBezTo>
                      <a:pt x="4" y="7"/>
                      <a:pt x="3" y="5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10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13"/>
                      <a:pt x="10" y="15"/>
                      <a:pt x="13" y="19"/>
                    </a:cubicBezTo>
                    <a:cubicBezTo>
                      <a:pt x="15" y="21"/>
                      <a:pt x="16" y="21"/>
                      <a:pt x="17" y="21"/>
                    </a:cubicBezTo>
                    <a:cubicBezTo>
                      <a:pt x="19" y="22"/>
                      <a:pt x="20" y="22"/>
                      <a:pt x="22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4" y="25"/>
                      <a:pt x="27" y="24"/>
                      <a:pt x="27" y="23"/>
                    </a:cubicBezTo>
                    <a:cubicBezTo>
                      <a:pt x="27" y="22"/>
                      <a:pt x="27" y="22"/>
                      <a:pt x="26" y="21"/>
                    </a:cubicBezTo>
                    <a:cubicBezTo>
                      <a:pt x="25" y="21"/>
                      <a:pt x="24" y="19"/>
                      <a:pt x="24" y="18"/>
                    </a:cubicBezTo>
                    <a:cubicBezTo>
                      <a:pt x="23" y="15"/>
                      <a:pt x="26" y="14"/>
                      <a:pt x="27" y="13"/>
                    </a:cubicBezTo>
                    <a:cubicBezTo>
                      <a:pt x="29" y="12"/>
                      <a:pt x="29" y="12"/>
                      <a:pt x="30" y="11"/>
                    </a:cubicBezTo>
                    <a:cubicBezTo>
                      <a:pt x="31" y="6"/>
                      <a:pt x="41" y="4"/>
                      <a:pt x="45" y="6"/>
                    </a:cubicBezTo>
                    <a:cubicBezTo>
                      <a:pt x="48" y="7"/>
                      <a:pt x="50" y="9"/>
                      <a:pt x="51" y="11"/>
                    </a:cubicBezTo>
                    <a:cubicBezTo>
                      <a:pt x="51" y="13"/>
                      <a:pt x="51" y="15"/>
                      <a:pt x="49" y="17"/>
                    </a:cubicBezTo>
                    <a:cubicBezTo>
                      <a:pt x="48" y="17"/>
                      <a:pt x="49" y="19"/>
                      <a:pt x="54" y="24"/>
                    </a:cubicBezTo>
                    <a:cubicBezTo>
                      <a:pt x="54" y="24"/>
                      <a:pt x="54" y="24"/>
                      <a:pt x="55" y="24"/>
                    </a:cubicBezTo>
                    <a:cubicBezTo>
                      <a:pt x="55" y="23"/>
                      <a:pt x="55" y="23"/>
                      <a:pt x="56" y="23"/>
                    </a:cubicBezTo>
                    <a:cubicBezTo>
                      <a:pt x="56" y="22"/>
                      <a:pt x="57" y="22"/>
                      <a:pt x="57" y="21"/>
                    </a:cubicBezTo>
                    <a:cubicBezTo>
                      <a:pt x="57" y="21"/>
                      <a:pt x="57" y="21"/>
                      <a:pt x="58" y="21"/>
                    </a:cubicBezTo>
                    <a:cubicBezTo>
                      <a:pt x="58" y="20"/>
                      <a:pt x="58" y="20"/>
                      <a:pt x="59" y="20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19"/>
                      <a:pt x="60" y="18"/>
                      <a:pt x="60" y="18"/>
                    </a:cubicBezTo>
                    <a:cubicBezTo>
                      <a:pt x="60" y="18"/>
                      <a:pt x="60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7"/>
                      <a:pt x="61" y="17"/>
                    </a:cubicBezTo>
                    <a:cubicBezTo>
                      <a:pt x="59" y="16"/>
                      <a:pt x="57" y="13"/>
                      <a:pt x="55" y="10"/>
                    </a:cubicBezTo>
                    <a:lnTo>
                      <a:pt x="54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0" name="Freeform 2162">
                <a:extLst>
                  <a:ext uri="{FF2B5EF4-FFF2-40B4-BE49-F238E27FC236}">
                    <a16:creationId xmlns:a16="http://schemas.microsoft.com/office/drawing/2014/main" id="{E954FCAD-CDD3-1040-A9C6-51F32F0DB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569" y="3908908"/>
                <a:ext cx="0" cy="179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1" name="Freeform 2163">
                <a:extLst>
                  <a:ext uri="{FF2B5EF4-FFF2-40B4-BE49-F238E27FC236}">
                    <a16:creationId xmlns:a16="http://schemas.microsoft.com/office/drawing/2014/main" id="{70F4258D-3101-AD48-A9CC-747337DF5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569" y="3912505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2" name="Freeform 2164">
                <a:extLst>
                  <a:ext uri="{FF2B5EF4-FFF2-40B4-BE49-F238E27FC236}">
                    <a16:creationId xmlns:a16="http://schemas.microsoft.com/office/drawing/2014/main" id="{1CCA2ED4-3006-1B4A-839A-785BA9D63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569" y="3910707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3" name="Freeform 2165">
                <a:extLst>
                  <a:ext uri="{FF2B5EF4-FFF2-40B4-BE49-F238E27FC236}">
                    <a16:creationId xmlns:a16="http://schemas.microsoft.com/office/drawing/2014/main" id="{F0D2C9F1-72F5-724A-A076-3FCDD485F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711" y="39232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4" name="Freeform 2166">
                <a:extLst>
                  <a:ext uri="{FF2B5EF4-FFF2-40B4-BE49-F238E27FC236}">
                    <a16:creationId xmlns:a16="http://schemas.microsoft.com/office/drawing/2014/main" id="{57CF206B-E500-7042-B5B9-235F707FF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781" y="3944878"/>
                <a:ext cx="185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5" name="Freeform 2167">
                <a:extLst>
                  <a:ext uri="{FF2B5EF4-FFF2-40B4-BE49-F238E27FC236}">
                    <a16:creationId xmlns:a16="http://schemas.microsoft.com/office/drawing/2014/main" id="{6F119EAE-C30C-424B-86A9-72EC05D51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9214" y="39394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6" name="Freeform 2168">
                <a:extLst>
                  <a:ext uri="{FF2B5EF4-FFF2-40B4-BE49-F238E27FC236}">
                    <a16:creationId xmlns:a16="http://schemas.microsoft.com/office/drawing/2014/main" id="{1B313F2D-AE08-5A4A-BE10-76F07D488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498" y="39430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7" name="Freeform 2169">
                <a:extLst>
                  <a:ext uri="{FF2B5EF4-FFF2-40B4-BE49-F238E27FC236}">
                    <a16:creationId xmlns:a16="http://schemas.microsoft.com/office/drawing/2014/main" id="{4E9B112E-C6DC-A045-B933-9BFB73DA6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2931" y="3934087"/>
                <a:ext cx="0" cy="179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8" name="Freeform 2170">
                <a:extLst>
                  <a:ext uri="{FF2B5EF4-FFF2-40B4-BE49-F238E27FC236}">
                    <a16:creationId xmlns:a16="http://schemas.microsoft.com/office/drawing/2014/main" id="{F5FADB18-6D1A-AD4F-AEB2-B86F3DE8B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1073" y="3935886"/>
                <a:ext cx="1858" cy="179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9" name="Freeform 2171">
                <a:extLst>
                  <a:ext uri="{FF2B5EF4-FFF2-40B4-BE49-F238E27FC236}">
                    <a16:creationId xmlns:a16="http://schemas.microsoft.com/office/drawing/2014/main" id="{CBC977E3-FC17-534C-BA06-3586F984B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922" y="39484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0" name="Freeform 2172">
                <a:extLst>
                  <a:ext uri="{FF2B5EF4-FFF2-40B4-BE49-F238E27FC236}">
                    <a16:creationId xmlns:a16="http://schemas.microsoft.com/office/drawing/2014/main" id="{715781D1-9365-FF4D-816D-F2CBB70B9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144" y="3631941"/>
                <a:ext cx="157964" cy="59350"/>
              </a:xfrm>
              <a:custGeom>
                <a:avLst/>
                <a:gdLst>
                  <a:gd name="T0" fmla="*/ 70 w 89"/>
                  <a:gd name="T1" fmla="*/ 23 h 34"/>
                  <a:gd name="T2" fmla="*/ 52 w 89"/>
                  <a:gd name="T3" fmla="*/ 16 h 34"/>
                  <a:gd name="T4" fmla="*/ 15 w 89"/>
                  <a:gd name="T5" fmla="*/ 1 h 34"/>
                  <a:gd name="T6" fmla="*/ 0 w 89"/>
                  <a:gd name="T7" fmla="*/ 1 h 34"/>
                  <a:gd name="T8" fmla="*/ 8 w 89"/>
                  <a:gd name="T9" fmla="*/ 9 h 34"/>
                  <a:gd name="T10" fmla="*/ 25 w 89"/>
                  <a:gd name="T11" fmla="*/ 11 h 34"/>
                  <a:gd name="T12" fmla="*/ 40 w 89"/>
                  <a:gd name="T13" fmla="*/ 18 h 34"/>
                  <a:gd name="T14" fmla="*/ 50 w 89"/>
                  <a:gd name="T15" fmla="*/ 24 h 34"/>
                  <a:gd name="T16" fmla="*/ 56 w 89"/>
                  <a:gd name="T17" fmla="*/ 28 h 34"/>
                  <a:gd name="T18" fmla="*/ 56 w 89"/>
                  <a:gd name="T19" fmla="*/ 32 h 34"/>
                  <a:gd name="T20" fmla="*/ 55 w 89"/>
                  <a:gd name="T21" fmla="*/ 33 h 34"/>
                  <a:gd name="T22" fmla="*/ 56 w 89"/>
                  <a:gd name="T23" fmla="*/ 33 h 34"/>
                  <a:gd name="T24" fmla="*/ 70 w 89"/>
                  <a:gd name="T25" fmla="*/ 34 h 34"/>
                  <a:gd name="T26" fmla="*/ 89 w 89"/>
                  <a:gd name="T27" fmla="*/ 33 h 34"/>
                  <a:gd name="T28" fmla="*/ 70 w 89"/>
                  <a:gd name="T29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9" h="34">
                    <a:moveTo>
                      <a:pt x="70" y="23"/>
                    </a:moveTo>
                    <a:cubicBezTo>
                      <a:pt x="67" y="23"/>
                      <a:pt x="60" y="20"/>
                      <a:pt x="52" y="16"/>
                    </a:cubicBezTo>
                    <a:cubicBezTo>
                      <a:pt x="41" y="11"/>
                      <a:pt x="28" y="4"/>
                      <a:pt x="15" y="1"/>
                    </a:cubicBezTo>
                    <a:cubicBezTo>
                      <a:pt x="10" y="0"/>
                      <a:pt x="5" y="0"/>
                      <a:pt x="0" y="1"/>
                    </a:cubicBezTo>
                    <a:cubicBezTo>
                      <a:pt x="5" y="2"/>
                      <a:pt x="8" y="6"/>
                      <a:pt x="8" y="9"/>
                    </a:cubicBezTo>
                    <a:cubicBezTo>
                      <a:pt x="8" y="9"/>
                      <a:pt x="10" y="11"/>
                      <a:pt x="25" y="11"/>
                    </a:cubicBezTo>
                    <a:cubicBezTo>
                      <a:pt x="32" y="12"/>
                      <a:pt x="36" y="15"/>
                      <a:pt x="40" y="18"/>
                    </a:cubicBezTo>
                    <a:cubicBezTo>
                      <a:pt x="43" y="21"/>
                      <a:pt x="45" y="23"/>
                      <a:pt x="50" y="24"/>
                    </a:cubicBezTo>
                    <a:cubicBezTo>
                      <a:pt x="53" y="25"/>
                      <a:pt x="55" y="26"/>
                      <a:pt x="56" y="28"/>
                    </a:cubicBezTo>
                    <a:cubicBezTo>
                      <a:pt x="57" y="29"/>
                      <a:pt x="56" y="31"/>
                      <a:pt x="56" y="32"/>
                    </a:cubicBezTo>
                    <a:cubicBezTo>
                      <a:pt x="56" y="32"/>
                      <a:pt x="55" y="33"/>
                      <a:pt x="55" y="33"/>
                    </a:cubicBezTo>
                    <a:cubicBezTo>
                      <a:pt x="55" y="33"/>
                      <a:pt x="55" y="33"/>
                      <a:pt x="56" y="33"/>
                    </a:cubicBezTo>
                    <a:cubicBezTo>
                      <a:pt x="57" y="34"/>
                      <a:pt x="63" y="34"/>
                      <a:pt x="70" y="34"/>
                    </a:cubicBezTo>
                    <a:cubicBezTo>
                      <a:pt x="80" y="34"/>
                      <a:pt x="87" y="33"/>
                      <a:pt x="89" y="33"/>
                    </a:cubicBezTo>
                    <a:cubicBezTo>
                      <a:pt x="87" y="30"/>
                      <a:pt x="76" y="23"/>
                      <a:pt x="7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1" name="Freeform 2173">
                <a:extLst>
                  <a:ext uri="{FF2B5EF4-FFF2-40B4-BE49-F238E27FC236}">
                    <a16:creationId xmlns:a16="http://schemas.microsoft.com/office/drawing/2014/main" id="{DB2274C4-7F59-4D49-A789-6426755FC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118" y="3635538"/>
                <a:ext cx="29734" cy="17985"/>
              </a:xfrm>
              <a:custGeom>
                <a:avLst/>
                <a:gdLst>
                  <a:gd name="T0" fmla="*/ 0 w 17"/>
                  <a:gd name="T1" fmla="*/ 10 h 10"/>
                  <a:gd name="T2" fmla="*/ 0 w 17"/>
                  <a:gd name="T3" fmla="*/ 10 h 10"/>
                  <a:gd name="T4" fmla="*/ 14 w 17"/>
                  <a:gd name="T5" fmla="*/ 2 h 10"/>
                  <a:gd name="T6" fmla="*/ 16 w 17"/>
                  <a:gd name="T7" fmla="*/ 1 h 10"/>
                  <a:gd name="T8" fmla="*/ 17 w 17"/>
                  <a:gd name="T9" fmla="*/ 0 h 10"/>
                  <a:gd name="T10" fmla="*/ 0 w 17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0"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3" y="10"/>
                      <a:pt x="10" y="5"/>
                      <a:pt x="14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0"/>
                      <a:pt x="17" y="0"/>
                    </a:cubicBezTo>
                    <a:cubicBezTo>
                      <a:pt x="8" y="3"/>
                      <a:pt x="1" y="8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2" name="Freeform 2174">
                <a:extLst>
                  <a:ext uri="{FF2B5EF4-FFF2-40B4-BE49-F238E27FC236}">
                    <a16:creationId xmlns:a16="http://schemas.microsoft.com/office/drawing/2014/main" id="{DA1A97E0-6F94-0542-A792-047331B62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630" y="3729060"/>
                <a:ext cx="31593" cy="7194"/>
              </a:xfrm>
              <a:custGeom>
                <a:avLst/>
                <a:gdLst>
                  <a:gd name="T0" fmla="*/ 18 w 18"/>
                  <a:gd name="T1" fmla="*/ 3 h 4"/>
                  <a:gd name="T2" fmla="*/ 1 w 18"/>
                  <a:gd name="T3" fmla="*/ 0 h 4"/>
                  <a:gd name="T4" fmla="*/ 0 w 18"/>
                  <a:gd name="T5" fmla="*/ 0 h 4"/>
                  <a:gd name="T6" fmla="*/ 15 w 18"/>
                  <a:gd name="T7" fmla="*/ 4 h 4"/>
                  <a:gd name="T8" fmla="*/ 18 w 1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18" y="3"/>
                    </a:moveTo>
                    <a:cubicBezTo>
                      <a:pt x="15" y="2"/>
                      <a:pt x="8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3" y="2"/>
                      <a:pt x="10" y="4"/>
                      <a:pt x="15" y="4"/>
                    </a:cubicBezTo>
                    <a:cubicBezTo>
                      <a:pt x="16" y="4"/>
                      <a:pt x="17" y="4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3" name="Freeform 2175">
                <a:extLst>
                  <a:ext uri="{FF2B5EF4-FFF2-40B4-BE49-F238E27FC236}">
                    <a16:creationId xmlns:a16="http://schemas.microsoft.com/office/drawing/2014/main" id="{02F927CE-3AC0-2F4F-9D34-2EF9ECB99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5496" y="3725463"/>
                <a:ext cx="27876" cy="8992"/>
              </a:xfrm>
              <a:custGeom>
                <a:avLst/>
                <a:gdLst>
                  <a:gd name="T0" fmla="*/ 0 w 15"/>
                  <a:gd name="T1" fmla="*/ 1 h 5"/>
                  <a:gd name="T2" fmla="*/ 0 w 15"/>
                  <a:gd name="T3" fmla="*/ 2 h 5"/>
                  <a:gd name="T4" fmla="*/ 7 w 15"/>
                  <a:gd name="T5" fmla="*/ 5 h 5"/>
                  <a:gd name="T6" fmla="*/ 15 w 15"/>
                  <a:gd name="T7" fmla="*/ 2 h 5"/>
                  <a:gd name="T8" fmla="*/ 5 w 15"/>
                  <a:gd name="T9" fmla="*/ 0 h 5"/>
                  <a:gd name="T10" fmla="*/ 0 w 1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5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4"/>
                      <a:pt x="5" y="5"/>
                      <a:pt x="7" y="5"/>
                    </a:cubicBezTo>
                    <a:cubicBezTo>
                      <a:pt x="10" y="5"/>
                      <a:pt x="14" y="3"/>
                      <a:pt x="15" y="2"/>
                    </a:cubicBezTo>
                    <a:cubicBezTo>
                      <a:pt x="14" y="2"/>
                      <a:pt x="10" y="0"/>
                      <a:pt x="5" y="0"/>
                    </a:cubicBezTo>
                    <a:cubicBezTo>
                      <a:pt x="2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4" name="Freeform 2178">
                <a:extLst>
                  <a:ext uri="{FF2B5EF4-FFF2-40B4-BE49-F238E27FC236}">
                    <a16:creationId xmlns:a16="http://schemas.microsoft.com/office/drawing/2014/main" id="{F8E8441E-A15A-274D-A8FF-0DBE021CB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805" y="3000673"/>
                <a:ext cx="115221" cy="61149"/>
              </a:xfrm>
              <a:custGeom>
                <a:avLst/>
                <a:gdLst>
                  <a:gd name="T0" fmla="*/ 62 w 65"/>
                  <a:gd name="T1" fmla="*/ 35 h 36"/>
                  <a:gd name="T2" fmla="*/ 63 w 65"/>
                  <a:gd name="T3" fmla="*/ 35 h 36"/>
                  <a:gd name="T4" fmla="*/ 63 w 65"/>
                  <a:gd name="T5" fmla="*/ 32 h 36"/>
                  <a:gd name="T6" fmla="*/ 56 w 65"/>
                  <a:gd name="T7" fmla="*/ 28 h 36"/>
                  <a:gd name="T8" fmla="*/ 43 w 65"/>
                  <a:gd name="T9" fmla="*/ 22 h 36"/>
                  <a:gd name="T10" fmla="*/ 30 w 65"/>
                  <a:gd name="T11" fmla="*/ 7 h 36"/>
                  <a:gd name="T12" fmla="*/ 15 w 65"/>
                  <a:gd name="T13" fmla="*/ 4 h 36"/>
                  <a:gd name="T14" fmla="*/ 4 w 65"/>
                  <a:gd name="T15" fmla="*/ 2 h 36"/>
                  <a:gd name="T16" fmla="*/ 7 w 65"/>
                  <a:gd name="T17" fmla="*/ 7 h 36"/>
                  <a:gd name="T18" fmla="*/ 12 w 65"/>
                  <a:gd name="T19" fmla="*/ 11 h 36"/>
                  <a:gd name="T20" fmla="*/ 20 w 65"/>
                  <a:gd name="T21" fmla="*/ 17 h 36"/>
                  <a:gd name="T22" fmla="*/ 28 w 65"/>
                  <a:gd name="T23" fmla="*/ 22 h 36"/>
                  <a:gd name="T24" fmla="*/ 34 w 65"/>
                  <a:gd name="T25" fmla="*/ 28 h 36"/>
                  <a:gd name="T26" fmla="*/ 39 w 65"/>
                  <a:gd name="T27" fmla="*/ 30 h 36"/>
                  <a:gd name="T28" fmla="*/ 43 w 65"/>
                  <a:gd name="T29" fmla="*/ 35 h 36"/>
                  <a:gd name="T30" fmla="*/ 45 w 65"/>
                  <a:gd name="T31" fmla="*/ 35 h 36"/>
                  <a:gd name="T32" fmla="*/ 62 w 65"/>
                  <a:gd name="T33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36">
                    <a:moveTo>
                      <a:pt x="62" y="35"/>
                    </a:moveTo>
                    <a:cubicBezTo>
                      <a:pt x="63" y="35"/>
                      <a:pt x="63" y="35"/>
                      <a:pt x="63" y="35"/>
                    </a:cubicBezTo>
                    <a:cubicBezTo>
                      <a:pt x="63" y="34"/>
                      <a:pt x="63" y="33"/>
                      <a:pt x="63" y="32"/>
                    </a:cubicBezTo>
                    <a:cubicBezTo>
                      <a:pt x="65" y="29"/>
                      <a:pt x="60" y="31"/>
                      <a:pt x="56" y="28"/>
                    </a:cubicBezTo>
                    <a:cubicBezTo>
                      <a:pt x="53" y="24"/>
                      <a:pt x="45" y="25"/>
                      <a:pt x="43" y="22"/>
                    </a:cubicBezTo>
                    <a:cubicBezTo>
                      <a:pt x="42" y="18"/>
                      <a:pt x="34" y="7"/>
                      <a:pt x="30" y="7"/>
                    </a:cubicBezTo>
                    <a:cubicBezTo>
                      <a:pt x="26" y="7"/>
                      <a:pt x="20" y="7"/>
                      <a:pt x="15" y="4"/>
                    </a:cubicBezTo>
                    <a:cubicBezTo>
                      <a:pt x="10" y="0"/>
                      <a:pt x="7" y="0"/>
                      <a:pt x="4" y="2"/>
                    </a:cubicBezTo>
                    <a:cubicBezTo>
                      <a:pt x="0" y="4"/>
                      <a:pt x="7" y="5"/>
                      <a:pt x="7" y="7"/>
                    </a:cubicBezTo>
                    <a:cubicBezTo>
                      <a:pt x="7" y="10"/>
                      <a:pt x="9" y="11"/>
                      <a:pt x="12" y="11"/>
                    </a:cubicBezTo>
                    <a:cubicBezTo>
                      <a:pt x="15" y="10"/>
                      <a:pt x="17" y="16"/>
                      <a:pt x="20" y="17"/>
                    </a:cubicBezTo>
                    <a:cubicBezTo>
                      <a:pt x="23" y="17"/>
                      <a:pt x="24" y="22"/>
                      <a:pt x="28" y="22"/>
                    </a:cubicBezTo>
                    <a:cubicBezTo>
                      <a:pt x="31" y="22"/>
                      <a:pt x="32" y="26"/>
                      <a:pt x="34" y="28"/>
                    </a:cubicBezTo>
                    <a:cubicBezTo>
                      <a:pt x="35" y="30"/>
                      <a:pt x="39" y="28"/>
                      <a:pt x="39" y="30"/>
                    </a:cubicBezTo>
                    <a:cubicBezTo>
                      <a:pt x="39" y="32"/>
                      <a:pt x="41" y="33"/>
                      <a:pt x="43" y="35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52" y="36"/>
                      <a:pt x="58" y="36"/>
                      <a:pt x="62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5" name="Freeform 2179">
                <a:extLst>
                  <a:ext uri="{FF2B5EF4-FFF2-40B4-BE49-F238E27FC236}">
                    <a16:creationId xmlns:a16="http://schemas.microsoft.com/office/drawing/2014/main" id="{E02F45D6-68E5-6846-AD0F-4A7F36934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271" y="2166175"/>
                <a:ext cx="156105" cy="86327"/>
              </a:xfrm>
              <a:custGeom>
                <a:avLst/>
                <a:gdLst>
                  <a:gd name="T0" fmla="*/ 69 w 88"/>
                  <a:gd name="T1" fmla="*/ 8 h 50"/>
                  <a:gd name="T2" fmla="*/ 48 w 88"/>
                  <a:gd name="T3" fmla="*/ 4 h 50"/>
                  <a:gd name="T4" fmla="*/ 52 w 88"/>
                  <a:gd name="T5" fmla="*/ 17 h 50"/>
                  <a:gd name="T6" fmla="*/ 39 w 88"/>
                  <a:gd name="T7" fmla="*/ 13 h 50"/>
                  <a:gd name="T8" fmla="*/ 35 w 88"/>
                  <a:gd name="T9" fmla="*/ 21 h 50"/>
                  <a:gd name="T10" fmla="*/ 28 w 88"/>
                  <a:gd name="T11" fmla="*/ 22 h 50"/>
                  <a:gd name="T12" fmla="*/ 9 w 88"/>
                  <a:gd name="T13" fmla="*/ 5 h 50"/>
                  <a:gd name="T14" fmla="*/ 8 w 88"/>
                  <a:gd name="T15" fmla="*/ 19 h 50"/>
                  <a:gd name="T16" fmla="*/ 26 w 88"/>
                  <a:gd name="T17" fmla="*/ 31 h 50"/>
                  <a:gd name="T18" fmla="*/ 53 w 88"/>
                  <a:gd name="T19" fmla="*/ 31 h 50"/>
                  <a:gd name="T20" fmla="*/ 50 w 88"/>
                  <a:gd name="T21" fmla="*/ 45 h 50"/>
                  <a:gd name="T22" fmla="*/ 74 w 88"/>
                  <a:gd name="T23" fmla="*/ 46 h 50"/>
                  <a:gd name="T24" fmla="*/ 83 w 88"/>
                  <a:gd name="T25" fmla="*/ 37 h 50"/>
                  <a:gd name="T26" fmla="*/ 82 w 88"/>
                  <a:gd name="T27" fmla="*/ 25 h 50"/>
                  <a:gd name="T28" fmla="*/ 69 w 88"/>
                  <a:gd name="T29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50">
                    <a:moveTo>
                      <a:pt x="69" y="8"/>
                    </a:moveTo>
                    <a:cubicBezTo>
                      <a:pt x="69" y="13"/>
                      <a:pt x="57" y="7"/>
                      <a:pt x="48" y="4"/>
                    </a:cubicBezTo>
                    <a:cubicBezTo>
                      <a:pt x="39" y="0"/>
                      <a:pt x="45" y="11"/>
                      <a:pt x="52" y="17"/>
                    </a:cubicBezTo>
                    <a:cubicBezTo>
                      <a:pt x="59" y="23"/>
                      <a:pt x="48" y="20"/>
                      <a:pt x="39" y="13"/>
                    </a:cubicBezTo>
                    <a:cubicBezTo>
                      <a:pt x="29" y="7"/>
                      <a:pt x="30" y="18"/>
                      <a:pt x="35" y="21"/>
                    </a:cubicBezTo>
                    <a:cubicBezTo>
                      <a:pt x="39" y="25"/>
                      <a:pt x="34" y="30"/>
                      <a:pt x="28" y="22"/>
                    </a:cubicBezTo>
                    <a:cubicBezTo>
                      <a:pt x="22" y="14"/>
                      <a:pt x="19" y="5"/>
                      <a:pt x="9" y="5"/>
                    </a:cubicBezTo>
                    <a:cubicBezTo>
                      <a:pt x="0" y="4"/>
                      <a:pt x="4" y="14"/>
                      <a:pt x="8" y="19"/>
                    </a:cubicBezTo>
                    <a:cubicBezTo>
                      <a:pt x="13" y="25"/>
                      <a:pt x="18" y="27"/>
                      <a:pt x="26" y="31"/>
                    </a:cubicBezTo>
                    <a:cubicBezTo>
                      <a:pt x="34" y="36"/>
                      <a:pt x="47" y="29"/>
                      <a:pt x="53" y="31"/>
                    </a:cubicBezTo>
                    <a:cubicBezTo>
                      <a:pt x="59" y="32"/>
                      <a:pt x="46" y="40"/>
                      <a:pt x="50" y="45"/>
                    </a:cubicBezTo>
                    <a:cubicBezTo>
                      <a:pt x="54" y="50"/>
                      <a:pt x="65" y="46"/>
                      <a:pt x="74" y="46"/>
                    </a:cubicBezTo>
                    <a:cubicBezTo>
                      <a:pt x="82" y="45"/>
                      <a:pt x="78" y="40"/>
                      <a:pt x="83" y="37"/>
                    </a:cubicBezTo>
                    <a:cubicBezTo>
                      <a:pt x="88" y="33"/>
                      <a:pt x="78" y="34"/>
                      <a:pt x="82" y="25"/>
                    </a:cubicBezTo>
                    <a:cubicBezTo>
                      <a:pt x="86" y="17"/>
                      <a:pt x="70" y="3"/>
                      <a:pt x="6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6" name="Freeform 2180">
                <a:extLst>
                  <a:ext uri="{FF2B5EF4-FFF2-40B4-BE49-F238E27FC236}">
                    <a16:creationId xmlns:a16="http://schemas.microsoft.com/office/drawing/2014/main" id="{70654F32-9E26-0B44-B617-DEC605236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757" y="2027691"/>
                <a:ext cx="42743" cy="28776"/>
              </a:xfrm>
              <a:custGeom>
                <a:avLst/>
                <a:gdLst>
                  <a:gd name="T0" fmla="*/ 21 w 25"/>
                  <a:gd name="T1" fmla="*/ 11 h 17"/>
                  <a:gd name="T2" fmla="*/ 6 w 25"/>
                  <a:gd name="T3" fmla="*/ 5 h 17"/>
                  <a:gd name="T4" fmla="*/ 21 w 25"/>
                  <a:gd name="T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17">
                    <a:moveTo>
                      <a:pt x="21" y="11"/>
                    </a:moveTo>
                    <a:cubicBezTo>
                      <a:pt x="25" y="5"/>
                      <a:pt x="0" y="0"/>
                      <a:pt x="6" y="5"/>
                    </a:cubicBezTo>
                    <a:cubicBezTo>
                      <a:pt x="10" y="8"/>
                      <a:pt x="18" y="17"/>
                      <a:pt x="2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7" name="Freeform 2181">
                <a:extLst>
                  <a:ext uri="{FF2B5EF4-FFF2-40B4-BE49-F238E27FC236}">
                    <a16:creationId xmlns:a16="http://schemas.microsoft.com/office/drawing/2014/main" id="{5C38C42F-A48D-794A-A1C7-72D38D36A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6649" y="2563640"/>
                <a:ext cx="139380" cy="91723"/>
              </a:xfrm>
              <a:custGeom>
                <a:avLst/>
                <a:gdLst>
                  <a:gd name="T0" fmla="*/ 78 w 79"/>
                  <a:gd name="T1" fmla="*/ 42 h 53"/>
                  <a:gd name="T2" fmla="*/ 62 w 79"/>
                  <a:gd name="T3" fmla="*/ 29 h 53"/>
                  <a:gd name="T4" fmla="*/ 40 w 79"/>
                  <a:gd name="T5" fmla="*/ 16 h 53"/>
                  <a:gd name="T6" fmla="*/ 26 w 79"/>
                  <a:gd name="T7" fmla="*/ 6 h 53"/>
                  <a:gd name="T8" fmla="*/ 14 w 79"/>
                  <a:gd name="T9" fmla="*/ 13 h 53"/>
                  <a:gd name="T10" fmla="*/ 11 w 79"/>
                  <a:gd name="T11" fmla="*/ 29 h 53"/>
                  <a:gd name="T12" fmla="*/ 1 w 79"/>
                  <a:gd name="T13" fmla="*/ 44 h 53"/>
                  <a:gd name="T14" fmla="*/ 15 w 79"/>
                  <a:gd name="T15" fmla="*/ 43 h 53"/>
                  <a:gd name="T16" fmla="*/ 21 w 79"/>
                  <a:gd name="T17" fmla="*/ 52 h 53"/>
                  <a:gd name="T18" fmla="*/ 40 w 79"/>
                  <a:gd name="T19" fmla="*/ 42 h 53"/>
                  <a:gd name="T20" fmla="*/ 55 w 79"/>
                  <a:gd name="T21" fmla="*/ 41 h 53"/>
                  <a:gd name="T22" fmla="*/ 78 w 79"/>
                  <a:gd name="T2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53">
                    <a:moveTo>
                      <a:pt x="78" y="42"/>
                    </a:moveTo>
                    <a:cubicBezTo>
                      <a:pt x="79" y="37"/>
                      <a:pt x="61" y="35"/>
                      <a:pt x="62" y="29"/>
                    </a:cubicBezTo>
                    <a:cubicBezTo>
                      <a:pt x="63" y="24"/>
                      <a:pt x="46" y="19"/>
                      <a:pt x="40" y="16"/>
                    </a:cubicBezTo>
                    <a:cubicBezTo>
                      <a:pt x="35" y="13"/>
                      <a:pt x="26" y="12"/>
                      <a:pt x="26" y="6"/>
                    </a:cubicBezTo>
                    <a:cubicBezTo>
                      <a:pt x="26" y="0"/>
                      <a:pt x="14" y="4"/>
                      <a:pt x="14" y="13"/>
                    </a:cubicBezTo>
                    <a:cubicBezTo>
                      <a:pt x="13" y="22"/>
                      <a:pt x="8" y="20"/>
                      <a:pt x="11" y="29"/>
                    </a:cubicBezTo>
                    <a:cubicBezTo>
                      <a:pt x="13" y="37"/>
                      <a:pt x="0" y="39"/>
                      <a:pt x="1" y="44"/>
                    </a:cubicBezTo>
                    <a:cubicBezTo>
                      <a:pt x="3" y="48"/>
                      <a:pt x="9" y="43"/>
                      <a:pt x="15" y="43"/>
                    </a:cubicBezTo>
                    <a:cubicBezTo>
                      <a:pt x="21" y="43"/>
                      <a:pt x="14" y="52"/>
                      <a:pt x="21" y="52"/>
                    </a:cubicBezTo>
                    <a:cubicBezTo>
                      <a:pt x="27" y="53"/>
                      <a:pt x="38" y="46"/>
                      <a:pt x="40" y="42"/>
                    </a:cubicBezTo>
                    <a:cubicBezTo>
                      <a:pt x="43" y="38"/>
                      <a:pt x="48" y="36"/>
                      <a:pt x="55" y="41"/>
                    </a:cubicBezTo>
                    <a:cubicBezTo>
                      <a:pt x="62" y="46"/>
                      <a:pt x="77" y="47"/>
                      <a:pt x="78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8" name="Freeform 2182">
                <a:extLst>
                  <a:ext uri="{FF2B5EF4-FFF2-40B4-BE49-F238E27FC236}">
                    <a16:creationId xmlns:a16="http://schemas.microsoft.com/office/drawing/2014/main" id="{8E93BD61-A49F-8143-B1A6-A2EA53CC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2401" y="2655363"/>
                <a:ext cx="53893" cy="35970"/>
              </a:xfrm>
              <a:custGeom>
                <a:avLst/>
                <a:gdLst>
                  <a:gd name="T0" fmla="*/ 10 w 30"/>
                  <a:gd name="T1" fmla="*/ 16 h 21"/>
                  <a:gd name="T2" fmla="*/ 29 w 30"/>
                  <a:gd name="T3" fmla="*/ 4 h 21"/>
                  <a:gd name="T4" fmla="*/ 10 w 30"/>
                  <a:gd name="T5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1">
                    <a:moveTo>
                      <a:pt x="10" y="16"/>
                    </a:moveTo>
                    <a:cubicBezTo>
                      <a:pt x="18" y="21"/>
                      <a:pt x="30" y="8"/>
                      <a:pt x="29" y="4"/>
                    </a:cubicBezTo>
                    <a:cubicBezTo>
                      <a:pt x="28" y="0"/>
                      <a:pt x="0" y="10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9" name="Freeform 2183">
                <a:extLst>
                  <a:ext uri="{FF2B5EF4-FFF2-40B4-BE49-F238E27FC236}">
                    <a16:creationId xmlns:a16="http://schemas.microsoft.com/office/drawing/2014/main" id="{8656B74D-2278-E540-8C1E-AE040CF4A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518" y="2214734"/>
                <a:ext cx="83628" cy="46761"/>
              </a:xfrm>
              <a:custGeom>
                <a:avLst/>
                <a:gdLst>
                  <a:gd name="T0" fmla="*/ 38 w 47"/>
                  <a:gd name="T1" fmla="*/ 26 h 27"/>
                  <a:gd name="T2" fmla="*/ 33 w 47"/>
                  <a:gd name="T3" fmla="*/ 7 h 27"/>
                  <a:gd name="T4" fmla="*/ 4 w 47"/>
                  <a:gd name="T5" fmla="*/ 18 h 27"/>
                  <a:gd name="T6" fmla="*/ 38 w 47"/>
                  <a:gd name="T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27">
                    <a:moveTo>
                      <a:pt x="38" y="26"/>
                    </a:moveTo>
                    <a:cubicBezTo>
                      <a:pt x="47" y="26"/>
                      <a:pt x="43" y="15"/>
                      <a:pt x="33" y="7"/>
                    </a:cubicBezTo>
                    <a:cubicBezTo>
                      <a:pt x="23" y="0"/>
                      <a:pt x="0" y="15"/>
                      <a:pt x="4" y="18"/>
                    </a:cubicBezTo>
                    <a:cubicBezTo>
                      <a:pt x="9" y="22"/>
                      <a:pt x="29" y="27"/>
                      <a:pt x="38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0" name="Freeform 2184">
                <a:extLst>
                  <a:ext uri="{FF2B5EF4-FFF2-40B4-BE49-F238E27FC236}">
                    <a16:creationId xmlns:a16="http://schemas.microsoft.com/office/drawing/2014/main" id="{7E8726E3-476E-BC4F-A7A1-C3A504E18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518" y="2162578"/>
                <a:ext cx="351237" cy="104312"/>
              </a:xfrm>
              <a:custGeom>
                <a:avLst/>
                <a:gdLst>
                  <a:gd name="T0" fmla="*/ 56 w 198"/>
                  <a:gd name="T1" fmla="*/ 47 h 61"/>
                  <a:gd name="T2" fmla="*/ 69 w 198"/>
                  <a:gd name="T3" fmla="*/ 54 h 61"/>
                  <a:gd name="T4" fmla="*/ 87 w 198"/>
                  <a:gd name="T5" fmla="*/ 57 h 61"/>
                  <a:gd name="T6" fmla="*/ 95 w 198"/>
                  <a:gd name="T7" fmla="*/ 53 h 61"/>
                  <a:gd name="T8" fmla="*/ 133 w 198"/>
                  <a:gd name="T9" fmla="*/ 60 h 61"/>
                  <a:gd name="T10" fmla="*/ 158 w 198"/>
                  <a:gd name="T11" fmla="*/ 54 h 61"/>
                  <a:gd name="T12" fmla="*/ 188 w 198"/>
                  <a:gd name="T13" fmla="*/ 57 h 61"/>
                  <a:gd name="T14" fmla="*/ 198 w 198"/>
                  <a:gd name="T15" fmla="*/ 39 h 61"/>
                  <a:gd name="T16" fmla="*/ 134 w 198"/>
                  <a:gd name="T17" fmla="*/ 34 h 61"/>
                  <a:gd name="T18" fmla="*/ 102 w 198"/>
                  <a:gd name="T19" fmla="*/ 36 h 61"/>
                  <a:gd name="T20" fmla="*/ 84 w 198"/>
                  <a:gd name="T21" fmla="*/ 30 h 61"/>
                  <a:gd name="T22" fmla="*/ 87 w 198"/>
                  <a:gd name="T23" fmla="*/ 20 h 61"/>
                  <a:gd name="T24" fmla="*/ 57 w 198"/>
                  <a:gd name="T25" fmla="*/ 11 h 61"/>
                  <a:gd name="T26" fmla="*/ 33 w 198"/>
                  <a:gd name="T27" fmla="*/ 4 h 61"/>
                  <a:gd name="T28" fmla="*/ 5 w 198"/>
                  <a:gd name="T29" fmla="*/ 8 h 61"/>
                  <a:gd name="T30" fmla="*/ 40 w 198"/>
                  <a:gd name="T31" fmla="*/ 18 h 61"/>
                  <a:gd name="T32" fmla="*/ 55 w 198"/>
                  <a:gd name="T33" fmla="*/ 30 h 61"/>
                  <a:gd name="T34" fmla="*/ 56 w 198"/>
                  <a:gd name="T35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8" h="61">
                    <a:moveTo>
                      <a:pt x="56" y="47"/>
                    </a:moveTo>
                    <a:cubicBezTo>
                      <a:pt x="59" y="57"/>
                      <a:pt x="63" y="50"/>
                      <a:pt x="69" y="54"/>
                    </a:cubicBezTo>
                    <a:cubicBezTo>
                      <a:pt x="74" y="58"/>
                      <a:pt x="83" y="61"/>
                      <a:pt x="87" y="57"/>
                    </a:cubicBezTo>
                    <a:cubicBezTo>
                      <a:pt x="92" y="53"/>
                      <a:pt x="94" y="50"/>
                      <a:pt x="95" y="53"/>
                    </a:cubicBezTo>
                    <a:cubicBezTo>
                      <a:pt x="98" y="59"/>
                      <a:pt x="109" y="60"/>
                      <a:pt x="133" y="60"/>
                    </a:cubicBezTo>
                    <a:cubicBezTo>
                      <a:pt x="157" y="61"/>
                      <a:pt x="151" y="50"/>
                      <a:pt x="158" y="54"/>
                    </a:cubicBezTo>
                    <a:cubicBezTo>
                      <a:pt x="165" y="58"/>
                      <a:pt x="181" y="58"/>
                      <a:pt x="188" y="57"/>
                    </a:cubicBezTo>
                    <a:cubicBezTo>
                      <a:pt x="195" y="55"/>
                      <a:pt x="198" y="44"/>
                      <a:pt x="198" y="39"/>
                    </a:cubicBezTo>
                    <a:cubicBezTo>
                      <a:pt x="197" y="33"/>
                      <a:pt x="144" y="29"/>
                      <a:pt x="134" y="34"/>
                    </a:cubicBezTo>
                    <a:cubicBezTo>
                      <a:pt x="125" y="40"/>
                      <a:pt x="110" y="32"/>
                      <a:pt x="102" y="36"/>
                    </a:cubicBezTo>
                    <a:cubicBezTo>
                      <a:pt x="95" y="40"/>
                      <a:pt x="97" y="31"/>
                      <a:pt x="84" y="30"/>
                    </a:cubicBezTo>
                    <a:cubicBezTo>
                      <a:pt x="70" y="30"/>
                      <a:pt x="85" y="23"/>
                      <a:pt x="87" y="20"/>
                    </a:cubicBezTo>
                    <a:cubicBezTo>
                      <a:pt x="90" y="17"/>
                      <a:pt x="67" y="9"/>
                      <a:pt x="57" y="11"/>
                    </a:cubicBezTo>
                    <a:cubicBezTo>
                      <a:pt x="48" y="13"/>
                      <a:pt x="42" y="8"/>
                      <a:pt x="33" y="4"/>
                    </a:cubicBezTo>
                    <a:cubicBezTo>
                      <a:pt x="24" y="0"/>
                      <a:pt x="0" y="1"/>
                      <a:pt x="5" y="8"/>
                    </a:cubicBezTo>
                    <a:cubicBezTo>
                      <a:pt x="8" y="13"/>
                      <a:pt x="37" y="23"/>
                      <a:pt x="40" y="18"/>
                    </a:cubicBezTo>
                    <a:cubicBezTo>
                      <a:pt x="43" y="13"/>
                      <a:pt x="51" y="24"/>
                      <a:pt x="55" y="30"/>
                    </a:cubicBezTo>
                    <a:cubicBezTo>
                      <a:pt x="60" y="35"/>
                      <a:pt x="52" y="37"/>
                      <a:pt x="56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1" name="Freeform 2185">
                <a:extLst>
                  <a:ext uri="{FF2B5EF4-FFF2-40B4-BE49-F238E27FC236}">
                    <a16:creationId xmlns:a16="http://schemas.microsoft.com/office/drawing/2014/main" id="{72E639AB-9E16-B343-A003-F7939546A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644" y="2288472"/>
                <a:ext cx="371679" cy="192438"/>
              </a:xfrm>
              <a:custGeom>
                <a:avLst/>
                <a:gdLst>
                  <a:gd name="T0" fmla="*/ 193 w 209"/>
                  <a:gd name="T1" fmla="*/ 85 h 112"/>
                  <a:gd name="T2" fmla="*/ 209 w 209"/>
                  <a:gd name="T3" fmla="*/ 85 h 112"/>
                  <a:gd name="T4" fmla="*/ 189 w 209"/>
                  <a:gd name="T5" fmla="*/ 70 h 112"/>
                  <a:gd name="T6" fmla="*/ 171 w 209"/>
                  <a:gd name="T7" fmla="*/ 61 h 112"/>
                  <a:gd name="T8" fmla="*/ 166 w 209"/>
                  <a:gd name="T9" fmla="*/ 45 h 112"/>
                  <a:gd name="T10" fmla="*/ 162 w 209"/>
                  <a:gd name="T11" fmla="*/ 19 h 112"/>
                  <a:gd name="T12" fmla="*/ 163 w 209"/>
                  <a:gd name="T13" fmla="*/ 3 h 112"/>
                  <a:gd name="T14" fmla="*/ 141 w 209"/>
                  <a:gd name="T15" fmla="*/ 8 h 112"/>
                  <a:gd name="T16" fmla="*/ 155 w 209"/>
                  <a:gd name="T17" fmla="*/ 20 h 112"/>
                  <a:gd name="T18" fmla="*/ 140 w 209"/>
                  <a:gd name="T19" fmla="*/ 14 h 112"/>
                  <a:gd name="T20" fmla="*/ 128 w 209"/>
                  <a:gd name="T21" fmla="*/ 14 h 112"/>
                  <a:gd name="T22" fmla="*/ 135 w 209"/>
                  <a:gd name="T23" fmla="*/ 42 h 112"/>
                  <a:gd name="T24" fmla="*/ 128 w 209"/>
                  <a:gd name="T25" fmla="*/ 48 h 112"/>
                  <a:gd name="T26" fmla="*/ 120 w 209"/>
                  <a:gd name="T27" fmla="*/ 28 h 112"/>
                  <a:gd name="T28" fmla="*/ 99 w 209"/>
                  <a:gd name="T29" fmla="*/ 20 h 112"/>
                  <a:gd name="T30" fmla="*/ 107 w 209"/>
                  <a:gd name="T31" fmla="*/ 30 h 112"/>
                  <a:gd name="T32" fmla="*/ 94 w 209"/>
                  <a:gd name="T33" fmla="*/ 31 h 112"/>
                  <a:gd name="T34" fmla="*/ 91 w 209"/>
                  <a:gd name="T35" fmla="*/ 28 h 112"/>
                  <a:gd name="T36" fmla="*/ 73 w 209"/>
                  <a:gd name="T37" fmla="*/ 19 h 112"/>
                  <a:gd name="T38" fmla="*/ 65 w 209"/>
                  <a:gd name="T39" fmla="*/ 30 h 112"/>
                  <a:gd name="T40" fmla="*/ 57 w 209"/>
                  <a:gd name="T41" fmla="*/ 26 h 112"/>
                  <a:gd name="T42" fmla="*/ 59 w 209"/>
                  <a:gd name="T43" fmla="*/ 13 h 112"/>
                  <a:gd name="T44" fmla="*/ 30 w 209"/>
                  <a:gd name="T45" fmla="*/ 20 h 112"/>
                  <a:gd name="T46" fmla="*/ 10 w 209"/>
                  <a:gd name="T47" fmla="*/ 32 h 112"/>
                  <a:gd name="T48" fmla="*/ 6 w 209"/>
                  <a:gd name="T49" fmla="*/ 40 h 112"/>
                  <a:gd name="T50" fmla="*/ 12 w 209"/>
                  <a:gd name="T51" fmla="*/ 49 h 112"/>
                  <a:gd name="T52" fmla="*/ 16 w 209"/>
                  <a:gd name="T53" fmla="*/ 55 h 112"/>
                  <a:gd name="T54" fmla="*/ 43 w 209"/>
                  <a:gd name="T55" fmla="*/ 51 h 112"/>
                  <a:gd name="T56" fmla="*/ 13 w 209"/>
                  <a:gd name="T57" fmla="*/ 63 h 112"/>
                  <a:gd name="T58" fmla="*/ 46 w 209"/>
                  <a:gd name="T59" fmla="*/ 70 h 112"/>
                  <a:gd name="T60" fmla="*/ 85 w 209"/>
                  <a:gd name="T61" fmla="*/ 75 h 112"/>
                  <a:gd name="T62" fmla="*/ 56 w 209"/>
                  <a:gd name="T63" fmla="*/ 77 h 112"/>
                  <a:gd name="T64" fmla="*/ 23 w 209"/>
                  <a:gd name="T65" fmla="*/ 85 h 112"/>
                  <a:gd name="T66" fmla="*/ 38 w 209"/>
                  <a:gd name="T67" fmla="*/ 95 h 112"/>
                  <a:gd name="T68" fmla="*/ 64 w 209"/>
                  <a:gd name="T69" fmla="*/ 101 h 112"/>
                  <a:gd name="T70" fmla="*/ 89 w 209"/>
                  <a:gd name="T71" fmla="*/ 112 h 112"/>
                  <a:gd name="T72" fmla="*/ 123 w 209"/>
                  <a:gd name="T73" fmla="*/ 104 h 112"/>
                  <a:gd name="T74" fmla="*/ 139 w 209"/>
                  <a:gd name="T75" fmla="*/ 97 h 112"/>
                  <a:gd name="T76" fmla="*/ 148 w 209"/>
                  <a:gd name="T77" fmla="*/ 98 h 112"/>
                  <a:gd name="T78" fmla="*/ 162 w 209"/>
                  <a:gd name="T79" fmla="*/ 103 h 112"/>
                  <a:gd name="T80" fmla="*/ 198 w 209"/>
                  <a:gd name="T81" fmla="*/ 103 h 112"/>
                  <a:gd name="T82" fmla="*/ 190 w 209"/>
                  <a:gd name="T83" fmla="*/ 93 h 112"/>
                  <a:gd name="T84" fmla="*/ 182 w 209"/>
                  <a:gd name="T85" fmla="*/ 93 h 112"/>
                  <a:gd name="T86" fmla="*/ 193 w 209"/>
                  <a:gd name="T87" fmla="*/ 8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9" h="112">
                    <a:moveTo>
                      <a:pt x="193" y="85"/>
                    </a:moveTo>
                    <a:cubicBezTo>
                      <a:pt x="196" y="82"/>
                      <a:pt x="208" y="92"/>
                      <a:pt x="209" y="85"/>
                    </a:cubicBezTo>
                    <a:cubicBezTo>
                      <a:pt x="209" y="77"/>
                      <a:pt x="195" y="74"/>
                      <a:pt x="189" y="70"/>
                    </a:cubicBezTo>
                    <a:cubicBezTo>
                      <a:pt x="183" y="66"/>
                      <a:pt x="180" y="68"/>
                      <a:pt x="171" y="61"/>
                    </a:cubicBezTo>
                    <a:cubicBezTo>
                      <a:pt x="161" y="54"/>
                      <a:pt x="173" y="50"/>
                      <a:pt x="166" y="45"/>
                    </a:cubicBezTo>
                    <a:cubicBezTo>
                      <a:pt x="159" y="39"/>
                      <a:pt x="157" y="24"/>
                      <a:pt x="162" y="19"/>
                    </a:cubicBezTo>
                    <a:cubicBezTo>
                      <a:pt x="167" y="14"/>
                      <a:pt x="172" y="7"/>
                      <a:pt x="163" y="3"/>
                    </a:cubicBezTo>
                    <a:cubicBezTo>
                      <a:pt x="154" y="0"/>
                      <a:pt x="140" y="6"/>
                      <a:pt x="141" y="8"/>
                    </a:cubicBezTo>
                    <a:cubicBezTo>
                      <a:pt x="143" y="10"/>
                      <a:pt x="155" y="17"/>
                      <a:pt x="155" y="20"/>
                    </a:cubicBezTo>
                    <a:cubicBezTo>
                      <a:pt x="155" y="23"/>
                      <a:pt x="144" y="12"/>
                      <a:pt x="140" y="14"/>
                    </a:cubicBezTo>
                    <a:cubicBezTo>
                      <a:pt x="136" y="17"/>
                      <a:pt x="131" y="9"/>
                      <a:pt x="128" y="14"/>
                    </a:cubicBezTo>
                    <a:cubicBezTo>
                      <a:pt x="124" y="19"/>
                      <a:pt x="132" y="37"/>
                      <a:pt x="135" y="42"/>
                    </a:cubicBezTo>
                    <a:cubicBezTo>
                      <a:pt x="138" y="47"/>
                      <a:pt x="132" y="47"/>
                      <a:pt x="128" y="48"/>
                    </a:cubicBezTo>
                    <a:cubicBezTo>
                      <a:pt x="124" y="49"/>
                      <a:pt x="124" y="34"/>
                      <a:pt x="120" y="28"/>
                    </a:cubicBezTo>
                    <a:cubicBezTo>
                      <a:pt x="116" y="23"/>
                      <a:pt x="100" y="16"/>
                      <a:pt x="99" y="20"/>
                    </a:cubicBezTo>
                    <a:cubicBezTo>
                      <a:pt x="98" y="24"/>
                      <a:pt x="109" y="24"/>
                      <a:pt x="107" y="30"/>
                    </a:cubicBezTo>
                    <a:cubicBezTo>
                      <a:pt x="106" y="35"/>
                      <a:pt x="100" y="26"/>
                      <a:pt x="94" y="31"/>
                    </a:cubicBezTo>
                    <a:cubicBezTo>
                      <a:pt x="89" y="35"/>
                      <a:pt x="90" y="32"/>
                      <a:pt x="91" y="28"/>
                    </a:cubicBezTo>
                    <a:cubicBezTo>
                      <a:pt x="92" y="23"/>
                      <a:pt x="83" y="18"/>
                      <a:pt x="73" y="19"/>
                    </a:cubicBezTo>
                    <a:cubicBezTo>
                      <a:pt x="63" y="20"/>
                      <a:pt x="68" y="27"/>
                      <a:pt x="65" y="30"/>
                    </a:cubicBezTo>
                    <a:cubicBezTo>
                      <a:pt x="62" y="32"/>
                      <a:pt x="47" y="28"/>
                      <a:pt x="57" y="26"/>
                    </a:cubicBezTo>
                    <a:cubicBezTo>
                      <a:pt x="66" y="24"/>
                      <a:pt x="62" y="19"/>
                      <a:pt x="59" y="13"/>
                    </a:cubicBezTo>
                    <a:cubicBezTo>
                      <a:pt x="55" y="8"/>
                      <a:pt x="46" y="14"/>
                      <a:pt x="30" y="20"/>
                    </a:cubicBezTo>
                    <a:cubicBezTo>
                      <a:pt x="15" y="25"/>
                      <a:pt x="8" y="31"/>
                      <a:pt x="10" y="32"/>
                    </a:cubicBezTo>
                    <a:cubicBezTo>
                      <a:pt x="12" y="32"/>
                      <a:pt x="12" y="35"/>
                      <a:pt x="6" y="40"/>
                    </a:cubicBezTo>
                    <a:cubicBezTo>
                      <a:pt x="0" y="45"/>
                      <a:pt x="6" y="49"/>
                      <a:pt x="12" y="49"/>
                    </a:cubicBezTo>
                    <a:cubicBezTo>
                      <a:pt x="17" y="49"/>
                      <a:pt x="13" y="54"/>
                      <a:pt x="16" y="55"/>
                    </a:cubicBezTo>
                    <a:cubicBezTo>
                      <a:pt x="20" y="56"/>
                      <a:pt x="38" y="48"/>
                      <a:pt x="43" y="51"/>
                    </a:cubicBezTo>
                    <a:cubicBezTo>
                      <a:pt x="48" y="55"/>
                      <a:pt x="13" y="57"/>
                      <a:pt x="13" y="63"/>
                    </a:cubicBezTo>
                    <a:cubicBezTo>
                      <a:pt x="13" y="69"/>
                      <a:pt x="32" y="72"/>
                      <a:pt x="46" y="70"/>
                    </a:cubicBezTo>
                    <a:cubicBezTo>
                      <a:pt x="60" y="67"/>
                      <a:pt x="85" y="72"/>
                      <a:pt x="85" y="75"/>
                    </a:cubicBezTo>
                    <a:cubicBezTo>
                      <a:pt x="85" y="79"/>
                      <a:pt x="68" y="78"/>
                      <a:pt x="56" y="77"/>
                    </a:cubicBezTo>
                    <a:cubicBezTo>
                      <a:pt x="43" y="77"/>
                      <a:pt x="22" y="81"/>
                      <a:pt x="23" y="85"/>
                    </a:cubicBezTo>
                    <a:cubicBezTo>
                      <a:pt x="24" y="89"/>
                      <a:pt x="25" y="89"/>
                      <a:pt x="38" y="95"/>
                    </a:cubicBezTo>
                    <a:cubicBezTo>
                      <a:pt x="51" y="101"/>
                      <a:pt x="65" y="92"/>
                      <a:pt x="64" y="101"/>
                    </a:cubicBezTo>
                    <a:cubicBezTo>
                      <a:pt x="64" y="109"/>
                      <a:pt x="71" y="111"/>
                      <a:pt x="89" y="112"/>
                    </a:cubicBezTo>
                    <a:cubicBezTo>
                      <a:pt x="106" y="112"/>
                      <a:pt x="114" y="104"/>
                      <a:pt x="123" y="104"/>
                    </a:cubicBezTo>
                    <a:cubicBezTo>
                      <a:pt x="131" y="105"/>
                      <a:pt x="135" y="103"/>
                      <a:pt x="139" y="97"/>
                    </a:cubicBezTo>
                    <a:cubicBezTo>
                      <a:pt x="143" y="91"/>
                      <a:pt x="147" y="95"/>
                      <a:pt x="148" y="98"/>
                    </a:cubicBezTo>
                    <a:cubicBezTo>
                      <a:pt x="149" y="101"/>
                      <a:pt x="160" y="100"/>
                      <a:pt x="162" y="103"/>
                    </a:cubicBezTo>
                    <a:cubicBezTo>
                      <a:pt x="169" y="109"/>
                      <a:pt x="190" y="107"/>
                      <a:pt x="198" y="103"/>
                    </a:cubicBezTo>
                    <a:cubicBezTo>
                      <a:pt x="206" y="99"/>
                      <a:pt x="194" y="88"/>
                      <a:pt x="190" y="93"/>
                    </a:cubicBezTo>
                    <a:cubicBezTo>
                      <a:pt x="186" y="98"/>
                      <a:pt x="183" y="95"/>
                      <a:pt x="182" y="93"/>
                    </a:cubicBezTo>
                    <a:cubicBezTo>
                      <a:pt x="181" y="90"/>
                      <a:pt x="190" y="89"/>
                      <a:pt x="193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2" name="Freeform 2186">
                <a:extLst>
                  <a:ext uri="{FF2B5EF4-FFF2-40B4-BE49-F238E27FC236}">
                    <a16:creationId xmlns:a16="http://schemas.microsoft.com/office/drawing/2014/main" id="{C8BA9312-545B-3143-862C-A5DD6EF1B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439" y="2272286"/>
                <a:ext cx="135663" cy="120499"/>
              </a:xfrm>
              <a:custGeom>
                <a:avLst/>
                <a:gdLst>
                  <a:gd name="T0" fmla="*/ 40 w 77"/>
                  <a:gd name="T1" fmla="*/ 63 h 71"/>
                  <a:gd name="T2" fmla="*/ 60 w 77"/>
                  <a:gd name="T3" fmla="*/ 58 h 71"/>
                  <a:gd name="T4" fmla="*/ 75 w 77"/>
                  <a:gd name="T5" fmla="*/ 30 h 71"/>
                  <a:gd name="T6" fmla="*/ 68 w 77"/>
                  <a:gd name="T7" fmla="*/ 29 h 71"/>
                  <a:gd name="T8" fmla="*/ 67 w 77"/>
                  <a:gd name="T9" fmla="*/ 33 h 71"/>
                  <a:gd name="T10" fmla="*/ 53 w 77"/>
                  <a:gd name="T11" fmla="*/ 28 h 71"/>
                  <a:gd name="T12" fmla="*/ 67 w 77"/>
                  <a:gd name="T13" fmla="*/ 16 h 71"/>
                  <a:gd name="T14" fmla="*/ 59 w 77"/>
                  <a:gd name="T15" fmla="*/ 5 h 71"/>
                  <a:gd name="T16" fmla="*/ 45 w 77"/>
                  <a:gd name="T17" fmla="*/ 9 h 71"/>
                  <a:gd name="T18" fmla="*/ 38 w 77"/>
                  <a:gd name="T19" fmla="*/ 11 h 71"/>
                  <a:gd name="T20" fmla="*/ 19 w 77"/>
                  <a:gd name="T21" fmla="*/ 20 h 71"/>
                  <a:gd name="T22" fmla="*/ 31 w 77"/>
                  <a:gd name="T23" fmla="*/ 30 h 71"/>
                  <a:gd name="T24" fmla="*/ 9 w 77"/>
                  <a:gd name="T25" fmla="*/ 28 h 71"/>
                  <a:gd name="T26" fmla="*/ 17 w 77"/>
                  <a:gd name="T27" fmla="*/ 44 h 71"/>
                  <a:gd name="T28" fmla="*/ 40 w 77"/>
                  <a:gd name="T29" fmla="*/ 6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7" h="71">
                    <a:moveTo>
                      <a:pt x="40" y="63"/>
                    </a:moveTo>
                    <a:cubicBezTo>
                      <a:pt x="51" y="71"/>
                      <a:pt x="48" y="57"/>
                      <a:pt x="60" y="58"/>
                    </a:cubicBezTo>
                    <a:cubicBezTo>
                      <a:pt x="73" y="58"/>
                      <a:pt x="73" y="38"/>
                      <a:pt x="75" y="30"/>
                    </a:cubicBezTo>
                    <a:cubicBezTo>
                      <a:pt x="77" y="23"/>
                      <a:pt x="65" y="23"/>
                      <a:pt x="68" y="29"/>
                    </a:cubicBezTo>
                    <a:cubicBezTo>
                      <a:pt x="71" y="34"/>
                      <a:pt x="68" y="40"/>
                      <a:pt x="67" y="33"/>
                    </a:cubicBezTo>
                    <a:cubicBezTo>
                      <a:pt x="66" y="27"/>
                      <a:pt x="56" y="33"/>
                      <a:pt x="53" y="28"/>
                    </a:cubicBezTo>
                    <a:cubicBezTo>
                      <a:pt x="49" y="23"/>
                      <a:pt x="64" y="22"/>
                      <a:pt x="67" y="16"/>
                    </a:cubicBezTo>
                    <a:cubicBezTo>
                      <a:pt x="71" y="9"/>
                      <a:pt x="56" y="10"/>
                      <a:pt x="59" y="5"/>
                    </a:cubicBezTo>
                    <a:cubicBezTo>
                      <a:pt x="63" y="0"/>
                      <a:pt x="37" y="6"/>
                      <a:pt x="45" y="9"/>
                    </a:cubicBezTo>
                    <a:cubicBezTo>
                      <a:pt x="52" y="12"/>
                      <a:pt x="45" y="16"/>
                      <a:pt x="38" y="11"/>
                    </a:cubicBezTo>
                    <a:cubicBezTo>
                      <a:pt x="31" y="6"/>
                      <a:pt x="12" y="14"/>
                      <a:pt x="19" y="20"/>
                    </a:cubicBezTo>
                    <a:cubicBezTo>
                      <a:pt x="24" y="24"/>
                      <a:pt x="41" y="17"/>
                      <a:pt x="31" y="30"/>
                    </a:cubicBezTo>
                    <a:cubicBezTo>
                      <a:pt x="22" y="43"/>
                      <a:pt x="18" y="26"/>
                      <a:pt x="9" y="28"/>
                    </a:cubicBezTo>
                    <a:cubicBezTo>
                      <a:pt x="0" y="29"/>
                      <a:pt x="4" y="40"/>
                      <a:pt x="17" y="44"/>
                    </a:cubicBezTo>
                    <a:cubicBezTo>
                      <a:pt x="31" y="48"/>
                      <a:pt x="29" y="56"/>
                      <a:pt x="4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3" name="Freeform 2187">
                <a:extLst>
                  <a:ext uri="{FF2B5EF4-FFF2-40B4-BE49-F238E27FC236}">
                    <a16:creationId xmlns:a16="http://schemas.microsoft.com/office/drawing/2014/main" id="{3ED38527-5C6F-3E47-B0F8-49F5C4CE7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5412" y="2220129"/>
                <a:ext cx="29734" cy="26977"/>
              </a:xfrm>
              <a:custGeom>
                <a:avLst/>
                <a:gdLst>
                  <a:gd name="T0" fmla="*/ 14 w 17"/>
                  <a:gd name="T1" fmla="*/ 12 h 16"/>
                  <a:gd name="T2" fmla="*/ 3 w 17"/>
                  <a:gd name="T3" fmla="*/ 7 h 16"/>
                  <a:gd name="T4" fmla="*/ 14 w 17"/>
                  <a:gd name="T5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6">
                    <a:moveTo>
                      <a:pt x="14" y="12"/>
                    </a:moveTo>
                    <a:cubicBezTo>
                      <a:pt x="17" y="8"/>
                      <a:pt x="6" y="0"/>
                      <a:pt x="3" y="7"/>
                    </a:cubicBezTo>
                    <a:cubicBezTo>
                      <a:pt x="0" y="14"/>
                      <a:pt x="10" y="16"/>
                      <a:pt x="1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4" name="Freeform 2188">
                <a:extLst>
                  <a:ext uri="{FF2B5EF4-FFF2-40B4-BE49-F238E27FC236}">
                    <a16:creationId xmlns:a16="http://schemas.microsoft.com/office/drawing/2014/main" id="{59301F57-4E2A-B04D-95A5-A1CD31CE4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376" y="1962946"/>
                <a:ext cx="236016" cy="160065"/>
              </a:xfrm>
              <a:custGeom>
                <a:avLst/>
                <a:gdLst>
                  <a:gd name="T0" fmla="*/ 8 w 133"/>
                  <a:gd name="T1" fmla="*/ 48 h 94"/>
                  <a:gd name="T2" fmla="*/ 19 w 133"/>
                  <a:gd name="T3" fmla="*/ 60 h 94"/>
                  <a:gd name="T4" fmla="*/ 52 w 133"/>
                  <a:gd name="T5" fmla="*/ 61 h 94"/>
                  <a:gd name="T6" fmla="*/ 32 w 133"/>
                  <a:gd name="T7" fmla="*/ 71 h 94"/>
                  <a:gd name="T8" fmla="*/ 48 w 133"/>
                  <a:gd name="T9" fmla="*/ 83 h 94"/>
                  <a:gd name="T10" fmla="*/ 75 w 133"/>
                  <a:gd name="T11" fmla="*/ 90 h 94"/>
                  <a:gd name="T12" fmla="*/ 91 w 133"/>
                  <a:gd name="T13" fmla="*/ 90 h 94"/>
                  <a:gd name="T14" fmla="*/ 102 w 133"/>
                  <a:gd name="T15" fmla="*/ 77 h 94"/>
                  <a:gd name="T16" fmla="*/ 114 w 133"/>
                  <a:gd name="T17" fmla="*/ 68 h 94"/>
                  <a:gd name="T18" fmla="*/ 133 w 133"/>
                  <a:gd name="T19" fmla="*/ 61 h 94"/>
                  <a:gd name="T20" fmla="*/ 122 w 133"/>
                  <a:gd name="T21" fmla="*/ 56 h 94"/>
                  <a:gd name="T22" fmla="*/ 111 w 133"/>
                  <a:gd name="T23" fmla="*/ 49 h 94"/>
                  <a:gd name="T24" fmla="*/ 106 w 133"/>
                  <a:gd name="T25" fmla="*/ 38 h 94"/>
                  <a:gd name="T26" fmla="*/ 98 w 133"/>
                  <a:gd name="T27" fmla="*/ 36 h 94"/>
                  <a:gd name="T28" fmla="*/ 87 w 133"/>
                  <a:gd name="T29" fmla="*/ 31 h 94"/>
                  <a:gd name="T30" fmla="*/ 52 w 133"/>
                  <a:gd name="T31" fmla="*/ 12 h 94"/>
                  <a:gd name="T32" fmla="*/ 32 w 133"/>
                  <a:gd name="T33" fmla="*/ 9 h 94"/>
                  <a:gd name="T34" fmla="*/ 33 w 133"/>
                  <a:gd name="T35" fmla="*/ 14 h 94"/>
                  <a:gd name="T36" fmla="*/ 26 w 133"/>
                  <a:gd name="T37" fmla="*/ 19 h 94"/>
                  <a:gd name="T38" fmla="*/ 16 w 133"/>
                  <a:gd name="T39" fmla="*/ 24 h 94"/>
                  <a:gd name="T40" fmla="*/ 18 w 133"/>
                  <a:gd name="T41" fmla="*/ 37 h 94"/>
                  <a:gd name="T42" fmla="*/ 12 w 133"/>
                  <a:gd name="T43" fmla="*/ 42 h 94"/>
                  <a:gd name="T44" fmla="*/ 8 w 133"/>
                  <a:gd name="T45" fmla="*/ 4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94">
                    <a:moveTo>
                      <a:pt x="8" y="48"/>
                    </a:moveTo>
                    <a:cubicBezTo>
                      <a:pt x="16" y="52"/>
                      <a:pt x="11" y="57"/>
                      <a:pt x="19" y="60"/>
                    </a:cubicBezTo>
                    <a:cubicBezTo>
                      <a:pt x="27" y="64"/>
                      <a:pt x="50" y="56"/>
                      <a:pt x="52" y="61"/>
                    </a:cubicBezTo>
                    <a:cubicBezTo>
                      <a:pt x="54" y="67"/>
                      <a:pt x="29" y="67"/>
                      <a:pt x="32" y="71"/>
                    </a:cubicBezTo>
                    <a:cubicBezTo>
                      <a:pt x="36" y="74"/>
                      <a:pt x="50" y="80"/>
                      <a:pt x="48" y="83"/>
                    </a:cubicBezTo>
                    <a:cubicBezTo>
                      <a:pt x="46" y="86"/>
                      <a:pt x="72" y="94"/>
                      <a:pt x="75" y="90"/>
                    </a:cubicBezTo>
                    <a:cubicBezTo>
                      <a:pt x="77" y="86"/>
                      <a:pt x="84" y="87"/>
                      <a:pt x="91" y="90"/>
                    </a:cubicBezTo>
                    <a:cubicBezTo>
                      <a:pt x="97" y="92"/>
                      <a:pt x="98" y="74"/>
                      <a:pt x="102" y="77"/>
                    </a:cubicBezTo>
                    <a:cubicBezTo>
                      <a:pt x="107" y="80"/>
                      <a:pt x="106" y="71"/>
                      <a:pt x="114" y="68"/>
                    </a:cubicBezTo>
                    <a:cubicBezTo>
                      <a:pt x="121" y="65"/>
                      <a:pt x="132" y="65"/>
                      <a:pt x="133" y="61"/>
                    </a:cubicBezTo>
                    <a:cubicBezTo>
                      <a:pt x="133" y="59"/>
                      <a:pt x="131" y="55"/>
                      <a:pt x="122" y="56"/>
                    </a:cubicBezTo>
                    <a:cubicBezTo>
                      <a:pt x="113" y="57"/>
                      <a:pt x="107" y="54"/>
                      <a:pt x="111" y="49"/>
                    </a:cubicBezTo>
                    <a:cubicBezTo>
                      <a:pt x="115" y="44"/>
                      <a:pt x="101" y="42"/>
                      <a:pt x="106" y="38"/>
                    </a:cubicBezTo>
                    <a:cubicBezTo>
                      <a:pt x="111" y="34"/>
                      <a:pt x="96" y="30"/>
                      <a:pt x="98" y="36"/>
                    </a:cubicBezTo>
                    <a:cubicBezTo>
                      <a:pt x="99" y="42"/>
                      <a:pt x="89" y="37"/>
                      <a:pt x="87" y="31"/>
                    </a:cubicBezTo>
                    <a:cubicBezTo>
                      <a:pt x="86" y="26"/>
                      <a:pt x="65" y="24"/>
                      <a:pt x="52" y="12"/>
                    </a:cubicBezTo>
                    <a:cubicBezTo>
                      <a:pt x="38" y="0"/>
                      <a:pt x="24" y="8"/>
                      <a:pt x="32" y="9"/>
                    </a:cubicBezTo>
                    <a:cubicBezTo>
                      <a:pt x="40" y="11"/>
                      <a:pt x="40" y="15"/>
                      <a:pt x="33" y="14"/>
                    </a:cubicBezTo>
                    <a:cubicBezTo>
                      <a:pt x="27" y="14"/>
                      <a:pt x="15" y="15"/>
                      <a:pt x="26" y="19"/>
                    </a:cubicBezTo>
                    <a:cubicBezTo>
                      <a:pt x="36" y="23"/>
                      <a:pt x="25" y="24"/>
                      <a:pt x="16" y="24"/>
                    </a:cubicBezTo>
                    <a:cubicBezTo>
                      <a:pt x="8" y="24"/>
                      <a:pt x="7" y="35"/>
                      <a:pt x="18" y="37"/>
                    </a:cubicBezTo>
                    <a:cubicBezTo>
                      <a:pt x="29" y="38"/>
                      <a:pt x="21" y="45"/>
                      <a:pt x="12" y="42"/>
                    </a:cubicBezTo>
                    <a:cubicBezTo>
                      <a:pt x="3" y="40"/>
                      <a:pt x="0" y="44"/>
                      <a:pt x="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5" name="Freeform 2189">
                <a:extLst>
                  <a:ext uri="{FF2B5EF4-FFF2-40B4-BE49-F238E27FC236}">
                    <a16:creationId xmlns:a16="http://schemas.microsoft.com/office/drawing/2014/main" id="{7886C30F-5319-BC45-B336-FB8B3C9A6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810" y="2128407"/>
                <a:ext cx="70619" cy="30574"/>
              </a:xfrm>
              <a:custGeom>
                <a:avLst/>
                <a:gdLst>
                  <a:gd name="T0" fmla="*/ 39 w 40"/>
                  <a:gd name="T1" fmla="*/ 3 h 17"/>
                  <a:gd name="T2" fmla="*/ 6 w 40"/>
                  <a:gd name="T3" fmla="*/ 9 h 17"/>
                  <a:gd name="T4" fmla="*/ 39 w 40"/>
                  <a:gd name="T5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17">
                    <a:moveTo>
                      <a:pt x="39" y="3"/>
                    </a:moveTo>
                    <a:cubicBezTo>
                      <a:pt x="38" y="0"/>
                      <a:pt x="0" y="5"/>
                      <a:pt x="6" y="9"/>
                    </a:cubicBezTo>
                    <a:cubicBezTo>
                      <a:pt x="16" y="17"/>
                      <a:pt x="40" y="6"/>
                      <a:pt x="3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6" name="Freeform 2190">
                <a:extLst>
                  <a:ext uri="{FF2B5EF4-FFF2-40B4-BE49-F238E27FC236}">
                    <a16:creationId xmlns:a16="http://schemas.microsoft.com/office/drawing/2014/main" id="{C2F74216-6C65-9446-B48B-9D7DB7A45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1253" y="2123011"/>
                <a:ext cx="39026" cy="44962"/>
              </a:xfrm>
              <a:custGeom>
                <a:avLst/>
                <a:gdLst>
                  <a:gd name="T0" fmla="*/ 18 w 22"/>
                  <a:gd name="T1" fmla="*/ 21 h 27"/>
                  <a:gd name="T2" fmla="*/ 1 w 22"/>
                  <a:gd name="T3" fmla="*/ 8 h 27"/>
                  <a:gd name="T4" fmla="*/ 18 w 22"/>
                  <a:gd name="T5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7">
                    <a:moveTo>
                      <a:pt x="18" y="21"/>
                    </a:moveTo>
                    <a:cubicBezTo>
                      <a:pt x="22" y="16"/>
                      <a:pt x="2" y="0"/>
                      <a:pt x="1" y="8"/>
                    </a:cubicBezTo>
                    <a:cubicBezTo>
                      <a:pt x="0" y="15"/>
                      <a:pt x="14" y="27"/>
                      <a:pt x="18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7" name="Freeform 2191">
                <a:extLst>
                  <a:ext uri="{FF2B5EF4-FFF2-40B4-BE49-F238E27FC236}">
                    <a16:creationId xmlns:a16="http://schemas.microsoft.com/office/drawing/2014/main" id="{3BA3B392-6390-5341-A00D-CA711921D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500" y="2081646"/>
                <a:ext cx="78053" cy="48559"/>
              </a:xfrm>
              <a:custGeom>
                <a:avLst/>
                <a:gdLst>
                  <a:gd name="T0" fmla="*/ 17 w 44"/>
                  <a:gd name="T1" fmla="*/ 29 h 29"/>
                  <a:gd name="T2" fmla="*/ 37 w 44"/>
                  <a:gd name="T3" fmla="*/ 25 h 29"/>
                  <a:gd name="T4" fmla="*/ 38 w 44"/>
                  <a:gd name="T5" fmla="*/ 17 h 29"/>
                  <a:gd name="T6" fmla="*/ 26 w 44"/>
                  <a:gd name="T7" fmla="*/ 12 h 29"/>
                  <a:gd name="T8" fmla="*/ 3 w 44"/>
                  <a:gd name="T9" fmla="*/ 5 h 29"/>
                  <a:gd name="T10" fmla="*/ 17 w 44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29">
                    <a:moveTo>
                      <a:pt x="17" y="29"/>
                    </a:moveTo>
                    <a:cubicBezTo>
                      <a:pt x="25" y="29"/>
                      <a:pt x="31" y="28"/>
                      <a:pt x="37" y="25"/>
                    </a:cubicBezTo>
                    <a:cubicBezTo>
                      <a:pt x="44" y="23"/>
                      <a:pt x="34" y="23"/>
                      <a:pt x="38" y="17"/>
                    </a:cubicBezTo>
                    <a:cubicBezTo>
                      <a:pt x="43" y="11"/>
                      <a:pt x="27" y="10"/>
                      <a:pt x="26" y="12"/>
                    </a:cubicBezTo>
                    <a:cubicBezTo>
                      <a:pt x="25" y="14"/>
                      <a:pt x="6" y="0"/>
                      <a:pt x="3" y="5"/>
                    </a:cubicBezTo>
                    <a:cubicBezTo>
                      <a:pt x="0" y="9"/>
                      <a:pt x="10" y="29"/>
                      <a:pt x="17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8" name="Freeform 2192">
                <a:extLst>
                  <a:ext uri="{FF2B5EF4-FFF2-40B4-BE49-F238E27FC236}">
                    <a16:creationId xmlns:a16="http://schemas.microsoft.com/office/drawing/2014/main" id="{01061B77-B7BD-FD4F-B3C1-CB2068E23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305" y="2133802"/>
                <a:ext cx="52035" cy="28776"/>
              </a:xfrm>
              <a:custGeom>
                <a:avLst/>
                <a:gdLst>
                  <a:gd name="T0" fmla="*/ 20 w 29"/>
                  <a:gd name="T1" fmla="*/ 4 h 16"/>
                  <a:gd name="T2" fmla="*/ 9 w 29"/>
                  <a:gd name="T3" fmla="*/ 13 h 16"/>
                  <a:gd name="T4" fmla="*/ 20 w 29"/>
                  <a:gd name="T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16">
                    <a:moveTo>
                      <a:pt x="20" y="4"/>
                    </a:moveTo>
                    <a:cubicBezTo>
                      <a:pt x="11" y="0"/>
                      <a:pt x="0" y="9"/>
                      <a:pt x="9" y="13"/>
                    </a:cubicBezTo>
                    <a:cubicBezTo>
                      <a:pt x="17" y="16"/>
                      <a:pt x="29" y="9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9" name="Freeform 2193">
                <a:extLst>
                  <a:ext uri="{FF2B5EF4-FFF2-40B4-BE49-F238E27FC236}">
                    <a16:creationId xmlns:a16="http://schemas.microsoft.com/office/drawing/2014/main" id="{5BB668D3-E37F-6845-B188-16AFCF729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112" y="2061863"/>
                <a:ext cx="146813" cy="73738"/>
              </a:xfrm>
              <a:custGeom>
                <a:avLst/>
                <a:gdLst>
                  <a:gd name="T0" fmla="*/ 14 w 82"/>
                  <a:gd name="T1" fmla="*/ 14 h 43"/>
                  <a:gd name="T2" fmla="*/ 29 w 82"/>
                  <a:gd name="T3" fmla="*/ 21 h 43"/>
                  <a:gd name="T4" fmla="*/ 11 w 82"/>
                  <a:gd name="T5" fmla="*/ 24 h 43"/>
                  <a:gd name="T6" fmla="*/ 25 w 82"/>
                  <a:gd name="T7" fmla="*/ 28 h 43"/>
                  <a:gd name="T8" fmla="*/ 55 w 82"/>
                  <a:gd name="T9" fmla="*/ 34 h 43"/>
                  <a:gd name="T10" fmla="*/ 76 w 82"/>
                  <a:gd name="T11" fmla="*/ 36 h 43"/>
                  <a:gd name="T12" fmla="*/ 72 w 82"/>
                  <a:gd name="T13" fmla="*/ 24 h 43"/>
                  <a:gd name="T14" fmla="*/ 58 w 82"/>
                  <a:gd name="T15" fmla="*/ 16 h 43"/>
                  <a:gd name="T16" fmla="*/ 46 w 82"/>
                  <a:gd name="T17" fmla="*/ 8 h 43"/>
                  <a:gd name="T18" fmla="*/ 39 w 82"/>
                  <a:gd name="T19" fmla="*/ 7 h 43"/>
                  <a:gd name="T20" fmla="*/ 6 w 82"/>
                  <a:gd name="T21" fmla="*/ 2 h 43"/>
                  <a:gd name="T22" fmla="*/ 14 w 82"/>
                  <a:gd name="T23" fmla="*/ 1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43">
                    <a:moveTo>
                      <a:pt x="14" y="14"/>
                    </a:moveTo>
                    <a:cubicBezTo>
                      <a:pt x="20" y="10"/>
                      <a:pt x="31" y="17"/>
                      <a:pt x="29" y="21"/>
                    </a:cubicBezTo>
                    <a:cubicBezTo>
                      <a:pt x="27" y="26"/>
                      <a:pt x="10" y="21"/>
                      <a:pt x="11" y="24"/>
                    </a:cubicBezTo>
                    <a:cubicBezTo>
                      <a:pt x="11" y="26"/>
                      <a:pt x="13" y="32"/>
                      <a:pt x="25" y="28"/>
                    </a:cubicBezTo>
                    <a:cubicBezTo>
                      <a:pt x="37" y="25"/>
                      <a:pt x="47" y="27"/>
                      <a:pt x="55" y="34"/>
                    </a:cubicBezTo>
                    <a:cubicBezTo>
                      <a:pt x="63" y="40"/>
                      <a:pt x="71" y="43"/>
                      <a:pt x="76" y="36"/>
                    </a:cubicBezTo>
                    <a:cubicBezTo>
                      <a:pt x="82" y="30"/>
                      <a:pt x="69" y="29"/>
                      <a:pt x="72" y="24"/>
                    </a:cubicBezTo>
                    <a:cubicBezTo>
                      <a:pt x="74" y="19"/>
                      <a:pt x="64" y="16"/>
                      <a:pt x="58" y="16"/>
                    </a:cubicBezTo>
                    <a:cubicBezTo>
                      <a:pt x="53" y="16"/>
                      <a:pt x="51" y="6"/>
                      <a:pt x="46" y="8"/>
                    </a:cubicBezTo>
                    <a:cubicBezTo>
                      <a:pt x="42" y="10"/>
                      <a:pt x="39" y="13"/>
                      <a:pt x="39" y="7"/>
                    </a:cubicBezTo>
                    <a:cubicBezTo>
                      <a:pt x="39" y="0"/>
                      <a:pt x="13" y="0"/>
                      <a:pt x="6" y="2"/>
                    </a:cubicBezTo>
                    <a:cubicBezTo>
                      <a:pt x="0" y="5"/>
                      <a:pt x="8" y="18"/>
                      <a:pt x="1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0" name="Freeform 2194">
                <a:extLst>
                  <a:ext uri="{FF2B5EF4-FFF2-40B4-BE49-F238E27FC236}">
                    <a16:creationId xmlns:a16="http://schemas.microsoft.com/office/drawing/2014/main" id="{B801520B-95B3-034D-96AC-BAB7D2F9F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162" y="2283076"/>
                <a:ext cx="94778" cy="53955"/>
              </a:xfrm>
              <a:custGeom>
                <a:avLst/>
                <a:gdLst>
                  <a:gd name="T0" fmla="*/ 3 w 54"/>
                  <a:gd name="T1" fmla="*/ 7 h 31"/>
                  <a:gd name="T2" fmla="*/ 10 w 54"/>
                  <a:gd name="T3" fmla="*/ 21 h 31"/>
                  <a:gd name="T4" fmla="*/ 27 w 54"/>
                  <a:gd name="T5" fmla="*/ 26 h 31"/>
                  <a:gd name="T6" fmla="*/ 54 w 54"/>
                  <a:gd name="T7" fmla="*/ 22 h 31"/>
                  <a:gd name="T8" fmla="*/ 26 w 54"/>
                  <a:gd name="T9" fmla="*/ 8 h 31"/>
                  <a:gd name="T10" fmla="*/ 3 w 54"/>
                  <a:gd name="T11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31">
                    <a:moveTo>
                      <a:pt x="3" y="7"/>
                    </a:moveTo>
                    <a:cubicBezTo>
                      <a:pt x="0" y="13"/>
                      <a:pt x="10" y="13"/>
                      <a:pt x="10" y="21"/>
                    </a:cubicBezTo>
                    <a:cubicBezTo>
                      <a:pt x="11" y="28"/>
                      <a:pt x="20" y="31"/>
                      <a:pt x="27" y="26"/>
                    </a:cubicBezTo>
                    <a:cubicBezTo>
                      <a:pt x="34" y="22"/>
                      <a:pt x="54" y="28"/>
                      <a:pt x="54" y="22"/>
                    </a:cubicBezTo>
                    <a:cubicBezTo>
                      <a:pt x="54" y="16"/>
                      <a:pt x="33" y="6"/>
                      <a:pt x="26" y="8"/>
                    </a:cubicBezTo>
                    <a:cubicBezTo>
                      <a:pt x="18" y="9"/>
                      <a:pt x="6" y="0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1" name="Freeform 2195">
                <a:extLst>
                  <a:ext uri="{FF2B5EF4-FFF2-40B4-BE49-F238E27FC236}">
                    <a16:creationId xmlns:a16="http://schemas.microsoft.com/office/drawing/2014/main" id="{07D0FB30-9A96-2A4A-B623-EDFB6E6B1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9928" y="2196749"/>
                <a:ext cx="40885" cy="28776"/>
              </a:xfrm>
              <a:custGeom>
                <a:avLst/>
                <a:gdLst>
                  <a:gd name="T0" fmla="*/ 5 w 23"/>
                  <a:gd name="T1" fmla="*/ 16 h 17"/>
                  <a:gd name="T2" fmla="*/ 22 w 23"/>
                  <a:gd name="T3" fmla="*/ 5 h 17"/>
                  <a:gd name="T4" fmla="*/ 5 w 23"/>
                  <a:gd name="T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17">
                    <a:moveTo>
                      <a:pt x="5" y="16"/>
                    </a:moveTo>
                    <a:cubicBezTo>
                      <a:pt x="14" y="17"/>
                      <a:pt x="23" y="9"/>
                      <a:pt x="22" y="5"/>
                    </a:cubicBezTo>
                    <a:cubicBezTo>
                      <a:pt x="22" y="0"/>
                      <a:pt x="0" y="16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2" name="Freeform 2196">
                <a:extLst>
                  <a:ext uri="{FF2B5EF4-FFF2-40B4-BE49-F238E27FC236}">
                    <a16:creationId xmlns:a16="http://schemas.microsoft.com/office/drawing/2014/main" id="{EB4607DD-CCA3-E64A-B904-C87D01768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4170" y="2678743"/>
                <a:ext cx="31593" cy="23380"/>
              </a:xfrm>
              <a:custGeom>
                <a:avLst/>
                <a:gdLst>
                  <a:gd name="T0" fmla="*/ 8 w 18"/>
                  <a:gd name="T1" fmla="*/ 13 h 14"/>
                  <a:gd name="T2" fmla="*/ 9 w 18"/>
                  <a:gd name="T3" fmla="*/ 1 h 14"/>
                  <a:gd name="T4" fmla="*/ 8 w 18"/>
                  <a:gd name="T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4">
                    <a:moveTo>
                      <a:pt x="8" y="13"/>
                    </a:moveTo>
                    <a:cubicBezTo>
                      <a:pt x="11" y="13"/>
                      <a:pt x="18" y="0"/>
                      <a:pt x="9" y="1"/>
                    </a:cubicBezTo>
                    <a:cubicBezTo>
                      <a:pt x="0" y="1"/>
                      <a:pt x="2" y="14"/>
                      <a:pt x="8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3" name="Freeform 2197">
                <a:extLst>
                  <a:ext uri="{FF2B5EF4-FFF2-40B4-BE49-F238E27FC236}">
                    <a16:creationId xmlns:a16="http://schemas.microsoft.com/office/drawing/2014/main" id="{6B1F2CF1-536F-3944-A050-3B51802458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8780" y="2277681"/>
                <a:ext cx="1719016" cy="931616"/>
              </a:xfrm>
              <a:custGeom>
                <a:avLst/>
                <a:gdLst>
                  <a:gd name="T0" fmla="*/ 537 w 969"/>
                  <a:gd name="T1" fmla="*/ 453 h 543"/>
                  <a:gd name="T2" fmla="*/ 569 w 969"/>
                  <a:gd name="T3" fmla="*/ 458 h 543"/>
                  <a:gd name="T4" fmla="*/ 640 w 969"/>
                  <a:gd name="T5" fmla="*/ 482 h 543"/>
                  <a:gd name="T6" fmla="*/ 670 w 969"/>
                  <a:gd name="T7" fmla="*/ 518 h 543"/>
                  <a:gd name="T8" fmla="*/ 698 w 969"/>
                  <a:gd name="T9" fmla="*/ 535 h 543"/>
                  <a:gd name="T10" fmla="*/ 731 w 969"/>
                  <a:gd name="T11" fmla="*/ 516 h 543"/>
                  <a:gd name="T12" fmla="*/ 831 w 969"/>
                  <a:gd name="T13" fmla="*/ 475 h 543"/>
                  <a:gd name="T14" fmla="*/ 875 w 969"/>
                  <a:gd name="T15" fmla="*/ 501 h 543"/>
                  <a:gd name="T16" fmla="*/ 904 w 969"/>
                  <a:gd name="T17" fmla="*/ 498 h 543"/>
                  <a:gd name="T18" fmla="*/ 876 w 969"/>
                  <a:gd name="T19" fmla="*/ 493 h 543"/>
                  <a:gd name="T20" fmla="*/ 794 w 969"/>
                  <a:gd name="T21" fmla="*/ 478 h 543"/>
                  <a:gd name="T22" fmla="*/ 933 w 969"/>
                  <a:gd name="T23" fmla="*/ 416 h 543"/>
                  <a:gd name="T24" fmla="*/ 949 w 969"/>
                  <a:gd name="T25" fmla="*/ 380 h 543"/>
                  <a:gd name="T26" fmla="*/ 947 w 969"/>
                  <a:gd name="T27" fmla="*/ 365 h 543"/>
                  <a:gd name="T28" fmla="*/ 902 w 969"/>
                  <a:gd name="T29" fmla="*/ 325 h 543"/>
                  <a:gd name="T30" fmla="*/ 867 w 969"/>
                  <a:gd name="T31" fmla="*/ 268 h 543"/>
                  <a:gd name="T32" fmla="*/ 831 w 969"/>
                  <a:gd name="T33" fmla="*/ 304 h 543"/>
                  <a:gd name="T34" fmla="*/ 804 w 969"/>
                  <a:gd name="T35" fmla="*/ 259 h 543"/>
                  <a:gd name="T36" fmla="*/ 750 w 969"/>
                  <a:gd name="T37" fmla="*/ 237 h 543"/>
                  <a:gd name="T38" fmla="*/ 712 w 969"/>
                  <a:gd name="T39" fmla="*/ 259 h 543"/>
                  <a:gd name="T40" fmla="*/ 728 w 969"/>
                  <a:gd name="T41" fmla="*/ 338 h 543"/>
                  <a:gd name="T42" fmla="*/ 705 w 969"/>
                  <a:gd name="T43" fmla="*/ 410 h 543"/>
                  <a:gd name="T44" fmla="*/ 663 w 969"/>
                  <a:gd name="T45" fmla="*/ 370 h 543"/>
                  <a:gd name="T46" fmla="*/ 592 w 969"/>
                  <a:gd name="T47" fmla="*/ 329 h 543"/>
                  <a:gd name="T48" fmla="*/ 524 w 969"/>
                  <a:gd name="T49" fmla="*/ 293 h 543"/>
                  <a:gd name="T50" fmla="*/ 556 w 969"/>
                  <a:gd name="T51" fmla="*/ 226 h 543"/>
                  <a:gd name="T52" fmla="*/ 594 w 969"/>
                  <a:gd name="T53" fmla="*/ 203 h 543"/>
                  <a:gd name="T54" fmla="*/ 615 w 969"/>
                  <a:gd name="T55" fmla="*/ 161 h 543"/>
                  <a:gd name="T56" fmla="*/ 656 w 969"/>
                  <a:gd name="T57" fmla="*/ 157 h 543"/>
                  <a:gd name="T58" fmla="*/ 672 w 969"/>
                  <a:gd name="T59" fmla="*/ 109 h 543"/>
                  <a:gd name="T60" fmla="*/ 632 w 969"/>
                  <a:gd name="T61" fmla="*/ 115 h 543"/>
                  <a:gd name="T62" fmla="*/ 603 w 969"/>
                  <a:gd name="T63" fmla="*/ 140 h 543"/>
                  <a:gd name="T64" fmla="*/ 573 w 969"/>
                  <a:gd name="T65" fmla="*/ 123 h 543"/>
                  <a:gd name="T66" fmla="*/ 560 w 969"/>
                  <a:gd name="T67" fmla="*/ 86 h 543"/>
                  <a:gd name="T68" fmla="*/ 537 w 969"/>
                  <a:gd name="T69" fmla="*/ 34 h 543"/>
                  <a:gd name="T70" fmla="*/ 520 w 969"/>
                  <a:gd name="T71" fmla="*/ 11 h 543"/>
                  <a:gd name="T72" fmla="*/ 507 w 969"/>
                  <a:gd name="T73" fmla="*/ 61 h 543"/>
                  <a:gd name="T74" fmla="*/ 532 w 969"/>
                  <a:gd name="T75" fmla="*/ 110 h 543"/>
                  <a:gd name="T76" fmla="*/ 507 w 969"/>
                  <a:gd name="T77" fmla="*/ 125 h 543"/>
                  <a:gd name="T78" fmla="*/ 516 w 969"/>
                  <a:gd name="T79" fmla="*/ 102 h 543"/>
                  <a:gd name="T80" fmla="*/ 485 w 969"/>
                  <a:gd name="T81" fmla="*/ 122 h 543"/>
                  <a:gd name="T82" fmla="*/ 408 w 969"/>
                  <a:gd name="T83" fmla="*/ 122 h 543"/>
                  <a:gd name="T84" fmla="*/ 379 w 969"/>
                  <a:gd name="T85" fmla="*/ 128 h 543"/>
                  <a:gd name="T86" fmla="*/ 346 w 969"/>
                  <a:gd name="T87" fmla="*/ 132 h 543"/>
                  <a:gd name="T88" fmla="*/ 249 w 969"/>
                  <a:gd name="T89" fmla="*/ 104 h 543"/>
                  <a:gd name="T90" fmla="*/ 153 w 969"/>
                  <a:gd name="T91" fmla="*/ 80 h 543"/>
                  <a:gd name="T92" fmla="*/ 87 w 969"/>
                  <a:gd name="T93" fmla="*/ 116 h 543"/>
                  <a:gd name="T94" fmla="*/ 82 w 969"/>
                  <a:gd name="T95" fmla="*/ 102 h 543"/>
                  <a:gd name="T96" fmla="*/ 19 w 969"/>
                  <a:gd name="T97" fmla="*/ 99 h 543"/>
                  <a:gd name="T98" fmla="*/ 17 w 969"/>
                  <a:gd name="T99" fmla="*/ 267 h 543"/>
                  <a:gd name="T100" fmla="*/ 45 w 969"/>
                  <a:gd name="T101" fmla="*/ 288 h 543"/>
                  <a:gd name="T102" fmla="*/ 113 w 969"/>
                  <a:gd name="T103" fmla="*/ 334 h 543"/>
                  <a:gd name="T104" fmla="*/ 122 w 969"/>
                  <a:gd name="T105" fmla="*/ 369 h 543"/>
                  <a:gd name="T106" fmla="*/ 148 w 969"/>
                  <a:gd name="T107" fmla="*/ 403 h 543"/>
                  <a:gd name="T108" fmla="*/ 192 w 969"/>
                  <a:gd name="T109" fmla="*/ 436 h 543"/>
                  <a:gd name="T110" fmla="*/ 241 w 969"/>
                  <a:gd name="T111" fmla="*/ 177 h 543"/>
                  <a:gd name="T112" fmla="*/ 210 w 969"/>
                  <a:gd name="T113" fmla="*/ 176 h 543"/>
                  <a:gd name="T114" fmla="*/ 239 w 969"/>
                  <a:gd name="T115" fmla="*/ 162 h 543"/>
                  <a:gd name="T116" fmla="*/ 285 w 969"/>
                  <a:gd name="T117" fmla="*/ 252 h 543"/>
                  <a:gd name="T118" fmla="*/ 501 w 969"/>
                  <a:gd name="T119" fmla="*/ 426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69" h="543">
                    <a:moveTo>
                      <a:pt x="521" y="441"/>
                    </a:moveTo>
                    <a:cubicBezTo>
                      <a:pt x="522" y="441"/>
                      <a:pt x="523" y="441"/>
                      <a:pt x="524" y="442"/>
                    </a:cubicBezTo>
                    <a:cubicBezTo>
                      <a:pt x="526" y="443"/>
                      <a:pt x="526" y="446"/>
                      <a:pt x="526" y="448"/>
                    </a:cubicBezTo>
                    <a:cubicBezTo>
                      <a:pt x="527" y="449"/>
                      <a:pt x="527" y="450"/>
                      <a:pt x="528" y="450"/>
                    </a:cubicBezTo>
                    <a:cubicBezTo>
                      <a:pt x="529" y="451"/>
                      <a:pt x="531" y="451"/>
                      <a:pt x="532" y="452"/>
                    </a:cubicBezTo>
                    <a:cubicBezTo>
                      <a:pt x="533" y="453"/>
                      <a:pt x="535" y="453"/>
                      <a:pt x="536" y="453"/>
                    </a:cubicBezTo>
                    <a:cubicBezTo>
                      <a:pt x="536" y="453"/>
                      <a:pt x="537" y="453"/>
                      <a:pt x="537" y="453"/>
                    </a:cubicBezTo>
                    <a:cubicBezTo>
                      <a:pt x="538" y="452"/>
                      <a:pt x="540" y="451"/>
                      <a:pt x="542" y="451"/>
                    </a:cubicBezTo>
                    <a:cubicBezTo>
                      <a:pt x="545" y="451"/>
                      <a:pt x="547" y="452"/>
                      <a:pt x="549" y="454"/>
                    </a:cubicBezTo>
                    <a:cubicBezTo>
                      <a:pt x="550" y="456"/>
                      <a:pt x="551" y="456"/>
                      <a:pt x="552" y="456"/>
                    </a:cubicBezTo>
                    <a:cubicBezTo>
                      <a:pt x="554" y="456"/>
                      <a:pt x="554" y="456"/>
                      <a:pt x="554" y="456"/>
                    </a:cubicBezTo>
                    <a:cubicBezTo>
                      <a:pt x="555" y="456"/>
                      <a:pt x="557" y="456"/>
                      <a:pt x="558" y="458"/>
                    </a:cubicBezTo>
                    <a:cubicBezTo>
                      <a:pt x="560" y="461"/>
                      <a:pt x="563" y="462"/>
                      <a:pt x="565" y="460"/>
                    </a:cubicBezTo>
                    <a:cubicBezTo>
                      <a:pt x="566" y="458"/>
                      <a:pt x="567" y="458"/>
                      <a:pt x="569" y="458"/>
                    </a:cubicBezTo>
                    <a:cubicBezTo>
                      <a:pt x="573" y="458"/>
                      <a:pt x="579" y="460"/>
                      <a:pt x="582" y="461"/>
                    </a:cubicBezTo>
                    <a:cubicBezTo>
                      <a:pt x="584" y="462"/>
                      <a:pt x="584" y="462"/>
                      <a:pt x="584" y="462"/>
                    </a:cubicBezTo>
                    <a:cubicBezTo>
                      <a:pt x="589" y="457"/>
                      <a:pt x="593" y="449"/>
                      <a:pt x="597" y="449"/>
                    </a:cubicBezTo>
                    <a:cubicBezTo>
                      <a:pt x="603" y="449"/>
                      <a:pt x="620" y="451"/>
                      <a:pt x="621" y="459"/>
                    </a:cubicBezTo>
                    <a:cubicBezTo>
                      <a:pt x="622" y="468"/>
                      <a:pt x="632" y="460"/>
                      <a:pt x="633" y="468"/>
                    </a:cubicBezTo>
                    <a:cubicBezTo>
                      <a:pt x="634" y="473"/>
                      <a:pt x="638" y="478"/>
                      <a:pt x="639" y="481"/>
                    </a:cubicBezTo>
                    <a:cubicBezTo>
                      <a:pt x="640" y="482"/>
                      <a:pt x="640" y="482"/>
                      <a:pt x="640" y="482"/>
                    </a:cubicBezTo>
                    <a:cubicBezTo>
                      <a:pt x="643" y="484"/>
                      <a:pt x="645" y="485"/>
                      <a:pt x="647" y="487"/>
                    </a:cubicBezTo>
                    <a:cubicBezTo>
                      <a:pt x="648" y="488"/>
                      <a:pt x="648" y="488"/>
                      <a:pt x="648" y="488"/>
                    </a:cubicBezTo>
                    <a:cubicBezTo>
                      <a:pt x="652" y="488"/>
                      <a:pt x="659" y="489"/>
                      <a:pt x="663" y="490"/>
                    </a:cubicBezTo>
                    <a:cubicBezTo>
                      <a:pt x="670" y="493"/>
                      <a:pt x="680" y="487"/>
                      <a:pt x="684" y="496"/>
                    </a:cubicBezTo>
                    <a:cubicBezTo>
                      <a:pt x="687" y="504"/>
                      <a:pt x="696" y="511"/>
                      <a:pt x="688" y="511"/>
                    </a:cubicBezTo>
                    <a:cubicBezTo>
                      <a:pt x="681" y="512"/>
                      <a:pt x="673" y="503"/>
                      <a:pt x="673" y="508"/>
                    </a:cubicBezTo>
                    <a:cubicBezTo>
                      <a:pt x="674" y="513"/>
                      <a:pt x="670" y="510"/>
                      <a:pt x="670" y="518"/>
                    </a:cubicBezTo>
                    <a:cubicBezTo>
                      <a:pt x="670" y="524"/>
                      <a:pt x="667" y="532"/>
                      <a:pt x="664" y="535"/>
                    </a:cubicBezTo>
                    <a:cubicBezTo>
                      <a:pt x="664" y="536"/>
                      <a:pt x="664" y="536"/>
                      <a:pt x="664" y="536"/>
                    </a:cubicBezTo>
                    <a:cubicBezTo>
                      <a:pt x="663" y="538"/>
                      <a:pt x="663" y="541"/>
                      <a:pt x="665" y="543"/>
                    </a:cubicBezTo>
                    <a:cubicBezTo>
                      <a:pt x="665" y="543"/>
                      <a:pt x="665" y="543"/>
                      <a:pt x="665" y="543"/>
                    </a:cubicBezTo>
                    <a:cubicBezTo>
                      <a:pt x="669" y="540"/>
                      <a:pt x="673" y="537"/>
                      <a:pt x="677" y="537"/>
                    </a:cubicBezTo>
                    <a:cubicBezTo>
                      <a:pt x="685" y="537"/>
                      <a:pt x="687" y="542"/>
                      <a:pt x="692" y="538"/>
                    </a:cubicBezTo>
                    <a:cubicBezTo>
                      <a:pt x="696" y="536"/>
                      <a:pt x="697" y="534"/>
                      <a:pt x="698" y="535"/>
                    </a:cubicBezTo>
                    <a:cubicBezTo>
                      <a:pt x="700" y="534"/>
                      <a:pt x="700" y="534"/>
                      <a:pt x="700" y="534"/>
                    </a:cubicBezTo>
                    <a:cubicBezTo>
                      <a:pt x="700" y="534"/>
                      <a:pt x="700" y="532"/>
                      <a:pt x="700" y="530"/>
                    </a:cubicBezTo>
                    <a:cubicBezTo>
                      <a:pt x="699" y="530"/>
                      <a:pt x="699" y="530"/>
                      <a:pt x="699" y="530"/>
                    </a:cubicBezTo>
                    <a:cubicBezTo>
                      <a:pt x="696" y="531"/>
                      <a:pt x="695" y="530"/>
                      <a:pt x="693" y="527"/>
                    </a:cubicBezTo>
                    <a:cubicBezTo>
                      <a:pt x="691" y="522"/>
                      <a:pt x="708" y="517"/>
                      <a:pt x="716" y="518"/>
                    </a:cubicBezTo>
                    <a:cubicBezTo>
                      <a:pt x="723" y="519"/>
                      <a:pt x="727" y="516"/>
                      <a:pt x="730" y="516"/>
                    </a:cubicBezTo>
                    <a:cubicBezTo>
                      <a:pt x="731" y="516"/>
                      <a:pt x="731" y="516"/>
                      <a:pt x="731" y="516"/>
                    </a:cubicBezTo>
                    <a:cubicBezTo>
                      <a:pt x="744" y="504"/>
                      <a:pt x="746" y="504"/>
                      <a:pt x="747" y="504"/>
                    </a:cubicBezTo>
                    <a:cubicBezTo>
                      <a:pt x="750" y="504"/>
                      <a:pt x="781" y="504"/>
                      <a:pt x="785" y="504"/>
                    </a:cubicBezTo>
                    <a:cubicBezTo>
                      <a:pt x="789" y="501"/>
                      <a:pt x="797" y="495"/>
                      <a:pt x="798" y="490"/>
                    </a:cubicBezTo>
                    <a:cubicBezTo>
                      <a:pt x="799" y="485"/>
                      <a:pt x="806" y="468"/>
                      <a:pt x="813" y="468"/>
                    </a:cubicBezTo>
                    <a:cubicBezTo>
                      <a:pt x="814" y="468"/>
                      <a:pt x="815" y="469"/>
                      <a:pt x="815" y="469"/>
                    </a:cubicBezTo>
                    <a:cubicBezTo>
                      <a:pt x="817" y="471"/>
                      <a:pt x="820" y="471"/>
                      <a:pt x="823" y="471"/>
                    </a:cubicBezTo>
                    <a:cubicBezTo>
                      <a:pt x="827" y="471"/>
                      <a:pt x="831" y="472"/>
                      <a:pt x="831" y="475"/>
                    </a:cubicBezTo>
                    <a:cubicBezTo>
                      <a:pt x="831" y="476"/>
                      <a:pt x="831" y="476"/>
                      <a:pt x="831" y="478"/>
                    </a:cubicBezTo>
                    <a:cubicBezTo>
                      <a:pt x="831" y="482"/>
                      <a:pt x="830" y="492"/>
                      <a:pt x="840" y="505"/>
                    </a:cubicBezTo>
                    <a:cubicBezTo>
                      <a:pt x="840" y="506"/>
                      <a:pt x="840" y="506"/>
                      <a:pt x="840" y="506"/>
                    </a:cubicBezTo>
                    <a:cubicBezTo>
                      <a:pt x="844" y="503"/>
                      <a:pt x="848" y="502"/>
                      <a:pt x="850" y="502"/>
                    </a:cubicBezTo>
                    <a:cubicBezTo>
                      <a:pt x="855" y="502"/>
                      <a:pt x="862" y="496"/>
                      <a:pt x="864" y="492"/>
                    </a:cubicBezTo>
                    <a:cubicBezTo>
                      <a:pt x="866" y="488"/>
                      <a:pt x="868" y="496"/>
                      <a:pt x="864" y="497"/>
                    </a:cubicBezTo>
                    <a:cubicBezTo>
                      <a:pt x="860" y="498"/>
                      <a:pt x="868" y="501"/>
                      <a:pt x="875" y="501"/>
                    </a:cubicBezTo>
                    <a:cubicBezTo>
                      <a:pt x="882" y="501"/>
                      <a:pt x="871" y="503"/>
                      <a:pt x="866" y="503"/>
                    </a:cubicBezTo>
                    <a:cubicBezTo>
                      <a:pt x="861" y="503"/>
                      <a:pt x="859" y="504"/>
                      <a:pt x="852" y="511"/>
                    </a:cubicBezTo>
                    <a:cubicBezTo>
                      <a:pt x="845" y="518"/>
                      <a:pt x="846" y="520"/>
                      <a:pt x="850" y="523"/>
                    </a:cubicBezTo>
                    <a:cubicBezTo>
                      <a:pt x="854" y="527"/>
                      <a:pt x="860" y="525"/>
                      <a:pt x="865" y="520"/>
                    </a:cubicBezTo>
                    <a:cubicBezTo>
                      <a:pt x="871" y="516"/>
                      <a:pt x="870" y="511"/>
                      <a:pt x="876" y="511"/>
                    </a:cubicBezTo>
                    <a:cubicBezTo>
                      <a:pt x="881" y="511"/>
                      <a:pt x="896" y="506"/>
                      <a:pt x="902" y="504"/>
                    </a:cubicBezTo>
                    <a:cubicBezTo>
                      <a:pt x="908" y="502"/>
                      <a:pt x="904" y="501"/>
                      <a:pt x="904" y="498"/>
                    </a:cubicBezTo>
                    <a:cubicBezTo>
                      <a:pt x="904" y="496"/>
                      <a:pt x="915" y="496"/>
                      <a:pt x="919" y="493"/>
                    </a:cubicBezTo>
                    <a:cubicBezTo>
                      <a:pt x="923" y="490"/>
                      <a:pt x="918" y="488"/>
                      <a:pt x="915" y="488"/>
                    </a:cubicBezTo>
                    <a:cubicBezTo>
                      <a:pt x="911" y="489"/>
                      <a:pt x="914" y="483"/>
                      <a:pt x="915" y="481"/>
                    </a:cubicBezTo>
                    <a:cubicBezTo>
                      <a:pt x="915" y="478"/>
                      <a:pt x="907" y="482"/>
                      <a:pt x="907" y="485"/>
                    </a:cubicBezTo>
                    <a:cubicBezTo>
                      <a:pt x="907" y="488"/>
                      <a:pt x="901" y="490"/>
                      <a:pt x="901" y="492"/>
                    </a:cubicBezTo>
                    <a:cubicBezTo>
                      <a:pt x="901" y="498"/>
                      <a:pt x="900" y="494"/>
                      <a:pt x="896" y="496"/>
                    </a:cubicBezTo>
                    <a:cubicBezTo>
                      <a:pt x="892" y="498"/>
                      <a:pt x="877" y="496"/>
                      <a:pt x="876" y="493"/>
                    </a:cubicBezTo>
                    <a:cubicBezTo>
                      <a:pt x="876" y="489"/>
                      <a:pt x="865" y="488"/>
                      <a:pt x="864" y="483"/>
                    </a:cubicBezTo>
                    <a:cubicBezTo>
                      <a:pt x="864" y="478"/>
                      <a:pt x="858" y="477"/>
                      <a:pt x="863" y="471"/>
                    </a:cubicBezTo>
                    <a:cubicBezTo>
                      <a:pt x="867" y="466"/>
                      <a:pt x="862" y="464"/>
                      <a:pt x="858" y="468"/>
                    </a:cubicBezTo>
                    <a:cubicBezTo>
                      <a:pt x="853" y="472"/>
                      <a:pt x="851" y="465"/>
                      <a:pt x="857" y="463"/>
                    </a:cubicBezTo>
                    <a:cubicBezTo>
                      <a:pt x="862" y="461"/>
                      <a:pt x="873" y="459"/>
                      <a:pt x="868" y="449"/>
                    </a:cubicBezTo>
                    <a:cubicBezTo>
                      <a:pt x="862" y="439"/>
                      <a:pt x="828" y="452"/>
                      <a:pt x="819" y="457"/>
                    </a:cubicBezTo>
                    <a:cubicBezTo>
                      <a:pt x="810" y="462"/>
                      <a:pt x="799" y="478"/>
                      <a:pt x="794" y="478"/>
                    </a:cubicBezTo>
                    <a:cubicBezTo>
                      <a:pt x="790" y="478"/>
                      <a:pt x="803" y="469"/>
                      <a:pt x="805" y="466"/>
                    </a:cubicBezTo>
                    <a:cubicBezTo>
                      <a:pt x="807" y="463"/>
                      <a:pt x="804" y="459"/>
                      <a:pt x="807" y="461"/>
                    </a:cubicBezTo>
                    <a:cubicBezTo>
                      <a:pt x="810" y="462"/>
                      <a:pt x="817" y="450"/>
                      <a:pt x="823" y="446"/>
                    </a:cubicBezTo>
                    <a:cubicBezTo>
                      <a:pt x="828" y="442"/>
                      <a:pt x="834" y="446"/>
                      <a:pt x="834" y="442"/>
                    </a:cubicBezTo>
                    <a:cubicBezTo>
                      <a:pt x="835" y="439"/>
                      <a:pt x="838" y="437"/>
                      <a:pt x="843" y="432"/>
                    </a:cubicBezTo>
                    <a:cubicBezTo>
                      <a:pt x="848" y="428"/>
                      <a:pt x="907" y="429"/>
                      <a:pt x="913" y="429"/>
                    </a:cubicBezTo>
                    <a:cubicBezTo>
                      <a:pt x="919" y="429"/>
                      <a:pt x="930" y="421"/>
                      <a:pt x="933" y="416"/>
                    </a:cubicBezTo>
                    <a:cubicBezTo>
                      <a:pt x="937" y="411"/>
                      <a:pt x="941" y="411"/>
                      <a:pt x="949" y="412"/>
                    </a:cubicBezTo>
                    <a:cubicBezTo>
                      <a:pt x="957" y="412"/>
                      <a:pt x="961" y="405"/>
                      <a:pt x="965" y="402"/>
                    </a:cubicBezTo>
                    <a:cubicBezTo>
                      <a:pt x="969" y="400"/>
                      <a:pt x="967" y="398"/>
                      <a:pt x="964" y="398"/>
                    </a:cubicBezTo>
                    <a:cubicBezTo>
                      <a:pt x="960" y="397"/>
                      <a:pt x="957" y="395"/>
                      <a:pt x="960" y="394"/>
                    </a:cubicBezTo>
                    <a:cubicBezTo>
                      <a:pt x="964" y="394"/>
                      <a:pt x="966" y="392"/>
                      <a:pt x="967" y="388"/>
                    </a:cubicBezTo>
                    <a:cubicBezTo>
                      <a:pt x="969" y="383"/>
                      <a:pt x="966" y="385"/>
                      <a:pt x="961" y="379"/>
                    </a:cubicBezTo>
                    <a:cubicBezTo>
                      <a:pt x="956" y="373"/>
                      <a:pt x="954" y="381"/>
                      <a:pt x="949" y="380"/>
                    </a:cubicBezTo>
                    <a:cubicBezTo>
                      <a:pt x="944" y="380"/>
                      <a:pt x="952" y="374"/>
                      <a:pt x="948" y="371"/>
                    </a:cubicBezTo>
                    <a:cubicBezTo>
                      <a:pt x="944" y="369"/>
                      <a:pt x="937" y="371"/>
                      <a:pt x="931" y="376"/>
                    </a:cubicBezTo>
                    <a:cubicBezTo>
                      <a:pt x="925" y="381"/>
                      <a:pt x="925" y="375"/>
                      <a:pt x="920" y="380"/>
                    </a:cubicBezTo>
                    <a:cubicBezTo>
                      <a:pt x="915" y="385"/>
                      <a:pt x="915" y="378"/>
                      <a:pt x="917" y="376"/>
                    </a:cubicBezTo>
                    <a:cubicBezTo>
                      <a:pt x="920" y="374"/>
                      <a:pt x="922" y="376"/>
                      <a:pt x="924" y="373"/>
                    </a:cubicBezTo>
                    <a:cubicBezTo>
                      <a:pt x="926" y="370"/>
                      <a:pt x="928" y="373"/>
                      <a:pt x="934" y="369"/>
                    </a:cubicBezTo>
                    <a:cubicBezTo>
                      <a:pt x="940" y="366"/>
                      <a:pt x="945" y="367"/>
                      <a:pt x="947" y="365"/>
                    </a:cubicBezTo>
                    <a:cubicBezTo>
                      <a:pt x="948" y="362"/>
                      <a:pt x="944" y="358"/>
                      <a:pt x="938" y="359"/>
                    </a:cubicBezTo>
                    <a:cubicBezTo>
                      <a:pt x="933" y="361"/>
                      <a:pt x="929" y="352"/>
                      <a:pt x="926" y="354"/>
                    </a:cubicBezTo>
                    <a:cubicBezTo>
                      <a:pt x="922" y="357"/>
                      <a:pt x="923" y="351"/>
                      <a:pt x="919" y="353"/>
                    </a:cubicBezTo>
                    <a:cubicBezTo>
                      <a:pt x="915" y="356"/>
                      <a:pt x="913" y="352"/>
                      <a:pt x="911" y="348"/>
                    </a:cubicBezTo>
                    <a:cubicBezTo>
                      <a:pt x="909" y="343"/>
                      <a:pt x="898" y="335"/>
                      <a:pt x="892" y="333"/>
                    </a:cubicBezTo>
                    <a:cubicBezTo>
                      <a:pt x="885" y="331"/>
                      <a:pt x="890" y="328"/>
                      <a:pt x="893" y="330"/>
                    </a:cubicBezTo>
                    <a:cubicBezTo>
                      <a:pt x="897" y="333"/>
                      <a:pt x="901" y="328"/>
                      <a:pt x="902" y="325"/>
                    </a:cubicBezTo>
                    <a:cubicBezTo>
                      <a:pt x="904" y="323"/>
                      <a:pt x="900" y="320"/>
                      <a:pt x="898" y="320"/>
                    </a:cubicBezTo>
                    <a:cubicBezTo>
                      <a:pt x="896" y="320"/>
                      <a:pt x="896" y="317"/>
                      <a:pt x="896" y="314"/>
                    </a:cubicBezTo>
                    <a:cubicBezTo>
                      <a:pt x="897" y="312"/>
                      <a:pt x="889" y="308"/>
                      <a:pt x="889" y="306"/>
                    </a:cubicBezTo>
                    <a:cubicBezTo>
                      <a:pt x="889" y="303"/>
                      <a:pt x="884" y="302"/>
                      <a:pt x="885" y="299"/>
                    </a:cubicBezTo>
                    <a:cubicBezTo>
                      <a:pt x="885" y="297"/>
                      <a:pt x="880" y="294"/>
                      <a:pt x="880" y="291"/>
                    </a:cubicBezTo>
                    <a:cubicBezTo>
                      <a:pt x="880" y="288"/>
                      <a:pt x="873" y="282"/>
                      <a:pt x="873" y="278"/>
                    </a:cubicBezTo>
                    <a:cubicBezTo>
                      <a:pt x="872" y="275"/>
                      <a:pt x="868" y="272"/>
                      <a:pt x="867" y="268"/>
                    </a:cubicBezTo>
                    <a:cubicBezTo>
                      <a:pt x="865" y="264"/>
                      <a:pt x="863" y="266"/>
                      <a:pt x="862" y="272"/>
                    </a:cubicBezTo>
                    <a:cubicBezTo>
                      <a:pt x="860" y="278"/>
                      <a:pt x="855" y="278"/>
                      <a:pt x="857" y="280"/>
                    </a:cubicBezTo>
                    <a:cubicBezTo>
                      <a:pt x="860" y="284"/>
                      <a:pt x="857" y="284"/>
                      <a:pt x="855" y="286"/>
                    </a:cubicBezTo>
                    <a:cubicBezTo>
                      <a:pt x="853" y="289"/>
                      <a:pt x="857" y="293"/>
                      <a:pt x="853" y="293"/>
                    </a:cubicBezTo>
                    <a:cubicBezTo>
                      <a:pt x="849" y="293"/>
                      <a:pt x="851" y="300"/>
                      <a:pt x="849" y="297"/>
                    </a:cubicBezTo>
                    <a:cubicBezTo>
                      <a:pt x="847" y="293"/>
                      <a:pt x="842" y="294"/>
                      <a:pt x="842" y="298"/>
                    </a:cubicBezTo>
                    <a:cubicBezTo>
                      <a:pt x="842" y="301"/>
                      <a:pt x="834" y="305"/>
                      <a:pt x="831" y="304"/>
                    </a:cubicBezTo>
                    <a:cubicBezTo>
                      <a:pt x="828" y="304"/>
                      <a:pt x="828" y="297"/>
                      <a:pt x="825" y="299"/>
                    </a:cubicBezTo>
                    <a:cubicBezTo>
                      <a:pt x="822" y="301"/>
                      <a:pt x="823" y="294"/>
                      <a:pt x="818" y="294"/>
                    </a:cubicBezTo>
                    <a:cubicBezTo>
                      <a:pt x="814" y="294"/>
                      <a:pt x="811" y="294"/>
                      <a:pt x="812" y="290"/>
                    </a:cubicBezTo>
                    <a:cubicBezTo>
                      <a:pt x="814" y="286"/>
                      <a:pt x="805" y="284"/>
                      <a:pt x="808" y="282"/>
                    </a:cubicBezTo>
                    <a:cubicBezTo>
                      <a:pt x="811" y="280"/>
                      <a:pt x="807" y="276"/>
                      <a:pt x="807" y="269"/>
                    </a:cubicBezTo>
                    <a:cubicBezTo>
                      <a:pt x="806" y="263"/>
                      <a:pt x="810" y="262"/>
                      <a:pt x="810" y="260"/>
                    </a:cubicBezTo>
                    <a:cubicBezTo>
                      <a:pt x="810" y="257"/>
                      <a:pt x="807" y="257"/>
                      <a:pt x="804" y="259"/>
                    </a:cubicBezTo>
                    <a:cubicBezTo>
                      <a:pt x="801" y="261"/>
                      <a:pt x="801" y="257"/>
                      <a:pt x="798" y="257"/>
                    </a:cubicBezTo>
                    <a:cubicBezTo>
                      <a:pt x="795" y="257"/>
                      <a:pt x="785" y="257"/>
                      <a:pt x="785" y="252"/>
                    </a:cubicBezTo>
                    <a:cubicBezTo>
                      <a:pt x="784" y="248"/>
                      <a:pt x="781" y="250"/>
                      <a:pt x="779" y="246"/>
                    </a:cubicBezTo>
                    <a:cubicBezTo>
                      <a:pt x="778" y="241"/>
                      <a:pt x="774" y="245"/>
                      <a:pt x="774" y="242"/>
                    </a:cubicBezTo>
                    <a:cubicBezTo>
                      <a:pt x="774" y="239"/>
                      <a:pt x="772" y="237"/>
                      <a:pt x="769" y="237"/>
                    </a:cubicBezTo>
                    <a:cubicBezTo>
                      <a:pt x="766" y="237"/>
                      <a:pt x="765" y="234"/>
                      <a:pt x="761" y="233"/>
                    </a:cubicBezTo>
                    <a:cubicBezTo>
                      <a:pt x="757" y="233"/>
                      <a:pt x="752" y="236"/>
                      <a:pt x="750" y="237"/>
                    </a:cubicBezTo>
                    <a:cubicBezTo>
                      <a:pt x="748" y="238"/>
                      <a:pt x="742" y="233"/>
                      <a:pt x="740" y="235"/>
                    </a:cubicBezTo>
                    <a:cubicBezTo>
                      <a:pt x="737" y="237"/>
                      <a:pt x="737" y="234"/>
                      <a:pt x="731" y="232"/>
                    </a:cubicBezTo>
                    <a:cubicBezTo>
                      <a:pt x="724" y="230"/>
                      <a:pt x="716" y="230"/>
                      <a:pt x="716" y="232"/>
                    </a:cubicBezTo>
                    <a:cubicBezTo>
                      <a:pt x="715" y="234"/>
                      <a:pt x="710" y="235"/>
                      <a:pt x="711" y="240"/>
                    </a:cubicBezTo>
                    <a:cubicBezTo>
                      <a:pt x="712" y="246"/>
                      <a:pt x="717" y="245"/>
                      <a:pt x="718" y="248"/>
                    </a:cubicBezTo>
                    <a:cubicBezTo>
                      <a:pt x="719" y="252"/>
                      <a:pt x="716" y="250"/>
                      <a:pt x="715" y="254"/>
                    </a:cubicBezTo>
                    <a:cubicBezTo>
                      <a:pt x="715" y="257"/>
                      <a:pt x="712" y="257"/>
                      <a:pt x="712" y="259"/>
                    </a:cubicBezTo>
                    <a:cubicBezTo>
                      <a:pt x="712" y="261"/>
                      <a:pt x="714" y="261"/>
                      <a:pt x="715" y="265"/>
                    </a:cubicBezTo>
                    <a:cubicBezTo>
                      <a:pt x="717" y="270"/>
                      <a:pt x="719" y="269"/>
                      <a:pt x="720" y="275"/>
                    </a:cubicBezTo>
                    <a:cubicBezTo>
                      <a:pt x="721" y="281"/>
                      <a:pt x="718" y="280"/>
                      <a:pt x="715" y="281"/>
                    </a:cubicBezTo>
                    <a:cubicBezTo>
                      <a:pt x="713" y="282"/>
                      <a:pt x="716" y="285"/>
                      <a:pt x="712" y="289"/>
                    </a:cubicBezTo>
                    <a:cubicBezTo>
                      <a:pt x="709" y="293"/>
                      <a:pt x="706" y="297"/>
                      <a:pt x="708" y="299"/>
                    </a:cubicBezTo>
                    <a:cubicBezTo>
                      <a:pt x="711" y="302"/>
                      <a:pt x="721" y="306"/>
                      <a:pt x="725" y="313"/>
                    </a:cubicBezTo>
                    <a:cubicBezTo>
                      <a:pt x="729" y="320"/>
                      <a:pt x="729" y="330"/>
                      <a:pt x="728" y="338"/>
                    </a:cubicBezTo>
                    <a:cubicBezTo>
                      <a:pt x="727" y="345"/>
                      <a:pt x="718" y="347"/>
                      <a:pt x="712" y="353"/>
                    </a:cubicBezTo>
                    <a:cubicBezTo>
                      <a:pt x="706" y="360"/>
                      <a:pt x="699" y="359"/>
                      <a:pt x="696" y="359"/>
                    </a:cubicBezTo>
                    <a:cubicBezTo>
                      <a:pt x="693" y="359"/>
                      <a:pt x="695" y="365"/>
                      <a:pt x="699" y="370"/>
                    </a:cubicBezTo>
                    <a:cubicBezTo>
                      <a:pt x="703" y="375"/>
                      <a:pt x="700" y="376"/>
                      <a:pt x="702" y="381"/>
                    </a:cubicBezTo>
                    <a:cubicBezTo>
                      <a:pt x="704" y="386"/>
                      <a:pt x="702" y="390"/>
                      <a:pt x="705" y="395"/>
                    </a:cubicBezTo>
                    <a:cubicBezTo>
                      <a:pt x="709" y="399"/>
                      <a:pt x="707" y="401"/>
                      <a:pt x="703" y="404"/>
                    </a:cubicBezTo>
                    <a:cubicBezTo>
                      <a:pt x="699" y="408"/>
                      <a:pt x="704" y="406"/>
                      <a:pt x="705" y="410"/>
                    </a:cubicBezTo>
                    <a:cubicBezTo>
                      <a:pt x="705" y="414"/>
                      <a:pt x="703" y="412"/>
                      <a:pt x="700" y="410"/>
                    </a:cubicBezTo>
                    <a:cubicBezTo>
                      <a:pt x="696" y="407"/>
                      <a:pt x="693" y="414"/>
                      <a:pt x="693" y="417"/>
                    </a:cubicBezTo>
                    <a:cubicBezTo>
                      <a:pt x="693" y="419"/>
                      <a:pt x="686" y="413"/>
                      <a:pt x="684" y="413"/>
                    </a:cubicBezTo>
                    <a:cubicBezTo>
                      <a:pt x="682" y="413"/>
                      <a:pt x="684" y="409"/>
                      <a:pt x="680" y="405"/>
                    </a:cubicBezTo>
                    <a:cubicBezTo>
                      <a:pt x="675" y="402"/>
                      <a:pt x="672" y="401"/>
                      <a:pt x="672" y="398"/>
                    </a:cubicBezTo>
                    <a:cubicBezTo>
                      <a:pt x="672" y="394"/>
                      <a:pt x="664" y="392"/>
                      <a:pt x="664" y="388"/>
                    </a:cubicBezTo>
                    <a:cubicBezTo>
                      <a:pt x="664" y="384"/>
                      <a:pt x="665" y="373"/>
                      <a:pt x="663" y="370"/>
                    </a:cubicBezTo>
                    <a:cubicBezTo>
                      <a:pt x="662" y="367"/>
                      <a:pt x="663" y="364"/>
                      <a:pt x="665" y="361"/>
                    </a:cubicBezTo>
                    <a:cubicBezTo>
                      <a:pt x="666" y="359"/>
                      <a:pt x="663" y="354"/>
                      <a:pt x="658" y="354"/>
                    </a:cubicBezTo>
                    <a:cubicBezTo>
                      <a:pt x="654" y="354"/>
                      <a:pt x="648" y="353"/>
                      <a:pt x="641" y="353"/>
                    </a:cubicBezTo>
                    <a:cubicBezTo>
                      <a:pt x="635" y="354"/>
                      <a:pt x="632" y="353"/>
                      <a:pt x="630" y="351"/>
                    </a:cubicBezTo>
                    <a:cubicBezTo>
                      <a:pt x="628" y="349"/>
                      <a:pt x="622" y="346"/>
                      <a:pt x="614" y="344"/>
                    </a:cubicBezTo>
                    <a:cubicBezTo>
                      <a:pt x="606" y="342"/>
                      <a:pt x="603" y="338"/>
                      <a:pt x="602" y="335"/>
                    </a:cubicBezTo>
                    <a:cubicBezTo>
                      <a:pt x="601" y="333"/>
                      <a:pt x="594" y="331"/>
                      <a:pt x="592" y="329"/>
                    </a:cubicBezTo>
                    <a:cubicBezTo>
                      <a:pt x="590" y="327"/>
                      <a:pt x="583" y="326"/>
                      <a:pt x="580" y="326"/>
                    </a:cubicBezTo>
                    <a:cubicBezTo>
                      <a:pt x="577" y="327"/>
                      <a:pt x="569" y="320"/>
                      <a:pt x="565" y="320"/>
                    </a:cubicBezTo>
                    <a:cubicBezTo>
                      <a:pt x="560" y="320"/>
                      <a:pt x="550" y="325"/>
                      <a:pt x="548" y="325"/>
                    </a:cubicBezTo>
                    <a:cubicBezTo>
                      <a:pt x="546" y="325"/>
                      <a:pt x="548" y="321"/>
                      <a:pt x="549" y="320"/>
                    </a:cubicBezTo>
                    <a:cubicBezTo>
                      <a:pt x="551" y="318"/>
                      <a:pt x="546" y="310"/>
                      <a:pt x="544" y="305"/>
                    </a:cubicBezTo>
                    <a:cubicBezTo>
                      <a:pt x="543" y="300"/>
                      <a:pt x="541" y="295"/>
                      <a:pt x="536" y="296"/>
                    </a:cubicBezTo>
                    <a:cubicBezTo>
                      <a:pt x="531" y="296"/>
                      <a:pt x="525" y="294"/>
                      <a:pt x="524" y="293"/>
                    </a:cubicBezTo>
                    <a:cubicBezTo>
                      <a:pt x="522" y="292"/>
                      <a:pt x="522" y="277"/>
                      <a:pt x="523" y="271"/>
                    </a:cubicBezTo>
                    <a:cubicBezTo>
                      <a:pt x="524" y="265"/>
                      <a:pt x="531" y="256"/>
                      <a:pt x="531" y="253"/>
                    </a:cubicBezTo>
                    <a:cubicBezTo>
                      <a:pt x="531" y="249"/>
                      <a:pt x="535" y="247"/>
                      <a:pt x="539" y="246"/>
                    </a:cubicBezTo>
                    <a:cubicBezTo>
                      <a:pt x="543" y="245"/>
                      <a:pt x="540" y="238"/>
                      <a:pt x="543" y="237"/>
                    </a:cubicBezTo>
                    <a:cubicBezTo>
                      <a:pt x="547" y="237"/>
                      <a:pt x="547" y="235"/>
                      <a:pt x="548" y="232"/>
                    </a:cubicBezTo>
                    <a:cubicBezTo>
                      <a:pt x="549" y="229"/>
                      <a:pt x="553" y="231"/>
                      <a:pt x="551" y="229"/>
                    </a:cubicBezTo>
                    <a:cubicBezTo>
                      <a:pt x="548" y="226"/>
                      <a:pt x="550" y="226"/>
                      <a:pt x="556" y="226"/>
                    </a:cubicBezTo>
                    <a:cubicBezTo>
                      <a:pt x="562" y="226"/>
                      <a:pt x="570" y="224"/>
                      <a:pt x="569" y="218"/>
                    </a:cubicBezTo>
                    <a:cubicBezTo>
                      <a:pt x="568" y="212"/>
                      <a:pt x="553" y="216"/>
                      <a:pt x="553" y="212"/>
                    </a:cubicBezTo>
                    <a:cubicBezTo>
                      <a:pt x="553" y="207"/>
                      <a:pt x="534" y="207"/>
                      <a:pt x="535" y="204"/>
                    </a:cubicBezTo>
                    <a:cubicBezTo>
                      <a:pt x="536" y="201"/>
                      <a:pt x="554" y="206"/>
                      <a:pt x="561" y="208"/>
                    </a:cubicBezTo>
                    <a:cubicBezTo>
                      <a:pt x="567" y="211"/>
                      <a:pt x="569" y="211"/>
                      <a:pt x="574" y="210"/>
                    </a:cubicBezTo>
                    <a:cubicBezTo>
                      <a:pt x="579" y="210"/>
                      <a:pt x="576" y="203"/>
                      <a:pt x="577" y="201"/>
                    </a:cubicBezTo>
                    <a:cubicBezTo>
                      <a:pt x="578" y="198"/>
                      <a:pt x="588" y="205"/>
                      <a:pt x="594" y="203"/>
                    </a:cubicBezTo>
                    <a:cubicBezTo>
                      <a:pt x="599" y="202"/>
                      <a:pt x="605" y="190"/>
                      <a:pt x="610" y="187"/>
                    </a:cubicBezTo>
                    <a:cubicBezTo>
                      <a:pt x="614" y="184"/>
                      <a:pt x="610" y="181"/>
                      <a:pt x="601" y="181"/>
                    </a:cubicBezTo>
                    <a:cubicBezTo>
                      <a:pt x="592" y="182"/>
                      <a:pt x="586" y="179"/>
                      <a:pt x="581" y="175"/>
                    </a:cubicBezTo>
                    <a:cubicBezTo>
                      <a:pt x="576" y="171"/>
                      <a:pt x="577" y="168"/>
                      <a:pt x="582" y="169"/>
                    </a:cubicBezTo>
                    <a:cubicBezTo>
                      <a:pt x="587" y="169"/>
                      <a:pt x="600" y="179"/>
                      <a:pt x="605" y="180"/>
                    </a:cubicBezTo>
                    <a:cubicBezTo>
                      <a:pt x="609" y="180"/>
                      <a:pt x="618" y="170"/>
                      <a:pt x="622" y="167"/>
                    </a:cubicBezTo>
                    <a:cubicBezTo>
                      <a:pt x="626" y="164"/>
                      <a:pt x="618" y="163"/>
                      <a:pt x="615" y="161"/>
                    </a:cubicBezTo>
                    <a:cubicBezTo>
                      <a:pt x="612" y="159"/>
                      <a:pt x="620" y="157"/>
                      <a:pt x="624" y="157"/>
                    </a:cubicBezTo>
                    <a:cubicBezTo>
                      <a:pt x="628" y="157"/>
                      <a:pt x="630" y="161"/>
                      <a:pt x="631" y="162"/>
                    </a:cubicBezTo>
                    <a:cubicBezTo>
                      <a:pt x="633" y="164"/>
                      <a:pt x="640" y="161"/>
                      <a:pt x="643" y="161"/>
                    </a:cubicBezTo>
                    <a:cubicBezTo>
                      <a:pt x="647" y="161"/>
                      <a:pt x="643" y="155"/>
                      <a:pt x="637" y="153"/>
                    </a:cubicBezTo>
                    <a:cubicBezTo>
                      <a:pt x="631" y="151"/>
                      <a:pt x="637" y="147"/>
                      <a:pt x="639" y="150"/>
                    </a:cubicBezTo>
                    <a:cubicBezTo>
                      <a:pt x="641" y="154"/>
                      <a:pt x="645" y="153"/>
                      <a:pt x="647" y="157"/>
                    </a:cubicBezTo>
                    <a:cubicBezTo>
                      <a:pt x="650" y="163"/>
                      <a:pt x="651" y="159"/>
                      <a:pt x="656" y="157"/>
                    </a:cubicBezTo>
                    <a:cubicBezTo>
                      <a:pt x="661" y="155"/>
                      <a:pt x="664" y="152"/>
                      <a:pt x="667" y="149"/>
                    </a:cubicBezTo>
                    <a:cubicBezTo>
                      <a:pt x="669" y="146"/>
                      <a:pt x="670" y="150"/>
                      <a:pt x="673" y="145"/>
                    </a:cubicBezTo>
                    <a:cubicBezTo>
                      <a:pt x="676" y="140"/>
                      <a:pt x="672" y="136"/>
                      <a:pt x="668" y="133"/>
                    </a:cubicBezTo>
                    <a:cubicBezTo>
                      <a:pt x="664" y="130"/>
                      <a:pt x="668" y="127"/>
                      <a:pt x="664" y="125"/>
                    </a:cubicBezTo>
                    <a:cubicBezTo>
                      <a:pt x="660" y="123"/>
                      <a:pt x="659" y="119"/>
                      <a:pt x="664" y="120"/>
                    </a:cubicBezTo>
                    <a:cubicBezTo>
                      <a:pt x="669" y="121"/>
                      <a:pt x="673" y="120"/>
                      <a:pt x="675" y="116"/>
                    </a:cubicBezTo>
                    <a:cubicBezTo>
                      <a:pt x="678" y="113"/>
                      <a:pt x="668" y="112"/>
                      <a:pt x="672" y="109"/>
                    </a:cubicBezTo>
                    <a:cubicBezTo>
                      <a:pt x="677" y="107"/>
                      <a:pt x="673" y="104"/>
                      <a:pt x="669" y="104"/>
                    </a:cubicBezTo>
                    <a:cubicBezTo>
                      <a:pt x="664" y="104"/>
                      <a:pt x="660" y="102"/>
                      <a:pt x="660" y="98"/>
                    </a:cubicBezTo>
                    <a:cubicBezTo>
                      <a:pt x="660" y="95"/>
                      <a:pt x="652" y="97"/>
                      <a:pt x="647" y="95"/>
                    </a:cubicBezTo>
                    <a:cubicBezTo>
                      <a:pt x="643" y="93"/>
                      <a:pt x="632" y="93"/>
                      <a:pt x="630" y="93"/>
                    </a:cubicBezTo>
                    <a:cubicBezTo>
                      <a:pt x="627" y="94"/>
                      <a:pt x="627" y="104"/>
                      <a:pt x="631" y="104"/>
                    </a:cubicBezTo>
                    <a:cubicBezTo>
                      <a:pt x="634" y="104"/>
                      <a:pt x="637" y="108"/>
                      <a:pt x="634" y="110"/>
                    </a:cubicBezTo>
                    <a:cubicBezTo>
                      <a:pt x="631" y="111"/>
                      <a:pt x="635" y="115"/>
                      <a:pt x="632" y="115"/>
                    </a:cubicBezTo>
                    <a:cubicBezTo>
                      <a:pt x="630" y="114"/>
                      <a:pt x="626" y="113"/>
                      <a:pt x="625" y="120"/>
                    </a:cubicBezTo>
                    <a:cubicBezTo>
                      <a:pt x="624" y="126"/>
                      <a:pt x="624" y="129"/>
                      <a:pt x="619" y="131"/>
                    </a:cubicBezTo>
                    <a:cubicBezTo>
                      <a:pt x="615" y="133"/>
                      <a:pt x="618" y="124"/>
                      <a:pt x="614" y="124"/>
                    </a:cubicBezTo>
                    <a:cubicBezTo>
                      <a:pt x="610" y="124"/>
                      <a:pt x="610" y="132"/>
                      <a:pt x="613" y="133"/>
                    </a:cubicBezTo>
                    <a:cubicBezTo>
                      <a:pt x="616" y="133"/>
                      <a:pt x="616" y="136"/>
                      <a:pt x="617" y="140"/>
                    </a:cubicBezTo>
                    <a:cubicBezTo>
                      <a:pt x="618" y="143"/>
                      <a:pt x="612" y="141"/>
                      <a:pt x="609" y="145"/>
                    </a:cubicBezTo>
                    <a:cubicBezTo>
                      <a:pt x="607" y="150"/>
                      <a:pt x="606" y="143"/>
                      <a:pt x="603" y="140"/>
                    </a:cubicBezTo>
                    <a:cubicBezTo>
                      <a:pt x="599" y="137"/>
                      <a:pt x="595" y="132"/>
                      <a:pt x="595" y="128"/>
                    </a:cubicBezTo>
                    <a:cubicBezTo>
                      <a:pt x="596" y="125"/>
                      <a:pt x="597" y="124"/>
                      <a:pt x="600" y="123"/>
                    </a:cubicBezTo>
                    <a:cubicBezTo>
                      <a:pt x="603" y="123"/>
                      <a:pt x="600" y="120"/>
                      <a:pt x="600" y="116"/>
                    </a:cubicBezTo>
                    <a:cubicBezTo>
                      <a:pt x="600" y="111"/>
                      <a:pt x="596" y="113"/>
                      <a:pt x="592" y="108"/>
                    </a:cubicBezTo>
                    <a:cubicBezTo>
                      <a:pt x="588" y="103"/>
                      <a:pt x="584" y="103"/>
                      <a:pt x="582" y="106"/>
                    </a:cubicBezTo>
                    <a:cubicBezTo>
                      <a:pt x="580" y="108"/>
                      <a:pt x="581" y="112"/>
                      <a:pt x="578" y="114"/>
                    </a:cubicBezTo>
                    <a:cubicBezTo>
                      <a:pt x="574" y="115"/>
                      <a:pt x="576" y="122"/>
                      <a:pt x="573" y="123"/>
                    </a:cubicBezTo>
                    <a:cubicBezTo>
                      <a:pt x="570" y="123"/>
                      <a:pt x="571" y="110"/>
                      <a:pt x="569" y="109"/>
                    </a:cubicBezTo>
                    <a:cubicBezTo>
                      <a:pt x="566" y="108"/>
                      <a:pt x="567" y="105"/>
                      <a:pt x="570" y="104"/>
                    </a:cubicBezTo>
                    <a:cubicBezTo>
                      <a:pt x="574" y="104"/>
                      <a:pt x="576" y="100"/>
                      <a:pt x="573" y="100"/>
                    </a:cubicBezTo>
                    <a:cubicBezTo>
                      <a:pt x="570" y="100"/>
                      <a:pt x="564" y="96"/>
                      <a:pt x="562" y="95"/>
                    </a:cubicBezTo>
                    <a:cubicBezTo>
                      <a:pt x="560" y="94"/>
                      <a:pt x="556" y="100"/>
                      <a:pt x="553" y="98"/>
                    </a:cubicBezTo>
                    <a:cubicBezTo>
                      <a:pt x="551" y="96"/>
                      <a:pt x="554" y="91"/>
                      <a:pt x="554" y="88"/>
                    </a:cubicBezTo>
                    <a:cubicBezTo>
                      <a:pt x="554" y="85"/>
                      <a:pt x="558" y="89"/>
                      <a:pt x="560" y="86"/>
                    </a:cubicBezTo>
                    <a:cubicBezTo>
                      <a:pt x="563" y="82"/>
                      <a:pt x="553" y="82"/>
                      <a:pt x="553" y="78"/>
                    </a:cubicBezTo>
                    <a:cubicBezTo>
                      <a:pt x="553" y="75"/>
                      <a:pt x="546" y="74"/>
                      <a:pt x="543" y="72"/>
                    </a:cubicBezTo>
                    <a:cubicBezTo>
                      <a:pt x="541" y="71"/>
                      <a:pt x="545" y="65"/>
                      <a:pt x="544" y="62"/>
                    </a:cubicBezTo>
                    <a:cubicBezTo>
                      <a:pt x="543" y="60"/>
                      <a:pt x="533" y="52"/>
                      <a:pt x="529" y="52"/>
                    </a:cubicBezTo>
                    <a:cubicBezTo>
                      <a:pt x="525" y="53"/>
                      <a:pt x="524" y="47"/>
                      <a:pt x="527" y="47"/>
                    </a:cubicBezTo>
                    <a:cubicBezTo>
                      <a:pt x="529" y="48"/>
                      <a:pt x="531" y="46"/>
                      <a:pt x="535" y="41"/>
                    </a:cubicBezTo>
                    <a:cubicBezTo>
                      <a:pt x="539" y="37"/>
                      <a:pt x="540" y="35"/>
                      <a:pt x="537" y="34"/>
                    </a:cubicBezTo>
                    <a:cubicBezTo>
                      <a:pt x="534" y="33"/>
                      <a:pt x="532" y="30"/>
                      <a:pt x="537" y="30"/>
                    </a:cubicBezTo>
                    <a:cubicBezTo>
                      <a:pt x="543" y="31"/>
                      <a:pt x="552" y="34"/>
                      <a:pt x="555" y="32"/>
                    </a:cubicBezTo>
                    <a:cubicBezTo>
                      <a:pt x="558" y="30"/>
                      <a:pt x="567" y="15"/>
                      <a:pt x="571" y="10"/>
                    </a:cubicBezTo>
                    <a:cubicBezTo>
                      <a:pt x="575" y="4"/>
                      <a:pt x="568" y="4"/>
                      <a:pt x="559" y="5"/>
                    </a:cubicBezTo>
                    <a:cubicBezTo>
                      <a:pt x="550" y="5"/>
                      <a:pt x="548" y="1"/>
                      <a:pt x="541" y="1"/>
                    </a:cubicBezTo>
                    <a:cubicBezTo>
                      <a:pt x="533" y="0"/>
                      <a:pt x="519" y="2"/>
                      <a:pt x="517" y="4"/>
                    </a:cubicBezTo>
                    <a:cubicBezTo>
                      <a:pt x="515" y="7"/>
                      <a:pt x="521" y="9"/>
                      <a:pt x="520" y="11"/>
                    </a:cubicBezTo>
                    <a:cubicBezTo>
                      <a:pt x="520" y="14"/>
                      <a:pt x="515" y="9"/>
                      <a:pt x="513" y="10"/>
                    </a:cubicBezTo>
                    <a:cubicBezTo>
                      <a:pt x="511" y="11"/>
                      <a:pt x="514" y="15"/>
                      <a:pt x="513" y="23"/>
                    </a:cubicBezTo>
                    <a:cubicBezTo>
                      <a:pt x="512" y="32"/>
                      <a:pt x="515" y="33"/>
                      <a:pt x="517" y="36"/>
                    </a:cubicBezTo>
                    <a:cubicBezTo>
                      <a:pt x="520" y="39"/>
                      <a:pt x="519" y="43"/>
                      <a:pt x="519" y="49"/>
                    </a:cubicBezTo>
                    <a:cubicBezTo>
                      <a:pt x="519" y="54"/>
                      <a:pt x="514" y="54"/>
                      <a:pt x="512" y="55"/>
                    </a:cubicBezTo>
                    <a:cubicBezTo>
                      <a:pt x="511" y="57"/>
                      <a:pt x="517" y="59"/>
                      <a:pt x="516" y="62"/>
                    </a:cubicBezTo>
                    <a:cubicBezTo>
                      <a:pt x="515" y="66"/>
                      <a:pt x="510" y="60"/>
                      <a:pt x="507" y="61"/>
                    </a:cubicBezTo>
                    <a:cubicBezTo>
                      <a:pt x="504" y="62"/>
                      <a:pt x="501" y="71"/>
                      <a:pt x="504" y="73"/>
                    </a:cubicBezTo>
                    <a:cubicBezTo>
                      <a:pt x="508" y="76"/>
                      <a:pt x="509" y="76"/>
                      <a:pt x="506" y="79"/>
                    </a:cubicBezTo>
                    <a:cubicBezTo>
                      <a:pt x="504" y="82"/>
                      <a:pt x="501" y="87"/>
                      <a:pt x="507" y="92"/>
                    </a:cubicBezTo>
                    <a:cubicBezTo>
                      <a:pt x="513" y="96"/>
                      <a:pt x="524" y="96"/>
                      <a:pt x="530" y="100"/>
                    </a:cubicBezTo>
                    <a:cubicBezTo>
                      <a:pt x="536" y="103"/>
                      <a:pt x="527" y="101"/>
                      <a:pt x="530" y="105"/>
                    </a:cubicBezTo>
                    <a:cubicBezTo>
                      <a:pt x="532" y="110"/>
                      <a:pt x="526" y="111"/>
                      <a:pt x="526" y="114"/>
                    </a:cubicBezTo>
                    <a:cubicBezTo>
                      <a:pt x="526" y="118"/>
                      <a:pt x="529" y="116"/>
                      <a:pt x="532" y="110"/>
                    </a:cubicBezTo>
                    <a:cubicBezTo>
                      <a:pt x="535" y="105"/>
                      <a:pt x="537" y="112"/>
                      <a:pt x="537" y="117"/>
                    </a:cubicBezTo>
                    <a:cubicBezTo>
                      <a:pt x="536" y="121"/>
                      <a:pt x="532" y="119"/>
                      <a:pt x="529" y="123"/>
                    </a:cubicBezTo>
                    <a:cubicBezTo>
                      <a:pt x="526" y="128"/>
                      <a:pt x="523" y="129"/>
                      <a:pt x="518" y="128"/>
                    </a:cubicBezTo>
                    <a:cubicBezTo>
                      <a:pt x="513" y="127"/>
                      <a:pt x="516" y="135"/>
                      <a:pt x="518" y="139"/>
                    </a:cubicBezTo>
                    <a:cubicBezTo>
                      <a:pt x="520" y="143"/>
                      <a:pt x="517" y="145"/>
                      <a:pt x="512" y="143"/>
                    </a:cubicBezTo>
                    <a:cubicBezTo>
                      <a:pt x="506" y="142"/>
                      <a:pt x="503" y="138"/>
                      <a:pt x="506" y="134"/>
                    </a:cubicBezTo>
                    <a:cubicBezTo>
                      <a:pt x="509" y="130"/>
                      <a:pt x="511" y="125"/>
                      <a:pt x="507" y="125"/>
                    </a:cubicBezTo>
                    <a:cubicBezTo>
                      <a:pt x="504" y="126"/>
                      <a:pt x="497" y="125"/>
                      <a:pt x="494" y="121"/>
                    </a:cubicBezTo>
                    <a:cubicBezTo>
                      <a:pt x="492" y="118"/>
                      <a:pt x="496" y="119"/>
                      <a:pt x="503" y="120"/>
                    </a:cubicBezTo>
                    <a:cubicBezTo>
                      <a:pt x="509" y="121"/>
                      <a:pt x="504" y="116"/>
                      <a:pt x="509" y="116"/>
                    </a:cubicBezTo>
                    <a:cubicBezTo>
                      <a:pt x="514" y="116"/>
                      <a:pt x="517" y="118"/>
                      <a:pt x="522" y="115"/>
                    </a:cubicBezTo>
                    <a:cubicBezTo>
                      <a:pt x="526" y="111"/>
                      <a:pt x="519" y="104"/>
                      <a:pt x="515" y="105"/>
                    </a:cubicBezTo>
                    <a:cubicBezTo>
                      <a:pt x="512" y="106"/>
                      <a:pt x="506" y="108"/>
                      <a:pt x="506" y="104"/>
                    </a:cubicBezTo>
                    <a:cubicBezTo>
                      <a:pt x="506" y="101"/>
                      <a:pt x="512" y="103"/>
                      <a:pt x="516" y="102"/>
                    </a:cubicBezTo>
                    <a:cubicBezTo>
                      <a:pt x="519" y="102"/>
                      <a:pt x="514" y="97"/>
                      <a:pt x="509" y="98"/>
                    </a:cubicBezTo>
                    <a:cubicBezTo>
                      <a:pt x="504" y="100"/>
                      <a:pt x="500" y="100"/>
                      <a:pt x="496" y="96"/>
                    </a:cubicBezTo>
                    <a:cubicBezTo>
                      <a:pt x="492" y="91"/>
                      <a:pt x="485" y="89"/>
                      <a:pt x="483" y="99"/>
                    </a:cubicBezTo>
                    <a:cubicBezTo>
                      <a:pt x="482" y="108"/>
                      <a:pt x="475" y="103"/>
                      <a:pt x="472" y="106"/>
                    </a:cubicBezTo>
                    <a:cubicBezTo>
                      <a:pt x="469" y="110"/>
                      <a:pt x="475" y="112"/>
                      <a:pt x="482" y="112"/>
                    </a:cubicBezTo>
                    <a:cubicBezTo>
                      <a:pt x="489" y="112"/>
                      <a:pt x="494" y="119"/>
                      <a:pt x="490" y="119"/>
                    </a:cubicBezTo>
                    <a:cubicBezTo>
                      <a:pt x="487" y="119"/>
                      <a:pt x="489" y="123"/>
                      <a:pt x="485" y="122"/>
                    </a:cubicBezTo>
                    <a:cubicBezTo>
                      <a:pt x="482" y="120"/>
                      <a:pt x="478" y="122"/>
                      <a:pt x="481" y="125"/>
                    </a:cubicBezTo>
                    <a:cubicBezTo>
                      <a:pt x="483" y="128"/>
                      <a:pt x="480" y="129"/>
                      <a:pt x="480" y="132"/>
                    </a:cubicBezTo>
                    <a:cubicBezTo>
                      <a:pt x="480" y="135"/>
                      <a:pt x="475" y="132"/>
                      <a:pt x="469" y="132"/>
                    </a:cubicBezTo>
                    <a:cubicBezTo>
                      <a:pt x="464" y="131"/>
                      <a:pt x="454" y="133"/>
                      <a:pt x="447" y="134"/>
                    </a:cubicBezTo>
                    <a:cubicBezTo>
                      <a:pt x="440" y="136"/>
                      <a:pt x="433" y="133"/>
                      <a:pt x="430" y="130"/>
                    </a:cubicBezTo>
                    <a:cubicBezTo>
                      <a:pt x="427" y="127"/>
                      <a:pt x="423" y="127"/>
                      <a:pt x="418" y="127"/>
                    </a:cubicBezTo>
                    <a:cubicBezTo>
                      <a:pt x="413" y="127"/>
                      <a:pt x="414" y="123"/>
                      <a:pt x="408" y="122"/>
                    </a:cubicBezTo>
                    <a:cubicBezTo>
                      <a:pt x="401" y="122"/>
                      <a:pt x="403" y="117"/>
                      <a:pt x="402" y="113"/>
                    </a:cubicBezTo>
                    <a:cubicBezTo>
                      <a:pt x="401" y="110"/>
                      <a:pt x="388" y="111"/>
                      <a:pt x="383" y="114"/>
                    </a:cubicBezTo>
                    <a:cubicBezTo>
                      <a:pt x="379" y="117"/>
                      <a:pt x="369" y="116"/>
                      <a:pt x="367" y="121"/>
                    </a:cubicBezTo>
                    <a:cubicBezTo>
                      <a:pt x="364" y="127"/>
                      <a:pt x="369" y="126"/>
                      <a:pt x="372" y="126"/>
                    </a:cubicBezTo>
                    <a:cubicBezTo>
                      <a:pt x="376" y="126"/>
                      <a:pt x="375" y="122"/>
                      <a:pt x="382" y="123"/>
                    </a:cubicBezTo>
                    <a:cubicBezTo>
                      <a:pt x="389" y="124"/>
                      <a:pt x="394" y="115"/>
                      <a:pt x="397" y="118"/>
                    </a:cubicBezTo>
                    <a:cubicBezTo>
                      <a:pt x="400" y="121"/>
                      <a:pt x="385" y="127"/>
                      <a:pt x="379" y="128"/>
                    </a:cubicBezTo>
                    <a:cubicBezTo>
                      <a:pt x="372" y="129"/>
                      <a:pt x="374" y="134"/>
                      <a:pt x="380" y="144"/>
                    </a:cubicBezTo>
                    <a:cubicBezTo>
                      <a:pt x="386" y="153"/>
                      <a:pt x="377" y="148"/>
                      <a:pt x="377" y="152"/>
                    </a:cubicBezTo>
                    <a:cubicBezTo>
                      <a:pt x="377" y="157"/>
                      <a:pt x="366" y="151"/>
                      <a:pt x="370" y="149"/>
                    </a:cubicBezTo>
                    <a:cubicBezTo>
                      <a:pt x="375" y="148"/>
                      <a:pt x="373" y="143"/>
                      <a:pt x="369" y="140"/>
                    </a:cubicBezTo>
                    <a:cubicBezTo>
                      <a:pt x="365" y="137"/>
                      <a:pt x="363" y="140"/>
                      <a:pt x="363" y="137"/>
                    </a:cubicBezTo>
                    <a:cubicBezTo>
                      <a:pt x="364" y="133"/>
                      <a:pt x="359" y="137"/>
                      <a:pt x="356" y="134"/>
                    </a:cubicBezTo>
                    <a:cubicBezTo>
                      <a:pt x="352" y="131"/>
                      <a:pt x="351" y="129"/>
                      <a:pt x="346" y="132"/>
                    </a:cubicBezTo>
                    <a:cubicBezTo>
                      <a:pt x="341" y="134"/>
                      <a:pt x="336" y="133"/>
                      <a:pt x="325" y="135"/>
                    </a:cubicBezTo>
                    <a:cubicBezTo>
                      <a:pt x="315" y="137"/>
                      <a:pt x="295" y="136"/>
                      <a:pt x="292" y="133"/>
                    </a:cubicBezTo>
                    <a:cubicBezTo>
                      <a:pt x="288" y="129"/>
                      <a:pt x="301" y="123"/>
                      <a:pt x="305" y="124"/>
                    </a:cubicBezTo>
                    <a:cubicBezTo>
                      <a:pt x="308" y="125"/>
                      <a:pt x="306" y="120"/>
                      <a:pt x="300" y="116"/>
                    </a:cubicBezTo>
                    <a:cubicBezTo>
                      <a:pt x="295" y="111"/>
                      <a:pt x="282" y="108"/>
                      <a:pt x="282" y="111"/>
                    </a:cubicBezTo>
                    <a:cubicBezTo>
                      <a:pt x="282" y="114"/>
                      <a:pt x="275" y="111"/>
                      <a:pt x="266" y="110"/>
                    </a:cubicBezTo>
                    <a:cubicBezTo>
                      <a:pt x="256" y="108"/>
                      <a:pt x="255" y="105"/>
                      <a:pt x="249" y="104"/>
                    </a:cubicBezTo>
                    <a:cubicBezTo>
                      <a:pt x="243" y="104"/>
                      <a:pt x="234" y="102"/>
                      <a:pt x="227" y="97"/>
                    </a:cubicBezTo>
                    <a:cubicBezTo>
                      <a:pt x="220" y="91"/>
                      <a:pt x="204" y="93"/>
                      <a:pt x="202" y="98"/>
                    </a:cubicBezTo>
                    <a:cubicBezTo>
                      <a:pt x="200" y="103"/>
                      <a:pt x="194" y="103"/>
                      <a:pt x="189" y="103"/>
                    </a:cubicBezTo>
                    <a:cubicBezTo>
                      <a:pt x="183" y="103"/>
                      <a:pt x="191" y="96"/>
                      <a:pt x="189" y="95"/>
                    </a:cubicBezTo>
                    <a:cubicBezTo>
                      <a:pt x="187" y="94"/>
                      <a:pt x="189" y="87"/>
                      <a:pt x="185" y="87"/>
                    </a:cubicBezTo>
                    <a:cubicBezTo>
                      <a:pt x="181" y="86"/>
                      <a:pt x="178" y="103"/>
                      <a:pt x="170" y="103"/>
                    </a:cubicBezTo>
                    <a:cubicBezTo>
                      <a:pt x="163" y="102"/>
                      <a:pt x="159" y="85"/>
                      <a:pt x="153" y="80"/>
                    </a:cubicBezTo>
                    <a:cubicBezTo>
                      <a:pt x="147" y="76"/>
                      <a:pt x="141" y="75"/>
                      <a:pt x="146" y="82"/>
                    </a:cubicBezTo>
                    <a:cubicBezTo>
                      <a:pt x="152" y="89"/>
                      <a:pt x="142" y="84"/>
                      <a:pt x="142" y="89"/>
                    </a:cubicBezTo>
                    <a:cubicBezTo>
                      <a:pt x="143" y="93"/>
                      <a:pt x="134" y="98"/>
                      <a:pt x="134" y="96"/>
                    </a:cubicBezTo>
                    <a:cubicBezTo>
                      <a:pt x="134" y="93"/>
                      <a:pt x="129" y="91"/>
                      <a:pt x="123" y="98"/>
                    </a:cubicBezTo>
                    <a:cubicBezTo>
                      <a:pt x="117" y="105"/>
                      <a:pt x="113" y="104"/>
                      <a:pt x="112" y="101"/>
                    </a:cubicBezTo>
                    <a:cubicBezTo>
                      <a:pt x="112" y="99"/>
                      <a:pt x="94" y="108"/>
                      <a:pt x="95" y="111"/>
                    </a:cubicBezTo>
                    <a:cubicBezTo>
                      <a:pt x="96" y="114"/>
                      <a:pt x="92" y="116"/>
                      <a:pt x="87" y="116"/>
                    </a:cubicBezTo>
                    <a:cubicBezTo>
                      <a:pt x="83" y="115"/>
                      <a:pt x="86" y="111"/>
                      <a:pt x="90" y="109"/>
                    </a:cubicBezTo>
                    <a:cubicBezTo>
                      <a:pt x="94" y="107"/>
                      <a:pt x="106" y="98"/>
                      <a:pt x="112" y="97"/>
                    </a:cubicBezTo>
                    <a:cubicBezTo>
                      <a:pt x="118" y="96"/>
                      <a:pt x="129" y="91"/>
                      <a:pt x="130" y="88"/>
                    </a:cubicBezTo>
                    <a:cubicBezTo>
                      <a:pt x="130" y="86"/>
                      <a:pt x="124" y="88"/>
                      <a:pt x="120" y="87"/>
                    </a:cubicBezTo>
                    <a:cubicBezTo>
                      <a:pt x="116" y="86"/>
                      <a:pt x="109" y="91"/>
                      <a:pt x="102" y="94"/>
                    </a:cubicBezTo>
                    <a:cubicBezTo>
                      <a:pt x="95" y="97"/>
                      <a:pt x="88" y="96"/>
                      <a:pt x="90" y="100"/>
                    </a:cubicBezTo>
                    <a:cubicBezTo>
                      <a:pt x="92" y="104"/>
                      <a:pt x="83" y="99"/>
                      <a:pt x="82" y="102"/>
                    </a:cubicBezTo>
                    <a:cubicBezTo>
                      <a:pt x="80" y="105"/>
                      <a:pt x="77" y="102"/>
                      <a:pt x="79" y="100"/>
                    </a:cubicBezTo>
                    <a:cubicBezTo>
                      <a:pt x="82" y="99"/>
                      <a:pt x="73" y="96"/>
                      <a:pt x="73" y="98"/>
                    </a:cubicBezTo>
                    <a:cubicBezTo>
                      <a:pt x="73" y="100"/>
                      <a:pt x="72" y="102"/>
                      <a:pt x="66" y="102"/>
                    </a:cubicBezTo>
                    <a:cubicBezTo>
                      <a:pt x="60" y="102"/>
                      <a:pt x="54" y="106"/>
                      <a:pt x="58" y="109"/>
                    </a:cubicBezTo>
                    <a:cubicBezTo>
                      <a:pt x="62" y="112"/>
                      <a:pt x="64" y="114"/>
                      <a:pt x="62" y="116"/>
                    </a:cubicBezTo>
                    <a:cubicBezTo>
                      <a:pt x="60" y="118"/>
                      <a:pt x="54" y="110"/>
                      <a:pt x="45" y="111"/>
                    </a:cubicBezTo>
                    <a:cubicBezTo>
                      <a:pt x="36" y="112"/>
                      <a:pt x="19" y="101"/>
                      <a:pt x="19" y="99"/>
                    </a:cubicBezTo>
                    <a:cubicBezTo>
                      <a:pt x="19" y="97"/>
                      <a:pt x="8" y="98"/>
                      <a:pt x="0" y="97"/>
                    </a:cubicBezTo>
                    <a:cubicBezTo>
                      <a:pt x="0" y="269"/>
                      <a:pt x="0" y="269"/>
                      <a:pt x="0" y="269"/>
                    </a:cubicBezTo>
                    <a:cubicBezTo>
                      <a:pt x="1" y="269"/>
                      <a:pt x="2" y="270"/>
                      <a:pt x="3" y="270"/>
                    </a:cubicBezTo>
                    <a:cubicBezTo>
                      <a:pt x="4" y="269"/>
                      <a:pt x="5" y="268"/>
                      <a:pt x="6" y="268"/>
                    </a:cubicBezTo>
                    <a:cubicBezTo>
                      <a:pt x="7" y="268"/>
                      <a:pt x="7" y="268"/>
                      <a:pt x="7" y="268"/>
                    </a:cubicBezTo>
                    <a:cubicBezTo>
                      <a:pt x="9" y="269"/>
                      <a:pt x="11" y="269"/>
                      <a:pt x="14" y="267"/>
                    </a:cubicBezTo>
                    <a:cubicBezTo>
                      <a:pt x="15" y="267"/>
                      <a:pt x="16" y="267"/>
                      <a:pt x="17" y="267"/>
                    </a:cubicBezTo>
                    <a:cubicBezTo>
                      <a:pt x="22" y="267"/>
                      <a:pt x="24" y="271"/>
                      <a:pt x="24" y="275"/>
                    </a:cubicBezTo>
                    <a:cubicBezTo>
                      <a:pt x="24" y="276"/>
                      <a:pt x="27" y="278"/>
                      <a:pt x="29" y="279"/>
                    </a:cubicBezTo>
                    <a:cubicBezTo>
                      <a:pt x="31" y="281"/>
                      <a:pt x="33" y="283"/>
                      <a:pt x="35" y="285"/>
                    </a:cubicBezTo>
                    <a:cubicBezTo>
                      <a:pt x="36" y="286"/>
                      <a:pt x="36" y="286"/>
                      <a:pt x="36" y="287"/>
                    </a:cubicBezTo>
                    <a:cubicBezTo>
                      <a:pt x="38" y="289"/>
                      <a:pt x="39" y="291"/>
                      <a:pt x="40" y="291"/>
                    </a:cubicBezTo>
                    <a:cubicBezTo>
                      <a:pt x="40" y="291"/>
                      <a:pt x="41" y="290"/>
                      <a:pt x="41" y="290"/>
                    </a:cubicBezTo>
                    <a:cubicBezTo>
                      <a:pt x="42" y="289"/>
                      <a:pt x="44" y="289"/>
                      <a:pt x="45" y="288"/>
                    </a:cubicBezTo>
                    <a:cubicBezTo>
                      <a:pt x="48" y="287"/>
                      <a:pt x="50" y="286"/>
                      <a:pt x="50" y="284"/>
                    </a:cubicBezTo>
                    <a:cubicBezTo>
                      <a:pt x="50" y="280"/>
                      <a:pt x="55" y="278"/>
                      <a:pt x="60" y="278"/>
                    </a:cubicBezTo>
                    <a:cubicBezTo>
                      <a:pt x="66" y="278"/>
                      <a:pt x="70" y="281"/>
                      <a:pt x="70" y="285"/>
                    </a:cubicBezTo>
                    <a:cubicBezTo>
                      <a:pt x="70" y="286"/>
                      <a:pt x="73" y="289"/>
                      <a:pt x="77" y="292"/>
                    </a:cubicBezTo>
                    <a:cubicBezTo>
                      <a:pt x="82" y="297"/>
                      <a:pt x="89" y="303"/>
                      <a:pt x="94" y="311"/>
                    </a:cubicBezTo>
                    <a:cubicBezTo>
                      <a:pt x="96" y="315"/>
                      <a:pt x="97" y="318"/>
                      <a:pt x="99" y="320"/>
                    </a:cubicBezTo>
                    <a:cubicBezTo>
                      <a:pt x="103" y="328"/>
                      <a:pt x="104" y="330"/>
                      <a:pt x="113" y="334"/>
                    </a:cubicBezTo>
                    <a:cubicBezTo>
                      <a:pt x="125" y="339"/>
                      <a:pt x="127" y="342"/>
                      <a:pt x="125" y="349"/>
                    </a:cubicBezTo>
                    <a:cubicBezTo>
                      <a:pt x="124" y="349"/>
                      <a:pt x="125" y="350"/>
                      <a:pt x="126" y="351"/>
                    </a:cubicBezTo>
                    <a:cubicBezTo>
                      <a:pt x="128" y="353"/>
                      <a:pt x="129" y="354"/>
                      <a:pt x="129" y="356"/>
                    </a:cubicBezTo>
                    <a:cubicBezTo>
                      <a:pt x="129" y="358"/>
                      <a:pt x="128" y="359"/>
                      <a:pt x="126" y="360"/>
                    </a:cubicBezTo>
                    <a:cubicBezTo>
                      <a:pt x="124" y="361"/>
                      <a:pt x="121" y="363"/>
                      <a:pt x="119" y="365"/>
                    </a:cubicBezTo>
                    <a:cubicBezTo>
                      <a:pt x="118" y="366"/>
                      <a:pt x="118" y="366"/>
                      <a:pt x="118" y="366"/>
                    </a:cubicBezTo>
                    <a:cubicBezTo>
                      <a:pt x="119" y="367"/>
                      <a:pt x="120" y="368"/>
                      <a:pt x="122" y="369"/>
                    </a:cubicBezTo>
                    <a:cubicBezTo>
                      <a:pt x="125" y="372"/>
                      <a:pt x="117" y="372"/>
                      <a:pt x="119" y="374"/>
                    </a:cubicBezTo>
                    <a:cubicBezTo>
                      <a:pt x="122" y="376"/>
                      <a:pt x="119" y="380"/>
                      <a:pt x="121" y="383"/>
                    </a:cubicBezTo>
                    <a:cubicBezTo>
                      <a:pt x="124" y="385"/>
                      <a:pt x="128" y="384"/>
                      <a:pt x="131" y="382"/>
                    </a:cubicBezTo>
                    <a:cubicBezTo>
                      <a:pt x="134" y="380"/>
                      <a:pt x="136" y="385"/>
                      <a:pt x="133" y="389"/>
                    </a:cubicBezTo>
                    <a:cubicBezTo>
                      <a:pt x="131" y="392"/>
                      <a:pt x="136" y="395"/>
                      <a:pt x="138" y="392"/>
                    </a:cubicBezTo>
                    <a:cubicBezTo>
                      <a:pt x="140" y="390"/>
                      <a:pt x="145" y="397"/>
                      <a:pt x="147" y="398"/>
                    </a:cubicBezTo>
                    <a:cubicBezTo>
                      <a:pt x="150" y="399"/>
                      <a:pt x="152" y="403"/>
                      <a:pt x="148" y="403"/>
                    </a:cubicBezTo>
                    <a:cubicBezTo>
                      <a:pt x="144" y="403"/>
                      <a:pt x="145" y="410"/>
                      <a:pt x="148" y="410"/>
                    </a:cubicBezTo>
                    <a:cubicBezTo>
                      <a:pt x="150" y="410"/>
                      <a:pt x="150" y="414"/>
                      <a:pt x="150" y="416"/>
                    </a:cubicBezTo>
                    <a:cubicBezTo>
                      <a:pt x="150" y="418"/>
                      <a:pt x="159" y="421"/>
                      <a:pt x="162" y="420"/>
                    </a:cubicBezTo>
                    <a:cubicBezTo>
                      <a:pt x="165" y="419"/>
                      <a:pt x="168" y="422"/>
                      <a:pt x="170" y="425"/>
                    </a:cubicBezTo>
                    <a:cubicBezTo>
                      <a:pt x="171" y="428"/>
                      <a:pt x="177" y="430"/>
                      <a:pt x="180" y="428"/>
                    </a:cubicBezTo>
                    <a:cubicBezTo>
                      <a:pt x="182" y="426"/>
                      <a:pt x="183" y="431"/>
                      <a:pt x="184" y="435"/>
                    </a:cubicBezTo>
                    <a:cubicBezTo>
                      <a:pt x="184" y="438"/>
                      <a:pt x="189" y="436"/>
                      <a:pt x="192" y="436"/>
                    </a:cubicBezTo>
                    <a:cubicBezTo>
                      <a:pt x="195" y="436"/>
                      <a:pt x="197" y="440"/>
                      <a:pt x="199" y="439"/>
                    </a:cubicBezTo>
                    <a:cubicBezTo>
                      <a:pt x="203" y="438"/>
                      <a:pt x="204" y="444"/>
                      <a:pt x="207" y="448"/>
                    </a:cubicBezTo>
                    <a:cubicBezTo>
                      <a:pt x="517" y="446"/>
                      <a:pt x="517" y="446"/>
                      <a:pt x="517" y="446"/>
                    </a:cubicBezTo>
                    <a:cubicBezTo>
                      <a:pt x="517" y="444"/>
                      <a:pt x="518" y="441"/>
                      <a:pt x="521" y="441"/>
                    </a:cubicBezTo>
                    <a:close/>
                    <a:moveTo>
                      <a:pt x="264" y="164"/>
                    </a:moveTo>
                    <a:cubicBezTo>
                      <a:pt x="258" y="173"/>
                      <a:pt x="255" y="174"/>
                      <a:pt x="249" y="173"/>
                    </a:cubicBezTo>
                    <a:cubicBezTo>
                      <a:pt x="242" y="171"/>
                      <a:pt x="238" y="175"/>
                      <a:pt x="241" y="177"/>
                    </a:cubicBezTo>
                    <a:cubicBezTo>
                      <a:pt x="245" y="179"/>
                      <a:pt x="245" y="181"/>
                      <a:pt x="238" y="183"/>
                    </a:cubicBezTo>
                    <a:cubicBezTo>
                      <a:pt x="231" y="185"/>
                      <a:pt x="226" y="190"/>
                      <a:pt x="223" y="189"/>
                    </a:cubicBezTo>
                    <a:cubicBezTo>
                      <a:pt x="221" y="189"/>
                      <a:pt x="235" y="178"/>
                      <a:pt x="232" y="176"/>
                    </a:cubicBezTo>
                    <a:cubicBezTo>
                      <a:pt x="228" y="173"/>
                      <a:pt x="218" y="180"/>
                      <a:pt x="218" y="184"/>
                    </a:cubicBezTo>
                    <a:cubicBezTo>
                      <a:pt x="218" y="187"/>
                      <a:pt x="212" y="187"/>
                      <a:pt x="208" y="187"/>
                    </a:cubicBezTo>
                    <a:cubicBezTo>
                      <a:pt x="204" y="187"/>
                      <a:pt x="199" y="183"/>
                      <a:pt x="203" y="183"/>
                    </a:cubicBezTo>
                    <a:cubicBezTo>
                      <a:pt x="207" y="182"/>
                      <a:pt x="204" y="178"/>
                      <a:pt x="210" y="176"/>
                    </a:cubicBezTo>
                    <a:cubicBezTo>
                      <a:pt x="215" y="174"/>
                      <a:pt x="209" y="171"/>
                      <a:pt x="210" y="169"/>
                    </a:cubicBezTo>
                    <a:cubicBezTo>
                      <a:pt x="212" y="167"/>
                      <a:pt x="222" y="171"/>
                      <a:pt x="222" y="167"/>
                    </a:cubicBezTo>
                    <a:cubicBezTo>
                      <a:pt x="223" y="163"/>
                      <a:pt x="212" y="160"/>
                      <a:pt x="208" y="162"/>
                    </a:cubicBezTo>
                    <a:cubicBezTo>
                      <a:pt x="205" y="165"/>
                      <a:pt x="196" y="170"/>
                      <a:pt x="186" y="166"/>
                    </a:cubicBezTo>
                    <a:cubicBezTo>
                      <a:pt x="183" y="165"/>
                      <a:pt x="212" y="162"/>
                      <a:pt x="216" y="157"/>
                    </a:cubicBezTo>
                    <a:cubicBezTo>
                      <a:pt x="221" y="153"/>
                      <a:pt x="243" y="148"/>
                      <a:pt x="244" y="152"/>
                    </a:cubicBezTo>
                    <a:cubicBezTo>
                      <a:pt x="246" y="156"/>
                      <a:pt x="233" y="158"/>
                      <a:pt x="239" y="162"/>
                    </a:cubicBezTo>
                    <a:cubicBezTo>
                      <a:pt x="245" y="166"/>
                      <a:pt x="256" y="163"/>
                      <a:pt x="258" y="159"/>
                    </a:cubicBezTo>
                    <a:cubicBezTo>
                      <a:pt x="260" y="156"/>
                      <a:pt x="271" y="156"/>
                      <a:pt x="264" y="164"/>
                    </a:cubicBezTo>
                    <a:close/>
                    <a:moveTo>
                      <a:pt x="327" y="245"/>
                    </a:moveTo>
                    <a:cubicBezTo>
                      <a:pt x="320" y="251"/>
                      <a:pt x="320" y="250"/>
                      <a:pt x="314" y="251"/>
                    </a:cubicBezTo>
                    <a:cubicBezTo>
                      <a:pt x="307" y="252"/>
                      <a:pt x="312" y="259"/>
                      <a:pt x="304" y="259"/>
                    </a:cubicBezTo>
                    <a:cubicBezTo>
                      <a:pt x="296" y="260"/>
                      <a:pt x="276" y="261"/>
                      <a:pt x="273" y="256"/>
                    </a:cubicBezTo>
                    <a:cubicBezTo>
                      <a:pt x="272" y="255"/>
                      <a:pt x="284" y="256"/>
                      <a:pt x="285" y="252"/>
                    </a:cubicBezTo>
                    <a:cubicBezTo>
                      <a:pt x="286" y="249"/>
                      <a:pt x="289" y="244"/>
                      <a:pt x="294" y="244"/>
                    </a:cubicBezTo>
                    <a:cubicBezTo>
                      <a:pt x="299" y="244"/>
                      <a:pt x="298" y="237"/>
                      <a:pt x="290" y="233"/>
                    </a:cubicBezTo>
                    <a:cubicBezTo>
                      <a:pt x="282" y="229"/>
                      <a:pt x="302" y="227"/>
                      <a:pt x="307" y="233"/>
                    </a:cubicBezTo>
                    <a:cubicBezTo>
                      <a:pt x="311" y="239"/>
                      <a:pt x="319" y="244"/>
                      <a:pt x="324" y="239"/>
                    </a:cubicBezTo>
                    <a:cubicBezTo>
                      <a:pt x="328" y="235"/>
                      <a:pt x="354" y="222"/>
                      <a:pt x="354" y="228"/>
                    </a:cubicBezTo>
                    <a:cubicBezTo>
                      <a:pt x="354" y="234"/>
                      <a:pt x="335" y="238"/>
                      <a:pt x="327" y="245"/>
                    </a:cubicBezTo>
                    <a:close/>
                    <a:moveTo>
                      <a:pt x="501" y="426"/>
                    </a:moveTo>
                    <a:cubicBezTo>
                      <a:pt x="496" y="427"/>
                      <a:pt x="502" y="412"/>
                      <a:pt x="492" y="406"/>
                    </a:cubicBezTo>
                    <a:cubicBezTo>
                      <a:pt x="480" y="400"/>
                      <a:pt x="475" y="388"/>
                      <a:pt x="475" y="381"/>
                    </a:cubicBezTo>
                    <a:cubicBezTo>
                      <a:pt x="475" y="375"/>
                      <a:pt x="485" y="372"/>
                      <a:pt x="489" y="377"/>
                    </a:cubicBezTo>
                    <a:cubicBezTo>
                      <a:pt x="493" y="382"/>
                      <a:pt x="499" y="402"/>
                      <a:pt x="502" y="409"/>
                    </a:cubicBezTo>
                    <a:cubicBezTo>
                      <a:pt x="506" y="415"/>
                      <a:pt x="506" y="426"/>
                      <a:pt x="501" y="4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4" name="Freeform 2198">
                <a:extLst>
                  <a:ext uri="{FF2B5EF4-FFF2-40B4-BE49-F238E27FC236}">
                    <a16:creationId xmlns:a16="http://schemas.microsoft.com/office/drawing/2014/main" id="{7C9FECE0-0EEF-1844-A330-0EECC0C27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0989" y="2123011"/>
                <a:ext cx="33451" cy="21582"/>
              </a:xfrm>
              <a:custGeom>
                <a:avLst/>
                <a:gdLst>
                  <a:gd name="T0" fmla="*/ 16 w 19"/>
                  <a:gd name="T1" fmla="*/ 6 h 12"/>
                  <a:gd name="T2" fmla="*/ 1 w 19"/>
                  <a:gd name="T3" fmla="*/ 3 h 12"/>
                  <a:gd name="T4" fmla="*/ 16 w 19"/>
                  <a:gd name="T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2">
                    <a:moveTo>
                      <a:pt x="16" y="6"/>
                    </a:moveTo>
                    <a:cubicBezTo>
                      <a:pt x="19" y="0"/>
                      <a:pt x="0" y="1"/>
                      <a:pt x="1" y="3"/>
                    </a:cubicBezTo>
                    <a:cubicBezTo>
                      <a:pt x="5" y="7"/>
                      <a:pt x="14" y="12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5" name="Freeform 2199">
                <a:extLst>
                  <a:ext uri="{FF2B5EF4-FFF2-40B4-BE49-F238E27FC236}">
                    <a16:creationId xmlns:a16="http://schemas.microsoft.com/office/drawing/2014/main" id="{02694086-9776-C14D-9D61-BDCEF988A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308" y="2137399"/>
                <a:ext cx="157964" cy="77335"/>
              </a:xfrm>
              <a:custGeom>
                <a:avLst/>
                <a:gdLst>
                  <a:gd name="T0" fmla="*/ 3 w 89"/>
                  <a:gd name="T1" fmla="*/ 36 h 45"/>
                  <a:gd name="T2" fmla="*/ 7 w 89"/>
                  <a:gd name="T3" fmla="*/ 43 h 45"/>
                  <a:gd name="T4" fmla="*/ 15 w 89"/>
                  <a:gd name="T5" fmla="*/ 41 h 45"/>
                  <a:gd name="T6" fmla="*/ 24 w 89"/>
                  <a:gd name="T7" fmla="*/ 36 h 45"/>
                  <a:gd name="T8" fmla="*/ 32 w 89"/>
                  <a:gd name="T9" fmla="*/ 45 h 45"/>
                  <a:gd name="T10" fmla="*/ 42 w 89"/>
                  <a:gd name="T11" fmla="*/ 36 h 45"/>
                  <a:gd name="T12" fmla="*/ 49 w 89"/>
                  <a:gd name="T13" fmla="*/ 31 h 45"/>
                  <a:gd name="T14" fmla="*/ 56 w 89"/>
                  <a:gd name="T15" fmla="*/ 21 h 45"/>
                  <a:gd name="T16" fmla="*/ 59 w 89"/>
                  <a:gd name="T17" fmla="*/ 31 h 45"/>
                  <a:gd name="T18" fmla="*/ 70 w 89"/>
                  <a:gd name="T19" fmla="*/ 28 h 45"/>
                  <a:gd name="T20" fmla="*/ 79 w 89"/>
                  <a:gd name="T21" fmla="*/ 24 h 45"/>
                  <a:gd name="T22" fmla="*/ 79 w 89"/>
                  <a:gd name="T23" fmla="*/ 15 h 45"/>
                  <a:gd name="T24" fmla="*/ 86 w 89"/>
                  <a:gd name="T25" fmla="*/ 9 h 45"/>
                  <a:gd name="T26" fmla="*/ 77 w 89"/>
                  <a:gd name="T27" fmla="*/ 4 h 45"/>
                  <a:gd name="T28" fmla="*/ 70 w 89"/>
                  <a:gd name="T29" fmla="*/ 9 h 45"/>
                  <a:gd name="T30" fmla="*/ 55 w 89"/>
                  <a:gd name="T31" fmla="*/ 7 h 45"/>
                  <a:gd name="T32" fmla="*/ 34 w 89"/>
                  <a:gd name="T33" fmla="*/ 18 h 45"/>
                  <a:gd name="T34" fmla="*/ 18 w 89"/>
                  <a:gd name="T35" fmla="*/ 28 h 45"/>
                  <a:gd name="T36" fmla="*/ 3 w 89"/>
                  <a:gd name="T37" fmla="*/ 3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9" h="45">
                    <a:moveTo>
                      <a:pt x="3" y="36"/>
                    </a:moveTo>
                    <a:cubicBezTo>
                      <a:pt x="7" y="38"/>
                      <a:pt x="3" y="45"/>
                      <a:pt x="7" y="43"/>
                    </a:cubicBezTo>
                    <a:cubicBezTo>
                      <a:pt x="11" y="41"/>
                      <a:pt x="12" y="40"/>
                      <a:pt x="15" y="41"/>
                    </a:cubicBezTo>
                    <a:cubicBezTo>
                      <a:pt x="21" y="43"/>
                      <a:pt x="22" y="38"/>
                      <a:pt x="24" y="36"/>
                    </a:cubicBezTo>
                    <a:cubicBezTo>
                      <a:pt x="27" y="33"/>
                      <a:pt x="26" y="45"/>
                      <a:pt x="32" y="45"/>
                    </a:cubicBezTo>
                    <a:cubicBezTo>
                      <a:pt x="38" y="45"/>
                      <a:pt x="37" y="33"/>
                      <a:pt x="42" y="36"/>
                    </a:cubicBezTo>
                    <a:cubicBezTo>
                      <a:pt x="47" y="40"/>
                      <a:pt x="48" y="35"/>
                      <a:pt x="49" y="31"/>
                    </a:cubicBezTo>
                    <a:cubicBezTo>
                      <a:pt x="50" y="28"/>
                      <a:pt x="50" y="22"/>
                      <a:pt x="56" y="21"/>
                    </a:cubicBezTo>
                    <a:cubicBezTo>
                      <a:pt x="61" y="20"/>
                      <a:pt x="57" y="26"/>
                      <a:pt x="59" y="31"/>
                    </a:cubicBezTo>
                    <a:cubicBezTo>
                      <a:pt x="63" y="37"/>
                      <a:pt x="69" y="31"/>
                      <a:pt x="70" y="28"/>
                    </a:cubicBezTo>
                    <a:cubicBezTo>
                      <a:pt x="70" y="25"/>
                      <a:pt x="79" y="27"/>
                      <a:pt x="79" y="24"/>
                    </a:cubicBezTo>
                    <a:cubicBezTo>
                      <a:pt x="78" y="20"/>
                      <a:pt x="81" y="19"/>
                      <a:pt x="79" y="15"/>
                    </a:cubicBezTo>
                    <a:cubicBezTo>
                      <a:pt x="76" y="11"/>
                      <a:pt x="83" y="12"/>
                      <a:pt x="86" y="9"/>
                    </a:cubicBezTo>
                    <a:cubicBezTo>
                      <a:pt x="89" y="6"/>
                      <a:pt x="82" y="9"/>
                      <a:pt x="77" y="4"/>
                    </a:cubicBezTo>
                    <a:cubicBezTo>
                      <a:pt x="72" y="0"/>
                      <a:pt x="70" y="6"/>
                      <a:pt x="70" y="9"/>
                    </a:cubicBezTo>
                    <a:cubicBezTo>
                      <a:pt x="70" y="12"/>
                      <a:pt x="60" y="9"/>
                      <a:pt x="55" y="7"/>
                    </a:cubicBezTo>
                    <a:cubicBezTo>
                      <a:pt x="49" y="5"/>
                      <a:pt x="42" y="14"/>
                      <a:pt x="34" y="18"/>
                    </a:cubicBezTo>
                    <a:cubicBezTo>
                      <a:pt x="26" y="22"/>
                      <a:pt x="26" y="29"/>
                      <a:pt x="18" y="28"/>
                    </a:cubicBezTo>
                    <a:cubicBezTo>
                      <a:pt x="11" y="28"/>
                      <a:pt x="0" y="35"/>
                      <a:pt x="3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6" name="Freeform 2200">
                <a:extLst>
                  <a:ext uri="{FF2B5EF4-FFF2-40B4-BE49-F238E27FC236}">
                    <a16:creationId xmlns:a16="http://schemas.microsoft.com/office/drawing/2014/main" id="{45971BB1-1D73-CC4D-897D-7D0B5CDF5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0812" y="2171570"/>
                <a:ext cx="245308" cy="104312"/>
              </a:xfrm>
              <a:custGeom>
                <a:avLst/>
                <a:gdLst>
                  <a:gd name="T0" fmla="*/ 18 w 138"/>
                  <a:gd name="T1" fmla="*/ 14 h 60"/>
                  <a:gd name="T2" fmla="*/ 20 w 138"/>
                  <a:gd name="T3" fmla="*/ 21 h 60"/>
                  <a:gd name="T4" fmla="*/ 19 w 138"/>
                  <a:gd name="T5" fmla="*/ 23 h 60"/>
                  <a:gd name="T6" fmla="*/ 10 w 138"/>
                  <a:gd name="T7" fmla="*/ 31 h 60"/>
                  <a:gd name="T8" fmla="*/ 22 w 138"/>
                  <a:gd name="T9" fmla="*/ 31 h 60"/>
                  <a:gd name="T10" fmla="*/ 2 w 138"/>
                  <a:gd name="T11" fmla="*/ 37 h 60"/>
                  <a:gd name="T12" fmla="*/ 16 w 138"/>
                  <a:gd name="T13" fmla="*/ 41 h 60"/>
                  <a:gd name="T14" fmla="*/ 32 w 138"/>
                  <a:gd name="T15" fmla="*/ 40 h 60"/>
                  <a:gd name="T16" fmla="*/ 41 w 138"/>
                  <a:gd name="T17" fmla="*/ 36 h 60"/>
                  <a:gd name="T18" fmla="*/ 62 w 138"/>
                  <a:gd name="T19" fmla="*/ 38 h 60"/>
                  <a:gd name="T20" fmla="*/ 46 w 138"/>
                  <a:gd name="T21" fmla="*/ 47 h 60"/>
                  <a:gd name="T22" fmla="*/ 45 w 138"/>
                  <a:gd name="T23" fmla="*/ 57 h 60"/>
                  <a:gd name="T24" fmla="*/ 85 w 138"/>
                  <a:gd name="T25" fmla="*/ 45 h 60"/>
                  <a:gd name="T26" fmla="*/ 101 w 138"/>
                  <a:gd name="T27" fmla="*/ 44 h 60"/>
                  <a:gd name="T28" fmla="*/ 127 w 138"/>
                  <a:gd name="T29" fmla="*/ 42 h 60"/>
                  <a:gd name="T30" fmla="*/ 131 w 138"/>
                  <a:gd name="T31" fmla="*/ 19 h 60"/>
                  <a:gd name="T32" fmla="*/ 118 w 138"/>
                  <a:gd name="T33" fmla="*/ 24 h 60"/>
                  <a:gd name="T34" fmla="*/ 105 w 138"/>
                  <a:gd name="T35" fmla="*/ 13 h 60"/>
                  <a:gd name="T36" fmla="*/ 97 w 138"/>
                  <a:gd name="T37" fmla="*/ 1 h 60"/>
                  <a:gd name="T38" fmla="*/ 85 w 138"/>
                  <a:gd name="T39" fmla="*/ 14 h 60"/>
                  <a:gd name="T40" fmla="*/ 86 w 138"/>
                  <a:gd name="T41" fmla="*/ 21 h 60"/>
                  <a:gd name="T42" fmla="*/ 95 w 138"/>
                  <a:gd name="T43" fmla="*/ 30 h 60"/>
                  <a:gd name="T44" fmla="*/ 69 w 138"/>
                  <a:gd name="T45" fmla="*/ 25 h 60"/>
                  <a:gd name="T46" fmla="*/ 42 w 138"/>
                  <a:gd name="T47" fmla="*/ 13 h 60"/>
                  <a:gd name="T48" fmla="*/ 30 w 138"/>
                  <a:gd name="T49" fmla="*/ 7 h 60"/>
                  <a:gd name="T50" fmla="*/ 18 w 138"/>
                  <a:gd name="T51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8" h="60">
                    <a:moveTo>
                      <a:pt x="18" y="14"/>
                    </a:moveTo>
                    <a:cubicBezTo>
                      <a:pt x="11" y="14"/>
                      <a:pt x="12" y="21"/>
                      <a:pt x="20" y="21"/>
                    </a:cubicBezTo>
                    <a:cubicBezTo>
                      <a:pt x="28" y="21"/>
                      <a:pt x="30" y="24"/>
                      <a:pt x="19" y="23"/>
                    </a:cubicBezTo>
                    <a:cubicBezTo>
                      <a:pt x="7" y="23"/>
                      <a:pt x="2" y="33"/>
                      <a:pt x="10" y="31"/>
                    </a:cubicBezTo>
                    <a:cubicBezTo>
                      <a:pt x="18" y="29"/>
                      <a:pt x="28" y="29"/>
                      <a:pt x="22" y="31"/>
                    </a:cubicBezTo>
                    <a:cubicBezTo>
                      <a:pt x="16" y="33"/>
                      <a:pt x="0" y="34"/>
                      <a:pt x="2" y="37"/>
                    </a:cubicBezTo>
                    <a:cubicBezTo>
                      <a:pt x="3" y="39"/>
                      <a:pt x="10" y="39"/>
                      <a:pt x="16" y="41"/>
                    </a:cubicBezTo>
                    <a:cubicBezTo>
                      <a:pt x="23" y="44"/>
                      <a:pt x="27" y="45"/>
                      <a:pt x="32" y="40"/>
                    </a:cubicBezTo>
                    <a:cubicBezTo>
                      <a:pt x="37" y="34"/>
                      <a:pt x="43" y="29"/>
                      <a:pt x="41" y="36"/>
                    </a:cubicBezTo>
                    <a:cubicBezTo>
                      <a:pt x="38" y="44"/>
                      <a:pt x="49" y="38"/>
                      <a:pt x="62" y="38"/>
                    </a:cubicBezTo>
                    <a:cubicBezTo>
                      <a:pt x="76" y="37"/>
                      <a:pt x="60" y="46"/>
                      <a:pt x="46" y="47"/>
                    </a:cubicBezTo>
                    <a:cubicBezTo>
                      <a:pt x="32" y="48"/>
                      <a:pt x="34" y="55"/>
                      <a:pt x="45" y="57"/>
                    </a:cubicBezTo>
                    <a:cubicBezTo>
                      <a:pt x="56" y="60"/>
                      <a:pt x="80" y="50"/>
                      <a:pt x="85" y="45"/>
                    </a:cubicBezTo>
                    <a:cubicBezTo>
                      <a:pt x="91" y="39"/>
                      <a:pt x="96" y="48"/>
                      <a:pt x="101" y="44"/>
                    </a:cubicBezTo>
                    <a:cubicBezTo>
                      <a:pt x="107" y="40"/>
                      <a:pt x="117" y="44"/>
                      <a:pt x="127" y="42"/>
                    </a:cubicBezTo>
                    <a:cubicBezTo>
                      <a:pt x="136" y="40"/>
                      <a:pt x="138" y="22"/>
                      <a:pt x="131" y="19"/>
                    </a:cubicBezTo>
                    <a:cubicBezTo>
                      <a:pt x="124" y="16"/>
                      <a:pt x="124" y="23"/>
                      <a:pt x="118" y="24"/>
                    </a:cubicBezTo>
                    <a:cubicBezTo>
                      <a:pt x="113" y="25"/>
                      <a:pt x="110" y="18"/>
                      <a:pt x="105" y="13"/>
                    </a:cubicBezTo>
                    <a:cubicBezTo>
                      <a:pt x="101" y="9"/>
                      <a:pt x="104" y="0"/>
                      <a:pt x="97" y="1"/>
                    </a:cubicBezTo>
                    <a:cubicBezTo>
                      <a:pt x="91" y="2"/>
                      <a:pt x="77" y="13"/>
                      <a:pt x="85" y="14"/>
                    </a:cubicBezTo>
                    <a:cubicBezTo>
                      <a:pt x="94" y="15"/>
                      <a:pt x="91" y="19"/>
                      <a:pt x="86" y="21"/>
                    </a:cubicBezTo>
                    <a:cubicBezTo>
                      <a:pt x="82" y="23"/>
                      <a:pt x="97" y="27"/>
                      <a:pt x="95" y="30"/>
                    </a:cubicBezTo>
                    <a:cubicBezTo>
                      <a:pt x="93" y="33"/>
                      <a:pt x="70" y="30"/>
                      <a:pt x="69" y="25"/>
                    </a:cubicBezTo>
                    <a:cubicBezTo>
                      <a:pt x="68" y="20"/>
                      <a:pt x="50" y="11"/>
                      <a:pt x="42" y="13"/>
                    </a:cubicBezTo>
                    <a:cubicBezTo>
                      <a:pt x="35" y="15"/>
                      <a:pt x="38" y="7"/>
                      <a:pt x="30" y="7"/>
                    </a:cubicBezTo>
                    <a:cubicBezTo>
                      <a:pt x="23" y="6"/>
                      <a:pt x="25" y="13"/>
                      <a:pt x="1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7" name="Freeform 2201">
                <a:extLst>
                  <a:ext uri="{FF2B5EF4-FFF2-40B4-BE49-F238E27FC236}">
                    <a16:creationId xmlns:a16="http://schemas.microsoft.com/office/drawing/2014/main" id="{30713403-118E-CF4C-B92E-99E18B8BA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5593" y="2912547"/>
                <a:ext cx="50177" cy="55753"/>
              </a:xfrm>
              <a:custGeom>
                <a:avLst/>
                <a:gdLst>
                  <a:gd name="T0" fmla="*/ 9 w 29"/>
                  <a:gd name="T1" fmla="*/ 4 h 32"/>
                  <a:gd name="T2" fmla="*/ 26 w 29"/>
                  <a:gd name="T3" fmla="*/ 29 h 32"/>
                  <a:gd name="T4" fmla="*/ 21 w 29"/>
                  <a:gd name="T5" fmla="*/ 12 h 32"/>
                  <a:gd name="T6" fmla="*/ 9 w 29"/>
                  <a:gd name="T7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2">
                    <a:moveTo>
                      <a:pt x="9" y="4"/>
                    </a:moveTo>
                    <a:cubicBezTo>
                      <a:pt x="0" y="9"/>
                      <a:pt x="22" y="32"/>
                      <a:pt x="26" y="29"/>
                    </a:cubicBezTo>
                    <a:cubicBezTo>
                      <a:pt x="29" y="27"/>
                      <a:pt x="21" y="18"/>
                      <a:pt x="21" y="12"/>
                    </a:cubicBezTo>
                    <a:cubicBezTo>
                      <a:pt x="21" y="6"/>
                      <a:pt x="18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8" name="Freeform 2202">
                <a:extLst>
                  <a:ext uri="{FF2B5EF4-FFF2-40B4-BE49-F238E27FC236}">
                    <a16:creationId xmlns:a16="http://schemas.microsoft.com/office/drawing/2014/main" id="{1EA30328-05B2-4E4B-988D-581FE077F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531" y="3020456"/>
                <a:ext cx="57610" cy="32373"/>
              </a:xfrm>
              <a:custGeom>
                <a:avLst/>
                <a:gdLst>
                  <a:gd name="T0" fmla="*/ 1 w 33"/>
                  <a:gd name="T1" fmla="*/ 3 h 19"/>
                  <a:gd name="T2" fmla="*/ 32 w 33"/>
                  <a:gd name="T3" fmla="*/ 14 h 19"/>
                  <a:gd name="T4" fmla="*/ 1 w 33"/>
                  <a:gd name="T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19">
                    <a:moveTo>
                      <a:pt x="1" y="3"/>
                    </a:moveTo>
                    <a:cubicBezTo>
                      <a:pt x="2" y="7"/>
                      <a:pt x="31" y="19"/>
                      <a:pt x="32" y="14"/>
                    </a:cubicBezTo>
                    <a:cubicBezTo>
                      <a:pt x="33" y="8"/>
                      <a:pt x="0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9" name="Freeform 2203">
                <a:extLst>
                  <a:ext uri="{FF2B5EF4-FFF2-40B4-BE49-F238E27FC236}">
                    <a16:creationId xmlns:a16="http://schemas.microsoft.com/office/drawing/2014/main" id="{851B1E3E-2DAC-984D-A6EC-A267565D2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123" y="2257898"/>
                <a:ext cx="223007" cy="136685"/>
              </a:xfrm>
              <a:custGeom>
                <a:avLst/>
                <a:gdLst>
                  <a:gd name="T0" fmla="*/ 21 w 126"/>
                  <a:gd name="T1" fmla="*/ 62 h 80"/>
                  <a:gd name="T2" fmla="*/ 37 w 126"/>
                  <a:gd name="T3" fmla="*/ 80 h 80"/>
                  <a:gd name="T4" fmla="*/ 44 w 126"/>
                  <a:gd name="T5" fmla="*/ 75 h 80"/>
                  <a:gd name="T6" fmla="*/ 55 w 126"/>
                  <a:gd name="T7" fmla="*/ 72 h 80"/>
                  <a:gd name="T8" fmla="*/ 66 w 126"/>
                  <a:gd name="T9" fmla="*/ 64 h 80"/>
                  <a:gd name="T10" fmla="*/ 77 w 126"/>
                  <a:gd name="T11" fmla="*/ 53 h 80"/>
                  <a:gd name="T12" fmla="*/ 86 w 126"/>
                  <a:gd name="T13" fmla="*/ 42 h 80"/>
                  <a:gd name="T14" fmla="*/ 122 w 126"/>
                  <a:gd name="T15" fmla="*/ 27 h 80"/>
                  <a:gd name="T16" fmla="*/ 108 w 126"/>
                  <a:gd name="T17" fmla="*/ 14 h 80"/>
                  <a:gd name="T18" fmla="*/ 85 w 126"/>
                  <a:gd name="T19" fmla="*/ 12 h 80"/>
                  <a:gd name="T20" fmla="*/ 78 w 126"/>
                  <a:gd name="T21" fmla="*/ 9 h 80"/>
                  <a:gd name="T22" fmla="*/ 55 w 126"/>
                  <a:gd name="T23" fmla="*/ 3 h 80"/>
                  <a:gd name="T24" fmla="*/ 20 w 126"/>
                  <a:gd name="T25" fmla="*/ 8 h 80"/>
                  <a:gd name="T26" fmla="*/ 25 w 126"/>
                  <a:gd name="T27" fmla="*/ 19 h 80"/>
                  <a:gd name="T28" fmla="*/ 17 w 126"/>
                  <a:gd name="T29" fmla="*/ 36 h 80"/>
                  <a:gd name="T30" fmla="*/ 7 w 126"/>
                  <a:gd name="T31" fmla="*/ 53 h 80"/>
                  <a:gd name="T32" fmla="*/ 21 w 126"/>
                  <a:gd name="T33" fmla="*/ 6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6" h="80">
                    <a:moveTo>
                      <a:pt x="21" y="62"/>
                    </a:moveTo>
                    <a:cubicBezTo>
                      <a:pt x="30" y="64"/>
                      <a:pt x="31" y="80"/>
                      <a:pt x="37" y="80"/>
                    </a:cubicBezTo>
                    <a:cubicBezTo>
                      <a:pt x="41" y="80"/>
                      <a:pt x="38" y="75"/>
                      <a:pt x="44" y="75"/>
                    </a:cubicBezTo>
                    <a:cubicBezTo>
                      <a:pt x="51" y="75"/>
                      <a:pt x="49" y="72"/>
                      <a:pt x="55" y="72"/>
                    </a:cubicBezTo>
                    <a:cubicBezTo>
                      <a:pt x="61" y="73"/>
                      <a:pt x="66" y="71"/>
                      <a:pt x="66" y="64"/>
                    </a:cubicBezTo>
                    <a:cubicBezTo>
                      <a:pt x="66" y="57"/>
                      <a:pt x="71" y="54"/>
                      <a:pt x="77" y="53"/>
                    </a:cubicBezTo>
                    <a:cubicBezTo>
                      <a:pt x="83" y="51"/>
                      <a:pt x="77" y="44"/>
                      <a:pt x="86" y="42"/>
                    </a:cubicBezTo>
                    <a:cubicBezTo>
                      <a:pt x="94" y="40"/>
                      <a:pt x="118" y="30"/>
                      <a:pt x="122" y="27"/>
                    </a:cubicBezTo>
                    <a:cubicBezTo>
                      <a:pt x="126" y="24"/>
                      <a:pt x="117" y="20"/>
                      <a:pt x="108" y="14"/>
                    </a:cubicBezTo>
                    <a:cubicBezTo>
                      <a:pt x="99" y="9"/>
                      <a:pt x="92" y="7"/>
                      <a:pt x="85" y="12"/>
                    </a:cubicBezTo>
                    <a:cubicBezTo>
                      <a:pt x="78" y="16"/>
                      <a:pt x="83" y="7"/>
                      <a:pt x="78" y="9"/>
                    </a:cubicBezTo>
                    <a:cubicBezTo>
                      <a:pt x="72" y="12"/>
                      <a:pt x="57" y="5"/>
                      <a:pt x="55" y="3"/>
                    </a:cubicBezTo>
                    <a:cubicBezTo>
                      <a:pt x="53" y="0"/>
                      <a:pt x="26" y="8"/>
                      <a:pt x="20" y="8"/>
                    </a:cubicBezTo>
                    <a:cubicBezTo>
                      <a:pt x="13" y="8"/>
                      <a:pt x="20" y="15"/>
                      <a:pt x="25" y="19"/>
                    </a:cubicBezTo>
                    <a:cubicBezTo>
                      <a:pt x="29" y="22"/>
                      <a:pt x="14" y="33"/>
                      <a:pt x="17" y="36"/>
                    </a:cubicBezTo>
                    <a:cubicBezTo>
                      <a:pt x="20" y="38"/>
                      <a:pt x="14" y="45"/>
                      <a:pt x="7" y="53"/>
                    </a:cubicBezTo>
                    <a:cubicBezTo>
                      <a:pt x="0" y="61"/>
                      <a:pt x="12" y="60"/>
                      <a:pt x="21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0" name="Freeform 2204">
                <a:extLst>
                  <a:ext uri="{FF2B5EF4-FFF2-40B4-BE49-F238E27FC236}">
                    <a16:creationId xmlns:a16="http://schemas.microsoft.com/office/drawing/2014/main" id="{8A480AD9-E578-0345-8B9E-B9DE85986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322" y="2286673"/>
                <a:ext cx="596545" cy="413652"/>
              </a:xfrm>
              <a:custGeom>
                <a:avLst/>
                <a:gdLst>
                  <a:gd name="T0" fmla="*/ 215 w 336"/>
                  <a:gd name="T1" fmla="*/ 54 h 241"/>
                  <a:gd name="T2" fmla="*/ 185 w 336"/>
                  <a:gd name="T3" fmla="*/ 44 h 241"/>
                  <a:gd name="T4" fmla="*/ 147 w 336"/>
                  <a:gd name="T5" fmla="*/ 27 h 241"/>
                  <a:gd name="T6" fmla="*/ 127 w 336"/>
                  <a:gd name="T7" fmla="*/ 34 h 241"/>
                  <a:gd name="T8" fmla="*/ 109 w 336"/>
                  <a:gd name="T9" fmla="*/ 21 h 241"/>
                  <a:gd name="T10" fmla="*/ 79 w 336"/>
                  <a:gd name="T11" fmla="*/ 7 h 241"/>
                  <a:gd name="T12" fmla="*/ 59 w 336"/>
                  <a:gd name="T13" fmla="*/ 33 h 241"/>
                  <a:gd name="T14" fmla="*/ 65 w 336"/>
                  <a:gd name="T15" fmla="*/ 52 h 241"/>
                  <a:gd name="T16" fmla="*/ 43 w 336"/>
                  <a:gd name="T17" fmla="*/ 30 h 241"/>
                  <a:gd name="T18" fmla="*/ 61 w 336"/>
                  <a:gd name="T19" fmla="*/ 4 h 241"/>
                  <a:gd name="T20" fmla="*/ 6 w 336"/>
                  <a:gd name="T21" fmla="*/ 54 h 241"/>
                  <a:gd name="T22" fmla="*/ 27 w 336"/>
                  <a:gd name="T23" fmla="*/ 64 h 241"/>
                  <a:gd name="T24" fmla="*/ 32 w 336"/>
                  <a:gd name="T25" fmla="*/ 76 h 241"/>
                  <a:gd name="T26" fmla="*/ 66 w 336"/>
                  <a:gd name="T27" fmla="*/ 82 h 241"/>
                  <a:gd name="T28" fmla="*/ 103 w 336"/>
                  <a:gd name="T29" fmla="*/ 82 h 241"/>
                  <a:gd name="T30" fmla="*/ 127 w 336"/>
                  <a:gd name="T31" fmla="*/ 78 h 241"/>
                  <a:gd name="T32" fmla="*/ 143 w 336"/>
                  <a:gd name="T33" fmla="*/ 81 h 241"/>
                  <a:gd name="T34" fmla="*/ 166 w 336"/>
                  <a:gd name="T35" fmla="*/ 98 h 241"/>
                  <a:gd name="T36" fmla="*/ 172 w 336"/>
                  <a:gd name="T37" fmla="*/ 103 h 241"/>
                  <a:gd name="T38" fmla="*/ 200 w 336"/>
                  <a:gd name="T39" fmla="*/ 125 h 241"/>
                  <a:gd name="T40" fmla="*/ 218 w 336"/>
                  <a:gd name="T41" fmla="*/ 143 h 241"/>
                  <a:gd name="T42" fmla="*/ 219 w 336"/>
                  <a:gd name="T43" fmla="*/ 159 h 241"/>
                  <a:gd name="T44" fmla="*/ 188 w 336"/>
                  <a:gd name="T45" fmla="*/ 168 h 241"/>
                  <a:gd name="T46" fmla="*/ 146 w 336"/>
                  <a:gd name="T47" fmla="*/ 176 h 241"/>
                  <a:gd name="T48" fmla="*/ 165 w 336"/>
                  <a:gd name="T49" fmla="*/ 191 h 241"/>
                  <a:gd name="T50" fmla="*/ 193 w 336"/>
                  <a:gd name="T51" fmla="*/ 188 h 241"/>
                  <a:gd name="T52" fmla="*/ 212 w 336"/>
                  <a:gd name="T53" fmla="*/ 214 h 241"/>
                  <a:gd name="T54" fmla="*/ 274 w 336"/>
                  <a:gd name="T55" fmla="*/ 236 h 241"/>
                  <a:gd name="T56" fmla="*/ 262 w 336"/>
                  <a:gd name="T57" fmla="*/ 209 h 241"/>
                  <a:gd name="T58" fmla="*/ 286 w 336"/>
                  <a:gd name="T59" fmla="*/ 198 h 241"/>
                  <a:gd name="T60" fmla="*/ 256 w 336"/>
                  <a:gd name="T61" fmla="*/ 166 h 241"/>
                  <a:gd name="T62" fmla="*/ 275 w 336"/>
                  <a:gd name="T63" fmla="*/ 159 h 241"/>
                  <a:gd name="T64" fmla="*/ 304 w 336"/>
                  <a:gd name="T65" fmla="*/ 172 h 241"/>
                  <a:gd name="T66" fmla="*/ 330 w 336"/>
                  <a:gd name="T67" fmla="*/ 151 h 241"/>
                  <a:gd name="T68" fmla="*/ 307 w 336"/>
                  <a:gd name="T69" fmla="*/ 134 h 241"/>
                  <a:gd name="T70" fmla="*/ 267 w 336"/>
                  <a:gd name="T71" fmla="*/ 117 h 241"/>
                  <a:gd name="T72" fmla="*/ 268 w 336"/>
                  <a:gd name="T73" fmla="*/ 101 h 241"/>
                  <a:gd name="T74" fmla="*/ 261 w 336"/>
                  <a:gd name="T75" fmla="*/ 89 h 241"/>
                  <a:gd name="T76" fmla="*/ 247 w 336"/>
                  <a:gd name="T77" fmla="*/ 84 h 241"/>
                  <a:gd name="T78" fmla="*/ 232 w 336"/>
                  <a:gd name="T79" fmla="*/ 69 h 241"/>
                  <a:gd name="T80" fmla="*/ 209 w 336"/>
                  <a:gd name="T81" fmla="*/ 6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36" h="241">
                    <a:moveTo>
                      <a:pt x="205" y="63"/>
                    </a:moveTo>
                    <a:cubicBezTo>
                      <a:pt x="210" y="63"/>
                      <a:pt x="216" y="59"/>
                      <a:pt x="215" y="54"/>
                    </a:cubicBezTo>
                    <a:cubicBezTo>
                      <a:pt x="213" y="50"/>
                      <a:pt x="200" y="49"/>
                      <a:pt x="198" y="55"/>
                    </a:cubicBezTo>
                    <a:cubicBezTo>
                      <a:pt x="195" y="60"/>
                      <a:pt x="185" y="49"/>
                      <a:pt x="185" y="44"/>
                    </a:cubicBezTo>
                    <a:cubicBezTo>
                      <a:pt x="185" y="40"/>
                      <a:pt x="169" y="44"/>
                      <a:pt x="171" y="36"/>
                    </a:cubicBezTo>
                    <a:cubicBezTo>
                      <a:pt x="173" y="29"/>
                      <a:pt x="152" y="27"/>
                      <a:pt x="147" y="27"/>
                    </a:cubicBezTo>
                    <a:cubicBezTo>
                      <a:pt x="141" y="27"/>
                      <a:pt x="133" y="31"/>
                      <a:pt x="134" y="36"/>
                    </a:cubicBezTo>
                    <a:cubicBezTo>
                      <a:pt x="135" y="41"/>
                      <a:pt x="128" y="39"/>
                      <a:pt x="127" y="34"/>
                    </a:cubicBezTo>
                    <a:cubicBezTo>
                      <a:pt x="126" y="28"/>
                      <a:pt x="113" y="40"/>
                      <a:pt x="109" y="40"/>
                    </a:cubicBezTo>
                    <a:cubicBezTo>
                      <a:pt x="105" y="40"/>
                      <a:pt x="111" y="25"/>
                      <a:pt x="109" y="21"/>
                    </a:cubicBezTo>
                    <a:cubicBezTo>
                      <a:pt x="107" y="16"/>
                      <a:pt x="104" y="15"/>
                      <a:pt x="101" y="7"/>
                    </a:cubicBezTo>
                    <a:cubicBezTo>
                      <a:pt x="98" y="0"/>
                      <a:pt x="83" y="3"/>
                      <a:pt x="79" y="7"/>
                    </a:cubicBezTo>
                    <a:cubicBezTo>
                      <a:pt x="75" y="12"/>
                      <a:pt x="62" y="10"/>
                      <a:pt x="55" y="17"/>
                    </a:cubicBezTo>
                    <a:cubicBezTo>
                      <a:pt x="48" y="24"/>
                      <a:pt x="56" y="31"/>
                      <a:pt x="59" y="33"/>
                    </a:cubicBezTo>
                    <a:cubicBezTo>
                      <a:pt x="62" y="36"/>
                      <a:pt x="48" y="40"/>
                      <a:pt x="53" y="44"/>
                    </a:cubicBezTo>
                    <a:cubicBezTo>
                      <a:pt x="57" y="48"/>
                      <a:pt x="64" y="46"/>
                      <a:pt x="65" y="52"/>
                    </a:cubicBezTo>
                    <a:cubicBezTo>
                      <a:pt x="65" y="59"/>
                      <a:pt x="48" y="50"/>
                      <a:pt x="46" y="45"/>
                    </a:cubicBezTo>
                    <a:cubicBezTo>
                      <a:pt x="43" y="39"/>
                      <a:pt x="47" y="34"/>
                      <a:pt x="43" y="30"/>
                    </a:cubicBezTo>
                    <a:cubicBezTo>
                      <a:pt x="40" y="26"/>
                      <a:pt x="43" y="21"/>
                      <a:pt x="49" y="14"/>
                    </a:cubicBezTo>
                    <a:cubicBezTo>
                      <a:pt x="56" y="7"/>
                      <a:pt x="61" y="8"/>
                      <a:pt x="61" y="4"/>
                    </a:cubicBezTo>
                    <a:cubicBezTo>
                      <a:pt x="61" y="0"/>
                      <a:pt x="33" y="0"/>
                      <a:pt x="16" y="15"/>
                    </a:cubicBezTo>
                    <a:cubicBezTo>
                      <a:pt x="0" y="30"/>
                      <a:pt x="5" y="50"/>
                      <a:pt x="6" y="54"/>
                    </a:cubicBezTo>
                    <a:cubicBezTo>
                      <a:pt x="7" y="58"/>
                      <a:pt x="21" y="56"/>
                      <a:pt x="30" y="59"/>
                    </a:cubicBezTo>
                    <a:cubicBezTo>
                      <a:pt x="38" y="61"/>
                      <a:pt x="34" y="65"/>
                      <a:pt x="27" y="64"/>
                    </a:cubicBezTo>
                    <a:cubicBezTo>
                      <a:pt x="21" y="63"/>
                      <a:pt x="10" y="61"/>
                      <a:pt x="10" y="65"/>
                    </a:cubicBezTo>
                    <a:cubicBezTo>
                      <a:pt x="11" y="70"/>
                      <a:pt x="24" y="78"/>
                      <a:pt x="32" y="76"/>
                    </a:cubicBezTo>
                    <a:cubicBezTo>
                      <a:pt x="40" y="74"/>
                      <a:pt x="40" y="74"/>
                      <a:pt x="44" y="79"/>
                    </a:cubicBezTo>
                    <a:cubicBezTo>
                      <a:pt x="47" y="83"/>
                      <a:pt x="57" y="82"/>
                      <a:pt x="66" y="82"/>
                    </a:cubicBezTo>
                    <a:cubicBezTo>
                      <a:pt x="76" y="83"/>
                      <a:pt x="87" y="86"/>
                      <a:pt x="91" y="87"/>
                    </a:cubicBezTo>
                    <a:cubicBezTo>
                      <a:pt x="96" y="87"/>
                      <a:pt x="101" y="84"/>
                      <a:pt x="103" y="82"/>
                    </a:cubicBezTo>
                    <a:cubicBezTo>
                      <a:pt x="104" y="79"/>
                      <a:pt x="123" y="86"/>
                      <a:pt x="128" y="85"/>
                    </a:cubicBezTo>
                    <a:cubicBezTo>
                      <a:pt x="134" y="85"/>
                      <a:pt x="130" y="80"/>
                      <a:pt x="127" y="78"/>
                    </a:cubicBezTo>
                    <a:cubicBezTo>
                      <a:pt x="123" y="77"/>
                      <a:pt x="125" y="70"/>
                      <a:pt x="129" y="73"/>
                    </a:cubicBezTo>
                    <a:cubicBezTo>
                      <a:pt x="134" y="75"/>
                      <a:pt x="141" y="77"/>
                      <a:pt x="143" y="81"/>
                    </a:cubicBezTo>
                    <a:cubicBezTo>
                      <a:pt x="144" y="85"/>
                      <a:pt x="148" y="83"/>
                      <a:pt x="149" y="87"/>
                    </a:cubicBezTo>
                    <a:cubicBezTo>
                      <a:pt x="149" y="90"/>
                      <a:pt x="165" y="94"/>
                      <a:pt x="166" y="98"/>
                    </a:cubicBezTo>
                    <a:cubicBezTo>
                      <a:pt x="166" y="102"/>
                      <a:pt x="150" y="104"/>
                      <a:pt x="155" y="108"/>
                    </a:cubicBezTo>
                    <a:cubicBezTo>
                      <a:pt x="159" y="111"/>
                      <a:pt x="166" y="103"/>
                      <a:pt x="172" y="103"/>
                    </a:cubicBezTo>
                    <a:cubicBezTo>
                      <a:pt x="178" y="102"/>
                      <a:pt x="178" y="116"/>
                      <a:pt x="183" y="114"/>
                    </a:cubicBezTo>
                    <a:cubicBezTo>
                      <a:pt x="189" y="111"/>
                      <a:pt x="194" y="116"/>
                      <a:pt x="200" y="125"/>
                    </a:cubicBezTo>
                    <a:cubicBezTo>
                      <a:pt x="206" y="133"/>
                      <a:pt x="199" y="141"/>
                      <a:pt x="200" y="144"/>
                    </a:cubicBezTo>
                    <a:cubicBezTo>
                      <a:pt x="200" y="147"/>
                      <a:pt x="212" y="146"/>
                      <a:pt x="218" y="143"/>
                    </a:cubicBezTo>
                    <a:cubicBezTo>
                      <a:pt x="225" y="139"/>
                      <a:pt x="231" y="147"/>
                      <a:pt x="236" y="151"/>
                    </a:cubicBezTo>
                    <a:cubicBezTo>
                      <a:pt x="241" y="156"/>
                      <a:pt x="217" y="163"/>
                      <a:pt x="219" y="159"/>
                    </a:cubicBezTo>
                    <a:cubicBezTo>
                      <a:pt x="221" y="155"/>
                      <a:pt x="205" y="143"/>
                      <a:pt x="191" y="149"/>
                    </a:cubicBezTo>
                    <a:cubicBezTo>
                      <a:pt x="176" y="154"/>
                      <a:pt x="186" y="163"/>
                      <a:pt x="188" y="168"/>
                    </a:cubicBezTo>
                    <a:cubicBezTo>
                      <a:pt x="189" y="173"/>
                      <a:pt x="175" y="178"/>
                      <a:pt x="161" y="173"/>
                    </a:cubicBezTo>
                    <a:cubicBezTo>
                      <a:pt x="148" y="169"/>
                      <a:pt x="152" y="176"/>
                      <a:pt x="146" y="176"/>
                    </a:cubicBezTo>
                    <a:cubicBezTo>
                      <a:pt x="141" y="176"/>
                      <a:pt x="135" y="185"/>
                      <a:pt x="140" y="190"/>
                    </a:cubicBezTo>
                    <a:cubicBezTo>
                      <a:pt x="145" y="196"/>
                      <a:pt x="156" y="191"/>
                      <a:pt x="165" y="191"/>
                    </a:cubicBezTo>
                    <a:cubicBezTo>
                      <a:pt x="174" y="192"/>
                      <a:pt x="175" y="194"/>
                      <a:pt x="176" y="189"/>
                    </a:cubicBezTo>
                    <a:cubicBezTo>
                      <a:pt x="177" y="184"/>
                      <a:pt x="186" y="187"/>
                      <a:pt x="193" y="188"/>
                    </a:cubicBezTo>
                    <a:cubicBezTo>
                      <a:pt x="199" y="190"/>
                      <a:pt x="198" y="199"/>
                      <a:pt x="206" y="200"/>
                    </a:cubicBezTo>
                    <a:cubicBezTo>
                      <a:pt x="214" y="201"/>
                      <a:pt x="207" y="209"/>
                      <a:pt x="212" y="214"/>
                    </a:cubicBezTo>
                    <a:cubicBezTo>
                      <a:pt x="217" y="220"/>
                      <a:pt x="233" y="217"/>
                      <a:pt x="239" y="223"/>
                    </a:cubicBezTo>
                    <a:cubicBezTo>
                      <a:pt x="245" y="229"/>
                      <a:pt x="271" y="241"/>
                      <a:pt x="274" y="236"/>
                    </a:cubicBezTo>
                    <a:cubicBezTo>
                      <a:pt x="278" y="231"/>
                      <a:pt x="252" y="208"/>
                      <a:pt x="245" y="206"/>
                    </a:cubicBezTo>
                    <a:cubicBezTo>
                      <a:pt x="237" y="204"/>
                      <a:pt x="252" y="202"/>
                      <a:pt x="262" y="209"/>
                    </a:cubicBezTo>
                    <a:cubicBezTo>
                      <a:pt x="271" y="217"/>
                      <a:pt x="285" y="220"/>
                      <a:pt x="292" y="211"/>
                    </a:cubicBezTo>
                    <a:cubicBezTo>
                      <a:pt x="299" y="202"/>
                      <a:pt x="286" y="205"/>
                      <a:pt x="286" y="198"/>
                    </a:cubicBezTo>
                    <a:cubicBezTo>
                      <a:pt x="286" y="192"/>
                      <a:pt x="282" y="183"/>
                      <a:pt x="275" y="183"/>
                    </a:cubicBezTo>
                    <a:cubicBezTo>
                      <a:pt x="268" y="183"/>
                      <a:pt x="250" y="169"/>
                      <a:pt x="256" y="166"/>
                    </a:cubicBezTo>
                    <a:cubicBezTo>
                      <a:pt x="263" y="163"/>
                      <a:pt x="254" y="159"/>
                      <a:pt x="259" y="153"/>
                    </a:cubicBezTo>
                    <a:cubicBezTo>
                      <a:pt x="264" y="148"/>
                      <a:pt x="269" y="158"/>
                      <a:pt x="275" y="159"/>
                    </a:cubicBezTo>
                    <a:cubicBezTo>
                      <a:pt x="281" y="159"/>
                      <a:pt x="282" y="167"/>
                      <a:pt x="292" y="175"/>
                    </a:cubicBezTo>
                    <a:cubicBezTo>
                      <a:pt x="301" y="183"/>
                      <a:pt x="302" y="177"/>
                      <a:pt x="304" y="172"/>
                    </a:cubicBezTo>
                    <a:cubicBezTo>
                      <a:pt x="305" y="166"/>
                      <a:pt x="316" y="171"/>
                      <a:pt x="315" y="165"/>
                    </a:cubicBezTo>
                    <a:cubicBezTo>
                      <a:pt x="315" y="160"/>
                      <a:pt x="324" y="153"/>
                      <a:pt x="330" y="151"/>
                    </a:cubicBezTo>
                    <a:cubicBezTo>
                      <a:pt x="336" y="148"/>
                      <a:pt x="325" y="142"/>
                      <a:pt x="317" y="143"/>
                    </a:cubicBezTo>
                    <a:cubicBezTo>
                      <a:pt x="309" y="143"/>
                      <a:pt x="307" y="138"/>
                      <a:pt x="307" y="134"/>
                    </a:cubicBezTo>
                    <a:cubicBezTo>
                      <a:pt x="307" y="131"/>
                      <a:pt x="292" y="122"/>
                      <a:pt x="287" y="124"/>
                    </a:cubicBezTo>
                    <a:cubicBezTo>
                      <a:pt x="282" y="125"/>
                      <a:pt x="274" y="117"/>
                      <a:pt x="267" y="117"/>
                    </a:cubicBezTo>
                    <a:cubicBezTo>
                      <a:pt x="261" y="116"/>
                      <a:pt x="251" y="111"/>
                      <a:pt x="252" y="104"/>
                    </a:cubicBezTo>
                    <a:cubicBezTo>
                      <a:pt x="253" y="97"/>
                      <a:pt x="265" y="106"/>
                      <a:pt x="268" y="101"/>
                    </a:cubicBezTo>
                    <a:cubicBezTo>
                      <a:pt x="270" y="95"/>
                      <a:pt x="255" y="98"/>
                      <a:pt x="255" y="94"/>
                    </a:cubicBezTo>
                    <a:cubicBezTo>
                      <a:pt x="254" y="90"/>
                      <a:pt x="258" y="92"/>
                      <a:pt x="261" y="89"/>
                    </a:cubicBezTo>
                    <a:cubicBezTo>
                      <a:pt x="264" y="87"/>
                      <a:pt x="259" y="82"/>
                      <a:pt x="255" y="80"/>
                    </a:cubicBezTo>
                    <a:cubicBezTo>
                      <a:pt x="252" y="78"/>
                      <a:pt x="251" y="84"/>
                      <a:pt x="247" y="84"/>
                    </a:cubicBezTo>
                    <a:cubicBezTo>
                      <a:pt x="244" y="84"/>
                      <a:pt x="247" y="78"/>
                      <a:pt x="249" y="75"/>
                    </a:cubicBezTo>
                    <a:cubicBezTo>
                      <a:pt x="252" y="71"/>
                      <a:pt x="238" y="67"/>
                      <a:pt x="232" y="69"/>
                    </a:cubicBezTo>
                    <a:cubicBezTo>
                      <a:pt x="226" y="71"/>
                      <a:pt x="224" y="68"/>
                      <a:pt x="224" y="64"/>
                    </a:cubicBezTo>
                    <a:cubicBezTo>
                      <a:pt x="224" y="60"/>
                      <a:pt x="213" y="64"/>
                      <a:pt x="209" y="67"/>
                    </a:cubicBezTo>
                    <a:cubicBezTo>
                      <a:pt x="205" y="70"/>
                      <a:pt x="200" y="64"/>
                      <a:pt x="2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1" name="Freeform 2205">
                <a:extLst>
                  <a:ext uri="{FF2B5EF4-FFF2-40B4-BE49-F238E27FC236}">
                    <a16:creationId xmlns:a16="http://schemas.microsoft.com/office/drawing/2014/main" id="{DBE8D199-94FD-FE45-B012-9E9F64EC7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6026" y="2980889"/>
                <a:ext cx="143096" cy="124096"/>
              </a:xfrm>
              <a:custGeom>
                <a:avLst/>
                <a:gdLst>
                  <a:gd name="T0" fmla="*/ 44 w 81"/>
                  <a:gd name="T1" fmla="*/ 5 h 72"/>
                  <a:gd name="T2" fmla="*/ 39 w 81"/>
                  <a:gd name="T3" fmla="*/ 2 h 72"/>
                  <a:gd name="T4" fmla="*/ 21 w 81"/>
                  <a:gd name="T5" fmla="*/ 27 h 72"/>
                  <a:gd name="T6" fmla="*/ 16 w 81"/>
                  <a:gd name="T7" fmla="*/ 38 h 72"/>
                  <a:gd name="T8" fmla="*/ 9 w 81"/>
                  <a:gd name="T9" fmla="*/ 44 h 72"/>
                  <a:gd name="T10" fmla="*/ 6 w 81"/>
                  <a:gd name="T11" fmla="*/ 58 h 72"/>
                  <a:gd name="T12" fmla="*/ 23 w 81"/>
                  <a:gd name="T13" fmla="*/ 58 h 72"/>
                  <a:gd name="T14" fmla="*/ 39 w 81"/>
                  <a:gd name="T15" fmla="*/ 55 h 72"/>
                  <a:gd name="T16" fmla="*/ 50 w 81"/>
                  <a:gd name="T17" fmla="*/ 58 h 72"/>
                  <a:gd name="T18" fmla="*/ 47 w 81"/>
                  <a:gd name="T19" fmla="*/ 66 h 72"/>
                  <a:gd name="T20" fmla="*/ 57 w 81"/>
                  <a:gd name="T21" fmla="*/ 62 h 72"/>
                  <a:gd name="T22" fmla="*/ 64 w 81"/>
                  <a:gd name="T23" fmla="*/ 65 h 72"/>
                  <a:gd name="T24" fmla="*/ 78 w 81"/>
                  <a:gd name="T25" fmla="*/ 66 h 72"/>
                  <a:gd name="T26" fmla="*/ 73 w 81"/>
                  <a:gd name="T27" fmla="*/ 56 h 72"/>
                  <a:gd name="T28" fmla="*/ 72 w 81"/>
                  <a:gd name="T29" fmla="*/ 50 h 72"/>
                  <a:gd name="T30" fmla="*/ 67 w 81"/>
                  <a:gd name="T31" fmla="*/ 48 h 72"/>
                  <a:gd name="T32" fmla="*/ 68 w 81"/>
                  <a:gd name="T33" fmla="*/ 37 h 72"/>
                  <a:gd name="T34" fmla="*/ 59 w 81"/>
                  <a:gd name="T35" fmla="*/ 34 h 72"/>
                  <a:gd name="T36" fmla="*/ 49 w 81"/>
                  <a:gd name="T37" fmla="*/ 32 h 72"/>
                  <a:gd name="T38" fmla="*/ 44 w 81"/>
                  <a:gd name="T39" fmla="*/ 26 h 72"/>
                  <a:gd name="T40" fmla="*/ 35 w 81"/>
                  <a:gd name="T41" fmla="*/ 26 h 72"/>
                  <a:gd name="T42" fmla="*/ 36 w 81"/>
                  <a:gd name="T43" fmla="*/ 18 h 72"/>
                  <a:gd name="T44" fmla="*/ 44 w 81"/>
                  <a:gd name="T45" fmla="*/ 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72">
                    <a:moveTo>
                      <a:pt x="44" y="5"/>
                    </a:moveTo>
                    <a:cubicBezTo>
                      <a:pt x="49" y="3"/>
                      <a:pt x="44" y="0"/>
                      <a:pt x="39" y="2"/>
                    </a:cubicBezTo>
                    <a:cubicBezTo>
                      <a:pt x="34" y="4"/>
                      <a:pt x="21" y="22"/>
                      <a:pt x="21" y="27"/>
                    </a:cubicBezTo>
                    <a:cubicBezTo>
                      <a:pt x="21" y="32"/>
                      <a:pt x="20" y="38"/>
                      <a:pt x="16" y="38"/>
                    </a:cubicBezTo>
                    <a:cubicBezTo>
                      <a:pt x="11" y="37"/>
                      <a:pt x="6" y="42"/>
                      <a:pt x="9" y="44"/>
                    </a:cubicBezTo>
                    <a:cubicBezTo>
                      <a:pt x="13" y="47"/>
                      <a:pt x="0" y="54"/>
                      <a:pt x="6" y="58"/>
                    </a:cubicBezTo>
                    <a:cubicBezTo>
                      <a:pt x="10" y="60"/>
                      <a:pt x="17" y="57"/>
                      <a:pt x="23" y="58"/>
                    </a:cubicBezTo>
                    <a:cubicBezTo>
                      <a:pt x="29" y="58"/>
                      <a:pt x="34" y="59"/>
                      <a:pt x="39" y="55"/>
                    </a:cubicBezTo>
                    <a:cubicBezTo>
                      <a:pt x="44" y="51"/>
                      <a:pt x="44" y="58"/>
                      <a:pt x="50" y="58"/>
                    </a:cubicBezTo>
                    <a:cubicBezTo>
                      <a:pt x="55" y="57"/>
                      <a:pt x="47" y="62"/>
                      <a:pt x="47" y="66"/>
                    </a:cubicBezTo>
                    <a:cubicBezTo>
                      <a:pt x="47" y="69"/>
                      <a:pt x="53" y="64"/>
                      <a:pt x="57" y="62"/>
                    </a:cubicBezTo>
                    <a:cubicBezTo>
                      <a:pt x="61" y="60"/>
                      <a:pt x="66" y="62"/>
                      <a:pt x="64" y="65"/>
                    </a:cubicBezTo>
                    <a:cubicBezTo>
                      <a:pt x="62" y="68"/>
                      <a:pt x="75" y="72"/>
                      <a:pt x="78" y="66"/>
                    </a:cubicBezTo>
                    <a:cubicBezTo>
                      <a:pt x="81" y="61"/>
                      <a:pt x="75" y="53"/>
                      <a:pt x="73" y="56"/>
                    </a:cubicBezTo>
                    <a:cubicBezTo>
                      <a:pt x="71" y="60"/>
                      <a:pt x="68" y="54"/>
                      <a:pt x="72" y="50"/>
                    </a:cubicBezTo>
                    <a:cubicBezTo>
                      <a:pt x="76" y="47"/>
                      <a:pt x="71" y="46"/>
                      <a:pt x="67" y="48"/>
                    </a:cubicBezTo>
                    <a:cubicBezTo>
                      <a:pt x="63" y="50"/>
                      <a:pt x="64" y="39"/>
                      <a:pt x="68" y="37"/>
                    </a:cubicBezTo>
                    <a:cubicBezTo>
                      <a:pt x="72" y="35"/>
                      <a:pt x="59" y="31"/>
                      <a:pt x="59" y="34"/>
                    </a:cubicBezTo>
                    <a:cubicBezTo>
                      <a:pt x="59" y="38"/>
                      <a:pt x="50" y="36"/>
                      <a:pt x="49" y="32"/>
                    </a:cubicBezTo>
                    <a:cubicBezTo>
                      <a:pt x="48" y="29"/>
                      <a:pt x="42" y="28"/>
                      <a:pt x="44" y="26"/>
                    </a:cubicBezTo>
                    <a:cubicBezTo>
                      <a:pt x="46" y="23"/>
                      <a:pt x="36" y="22"/>
                      <a:pt x="35" y="26"/>
                    </a:cubicBezTo>
                    <a:cubicBezTo>
                      <a:pt x="34" y="30"/>
                      <a:pt x="31" y="23"/>
                      <a:pt x="36" y="18"/>
                    </a:cubicBezTo>
                    <a:cubicBezTo>
                      <a:pt x="41" y="13"/>
                      <a:pt x="40" y="8"/>
                      <a:pt x="4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2" name="Freeform 2206">
                <a:extLst>
                  <a:ext uri="{FF2B5EF4-FFF2-40B4-BE49-F238E27FC236}">
                    <a16:creationId xmlns:a16="http://schemas.microsoft.com/office/drawing/2014/main" id="{AB59511E-FD49-F14F-8345-A44CD0410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064" y="2486305"/>
                <a:ext cx="59469" cy="44962"/>
              </a:xfrm>
              <a:custGeom>
                <a:avLst/>
                <a:gdLst>
                  <a:gd name="T0" fmla="*/ 28 w 34"/>
                  <a:gd name="T1" fmla="*/ 19 h 26"/>
                  <a:gd name="T2" fmla="*/ 29 w 34"/>
                  <a:gd name="T3" fmla="*/ 4 h 26"/>
                  <a:gd name="T4" fmla="*/ 15 w 34"/>
                  <a:gd name="T5" fmla="*/ 0 h 26"/>
                  <a:gd name="T6" fmla="*/ 5 w 34"/>
                  <a:gd name="T7" fmla="*/ 18 h 26"/>
                  <a:gd name="T8" fmla="*/ 28 w 34"/>
                  <a:gd name="T9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6">
                    <a:moveTo>
                      <a:pt x="28" y="19"/>
                    </a:moveTo>
                    <a:cubicBezTo>
                      <a:pt x="34" y="18"/>
                      <a:pt x="33" y="9"/>
                      <a:pt x="29" y="4"/>
                    </a:cubicBezTo>
                    <a:cubicBezTo>
                      <a:pt x="27" y="0"/>
                      <a:pt x="20" y="0"/>
                      <a:pt x="15" y="0"/>
                    </a:cubicBezTo>
                    <a:cubicBezTo>
                      <a:pt x="9" y="1"/>
                      <a:pt x="0" y="9"/>
                      <a:pt x="5" y="18"/>
                    </a:cubicBezTo>
                    <a:cubicBezTo>
                      <a:pt x="10" y="26"/>
                      <a:pt x="22" y="20"/>
                      <a:pt x="2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3" name="Freeform 2207">
                <a:extLst>
                  <a:ext uri="{FF2B5EF4-FFF2-40B4-BE49-F238E27FC236}">
                    <a16:creationId xmlns:a16="http://schemas.microsoft.com/office/drawing/2014/main" id="{056C8778-1707-C34A-9BA5-9A04E6937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0721" y="1882014"/>
                <a:ext cx="650438" cy="318332"/>
              </a:xfrm>
              <a:custGeom>
                <a:avLst/>
                <a:gdLst>
                  <a:gd name="T0" fmla="*/ 25 w 366"/>
                  <a:gd name="T1" fmla="*/ 47 h 186"/>
                  <a:gd name="T2" fmla="*/ 26 w 366"/>
                  <a:gd name="T3" fmla="*/ 59 h 186"/>
                  <a:gd name="T4" fmla="*/ 65 w 366"/>
                  <a:gd name="T5" fmla="*/ 67 h 186"/>
                  <a:gd name="T6" fmla="*/ 101 w 366"/>
                  <a:gd name="T7" fmla="*/ 75 h 186"/>
                  <a:gd name="T8" fmla="*/ 149 w 366"/>
                  <a:gd name="T9" fmla="*/ 62 h 186"/>
                  <a:gd name="T10" fmla="*/ 112 w 366"/>
                  <a:gd name="T11" fmla="*/ 80 h 186"/>
                  <a:gd name="T12" fmla="*/ 107 w 366"/>
                  <a:gd name="T13" fmla="*/ 89 h 186"/>
                  <a:gd name="T14" fmla="*/ 72 w 366"/>
                  <a:gd name="T15" fmla="*/ 99 h 186"/>
                  <a:gd name="T16" fmla="*/ 115 w 366"/>
                  <a:gd name="T17" fmla="*/ 126 h 186"/>
                  <a:gd name="T18" fmla="*/ 55 w 366"/>
                  <a:gd name="T19" fmla="*/ 133 h 186"/>
                  <a:gd name="T20" fmla="*/ 80 w 366"/>
                  <a:gd name="T21" fmla="*/ 141 h 186"/>
                  <a:gd name="T22" fmla="*/ 78 w 366"/>
                  <a:gd name="T23" fmla="*/ 154 h 186"/>
                  <a:gd name="T24" fmla="*/ 57 w 366"/>
                  <a:gd name="T25" fmla="*/ 155 h 186"/>
                  <a:gd name="T26" fmla="*/ 33 w 366"/>
                  <a:gd name="T27" fmla="*/ 174 h 186"/>
                  <a:gd name="T28" fmla="*/ 90 w 366"/>
                  <a:gd name="T29" fmla="*/ 179 h 186"/>
                  <a:gd name="T30" fmla="*/ 130 w 366"/>
                  <a:gd name="T31" fmla="*/ 182 h 186"/>
                  <a:gd name="T32" fmla="*/ 161 w 366"/>
                  <a:gd name="T33" fmla="*/ 176 h 186"/>
                  <a:gd name="T34" fmla="*/ 152 w 366"/>
                  <a:gd name="T35" fmla="*/ 166 h 186"/>
                  <a:gd name="T36" fmla="*/ 129 w 366"/>
                  <a:gd name="T37" fmla="*/ 155 h 186"/>
                  <a:gd name="T38" fmla="*/ 161 w 366"/>
                  <a:gd name="T39" fmla="*/ 143 h 186"/>
                  <a:gd name="T40" fmla="*/ 204 w 366"/>
                  <a:gd name="T41" fmla="*/ 119 h 186"/>
                  <a:gd name="T42" fmla="*/ 200 w 366"/>
                  <a:gd name="T43" fmla="*/ 106 h 186"/>
                  <a:gd name="T44" fmla="*/ 236 w 366"/>
                  <a:gd name="T45" fmla="*/ 97 h 186"/>
                  <a:gd name="T46" fmla="*/ 281 w 366"/>
                  <a:gd name="T47" fmla="*/ 68 h 186"/>
                  <a:gd name="T48" fmla="*/ 285 w 366"/>
                  <a:gd name="T49" fmla="*/ 50 h 186"/>
                  <a:gd name="T50" fmla="*/ 346 w 366"/>
                  <a:gd name="T51" fmla="*/ 34 h 186"/>
                  <a:gd name="T52" fmla="*/ 331 w 366"/>
                  <a:gd name="T53" fmla="*/ 16 h 186"/>
                  <a:gd name="T54" fmla="*/ 293 w 366"/>
                  <a:gd name="T55" fmla="*/ 16 h 186"/>
                  <a:gd name="T56" fmla="*/ 258 w 366"/>
                  <a:gd name="T57" fmla="*/ 5 h 186"/>
                  <a:gd name="T58" fmla="*/ 218 w 366"/>
                  <a:gd name="T59" fmla="*/ 10 h 186"/>
                  <a:gd name="T60" fmla="*/ 182 w 366"/>
                  <a:gd name="T61" fmla="*/ 8 h 186"/>
                  <a:gd name="T62" fmla="*/ 144 w 366"/>
                  <a:gd name="T63" fmla="*/ 11 h 186"/>
                  <a:gd name="T64" fmla="*/ 131 w 366"/>
                  <a:gd name="T65" fmla="*/ 19 h 186"/>
                  <a:gd name="T66" fmla="*/ 99 w 366"/>
                  <a:gd name="T67" fmla="*/ 27 h 186"/>
                  <a:gd name="T68" fmla="*/ 68 w 366"/>
                  <a:gd name="T69" fmla="*/ 31 h 186"/>
                  <a:gd name="T70" fmla="*/ 43 w 366"/>
                  <a:gd name="T71" fmla="*/ 34 h 186"/>
                  <a:gd name="T72" fmla="*/ 10 w 366"/>
                  <a:gd name="T73" fmla="*/ 4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66" h="186">
                    <a:moveTo>
                      <a:pt x="19" y="46"/>
                    </a:moveTo>
                    <a:cubicBezTo>
                      <a:pt x="26" y="41"/>
                      <a:pt x="31" y="44"/>
                      <a:pt x="25" y="47"/>
                    </a:cubicBezTo>
                    <a:cubicBezTo>
                      <a:pt x="19" y="50"/>
                      <a:pt x="21" y="52"/>
                      <a:pt x="30" y="52"/>
                    </a:cubicBezTo>
                    <a:cubicBezTo>
                      <a:pt x="38" y="51"/>
                      <a:pt x="26" y="54"/>
                      <a:pt x="26" y="59"/>
                    </a:cubicBezTo>
                    <a:cubicBezTo>
                      <a:pt x="26" y="64"/>
                      <a:pt x="36" y="61"/>
                      <a:pt x="37" y="66"/>
                    </a:cubicBezTo>
                    <a:cubicBezTo>
                      <a:pt x="37" y="71"/>
                      <a:pt x="59" y="73"/>
                      <a:pt x="65" y="67"/>
                    </a:cubicBezTo>
                    <a:cubicBezTo>
                      <a:pt x="72" y="61"/>
                      <a:pt x="69" y="69"/>
                      <a:pt x="69" y="73"/>
                    </a:cubicBezTo>
                    <a:cubicBezTo>
                      <a:pt x="68" y="77"/>
                      <a:pt x="99" y="80"/>
                      <a:pt x="101" y="75"/>
                    </a:cubicBezTo>
                    <a:cubicBezTo>
                      <a:pt x="102" y="70"/>
                      <a:pt x="107" y="72"/>
                      <a:pt x="113" y="74"/>
                    </a:cubicBezTo>
                    <a:cubicBezTo>
                      <a:pt x="119" y="75"/>
                      <a:pt x="148" y="68"/>
                      <a:pt x="149" y="62"/>
                    </a:cubicBezTo>
                    <a:cubicBezTo>
                      <a:pt x="149" y="56"/>
                      <a:pt x="158" y="65"/>
                      <a:pt x="149" y="72"/>
                    </a:cubicBezTo>
                    <a:cubicBezTo>
                      <a:pt x="139" y="78"/>
                      <a:pt x="120" y="77"/>
                      <a:pt x="112" y="80"/>
                    </a:cubicBezTo>
                    <a:cubicBezTo>
                      <a:pt x="103" y="82"/>
                      <a:pt x="117" y="88"/>
                      <a:pt x="126" y="95"/>
                    </a:cubicBezTo>
                    <a:cubicBezTo>
                      <a:pt x="134" y="101"/>
                      <a:pt x="115" y="98"/>
                      <a:pt x="107" y="89"/>
                    </a:cubicBezTo>
                    <a:cubicBezTo>
                      <a:pt x="99" y="81"/>
                      <a:pt x="81" y="81"/>
                      <a:pt x="71" y="81"/>
                    </a:cubicBezTo>
                    <a:cubicBezTo>
                      <a:pt x="62" y="82"/>
                      <a:pt x="65" y="99"/>
                      <a:pt x="72" y="99"/>
                    </a:cubicBezTo>
                    <a:cubicBezTo>
                      <a:pt x="79" y="99"/>
                      <a:pt x="86" y="102"/>
                      <a:pt x="93" y="113"/>
                    </a:cubicBezTo>
                    <a:cubicBezTo>
                      <a:pt x="100" y="124"/>
                      <a:pt x="115" y="121"/>
                      <a:pt x="115" y="126"/>
                    </a:cubicBezTo>
                    <a:cubicBezTo>
                      <a:pt x="115" y="131"/>
                      <a:pt x="95" y="122"/>
                      <a:pt x="84" y="120"/>
                    </a:cubicBezTo>
                    <a:cubicBezTo>
                      <a:pt x="73" y="118"/>
                      <a:pt x="56" y="125"/>
                      <a:pt x="55" y="133"/>
                    </a:cubicBezTo>
                    <a:cubicBezTo>
                      <a:pt x="55" y="141"/>
                      <a:pt x="71" y="140"/>
                      <a:pt x="82" y="134"/>
                    </a:cubicBezTo>
                    <a:cubicBezTo>
                      <a:pt x="93" y="127"/>
                      <a:pt x="85" y="136"/>
                      <a:pt x="80" y="141"/>
                    </a:cubicBezTo>
                    <a:cubicBezTo>
                      <a:pt x="74" y="146"/>
                      <a:pt x="93" y="150"/>
                      <a:pt x="93" y="156"/>
                    </a:cubicBezTo>
                    <a:cubicBezTo>
                      <a:pt x="93" y="162"/>
                      <a:pt x="79" y="160"/>
                      <a:pt x="78" y="154"/>
                    </a:cubicBezTo>
                    <a:cubicBezTo>
                      <a:pt x="76" y="149"/>
                      <a:pt x="71" y="143"/>
                      <a:pt x="58" y="144"/>
                    </a:cubicBezTo>
                    <a:cubicBezTo>
                      <a:pt x="45" y="145"/>
                      <a:pt x="49" y="154"/>
                      <a:pt x="57" y="155"/>
                    </a:cubicBezTo>
                    <a:cubicBezTo>
                      <a:pt x="65" y="156"/>
                      <a:pt x="65" y="162"/>
                      <a:pt x="56" y="162"/>
                    </a:cubicBezTo>
                    <a:cubicBezTo>
                      <a:pt x="47" y="162"/>
                      <a:pt x="27" y="168"/>
                      <a:pt x="33" y="174"/>
                    </a:cubicBezTo>
                    <a:cubicBezTo>
                      <a:pt x="40" y="180"/>
                      <a:pt x="66" y="174"/>
                      <a:pt x="70" y="178"/>
                    </a:cubicBezTo>
                    <a:cubicBezTo>
                      <a:pt x="75" y="182"/>
                      <a:pt x="87" y="183"/>
                      <a:pt x="90" y="179"/>
                    </a:cubicBezTo>
                    <a:cubicBezTo>
                      <a:pt x="93" y="174"/>
                      <a:pt x="103" y="176"/>
                      <a:pt x="113" y="176"/>
                    </a:cubicBezTo>
                    <a:cubicBezTo>
                      <a:pt x="123" y="176"/>
                      <a:pt x="126" y="178"/>
                      <a:pt x="130" y="182"/>
                    </a:cubicBezTo>
                    <a:cubicBezTo>
                      <a:pt x="135" y="186"/>
                      <a:pt x="143" y="184"/>
                      <a:pt x="148" y="180"/>
                    </a:cubicBezTo>
                    <a:cubicBezTo>
                      <a:pt x="154" y="176"/>
                      <a:pt x="154" y="176"/>
                      <a:pt x="161" y="176"/>
                    </a:cubicBezTo>
                    <a:cubicBezTo>
                      <a:pt x="168" y="176"/>
                      <a:pt x="169" y="172"/>
                      <a:pt x="166" y="166"/>
                    </a:cubicBezTo>
                    <a:cubicBezTo>
                      <a:pt x="162" y="161"/>
                      <a:pt x="153" y="170"/>
                      <a:pt x="152" y="166"/>
                    </a:cubicBezTo>
                    <a:cubicBezTo>
                      <a:pt x="151" y="161"/>
                      <a:pt x="143" y="160"/>
                      <a:pt x="129" y="162"/>
                    </a:cubicBezTo>
                    <a:cubicBezTo>
                      <a:pt x="115" y="164"/>
                      <a:pt x="121" y="153"/>
                      <a:pt x="129" y="155"/>
                    </a:cubicBezTo>
                    <a:cubicBezTo>
                      <a:pt x="138" y="158"/>
                      <a:pt x="149" y="157"/>
                      <a:pt x="159" y="154"/>
                    </a:cubicBezTo>
                    <a:cubicBezTo>
                      <a:pt x="168" y="152"/>
                      <a:pt x="161" y="147"/>
                      <a:pt x="161" y="143"/>
                    </a:cubicBezTo>
                    <a:cubicBezTo>
                      <a:pt x="161" y="139"/>
                      <a:pt x="173" y="142"/>
                      <a:pt x="182" y="142"/>
                    </a:cubicBezTo>
                    <a:cubicBezTo>
                      <a:pt x="191" y="142"/>
                      <a:pt x="204" y="127"/>
                      <a:pt x="204" y="119"/>
                    </a:cubicBezTo>
                    <a:cubicBezTo>
                      <a:pt x="205" y="110"/>
                      <a:pt x="184" y="112"/>
                      <a:pt x="174" y="112"/>
                    </a:cubicBezTo>
                    <a:cubicBezTo>
                      <a:pt x="164" y="112"/>
                      <a:pt x="181" y="105"/>
                      <a:pt x="200" y="106"/>
                    </a:cubicBezTo>
                    <a:cubicBezTo>
                      <a:pt x="219" y="107"/>
                      <a:pt x="210" y="98"/>
                      <a:pt x="214" y="95"/>
                    </a:cubicBezTo>
                    <a:cubicBezTo>
                      <a:pt x="217" y="92"/>
                      <a:pt x="226" y="99"/>
                      <a:pt x="236" y="97"/>
                    </a:cubicBezTo>
                    <a:cubicBezTo>
                      <a:pt x="245" y="95"/>
                      <a:pt x="239" y="87"/>
                      <a:pt x="245" y="87"/>
                    </a:cubicBezTo>
                    <a:cubicBezTo>
                      <a:pt x="250" y="87"/>
                      <a:pt x="260" y="80"/>
                      <a:pt x="281" y="68"/>
                    </a:cubicBezTo>
                    <a:cubicBezTo>
                      <a:pt x="301" y="57"/>
                      <a:pt x="317" y="59"/>
                      <a:pt x="318" y="52"/>
                    </a:cubicBezTo>
                    <a:cubicBezTo>
                      <a:pt x="319" y="46"/>
                      <a:pt x="290" y="52"/>
                      <a:pt x="285" y="50"/>
                    </a:cubicBezTo>
                    <a:cubicBezTo>
                      <a:pt x="280" y="48"/>
                      <a:pt x="305" y="43"/>
                      <a:pt x="311" y="44"/>
                    </a:cubicBezTo>
                    <a:cubicBezTo>
                      <a:pt x="317" y="46"/>
                      <a:pt x="325" y="44"/>
                      <a:pt x="346" y="34"/>
                    </a:cubicBezTo>
                    <a:cubicBezTo>
                      <a:pt x="366" y="24"/>
                      <a:pt x="357" y="22"/>
                      <a:pt x="349" y="23"/>
                    </a:cubicBezTo>
                    <a:cubicBezTo>
                      <a:pt x="340" y="25"/>
                      <a:pt x="331" y="22"/>
                      <a:pt x="331" y="16"/>
                    </a:cubicBezTo>
                    <a:cubicBezTo>
                      <a:pt x="332" y="11"/>
                      <a:pt x="319" y="16"/>
                      <a:pt x="318" y="13"/>
                    </a:cubicBezTo>
                    <a:cubicBezTo>
                      <a:pt x="318" y="10"/>
                      <a:pt x="306" y="11"/>
                      <a:pt x="293" y="16"/>
                    </a:cubicBezTo>
                    <a:cubicBezTo>
                      <a:pt x="280" y="21"/>
                      <a:pt x="292" y="11"/>
                      <a:pt x="297" y="9"/>
                    </a:cubicBezTo>
                    <a:cubicBezTo>
                      <a:pt x="303" y="7"/>
                      <a:pt x="264" y="9"/>
                      <a:pt x="258" y="5"/>
                    </a:cubicBezTo>
                    <a:cubicBezTo>
                      <a:pt x="251" y="0"/>
                      <a:pt x="244" y="12"/>
                      <a:pt x="238" y="6"/>
                    </a:cubicBezTo>
                    <a:cubicBezTo>
                      <a:pt x="232" y="0"/>
                      <a:pt x="216" y="5"/>
                      <a:pt x="218" y="10"/>
                    </a:cubicBezTo>
                    <a:cubicBezTo>
                      <a:pt x="220" y="14"/>
                      <a:pt x="216" y="14"/>
                      <a:pt x="210" y="9"/>
                    </a:cubicBezTo>
                    <a:cubicBezTo>
                      <a:pt x="204" y="4"/>
                      <a:pt x="192" y="10"/>
                      <a:pt x="182" y="8"/>
                    </a:cubicBezTo>
                    <a:cubicBezTo>
                      <a:pt x="171" y="7"/>
                      <a:pt x="176" y="17"/>
                      <a:pt x="164" y="12"/>
                    </a:cubicBezTo>
                    <a:cubicBezTo>
                      <a:pt x="153" y="7"/>
                      <a:pt x="140" y="9"/>
                      <a:pt x="144" y="11"/>
                    </a:cubicBezTo>
                    <a:cubicBezTo>
                      <a:pt x="147" y="12"/>
                      <a:pt x="143" y="15"/>
                      <a:pt x="138" y="14"/>
                    </a:cubicBezTo>
                    <a:cubicBezTo>
                      <a:pt x="133" y="12"/>
                      <a:pt x="128" y="14"/>
                      <a:pt x="131" y="19"/>
                    </a:cubicBezTo>
                    <a:cubicBezTo>
                      <a:pt x="133" y="24"/>
                      <a:pt x="112" y="18"/>
                      <a:pt x="112" y="23"/>
                    </a:cubicBezTo>
                    <a:cubicBezTo>
                      <a:pt x="112" y="29"/>
                      <a:pt x="105" y="32"/>
                      <a:pt x="99" y="27"/>
                    </a:cubicBezTo>
                    <a:cubicBezTo>
                      <a:pt x="93" y="22"/>
                      <a:pt x="74" y="20"/>
                      <a:pt x="79" y="25"/>
                    </a:cubicBezTo>
                    <a:cubicBezTo>
                      <a:pt x="85" y="29"/>
                      <a:pt x="62" y="27"/>
                      <a:pt x="68" y="31"/>
                    </a:cubicBezTo>
                    <a:cubicBezTo>
                      <a:pt x="74" y="36"/>
                      <a:pt x="61" y="39"/>
                      <a:pt x="61" y="37"/>
                    </a:cubicBezTo>
                    <a:cubicBezTo>
                      <a:pt x="61" y="34"/>
                      <a:pt x="48" y="30"/>
                      <a:pt x="43" y="34"/>
                    </a:cubicBezTo>
                    <a:cubicBezTo>
                      <a:pt x="38" y="39"/>
                      <a:pt x="37" y="44"/>
                      <a:pt x="34" y="41"/>
                    </a:cubicBezTo>
                    <a:cubicBezTo>
                      <a:pt x="32" y="38"/>
                      <a:pt x="21" y="39"/>
                      <a:pt x="10" y="43"/>
                    </a:cubicBezTo>
                    <a:cubicBezTo>
                      <a:pt x="0" y="47"/>
                      <a:pt x="12" y="50"/>
                      <a:pt x="1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4" name="Freeform 2208">
                <a:extLst>
                  <a:ext uri="{FF2B5EF4-FFF2-40B4-BE49-F238E27FC236}">
                    <a16:creationId xmlns:a16="http://schemas.microsoft.com/office/drawing/2014/main" id="{5A1104A7-B242-C045-B843-7272EB6E1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290" y="2090638"/>
                <a:ext cx="94778" cy="30574"/>
              </a:xfrm>
              <a:custGeom>
                <a:avLst/>
                <a:gdLst>
                  <a:gd name="T0" fmla="*/ 20 w 53"/>
                  <a:gd name="T1" fmla="*/ 13 h 17"/>
                  <a:gd name="T2" fmla="*/ 34 w 53"/>
                  <a:gd name="T3" fmla="*/ 11 h 17"/>
                  <a:gd name="T4" fmla="*/ 53 w 53"/>
                  <a:gd name="T5" fmla="*/ 9 h 17"/>
                  <a:gd name="T6" fmla="*/ 28 w 53"/>
                  <a:gd name="T7" fmla="*/ 3 h 17"/>
                  <a:gd name="T8" fmla="*/ 7 w 53"/>
                  <a:gd name="T9" fmla="*/ 12 h 17"/>
                  <a:gd name="T10" fmla="*/ 20 w 53"/>
                  <a:gd name="T11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17">
                    <a:moveTo>
                      <a:pt x="20" y="13"/>
                    </a:moveTo>
                    <a:cubicBezTo>
                      <a:pt x="25" y="15"/>
                      <a:pt x="30" y="8"/>
                      <a:pt x="34" y="11"/>
                    </a:cubicBezTo>
                    <a:cubicBezTo>
                      <a:pt x="37" y="14"/>
                      <a:pt x="53" y="17"/>
                      <a:pt x="53" y="9"/>
                    </a:cubicBezTo>
                    <a:cubicBezTo>
                      <a:pt x="53" y="1"/>
                      <a:pt x="33" y="0"/>
                      <a:pt x="28" y="3"/>
                    </a:cubicBezTo>
                    <a:cubicBezTo>
                      <a:pt x="23" y="6"/>
                      <a:pt x="0" y="7"/>
                      <a:pt x="7" y="12"/>
                    </a:cubicBezTo>
                    <a:cubicBezTo>
                      <a:pt x="11" y="15"/>
                      <a:pt x="15" y="11"/>
                      <a:pt x="2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5" name="Freeform 2209">
                <a:extLst>
                  <a:ext uri="{FF2B5EF4-FFF2-40B4-BE49-F238E27FC236}">
                    <a16:creationId xmlns:a16="http://schemas.microsoft.com/office/drawing/2014/main" id="{E314F492-0637-AE42-B48C-41A806807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0015" y="2119414"/>
                <a:ext cx="74336" cy="37768"/>
              </a:xfrm>
              <a:custGeom>
                <a:avLst/>
                <a:gdLst>
                  <a:gd name="T0" fmla="*/ 36 w 42"/>
                  <a:gd name="T1" fmla="*/ 6 h 22"/>
                  <a:gd name="T2" fmla="*/ 29 w 42"/>
                  <a:gd name="T3" fmla="*/ 2 h 22"/>
                  <a:gd name="T4" fmla="*/ 0 w 42"/>
                  <a:gd name="T5" fmla="*/ 11 h 22"/>
                  <a:gd name="T6" fmla="*/ 15 w 42"/>
                  <a:gd name="T7" fmla="*/ 21 h 22"/>
                  <a:gd name="T8" fmla="*/ 31 w 42"/>
                  <a:gd name="T9" fmla="*/ 11 h 22"/>
                  <a:gd name="T10" fmla="*/ 36 w 42"/>
                  <a:gd name="T11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2">
                    <a:moveTo>
                      <a:pt x="36" y="6"/>
                    </a:moveTo>
                    <a:cubicBezTo>
                      <a:pt x="42" y="5"/>
                      <a:pt x="39" y="0"/>
                      <a:pt x="29" y="2"/>
                    </a:cubicBezTo>
                    <a:cubicBezTo>
                      <a:pt x="18" y="3"/>
                      <a:pt x="0" y="3"/>
                      <a:pt x="0" y="11"/>
                    </a:cubicBezTo>
                    <a:cubicBezTo>
                      <a:pt x="0" y="17"/>
                      <a:pt x="4" y="20"/>
                      <a:pt x="15" y="21"/>
                    </a:cubicBezTo>
                    <a:cubicBezTo>
                      <a:pt x="27" y="22"/>
                      <a:pt x="37" y="11"/>
                      <a:pt x="31" y="11"/>
                    </a:cubicBezTo>
                    <a:cubicBezTo>
                      <a:pt x="26" y="11"/>
                      <a:pt x="29" y="7"/>
                      <a:pt x="3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6" name="Freeform 2210">
                <a:extLst>
                  <a:ext uri="{FF2B5EF4-FFF2-40B4-BE49-F238E27FC236}">
                    <a16:creationId xmlns:a16="http://schemas.microsoft.com/office/drawing/2014/main" id="{66B330DC-2095-1D4A-837B-405B77A4A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433" y="3042038"/>
                <a:ext cx="1150347" cy="544941"/>
              </a:xfrm>
              <a:custGeom>
                <a:avLst/>
                <a:gdLst>
                  <a:gd name="T0" fmla="*/ 307 w 649"/>
                  <a:gd name="T1" fmla="*/ 283 h 318"/>
                  <a:gd name="T2" fmla="*/ 323 w 649"/>
                  <a:gd name="T3" fmla="*/ 273 h 318"/>
                  <a:gd name="T4" fmla="*/ 342 w 649"/>
                  <a:gd name="T5" fmla="*/ 260 h 318"/>
                  <a:gd name="T6" fmla="*/ 353 w 649"/>
                  <a:gd name="T7" fmla="*/ 257 h 318"/>
                  <a:gd name="T8" fmla="*/ 376 w 649"/>
                  <a:gd name="T9" fmla="*/ 264 h 318"/>
                  <a:gd name="T10" fmla="*/ 387 w 649"/>
                  <a:gd name="T11" fmla="*/ 264 h 318"/>
                  <a:gd name="T12" fmla="*/ 393 w 649"/>
                  <a:gd name="T13" fmla="*/ 260 h 318"/>
                  <a:gd name="T14" fmla="*/ 409 w 649"/>
                  <a:gd name="T15" fmla="*/ 252 h 318"/>
                  <a:gd name="T16" fmla="*/ 431 w 649"/>
                  <a:gd name="T17" fmla="*/ 251 h 318"/>
                  <a:gd name="T18" fmla="*/ 461 w 649"/>
                  <a:gd name="T19" fmla="*/ 257 h 318"/>
                  <a:gd name="T20" fmla="*/ 475 w 649"/>
                  <a:gd name="T21" fmla="*/ 288 h 318"/>
                  <a:gd name="T22" fmla="*/ 494 w 649"/>
                  <a:gd name="T23" fmla="*/ 318 h 318"/>
                  <a:gd name="T24" fmla="*/ 492 w 649"/>
                  <a:gd name="T25" fmla="*/ 277 h 318"/>
                  <a:gd name="T26" fmla="*/ 507 w 649"/>
                  <a:gd name="T27" fmla="*/ 219 h 318"/>
                  <a:gd name="T28" fmla="*/ 537 w 649"/>
                  <a:gd name="T29" fmla="*/ 198 h 318"/>
                  <a:gd name="T30" fmla="*/ 543 w 649"/>
                  <a:gd name="T31" fmla="*/ 188 h 318"/>
                  <a:gd name="T32" fmla="*/ 547 w 649"/>
                  <a:gd name="T33" fmla="*/ 175 h 318"/>
                  <a:gd name="T34" fmla="*/ 536 w 649"/>
                  <a:gd name="T35" fmla="*/ 158 h 318"/>
                  <a:gd name="T36" fmla="*/ 546 w 649"/>
                  <a:gd name="T37" fmla="*/ 133 h 318"/>
                  <a:gd name="T38" fmla="*/ 552 w 649"/>
                  <a:gd name="T39" fmla="*/ 158 h 318"/>
                  <a:gd name="T40" fmla="*/ 559 w 649"/>
                  <a:gd name="T41" fmla="*/ 140 h 318"/>
                  <a:gd name="T42" fmla="*/ 576 w 649"/>
                  <a:gd name="T43" fmla="*/ 119 h 318"/>
                  <a:gd name="T44" fmla="*/ 573 w 649"/>
                  <a:gd name="T45" fmla="*/ 116 h 318"/>
                  <a:gd name="T46" fmla="*/ 608 w 649"/>
                  <a:gd name="T47" fmla="*/ 105 h 318"/>
                  <a:gd name="T48" fmla="*/ 605 w 649"/>
                  <a:gd name="T49" fmla="*/ 93 h 318"/>
                  <a:gd name="T50" fmla="*/ 624 w 649"/>
                  <a:gd name="T51" fmla="*/ 70 h 318"/>
                  <a:gd name="T52" fmla="*/ 642 w 649"/>
                  <a:gd name="T53" fmla="*/ 66 h 318"/>
                  <a:gd name="T54" fmla="*/ 626 w 649"/>
                  <a:gd name="T55" fmla="*/ 27 h 318"/>
                  <a:gd name="T56" fmla="*/ 560 w 649"/>
                  <a:gd name="T57" fmla="*/ 63 h 318"/>
                  <a:gd name="T58" fmla="*/ 517 w 649"/>
                  <a:gd name="T59" fmla="*/ 89 h 318"/>
                  <a:gd name="T60" fmla="*/ 461 w 649"/>
                  <a:gd name="T61" fmla="*/ 103 h 318"/>
                  <a:gd name="T62" fmla="*/ 472 w 649"/>
                  <a:gd name="T63" fmla="*/ 85 h 318"/>
                  <a:gd name="T64" fmla="*/ 456 w 649"/>
                  <a:gd name="T65" fmla="*/ 78 h 318"/>
                  <a:gd name="T66" fmla="*/ 440 w 649"/>
                  <a:gd name="T67" fmla="*/ 62 h 318"/>
                  <a:gd name="T68" fmla="*/ 412 w 649"/>
                  <a:gd name="T69" fmla="*/ 83 h 318"/>
                  <a:gd name="T70" fmla="*/ 447 w 649"/>
                  <a:gd name="T71" fmla="*/ 45 h 318"/>
                  <a:gd name="T72" fmla="*/ 449 w 649"/>
                  <a:gd name="T73" fmla="*/ 43 h 318"/>
                  <a:gd name="T74" fmla="*/ 413 w 649"/>
                  <a:gd name="T75" fmla="*/ 36 h 318"/>
                  <a:gd name="T76" fmla="*/ 385 w 649"/>
                  <a:gd name="T77" fmla="*/ 41 h 318"/>
                  <a:gd name="T78" fmla="*/ 365 w 649"/>
                  <a:gd name="T79" fmla="*/ 32 h 318"/>
                  <a:gd name="T80" fmla="*/ 368 w 649"/>
                  <a:gd name="T81" fmla="*/ 15 h 318"/>
                  <a:gd name="T82" fmla="*/ 352 w 649"/>
                  <a:gd name="T83" fmla="*/ 11 h 318"/>
                  <a:gd name="T84" fmla="*/ 334 w 649"/>
                  <a:gd name="T85" fmla="*/ 0 h 318"/>
                  <a:gd name="T86" fmla="*/ 26 w 649"/>
                  <a:gd name="T87" fmla="*/ 13 h 318"/>
                  <a:gd name="T88" fmla="*/ 18 w 649"/>
                  <a:gd name="T89" fmla="*/ 22 h 318"/>
                  <a:gd name="T90" fmla="*/ 0 w 649"/>
                  <a:gd name="T91" fmla="*/ 15 h 318"/>
                  <a:gd name="T92" fmla="*/ 8 w 649"/>
                  <a:gd name="T93" fmla="*/ 45 h 318"/>
                  <a:gd name="T94" fmla="*/ 5 w 649"/>
                  <a:gd name="T95" fmla="*/ 87 h 318"/>
                  <a:gd name="T96" fmla="*/ 11 w 649"/>
                  <a:gd name="T97" fmla="*/ 144 h 318"/>
                  <a:gd name="T98" fmla="*/ 32 w 649"/>
                  <a:gd name="T99" fmla="*/ 176 h 318"/>
                  <a:gd name="T100" fmla="*/ 47 w 649"/>
                  <a:gd name="T101" fmla="*/ 199 h 318"/>
                  <a:gd name="T102" fmla="*/ 72 w 649"/>
                  <a:gd name="T103" fmla="*/ 207 h 318"/>
                  <a:gd name="T104" fmla="*/ 123 w 649"/>
                  <a:gd name="T105" fmla="*/ 230 h 318"/>
                  <a:gd name="T106" fmla="*/ 207 w 649"/>
                  <a:gd name="T107" fmla="*/ 235 h 318"/>
                  <a:gd name="T108" fmla="*/ 234 w 649"/>
                  <a:gd name="T109" fmla="*/ 265 h 318"/>
                  <a:gd name="T110" fmla="*/ 273 w 649"/>
                  <a:gd name="T111" fmla="*/ 272 h 318"/>
                  <a:gd name="T112" fmla="*/ 288 w 649"/>
                  <a:gd name="T113" fmla="*/ 301 h 318"/>
                  <a:gd name="T114" fmla="*/ 306 w 649"/>
                  <a:gd name="T115" fmla="*/ 307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9" h="318">
                    <a:moveTo>
                      <a:pt x="303" y="303"/>
                    </a:moveTo>
                    <a:cubicBezTo>
                      <a:pt x="302" y="301"/>
                      <a:pt x="301" y="300"/>
                      <a:pt x="301" y="298"/>
                    </a:cubicBezTo>
                    <a:cubicBezTo>
                      <a:pt x="301" y="296"/>
                      <a:pt x="302" y="295"/>
                      <a:pt x="304" y="294"/>
                    </a:cubicBezTo>
                    <a:cubicBezTo>
                      <a:pt x="306" y="292"/>
                      <a:pt x="306" y="291"/>
                      <a:pt x="305" y="289"/>
                    </a:cubicBezTo>
                    <a:cubicBezTo>
                      <a:pt x="305" y="287"/>
                      <a:pt x="304" y="285"/>
                      <a:pt x="307" y="283"/>
                    </a:cubicBezTo>
                    <a:cubicBezTo>
                      <a:pt x="307" y="283"/>
                      <a:pt x="308" y="282"/>
                      <a:pt x="309" y="282"/>
                    </a:cubicBezTo>
                    <a:cubicBezTo>
                      <a:pt x="311" y="281"/>
                      <a:pt x="314" y="279"/>
                      <a:pt x="314" y="278"/>
                    </a:cubicBezTo>
                    <a:cubicBezTo>
                      <a:pt x="314" y="276"/>
                      <a:pt x="315" y="273"/>
                      <a:pt x="320" y="273"/>
                    </a:cubicBezTo>
                    <a:cubicBezTo>
                      <a:pt x="321" y="273"/>
                      <a:pt x="322" y="273"/>
                      <a:pt x="323" y="273"/>
                    </a:cubicBezTo>
                    <a:cubicBezTo>
                      <a:pt x="323" y="273"/>
                      <a:pt x="323" y="273"/>
                      <a:pt x="323" y="273"/>
                    </a:cubicBezTo>
                    <a:cubicBezTo>
                      <a:pt x="326" y="273"/>
                      <a:pt x="332" y="268"/>
                      <a:pt x="332" y="266"/>
                    </a:cubicBezTo>
                    <a:cubicBezTo>
                      <a:pt x="331" y="265"/>
                      <a:pt x="331" y="264"/>
                      <a:pt x="332" y="263"/>
                    </a:cubicBezTo>
                    <a:cubicBezTo>
                      <a:pt x="333" y="261"/>
                      <a:pt x="335" y="261"/>
                      <a:pt x="336" y="261"/>
                    </a:cubicBezTo>
                    <a:cubicBezTo>
                      <a:pt x="337" y="261"/>
                      <a:pt x="338" y="262"/>
                      <a:pt x="340" y="262"/>
                    </a:cubicBezTo>
                    <a:cubicBezTo>
                      <a:pt x="341" y="262"/>
                      <a:pt x="341" y="262"/>
                      <a:pt x="342" y="260"/>
                    </a:cubicBezTo>
                    <a:cubicBezTo>
                      <a:pt x="342" y="259"/>
                      <a:pt x="343" y="257"/>
                      <a:pt x="346" y="257"/>
                    </a:cubicBezTo>
                    <a:cubicBezTo>
                      <a:pt x="346" y="257"/>
                      <a:pt x="346" y="257"/>
                      <a:pt x="347" y="258"/>
                    </a:cubicBezTo>
                    <a:cubicBezTo>
                      <a:pt x="348" y="258"/>
                      <a:pt x="348" y="258"/>
                      <a:pt x="349" y="258"/>
                    </a:cubicBezTo>
                    <a:cubicBezTo>
                      <a:pt x="349" y="258"/>
                      <a:pt x="350" y="259"/>
                      <a:pt x="350" y="259"/>
                    </a:cubicBezTo>
                    <a:cubicBezTo>
                      <a:pt x="351" y="257"/>
                      <a:pt x="352" y="257"/>
                      <a:pt x="353" y="257"/>
                    </a:cubicBezTo>
                    <a:cubicBezTo>
                      <a:pt x="355" y="257"/>
                      <a:pt x="357" y="258"/>
                      <a:pt x="359" y="260"/>
                    </a:cubicBezTo>
                    <a:cubicBezTo>
                      <a:pt x="360" y="261"/>
                      <a:pt x="362" y="262"/>
                      <a:pt x="363" y="262"/>
                    </a:cubicBezTo>
                    <a:cubicBezTo>
                      <a:pt x="363" y="262"/>
                      <a:pt x="365" y="262"/>
                      <a:pt x="365" y="261"/>
                    </a:cubicBezTo>
                    <a:cubicBezTo>
                      <a:pt x="365" y="259"/>
                      <a:pt x="367" y="258"/>
                      <a:pt x="368" y="258"/>
                    </a:cubicBezTo>
                    <a:cubicBezTo>
                      <a:pt x="370" y="258"/>
                      <a:pt x="372" y="259"/>
                      <a:pt x="376" y="264"/>
                    </a:cubicBezTo>
                    <a:cubicBezTo>
                      <a:pt x="378" y="266"/>
                      <a:pt x="378" y="266"/>
                      <a:pt x="380" y="266"/>
                    </a:cubicBezTo>
                    <a:cubicBezTo>
                      <a:pt x="382" y="266"/>
                      <a:pt x="382" y="266"/>
                      <a:pt x="382" y="266"/>
                    </a:cubicBezTo>
                    <a:cubicBezTo>
                      <a:pt x="382" y="266"/>
                      <a:pt x="383" y="266"/>
                      <a:pt x="384" y="266"/>
                    </a:cubicBezTo>
                    <a:cubicBezTo>
                      <a:pt x="386" y="266"/>
                      <a:pt x="386" y="266"/>
                      <a:pt x="386" y="265"/>
                    </a:cubicBezTo>
                    <a:cubicBezTo>
                      <a:pt x="387" y="265"/>
                      <a:pt x="387" y="264"/>
                      <a:pt x="387" y="264"/>
                    </a:cubicBezTo>
                    <a:cubicBezTo>
                      <a:pt x="387" y="262"/>
                      <a:pt x="388" y="261"/>
                      <a:pt x="389" y="261"/>
                    </a:cubicBezTo>
                    <a:cubicBezTo>
                      <a:pt x="390" y="261"/>
                      <a:pt x="391" y="262"/>
                      <a:pt x="393" y="264"/>
                    </a:cubicBezTo>
                    <a:cubicBezTo>
                      <a:pt x="392" y="263"/>
                      <a:pt x="393" y="262"/>
                      <a:pt x="393" y="261"/>
                    </a:cubicBezTo>
                    <a:cubicBezTo>
                      <a:pt x="393" y="261"/>
                      <a:pt x="393" y="261"/>
                      <a:pt x="393" y="261"/>
                    </a:cubicBezTo>
                    <a:cubicBezTo>
                      <a:pt x="393" y="261"/>
                      <a:pt x="393" y="260"/>
                      <a:pt x="393" y="260"/>
                    </a:cubicBezTo>
                    <a:cubicBezTo>
                      <a:pt x="391" y="259"/>
                      <a:pt x="391" y="258"/>
                      <a:pt x="391" y="256"/>
                    </a:cubicBezTo>
                    <a:cubicBezTo>
                      <a:pt x="392" y="253"/>
                      <a:pt x="399" y="252"/>
                      <a:pt x="403" y="252"/>
                    </a:cubicBezTo>
                    <a:cubicBezTo>
                      <a:pt x="404" y="252"/>
                      <a:pt x="404" y="252"/>
                      <a:pt x="404" y="252"/>
                    </a:cubicBezTo>
                    <a:cubicBezTo>
                      <a:pt x="406" y="252"/>
                      <a:pt x="407" y="252"/>
                      <a:pt x="408" y="252"/>
                    </a:cubicBezTo>
                    <a:cubicBezTo>
                      <a:pt x="408" y="252"/>
                      <a:pt x="409" y="252"/>
                      <a:pt x="409" y="252"/>
                    </a:cubicBezTo>
                    <a:cubicBezTo>
                      <a:pt x="409" y="252"/>
                      <a:pt x="409" y="252"/>
                      <a:pt x="410" y="251"/>
                    </a:cubicBezTo>
                    <a:cubicBezTo>
                      <a:pt x="411" y="249"/>
                      <a:pt x="413" y="248"/>
                      <a:pt x="414" y="248"/>
                    </a:cubicBezTo>
                    <a:cubicBezTo>
                      <a:pt x="416" y="248"/>
                      <a:pt x="418" y="251"/>
                      <a:pt x="418" y="254"/>
                    </a:cubicBezTo>
                    <a:cubicBezTo>
                      <a:pt x="419" y="254"/>
                      <a:pt x="421" y="253"/>
                      <a:pt x="423" y="253"/>
                    </a:cubicBezTo>
                    <a:cubicBezTo>
                      <a:pt x="426" y="252"/>
                      <a:pt x="429" y="251"/>
                      <a:pt x="431" y="251"/>
                    </a:cubicBezTo>
                    <a:cubicBezTo>
                      <a:pt x="437" y="251"/>
                      <a:pt x="443" y="256"/>
                      <a:pt x="444" y="260"/>
                    </a:cubicBezTo>
                    <a:cubicBezTo>
                      <a:pt x="444" y="262"/>
                      <a:pt x="446" y="262"/>
                      <a:pt x="448" y="260"/>
                    </a:cubicBezTo>
                    <a:cubicBezTo>
                      <a:pt x="449" y="259"/>
                      <a:pt x="449" y="259"/>
                      <a:pt x="449" y="259"/>
                    </a:cubicBezTo>
                    <a:cubicBezTo>
                      <a:pt x="452" y="257"/>
                      <a:pt x="454" y="255"/>
                      <a:pt x="457" y="255"/>
                    </a:cubicBezTo>
                    <a:cubicBezTo>
                      <a:pt x="459" y="255"/>
                      <a:pt x="460" y="256"/>
                      <a:pt x="461" y="257"/>
                    </a:cubicBezTo>
                    <a:cubicBezTo>
                      <a:pt x="463" y="259"/>
                      <a:pt x="465" y="261"/>
                      <a:pt x="467" y="263"/>
                    </a:cubicBezTo>
                    <a:cubicBezTo>
                      <a:pt x="468" y="265"/>
                      <a:pt x="470" y="267"/>
                      <a:pt x="473" y="270"/>
                    </a:cubicBezTo>
                    <a:cubicBezTo>
                      <a:pt x="476" y="273"/>
                      <a:pt x="475" y="277"/>
                      <a:pt x="474" y="279"/>
                    </a:cubicBezTo>
                    <a:cubicBezTo>
                      <a:pt x="473" y="281"/>
                      <a:pt x="473" y="282"/>
                      <a:pt x="473" y="283"/>
                    </a:cubicBezTo>
                    <a:cubicBezTo>
                      <a:pt x="474" y="284"/>
                      <a:pt x="474" y="286"/>
                      <a:pt x="475" y="288"/>
                    </a:cubicBezTo>
                    <a:cubicBezTo>
                      <a:pt x="475" y="290"/>
                      <a:pt x="475" y="292"/>
                      <a:pt x="477" y="293"/>
                    </a:cubicBezTo>
                    <a:cubicBezTo>
                      <a:pt x="481" y="296"/>
                      <a:pt x="481" y="300"/>
                      <a:pt x="481" y="302"/>
                    </a:cubicBezTo>
                    <a:cubicBezTo>
                      <a:pt x="481" y="303"/>
                      <a:pt x="481" y="304"/>
                      <a:pt x="481" y="305"/>
                    </a:cubicBezTo>
                    <a:cubicBezTo>
                      <a:pt x="486" y="306"/>
                      <a:pt x="490" y="313"/>
                      <a:pt x="490" y="316"/>
                    </a:cubicBezTo>
                    <a:cubicBezTo>
                      <a:pt x="491" y="317"/>
                      <a:pt x="493" y="318"/>
                      <a:pt x="494" y="318"/>
                    </a:cubicBezTo>
                    <a:cubicBezTo>
                      <a:pt x="495" y="318"/>
                      <a:pt x="495" y="318"/>
                      <a:pt x="495" y="318"/>
                    </a:cubicBezTo>
                    <a:cubicBezTo>
                      <a:pt x="495" y="315"/>
                      <a:pt x="496" y="313"/>
                      <a:pt x="498" y="310"/>
                    </a:cubicBezTo>
                    <a:cubicBezTo>
                      <a:pt x="499" y="308"/>
                      <a:pt x="500" y="306"/>
                      <a:pt x="500" y="304"/>
                    </a:cubicBezTo>
                    <a:cubicBezTo>
                      <a:pt x="500" y="301"/>
                      <a:pt x="497" y="287"/>
                      <a:pt x="494" y="283"/>
                    </a:cubicBezTo>
                    <a:cubicBezTo>
                      <a:pt x="492" y="280"/>
                      <a:pt x="492" y="278"/>
                      <a:pt x="492" y="277"/>
                    </a:cubicBezTo>
                    <a:cubicBezTo>
                      <a:pt x="492" y="276"/>
                      <a:pt x="492" y="275"/>
                      <a:pt x="491" y="272"/>
                    </a:cubicBezTo>
                    <a:cubicBezTo>
                      <a:pt x="487" y="267"/>
                      <a:pt x="484" y="257"/>
                      <a:pt x="484" y="249"/>
                    </a:cubicBezTo>
                    <a:cubicBezTo>
                      <a:pt x="484" y="241"/>
                      <a:pt x="494" y="228"/>
                      <a:pt x="498" y="224"/>
                    </a:cubicBezTo>
                    <a:cubicBezTo>
                      <a:pt x="500" y="222"/>
                      <a:pt x="503" y="222"/>
                      <a:pt x="505" y="221"/>
                    </a:cubicBezTo>
                    <a:cubicBezTo>
                      <a:pt x="507" y="221"/>
                      <a:pt x="507" y="220"/>
                      <a:pt x="507" y="219"/>
                    </a:cubicBezTo>
                    <a:cubicBezTo>
                      <a:pt x="509" y="215"/>
                      <a:pt x="514" y="209"/>
                      <a:pt x="519" y="209"/>
                    </a:cubicBezTo>
                    <a:cubicBezTo>
                      <a:pt x="519" y="209"/>
                      <a:pt x="520" y="209"/>
                      <a:pt x="520" y="209"/>
                    </a:cubicBezTo>
                    <a:cubicBezTo>
                      <a:pt x="521" y="209"/>
                      <a:pt x="521" y="209"/>
                      <a:pt x="521" y="209"/>
                    </a:cubicBezTo>
                    <a:cubicBezTo>
                      <a:pt x="523" y="209"/>
                      <a:pt x="523" y="209"/>
                      <a:pt x="523" y="208"/>
                    </a:cubicBezTo>
                    <a:cubicBezTo>
                      <a:pt x="524" y="204"/>
                      <a:pt x="530" y="199"/>
                      <a:pt x="537" y="198"/>
                    </a:cubicBezTo>
                    <a:cubicBezTo>
                      <a:pt x="539" y="198"/>
                      <a:pt x="539" y="198"/>
                      <a:pt x="539" y="198"/>
                    </a:cubicBezTo>
                    <a:cubicBezTo>
                      <a:pt x="539" y="197"/>
                      <a:pt x="538" y="196"/>
                      <a:pt x="538" y="195"/>
                    </a:cubicBezTo>
                    <a:cubicBezTo>
                      <a:pt x="537" y="195"/>
                      <a:pt x="537" y="194"/>
                      <a:pt x="537" y="194"/>
                    </a:cubicBezTo>
                    <a:cubicBezTo>
                      <a:pt x="536" y="192"/>
                      <a:pt x="536" y="190"/>
                      <a:pt x="537" y="188"/>
                    </a:cubicBezTo>
                    <a:cubicBezTo>
                      <a:pt x="538" y="186"/>
                      <a:pt x="541" y="185"/>
                      <a:pt x="543" y="188"/>
                    </a:cubicBezTo>
                    <a:cubicBezTo>
                      <a:pt x="543" y="188"/>
                      <a:pt x="546" y="189"/>
                      <a:pt x="548" y="188"/>
                    </a:cubicBezTo>
                    <a:cubicBezTo>
                      <a:pt x="549" y="186"/>
                      <a:pt x="551" y="185"/>
                      <a:pt x="551" y="184"/>
                    </a:cubicBezTo>
                    <a:cubicBezTo>
                      <a:pt x="546" y="184"/>
                      <a:pt x="545" y="182"/>
                      <a:pt x="544" y="181"/>
                    </a:cubicBezTo>
                    <a:cubicBezTo>
                      <a:pt x="544" y="180"/>
                      <a:pt x="544" y="178"/>
                      <a:pt x="547" y="177"/>
                    </a:cubicBezTo>
                    <a:cubicBezTo>
                      <a:pt x="548" y="177"/>
                      <a:pt x="548" y="176"/>
                      <a:pt x="547" y="175"/>
                    </a:cubicBezTo>
                    <a:cubicBezTo>
                      <a:pt x="547" y="174"/>
                      <a:pt x="546" y="173"/>
                      <a:pt x="544" y="173"/>
                    </a:cubicBezTo>
                    <a:cubicBezTo>
                      <a:pt x="543" y="173"/>
                      <a:pt x="540" y="172"/>
                      <a:pt x="539" y="170"/>
                    </a:cubicBezTo>
                    <a:cubicBezTo>
                      <a:pt x="539" y="168"/>
                      <a:pt x="541" y="166"/>
                      <a:pt x="542" y="164"/>
                    </a:cubicBezTo>
                    <a:cubicBezTo>
                      <a:pt x="543" y="163"/>
                      <a:pt x="541" y="162"/>
                      <a:pt x="536" y="158"/>
                    </a:cubicBezTo>
                    <a:cubicBezTo>
                      <a:pt x="536" y="158"/>
                      <a:pt x="536" y="158"/>
                      <a:pt x="536" y="158"/>
                    </a:cubicBezTo>
                    <a:cubicBezTo>
                      <a:pt x="534" y="156"/>
                      <a:pt x="533" y="155"/>
                      <a:pt x="534" y="154"/>
                    </a:cubicBezTo>
                    <a:cubicBezTo>
                      <a:pt x="534" y="152"/>
                      <a:pt x="537" y="151"/>
                      <a:pt x="540" y="150"/>
                    </a:cubicBezTo>
                    <a:cubicBezTo>
                      <a:pt x="541" y="149"/>
                      <a:pt x="541" y="146"/>
                      <a:pt x="540" y="144"/>
                    </a:cubicBezTo>
                    <a:cubicBezTo>
                      <a:pt x="540" y="140"/>
                      <a:pt x="540" y="138"/>
                      <a:pt x="541" y="136"/>
                    </a:cubicBezTo>
                    <a:cubicBezTo>
                      <a:pt x="542" y="134"/>
                      <a:pt x="544" y="133"/>
                      <a:pt x="546" y="133"/>
                    </a:cubicBezTo>
                    <a:cubicBezTo>
                      <a:pt x="547" y="133"/>
                      <a:pt x="548" y="134"/>
                      <a:pt x="549" y="135"/>
                    </a:cubicBezTo>
                    <a:cubicBezTo>
                      <a:pt x="549" y="135"/>
                      <a:pt x="549" y="137"/>
                      <a:pt x="548" y="138"/>
                    </a:cubicBezTo>
                    <a:cubicBezTo>
                      <a:pt x="546" y="142"/>
                      <a:pt x="545" y="145"/>
                      <a:pt x="547" y="147"/>
                    </a:cubicBezTo>
                    <a:cubicBezTo>
                      <a:pt x="550" y="150"/>
                      <a:pt x="552" y="154"/>
                      <a:pt x="551" y="159"/>
                    </a:cubicBezTo>
                    <a:cubicBezTo>
                      <a:pt x="551" y="159"/>
                      <a:pt x="552" y="158"/>
                      <a:pt x="552" y="158"/>
                    </a:cubicBezTo>
                    <a:cubicBezTo>
                      <a:pt x="555" y="151"/>
                      <a:pt x="555" y="146"/>
                      <a:pt x="555" y="145"/>
                    </a:cubicBezTo>
                    <a:cubicBezTo>
                      <a:pt x="552" y="145"/>
                      <a:pt x="551" y="141"/>
                      <a:pt x="552" y="139"/>
                    </a:cubicBezTo>
                    <a:cubicBezTo>
                      <a:pt x="552" y="137"/>
                      <a:pt x="553" y="136"/>
                      <a:pt x="555" y="136"/>
                    </a:cubicBezTo>
                    <a:cubicBezTo>
                      <a:pt x="556" y="136"/>
                      <a:pt x="557" y="137"/>
                      <a:pt x="557" y="138"/>
                    </a:cubicBezTo>
                    <a:cubicBezTo>
                      <a:pt x="558" y="139"/>
                      <a:pt x="559" y="140"/>
                      <a:pt x="559" y="140"/>
                    </a:cubicBezTo>
                    <a:cubicBezTo>
                      <a:pt x="560" y="140"/>
                      <a:pt x="560" y="139"/>
                      <a:pt x="562" y="137"/>
                    </a:cubicBezTo>
                    <a:cubicBezTo>
                      <a:pt x="567" y="133"/>
                      <a:pt x="569" y="127"/>
                      <a:pt x="569" y="126"/>
                    </a:cubicBezTo>
                    <a:cubicBezTo>
                      <a:pt x="567" y="125"/>
                      <a:pt x="567" y="123"/>
                      <a:pt x="567" y="122"/>
                    </a:cubicBezTo>
                    <a:cubicBezTo>
                      <a:pt x="568" y="119"/>
                      <a:pt x="574" y="119"/>
                      <a:pt x="575" y="119"/>
                    </a:cubicBezTo>
                    <a:cubicBezTo>
                      <a:pt x="576" y="119"/>
                      <a:pt x="576" y="119"/>
                      <a:pt x="576" y="119"/>
                    </a:cubicBezTo>
                    <a:cubicBezTo>
                      <a:pt x="577" y="119"/>
                      <a:pt x="577" y="119"/>
                      <a:pt x="577" y="119"/>
                    </a:cubicBezTo>
                    <a:cubicBezTo>
                      <a:pt x="579" y="119"/>
                      <a:pt x="583" y="118"/>
                      <a:pt x="586" y="117"/>
                    </a:cubicBezTo>
                    <a:cubicBezTo>
                      <a:pt x="585" y="118"/>
                      <a:pt x="585" y="118"/>
                      <a:pt x="584" y="118"/>
                    </a:cubicBezTo>
                    <a:cubicBezTo>
                      <a:pt x="580" y="119"/>
                      <a:pt x="577" y="119"/>
                      <a:pt x="575" y="119"/>
                    </a:cubicBezTo>
                    <a:cubicBezTo>
                      <a:pt x="574" y="118"/>
                      <a:pt x="573" y="117"/>
                      <a:pt x="573" y="116"/>
                    </a:cubicBezTo>
                    <a:cubicBezTo>
                      <a:pt x="573" y="110"/>
                      <a:pt x="593" y="108"/>
                      <a:pt x="594" y="108"/>
                    </a:cubicBezTo>
                    <a:cubicBezTo>
                      <a:pt x="595" y="108"/>
                      <a:pt x="595" y="108"/>
                      <a:pt x="596" y="106"/>
                    </a:cubicBezTo>
                    <a:cubicBezTo>
                      <a:pt x="596" y="105"/>
                      <a:pt x="596" y="103"/>
                      <a:pt x="598" y="103"/>
                    </a:cubicBezTo>
                    <a:cubicBezTo>
                      <a:pt x="600" y="103"/>
                      <a:pt x="600" y="104"/>
                      <a:pt x="601" y="104"/>
                    </a:cubicBezTo>
                    <a:cubicBezTo>
                      <a:pt x="602" y="107"/>
                      <a:pt x="605" y="106"/>
                      <a:pt x="608" y="105"/>
                    </a:cubicBezTo>
                    <a:cubicBezTo>
                      <a:pt x="608" y="105"/>
                      <a:pt x="608" y="104"/>
                      <a:pt x="608" y="103"/>
                    </a:cubicBezTo>
                    <a:cubicBezTo>
                      <a:pt x="608" y="102"/>
                      <a:pt x="607" y="100"/>
                      <a:pt x="605" y="100"/>
                    </a:cubicBezTo>
                    <a:cubicBezTo>
                      <a:pt x="604" y="99"/>
                      <a:pt x="603" y="98"/>
                      <a:pt x="603" y="97"/>
                    </a:cubicBezTo>
                    <a:cubicBezTo>
                      <a:pt x="602" y="96"/>
                      <a:pt x="603" y="95"/>
                      <a:pt x="604" y="94"/>
                    </a:cubicBezTo>
                    <a:cubicBezTo>
                      <a:pt x="605" y="93"/>
                      <a:pt x="605" y="93"/>
                      <a:pt x="605" y="93"/>
                    </a:cubicBezTo>
                    <a:cubicBezTo>
                      <a:pt x="604" y="90"/>
                      <a:pt x="606" y="87"/>
                      <a:pt x="606" y="85"/>
                    </a:cubicBezTo>
                    <a:cubicBezTo>
                      <a:pt x="607" y="84"/>
                      <a:pt x="610" y="79"/>
                      <a:pt x="614" y="78"/>
                    </a:cubicBezTo>
                    <a:cubicBezTo>
                      <a:pt x="616" y="77"/>
                      <a:pt x="616" y="77"/>
                      <a:pt x="616" y="76"/>
                    </a:cubicBezTo>
                    <a:cubicBezTo>
                      <a:pt x="617" y="75"/>
                      <a:pt x="618" y="74"/>
                      <a:pt x="621" y="74"/>
                    </a:cubicBezTo>
                    <a:cubicBezTo>
                      <a:pt x="622" y="74"/>
                      <a:pt x="623" y="73"/>
                      <a:pt x="624" y="70"/>
                    </a:cubicBezTo>
                    <a:cubicBezTo>
                      <a:pt x="625" y="69"/>
                      <a:pt x="626" y="67"/>
                      <a:pt x="628" y="66"/>
                    </a:cubicBezTo>
                    <a:cubicBezTo>
                      <a:pt x="629" y="65"/>
                      <a:pt x="630" y="65"/>
                      <a:pt x="631" y="65"/>
                    </a:cubicBezTo>
                    <a:cubicBezTo>
                      <a:pt x="633" y="65"/>
                      <a:pt x="634" y="65"/>
                      <a:pt x="636" y="66"/>
                    </a:cubicBezTo>
                    <a:cubicBezTo>
                      <a:pt x="637" y="67"/>
                      <a:pt x="638" y="67"/>
                      <a:pt x="639" y="67"/>
                    </a:cubicBezTo>
                    <a:cubicBezTo>
                      <a:pt x="640" y="67"/>
                      <a:pt x="641" y="67"/>
                      <a:pt x="642" y="66"/>
                    </a:cubicBezTo>
                    <a:cubicBezTo>
                      <a:pt x="644" y="65"/>
                      <a:pt x="646" y="63"/>
                      <a:pt x="649" y="61"/>
                    </a:cubicBezTo>
                    <a:cubicBezTo>
                      <a:pt x="639" y="47"/>
                      <a:pt x="640" y="37"/>
                      <a:pt x="640" y="32"/>
                    </a:cubicBezTo>
                    <a:cubicBezTo>
                      <a:pt x="640" y="32"/>
                      <a:pt x="640" y="31"/>
                      <a:pt x="640" y="31"/>
                    </a:cubicBezTo>
                    <a:cubicBezTo>
                      <a:pt x="639" y="30"/>
                      <a:pt x="637" y="30"/>
                      <a:pt x="636" y="30"/>
                    </a:cubicBezTo>
                    <a:cubicBezTo>
                      <a:pt x="633" y="30"/>
                      <a:pt x="629" y="30"/>
                      <a:pt x="626" y="27"/>
                    </a:cubicBezTo>
                    <a:cubicBezTo>
                      <a:pt x="623" y="27"/>
                      <a:pt x="617" y="39"/>
                      <a:pt x="615" y="46"/>
                    </a:cubicBezTo>
                    <a:cubicBezTo>
                      <a:pt x="613" y="54"/>
                      <a:pt x="601" y="61"/>
                      <a:pt x="600" y="62"/>
                    </a:cubicBezTo>
                    <a:cubicBezTo>
                      <a:pt x="599" y="63"/>
                      <a:pt x="599" y="63"/>
                      <a:pt x="599" y="63"/>
                    </a:cubicBezTo>
                    <a:cubicBezTo>
                      <a:pt x="599" y="63"/>
                      <a:pt x="599" y="63"/>
                      <a:pt x="599" y="63"/>
                    </a:cubicBezTo>
                    <a:cubicBezTo>
                      <a:pt x="599" y="63"/>
                      <a:pt x="563" y="63"/>
                      <a:pt x="560" y="63"/>
                    </a:cubicBezTo>
                    <a:cubicBezTo>
                      <a:pt x="560" y="63"/>
                      <a:pt x="558" y="64"/>
                      <a:pt x="548" y="73"/>
                    </a:cubicBezTo>
                    <a:cubicBezTo>
                      <a:pt x="548" y="75"/>
                      <a:pt x="548" y="77"/>
                      <a:pt x="547" y="78"/>
                    </a:cubicBezTo>
                    <a:cubicBezTo>
                      <a:pt x="544" y="83"/>
                      <a:pt x="533" y="86"/>
                      <a:pt x="523" y="86"/>
                    </a:cubicBezTo>
                    <a:cubicBezTo>
                      <a:pt x="521" y="86"/>
                      <a:pt x="519" y="86"/>
                      <a:pt x="517" y="86"/>
                    </a:cubicBezTo>
                    <a:cubicBezTo>
                      <a:pt x="517" y="88"/>
                      <a:pt x="517" y="89"/>
                      <a:pt x="517" y="89"/>
                    </a:cubicBezTo>
                    <a:cubicBezTo>
                      <a:pt x="517" y="91"/>
                      <a:pt x="516" y="92"/>
                      <a:pt x="513" y="94"/>
                    </a:cubicBezTo>
                    <a:cubicBezTo>
                      <a:pt x="511" y="97"/>
                      <a:pt x="502" y="102"/>
                      <a:pt x="491" y="108"/>
                    </a:cubicBezTo>
                    <a:cubicBezTo>
                      <a:pt x="487" y="110"/>
                      <a:pt x="487" y="110"/>
                      <a:pt x="487" y="110"/>
                    </a:cubicBezTo>
                    <a:cubicBezTo>
                      <a:pt x="480" y="113"/>
                      <a:pt x="471" y="113"/>
                      <a:pt x="466" y="110"/>
                    </a:cubicBezTo>
                    <a:cubicBezTo>
                      <a:pt x="463" y="109"/>
                      <a:pt x="461" y="106"/>
                      <a:pt x="461" y="103"/>
                    </a:cubicBezTo>
                    <a:cubicBezTo>
                      <a:pt x="461" y="97"/>
                      <a:pt x="465" y="96"/>
                      <a:pt x="467" y="96"/>
                    </a:cubicBezTo>
                    <a:cubicBezTo>
                      <a:pt x="470" y="96"/>
                      <a:pt x="472" y="97"/>
                      <a:pt x="473" y="99"/>
                    </a:cubicBezTo>
                    <a:cubicBezTo>
                      <a:pt x="473" y="99"/>
                      <a:pt x="473" y="99"/>
                      <a:pt x="474" y="99"/>
                    </a:cubicBezTo>
                    <a:cubicBezTo>
                      <a:pt x="472" y="97"/>
                      <a:pt x="472" y="94"/>
                      <a:pt x="472" y="91"/>
                    </a:cubicBezTo>
                    <a:cubicBezTo>
                      <a:pt x="471" y="90"/>
                      <a:pt x="472" y="87"/>
                      <a:pt x="472" y="85"/>
                    </a:cubicBezTo>
                    <a:cubicBezTo>
                      <a:pt x="472" y="81"/>
                      <a:pt x="472" y="78"/>
                      <a:pt x="470" y="78"/>
                    </a:cubicBezTo>
                    <a:cubicBezTo>
                      <a:pt x="468" y="77"/>
                      <a:pt x="465" y="79"/>
                      <a:pt x="463" y="80"/>
                    </a:cubicBezTo>
                    <a:cubicBezTo>
                      <a:pt x="461" y="81"/>
                      <a:pt x="460" y="82"/>
                      <a:pt x="459" y="82"/>
                    </a:cubicBezTo>
                    <a:cubicBezTo>
                      <a:pt x="458" y="82"/>
                      <a:pt x="458" y="82"/>
                      <a:pt x="457" y="81"/>
                    </a:cubicBezTo>
                    <a:cubicBezTo>
                      <a:pt x="456" y="80"/>
                      <a:pt x="456" y="79"/>
                      <a:pt x="456" y="78"/>
                    </a:cubicBezTo>
                    <a:cubicBezTo>
                      <a:pt x="457" y="75"/>
                      <a:pt x="458" y="73"/>
                      <a:pt x="460" y="70"/>
                    </a:cubicBezTo>
                    <a:cubicBezTo>
                      <a:pt x="462" y="66"/>
                      <a:pt x="464" y="63"/>
                      <a:pt x="461" y="59"/>
                    </a:cubicBezTo>
                    <a:cubicBezTo>
                      <a:pt x="458" y="54"/>
                      <a:pt x="455" y="53"/>
                      <a:pt x="452" y="53"/>
                    </a:cubicBezTo>
                    <a:cubicBezTo>
                      <a:pt x="450" y="53"/>
                      <a:pt x="448" y="54"/>
                      <a:pt x="447" y="56"/>
                    </a:cubicBezTo>
                    <a:cubicBezTo>
                      <a:pt x="446" y="61"/>
                      <a:pt x="442" y="62"/>
                      <a:pt x="440" y="62"/>
                    </a:cubicBezTo>
                    <a:cubicBezTo>
                      <a:pt x="438" y="63"/>
                      <a:pt x="436" y="63"/>
                      <a:pt x="436" y="65"/>
                    </a:cubicBezTo>
                    <a:cubicBezTo>
                      <a:pt x="433" y="70"/>
                      <a:pt x="431" y="80"/>
                      <a:pt x="433" y="87"/>
                    </a:cubicBezTo>
                    <a:cubicBezTo>
                      <a:pt x="435" y="97"/>
                      <a:pt x="431" y="102"/>
                      <a:pt x="424" y="106"/>
                    </a:cubicBezTo>
                    <a:cubicBezTo>
                      <a:pt x="420" y="108"/>
                      <a:pt x="417" y="108"/>
                      <a:pt x="415" y="105"/>
                    </a:cubicBezTo>
                    <a:cubicBezTo>
                      <a:pt x="411" y="101"/>
                      <a:pt x="411" y="92"/>
                      <a:pt x="412" y="83"/>
                    </a:cubicBezTo>
                    <a:cubicBezTo>
                      <a:pt x="413" y="79"/>
                      <a:pt x="414" y="76"/>
                      <a:pt x="415" y="73"/>
                    </a:cubicBezTo>
                    <a:cubicBezTo>
                      <a:pt x="416" y="70"/>
                      <a:pt x="417" y="66"/>
                      <a:pt x="417" y="65"/>
                    </a:cubicBezTo>
                    <a:cubicBezTo>
                      <a:pt x="415" y="65"/>
                      <a:pt x="414" y="64"/>
                      <a:pt x="414" y="63"/>
                    </a:cubicBezTo>
                    <a:cubicBezTo>
                      <a:pt x="413" y="58"/>
                      <a:pt x="425" y="49"/>
                      <a:pt x="433" y="47"/>
                    </a:cubicBezTo>
                    <a:cubicBezTo>
                      <a:pt x="438" y="46"/>
                      <a:pt x="443" y="45"/>
                      <a:pt x="447" y="45"/>
                    </a:cubicBezTo>
                    <a:cubicBezTo>
                      <a:pt x="450" y="45"/>
                      <a:pt x="454" y="44"/>
                      <a:pt x="455" y="44"/>
                    </a:cubicBezTo>
                    <a:cubicBezTo>
                      <a:pt x="455" y="44"/>
                      <a:pt x="456" y="44"/>
                      <a:pt x="456" y="43"/>
                    </a:cubicBezTo>
                    <a:cubicBezTo>
                      <a:pt x="455" y="43"/>
                      <a:pt x="454" y="42"/>
                      <a:pt x="453" y="41"/>
                    </a:cubicBezTo>
                    <a:cubicBezTo>
                      <a:pt x="453" y="42"/>
                      <a:pt x="452" y="42"/>
                      <a:pt x="452" y="42"/>
                    </a:cubicBezTo>
                    <a:cubicBezTo>
                      <a:pt x="451" y="43"/>
                      <a:pt x="450" y="43"/>
                      <a:pt x="449" y="43"/>
                    </a:cubicBezTo>
                    <a:cubicBezTo>
                      <a:pt x="447" y="43"/>
                      <a:pt x="446" y="42"/>
                      <a:pt x="445" y="41"/>
                    </a:cubicBezTo>
                    <a:cubicBezTo>
                      <a:pt x="444" y="39"/>
                      <a:pt x="443" y="38"/>
                      <a:pt x="440" y="38"/>
                    </a:cubicBezTo>
                    <a:cubicBezTo>
                      <a:pt x="438" y="38"/>
                      <a:pt x="435" y="39"/>
                      <a:pt x="432" y="40"/>
                    </a:cubicBezTo>
                    <a:cubicBezTo>
                      <a:pt x="427" y="42"/>
                      <a:pt x="422" y="44"/>
                      <a:pt x="419" y="42"/>
                    </a:cubicBezTo>
                    <a:cubicBezTo>
                      <a:pt x="415" y="40"/>
                      <a:pt x="414" y="38"/>
                      <a:pt x="413" y="36"/>
                    </a:cubicBezTo>
                    <a:cubicBezTo>
                      <a:pt x="413" y="35"/>
                      <a:pt x="413" y="35"/>
                      <a:pt x="411" y="35"/>
                    </a:cubicBezTo>
                    <a:cubicBezTo>
                      <a:pt x="409" y="35"/>
                      <a:pt x="408" y="34"/>
                      <a:pt x="408" y="33"/>
                    </a:cubicBezTo>
                    <a:cubicBezTo>
                      <a:pt x="407" y="32"/>
                      <a:pt x="407" y="30"/>
                      <a:pt x="408" y="29"/>
                    </a:cubicBezTo>
                    <a:cubicBezTo>
                      <a:pt x="406" y="30"/>
                      <a:pt x="404" y="31"/>
                      <a:pt x="402" y="33"/>
                    </a:cubicBezTo>
                    <a:cubicBezTo>
                      <a:pt x="396" y="37"/>
                      <a:pt x="390" y="41"/>
                      <a:pt x="385" y="41"/>
                    </a:cubicBezTo>
                    <a:cubicBezTo>
                      <a:pt x="383" y="41"/>
                      <a:pt x="381" y="40"/>
                      <a:pt x="380" y="39"/>
                    </a:cubicBezTo>
                    <a:cubicBezTo>
                      <a:pt x="378" y="37"/>
                      <a:pt x="376" y="37"/>
                      <a:pt x="374" y="38"/>
                    </a:cubicBezTo>
                    <a:cubicBezTo>
                      <a:pt x="373" y="38"/>
                      <a:pt x="371" y="38"/>
                      <a:pt x="370" y="38"/>
                    </a:cubicBezTo>
                    <a:cubicBezTo>
                      <a:pt x="368" y="38"/>
                      <a:pt x="367" y="38"/>
                      <a:pt x="365" y="36"/>
                    </a:cubicBezTo>
                    <a:cubicBezTo>
                      <a:pt x="364" y="35"/>
                      <a:pt x="364" y="33"/>
                      <a:pt x="365" y="32"/>
                    </a:cubicBezTo>
                    <a:cubicBezTo>
                      <a:pt x="367" y="26"/>
                      <a:pt x="382" y="18"/>
                      <a:pt x="390" y="18"/>
                    </a:cubicBezTo>
                    <a:cubicBezTo>
                      <a:pt x="390" y="18"/>
                      <a:pt x="390" y="18"/>
                      <a:pt x="390" y="18"/>
                    </a:cubicBezTo>
                    <a:cubicBezTo>
                      <a:pt x="387" y="18"/>
                      <a:pt x="384" y="17"/>
                      <a:pt x="382" y="17"/>
                    </a:cubicBezTo>
                    <a:cubicBezTo>
                      <a:pt x="381" y="17"/>
                      <a:pt x="381" y="17"/>
                      <a:pt x="381" y="17"/>
                    </a:cubicBezTo>
                    <a:cubicBezTo>
                      <a:pt x="377" y="21"/>
                      <a:pt x="372" y="20"/>
                      <a:pt x="368" y="15"/>
                    </a:cubicBezTo>
                    <a:cubicBezTo>
                      <a:pt x="368" y="15"/>
                      <a:pt x="367" y="15"/>
                      <a:pt x="367" y="15"/>
                    </a:cubicBezTo>
                    <a:cubicBezTo>
                      <a:pt x="366" y="15"/>
                      <a:pt x="366" y="15"/>
                      <a:pt x="366" y="15"/>
                    </a:cubicBezTo>
                    <a:cubicBezTo>
                      <a:pt x="364" y="15"/>
                      <a:pt x="361" y="15"/>
                      <a:pt x="359" y="12"/>
                    </a:cubicBezTo>
                    <a:cubicBezTo>
                      <a:pt x="357" y="10"/>
                      <a:pt x="356" y="10"/>
                      <a:pt x="355" y="10"/>
                    </a:cubicBezTo>
                    <a:cubicBezTo>
                      <a:pt x="354" y="10"/>
                      <a:pt x="353" y="11"/>
                      <a:pt x="352" y="11"/>
                    </a:cubicBezTo>
                    <a:cubicBezTo>
                      <a:pt x="351" y="12"/>
                      <a:pt x="351" y="12"/>
                      <a:pt x="351" y="12"/>
                    </a:cubicBezTo>
                    <a:cubicBezTo>
                      <a:pt x="348" y="13"/>
                      <a:pt x="346" y="12"/>
                      <a:pt x="343" y="11"/>
                    </a:cubicBezTo>
                    <a:cubicBezTo>
                      <a:pt x="342" y="10"/>
                      <a:pt x="341" y="9"/>
                      <a:pt x="339" y="9"/>
                    </a:cubicBezTo>
                    <a:cubicBezTo>
                      <a:pt x="336" y="7"/>
                      <a:pt x="336" y="5"/>
                      <a:pt x="335" y="3"/>
                    </a:cubicBezTo>
                    <a:cubicBezTo>
                      <a:pt x="335" y="1"/>
                      <a:pt x="335" y="1"/>
                      <a:pt x="334" y="0"/>
                    </a:cubicBezTo>
                    <a:cubicBezTo>
                      <a:pt x="334" y="0"/>
                      <a:pt x="334" y="0"/>
                      <a:pt x="334" y="0"/>
                    </a:cubicBezTo>
                    <a:cubicBezTo>
                      <a:pt x="334" y="0"/>
                      <a:pt x="334" y="2"/>
                      <a:pt x="334" y="3"/>
                    </a:cubicBezTo>
                    <a:cubicBezTo>
                      <a:pt x="333" y="5"/>
                      <a:pt x="333" y="5"/>
                      <a:pt x="333" y="5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6" y="9"/>
                      <a:pt x="26" y="11"/>
                      <a:pt x="26" y="13"/>
                    </a:cubicBezTo>
                    <a:cubicBezTo>
                      <a:pt x="26" y="15"/>
                      <a:pt x="25" y="16"/>
                      <a:pt x="26" y="18"/>
                    </a:cubicBezTo>
                    <a:cubicBezTo>
                      <a:pt x="27" y="21"/>
                      <a:pt x="27" y="27"/>
                      <a:pt x="24" y="30"/>
                    </a:cubicBezTo>
                    <a:cubicBezTo>
                      <a:pt x="23" y="31"/>
                      <a:pt x="22" y="32"/>
                      <a:pt x="20" y="32"/>
                    </a:cubicBezTo>
                    <a:cubicBezTo>
                      <a:pt x="18" y="32"/>
                      <a:pt x="16" y="30"/>
                      <a:pt x="15" y="28"/>
                    </a:cubicBezTo>
                    <a:cubicBezTo>
                      <a:pt x="15" y="26"/>
                      <a:pt x="16" y="23"/>
                      <a:pt x="18" y="22"/>
                    </a:cubicBezTo>
                    <a:cubicBezTo>
                      <a:pt x="18" y="22"/>
                      <a:pt x="18" y="21"/>
                      <a:pt x="18" y="20"/>
                    </a:cubicBezTo>
                    <a:cubicBezTo>
                      <a:pt x="18" y="19"/>
                      <a:pt x="18" y="19"/>
                      <a:pt x="17" y="19"/>
                    </a:cubicBezTo>
                    <a:cubicBezTo>
                      <a:pt x="16" y="19"/>
                      <a:pt x="15" y="19"/>
                      <a:pt x="15" y="18"/>
                    </a:cubicBezTo>
                    <a:cubicBezTo>
                      <a:pt x="14" y="17"/>
                      <a:pt x="14" y="16"/>
                      <a:pt x="13" y="15"/>
                    </a:cubicBezTo>
                    <a:cubicBezTo>
                      <a:pt x="10" y="16"/>
                      <a:pt x="5" y="16"/>
                      <a:pt x="0" y="15"/>
                    </a:cubicBezTo>
                    <a:cubicBezTo>
                      <a:pt x="0" y="18"/>
                      <a:pt x="2" y="23"/>
                      <a:pt x="5" y="27"/>
                    </a:cubicBezTo>
                    <a:cubicBezTo>
                      <a:pt x="7" y="30"/>
                      <a:pt x="8" y="33"/>
                      <a:pt x="8" y="35"/>
                    </a:cubicBezTo>
                    <a:cubicBezTo>
                      <a:pt x="8" y="36"/>
                      <a:pt x="8" y="37"/>
                      <a:pt x="9" y="37"/>
                    </a:cubicBezTo>
                    <a:cubicBezTo>
                      <a:pt x="13" y="40"/>
                      <a:pt x="13" y="42"/>
                      <a:pt x="13" y="43"/>
                    </a:cubicBezTo>
                    <a:cubicBezTo>
                      <a:pt x="13" y="43"/>
                      <a:pt x="12" y="45"/>
                      <a:pt x="8" y="45"/>
                    </a:cubicBezTo>
                    <a:cubicBezTo>
                      <a:pt x="8" y="45"/>
                      <a:pt x="8" y="46"/>
                      <a:pt x="8" y="46"/>
                    </a:cubicBezTo>
                    <a:cubicBezTo>
                      <a:pt x="9" y="48"/>
                      <a:pt x="9" y="50"/>
                      <a:pt x="8" y="53"/>
                    </a:cubicBezTo>
                    <a:cubicBezTo>
                      <a:pt x="7" y="58"/>
                      <a:pt x="7" y="64"/>
                      <a:pt x="7" y="70"/>
                    </a:cubicBezTo>
                    <a:cubicBezTo>
                      <a:pt x="7" y="75"/>
                      <a:pt x="7" y="79"/>
                      <a:pt x="6" y="81"/>
                    </a:cubicBezTo>
                    <a:cubicBezTo>
                      <a:pt x="6" y="83"/>
                      <a:pt x="5" y="85"/>
                      <a:pt x="5" y="87"/>
                    </a:cubicBezTo>
                    <a:cubicBezTo>
                      <a:pt x="3" y="91"/>
                      <a:pt x="1" y="95"/>
                      <a:pt x="3" y="97"/>
                    </a:cubicBezTo>
                    <a:cubicBezTo>
                      <a:pt x="7" y="104"/>
                      <a:pt x="9" y="111"/>
                      <a:pt x="7" y="117"/>
                    </a:cubicBezTo>
                    <a:cubicBezTo>
                      <a:pt x="5" y="123"/>
                      <a:pt x="6" y="126"/>
                      <a:pt x="8" y="130"/>
                    </a:cubicBezTo>
                    <a:cubicBezTo>
                      <a:pt x="10" y="133"/>
                      <a:pt x="10" y="137"/>
                      <a:pt x="10" y="139"/>
                    </a:cubicBezTo>
                    <a:cubicBezTo>
                      <a:pt x="10" y="141"/>
                      <a:pt x="10" y="144"/>
                      <a:pt x="11" y="144"/>
                    </a:cubicBezTo>
                    <a:cubicBezTo>
                      <a:pt x="14" y="146"/>
                      <a:pt x="17" y="150"/>
                      <a:pt x="20" y="155"/>
                    </a:cubicBezTo>
                    <a:cubicBezTo>
                      <a:pt x="21" y="156"/>
                      <a:pt x="22" y="157"/>
                      <a:pt x="23" y="157"/>
                    </a:cubicBezTo>
                    <a:cubicBezTo>
                      <a:pt x="24" y="158"/>
                      <a:pt x="26" y="159"/>
                      <a:pt x="26" y="162"/>
                    </a:cubicBezTo>
                    <a:cubicBezTo>
                      <a:pt x="27" y="166"/>
                      <a:pt x="27" y="166"/>
                      <a:pt x="29" y="167"/>
                    </a:cubicBezTo>
                    <a:cubicBezTo>
                      <a:pt x="34" y="169"/>
                      <a:pt x="33" y="174"/>
                      <a:pt x="32" y="176"/>
                    </a:cubicBezTo>
                    <a:cubicBezTo>
                      <a:pt x="32" y="177"/>
                      <a:pt x="32" y="177"/>
                      <a:pt x="32" y="178"/>
                    </a:cubicBezTo>
                    <a:cubicBezTo>
                      <a:pt x="32" y="179"/>
                      <a:pt x="38" y="184"/>
                      <a:pt x="42" y="188"/>
                    </a:cubicBezTo>
                    <a:cubicBezTo>
                      <a:pt x="43" y="189"/>
                      <a:pt x="43" y="189"/>
                      <a:pt x="43" y="189"/>
                    </a:cubicBezTo>
                    <a:cubicBezTo>
                      <a:pt x="47" y="193"/>
                      <a:pt x="47" y="196"/>
                      <a:pt x="47" y="198"/>
                    </a:cubicBezTo>
                    <a:cubicBezTo>
                      <a:pt x="47" y="199"/>
                      <a:pt x="47" y="199"/>
                      <a:pt x="47" y="199"/>
                    </a:cubicBezTo>
                    <a:cubicBezTo>
                      <a:pt x="48" y="199"/>
                      <a:pt x="48" y="199"/>
                      <a:pt x="48" y="199"/>
                    </a:cubicBezTo>
                    <a:cubicBezTo>
                      <a:pt x="53" y="199"/>
                      <a:pt x="58" y="202"/>
                      <a:pt x="63" y="205"/>
                    </a:cubicBezTo>
                    <a:cubicBezTo>
                      <a:pt x="65" y="207"/>
                      <a:pt x="66" y="207"/>
                      <a:pt x="67" y="207"/>
                    </a:cubicBezTo>
                    <a:cubicBezTo>
                      <a:pt x="68" y="207"/>
                      <a:pt x="68" y="207"/>
                      <a:pt x="68" y="207"/>
                    </a:cubicBezTo>
                    <a:cubicBezTo>
                      <a:pt x="69" y="207"/>
                      <a:pt x="71" y="207"/>
                      <a:pt x="72" y="207"/>
                    </a:cubicBezTo>
                    <a:cubicBezTo>
                      <a:pt x="76" y="208"/>
                      <a:pt x="82" y="216"/>
                      <a:pt x="84" y="221"/>
                    </a:cubicBezTo>
                    <a:cubicBezTo>
                      <a:pt x="84" y="223"/>
                      <a:pt x="85" y="225"/>
                      <a:pt x="85" y="226"/>
                    </a:cubicBezTo>
                    <a:cubicBezTo>
                      <a:pt x="111" y="223"/>
                      <a:pt x="111" y="223"/>
                      <a:pt x="111" y="223"/>
                    </a:cubicBezTo>
                    <a:cubicBezTo>
                      <a:pt x="111" y="223"/>
                      <a:pt x="111" y="223"/>
                      <a:pt x="111" y="223"/>
                    </a:cubicBezTo>
                    <a:cubicBezTo>
                      <a:pt x="113" y="225"/>
                      <a:pt x="120" y="229"/>
                      <a:pt x="123" y="230"/>
                    </a:cubicBezTo>
                    <a:cubicBezTo>
                      <a:pt x="127" y="231"/>
                      <a:pt x="149" y="239"/>
                      <a:pt x="152" y="240"/>
                    </a:cubicBezTo>
                    <a:cubicBezTo>
                      <a:pt x="183" y="240"/>
                      <a:pt x="183" y="240"/>
                      <a:pt x="183" y="240"/>
                    </a:cubicBezTo>
                    <a:cubicBezTo>
                      <a:pt x="187" y="235"/>
                      <a:pt x="187" y="235"/>
                      <a:pt x="187" y="235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7" y="235"/>
                      <a:pt x="207" y="235"/>
                      <a:pt x="207" y="235"/>
                    </a:cubicBezTo>
                    <a:cubicBezTo>
                      <a:pt x="212" y="240"/>
                      <a:pt x="218" y="246"/>
                      <a:pt x="219" y="247"/>
                    </a:cubicBezTo>
                    <a:cubicBezTo>
                      <a:pt x="221" y="247"/>
                      <a:pt x="227" y="253"/>
                      <a:pt x="227" y="257"/>
                    </a:cubicBezTo>
                    <a:cubicBezTo>
                      <a:pt x="227" y="259"/>
                      <a:pt x="228" y="261"/>
                      <a:pt x="230" y="263"/>
                    </a:cubicBezTo>
                    <a:cubicBezTo>
                      <a:pt x="231" y="263"/>
                      <a:pt x="232" y="263"/>
                      <a:pt x="232" y="264"/>
                    </a:cubicBezTo>
                    <a:cubicBezTo>
                      <a:pt x="233" y="264"/>
                      <a:pt x="233" y="264"/>
                      <a:pt x="234" y="265"/>
                    </a:cubicBezTo>
                    <a:cubicBezTo>
                      <a:pt x="235" y="266"/>
                      <a:pt x="238" y="267"/>
                      <a:pt x="240" y="268"/>
                    </a:cubicBezTo>
                    <a:cubicBezTo>
                      <a:pt x="240" y="268"/>
                      <a:pt x="241" y="269"/>
                      <a:pt x="241" y="269"/>
                    </a:cubicBezTo>
                    <a:cubicBezTo>
                      <a:pt x="242" y="268"/>
                      <a:pt x="242" y="268"/>
                      <a:pt x="242" y="267"/>
                    </a:cubicBezTo>
                    <a:cubicBezTo>
                      <a:pt x="244" y="264"/>
                      <a:pt x="247" y="259"/>
                      <a:pt x="251" y="259"/>
                    </a:cubicBezTo>
                    <a:cubicBezTo>
                      <a:pt x="256" y="259"/>
                      <a:pt x="271" y="263"/>
                      <a:pt x="273" y="272"/>
                    </a:cubicBezTo>
                    <a:cubicBezTo>
                      <a:pt x="275" y="279"/>
                      <a:pt x="281" y="284"/>
                      <a:pt x="283" y="286"/>
                    </a:cubicBezTo>
                    <a:cubicBezTo>
                      <a:pt x="285" y="287"/>
                      <a:pt x="285" y="290"/>
                      <a:pt x="285" y="292"/>
                    </a:cubicBezTo>
                    <a:cubicBezTo>
                      <a:pt x="286" y="293"/>
                      <a:pt x="286" y="294"/>
                      <a:pt x="286" y="295"/>
                    </a:cubicBezTo>
                    <a:cubicBezTo>
                      <a:pt x="287" y="296"/>
                      <a:pt x="287" y="298"/>
                      <a:pt x="288" y="299"/>
                    </a:cubicBezTo>
                    <a:cubicBezTo>
                      <a:pt x="288" y="300"/>
                      <a:pt x="288" y="300"/>
                      <a:pt x="288" y="301"/>
                    </a:cubicBezTo>
                    <a:cubicBezTo>
                      <a:pt x="289" y="301"/>
                      <a:pt x="289" y="301"/>
                      <a:pt x="289" y="301"/>
                    </a:cubicBezTo>
                    <a:cubicBezTo>
                      <a:pt x="290" y="301"/>
                      <a:pt x="291" y="302"/>
                      <a:pt x="293" y="303"/>
                    </a:cubicBezTo>
                    <a:cubicBezTo>
                      <a:pt x="296" y="304"/>
                      <a:pt x="301" y="306"/>
                      <a:pt x="303" y="306"/>
                    </a:cubicBezTo>
                    <a:cubicBezTo>
                      <a:pt x="304" y="306"/>
                      <a:pt x="304" y="306"/>
                      <a:pt x="304" y="306"/>
                    </a:cubicBezTo>
                    <a:cubicBezTo>
                      <a:pt x="304" y="306"/>
                      <a:pt x="305" y="307"/>
                      <a:pt x="306" y="307"/>
                    </a:cubicBezTo>
                    <a:cubicBezTo>
                      <a:pt x="306" y="307"/>
                      <a:pt x="306" y="307"/>
                      <a:pt x="306" y="307"/>
                    </a:cubicBezTo>
                    <a:cubicBezTo>
                      <a:pt x="305" y="305"/>
                      <a:pt x="304" y="304"/>
                      <a:pt x="303" y="3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7" name="Freeform 2211">
                <a:extLst>
                  <a:ext uri="{FF2B5EF4-FFF2-40B4-BE49-F238E27FC236}">
                    <a16:creationId xmlns:a16="http://schemas.microsoft.com/office/drawing/2014/main" id="{94A3440D-DDAC-8A42-9ED8-AE3E35E93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845" y="2389187"/>
                <a:ext cx="761942" cy="507173"/>
              </a:xfrm>
              <a:custGeom>
                <a:avLst/>
                <a:gdLst>
                  <a:gd name="T0" fmla="*/ 251 w 429"/>
                  <a:gd name="T1" fmla="*/ 27 h 296"/>
                  <a:gd name="T2" fmla="*/ 182 w 429"/>
                  <a:gd name="T3" fmla="*/ 20 h 296"/>
                  <a:gd name="T4" fmla="*/ 169 w 429"/>
                  <a:gd name="T5" fmla="*/ 10 h 296"/>
                  <a:gd name="T6" fmla="*/ 142 w 429"/>
                  <a:gd name="T7" fmla="*/ 7 h 296"/>
                  <a:gd name="T8" fmla="*/ 128 w 429"/>
                  <a:gd name="T9" fmla="*/ 1 h 296"/>
                  <a:gd name="T10" fmla="*/ 95 w 429"/>
                  <a:gd name="T11" fmla="*/ 11 h 296"/>
                  <a:gd name="T12" fmla="*/ 84 w 429"/>
                  <a:gd name="T13" fmla="*/ 20 h 296"/>
                  <a:gd name="T14" fmla="*/ 53 w 429"/>
                  <a:gd name="T15" fmla="*/ 33 h 296"/>
                  <a:gd name="T16" fmla="*/ 18 w 429"/>
                  <a:gd name="T17" fmla="*/ 53 h 296"/>
                  <a:gd name="T18" fmla="*/ 65 w 429"/>
                  <a:gd name="T19" fmla="*/ 82 h 296"/>
                  <a:gd name="T20" fmla="*/ 82 w 429"/>
                  <a:gd name="T21" fmla="*/ 99 h 296"/>
                  <a:gd name="T22" fmla="*/ 46 w 429"/>
                  <a:gd name="T23" fmla="*/ 104 h 296"/>
                  <a:gd name="T24" fmla="*/ 30 w 429"/>
                  <a:gd name="T25" fmla="*/ 97 h 296"/>
                  <a:gd name="T26" fmla="*/ 7 w 429"/>
                  <a:gd name="T27" fmla="*/ 108 h 296"/>
                  <a:gd name="T28" fmla="*/ 15 w 429"/>
                  <a:gd name="T29" fmla="*/ 123 h 296"/>
                  <a:gd name="T30" fmla="*/ 50 w 429"/>
                  <a:gd name="T31" fmla="*/ 132 h 296"/>
                  <a:gd name="T32" fmla="*/ 74 w 429"/>
                  <a:gd name="T33" fmla="*/ 133 h 296"/>
                  <a:gd name="T34" fmla="*/ 59 w 429"/>
                  <a:gd name="T35" fmla="*/ 152 h 296"/>
                  <a:gd name="T36" fmla="*/ 37 w 429"/>
                  <a:gd name="T37" fmla="*/ 158 h 296"/>
                  <a:gd name="T38" fmla="*/ 19 w 429"/>
                  <a:gd name="T39" fmla="*/ 184 h 296"/>
                  <a:gd name="T40" fmla="*/ 43 w 429"/>
                  <a:gd name="T41" fmla="*/ 214 h 296"/>
                  <a:gd name="T42" fmla="*/ 68 w 429"/>
                  <a:gd name="T43" fmla="*/ 220 h 296"/>
                  <a:gd name="T44" fmla="*/ 82 w 429"/>
                  <a:gd name="T45" fmla="*/ 227 h 296"/>
                  <a:gd name="T46" fmla="*/ 115 w 429"/>
                  <a:gd name="T47" fmla="*/ 229 h 296"/>
                  <a:gd name="T48" fmla="*/ 112 w 429"/>
                  <a:gd name="T49" fmla="*/ 256 h 296"/>
                  <a:gd name="T50" fmla="*/ 89 w 429"/>
                  <a:gd name="T51" fmla="*/ 281 h 296"/>
                  <a:gd name="T52" fmla="*/ 126 w 429"/>
                  <a:gd name="T53" fmla="*/ 257 h 296"/>
                  <a:gd name="T54" fmla="*/ 155 w 429"/>
                  <a:gd name="T55" fmla="*/ 234 h 296"/>
                  <a:gd name="T56" fmla="*/ 161 w 429"/>
                  <a:gd name="T57" fmla="*/ 215 h 296"/>
                  <a:gd name="T58" fmla="*/ 186 w 429"/>
                  <a:gd name="T59" fmla="*/ 191 h 296"/>
                  <a:gd name="T60" fmla="*/ 194 w 429"/>
                  <a:gd name="T61" fmla="*/ 197 h 296"/>
                  <a:gd name="T62" fmla="*/ 187 w 429"/>
                  <a:gd name="T63" fmla="*/ 218 h 296"/>
                  <a:gd name="T64" fmla="*/ 219 w 429"/>
                  <a:gd name="T65" fmla="*/ 210 h 296"/>
                  <a:gd name="T66" fmla="*/ 218 w 429"/>
                  <a:gd name="T67" fmla="*/ 195 h 296"/>
                  <a:gd name="T68" fmla="*/ 237 w 429"/>
                  <a:gd name="T69" fmla="*/ 196 h 296"/>
                  <a:gd name="T70" fmla="*/ 251 w 429"/>
                  <a:gd name="T71" fmla="*/ 203 h 296"/>
                  <a:gd name="T72" fmla="*/ 271 w 429"/>
                  <a:gd name="T73" fmla="*/ 208 h 296"/>
                  <a:gd name="T74" fmla="*/ 307 w 429"/>
                  <a:gd name="T75" fmla="*/ 214 h 296"/>
                  <a:gd name="T76" fmla="*/ 320 w 429"/>
                  <a:gd name="T77" fmla="*/ 219 h 296"/>
                  <a:gd name="T78" fmla="*/ 351 w 429"/>
                  <a:gd name="T79" fmla="*/ 238 h 296"/>
                  <a:gd name="T80" fmla="*/ 366 w 429"/>
                  <a:gd name="T81" fmla="*/ 237 h 296"/>
                  <a:gd name="T82" fmla="*/ 373 w 429"/>
                  <a:gd name="T83" fmla="*/ 246 h 296"/>
                  <a:gd name="T84" fmla="*/ 369 w 429"/>
                  <a:gd name="T85" fmla="*/ 261 h 296"/>
                  <a:gd name="T86" fmla="*/ 377 w 429"/>
                  <a:gd name="T87" fmla="*/ 256 h 296"/>
                  <a:gd name="T88" fmla="*/ 383 w 429"/>
                  <a:gd name="T89" fmla="*/ 242 h 296"/>
                  <a:gd name="T90" fmla="*/ 380 w 429"/>
                  <a:gd name="T91" fmla="*/ 271 h 296"/>
                  <a:gd name="T92" fmla="*/ 393 w 429"/>
                  <a:gd name="T93" fmla="*/ 267 h 296"/>
                  <a:gd name="T94" fmla="*/ 402 w 429"/>
                  <a:gd name="T95" fmla="*/ 284 h 296"/>
                  <a:gd name="T96" fmla="*/ 393 w 429"/>
                  <a:gd name="T97" fmla="*/ 292 h 296"/>
                  <a:gd name="T98" fmla="*/ 402 w 429"/>
                  <a:gd name="T99" fmla="*/ 293 h 296"/>
                  <a:gd name="T100" fmla="*/ 419 w 429"/>
                  <a:gd name="T101" fmla="*/ 288 h 296"/>
                  <a:gd name="T102" fmla="*/ 427 w 429"/>
                  <a:gd name="T103" fmla="*/ 289 h 296"/>
                  <a:gd name="T104" fmla="*/ 370 w 429"/>
                  <a:gd name="T105" fmla="*/ 220 h 296"/>
                  <a:gd name="T106" fmla="*/ 337 w 429"/>
                  <a:gd name="T107" fmla="*/ 224 h 296"/>
                  <a:gd name="T108" fmla="*/ 313 w 429"/>
                  <a:gd name="T109" fmla="*/ 208 h 296"/>
                  <a:gd name="T110" fmla="*/ 300 w 429"/>
                  <a:gd name="T11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29" h="296">
                    <a:moveTo>
                      <a:pt x="296" y="33"/>
                    </a:moveTo>
                    <a:cubicBezTo>
                      <a:pt x="295" y="33"/>
                      <a:pt x="294" y="32"/>
                      <a:pt x="292" y="31"/>
                    </a:cubicBezTo>
                    <a:cubicBezTo>
                      <a:pt x="287" y="29"/>
                      <a:pt x="280" y="26"/>
                      <a:pt x="275" y="26"/>
                    </a:cubicBezTo>
                    <a:cubicBezTo>
                      <a:pt x="275" y="26"/>
                      <a:pt x="274" y="27"/>
                      <a:pt x="274" y="27"/>
                    </a:cubicBezTo>
                    <a:cubicBezTo>
                      <a:pt x="270" y="27"/>
                      <a:pt x="264" y="28"/>
                      <a:pt x="258" y="28"/>
                    </a:cubicBezTo>
                    <a:cubicBezTo>
                      <a:pt x="255" y="28"/>
                      <a:pt x="253" y="28"/>
                      <a:pt x="251" y="27"/>
                    </a:cubicBezTo>
                    <a:cubicBezTo>
                      <a:pt x="249" y="26"/>
                      <a:pt x="245" y="24"/>
                      <a:pt x="239" y="24"/>
                    </a:cubicBezTo>
                    <a:cubicBezTo>
                      <a:pt x="238" y="24"/>
                      <a:pt x="236" y="25"/>
                      <a:pt x="234" y="25"/>
                    </a:cubicBezTo>
                    <a:cubicBezTo>
                      <a:pt x="229" y="26"/>
                      <a:pt x="225" y="24"/>
                      <a:pt x="220" y="22"/>
                    </a:cubicBezTo>
                    <a:cubicBezTo>
                      <a:pt x="217" y="20"/>
                      <a:pt x="214" y="19"/>
                      <a:pt x="210" y="18"/>
                    </a:cubicBezTo>
                    <a:cubicBezTo>
                      <a:pt x="207" y="17"/>
                      <a:pt x="204" y="17"/>
                      <a:pt x="201" y="17"/>
                    </a:cubicBezTo>
                    <a:cubicBezTo>
                      <a:pt x="193" y="17"/>
                      <a:pt x="184" y="19"/>
                      <a:pt x="182" y="20"/>
                    </a:cubicBezTo>
                    <a:cubicBezTo>
                      <a:pt x="179" y="21"/>
                      <a:pt x="178" y="19"/>
                      <a:pt x="177" y="18"/>
                    </a:cubicBezTo>
                    <a:cubicBezTo>
                      <a:pt x="176" y="17"/>
                      <a:pt x="176" y="17"/>
                      <a:pt x="175" y="17"/>
                    </a:cubicBezTo>
                    <a:cubicBezTo>
                      <a:pt x="174" y="17"/>
                      <a:pt x="174" y="17"/>
                      <a:pt x="173" y="17"/>
                    </a:cubicBezTo>
                    <a:cubicBezTo>
                      <a:pt x="173" y="17"/>
                      <a:pt x="171" y="17"/>
                      <a:pt x="170" y="16"/>
                    </a:cubicBezTo>
                    <a:cubicBezTo>
                      <a:pt x="170" y="15"/>
                      <a:pt x="170" y="14"/>
                      <a:pt x="170" y="13"/>
                    </a:cubicBezTo>
                    <a:cubicBezTo>
                      <a:pt x="170" y="12"/>
                      <a:pt x="170" y="11"/>
                      <a:pt x="169" y="10"/>
                    </a:cubicBezTo>
                    <a:cubicBezTo>
                      <a:pt x="169" y="10"/>
                      <a:pt x="168" y="9"/>
                      <a:pt x="165" y="9"/>
                    </a:cubicBezTo>
                    <a:cubicBezTo>
                      <a:pt x="162" y="9"/>
                      <a:pt x="159" y="10"/>
                      <a:pt x="155" y="10"/>
                    </a:cubicBezTo>
                    <a:cubicBezTo>
                      <a:pt x="154" y="11"/>
                      <a:pt x="152" y="11"/>
                      <a:pt x="151" y="11"/>
                    </a:cubicBezTo>
                    <a:cubicBezTo>
                      <a:pt x="148" y="12"/>
                      <a:pt x="146" y="10"/>
                      <a:pt x="145" y="9"/>
                    </a:cubicBezTo>
                    <a:cubicBezTo>
                      <a:pt x="144" y="8"/>
                      <a:pt x="144" y="7"/>
                      <a:pt x="144" y="6"/>
                    </a:cubicBezTo>
                    <a:cubicBezTo>
                      <a:pt x="143" y="6"/>
                      <a:pt x="142" y="6"/>
                      <a:pt x="142" y="7"/>
                    </a:cubicBezTo>
                    <a:cubicBezTo>
                      <a:pt x="140" y="9"/>
                      <a:pt x="138" y="11"/>
                      <a:pt x="135" y="11"/>
                    </a:cubicBezTo>
                    <a:cubicBezTo>
                      <a:pt x="133" y="11"/>
                      <a:pt x="131" y="10"/>
                      <a:pt x="130" y="9"/>
                    </a:cubicBezTo>
                    <a:cubicBezTo>
                      <a:pt x="129" y="8"/>
                      <a:pt x="129" y="7"/>
                      <a:pt x="129" y="6"/>
                    </a:cubicBezTo>
                    <a:cubicBezTo>
                      <a:pt x="129" y="5"/>
                      <a:pt x="131" y="4"/>
                      <a:pt x="132" y="3"/>
                    </a:cubicBezTo>
                    <a:cubicBezTo>
                      <a:pt x="132" y="3"/>
                      <a:pt x="133" y="3"/>
                      <a:pt x="133" y="3"/>
                    </a:cubicBezTo>
                    <a:cubicBezTo>
                      <a:pt x="132" y="2"/>
                      <a:pt x="129" y="1"/>
                      <a:pt x="128" y="1"/>
                    </a:cubicBezTo>
                    <a:cubicBezTo>
                      <a:pt x="127" y="1"/>
                      <a:pt x="127" y="0"/>
                      <a:pt x="126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4" y="0"/>
                      <a:pt x="119" y="5"/>
                      <a:pt x="116" y="7"/>
                    </a:cubicBezTo>
                    <a:cubicBezTo>
                      <a:pt x="113" y="10"/>
                      <a:pt x="108" y="12"/>
                      <a:pt x="102" y="12"/>
                    </a:cubicBezTo>
                    <a:cubicBezTo>
                      <a:pt x="100" y="12"/>
                      <a:pt x="98" y="12"/>
                      <a:pt x="97" y="11"/>
                    </a:cubicBezTo>
                    <a:cubicBezTo>
                      <a:pt x="96" y="11"/>
                      <a:pt x="95" y="11"/>
                      <a:pt x="95" y="11"/>
                    </a:cubicBezTo>
                    <a:cubicBezTo>
                      <a:pt x="91" y="11"/>
                      <a:pt x="89" y="12"/>
                      <a:pt x="89" y="13"/>
                    </a:cubicBezTo>
                    <a:cubicBezTo>
                      <a:pt x="89" y="13"/>
                      <a:pt x="89" y="13"/>
                      <a:pt x="90" y="13"/>
                    </a:cubicBezTo>
                    <a:cubicBezTo>
                      <a:pt x="91" y="14"/>
                      <a:pt x="92" y="15"/>
                      <a:pt x="92" y="16"/>
                    </a:cubicBezTo>
                    <a:cubicBezTo>
                      <a:pt x="92" y="18"/>
                      <a:pt x="91" y="19"/>
                      <a:pt x="91" y="20"/>
                    </a:cubicBezTo>
                    <a:cubicBezTo>
                      <a:pt x="90" y="21"/>
                      <a:pt x="89" y="22"/>
                      <a:pt x="87" y="22"/>
                    </a:cubicBezTo>
                    <a:cubicBezTo>
                      <a:pt x="86" y="22"/>
                      <a:pt x="85" y="20"/>
                      <a:pt x="84" y="20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2" y="19"/>
                    </a:cubicBezTo>
                    <a:cubicBezTo>
                      <a:pt x="79" y="22"/>
                      <a:pt x="72" y="23"/>
                      <a:pt x="68" y="23"/>
                    </a:cubicBezTo>
                    <a:cubicBezTo>
                      <a:pt x="67" y="23"/>
                      <a:pt x="65" y="23"/>
                      <a:pt x="64" y="23"/>
                    </a:cubicBezTo>
                    <a:cubicBezTo>
                      <a:pt x="63" y="23"/>
                      <a:pt x="60" y="26"/>
                      <a:pt x="54" y="32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2" y="33"/>
                      <a:pt x="52" y="33"/>
                      <a:pt x="52" y="35"/>
                    </a:cubicBezTo>
                    <a:cubicBezTo>
                      <a:pt x="52" y="37"/>
                      <a:pt x="52" y="40"/>
                      <a:pt x="48" y="45"/>
                    </a:cubicBezTo>
                    <a:cubicBezTo>
                      <a:pt x="44" y="49"/>
                      <a:pt x="36" y="52"/>
                      <a:pt x="24" y="52"/>
                    </a:cubicBezTo>
                    <a:cubicBezTo>
                      <a:pt x="22" y="52"/>
                      <a:pt x="21" y="51"/>
                      <a:pt x="20" y="51"/>
                    </a:cubicBezTo>
                    <a:cubicBezTo>
                      <a:pt x="19" y="51"/>
                      <a:pt x="18" y="51"/>
                      <a:pt x="18" y="51"/>
                    </a:cubicBezTo>
                    <a:cubicBezTo>
                      <a:pt x="18" y="51"/>
                      <a:pt x="18" y="52"/>
                      <a:pt x="18" y="53"/>
                    </a:cubicBezTo>
                    <a:cubicBezTo>
                      <a:pt x="18" y="54"/>
                      <a:pt x="18" y="56"/>
                      <a:pt x="17" y="58"/>
                    </a:cubicBezTo>
                    <a:cubicBezTo>
                      <a:pt x="16" y="58"/>
                      <a:pt x="17" y="60"/>
                      <a:pt x="28" y="62"/>
                    </a:cubicBezTo>
                    <a:cubicBezTo>
                      <a:pt x="40" y="66"/>
                      <a:pt x="47" y="82"/>
                      <a:pt x="48" y="83"/>
                    </a:cubicBezTo>
                    <a:cubicBezTo>
                      <a:pt x="48" y="83"/>
                      <a:pt x="48" y="83"/>
                      <a:pt x="50" y="83"/>
                    </a:cubicBezTo>
                    <a:cubicBezTo>
                      <a:pt x="52" y="83"/>
                      <a:pt x="54" y="83"/>
                      <a:pt x="57" y="83"/>
                    </a:cubicBezTo>
                    <a:cubicBezTo>
                      <a:pt x="60" y="82"/>
                      <a:pt x="63" y="82"/>
                      <a:pt x="65" y="82"/>
                    </a:cubicBezTo>
                    <a:cubicBezTo>
                      <a:pt x="70" y="83"/>
                      <a:pt x="69" y="87"/>
                      <a:pt x="69" y="89"/>
                    </a:cubicBezTo>
                    <a:cubicBezTo>
                      <a:pt x="69" y="91"/>
                      <a:pt x="69" y="92"/>
                      <a:pt x="70" y="92"/>
                    </a:cubicBezTo>
                    <a:cubicBezTo>
                      <a:pt x="71" y="93"/>
                      <a:pt x="73" y="93"/>
                      <a:pt x="75" y="93"/>
                    </a:cubicBezTo>
                    <a:cubicBezTo>
                      <a:pt x="75" y="93"/>
                      <a:pt x="76" y="93"/>
                      <a:pt x="77" y="93"/>
                    </a:cubicBezTo>
                    <a:cubicBezTo>
                      <a:pt x="78" y="93"/>
                      <a:pt x="81" y="93"/>
                      <a:pt x="83" y="96"/>
                    </a:cubicBezTo>
                    <a:cubicBezTo>
                      <a:pt x="83" y="97"/>
                      <a:pt x="83" y="98"/>
                      <a:pt x="82" y="99"/>
                    </a:cubicBezTo>
                    <a:cubicBezTo>
                      <a:pt x="81" y="100"/>
                      <a:pt x="79" y="100"/>
                      <a:pt x="76" y="100"/>
                    </a:cubicBezTo>
                    <a:cubicBezTo>
                      <a:pt x="74" y="100"/>
                      <a:pt x="70" y="101"/>
                      <a:pt x="68" y="102"/>
                    </a:cubicBezTo>
                    <a:cubicBezTo>
                      <a:pt x="65" y="105"/>
                      <a:pt x="62" y="107"/>
                      <a:pt x="60" y="107"/>
                    </a:cubicBezTo>
                    <a:cubicBezTo>
                      <a:pt x="58" y="107"/>
                      <a:pt x="57" y="106"/>
                      <a:pt x="56" y="104"/>
                    </a:cubicBezTo>
                    <a:cubicBezTo>
                      <a:pt x="56" y="104"/>
                      <a:pt x="56" y="104"/>
                      <a:pt x="53" y="104"/>
                    </a:cubicBezTo>
                    <a:cubicBezTo>
                      <a:pt x="50" y="104"/>
                      <a:pt x="48" y="104"/>
                      <a:pt x="46" y="104"/>
                    </a:cubicBezTo>
                    <a:cubicBezTo>
                      <a:pt x="45" y="104"/>
                      <a:pt x="44" y="105"/>
                      <a:pt x="43" y="105"/>
                    </a:cubicBezTo>
                    <a:cubicBezTo>
                      <a:pt x="41" y="105"/>
                      <a:pt x="40" y="104"/>
                      <a:pt x="40" y="103"/>
                    </a:cubicBezTo>
                    <a:cubicBezTo>
                      <a:pt x="39" y="102"/>
                      <a:pt x="40" y="99"/>
                      <a:pt x="40" y="97"/>
                    </a:cubicBezTo>
                    <a:cubicBezTo>
                      <a:pt x="41" y="96"/>
                      <a:pt x="41" y="95"/>
                      <a:pt x="41" y="95"/>
                    </a:cubicBezTo>
                    <a:cubicBezTo>
                      <a:pt x="41" y="95"/>
                      <a:pt x="40" y="94"/>
                      <a:pt x="39" y="94"/>
                    </a:cubicBezTo>
                    <a:cubicBezTo>
                      <a:pt x="37" y="94"/>
                      <a:pt x="34" y="95"/>
                      <a:pt x="30" y="97"/>
                    </a:cubicBezTo>
                    <a:cubicBezTo>
                      <a:pt x="28" y="99"/>
                      <a:pt x="26" y="100"/>
                      <a:pt x="25" y="100"/>
                    </a:cubicBezTo>
                    <a:cubicBezTo>
                      <a:pt x="25" y="101"/>
                      <a:pt x="25" y="102"/>
                      <a:pt x="25" y="103"/>
                    </a:cubicBezTo>
                    <a:cubicBezTo>
                      <a:pt x="24" y="105"/>
                      <a:pt x="22" y="105"/>
                      <a:pt x="22" y="105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18" y="104"/>
                      <a:pt x="16" y="104"/>
                      <a:pt x="14" y="105"/>
                    </a:cubicBezTo>
                    <a:cubicBezTo>
                      <a:pt x="12" y="106"/>
                      <a:pt x="10" y="107"/>
                      <a:pt x="7" y="108"/>
                    </a:cubicBezTo>
                    <a:cubicBezTo>
                      <a:pt x="4" y="110"/>
                      <a:pt x="1" y="111"/>
                      <a:pt x="0" y="112"/>
                    </a:cubicBezTo>
                    <a:cubicBezTo>
                      <a:pt x="1" y="113"/>
                      <a:pt x="6" y="115"/>
                      <a:pt x="13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16" y="117"/>
                      <a:pt x="17" y="118"/>
                      <a:pt x="17" y="119"/>
                    </a:cubicBezTo>
                    <a:cubicBezTo>
                      <a:pt x="18" y="121"/>
                      <a:pt x="16" y="122"/>
                      <a:pt x="15" y="123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16" y="124"/>
                      <a:pt x="17" y="125"/>
                      <a:pt x="17" y="126"/>
                    </a:cubicBezTo>
                    <a:cubicBezTo>
                      <a:pt x="18" y="127"/>
                      <a:pt x="19" y="129"/>
                      <a:pt x="22" y="130"/>
                    </a:cubicBezTo>
                    <a:cubicBezTo>
                      <a:pt x="23" y="131"/>
                      <a:pt x="26" y="132"/>
                      <a:pt x="29" y="132"/>
                    </a:cubicBezTo>
                    <a:cubicBezTo>
                      <a:pt x="33" y="132"/>
                      <a:pt x="37" y="131"/>
                      <a:pt x="40" y="131"/>
                    </a:cubicBezTo>
                    <a:cubicBezTo>
                      <a:pt x="42" y="130"/>
                      <a:pt x="44" y="130"/>
                      <a:pt x="45" y="130"/>
                    </a:cubicBezTo>
                    <a:cubicBezTo>
                      <a:pt x="47" y="130"/>
                      <a:pt x="48" y="131"/>
                      <a:pt x="50" y="132"/>
                    </a:cubicBezTo>
                    <a:cubicBezTo>
                      <a:pt x="51" y="132"/>
                      <a:pt x="52" y="133"/>
                      <a:pt x="52" y="133"/>
                    </a:cubicBezTo>
                    <a:cubicBezTo>
                      <a:pt x="53" y="133"/>
                      <a:pt x="53" y="133"/>
                      <a:pt x="53" y="132"/>
                    </a:cubicBezTo>
                    <a:cubicBezTo>
                      <a:pt x="56" y="129"/>
                      <a:pt x="64" y="123"/>
                      <a:pt x="71" y="123"/>
                    </a:cubicBezTo>
                    <a:cubicBezTo>
                      <a:pt x="73" y="123"/>
                      <a:pt x="75" y="124"/>
                      <a:pt x="76" y="125"/>
                    </a:cubicBezTo>
                    <a:cubicBezTo>
                      <a:pt x="77" y="126"/>
                      <a:pt x="79" y="127"/>
                      <a:pt x="78" y="129"/>
                    </a:cubicBezTo>
                    <a:cubicBezTo>
                      <a:pt x="78" y="132"/>
                      <a:pt x="76" y="133"/>
                      <a:pt x="74" y="133"/>
                    </a:cubicBezTo>
                    <a:cubicBezTo>
                      <a:pt x="74" y="133"/>
                      <a:pt x="74" y="133"/>
                      <a:pt x="74" y="133"/>
                    </a:cubicBezTo>
                    <a:cubicBezTo>
                      <a:pt x="76" y="136"/>
                      <a:pt x="78" y="140"/>
                      <a:pt x="78" y="145"/>
                    </a:cubicBezTo>
                    <a:cubicBezTo>
                      <a:pt x="77" y="147"/>
                      <a:pt x="76" y="149"/>
                      <a:pt x="74" y="151"/>
                    </a:cubicBezTo>
                    <a:cubicBezTo>
                      <a:pt x="72" y="152"/>
                      <a:pt x="69" y="153"/>
                      <a:pt x="66" y="153"/>
                    </a:cubicBezTo>
                    <a:cubicBezTo>
                      <a:pt x="64" y="153"/>
                      <a:pt x="63" y="153"/>
                      <a:pt x="61" y="153"/>
                    </a:cubicBezTo>
                    <a:cubicBezTo>
                      <a:pt x="60" y="152"/>
                      <a:pt x="60" y="152"/>
                      <a:pt x="59" y="152"/>
                    </a:cubicBezTo>
                    <a:cubicBezTo>
                      <a:pt x="59" y="153"/>
                      <a:pt x="59" y="153"/>
                      <a:pt x="59" y="154"/>
                    </a:cubicBezTo>
                    <a:cubicBezTo>
                      <a:pt x="58" y="156"/>
                      <a:pt x="57" y="159"/>
                      <a:pt x="54" y="161"/>
                    </a:cubicBezTo>
                    <a:cubicBezTo>
                      <a:pt x="53" y="162"/>
                      <a:pt x="52" y="162"/>
                      <a:pt x="50" y="162"/>
                    </a:cubicBezTo>
                    <a:cubicBezTo>
                      <a:pt x="48" y="162"/>
                      <a:pt x="46" y="161"/>
                      <a:pt x="44" y="160"/>
                    </a:cubicBezTo>
                    <a:cubicBezTo>
                      <a:pt x="43" y="159"/>
                      <a:pt x="41" y="157"/>
                      <a:pt x="39" y="157"/>
                    </a:cubicBezTo>
                    <a:cubicBezTo>
                      <a:pt x="38" y="157"/>
                      <a:pt x="37" y="158"/>
                      <a:pt x="37" y="158"/>
                    </a:cubicBezTo>
                    <a:cubicBezTo>
                      <a:pt x="36" y="159"/>
                      <a:pt x="36" y="163"/>
                      <a:pt x="36" y="166"/>
                    </a:cubicBezTo>
                    <a:cubicBezTo>
                      <a:pt x="36" y="167"/>
                      <a:pt x="36" y="167"/>
                      <a:pt x="36" y="167"/>
                    </a:cubicBezTo>
                    <a:cubicBezTo>
                      <a:pt x="37" y="170"/>
                      <a:pt x="33" y="171"/>
                      <a:pt x="32" y="171"/>
                    </a:cubicBezTo>
                    <a:cubicBezTo>
                      <a:pt x="29" y="171"/>
                      <a:pt x="26" y="172"/>
                      <a:pt x="25" y="176"/>
                    </a:cubicBezTo>
                    <a:cubicBezTo>
                      <a:pt x="24" y="181"/>
                      <a:pt x="20" y="182"/>
                      <a:pt x="18" y="182"/>
                    </a:cubicBezTo>
                    <a:cubicBezTo>
                      <a:pt x="18" y="183"/>
                      <a:pt x="19" y="183"/>
                      <a:pt x="19" y="184"/>
                    </a:cubicBezTo>
                    <a:cubicBezTo>
                      <a:pt x="23" y="189"/>
                      <a:pt x="23" y="189"/>
                      <a:pt x="24" y="189"/>
                    </a:cubicBezTo>
                    <a:cubicBezTo>
                      <a:pt x="25" y="189"/>
                      <a:pt x="27" y="189"/>
                      <a:pt x="29" y="190"/>
                    </a:cubicBezTo>
                    <a:cubicBezTo>
                      <a:pt x="33" y="193"/>
                      <a:pt x="30" y="198"/>
                      <a:pt x="29" y="200"/>
                    </a:cubicBezTo>
                    <a:cubicBezTo>
                      <a:pt x="29" y="200"/>
                      <a:pt x="29" y="200"/>
                      <a:pt x="28" y="201"/>
                    </a:cubicBezTo>
                    <a:cubicBezTo>
                      <a:pt x="32" y="202"/>
                      <a:pt x="36" y="206"/>
                      <a:pt x="39" y="210"/>
                    </a:cubicBezTo>
                    <a:cubicBezTo>
                      <a:pt x="41" y="212"/>
                      <a:pt x="42" y="214"/>
                      <a:pt x="43" y="214"/>
                    </a:cubicBezTo>
                    <a:cubicBezTo>
                      <a:pt x="44" y="216"/>
                      <a:pt x="46" y="215"/>
                      <a:pt x="48" y="214"/>
                    </a:cubicBezTo>
                    <a:cubicBezTo>
                      <a:pt x="50" y="213"/>
                      <a:pt x="52" y="212"/>
                      <a:pt x="55" y="212"/>
                    </a:cubicBezTo>
                    <a:cubicBezTo>
                      <a:pt x="56" y="212"/>
                      <a:pt x="56" y="211"/>
                      <a:pt x="57" y="210"/>
                    </a:cubicBezTo>
                    <a:cubicBezTo>
                      <a:pt x="57" y="208"/>
                      <a:pt x="57" y="207"/>
                      <a:pt x="59" y="207"/>
                    </a:cubicBezTo>
                    <a:cubicBezTo>
                      <a:pt x="60" y="207"/>
                      <a:pt x="61" y="207"/>
                      <a:pt x="62" y="208"/>
                    </a:cubicBezTo>
                    <a:cubicBezTo>
                      <a:pt x="64" y="210"/>
                      <a:pt x="68" y="216"/>
                      <a:pt x="68" y="220"/>
                    </a:cubicBezTo>
                    <a:cubicBezTo>
                      <a:pt x="68" y="222"/>
                      <a:pt x="67" y="223"/>
                      <a:pt x="66" y="224"/>
                    </a:cubicBezTo>
                    <a:cubicBezTo>
                      <a:pt x="65" y="224"/>
                      <a:pt x="66" y="227"/>
                      <a:pt x="66" y="229"/>
                    </a:cubicBezTo>
                    <a:cubicBezTo>
                      <a:pt x="66" y="230"/>
                      <a:pt x="66" y="232"/>
                      <a:pt x="66" y="233"/>
                    </a:cubicBezTo>
                    <a:cubicBezTo>
                      <a:pt x="66" y="233"/>
                      <a:pt x="67" y="233"/>
                      <a:pt x="68" y="233"/>
                    </a:cubicBezTo>
                    <a:cubicBezTo>
                      <a:pt x="71" y="233"/>
                      <a:pt x="74" y="232"/>
                      <a:pt x="74" y="231"/>
                    </a:cubicBezTo>
                    <a:cubicBezTo>
                      <a:pt x="75" y="229"/>
                      <a:pt x="78" y="227"/>
                      <a:pt x="82" y="227"/>
                    </a:cubicBezTo>
                    <a:cubicBezTo>
                      <a:pt x="86" y="227"/>
                      <a:pt x="90" y="229"/>
                      <a:pt x="93" y="232"/>
                    </a:cubicBezTo>
                    <a:cubicBezTo>
                      <a:pt x="95" y="233"/>
                      <a:pt x="96" y="235"/>
                      <a:pt x="97" y="235"/>
                    </a:cubicBezTo>
                    <a:cubicBezTo>
                      <a:pt x="97" y="231"/>
                      <a:pt x="100" y="226"/>
                      <a:pt x="103" y="226"/>
                    </a:cubicBezTo>
                    <a:cubicBezTo>
                      <a:pt x="104" y="226"/>
                      <a:pt x="105" y="227"/>
                      <a:pt x="105" y="229"/>
                    </a:cubicBezTo>
                    <a:cubicBezTo>
                      <a:pt x="105" y="230"/>
                      <a:pt x="106" y="231"/>
                      <a:pt x="108" y="231"/>
                    </a:cubicBezTo>
                    <a:cubicBezTo>
                      <a:pt x="109" y="231"/>
                      <a:pt x="111" y="230"/>
                      <a:pt x="115" y="229"/>
                    </a:cubicBezTo>
                    <a:cubicBezTo>
                      <a:pt x="118" y="227"/>
                      <a:pt x="119" y="227"/>
                      <a:pt x="120" y="227"/>
                    </a:cubicBezTo>
                    <a:cubicBezTo>
                      <a:pt x="121" y="227"/>
                      <a:pt x="122" y="228"/>
                      <a:pt x="122" y="229"/>
                    </a:cubicBezTo>
                    <a:cubicBezTo>
                      <a:pt x="123" y="230"/>
                      <a:pt x="122" y="232"/>
                      <a:pt x="118" y="236"/>
                    </a:cubicBezTo>
                    <a:cubicBezTo>
                      <a:pt x="117" y="237"/>
                      <a:pt x="117" y="237"/>
                      <a:pt x="117" y="237"/>
                    </a:cubicBezTo>
                    <a:cubicBezTo>
                      <a:pt x="115" y="240"/>
                      <a:pt x="115" y="245"/>
                      <a:pt x="115" y="248"/>
                    </a:cubicBezTo>
                    <a:cubicBezTo>
                      <a:pt x="116" y="251"/>
                      <a:pt x="116" y="255"/>
                      <a:pt x="112" y="256"/>
                    </a:cubicBezTo>
                    <a:cubicBezTo>
                      <a:pt x="111" y="256"/>
                      <a:pt x="110" y="258"/>
                      <a:pt x="109" y="260"/>
                    </a:cubicBezTo>
                    <a:cubicBezTo>
                      <a:pt x="106" y="263"/>
                      <a:pt x="103" y="267"/>
                      <a:pt x="98" y="268"/>
                    </a:cubicBezTo>
                    <a:cubicBezTo>
                      <a:pt x="93" y="268"/>
                      <a:pt x="84" y="278"/>
                      <a:pt x="81" y="282"/>
                    </a:cubicBezTo>
                    <a:cubicBezTo>
                      <a:pt x="83" y="281"/>
                      <a:pt x="86" y="281"/>
                      <a:pt x="88" y="281"/>
                    </a:cubicBezTo>
                    <a:cubicBezTo>
                      <a:pt x="89" y="281"/>
                      <a:pt x="89" y="281"/>
                      <a:pt x="89" y="281"/>
                    </a:cubicBezTo>
                    <a:cubicBezTo>
                      <a:pt x="89" y="281"/>
                      <a:pt x="89" y="281"/>
                      <a:pt x="89" y="281"/>
                    </a:cubicBezTo>
                    <a:cubicBezTo>
                      <a:pt x="89" y="281"/>
                      <a:pt x="89" y="281"/>
                      <a:pt x="90" y="281"/>
                    </a:cubicBezTo>
                    <a:cubicBezTo>
                      <a:pt x="92" y="280"/>
                      <a:pt x="94" y="278"/>
                      <a:pt x="98" y="277"/>
                    </a:cubicBezTo>
                    <a:cubicBezTo>
                      <a:pt x="102" y="277"/>
                      <a:pt x="102" y="276"/>
                      <a:pt x="103" y="274"/>
                    </a:cubicBezTo>
                    <a:cubicBezTo>
                      <a:pt x="103" y="274"/>
                      <a:pt x="103" y="273"/>
                      <a:pt x="103" y="272"/>
                    </a:cubicBezTo>
                    <a:cubicBezTo>
                      <a:pt x="105" y="267"/>
                      <a:pt x="122" y="260"/>
                      <a:pt x="125" y="259"/>
                    </a:cubicBezTo>
                    <a:cubicBezTo>
                      <a:pt x="125" y="259"/>
                      <a:pt x="126" y="258"/>
                      <a:pt x="126" y="257"/>
                    </a:cubicBezTo>
                    <a:cubicBezTo>
                      <a:pt x="126" y="256"/>
                      <a:pt x="127" y="253"/>
                      <a:pt x="130" y="253"/>
                    </a:cubicBezTo>
                    <a:cubicBezTo>
                      <a:pt x="133" y="253"/>
                      <a:pt x="138" y="248"/>
                      <a:pt x="141" y="246"/>
                    </a:cubicBezTo>
                    <a:cubicBezTo>
                      <a:pt x="145" y="243"/>
                      <a:pt x="146" y="243"/>
                      <a:pt x="148" y="243"/>
                    </a:cubicBezTo>
                    <a:cubicBezTo>
                      <a:pt x="149" y="242"/>
                      <a:pt x="150" y="242"/>
                      <a:pt x="150" y="242"/>
                    </a:cubicBezTo>
                    <a:cubicBezTo>
                      <a:pt x="151" y="242"/>
                      <a:pt x="151" y="240"/>
                      <a:pt x="151" y="239"/>
                    </a:cubicBezTo>
                    <a:cubicBezTo>
                      <a:pt x="151" y="237"/>
                      <a:pt x="152" y="234"/>
                      <a:pt x="155" y="234"/>
                    </a:cubicBezTo>
                    <a:cubicBezTo>
                      <a:pt x="157" y="233"/>
                      <a:pt x="159" y="232"/>
                      <a:pt x="159" y="230"/>
                    </a:cubicBezTo>
                    <a:cubicBezTo>
                      <a:pt x="158" y="230"/>
                      <a:pt x="156" y="229"/>
                      <a:pt x="155" y="229"/>
                    </a:cubicBezTo>
                    <a:cubicBezTo>
                      <a:pt x="153" y="228"/>
                      <a:pt x="151" y="228"/>
                      <a:pt x="150" y="226"/>
                    </a:cubicBezTo>
                    <a:cubicBezTo>
                      <a:pt x="149" y="225"/>
                      <a:pt x="150" y="223"/>
                      <a:pt x="151" y="223"/>
                    </a:cubicBezTo>
                    <a:cubicBezTo>
                      <a:pt x="152" y="220"/>
                      <a:pt x="158" y="215"/>
                      <a:pt x="161" y="215"/>
                    </a:cubicBezTo>
                    <a:cubicBezTo>
                      <a:pt x="161" y="215"/>
                      <a:pt x="161" y="215"/>
                      <a:pt x="161" y="215"/>
                    </a:cubicBezTo>
                    <a:cubicBezTo>
                      <a:pt x="163" y="215"/>
                      <a:pt x="166" y="213"/>
                      <a:pt x="167" y="211"/>
                    </a:cubicBezTo>
                    <a:cubicBezTo>
                      <a:pt x="167" y="207"/>
                      <a:pt x="169" y="205"/>
                      <a:pt x="171" y="204"/>
                    </a:cubicBezTo>
                    <a:cubicBezTo>
                      <a:pt x="173" y="203"/>
                      <a:pt x="174" y="202"/>
                      <a:pt x="175" y="201"/>
                    </a:cubicBezTo>
                    <a:cubicBezTo>
                      <a:pt x="176" y="200"/>
                      <a:pt x="176" y="199"/>
                      <a:pt x="177" y="198"/>
                    </a:cubicBezTo>
                    <a:cubicBezTo>
                      <a:pt x="178" y="196"/>
                      <a:pt x="179" y="194"/>
                      <a:pt x="182" y="194"/>
                    </a:cubicBezTo>
                    <a:cubicBezTo>
                      <a:pt x="183" y="194"/>
                      <a:pt x="185" y="192"/>
                      <a:pt x="186" y="191"/>
                    </a:cubicBezTo>
                    <a:cubicBezTo>
                      <a:pt x="188" y="189"/>
                      <a:pt x="189" y="188"/>
                      <a:pt x="191" y="187"/>
                    </a:cubicBezTo>
                    <a:cubicBezTo>
                      <a:pt x="194" y="185"/>
                      <a:pt x="195" y="188"/>
                      <a:pt x="196" y="188"/>
                    </a:cubicBezTo>
                    <a:cubicBezTo>
                      <a:pt x="196" y="189"/>
                      <a:pt x="196" y="190"/>
                      <a:pt x="198" y="190"/>
                    </a:cubicBezTo>
                    <a:cubicBezTo>
                      <a:pt x="203" y="190"/>
                      <a:pt x="205" y="192"/>
                      <a:pt x="205" y="195"/>
                    </a:cubicBezTo>
                    <a:cubicBezTo>
                      <a:pt x="205" y="198"/>
                      <a:pt x="201" y="199"/>
                      <a:pt x="198" y="198"/>
                    </a:cubicBezTo>
                    <a:cubicBezTo>
                      <a:pt x="196" y="197"/>
                      <a:pt x="195" y="197"/>
                      <a:pt x="194" y="197"/>
                    </a:cubicBezTo>
                    <a:cubicBezTo>
                      <a:pt x="192" y="197"/>
                      <a:pt x="191" y="197"/>
                      <a:pt x="188" y="200"/>
                    </a:cubicBezTo>
                    <a:cubicBezTo>
                      <a:pt x="186" y="201"/>
                      <a:pt x="186" y="202"/>
                      <a:pt x="186" y="204"/>
                    </a:cubicBezTo>
                    <a:cubicBezTo>
                      <a:pt x="186" y="205"/>
                      <a:pt x="186" y="207"/>
                      <a:pt x="184" y="210"/>
                    </a:cubicBezTo>
                    <a:cubicBezTo>
                      <a:pt x="181" y="213"/>
                      <a:pt x="182" y="214"/>
                      <a:pt x="182" y="214"/>
                    </a:cubicBezTo>
                    <a:cubicBezTo>
                      <a:pt x="182" y="214"/>
                      <a:pt x="182" y="215"/>
                      <a:pt x="183" y="215"/>
                    </a:cubicBezTo>
                    <a:cubicBezTo>
                      <a:pt x="186" y="215"/>
                      <a:pt x="187" y="217"/>
                      <a:pt x="187" y="218"/>
                    </a:cubicBezTo>
                    <a:cubicBezTo>
                      <a:pt x="187" y="220"/>
                      <a:pt x="183" y="222"/>
                      <a:pt x="181" y="223"/>
                    </a:cubicBezTo>
                    <a:cubicBezTo>
                      <a:pt x="182" y="223"/>
                      <a:pt x="183" y="223"/>
                      <a:pt x="184" y="223"/>
                    </a:cubicBezTo>
                    <a:cubicBezTo>
                      <a:pt x="187" y="223"/>
                      <a:pt x="191" y="220"/>
                      <a:pt x="196" y="217"/>
                    </a:cubicBezTo>
                    <a:cubicBezTo>
                      <a:pt x="199" y="215"/>
                      <a:pt x="202" y="213"/>
                      <a:pt x="205" y="211"/>
                    </a:cubicBezTo>
                    <a:cubicBezTo>
                      <a:pt x="208" y="210"/>
                      <a:pt x="210" y="209"/>
                      <a:pt x="213" y="209"/>
                    </a:cubicBezTo>
                    <a:cubicBezTo>
                      <a:pt x="216" y="209"/>
                      <a:pt x="218" y="210"/>
                      <a:pt x="219" y="210"/>
                    </a:cubicBezTo>
                    <a:cubicBezTo>
                      <a:pt x="220" y="210"/>
                      <a:pt x="220" y="210"/>
                      <a:pt x="220" y="210"/>
                    </a:cubicBezTo>
                    <a:cubicBezTo>
                      <a:pt x="220" y="209"/>
                      <a:pt x="219" y="208"/>
                      <a:pt x="220" y="207"/>
                    </a:cubicBezTo>
                    <a:cubicBezTo>
                      <a:pt x="220" y="207"/>
                      <a:pt x="220" y="206"/>
                      <a:pt x="220" y="206"/>
                    </a:cubicBezTo>
                    <a:cubicBezTo>
                      <a:pt x="219" y="205"/>
                      <a:pt x="217" y="203"/>
                      <a:pt x="216" y="201"/>
                    </a:cubicBezTo>
                    <a:cubicBezTo>
                      <a:pt x="215" y="199"/>
                      <a:pt x="215" y="198"/>
                      <a:pt x="215" y="197"/>
                    </a:cubicBezTo>
                    <a:cubicBezTo>
                      <a:pt x="216" y="195"/>
                      <a:pt x="217" y="195"/>
                      <a:pt x="218" y="195"/>
                    </a:cubicBezTo>
                    <a:cubicBezTo>
                      <a:pt x="219" y="195"/>
                      <a:pt x="219" y="194"/>
                      <a:pt x="219" y="194"/>
                    </a:cubicBezTo>
                    <a:cubicBezTo>
                      <a:pt x="220" y="191"/>
                      <a:pt x="222" y="190"/>
                      <a:pt x="223" y="190"/>
                    </a:cubicBezTo>
                    <a:cubicBezTo>
                      <a:pt x="225" y="190"/>
                      <a:pt x="227" y="191"/>
                      <a:pt x="229" y="192"/>
                    </a:cubicBezTo>
                    <a:cubicBezTo>
                      <a:pt x="229" y="192"/>
                      <a:pt x="230" y="192"/>
                      <a:pt x="230" y="192"/>
                    </a:cubicBezTo>
                    <a:cubicBezTo>
                      <a:pt x="231" y="192"/>
                      <a:pt x="231" y="192"/>
                      <a:pt x="232" y="192"/>
                    </a:cubicBezTo>
                    <a:cubicBezTo>
                      <a:pt x="234" y="192"/>
                      <a:pt x="236" y="194"/>
                      <a:pt x="237" y="196"/>
                    </a:cubicBezTo>
                    <a:cubicBezTo>
                      <a:pt x="238" y="197"/>
                      <a:pt x="238" y="197"/>
                      <a:pt x="238" y="197"/>
                    </a:cubicBezTo>
                    <a:cubicBezTo>
                      <a:pt x="238" y="197"/>
                      <a:pt x="239" y="197"/>
                      <a:pt x="239" y="197"/>
                    </a:cubicBezTo>
                    <a:cubicBezTo>
                      <a:pt x="241" y="196"/>
                      <a:pt x="243" y="196"/>
                      <a:pt x="246" y="197"/>
                    </a:cubicBezTo>
                    <a:cubicBezTo>
                      <a:pt x="246" y="198"/>
                      <a:pt x="248" y="200"/>
                      <a:pt x="248" y="201"/>
                    </a:cubicBezTo>
                    <a:cubicBezTo>
                      <a:pt x="248" y="202"/>
                      <a:pt x="248" y="202"/>
                      <a:pt x="248" y="202"/>
                    </a:cubicBezTo>
                    <a:cubicBezTo>
                      <a:pt x="249" y="202"/>
                      <a:pt x="250" y="203"/>
                      <a:pt x="251" y="203"/>
                    </a:cubicBezTo>
                    <a:cubicBezTo>
                      <a:pt x="252" y="204"/>
                      <a:pt x="253" y="204"/>
                      <a:pt x="253" y="204"/>
                    </a:cubicBezTo>
                    <a:cubicBezTo>
                      <a:pt x="253" y="204"/>
                      <a:pt x="254" y="203"/>
                      <a:pt x="255" y="202"/>
                    </a:cubicBezTo>
                    <a:cubicBezTo>
                      <a:pt x="256" y="202"/>
                      <a:pt x="257" y="201"/>
                      <a:pt x="258" y="201"/>
                    </a:cubicBezTo>
                    <a:cubicBezTo>
                      <a:pt x="259" y="201"/>
                      <a:pt x="260" y="201"/>
                      <a:pt x="261" y="204"/>
                    </a:cubicBezTo>
                    <a:cubicBezTo>
                      <a:pt x="261" y="204"/>
                      <a:pt x="261" y="205"/>
                      <a:pt x="261" y="206"/>
                    </a:cubicBezTo>
                    <a:cubicBezTo>
                      <a:pt x="262" y="207"/>
                      <a:pt x="267" y="207"/>
                      <a:pt x="271" y="208"/>
                    </a:cubicBezTo>
                    <a:cubicBezTo>
                      <a:pt x="272" y="208"/>
                      <a:pt x="272" y="208"/>
                      <a:pt x="272" y="208"/>
                    </a:cubicBezTo>
                    <a:cubicBezTo>
                      <a:pt x="277" y="209"/>
                      <a:pt x="288" y="208"/>
                      <a:pt x="293" y="208"/>
                    </a:cubicBezTo>
                    <a:cubicBezTo>
                      <a:pt x="294" y="208"/>
                      <a:pt x="295" y="207"/>
                      <a:pt x="296" y="207"/>
                    </a:cubicBezTo>
                    <a:cubicBezTo>
                      <a:pt x="296" y="207"/>
                      <a:pt x="296" y="207"/>
                      <a:pt x="296" y="207"/>
                    </a:cubicBezTo>
                    <a:cubicBezTo>
                      <a:pt x="299" y="207"/>
                      <a:pt x="300" y="209"/>
                      <a:pt x="301" y="210"/>
                    </a:cubicBezTo>
                    <a:cubicBezTo>
                      <a:pt x="302" y="212"/>
                      <a:pt x="303" y="213"/>
                      <a:pt x="307" y="214"/>
                    </a:cubicBezTo>
                    <a:cubicBezTo>
                      <a:pt x="310" y="215"/>
                      <a:pt x="312" y="213"/>
                      <a:pt x="313" y="211"/>
                    </a:cubicBezTo>
                    <a:cubicBezTo>
                      <a:pt x="315" y="210"/>
                      <a:pt x="316" y="209"/>
                      <a:pt x="318" y="209"/>
                    </a:cubicBezTo>
                    <a:cubicBezTo>
                      <a:pt x="319" y="209"/>
                      <a:pt x="320" y="209"/>
                      <a:pt x="321" y="210"/>
                    </a:cubicBezTo>
                    <a:cubicBezTo>
                      <a:pt x="323" y="211"/>
                      <a:pt x="324" y="213"/>
                      <a:pt x="324" y="214"/>
                    </a:cubicBezTo>
                    <a:cubicBezTo>
                      <a:pt x="324" y="216"/>
                      <a:pt x="322" y="217"/>
                      <a:pt x="321" y="219"/>
                    </a:cubicBezTo>
                    <a:cubicBezTo>
                      <a:pt x="320" y="219"/>
                      <a:pt x="320" y="219"/>
                      <a:pt x="320" y="219"/>
                    </a:cubicBezTo>
                    <a:cubicBezTo>
                      <a:pt x="320" y="220"/>
                      <a:pt x="321" y="220"/>
                      <a:pt x="321" y="220"/>
                    </a:cubicBezTo>
                    <a:cubicBezTo>
                      <a:pt x="322" y="220"/>
                      <a:pt x="323" y="220"/>
                      <a:pt x="324" y="221"/>
                    </a:cubicBezTo>
                    <a:cubicBezTo>
                      <a:pt x="325" y="221"/>
                      <a:pt x="325" y="221"/>
                      <a:pt x="326" y="222"/>
                    </a:cubicBezTo>
                    <a:cubicBezTo>
                      <a:pt x="330" y="223"/>
                      <a:pt x="335" y="225"/>
                      <a:pt x="338" y="228"/>
                    </a:cubicBezTo>
                    <a:cubicBezTo>
                      <a:pt x="339" y="228"/>
                      <a:pt x="339" y="229"/>
                      <a:pt x="340" y="230"/>
                    </a:cubicBezTo>
                    <a:cubicBezTo>
                      <a:pt x="342" y="232"/>
                      <a:pt x="345" y="235"/>
                      <a:pt x="351" y="238"/>
                    </a:cubicBezTo>
                    <a:cubicBezTo>
                      <a:pt x="351" y="238"/>
                      <a:pt x="351" y="238"/>
                      <a:pt x="352" y="239"/>
                    </a:cubicBezTo>
                    <a:cubicBezTo>
                      <a:pt x="352" y="238"/>
                      <a:pt x="352" y="237"/>
                      <a:pt x="352" y="237"/>
                    </a:cubicBezTo>
                    <a:cubicBezTo>
                      <a:pt x="351" y="235"/>
                      <a:pt x="351" y="233"/>
                      <a:pt x="352" y="232"/>
                    </a:cubicBezTo>
                    <a:cubicBezTo>
                      <a:pt x="353" y="231"/>
                      <a:pt x="355" y="231"/>
                      <a:pt x="357" y="233"/>
                    </a:cubicBezTo>
                    <a:cubicBezTo>
                      <a:pt x="360" y="235"/>
                      <a:pt x="361" y="235"/>
                      <a:pt x="361" y="235"/>
                    </a:cubicBezTo>
                    <a:cubicBezTo>
                      <a:pt x="363" y="235"/>
                      <a:pt x="364" y="235"/>
                      <a:pt x="366" y="237"/>
                    </a:cubicBezTo>
                    <a:cubicBezTo>
                      <a:pt x="366" y="235"/>
                      <a:pt x="365" y="232"/>
                      <a:pt x="364" y="230"/>
                    </a:cubicBezTo>
                    <a:cubicBezTo>
                      <a:pt x="363" y="227"/>
                      <a:pt x="363" y="226"/>
                      <a:pt x="364" y="225"/>
                    </a:cubicBezTo>
                    <a:cubicBezTo>
                      <a:pt x="365" y="224"/>
                      <a:pt x="365" y="224"/>
                      <a:pt x="365" y="224"/>
                    </a:cubicBezTo>
                    <a:cubicBezTo>
                      <a:pt x="366" y="224"/>
                      <a:pt x="366" y="224"/>
                      <a:pt x="366" y="224"/>
                    </a:cubicBezTo>
                    <a:cubicBezTo>
                      <a:pt x="368" y="224"/>
                      <a:pt x="371" y="227"/>
                      <a:pt x="372" y="230"/>
                    </a:cubicBezTo>
                    <a:cubicBezTo>
                      <a:pt x="375" y="234"/>
                      <a:pt x="375" y="241"/>
                      <a:pt x="373" y="246"/>
                    </a:cubicBezTo>
                    <a:cubicBezTo>
                      <a:pt x="373" y="248"/>
                      <a:pt x="371" y="250"/>
                      <a:pt x="368" y="250"/>
                    </a:cubicBezTo>
                    <a:cubicBezTo>
                      <a:pt x="366" y="250"/>
                      <a:pt x="363" y="248"/>
                      <a:pt x="362" y="246"/>
                    </a:cubicBezTo>
                    <a:cubicBezTo>
                      <a:pt x="361" y="246"/>
                      <a:pt x="361" y="245"/>
                      <a:pt x="361" y="244"/>
                    </a:cubicBezTo>
                    <a:cubicBezTo>
                      <a:pt x="359" y="244"/>
                      <a:pt x="357" y="245"/>
                      <a:pt x="357" y="246"/>
                    </a:cubicBezTo>
                    <a:cubicBezTo>
                      <a:pt x="357" y="248"/>
                      <a:pt x="362" y="254"/>
                      <a:pt x="365" y="255"/>
                    </a:cubicBezTo>
                    <a:cubicBezTo>
                      <a:pt x="369" y="255"/>
                      <a:pt x="369" y="259"/>
                      <a:pt x="369" y="261"/>
                    </a:cubicBezTo>
                    <a:cubicBezTo>
                      <a:pt x="369" y="262"/>
                      <a:pt x="369" y="262"/>
                      <a:pt x="369" y="263"/>
                    </a:cubicBezTo>
                    <a:cubicBezTo>
                      <a:pt x="371" y="263"/>
                      <a:pt x="372" y="265"/>
                      <a:pt x="373" y="266"/>
                    </a:cubicBezTo>
                    <a:cubicBezTo>
                      <a:pt x="372" y="264"/>
                      <a:pt x="372" y="261"/>
                      <a:pt x="371" y="260"/>
                    </a:cubicBezTo>
                    <a:cubicBezTo>
                      <a:pt x="369" y="257"/>
                      <a:pt x="369" y="254"/>
                      <a:pt x="370" y="251"/>
                    </a:cubicBezTo>
                    <a:cubicBezTo>
                      <a:pt x="371" y="249"/>
                      <a:pt x="373" y="249"/>
                      <a:pt x="375" y="249"/>
                    </a:cubicBezTo>
                    <a:cubicBezTo>
                      <a:pt x="378" y="250"/>
                      <a:pt x="378" y="254"/>
                      <a:pt x="377" y="256"/>
                    </a:cubicBezTo>
                    <a:cubicBezTo>
                      <a:pt x="377" y="256"/>
                      <a:pt x="377" y="257"/>
                      <a:pt x="377" y="257"/>
                    </a:cubicBezTo>
                    <a:cubicBezTo>
                      <a:pt x="377" y="257"/>
                      <a:pt x="378" y="257"/>
                      <a:pt x="378" y="257"/>
                    </a:cubicBezTo>
                    <a:cubicBezTo>
                      <a:pt x="379" y="256"/>
                      <a:pt x="380" y="255"/>
                      <a:pt x="381" y="254"/>
                    </a:cubicBezTo>
                    <a:cubicBezTo>
                      <a:pt x="382" y="253"/>
                      <a:pt x="382" y="252"/>
                      <a:pt x="381" y="250"/>
                    </a:cubicBezTo>
                    <a:cubicBezTo>
                      <a:pt x="380" y="248"/>
                      <a:pt x="379" y="246"/>
                      <a:pt x="380" y="244"/>
                    </a:cubicBezTo>
                    <a:cubicBezTo>
                      <a:pt x="381" y="242"/>
                      <a:pt x="383" y="242"/>
                      <a:pt x="383" y="242"/>
                    </a:cubicBezTo>
                    <a:cubicBezTo>
                      <a:pt x="387" y="242"/>
                      <a:pt x="390" y="249"/>
                      <a:pt x="391" y="252"/>
                    </a:cubicBezTo>
                    <a:cubicBezTo>
                      <a:pt x="392" y="256"/>
                      <a:pt x="389" y="258"/>
                      <a:pt x="388" y="259"/>
                    </a:cubicBezTo>
                    <a:cubicBezTo>
                      <a:pt x="388" y="260"/>
                      <a:pt x="387" y="260"/>
                      <a:pt x="387" y="260"/>
                    </a:cubicBezTo>
                    <a:cubicBezTo>
                      <a:pt x="387" y="264"/>
                      <a:pt x="384" y="264"/>
                      <a:pt x="382" y="264"/>
                    </a:cubicBezTo>
                    <a:cubicBezTo>
                      <a:pt x="382" y="264"/>
                      <a:pt x="381" y="264"/>
                      <a:pt x="380" y="265"/>
                    </a:cubicBezTo>
                    <a:cubicBezTo>
                      <a:pt x="380" y="265"/>
                      <a:pt x="380" y="269"/>
                      <a:pt x="380" y="271"/>
                    </a:cubicBezTo>
                    <a:cubicBezTo>
                      <a:pt x="381" y="271"/>
                      <a:pt x="381" y="271"/>
                      <a:pt x="381" y="271"/>
                    </a:cubicBezTo>
                    <a:cubicBezTo>
                      <a:pt x="381" y="269"/>
                      <a:pt x="382" y="268"/>
                      <a:pt x="384" y="268"/>
                    </a:cubicBezTo>
                    <a:cubicBezTo>
                      <a:pt x="385" y="268"/>
                      <a:pt x="386" y="268"/>
                      <a:pt x="386" y="269"/>
                    </a:cubicBezTo>
                    <a:cubicBezTo>
                      <a:pt x="386" y="269"/>
                      <a:pt x="387" y="269"/>
                      <a:pt x="387" y="269"/>
                    </a:cubicBezTo>
                    <a:cubicBezTo>
                      <a:pt x="388" y="268"/>
                      <a:pt x="389" y="266"/>
                      <a:pt x="391" y="266"/>
                    </a:cubicBezTo>
                    <a:cubicBezTo>
                      <a:pt x="391" y="266"/>
                      <a:pt x="392" y="267"/>
                      <a:pt x="393" y="267"/>
                    </a:cubicBezTo>
                    <a:cubicBezTo>
                      <a:pt x="393" y="265"/>
                      <a:pt x="395" y="263"/>
                      <a:pt x="397" y="263"/>
                    </a:cubicBezTo>
                    <a:cubicBezTo>
                      <a:pt x="397" y="263"/>
                      <a:pt x="397" y="263"/>
                      <a:pt x="397" y="263"/>
                    </a:cubicBezTo>
                    <a:cubicBezTo>
                      <a:pt x="399" y="263"/>
                      <a:pt x="401" y="264"/>
                      <a:pt x="403" y="266"/>
                    </a:cubicBezTo>
                    <a:cubicBezTo>
                      <a:pt x="405" y="269"/>
                      <a:pt x="408" y="274"/>
                      <a:pt x="408" y="277"/>
                    </a:cubicBezTo>
                    <a:cubicBezTo>
                      <a:pt x="408" y="279"/>
                      <a:pt x="406" y="281"/>
                      <a:pt x="404" y="281"/>
                    </a:cubicBezTo>
                    <a:cubicBezTo>
                      <a:pt x="403" y="282"/>
                      <a:pt x="403" y="283"/>
                      <a:pt x="402" y="284"/>
                    </a:cubicBezTo>
                    <a:cubicBezTo>
                      <a:pt x="401" y="285"/>
                      <a:pt x="400" y="285"/>
                      <a:pt x="399" y="285"/>
                    </a:cubicBezTo>
                    <a:cubicBezTo>
                      <a:pt x="397" y="285"/>
                      <a:pt x="395" y="283"/>
                      <a:pt x="393" y="282"/>
                    </a:cubicBezTo>
                    <a:cubicBezTo>
                      <a:pt x="393" y="281"/>
                      <a:pt x="392" y="280"/>
                      <a:pt x="391" y="280"/>
                    </a:cubicBezTo>
                    <a:cubicBezTo>
                      <a:pt x="392" y="281"/>
                      <a:pt x="392" y="282"/>
                      <a:pt x="393" y="283"/>
                    </a:cubicBezTo>
                    <a:cubicBezTo>
                      <a:pt x="393" y="284"/>
                      <a:pt x="393" y="285"/>
                      <a:pt x="394" y="285"/>
                    </a:cubicBezTo>
                    <a:cubicBezTo>
                      <a:pt x="395" y="288"/>
                      <a:pt x="394" y="290"/>
                      <a:pt x="393" y="292"/>
                    </a:cubicBezTo>
                    <a:cubicBezTo>
                      <a:pt x="392" y="294"/>
                      <a:pt x="392" y="295"/>
                      <a:pt x="393" y="295"/>
                    </a:cubicBezTo>
                    <a:cubicBezTo>
                      <a:pt x="393" y="296"/>
                      <a:pt x="393" y="296"/>
                      <a:pt x="394" y="296"/>
                    </a:cubicBezTo>
                    <a:cubicBezTo>
                      <a:pt x="394" y="296"/>
                      <a:pt x="394" y="295"/>
                      <a:pt x="394" y="295"/>
                    </a:cubicBezTo>
                    <a:cubicBezTo>
                      <a:pt x="394" y="294"/>
                      <a:pt x="394" y="294"/>
                      <a:pt x="394" y="293"/>
                    </a:cubicBezTo>
                    <a:cubicBezTo>
                      <a:pt x="395" y="291"/>
                      <a:pt x="396" y="291"/>
                      <a:pt x="397" y="291"/>
                    </a:cubicBezTo>
                    <a:cubicBezTo>
                      <a:pt x="399" y="291"/>
                      <a:pt x="400" y="292"/>
                      <a:pt x="402" y="293"/>
                    </a:cubicBezTo>
                    <a:cubicBezTo>
                      <a:pt x="403" y="292"/>
                      <a:pt x="403" y="291"/>
                      <a:pt x="403" y="289"/>
                    </a:cubicBezTo>
                    <a:cubicBezTo>
                      <a:pt x="403" y="288"/>
                      <a:pt x="404" y="286"/>
                      <a:pt x="406" y="286"/>
                    </a:cubicBezTo>
                    <a:cubicBezTo>
                      <a:pt x="408" y="286"/>
                      <a:pt x="410" y="287"/>
                      <a:pt x="411" y="289"/>
                    </a:cubicBezTo>
                    <a:cubicBezTo>
                      <a:pt x="412" y="288"/>
                      <a:pt x="413" y="287"/>
                      <a:pt x="415" y="287"/>
                    </a:cubicBezTo>
                    <a:cubicBezTo>
                      <a:pt x="416" y="287"/>
                      <a:pt x="416" y="287"/>
                      <a:pt x="416" y="287"/>
                    </a:cubicBezTo>
                    <a:cubicBezTo>
                      <a:pt x="417" y="287"/>
                      <a:pt x="418" y="287"/>
                      <a:pt x="419" y="288"/>
                    </a:cubicBezTo>
                    <a:cubicBezTo>
                      <a:pt x="420" y="290"/>
                      <a:pt x="419" y="292"/>
                      <a:pt x="419" y="294"/>
                    </a:cubicBezTo>
                    <a:cubicBezTo>
                      <a:pt x="419" y="295"/>
                      <a:pt x="419" y="295"/>
                      <a:pt x="419" y="295"/>
                    </a:cubicBezTo>
                    <a:cubicBezTo>
                      <a:pt x="420" y="294"/>
                      <a:pt x="422" y="294"/>
                      <a:pt x="423" y="295"/>
                    </a:cubicBezTo>
                    <a:cubicBezTo>
                      <a:pt x="425" y="294"/>
                      <a:pt x="427" y="293"/>
                      <a:pt x="428" y="292"/>
                    </a:cubicBezTo>
                    <a:cubicBezTo>
                      <a:pt x="429" y="291"/>
                      <a:pt x="429" y="291"/>
                      <a:pt x="429" y="291"/>
                    </a:cubicBezTo>
                    <a:cubicBezTo>
                      <a:pt x="429" y="291"/>
                      <a:pt x="428" y="290"/>
                      <a:pt x="427" y="289"/>
                    </a:cubicBezTo>
                    <a:cubicBezTo>
                      <a:pt x="426" y="288"/>
                      <a:pt x="424" y="285"/>
                      <a:pt x="425" y="282"/>
                    </a:cubicBezTo>
                    <a:cubicBezTo>
                      <a:pt x="426" y="279"/>
                      <a:pt x="427" y="277"/>
                      <a:pt x="415" y="273"/>
                    </a:cubicBezTo>
                    <a:cubicBezTo>
                      <a:pt x="405" y="269"/>
                      <a:pt x="403" y="265"/>
                      <a:pt x="399" y="257"/>
                    </a:cubicBezTo>
                    <a:cubicBezTo>
                      <a:pt x="398" y="255"/>
                      <a:pt x="396" y="252"/>
                      <a:pt x="394" y="248"/>
                    </a:cubicBezTo>
                    <a:cubicBezTo>
                      <a:pt x="390" y="240"/>
                      <a:pt x="383" y="235"/>
                      <a:pt x="378" y="230"/>
                    </a:cubicBezTo>
                    <a:cubicBezTo>
                      <a:pt x="373" y="226"/>
                      <a:pt x="370" y="223"/>
                      <a:pt x="370" y="220"/>
                    </a:cubicBezTo>
                    <a:cubicBezTo>
                      <a:pt x="370" y="218"/>
                      <a:pt x="367" y="217"/>
                      <a:pt x="364" y="217"/>
                    </a:cubicBezTo>
                    <a:cubicBezTo>
                      <a:pt x="361" y="217"/>
                      <a:pt x="359" y="218"/>
                      <a:pt x="358" y="219"/>
                    </a:cubicBezTo>
                    <a:cubicBezTo>
                      <a:pt x="358" y="223"/>
                      <a:pt x="354" y="225"/>
                      <a:pt x="350" y="227"/>
                    </a:cubicBezTo>
                    <a:cubicBezTo>
                      <a:pt x="349" y="227"/>
                      <a:pt x="348" y="228"/>
                      <a:pt x="347" y="229"/>
                    </a:cubicBezTo>
                    <a:cubicBezTo>
                      <a:pt x="346" y="229"/>
                      <a:pt x="345" y="230"/>
                      <a:pt x="344" y="230"/>
                    </a:cubicBezTo>
                    <a:cubicBezTo>
                      <a:pt x="341" y="230"/>
                      <a:pt x="339" y="227"/>
                      <a:pt x="337" y="224"/>
                    </a:cubicBezTo>
                    <a:cubicBezTo>
                      <a:pt x="337" y="224"/>
                      <a:pt x="336" y="223"/>
                      <a:pt x="336" y="222"/>
                    </a:cubicBezTo>
                    <a:cubicBezTo>
                      <a:pt x="335" y="221"/>
                      <a:pt x="332" y="219"/>
                      <a:pt x="330" y="217"/>
                    </a:cubicBezTo>
                    <a:cubicBezTo>
                      <a:pt x="327" y="215"/>
                      <a:pt x="324" y="212"/>
                      <a:pt x="324" y="210"/>
                    </a:cubicBezTo>
                    <a:cubicBezTo>
                      <a:pt x="324" y="209"/>
                      <a:pt x="323" y="206"/>
                      <a:pt x="321" y="206"/>
                    </a:cubicBezTo>
                    <a:cubicBezTo>
                      <a:pt x="321" y="206"/>
                      <a:pt x="320" y="206"/>
                      <a:pt x="319" y="206"/>
                    </a:cubicBezTo>
                    <a:cubicBezTo>
                      <a:pt x="316" y="207"/>
                      <a:pt x="314" y="208"/>
                      <a:pt x="313" y="208"/>
                    </a:cubicBezTo>
                    <a:cubicBezTo>
                      <a:pt x="312" y="208"/>
                      <a:pt x="312" y="208"/>
                      <a:pt x="311" y="207"/>
                    </a:cubicBezTo>
                    <a:cubicBezTo>
                      <a:pt x="310" y="207"/>
                      <a:pt x="310" y="207"/>
                      <a:pt x="310" y="207"/>
                    </a:cubicBezTo>
                    <a:cubicBezTo>
                      <a:pt x="309" y="208"/>
                      <a:pt x="308" y="209"/>
                      <a:pt x="307" y="209"/>
                    </a:cubicBezTo>
                    <a:cubicBezTo>
                      <a:pt x="304" y="209"/>
                      <a:pt x="301" y="207"/>
                      <a:pt x="301" y="207"/>
                    </a:cubicBezTo>
                    <a:cubicBezTo>
                      <a:pt x="300" y="206"/>
                      <a:pt x="300" y="206"/>
                      <a:pt x="300" y="206"/>
                    </a:cubicBezTo>
                    <a:cubicBezTo>
                      <a:pt x="300" y="34"/>
                      <a:pt x="300" y="34"/>
                      <a:pt x="300" y="34"/>
                    </a:cubicBezTo>
                    <a:cubicBezTo>
                      <a:pt x="299" y="34"/>
                      <a:pt x="297" y="33"/>
                      <a:pt x="296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8" name="Freeform 2212">
                <a:extLst>
                  <a:ext uri="{FF2B5EF4-FFF2-40B4-BE49-F238E27FC236}">
                    <a16:creationId xmlns:a16="http://schemas.microsoft.com/office/drawing/2014/main" id="{43129616-4AC3-8D46-B5BD-26D2D26BB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340" y="2872980"/>
                <a:ext cx="39026" cy="19783"/>
              </a:xfrm>
              <a:custGeom>
                <a:avLst/>
                <a:gdLst>
                  <a:gd name="T0" fmla="*/ 17 w 22"/>
                  <a:gd name="T1" fmla="*/ 1 h 11"/>
                  <a:gd name="T2" fmla="*/ 11 w 22"/>
                  <a:gd name="T3" fmla="*/ 0 h 11"/>
                  <a:gd name="T4" fmla="*/ 8 w 22"/>
                  <a:gd name="T5" fmla="*/ 1 h 11"/>
                  <a:gd name="T6" fmla="*/ 2 w 22"/>
                  <a:gd name="T7" fmla="*/ 9 h 11"/>
                  <a:gd name="T8" fmla="*/ 0 w 22"/>
                  <a:gd name="T9" fmla="*/ 11 h 11"/>
                  <a:gd name="T10" fmla="*/ 9 w 22"/>
                  <a:gd name="T11" fmla="*/ 5 h 11"/>
                  <a:gd name="T12" fmla="*/ 12 w 22"/>
                  <a:gd name="T13" fmla="*/ 2 h 11"/>
                  <a:gd name="T14" fmla="*/ 16 w 22"/>
                  <a:gd name="T15" fmla="*/ 4 h 11"/>
                  <a:gd name="T16" fmla="*/ 22 w 22"/>
                  <a:gd name="T17" fmla="*/ 1 h 11"/>
                  <a:gd name="T18" fmla="*/ 22 w 22"/>
                  <a:gd name="T19" fmla="*/ 1 h 11"/>
                  <a:gd name="T20" fmla="*/ 17 w 22"/>
                  <a:gd name="T2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1">
                    <a:moveTo>
                      <a:pt x="17" y="1"/>
                    </a:moveTo>
                    <a:cubicBezTo>
                      <a:pt x="15" y="0"/>
                      <a:pt x="13" y="0"/>
                      <a:pt x="11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6" y="5"/>
                      <a:pt x="4" y="7"/>
                      <a:pt x="2" y="9"/>
                    </a:cubicBezTo>
                    <a:cubicBezTo>
                      <a:pt x="1" y="10"/>
                      <a:pt x="1" y="10"/>
                      <a:pt x="0" y="11"/>
                    </a:cubicBezTo>
                    <a:cubicBezTo>
                      <a:pt x="3" y="10"/>
                      <a:pt x="8" y="7"/>
                      <a:pt x="9" y="5"/>
                    </a:cubicBezTo>
                    <a:cubicBezTo>
                      <a:pt x="9" y="2"/>
                      <a:pt x="11" y="2"/>
                      <a:pt x="12" y="2"/>
                    </a:cubicBezTo>
                    <a:cubicBezTo>
                      <a:pt x="14" y="2"/>
                      <a:pt x="15" y="2"/>
                      <a:pt x="16" y="4"/>
                    </a:cubicBezTo>
                    <a:cubicBezTo>
                      <a:pt x="18" y="4"/>
                      <a:pt x="21" y="3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0" y="1"/>
                      <a:pt x="19" y="1"/>
                      <a:pt x="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9" name="Freeform 2213">
                <a:extLst>
                  <a:ext uri="{FF2B5EF4-FFF2-40B4-BE49-F238E27FC236}">
                    <a16:creationId xmlns:a16="http://schemas.microsoft.com/office/drawing/2014/main" id="{042B9527-0AAA-1D40-9CBF-EEFE930F9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879" y="2797444"/>
                <a:ext cx="46460" cy="41365"/>
              </a:xfrm>
              <a:custGeom>
                <a:avLst/>
                <a:gdLst>
                  <a:gd name="T0" fmla="*/ 24 w 26"/>
                  <a:gd name="T1" fmla="*/ 0 h 24"/>
                  <a:gd name="T2" fmla="*/ 19 w 26"/>
                  <a:gd name="T3" fmla="*/ 4 h 24"/>
                  <a:gd name="T4" fmla="*/ 14 w 26"/>
                  <a:gd name="T5" fmla="*/ 9 h 24"/>
                  <a:gd name="T6" fmla="*/ 9 w 26"/>
                  <a:gd name="T7" fmla="*/ 14 h 24"/>
                  <a:gd name="T8" fmla="*/ 5 w 26"/>
                  <a:gd name="T9" fmla="*/ 17 h 24"/>
                  <a:gd name="T10" fmla="*/ 3 w 26"/>
                  <a:gd name="T11" fmla="*/ 17 h 24"/>
                  <a:gd name="T12" fmla="*/ 1 w 26"/>
                  <a:gd name="T13" fmla="*/ 18 h 24"/>
                  <a:gd name="T14" fmla="*/ 1 w 26"/>
                  <a:gd name="T15" fmla="*/ 23 h 24"/>
                  <a:gd name="T16" fmla="*/ 3 w 26"/>
                  <a:gd name="T17" fmla="*/ 24 h 24"/>
                  <a:gd name="T18" fmla="*/ 3 w 26"/>
                  <a:gd name="T19" fmla="*/ 24 h 24"/>
                  <a:gd name="T20" fmla="*/ 9 w 26"/>
                  <a:gd name="T21" fmla="*/ 23 h 24"/>
                  <a:gd name="T22" fmla="*/ 10 w 26"/>
                  <a:gd name="T23" fmla="*/ 24 h 24"/>
                  <a:gd name="T24" fmla="*/ 23 w 26"/>
                  <a:gd name="T25" fmla="*/ 14 h 24"/>
                  <a:gd name="T26" fmla="*/ 23 w 26"/>
                  <a:gd name="T27" fmla="*/ 14 h 24"/>
                  <a:gd name="T28" fmla="*/ 21 w 26"/>
                  <a:gd name="T29" fmla="*/ 12 h 24"/>
                  <a:gd name="T30" fmla="*/ 18 w 26"/>
                  <a:gd name="T31" fmla="*/ 9 h 24"/>
                  <a:gd name="T32" fmla="*/ 24 w 26"/>
                  <a:gd name="T33" fmla="*/ 4 h 24"/>
                  <a:gd name="T34" fmla="*/ 26 w 26"/>
                  <a:gd name="T35" fmla="*/ 3 h 24"/>
                  <a:gd name="T36" fmla="*/ 24 w 26"/>
                  <a:gd name="T3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24">
                    <a:moveTo>
                      <a:pt x="24" y="0"/>
                    </a:moveTo>
                    <a:cubicBezTo>
                      <a:pt x="23" y="0"/>
                      <a:pt x="21" y="1"/>
                      <a:pt x="19" y="4"/>
                    </a:cubicBezTo>
                    <a:cubicBezTo>
                      <a:pt x="17" y="6"/>
                      <a:pt x="15" y="8"/>
                      <a:pt x="14" y="9"/>
                    </a:cubicBezTo>
                    <a:cubicBezTo>
                      <a:pt x="11" y="11"/>
                      <a:pt x="10" y="13"/>
                      <a:pt x="9" y="14"/>
                    </a:cubicBezTo>
                    <a:cubicBezTo>
                      <a:pt x="9" y="17"/>
                      <a:pt x="6" y="17"/>
                      <a:pt x="5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1" y="17"/>
                      <a:pt x="1" y="17"/>
                      <a:pt x="1" y="18"/>
                    </a:cubicBezTo>
                    <a:cubicBezTo>
                      <a:pt x="0" y="19"/>
                      <a:pt x="1" y="21"/>
                      <a:pt x="1" y="23"/>
                    </a:cubicBezTo>
                    <a:cubicBezTo>
                      <a:pt x="2" y="24"/>
                      <a:pt x="2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6" y="22"/>
                      <a:pt x="8" y="23"/>
                      <a:pt x="9" y="23"/>
                    </a:cubicBezTo>
                    <a:cubicBezTo>
                      <a:pt x="9" y="24"/>
                      <a:pt x="10" y="24"/>
                      <a:pt x="10" y="24"/>
                    </a:cubicBezTo>
                    <a:cubicBezTo>
                      <a:pt x="12" y="23"/>
                      <a:pt x="21" y="17"/>
                      <a:pt x="23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3"/>
                      <a:pt x="22" y="13"/>
                      <a:pt x="21" y="12"/>
                    </a:cubicBezTo>
                    <a:cubicBezTo>
                      <a:pt x="20" y="11"/>
                      <a:pt x="19" y="10"/>
                      <a:pt x="18" y="9"/>
                    </a:cubicBezTo>
                    <a:cubicBezTo>
                      <a:pt x="18" y="5"/>
                      <a:pt x="22" y="5"/>
                      <a:pt x="24" y="4"/>
                    </a:cubicBezTo>
                    <a:cubicBezTo>
                      <a:pt x="25" y="4"/>
                      <a:pt x="26" y="4"/>
                      <a:pt x="26" y="3"/>
                    </a:cubicBezTo>
                    <a:cubicBezTo>
                      <a:pt x="25" y="3"/>
                      <a:pt x="24" y="1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0" name="Freeform 2214">
                <a:extLst>
                  <a:ext uri="{FF2B5EF4-FFF2-40B4-BE49-F238E27FC236}">
                    <a16:creationId xmlns:a16="http://schemas.microsoft.com/office/drawing/2014/main" id="{F6A09A92-BE34-EE45-9CAE-A51A4DE8F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279" y="2921539"/>
                <a:ext cx="14867" cy="14388"/>
              </a:xfrm>
              <a:custGeom>
                <a:avLst/>
                <a:gdLst>
                  <a:gd name="T0" fmla="*/ 6 w 9"/>
                  <a:gd name="T1" fmla="*/ 0 h 9"/>
                  <a:gd name="T2" fmla="*/ 6 w 9"/>
                  <a:gd name="T3" fmla="*/ 1 h 9"/>
                  <a:gd name="T4" fmla="*/ 2 w 9"/>
                  <a:gd name="T5" fmla="*/ 8 h 9"/>
                  <a:gd name="T6" fmla="*/ 0 w 9"/>
                  <a:gd name="T7" fmla="*/ 8 h 9"/>
                  <a:gd name="T8" fmla="*/ 0 w 9"/>
                  <a:gd name="T9" fmla="*/ 9 h 9"/>
                  <a:gd name="T10" fmla="*/ 1 w 9"/>
                  <a:gd name="T11" fmla="*/ 8 h 9"/>
                  <a:gd name="T12" fmla="*/ 7 w 9"/>
                  <a:gd name="T13" fmla="*/ 0 h 9"/>
                  <a:gd name="T14" fmla="*/ 6 w 9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6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2" y="6"/>
                      <a:pt x="2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8"/>
                    </a:cubicBezTo>
                    <a:cubicBezTo>
                      <a:pt x="7" y="6"/>
                      <a:pt x="9" y="3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1" name="Freeform 2215">
                <a:extLst>
                  <a:ext uri="{FF2B5EF4-FFF2-40B4-BE49-F238E27FC236}">
                    <a16:creationId xmlns:a16="http://schemas.microsoft.com/office/drawing/2014/main" id="{6838AF2E-3CB5-3949-9289-B8DC1F70C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279" y="2932330"/>
                <a:ext cx="3717" cy="179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2" name="Freeform 2216">
                <a:extLst>
                  <a:ext uri="{FF2B5EF4-FFF2-40B4-BE49-F238E27FC236}">
                    <a16:creationId xmlns:a16="http://schemas.microsoft.com/office/drawing/2014/main" id="{008CEA3E-B098-BE4B-8726-B2B5690F3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322" y="2899957"/>
                <a:ext cx="9292" cy="0"/>
              </a:xfrm>
              <a:custGeom>
                <a:avLst/>
                <a:gdLst>
                  <a:gd name="T0" fmla="*/ 0 w 5"/>
                  <a:gd name="T1" fmla="*/ 5 w 5"/>
                  <a:gd name="T2" fmla="*/ 4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3" name="Freeform 2217">
                <a:extLst>
                  <a:ext uri="{FF2B5EF4-FFF2-40B4-BE49-F238E27FC236}">
                    <a16:creationId xmlns:a16="http://schemas.microsoft.com/office/drawing/2014/main" id="{9AE1E5E4-A3D9-5948-BDB5-29DA7120F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854" y="2745287"/>
                <a:ext cx="27876" cy="10791"/>
              </a:xfrm>
              <a:custGeom>
                <a:avLst/>
                <a:gdLst>
                  <a:gd name="T0" fmla="*/ 12 w 16"/>
                  <a:gd name="T1" fmla="*/ 2 h 6"/>
                  <a:gd name="T2" fmla="*/ 9 w 16"/>
                  <a:gd name="T3" fmla="*/ 3 h 6"/>
                  <a:gd name="T4" fmla="*/ 6 w 16"/>
                  <a:gd name="T5" fmla="*/ 0 h 6"/>
                  <a:gd name="T6" fmla="*/ 5 w 16"/>
                  <a:gd name="T7" fmla="*/ 0 h 6"/>
                  <a:gd name="T8" fmla="*/ 0 w 16"/>
                  <a:gd name="T9" fmla="*/ 3 h 6"/>
                  <a:gd name="T10" fmla="*/ 10 w 16"/>
                  <a:gd name="T11" fmla="*/ 6 h 6"/>
                  <a:gd name="T12" fmla="*/ 13 w 16"/>
                  <a:gd name="T13" fmla="*/ 6 h 6"/>
                  <a:gd name="T14" fmla="*/ 15 w 16"/>
                  <a:gd name="T15" fmla="*/ 4 h 6"/>
                  <a:gd name="T16" fmla="*/ 15 w 16"/>
                  <a:gd name="T17" fmla="*/ 2 h 6"/>
                  <a:gd name="T18" fmla="*/ 12 w 16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6">
                    <a:moveTo>
                      <a:pt x="12" y="2"/>
                    </a:moveTo>
                    <a:cubicBezTo>
                      <a:pt x="11" y="3"/>
                      <a:pt x="10" y="3"/>
                      <a:pt x="9" y="3"/>
                    </a:cubicBezTo>
                    <a:cubicBezTo>
                      <a:pt x="8" y="3"/>
                      <a:pt x="6" y="3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0" y="4"/>
                      <a:pt x="6" y="6"/>
                      <a:pt x="10" y="6"/>
                    </a:cubicBezTo>
                    <a:cubicBezTo>
                      <a:pt x="12" y="6"/>
                      <a:pt x="13" y="6"/>
                      <a:pt x="13" y="6"/>
                    </a:cubicBezTo>
                    <a:cubicBezTo>
                      <a:pt x="14" y="6"/>
                      <a:pt x="15" y="5"/>
                      <a:pt x="15" y="4"/>
                    </a:cubicBezTo>
                    <a:cubicBezTo>
                      <a:pt x="16" y="3"/>
                      <a:pt x="15" y="2"/>
                      <a:pt x="15" y="2"/>
                    </a:cubicBezTo>
                    <a:cubicBezTo>
                      <a:pt x="14" y="2"/>
                      <a:pt x="13" y="2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4" name="Freeform 2218">
                <a:extLst>
                  <a:ext uri="{FF2B5EF4-FFF2-40B4-BE49-F238E27FC236}">
                    <a16:creationId xmlns:a16="http://schemas.microsoft.com/office/drawing/2014/main" id="{87F7365A-A265-974B-A785-9AE634D7D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963" y="3425115"/>
                <a:ext cx="46460" cy="5395"/>
              </a:xfrm>
              <a:custGeom>
                <a:avLst/>
                <a:gdLst>
                  <a:gd name="T0" fmla="*/ 0 w 25"/>
                  <a:gd name="T1" fmla="*/ 3 h 3"/>
                  <a:gd name="T2" fmla="*/ 25 w 25"/>
                  <a:gd name="T3" fmla="*/ 0 h 3"/>
                  <a:gd name="T4" fmla="*/ 0 w 25"/>
                  <a:gd name="T5" fmla="*/ 3 h 3"/>
                  <a:gd name="T6" fmla="*/ 0 w 2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3">
                    <a:moveTo>
                      <a:pt x="0" y="3"/>
                    </a:moveTo>
                    <a:lnTo>
                      <a:pt x="25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5" name="Freeform 2219">
                <a:extLst>
                  <a:ext uri="{FF2B5EF4-FFF2-40B4-BE49-F238E27FC236}">
                    <a16:creationId xmlns:a16="http://schemas.microsoft.com/office/drawing/2014/main" id="{60521189-9C07-864D-B86A-90064D0CB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2138" y="3495256"/>
                <a:ext cx="14867" cy="7194"/>
              </a:xfrm>
              <a:custGeom>
                <a:avLst/>
                <a:gdLst>
                  <a:gd name="T0" fmla="*/ 0 w 8"/>
                  <a:gd name="T1" fmla="*/ 0 h 4"/>
                  <a:gd name="T2" fmla="*/ 2 w 8"/>
                  <a:gd name="T3" fmla="*/ 1 h 4"/>
                  <a:gd name="T4" fmla="*/ 8 w 8"/>
                  <a:gd name="T5" fmla="*/ 4 h 4"/>
                  <a:gd name="T6" fmla="*/ 2 w 8"/>
                  <a:gd name="T7" fmla="*/ 1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1" y="0"/>
                      <a:pt x="1" y="0"/>
                      <a:pt x="2" y="1"/>
                    </a:cubicBezTo>
                    <a:cubicBezTo>
                      <a:pt x="3" y="2"/>
                      <a:pt x="6" y="3"/>
                      <a:pt x="8" y="4"/>
                    </a:cubicBezTo>
                    <a:cubicBezTo>
                      <a:pt x="6" y="3"/>
                      <a:pt x="3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6" name="Freeform 2220">
                <a:extLst>
                  <a:ext uri="{FF2B5EF4-FFF2-40B4-BE49-F238E27FC236}">
                    <a16:creationId xmlns:a16="http://schemas.microsoft.com/office/drawing/2014/main" id="{C29F6304-8B24-B740-BD09-7400C3937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0722" y="3486264"/>
                <a:ext cx="14867" cy="14388"/>
              </a:xfrm>
              <a:custGeom>
                <a:avLst/>
                <a:gdLst>
                  <a:gd name="T0" fmla="*/ 0 w 9"/>
                  <a:gd name="T1" fmla="*/ 8 h 8"/>
                  <a:gd name="T2" fmla="*/ 9 w 9"/>
                  <a:gd name="T3" fmla="*/ 0 h 8"/>
                  <a:gd name="T4" fmla="*/ 0 w 9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8">
                    <a:moveTo>
                      <a:pt x="0" y="8"/>
                    </a:moveTo>
                    <a:cubicBezTo>
                      <a:pt x="2" y="5"/>
                      <a:pt x="5" y="0"/>
                      <a:pt x="9" y="0"/>
                    </a:cubicBezTo>
                    <a:cubicBezTo>
                      <a:pt x="5" y="0"/>
                      <a:pt x="2" y="5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7" name="Freeform 2221">
                <a:extLst>
                  <a:ext uri="{FF2B5EF4-FFF2-40B4-BE49-F238E27FC236}">
                    <a16:creationId xmlns:a16="http://schemas.microsoft.com/office/drawing/2014/main" id="{8017F2E4-0A77-C74B-9DE3-8F80B3597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367" y="3567196"/>
                <a:ext cx="3717" cy="1798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8" name="Freeform 2222">
                <a:extLst>
                  <a:ext uri="{FF2B5EF4-FFF2-40B4-BE49-F238E27FC236}">
                    <a16:creationId xmlns:a16="http://schemas.microsoft.com/office/drawing/2014/main" id="{7992CE7F-6A6D-2348-A677-F403569BC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3199" y="3533025"/>
                <a:ext cx="3717" cy="10791"/>
              </a:xfrm>
              <a:custGeom>
                <a:avLst/>
                <a:gdLst>
                  <a:gd name="T0" fmla="*/ 2 w 2"/>
                  <a:gd name="T1" fmla="*/ 6 h 6"/>
                  <a:gd name="T2" fmla="*/ 0 w 2"/>
                  <a:gd name="T3" fmla="*/ 0 h 6"/>
                  <a:gd name="T4" fmla="*/ 2 w 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cubicBezTo>
                      <a:pt x="2" y="4"/>
                      <a:pt x="2" y="1"/>
                      <a:pt x="0" y="0"/>
                    </a:cubicBezTo>
                    <a:cubicBezTo>
                      <a:pt x="2" y="1"/>
                      <a:pt x="2" y="4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9" name="Freeform 2223">
                <a:extLst>
                  <a:ext uri="{FF2B5EF4-FFF2-40B4-BE49-F238E27FC236}">
                    <a16:creationId xmlns:a16="http://schemas.microsoft.com/office/drawing/2014/main" id="{50A219E9-AA00-394D-B3A0-32833D10A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4350" y="3558203"/>
                <a:ext cx="24159" cy="8992"/>
              </a:xfrm>
              <a:custGeom>
                <a:avLst/>
                <a:gdLst>
                  <a:gd name="T0" fmla="*/ 0 w 14"/>
                  <a:gd name="T1" fmla="*/ 0 h 5"/>
                  <a:gd name="T2" fmla="*/ 4 w 14"/>
                  <a:gd name="T3" fmla="*/ 2 h 5"/>
                  <a:gd name="T4" fmla="*/ 14 w 14"/>
                  <a:gd name="T5" fmla="*/ 5 h 5"/>
                  <a:gd name="T6" fmla="*/ 4 w 14"/>
                  <a:gd name="T7" fmla="*/ 2 h 5"/>
                  <a:gd name="T8" fmla="*/ 0 w 1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0" y="0"/>
                    </a:moveTo>
                    <a:cubicBezTo>
                      <a:pt x="1" y="0"/>
                      <a:pt x="2" y="1"/>
                      <a:pt x="4" y="2"/>
                    </a:cubicBezTo>
                    <a:cubicBezTo>
                      <a:pt x="7" y="3"/>
                      <a:pt x="12" y="5"/>
                      <a:pt x="14" y="5"/>
                    </a:cubicBezTo>
                    <a:cubicBezTo>
                      <a:pt x="12" y="5"/>
                      <a:pt x="7" y="3"/>
                      <a:pt x="4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73" name="Group 18">
              <a:extLst>
                <a:ext uri="{FF2B5EF4-FFF2-40B4-BE49-F238E27FC236}">
                  <a16:creationId xmlns:a16="http://schemas.microsoft.com/office/drawing/2014/main" id="{0768C458-6D6E-2342-B22C-DFFF29689A34}"/>
                </a:ext>
              </a:extLst>
            </p:cNvPr>
            <p:cNvGrpSpPr/>
            <p:nvPr/>
          </p:nvGrpSpPr>
          <p:grpSpPr>
            <a:xfrm>
              <a:off x="4397898" y="2120605"/>
              <a:ext cx="1219108" cy="875863"/>
              <a:chOff x="2863992" y="1871223"/>
              <a:chExt cx="1219108" cy="875863"/>
            </a:xfrm>
            <a:grpFill/>
          </p:grpSpPr>
          <p:sp>
            <p:nvSpPr>
              <p:cNvPr id="74" name="Freeform 2176">
                <a:extLst>
                  <a:ext uri="{FF2B5EF4-FFF2-40B4-BE49-F238E27FC236}">
                    <a16:creationId xmlns:a16="http://schemas.microsoft.com/office/drawing/2014/main" id="{D574F9AF-4C90-894D-AF8E-8C12551B9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992" y="1871223"/>
                <a:ext cx="1219108" cy="875863"/>
              </a:xfrm>
              <a:custGeom>
                <a:avLst/>
                <a:gdLst>
                  <a:gd name="T0" fmla="*/ 532 w 687"/>
                  <a:gd name="T1" fmla="*/ 311 h 510"/>
                  <a:gd name="T2" fmla="*/ 552 w 687"/>
                  <a:gd name="T3" fmla="*/ 307 h 510"/>
                  <a:gd name="T4" fmla="*/ 548 w 687"/>
                  <a:gd name="T5" fmla="*/ 276 h 510"/>
                  <a:gd name="T6" fmla="*/ 551 w 687"/>
                  <a:gd name="T7" fmla="*/ 267 h 510"/>
                  <a:gd name="T8" fmla="*/ 548 w 687"/>
                  <a:gd name="T9" fmla="*/ 247 h 510"/>
                  <a:gd name="T10" fmla="*/ 593 w 687"/>
                  <a:gd name="T11" fmla="*/ 249 h 510"/>
                  <a:gd name="T12" fmla="*/ 604 w 687"/>
                  <a:gd name="T13" fmla="*/ 233 h 510"/>
                  <a:gd name="T14" fmla="*/ 585 w 687"/>
                  <a:gd name="T15" fmla="*/ 219 h 510"/>
                  <a:gd name="T16" fmla="*/ 607 w 687"/>
                  <a:gd name="T17" fmla="*/ 201 h 510"/>
                  <a:gd name="T18" fmla="*/ 578 w 687"/>
                  <a:gd name="T19" fmla="*/ 175 h 510"/>
                  <a:gd name="T20" fmla="*/ 612 w 687"/>
                  <a:gd name="T21" fmla="*/ 165 h 510"/>
                  <a:gd name="T22" fmla="*/ 606 w 687"/>
                  <a:gd name="T23" fmla="*/ 155 h 510"/>
                  <a:gd name="T24" fmla="*/ 581 w 687"/>
                  <a:gd name="T25" fmla="*/ 130 h 510"/>
                  <a:gd name="T26" fmla="*/ 622 w 687"/>
                  <a:gd name="T27" fmla="*/ 100 h 510"/>
                  <a:gd name="T28" fmla="*/ 611 w 687"/>
                  <a:gd name="T29" fmla="*/ 89 h 510"/>
                  <a:gd name="T30" fmla="*/ 639 w 687"/>
                  <a:gd name="T31" fmla="*/ 74 h 510"/>
                  <a:gd name="T32" fmla="*/ 629 w 687"/>
                  <a:gd name="T33" fmla="*/ 55 h 510"/>
                  <a:gd name="T34" fmla="*/ 597 w 687"/>
                  <a:gd name="T35" fmla="*/ 54 h 510"/>
                  <a:gd name="T36" fmla="*/ 553 w 687"/>
                  <a:gd name="T37" fmla="*/ 82 h 510"/>
                  <a:gd name="T38" fmla="*/ 551 w 687"/>
                  <a:gd name="T39" fmla="*/ 51 h 510"/>
                  <a:gd name="T40" fmla="*/ 515 w 687"/>
                  <a:gd name="T41" fmla="*/ 45 h 510"/>
                  <a:gd name="T42" fmla="*/ 517 w 687"/>
                  <a:gd name="T43" fmla="*/ 37 h 510"/>
                  <a:gd name="T44" fmla="*/ 557 w 687"/>
                  <a:gd name="T45" fmla="*/ 21 h 510"/>
                  <a:gd name="T46" fmla="*/ 498 w 687"/>
                  <a:gd name="T47" fmla="*/ 4 h 510"/>
                  <a:gd name="T48" fmla="*/ 402 w 687"/>
                  <a:gd name="T49" fmla="*/ 4 h 510"/>
                  <a:gd name="T50" fmla="*/ 381 w 687"/>
                  <a:gd name="T51" fmla="*/ 11 h 510"/>
                  <a:gd name="T52" fmla="*/ 339 w 687"/>
                  <a:gd name="T53" fmla="*/ 9 h 510"/>
                  <a:gd name="T54" fmla="*/ 299 w 687"/>
                  <a:gd name="T55" fmla="*/ 26 h 510"/>
                  <a:gd name="T56" fmla="*/ 302 w 687"/>
                  <a:gd name="T57" fmla="*/ 46 h 510"/>
                  <a:gd name="T58" fmla="*/ 263 w 687"/>
                  <a:gd name="T59" fmla="*/ 44 h 510"/>
                  <a:gd name="T60" fmla="*/ 237 w 687"/>
                  <a:gd name="T61" fmla="*/ 42 h 510"/>
                  <a:gd name="T62" fmla="*/ 212 w 687"/>
                  <a:gd name="T63" fmla="*/ 58 h 510"/>
                  <a:gd name="T64" fmla="*/ 174 w 687"/>
                  <a:gd name="T65" fmla="*/ 39 h 510"/>
                  <a:gd name="T66" fmla="*/ 152 w 687"/>
                  <a:gd name="T67" fmla="*/ 49 h 510"/>
                  <a:gd name="T68" fmla="*/ 121 w 687"/>
                  <a:gd name="T69" fmla="*/ 68 h 510"/>
                  <a:gd name="T70" fmla="*/ 87 w 687"/>
                  <a:gd name="T71" fmla="*/ 94 h 510"/>
                  <a:gd name="T72" fmla="*/ 0 w 687"/>
                  <a:gd name="T73" fmla="*/ 140 h 510"/>
                  <a:gd name="T74" fmla="*/ 72 w 687"/>
                  <a:gd name="T75" fmla="*/ 156 h 510"/>
                  <a:gd name="T76" fmla="*/ 26 w 687"/>
                  <a:gd name="T77" fmla="*/ 169 h 510"/>
                  <a:gd name="T78" fmla="*/ 37 w 687"/>
                  <a:gd name="T79" fmla="*/ 184 h 510"/>
                  <a:gd name="T80" fmla="*/ 79 w 687"/>
                  <a:gd name="T81" fmla="*/ 191 h 510"/>
                  <a:gd name="T82" fmla="*/ 123 w 687"/>
                  <a:gd name="T83" fmla="*/ 189 h 510"/>
                  <a:gd name="T84" fmla="*/ 193 w 687"/>
                  <a:gd name="T85" fmla="*/ 248 h 510"/>
                  <a:gd name="T86" fmla="*/ 197 w 687"/>
                  <a:gd name="T87" fmla="*/ 286 h 510"/>
                  <a:gd name="T88" fmla="*/ 222 w 687"/>
                  <a:gd name="T89" fmla="*/ 292 h 510"/>
                  <a:gd name="T90" fmla="*/ 219 w 687"/>
                  <a:gd name="T91" fmla="*/ 312 h 510"/>
                  <a:gd name="T92" fmla="*/ 250 w 687"/>
                  <a:gd name="T93" fmla="*/ 338 h 510"/>
                  <a:gd name="T94" fmla="*/ 225 w 687"/>
                  <a:gd name="T95" fmla="*/ 361 h 510"/>
                  <a:gd name="T96" fmla="*/ 223 w 687"/>
                  <a:gd name="T97" fmla="*/ 394 h 510"/>
                  <a:gd name="T98" fmla="*/ 238 w 687"/>
                  <a:gd name="T99" fmla="*/ 434 h 510"/>
                  <a:gd name="T100" fmla="*/ 256 w 687"/>
                  <a:gd name="T101" fmla="*/ 461 h 510"/>
                  <a:gd name="T102" fmla="*/ 287 w 687"/>
                  <a:gd name="T103" fmla="*/ 493 h 510"/>
                  <a:gd name="T104" fmla="*/ 330 w 687"/>
                  <a:gd name="T105" fmla="*/ 510 h 510"/>
                  <a:gd name="T106" fmla="*/ 341 w 687"/>
                  <a:gd name="T107" fmla="*/ 470 h 510"/>
                  <a:gd name="T108" fmla="*/ 361 w 687"/>
                  <a:gd name="T109" fmla="*/ 444 h 510"/>
                  <a:gd name="T110" fmla="*/ 363 w 687"/>
                  <a:gd name="T111" fmla="*/ 426 h 510"/>
                  <a:gd name="T112" fmla="*/ 369 w 687"/>
                  <a:gd name="T113" fmla="*/ 414 h 510"/>
                  <a:gd name="T114" fmla="*/ 399 w 687"/>
                  <a:gd name="T115" fmla="*/ 401 h 510"/>
                  <a:gd name="T116" fmla="*/ 453 w 687"/>
                  <a:gd name="T117" fmla="*/ 371 h 510"/>
                  <a:gd name="T118" fmla="*/ 481 w 687"/>
                  <a:gd name="T119" fmla="*/ 358 h 510"/>
                  <a:gd name="T120" fmla="*/ 570 w 687"/>
                  <a:gd name="T121" fmla="*/ 326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87" h="510">
                    <a:moveTo>
                      <a:pt x="554" y="326"/>
                    </a:moveTo>
                    <a:cubicBezTo>
                      <a:pt x="552" y="325"/>
                      <a:pt x="551" y="325"/>
                      <a:pt x="549" y="324"/>
                    </a:cubicBezTo>
                    <a:cubicBezTo>
                      <a:pt x="545" y="323"/>
                      <a:pt x="540" y="321"/>
                      <a:pt x="536" y="321"/>
                    </a:cubicBezTo>
                    <a:cubicBezTo>
                      <a:pt x="534" y="321"/>
                      <a:pt x="532" y="321"/>
                      <a:pt x="530" y="322"/>
                    </a:cubicBezTo>
                    <a:cubicBezTo>
                      <a:pt x="526" y="325"/>
                      <a:pt x="524" y="324"/>
                      <a:pt x="523" y="321"/>
                    </a:cubicBezTo>
                    <a:cubicBezTo>
                      <a:pt x="523" y="317"/>
                      <a:pt x="528" y="312"/>
                      <a:pt x="532" y="311"/>
                    </a:cubicBezTo>
                    <a:cubicBezTo>
                      <a:pt x="534" y="311"/>
                      <a:pt x="535" y="311"/>
                      <a:pt x="535" y="311"/>
                    </a:cubicBezTo>
                    <a:cubicBezTo>
                      <a:pt x="535" y="310"/>
                      <a:pt x="534" y="308"/>
                      <a:pt x="534" y="307"/>
                    </a:cubicBezTo>
                    <a:cubicBezTo>
                      <a:pt x="534" y="306"/>
                      <a:pt x="533" y="304"/>
                      <a:pt x="533" y="303"/>
                    </a:cubicBezTo>
                    <a:cubicBezTo>
                      <a:pt x="532" y="301"/>
                      <a:pt x="533" y="300"/>
                      <a:pt x="533" y="299"/>
                    </a:cubicBezTo>
                    <a:cubicBezTo>
                      <a:pt x="534" y="298"/>
                      <a:pt x="535" y="297"/>
                      <a:pt x="537" y="297"/>
                    </a:cubicBezTo>
                    <a:cubicBezTo>
                      <a:pt x="541" y="297"/>
                      <a:pt x="548" y="301"/>
                      <a:pt x="552" y="307"/>
                    </a:cubicBezTo>
                    <a:cubicBezTo>
                      <a:pt x="556" y="312"/>
                      <a:pt x="562" y="315"/>
                      <a:pt x="569" y="315"/>
                    </a:cubicBezTo>
                    <a:cubicBezTo>
                      <a:pt x="571" y="315"/>
                      <a:pt x="573" y="315"/>
                      <a:pt x="575" y="314"/>
                    </a:cubicBezTo>
                    <a:cubicBezTo>
                      <a:pt x="578" y="313"/>
                      <a:pt x="578" y="312"/>
                      <a:pt x="577" y="309"/>
                    </a:cubicBezTo>
                    <a:cubicBezTo>
                      <a:pt x="577" y="306"/>
                      <a:pt x="576" y="303"/>
                      <a:pt x="578" y="300"/>
                    </a:cubicBezTo>
                    <a:cubicBezTo>
                      <a:pt x="578" y="298"/>
                      <a:pt x="568" y="291"/>
                      <a:pt x="562" y="288"/>
                    </a:cubicBezTo>
                    <a:cubicBezTo>
                      <a:pt x="554" y="282"/>
                      <a:pt x="549" y="279"/>
                      <a:pt x="548" y="276"/>
                    </a:cubicBezTo>
                    <a:cubicBezTo>
                      <a:pt x="548" y="274"/>
                      <a:pt x="548" y="273"/>
                      <a:pt x="549" y="272"/>
                    </a:cubicBezTo>
                    <a:cubicBezTo>
                      <a:pt x="551" y="269"/>
                      <a:pt x="557" y="271"/>
                      <a:pt x="568" y="275"/>
                    </a:cubicBezTo>
                    <a:cubicBezTo>
                      <a:pt x="568" y="276"/>
                      <a:pt x="569" y="276"/>
                      <a:pt x="570" y="276"/>
                    </a:cubicBezTo>
                    <a:cubicBezTo>
                      <a:pt x="574" y="276"/>
                      <a:pt x="575" y="268"/>
                      <a:pt x="575" y="266"/>
                    </a:cubicBezTo>
                    <a:cubicBezTo>
                      <a:pt x="575" y="265"/>
                      <a:pt x="572" y="264"/>
                      <a:pt x="566" y="264"/>
                    </a:cubicBezTo>
                    <a:cubicBezTo>
                      <a:pt x="561" y="264"/>
                      <a:pt x="555" y="265"/>
                      <a:pt x="551" y="267"/>
                    </a:cubicBezTo>
                    <a:cubicBezTo>
                      <a:pt x="550" y="268"/>
                      <a:pt x="548" y="268"/>
                      <a:pt x="546" y="268"/>
                    </a:cubicBezTo>
                    <a:cubicBezTo>
                      <a:pt x="542" y="268"/>
                      <a:pt x="538" y="266"/>
                      <a:pt x="538" y="262"/>
                    </a:cubicBezTo>
                    <a:cubicBezTo>
                      <a:pt x="538" y="261"/>
                      <a:pt x="538" y="257"/>
                      <a:pt x="545" y="256"/>
                    </a:cubicBezTo>
                    <a:cubicBezTo>
                      <a:pt x="548" y="256"/>
                      <a:pt x="549" y="255"/>
                      <a:pt x="549" y="255"/>
                    </a:cubicBezTo>
                    <a:cubicBezTo>
                      <a:pt x="549" y="255"/>
                      <a:pt x="548" y="254"/>
                      <a:pt x="548" y="254"/>
                    </a:cubicBezTo>
                    <a:cubicBezTo>
                      <a:pt x="547" y="252"/>
                      <a:pt x="546" y="250"/>
                      <a:pt x="548" y="247"/>
                    </a:cubicBezTo>
                    <a:cubicBezTo>
                      <a:pt x="549" y="247"/>
                      <a:pt x="550" y="246"/>
                      <a:pt x="551" y="246"/>
                    </a:cubicBezTo>
                    <a:cubicBezTo>
                      <a:pt x="554" y="246"/>
                      <a:pt x="557" y="248"/>
                      <a:pt x="561" y="250"/>
                    </a:cubicBezTo>
                    <a:cubicBezTo>
                      <a:pt x="566" y="252"/>
                      <a:pt x="571" y="255"/>
                      <a:pt x="574" y="254"/>
                    </a:cubicBezTo>
                    <a:cubicBezTo>
                      <a:pt x="577" y="253"/>
                      <a:pt x="580" y="253"/>
                      <a:pt x="582" y="253"/>
                    </a:cubicBezTo>
                    <a:cubicBezTo>
                      <a:pt x="586" y="253"/>
                      <a:pt x="589" y="252"/>
                      <a:pt x="593" y="250"/>
                    </a:cubicBezTo>
                    <a:cubicBezTo>
                      <a:pt x="593" y="249"/>
                      <a:pt x="593" y="249"/>
                      <a:pt x="593" y="249"/>
                    </a:cubicBezTo>
                    <a:cubicBezTo>
                      <a:pt x="593" y="248"/>
                      <a:pt x="588" y="245"/>
                      <a:pt x="585" y="244"/>
                    </a:cubicBezTo>
                    <a:cubicBezTo>
                      <a:pt x="582" y="242"/>
                      <a:pt x="579" y="240"/>
                      <a:pt x="577" y="239"/>
                    </a:cubicBezTo>
                    <a:cubicBezTo>
                      <a:pt x="576" y="237"/>
                      <a:pt x="576" y="236"/>
                      <a:pt x="577" y="235"/>
                    </a:cubicBezTo>
                    <a:cubicBezTo>
                      <a:pt x="577" y="233"/>
                      <a:pt x="580" y="232"/>
                      <a:pt x="589" y="232"/>
                    </a:cubicBezTo>
                    <a:cubicBezTo>
                      <a:pt x="593" y="232"/>
                      <a:pt x="598" y="233"/>
                      <a:pt x="602" y="233"/>
                    </a:cubicBezTo>
                    <a:cubicBezTo>
                      <a:pt x="604" y="233"/>
                      <a:pt x="604" y="233"/>
                      <a:pt x="604" y="233"/>
                    </a:cubicBezTo>
                    <a:cubicBezTo>
                      <a:pt x="604" y="233"/>
                      <a:pt x="604" y="233"/>
                      <a:pt x="604" y="233"/>
                    </a:cubicBezTo>
                    <a:cubicBezTo>
                      <a:pt x="606" y="233"/>
                      <a:pt x="607" y="232"/>
                      <a:pt x="607" y="231"/>
                    </a:cubicBezTo>
                    <a:cubicBezTo>
                      <a:pt x="608" y="230"/>
                      <a:pt x="608" y="229"/>
                      <a:pt x="608" y="229"/>
                    </a:cubicBezTo>
                    <a:cubicBezTo>
                      <a:pt x="608" y="229"/>
                      <a:pt x="608" y="229"/>
                      <a:pt x="607" y="229"/>
                    </a:cubicBezTo>
                    <a:cubicBezTo>
                      <a:pt x="607" y="229"/>
                      <a:pt x="606" y="230"/>
                      <a:pt x="605" y="230"/>
                    </a:cubicBezTo>
                    <a:cubicBezTo>
                      <a:pt x="599" y="230"/>
                      <a:pt x="588" y="225"/>
                      <a:pt x="585" y="219"/>
                    </a:cubicBezTo>
                    <a:cubicBezTo>
                      <a:pt x="584" y="217"/>
                      <a:pt x="584" y="215"/>
                      <a:pt x="585" y="213"/>
                    </a:cubicBezTo>
                    <a:cubicBezTo>
                      <a:pt x="587" y="210"/>
                      <a:pt x="590" y="210"/>
                      <a:pt x="591" y="210"/>
                    </a:cubicBezTo>
                    <a:cubicBezTo>
                      <a:pt x="593" y="210"/>
                      <a:pt x="594" y="210"/>
                      <a:pt x="595" y="210"/>
                    </a:cubicBezTo>
                    <a:cubicBezTo>
                      <a:pt x="597" y="211"/>
                      <a:pt x="598" y="211"/>
                      <a:pt x="600" y="211"/>
                    </a:cubicBezTo>
                    <a:cubicBezTo>
                      <a:pt x="602" y="211"/>
                      <a:pt x="603" y="210"/>
                      <a:pt x="605" y="209"/>
                    </a:cubicBezTo>
                    <a:cubicBezTo>
                      <a:pt x="608" y="208"/>
                      <a:pt x="608" y="204"/>
                      <a:pt x="607" y="201"/>
                    </a:cubicBezTo>
                    <a:cubicBezTo>
                      <a:pt x="606" y="197"/>
                      <a:pt x="603" y="193"/>
                      <a:pt x="601" y="193"/>
                    </a:cubicBezTo>
                    <a:cubicBezTo>
                      <a:pt x="601" y="193"/>
                      <a:pt x="579" y="192"/>
                      <a:pt x="579" y="186"/>
                    </a:cubicBezTo>
                    <a:cubicBezTo>
                      <a:pt x="578" y="185"/>
                      <a:pt x="576" y="184"/>
                      <a:pt x="575" y="184"/>
                    </a:cubicBezTo>
                    <a:cubicBezTo>
                      <a:pt x="573" y="182"/>
                      <a:pt x="570" y="181"/>
                      <a:pt x="570" y="178"/>
                    </a:cubicBezTo>
                    <a:cubicBezTo>
                      <a:pt x="570" y="178"/>
                      <a:pt x="570" y="176"/>
                      <a:pt x="571" y="175"/>
                    </a:cubicBezTo>
                    <a:cubicBezTo>
                      <a:pt x="573" y="174"/>
                      <a:pt x="575" y="174"/>
                      <a:pt x="578" y="175"/>
                    </a:cubicBezTo>
                    <a:cubicBezTo>
                      <a:pt x="580" y="175"/>
                      <a:pt x="583" y="176"/>
                      <a:pt x="587" y="173"/>
                    </a:cubicBezTo>
                    <a:cubicBezTo>
                      <a:pt x="589" y="172"/>
                      <a:pt x="592" y="171"/>
                      <a:pt x="596" y="171"/>
                    </a:cubicBezTo>
                    <a:cubicBezTo>
                      <a:pt x="600" y="171"/>
                      <a:pt x="604" y="171"/>
                      <a:pt x="608" y="172"/>
                    </a:cubicBezTo>
                    <a:cubicBezTo>
                      <a:pt x="612" y="173"/>
                      <a:pt x="616" y="173"/>
                      <a:pt x="618" y="173"/>
                    </a:cubicBezTo>
                    <a:cubicBezTo>
                      <a:pt x="619" y="173"/>
                      <a:pt x="619" y="173"/>
                      <a:pt x="619" y="172"/>
                    </a:cubicBezTo>
                    <a:cubicBezTo>
                      <a:pt x="619" y="169"/>
                      <a:pt x="614" y="165"/>
                      <a:pt x="612" y="165"/>
                    </a:cubicBezTo>
                    <a:cubicBezTo>
                      <a:pt x="610" y="166"/>
                      <a:pt x="607" y="167"/>
                      <a:pt x="603" y="167"/>
                    </a:cubicBezTo>
                    <a:cubicBezTo>
                      <a:pt x="596" y="167"/>
                      <a:pt x="591" y="164"/>
                      <a:pt x="591" y="159"/>
                    </a:cubicBezTo>
                    <a:cubicBezTo>
                      <a:pt x="591" y="158"/>
                      <a:pt x="591" y="156"/>
                      <a:pt x="592" y="155"/>
                    </a:cubicBezTo>
                    <a:cubicBezTo>
                      <a:pt x="593" y="154"/>
                      <a:pt x="596" y="154"/>
                      <a:pt x="596" y="154"/>
                    </a:cubicBezTo>
                    <a:cubicBezTo>
                      <a:pt x="598" y="154"/>
                      <a:pt x="600" y="154"/>
                      <a:pt x="601" y="154"/>
                    </a:cubicBezTo>
                    <a:cubicBezTo>
                      <a:pt x="603" y="154"/>
                      <a:pt x="605" y="155"/>
                      <a:pt x="606" y="155"/>
                    </a:cubicBezTo>
                    <a:cubicBezTo>
                      <a:pt x="603" y="153"/>
                      <a:pt x="597" y="150"/>
                      <a:pt x="591" y="150"/>
                    </a:cubicBezTo>
                    <a:cubicBezTo>
                      <a:pt x="590" y="150"/>
                      <a:pt x="588" y="150"/>
                      <a:pt x="587" y="151"/>
                    </a:cubicBezTo>
                    <a:cubicBezTo>
                      <a:pt x="585" y="156"/>
                      <a:pt x="581" y="157"/>
                      <a:pt x="578" y="157"/>
                    </a:cubicBezTo>
                    <a:cubicBezTo>
                      <a:pt x="575" y="157"/>
                      <a:pt x="573" y="156"/>
                      <a:pt x="573" y="154"/>
                    </a:cubicBezTo>
                    <a:cubicBezTo>
                      <a:pt x="572" y="153"/>
                      <a:pt x="572" y="151"/>
                      <a:pt x="575" y="150"/>
                    </a:cubicBezTo>
                    <a:cubicBezTo>
                      <a:pt x="581" y="146"/>
                      <a:pt x="582" y="135"/>
                      <a:pt x="581" y="130"/>
                    </a:cubicBezTo>
                    <a:cubicBezTo>
                      <a:pt x="581" y="126"/>
                      <a:pt x="586" y="125"/>
                      <a:pt x="591" y="123"/>
                    </a:cubicBezTo>
                    <a:cubicBezTo>
                      <a:pt x="598" y="121"/>
                      <a:pt x="602" y="119"/>
                      <a:pt x="601" y="115"/>
                    </a:cubicBezTo>
                    <a:cubicBezTo>
                      <a:pt x="601" y="113"/>
                      <a:pt x="601" y="110"/>
                      <a:pt x="603" y="108"/>
                    </a:cubicBezTo>
                    <a:cubicBezTo>
                      <a:pt x="607" y="102"/>
                      <a:pt x="619" y="102"/>
                      <a:pt x="622" y="102"/>
                    </a:cubicBezTo>
                    <a:cubicBezTo>
                      <a:pt x="623" y="102"/>
                      <a:pt x="623" y="101"/>
                      <a:pt x="623" y="101"/>
                    </a:cubicBezTo>
                    <a:cubicBezTo>
                      <a:pt x="623" y="101"/>
                      <a:pt x="623" y="101"/>
                      <a:pt x="622" y="100"/>
                    </a:cubicBezTo>
                    <a:cubicBezTo>
                      <a:pt x="620" y="98"/>
                      <a:pt x="617" y="96"/>
                      <a:pt x="615" y="97"/>
                    </a:cubicBezTo>
                    <a:cubicBezTo>
                      <a:pt x="612" y="97"/>
                      <a:pt x="609" y="99"/>
                      <a:pt x="606" y="100"/>
                    </a:cubicBezTo>
                    <a:cubicBezTo>
                      <a:pt x="603" y="102"/>
                      <a:pt x="600" y="103"/>
                      <a:pt x="598" y="103"/>
                    </a:cubicBezTo>
                    <a:cubicBezTo>
                      <a:pt x="597" y="103"/>
                      <a:pt x="595" y="103"/>
                      <a:pt x="594" y="102"/>
                    </a:cubicBezTo>
                    <a:cubicBezTo>
                      <a:pt x="593" y="101"/>
                      <a:pt x="593" y="99"/>
                      <a:pt x="593" y="98"/>
                    </a:cubicBezTo>
                    <a:cubicBezTo>
                      <a:pt x="595" y="93"/>
                      <a:pt x="606" y="89"/>
                      <a:pt x="611" y="89"/>
                    </a:cubicBezTo>
                    <a:cubicBezTo>
                      <a:pt x="618" y="89"/>
                      <a:pt x="632" y="89"/>
                      <a:pt x="638" y="86"/>
                    </a:cubicBezTo>
                    <a:cubicBezTo>
                      <a:pt x="636" y="85"/>
                      <a:pt x="631" y="84"/>
                      <a:pt x="624" y="84"/>
                    </a:cubicBezTo>
                    <a:cubicBezTo>
                      <a:pt x="622" y="84"/>
                      <a:pt x="621" y="84"/>
                      <a:pt x="619" y="84"/>
                    </a:cubicBezTo>
                    <a:cubicBezTo>
                      <a:pt x="611" y="85"/>
                      <a:pt x="609" y="83"/>
                      <a:pt x="609" y="81"/>
                    </a:cubicBezTo>
                    <a:cubicBezTo>
                      <a:pt x="609" y="78"/>
                      <a:pt x="614" y="77"/>
                      <a:pt x="624" y="77"/>
                    </a:cubicBezTo>
                    <a:cubicBezTo>
                      <a:pt x="633" y="76"/>
                      <a:pt x="636" y="75"/>
                      <a:pt x="639" y="74"/>
                    </a:cubicBezTo>
                    <a:cubicBezTo>
                      <a:pt x="641" y="73"/>
                      <a:pt x="643" y="72"/>
                      <a:pt x="649" y="72"/>
                    </a:cubicBezTo>
                    <a:cubicBezTo>
                      <a:pt x="654" y="71"/>
                      <a:pt x="655" y="70"/>
                      <a:pt x="657" y="68"/>
                    </a:cubicBezTo>
                    <a:cubicBezTo>
                      <a:pt x="658" y="67"/>
                      <a:pt x="659" y="65"/>
                      <a:pt x="663" y="65"/>
                    </a:cubicBezTo>
                    <a:cubicBezTo>
                      <a:pt x="670" y="65"/>
                      <a:pt x="684" y="59"/>
                      <a:pt x="687" y="56"/>
                    </a:cubicBezTo>
                    <a:cubicBezTo>
                      <a:pt x="683" y="53"/>
                      <a:pt x="662" y="47"/>
                      <a:pt x="650" y="47"/>
                    </a:cubicBezTo>
                    <a:cubicBezTo>
                      <a:pt x="636" y="47"/>
                      <a:pt x="630" y="49"/>
                      <a:pt x="629" y="55"/>
                    </a:cubicBezTo>
                    <a:cubicBezTo>
                      <a:pt x="629" y="57"/>
                      <a:pt x="628" y="61"/>
                      <a:pt x="623" y="61"/>
                    </a:cubicBezTo>
                    <a:cubicBezTo>
                      <a:pt x="621" y="61"/>
                      <a:pt x="618" y="60"/>
                      <a:pt x="615" y="59"/>
                    </a:cubicBezTo>
                    <a:cubicBezTo>
                      <a:pt x="611" y="58"/>
                      <a:pt x="607" y="58"/>
                      <a:pt x="605" y="58"/>
                    </a:cubicBezTo>
                    <a:cubicBezTo>
                      <a:pt x="604" y="59"/>
                      <a:pt x="603" y="59"/>
                      <a:pt x="602" y="59"/>
                    </a:cubicBezTo>
                    <a:cubicBezTo>
                      <a:pt x="599" y="59"/>
                      <a:pt x="598" y="57"/>
                      <a:pt x="597" y="56"/>
                    </a:cubicBezTo>
                    <a:cubicBezTo>
                      <a:pt x="597" y="55"/>
                      <a:pt x="597" y="54"/>
                      <a:pt x="597" y="54"/>
                    </a:cubicBezTo>
                    <a:cubicBezTo>
                      <a:pt x="596" y="54"/>
                      <a:pt x="596" y="54"/>
                      <a:pt x="595" y="55"/>
                    </a:cubicBezTo>
                    <a:cubicBezTo>
                      <a:pt x="592" y="56"/>
                      <a:pt x="589" y="58"/>
                      <a:pt x="586" y="61"/>
                    </a:cubicBezTo>
                    <a:cubicBezTo>
                      <a:pt x="582" y="64"/>
                      <a:pt x="578" y="67"/>
                      <a:pt x="573" y="69"/>
                    </a:cubicBezTo>
                    <a:cubicBezTo>
                      <a:pt x="569" y="71"/>
                      <a:pt x="566" y="74"/>
                      <a:pt x="563" y="76"/>
                    </a:cubicBezTo>
                    <a:cubicBezTo>
                      <a:pt x="559" y="79"/>
                      <a:pt x="556" y="81"/>
                      <a:pt x="553" y="82"/>
                    </a:cubicBezTo>
                    <a:cubicBezTo>
                      <a:pt x="553" y="82"/>
                      <a:pt x="553" y="82"/>
                      <a:pt x="553" y="82"/>
                    </a:cubicBezTo>
                    <a:cubicBezTo>
                      <a:pt x="552" y="82"/>
                      <a:pt x="551" y="81"/>
                      <a:pt x="550" y="80"/>
                    </a:cubicBezTo>
                    <a:cubicBezTo>
                      <a:pt x="550" y="79"/>
                      <a:pt x="549" y="77"/>
                      <a:pt x="570" y="55"/>
                    </a:cubicBezTo>
                    <a:cubicBezTo>
                      <a:pt x="573" y="52"/>
                      <a:pt x="575" y="49"/>
                      <a:pt x="573" y="46"/>
                    </a:cubicBezTo>
                    <a:cubicBezTo>
                      <a:pt x="572" y="43"/>
                      <a:pt x="569" y="42"/>
                      <a:pt x="565" y="42"/>
                    </a:cubicBezTo>
                    <a:cubicBezTo>
                      <a:pt x="560" y="43"/>
                      <a:pt x="558" y="45"/>
                      <a:pt x="557" y="47"/>
                    </a:cubicBezTo>
                    <a:cubicBezTo>
                      <a:pt x="555" y="49"/>
                      <a:pt x="554" y="50"/>
                      <a:pt x="551" y="51"/>
                    </a:cubicBezTo>
                    <a:cubicBezTo>
                      <a:pt x="549" y="52"/>
                      <a:pt x="545" y="53"/>
                      <a:pt x="540" y="55"/>
                    </a:cubicBezTo>
                    <a:cubicBezTo>
                      <a:pt x="531" y="59"/>
                      <a:pt x="521" y="63"/>
                      <a:pt x="516" y="63"/>
                    </a:cubicBezTo>
                    <a:cubicBezTo>
                      <a:pt x="514" y="63"/>
                      <a:pt x="513" y="62"/>
                      <a:pt x="512" y="61"/>
                    </a:cubicBezTo>
                    <a:cubicBezTo>
                      <a:pt x="511" y="57"/>
                      <a:pt x="517" y="54"/>
                      <a:pt x="527" y="50"/>
                    </a:cubicBezTo>
                    <a:cubicBezTo>
                      <a:pt x="529" y="49"/>
                      <a:pt x="532" y="48"/>
                      <a:pt x="534" y="46"/>
                    </a:cubicBezTo>
                    <a:cubicBezTo>
                      <a:pt x="531" y="46"/>
                      <a:pt x="525" y="45"/>
                      <a:pt x="515" y="45"/>
                    </a:cubicBezTo>
                    <a:cubicBezTo>
                      <a:pt x="506" y="45"/>
                      <a:pt x="498" y="46"/>
                      <a:pt x="492" y="47"/>
                    </a:cubicBezTo>
                    <a:cubicBezTo>
                      <a:pt x="487" y="47"/>
                      <a:pt x="481" y="49"/>
                      <a:pt x="475" y="50"/>
                    </a:cubicBezTo>
                    <a:cubicBezTo>
                      <a:pt x="467" y="52"/>
                      <a:pt x="460" y="54"/>
                      <a:pt x="456" y="54"/>
                    </a:cubicBezTo>
                    <a:cubicBezTo>
                      <a:pt x="452" y="54"/>
                      <a:pt x="451" y="52"/>
                      <a:pt x="451" y="51"/>
                    </a:cubicBezTo>
                    <a:cubicBezTo>
                      <a:pt x="450" y="43"/>
                      <a:pt x="496" y="37"/>
                      <a:pt x="496" y="37"/>
                    </a:cubicBezTo>
                    <a:cubicBezTo>
                      <a:pt x="502" y="37"/>
                      <a:pt x="509" y="37"/>
                      <a:pt x="517" y="37"/>
                    </a:cubicBezTo>
                    <a:cubicBezTo>
                      <a:pt x="529" y="37"/>
                      <a:pt x="542" y="37"/>
                      <a:pt x="549" y="34"/>
                    </a:cubicBezTo>
                    <a:cubicBezTo>
                      <a:pt x="554" y="31"/>
                      <a:pt x="561" y="30"/>
                      <a:pt x="567" y="29"/>
                    </a:cubicBezTo>
                    <a:cubicBezTo>
                      <a:pt x="572" y="28"/>
                      <a:pt x="577" y="27"/>
                      <a:pt x="579" y="26"/>
                    </a:cubicBezTo>
                    <a:cubicBezTo>
                      <a:pt x="577" y="24"/>
                      <a:pt x="568" y="21"/>
                      <a:pt x="561" y="21"/>
                    </a:cubicBezTo>
                    <a:cubicBezTo>
                      <a:pt x="560" y="21"/>
                      <a:pt x="560" y="21"/>
                      <a:pt x="560" y="21"/>
                    </a:cubicBezTo>
                    <a:cubicBezTo>
                      <a:pt x="559" y="21"/>
                      <a:pt x="558" y="21"/>
                      <a:pt x="557" y="21"/>
                    </a:cubicBezTo>
                    <a:cubicBezTo>
                      <a:pt x="550" y="21"/>
                      <a:pt x="545" y="20"/>
                      <a:pt x="543" y="17"/>
                    </a:cubicBezTo>
                    <a:cubicBezTo>
                      <a:pt x="543" y="16"/>
                      <a:pt x="542" y="15"/>
                      <a:pt x="542" y="14"/>
                    </a:cubicBezTo>
                    <a:cubicBezTo>
                      <a:pt x="542" y="13"/>
                      <a:pt x="538" y="12"/>
                      <a:pt x="536" y="11"/>
                    </a:cubicBezTo>
                    <a:cubicBezTo>
                      <a:pt x="533" y="10"/>
                      <a:pt x="530" y="9"/>
                      <a:pt x="529" y="7"/>
                    </a:cubicBezTo>
                    <a:cubicBezTo>
                      <a:pt x="528" y="6"/>
                      <a:pt x="521" y="6"/>
                      <a:pt x="517" y="6"/>
                    </a:cubicBezTo>
                    <a:cubicBezTo>
                      <a:pt x="507" y="6"/>
                      <a:pt x="501" y="5"/>
                      <a:pt x="498" y="4"/>
                    </a:cubicBezTo>
                    <a:cubicBezTo>
                      <a:pt x="494" y="1"/>
                      <a:pt x="484" y="0"/>
                      <a:pt x="473" y="0"/>
                    </a:cubicBezTo>
                    <a:cubicBezTo>
                      <a:pt x="470" y="0"/>
                      <a:pt x="467" y="0"/>
                      <a:pt x="465" y="0"/>
                    </a:cubicBezTo>
                    <a:cubicBezTo>
                      <a:pt x="458" y="0"/>
                      <a:pt x="446" y="1"/>
                      <a:pt x="436" y="1"/>
                    </a:cubicBezTo>
                    <a:cubicBezTo>
                      <a:pt x="428" y="1"/>
                      <a:pt x="421" y="1"/>
                      <a:pt x="418" y="1"/>
                    </a:cubicBezTo>
                    <a:cubicBezTo>
                      <a:pt x="415" y="2"/>
                      <a:pt x="413" y="2"/>
                      <a:pt x="411" y="3"/>
                    </a:cubicBezTo>
                    <a:cubicBezTo>
                      <a:pt x="408" y="3"/>
                      <a:pt x="405" y="4"/>
                      <a:pt x="402" y="4"/>
                    </a:cubicBezTo>
                    <a:cubicBezTo>
                      <a:pt x="401" y="4"/>
                      <a:pt x="401" y="4"/>
                      <a:pt x="400" y="4"/>
                    </a:cubicBezTo>
                    <a:cubicBezTo>
                      <a:pt x="396" y="4"/>
                      <a:pt x="392" y="5"/>
                      <a:pt x="392" y="6"/>
                    </a:cubicBezTo>
                    <a:cubicBezTo>
                      <a:pt x="395" y="9"/>
                      <a:pt x="394" y="11"/>
                      <a:pt x="394" y="12"/>
                    </a:cubicBezTo>
                    <a:cubicBezTo>
                      <a:pt x="393" y="15"/>
                      <a:pt x="389" y="16"/>
                      <a:pt x="386" y="16"/>
                    </a:cubicBezTo>
                    <a:cubicBezTo>
                      <a:pt x="384" y="16"/>
                      <a:pt x="382" y="16"/>
                      <a:pt x="382" y="14"/>
                    </a:cubicBezTo>
                    <a:cubicBezTo>
                      <a:pt x="381" y="14"/>
                      <a:pt x="381" y="12"/>
                      <a:pt x="381" y="11"/>
                    </a:cubicBezTo>
                    <a:cubicBezTo>
                      <a:pt x="381" y="11"/>
                      <a:pt x="381" y="11"/>
                      <a:pt x="381" y="11"/>
                    </a:cubicBezTo>
                    <a:cubicBezTo>
                      <a:pt x="380" y="9"/>
                      <a:pt x="376" y="8"/>
                      <a:pt x="372" y="8"/>
                    </a:cubicBezTo>
                    <a:cubicBezTo>
                      <a:pt x="370" y="8"/>
                      <a:pt x="368" y="9"/>
                      <a:pt x="367" y="9"/>
                    </a:cubicBezTo>
                    <a:cubicBezTo>
                      <a:pt x="365" y="11"/>
                      <a:pt x="363" y="11"/>
                      <a:pt x="360" y="11"/>
                    </a:cubicBezTo>
                    <a:cubicBezTo>
                      <a:pt x="357" y="11"/>
                      <a:pt x="353" y="10"/>
                      <a:pt x="349" y="10"/>
                    </a:cubicBezTo>
                    <a:cubicBezTo>
                      <a:pt x="345" y="9"/>
                      <a:pt x="342" y="9"/>
                      <a:pt x="339" y="9"/>
                    </a:cubicBezTo>
                    <a:cubicBezTo>
                      <a:pt x="337" y="9"/>
                      <a:pt x="336" y="9"/>
                      <a:pt x="336" y="9"/>
                    </a:cubicBezTo>
                    <a:cubicBezTo>
                      <a:pt x="334" y="13"/>
                      <a:pt x="324" y="13"/>
                      <a:pt x="310" y="13"/>
                    </a:cubicBezTo>
                    <a:cubicBezTo>
                      <a:pt x="306" y="14"/>
                      <a:pt x="302" y="14"/>
                      <a:pt x="300" y="14"/>
                    </a:cubicBezTo>
                    <a:cubicBezTo>
                      <a:pt x="301" y="14"/>
                      <a:pt x="302" y="15"/>
                      <a:pt x="302" y="15"/>
                    </a:cubicBezTo>
                    <a:cubicBezTo>
                      <a:pt x="307" y="18"/>
                      <a:pt x="311" y="20"/>
                      <a:pt x="311" y="23"/>
                    </a:cubicBezTo>
                    <a:cubicBezTo>
                      <a:pt x="310" y="26"/>
                      <a:pt x="306" y="26"/>
                      <a:pt x="299" y="26"/>
                    </a:cubicBezTo>
                    <a:cubicBezTo>
                      <a:pt x="297" y="27"/>
                      <a:pt x="292" y="27"/>
                      <a:pt x="290" y="27"/>
                    </a:cubicBezTo>
                    <a:cubicBezTo>
                      <a:pt x="293" y="30"/>
                      <a:pt x="297" y="32"/>
                      <a:pt x="303" y="35"/>
                    </a:cubicBezTo>
                    <a:cubicBezTo>
                      <a:pt x="309" y="38"/>
                      <a:pt x="315" y="41"/>
                      <a:pt x="319" y="45"/>
                    </a:cubicBezTo>
                    <a:cubicBezTo>
                      <a:pt x="321" y="47"/>
                      <a:pt x="322" y="49"/>
                      <a:pt x="321" y="51"/>
                    </a:cubicBezTo>
                    <a:cubicBezTo>
                      <a:pt x="321" y="52"/>
                      <a:pt x="320" y="53"/>
                      <a:pt x="318" y="53"/>
                    </a:cubicBezTo>
                    <a:cubicBezTo>
                      <a:pt x="315" y="53"/>
                      <a:pt x="307" y="49"/>
                      <a:pt x="302" y="46"/>
                    </a:cubicBezTo>
                    <a:cubicBezTo>
                      <a:pt x="298" y="43"/>
                      <a:pt x="293" y="42"/>
                      <a:pt x="289" y="41"/>
                    </a:cubicBezTo>
                    <a:cubicBezTo>
                      <a:pt x="284" y="40"/>
                      <a:pt x="279" y="39"/>
                      <a:pt x="276" y="36"/>
                    </a:cubicBezTo>
                    <a:cubicBezTo>
                      <a:pt x="273" y="32"/>
                      <a:pt x="261" y="29"/>
                      <a:pt x="253" y="29"/>
                    </a:cubicBezTo>
                    <a:cubicBezTo>
                      <a:pt x="250" y="29"/>
                      <a:pt x="249" y="29"/>
                      <a:pt x="249" y="30"/>
                    </a:cubicBezTo>
                    <a:cubicBezTo>
                      <a:pt x="248" y="31"/>
                      <a:pt x="253" y="34"/>
                      <a:pt x="255" y="35"/>
                    </a:cubicBezTo>
                    <a:cubicBezTo>
                      <a:pt x="260" y="38"/>
                      <a:pt x="263" y="41"/>
                      <a:pt x="263" y="44"/>
                    </a:cubicBezTo>
                    <a:cubicBezTo>
                      <a:pt x="263" y="45"/>
                      <a:pt x="263" y="47"/>
                      <a:pt x="258" y="47"/>
                    </a:cubicBezTo>
                    <a:cubicBezTo>
                      <a:pt x="256" y="47"/>
                      <a:pt x="254" y="47"/>
                      <a:pt x="252" y="47"/>
                    </a:cubicBezTo>
                    <a:cubicBezTo>
                      <a:pt x="250" y="46"/>
                      <a:pt x="248" y="46"/>
                      <a:pt x="247" y="46"/>
                    </a:cubicBezTo>
                    <a:cubicBezTo>
                      <a:pt x="247" y="46"/>
                      <a:pt x="246" y="46"/>
                      <a:pt x="246" y="46"/>
                    </a:cubicBezTo>
                    <a:cubicBezTo>
                      <a:pt x="246" y="46"/>
                      <a:pt x="246" y="46"/>
                      <a:pt x="245" y="46"/>
                    </a:cubicBezTo>
                    <a:cubicBezTo>
                      <a:pt x="243" y="46"/>
                      <a:pt x="241" y="45"/>
                      <a:pt x="237" y="42"/>
                    </a:cubicBezTo>
                    <a:cubicBezTo>
                      <a:pt x="233" y="39"/>
                      <a:pt x="228" y="35"/>
                      <a:pt x="225" y="35"/>
                    </a:cubicBezTo>
                    <a:cubicBezTo>
                      <a:pt x="224" y="35"/>
                      <a:pt x="223" y="35"/>
                      <a:pt x="223" y="35"/>
                    </a:cubicBezTo>
                    <a:cubicBezTo>
                      <a:pt x="223" y="35"/>
                      <a:pt x="224" y="37"/>
                      <a:pt x="224" y="39"/>
                    </a:cubicBezTo>
                    <a:cubicBezTo>
                      <a:pt x="225" y="41"/>
                      <a:pt x="226" y="44"/>
                      <a:pt x="226" y="47"/>
                    </a:cubicBezTo>
                    <a:cubicBezTo>
                      <a:pt x="226" y="54"/>
                      <a:pt x="219" y="59"/>
                      <a:pt x="215" y="59"/>
                    </a:cubicBezTo>
                    <a:cubicBezTo>
                      <a:pt x="214" y="59"/>
                      <a:pt x="213" y="59"/>
                      <a:pt x="212" y="58"/>
                    </a:cubicBezTo>
                    <a:cubicBezTo>
                      <a:pt x="211" y="57"/>
                      <a:pt x="212" y="55"/>
                      <a:pt x="213" y="54"/>
                    </a:cubicBezTo>
                    <a:cubicBezTo>
                      <a:pt x="214" y="51"/>
                      <a:pt x="214" y="46"/>
                      <a:pt x="213" y="41"/>
                    </a:cubicBezTo>
                    <a:cubicBezTo>
                      <a:pt x="212" y="37"/>
                      <a:pt x="210" y="35"/>
                      <a:pt x="208" y="34"/>
                    </a:cubicBezTo>
                    <a:cubicBezTo>
                      <a:pt x="205" y="33"/>
                      <a:pt x="197" y="34"/>
                      <a:pt x="190" y="36"/>
                    </a:cubicBezTo>
                    <a:cubicBezTo>
                      <a:pt x="185" y="38"/>
                      <a:pt x="179" y="39"/>
                      <a:pt x="175" y="39"/>
                    </a:cubicBezTo>
                    <a:cubicBezTo>
                      <a:pt x="174" y="39"/>
                      <a:pt x="174" y="39"/>
                      <a:pt x="174" y="39"/>
                    </a:cubicBezTo>
                    <a:cubicBezTo>
                      <a:pt x="174" y="39"/>
                      <a:pt x="173" y="39"/>
                      <a:pt x="173" y="39"/>
                    </a:cubicBezTo>
                    <a:cubicBezTo>
                      <a:pt x="166" y="39"/>
                      <a:pt x="161" y="41"/>
                      <a:pt x="160" y="42"/>
                    </a:cubicBezTo>
                    <a:cubicBezTo>
                      <a:pt x="160" y="42"/>
                      <a:pt x="160" y="42"/>
                      <a:pt x="161" y="43"/>
                    </a:cubicBezTo>
                    <a:cubicBezTo>
                      <a:pt x="165" y="45"/>
                      <a:pt x="166" y="47"/>
                      <a:pt x="166" y="49"/>
                    </a:cubicBezTo>
                    <a:cubicBezTo>
                      <a:pt x="165" y="51"/>
                      <a:pt x="163" y="52"/>
                      <a:pt x="161" y="52"/>
                    </a:cubicBezTo>
                    <a:cubicBezTo>
                      <a:pt x="158" y="52"/>
                      <a:pt x="155" y="50"/>
                      <a:pt x="152" y="49"/>
                    </a:cubicBezTo>
                    <a:cubicBezTo>
                      <a:pt x="150" y="47"/>
                      <a:pt x="147" y="47"/>
                      <a:pt x="143" y="47"/>
                    </a:cubicBezTo>
                    <a:cubicBezTo>
                      <a:pt x="138" y="47"/>
                      <a:pt x="132" y="48"/>
                      <a:pt x="130" y="49"/>
                    </a:cubicBezTo>
                    <a:cubicBezTo>
                      <a:pt x="132" y="51"/>
                      <a:pt x="134" y="55"/>
                      <a:pt x="134" y="59"/>
                    </a:cubicBezTo>
                    <a:cubicBezTo>
                      <a:pt x="135" y="63"/>
                      <a:pt x="134" y="66"/>
                      <a:pt x="133" y="68"/>
                    </a:cubicBezTo>
                    <a:cubicBezTo>
                      <a:pt x="132" y="69"/>
                      <a:pt x="131" y="70"/>
                      <a:pt x="129" y="70"/>
                    </a:cubicBezTo>
                    <a:cubicBezTo>
                      <a:pt x="126" y="70"/>
                      <a:pt x="124" y="69"/>
                      <a:pt x="121" y="68"/>
                    </a:cubicBezTo>
                    <a:cubicBezTo>
                      <a:pt x="117" y="67"/>
                      <a:pt x="113" y="66"/>
                      <a:pt x="110" y="66"/>
                    </a:cubicBezTo>
                    <a:cubicBezTo>
                      <a:pt x="100" y="67"/>
                      <a:pt x="61" y="86"/>
                      <a:pt x="60" y="91"/>
                    </a:cubicBezTo>
                    <a:cubicBezTo>
                      <a:pt x="61" y="93"/>
                      <a:pt x="68" y="93"/>
                      <a:pt x="70" y="93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5" y="93"/>
                      <a:pt x="76" y="93"/>
                    </a:cubicBezTo>
                    <a:cubicBezTo>
                      <a:pt x="81" y="93"/>
                      <a:pt x="85" y="93"/>
                      <a:pt x="87" y="94"/>
                    </a:cubicBezTo>
                    <a:cubicBezTo>
                      <a:pt x="89" y="95"/>
                      <a:pt x="90" y="97"/>
                      <a:pt x="90" y="99"/>
                    </a:cubicBezTo>
                    <a:cubicBezTo>
                      <a:pt x="90" y="105"/>
                      <a:pt x="84" y="114"/>
                      <a:pt x="78" y="118"/>
                    </a:cubicBezTo>
                    <a:cubicBezTo>
                      <a:pt x="74" y="121"/>
                      <a:pt x="66" y="121"/>
                      <a:pt x="58" y="121"/>
                    </a:cubicBezTo>
                    <a:cubicBezTo>
                      <a:pt x="53" y="121"/>
                      <a:pt x="44" y="122"/>
                      <a:pt x="43" y="123"/>
                    </a:cubicBezTo>
                    <a:cubicBezTo>
                      <a:pt x="43" y="127"/>
                      <a:pt x="36" y="129"/>
                      <a:pt x="24" y="131"/>
                    </a:cubicBezTo>
                    <a:cubicBezTo>
                      <a:pt x="15" y="133"/>
                      <a:pt x="0" y="136"/>
                      <a:pt x="0" y="140"/>
                    </a:cubicBezTo>
                    <a:cubicBezTo>
                      <a:pt x="0" y="141"/>
                      <a:pt x="1" y="145"/>
                      <a:pt x="5" y="146"/>
                    </a:cubicBezTo>
                    <a:cubicBezTo>
                      <a:pt x="7" y="146"/>
                      <a:pt x="9" y="146"/>
                      <a:pt x="11" y="146"/>
                    </a:cubicBezTo>
                    <a:cubicBezTo>
                      <a:pt x="15" y="147"/>
                      <a:pt x="21" y="147"/>
                      <a:pt x="25" y="152"/>
                    </a:cubicBezTo>
                    <a:cubicBezTo>
                      <a:pt x="28" y="155"/>
                      <a:pt x="33" y="156"/>
                      <a:pt x="40" y="156"/>
                    </a:cubicBezTo>
                    <a:cubicBezTo>
                      <a:pt x="44" y="156"/>
                      <a:pt x="49" y="155"/>
                      <a:pt x="54" y="154"/>
                    </a:cubicBezTo>
                    <a:cubicBezTo>
                      <a:pt x="61" y="151"/>
                      <a:pt x="68" y="152"/>
                      <a:pt x="72" y="156"/>
                    </a:cubicBezTo>
                    <a:cubicBezTo>
                      <a:pt x="73" y="158"/>
                      <a:pt x="74" y="160"/>
                      <a:pt x="74" y="162"/>
                    </a:cubicBezTo>
                    <a:cubicBezTo>
                      <a:pt x="74" y="165"/>
                      <a:pt x="72" y="167"/>
                      <a:pt x="67" y="167"/>
                    </a:cubicBezTo>
                    <a:cubicBezTo>
                      <a:pt x="65" y="167"/>
                      <a:pt x="62" y="166"/>
                      <a:pt x="58" y="166"/>
                    </a:cubicBezTo>
                    <a:cubicBezTo>
                      <a:pt x="55" y="165"/>
                      <a:pt x="51" y="165"/>
                      <a:pt x="48" y="165"/>
                    </a:cubicBezTo>
                    <a:cubicBezTo>
                      <a:pt x="46" y="165"/>
                      <a:pt x="44" y="165"/>
                      <a:pt x="43" y="166"/>
                    </a:cubicBezTo>
                    <a:cubicBezTo>
                      <a:pt x="39" y="168"/>
                      <a:pt x="32" y="169"/>
                      <a:pt x="26" y="169"/>
                    </a:cubicBezTo>
                    <a:cubicBezTo>
                      <a:pt x="22" y="169"/>
                      <a:pt x="18" y="169"/>
                      <a:pt x="16" y="170"/>
                    </a:cubicBezTo>
                    <a:cubicBezTo>
                      <a:pt x="17" y="171"/>
                      <a:pt x="22" y="172"/>
                      <a:pt x="26" y="172"/>
                    </a:cubicBezTo>
                    <a:cubicBezTo>
                      <a:pt x="29" y="172"/>
                      <a:pt x="32" y="172"/>
                      <a:pt x="35" y="173"/>
                    </a:cubicBezTo>
                    <a:cubicBezTo>
                      <a:pt x="37" y="173"/>
                      <a:pt x="39" y="174"/>
                      <a:pt x="40" y="176"/>
                    </a:cubicBezTo>
                    <a:cubicBezTo>
                      <a:pt x="41" y="178"/>
                      <a:pt x="40" y="180"/>
                      <a:pt x="38" y="182"/>
                    </a:cubicBezTo>
                    <a:cubicBezTo>
                      <a:pt x="38" y="182"/>
                      <a:pt x="37" y="183"/>
                      <a:pt x="37" y="184"/>
                    </a:cubicBezTo>
                    <a:cubicBezTo>
                      <a:pt x="37" y="185"/>
                      <a:pt x="37" y="185"/>
                      <a:pt x="40" y="186"/>
                    </a:cubicBezTo>
                    <a:cubicBezTo>
                      <a:pt x="43" y="187"/>
                      <a:pt x="46" y="188"/>
                      <a:pt x="49" y="189"/>
                    </a:cubicBezTo>
                    <a:cubicBezTo>
                      <a:pt x="54" y="192"/>
                      <a:pt x="61" y="194"/>
                      <a:pt x="64" y="194"/>
                    </a:cubicBezTo>
                    <a:cubicBezTo>
                      <a:pt x="63" y="192"/>
                      <a:pt x="63" y="191"/>
                      <a:pt x="64" y="190"/>
                    </a:cubicBezTo>
                    <a:cubicBezTo>
                      <a:pt x="64" y="188"/>
                      <a:pt x="67" y="188"/>
                      <a:pt x="70" y="188"/>
                    </a:cubicBezTo>
                    <a:cubicBezTo>
                      <a:pt x="72" y="188"/>
                      <a:pt x="77" y="188"/>
                      <a:pt x="79" y="191"/>
                    </a:cubicBezTo>
                    <a:cubicBezTo>
                      <a:pt x="80" y="191"/>
                      <a:pt x="81" y="190"/>
                      <a:pt x="83" y="189"/>
                    </a:cubicBezTo>
                    <a:cubicBezTo>
                      <a:pt x="86" y="188"/>
                      <a:pt x="90" y="186"/>
                      <a:pt x="93" y="187"/>
                    </a:cubicBezTo>
                    <a:cubicBezTo>
                      <a:pt x="95" y="188"/>
                      <a:pt x="97" y="187"/>
                      <a:pt x="99" y="186"/>
                    </a:cubicBezTo>
                    <a:cubicBezTo>
                      <a:pt x="100" y="185"/>
                      <a:pt x="102" y="184"/>
                      <a:pt x="104" y="184"/>
                    </a:cubicBezTo>
                    <a:cubicBezTo>
                      <a:pt x="105" y="184"/>
                      <a:pt x="106" y="184"/>
                      <a:pt x="108" y="185"/>
                    </a:cubicBezTo>
                    <a:cubicBezTo>
                      <a:pt x="110" y="186"/>
                      <a:pt x="116" y="188"/>
                      <a:pt x="123" y="189"/>
                    </a:cubicBezTo>
                    <a:cubicBezTo>
                      <a:pt x="131" y="190"/>
                      <a:pt x="139" y="192"/>
                      <a:pt x="144" y="194"/>
                    </a:cubicBezTo>
                    <a:cubicBezTo>
                      <a:pt x="146" y="196"/>
                      <a:pt x="149" y="197"/>
                      <a:pt x="151" y="198"/>
                    </a:cubicBezTo>
                    <a:cubicBezTo>
                      <a:pt x="157" y="200"/>
                      <a:pt x="164" y="202"/>
                      <a:pt x="163" y="208"/>
                    </a:cubicBezTo>
                    <a:cubicBezTo>
                      <a:pt x="162" y="212"/>
                      <a:pt x="167" y="216"/>
                      <a:pt x="177" y="221"/>
                    </a:cubicBezTo>
                    <a:cubicBezTo>
                      <a:pt x="189" y="226"/>
                      <a:pt x="189" y="238"/>
                      <a:pt x="189" y="241"/>
                    </a:cubicBezTo>
                    <a:cubicBezTo>
                      <a:pt x="189" y="243"/>
                      <a:pt x="191" y="246"/>
                      <a:pt x="193" y="248"/>
                    </a:cubicBezTo>
                    <a:cubicBezTo>
                      <a:pt x="195" y="250"/>
                      <a:pt x="198" y="252"/>
                      <a:pt x="196" y="255"/>
                    </a:cubicBezTo>
                    <a:cubicBezTo>
                      <a:pt x="195" y="257"/>
                      <a:pt x="199" y="261"/>
                      <a:pt x="202" y="264"/>
                    </a:cubicBezTo>
                    <a:cubicBezTo>
                      <a:pt x="203" y="265"/>
                      <a:pt x="204" y="266"/>
                      <a:pt x="204" y="268"/>
                    </a:cubicBezTo>
                    <a:cubicBezTo>
                      <a:pt x="204" y="271"/>
                      <a:pt x="201" y="273"/>
                      <a:pt x="199" y="275"/>
                    </a:cubicBezTo>
                    <a:cubicBezTo>
                      <a:pt x="197" y="276"/>
                      <a:pt x="196" y="277"/>
                      <a:pt x="196" y="278"/>
                    </a:cubicBezTo>
                    <a:cubicBezTo>
                      <a:pt x="198" y="281"/>
                      <a:pt x="198" y="284"/>
                      <a:pt x="197" y="286"/>
                    </a:cubicBezTo>
                    <a:cubicBezTo>
                      <a:pt x="197" y="288"/>
                      <a:pt x="196" y="290"/>
                      <a:pt x="197" y="291"/>
                    </a:cubicBezTo>
                    <a:cubicBezTo>
                      <a:pt x="198" y="292"/>
                      <a:pt x="199" y="292"/>
                      <a:pt x="200" y="293"/>
                    </a:cubicBezTo>
                    <a:cubicBezTo>
                      <a:pt x="205" y="293"/>
                      <a:pt x="207" y="292"/>
                      <a:pt x="209" y="290"/>
                    </a:cubicBezTo>
                    <a:cubicBezTo>
                      <a:pt x="210" y="288"/>
                      <a:pt x="213" y="285"/>
                      <a:pt x="217" y="285"/>
                    </a:cubicBezTo>
                    <a:cubicBezTo>
                      <a:pt x="219" y="285"/>
                      <a:pt x="221" y="285"/>
                      <a:pt x="222" y="287"/>
                    </a:cubicBezTo>
                    <a:cubicBezTo>
                      <a:pt x="223" y="289"/>
                      <a:pt x="223" y="291"/>
                      <a:pt x="222" y="292"/>
                    </a:cubicBezTo>
                    <a:cubicBezTo>
                      <a:pt x="222" y="295"/>
                      <a:pt x="221" y="296"/>
                      <a:pt x="222" y="297"/>
                    </a:cubicBezTo>
                    <a:cubicBezTo>
                      <a:pt x="224" y="299"/>
                      <a:pt x="227" y="300"/>
                      <a:pt x="230" y="300"/>
                    </a:cubicBezTo>
                    <a:cubicBezTo>
                      <a:pt x="234" y="302"/>
                      <a:pt x="239" y="303"/>
                      <a:pt x="244" y="307"/>
                    </a:cubicBezTo>
                    <a:cubicBezTo>
                      <a:pt x="249" y="312"/>
                      <a:pt x="249" y="314"/>
                      <a:pt x="249" y="316"/>
                    </a:cubicBezTo>
                    <a:cubicBezTo>
                      <a:pt x="248" y="319"/>
                      <a:pt x="242" y="319"/>
                      <a:pt x="237" y="315"/>
                    </a:cubicBezTo>
                    <a:cubicBezTo>
                      <a:pt x="234" y="313"/>
                      <a:pt x="227" y="312"/>
                      <a:pt x="219" y="312"/>
                    </a:cubicBezTo>
                    <a:cubicBezTo>
                      <a:pt x="216" y="312"/>
                      <a:pt x="213" y="312"/>
                      <a:pt x="212" y="312"/>
                    </a:cubicBezTo>
                    <a:cubicBezTo>
                      <a:pt x="217" y="316"/>
                      <a:pt x="232" y="323"/>
                      <a:pt x="237" y="323"/>
                    </a:cubicBezTo>
                    <a:cubicBezTo>
                      <a:pt x="237" y="323"/>
                      <a:pt x="238" y="323"/>
                      <a:pt x="238" y="323"/>
                    </a:cubicBezTo>
                    <a:cubicBezTo>
                      <a:pt x="238" y="323"/>
                      <a:pt x="239" y="323"/>
                      <a:pt x="240" y="323"/>
                    </a:cubicBezTo>
                    <a:cubicBezTo>
                      <a:pt x="244" y="323"/>
                      <a:pt x="249" y="327"/>
                      <a:pt x="250" y="331"/>
                    </a:cubicBezTo>
                    <a:cubicBezTo>
                      <a:pt x="252" y="334"/>
                      <a:pt x="251" y="337"/>
                      <a:pt x="250" y="338"/>
                    </a:cubicBezTo>
                    <a:cubicBezTo>
                      <a:pt x="248" y="340"/>
                      <a:pt x="248" y="344"/>
                      <a:pt x="248" y="348"/>
                    </a:cubicBezTo>
                    <a:cubicBezTo>
                      <a:pt x="248" y="350"/>
                      <a:pt x="248" y="351"/>
                      <a:pt x="248" y="353"/>
                    </a:cubicBezTo>
                    <a:cubicBezTo>
                      <a:pt x="248" y="354"/>
                      <a:pt x="247" y="356"/>
                      <a:pt x="243" y="356"/>
                    </a:cubicBezTo>
                    <a:cubicBezTo>
                      <a:pt x="242" y="356"/>
                      <a:pt x="240" y="356"/>
                      <a:pt x="238" y="356"/>
                    </a:cubicBezTo>
                    <a:cubicBezTo>
                      <a:pt x="236" y="355"/>
                      <a:pt x="234" y="355"/>
                      <a:pt x="232" y="355"/>
                    </a:cubicBezTo>
                    <a:cubicBezTo>
                      <a:pt x="227" y="356"/>
                      <a:pt x="225" y="357"/>
                      <a:pt x="225" y="361"/>
                    </a:cubicBezTo>
                    <a:cubicBezTo>
                      <a:pt x="225" y="365"/>
                      <a:pt x="222" y="368"/>
                      <a:pt x="220" y="370"/>
                    </a:cubicBezTo>
                    <a:cubicBezTo>
                      <a:pt x="218" y="373"/>
                      <a:pt x="216" y="375"/>
                      <a:pt x="215" y="378"/>
                    </a:cubicBezTo>
                    <a:cubicBezTo>
                      <a:pt x="215" y="381"/>
                      <a:pt x="216" y="382"/>
                      <a:pt x="221" y="384"/>
                    </a:cubicBezTo>
                    <a:cubicBezTo>
                      <a:pt x="222" y="384"/>
                      <a:pt x="224" y="385"/>
                      <a:pt x="226" y="386"/>
                    </a:cubicBezTo>
                    <a:cubicBezTo>
                      <a:pt x="227" y="387"/>
                      <a:pt x="227" y="388"/>
                      <a:pt x="227" y="389"/>
                    </a:cubicBezTo>
                    <a:cubicBezTo>
                      <a:pt x="227" y="391"/>
                      <a:pt x="225" y="392"/>
                      <a:pt x="223" y="394"/>
                    </a:cubicBezTo>
                    <a:cubicBezTo>
                      <a:pt x="221" y="395"/>
                      <a:pt x="218" y="396"/>
                      <a:pt x="218" y="398"/>
                    </a:cubicBezTo>
                    <a:cubicBezTo>
                      <a:pt x="217" y="401"/>
                      <a:pt x="227" y="409"/>
                      <a:pt x="232" y="412"/>
                    </a:cubicBezTo>
                    <a:cubicBezTo>
                      <a:pt x="236" y="414"/>
                      <a:pt x="236" y="420"/>
                      <a:pt x="235" y="425"/>
                    </a:cubicBezTo>
                    <a:cubicBezTo>
                      <a:pt x="235" y="428"/>
                      <a:pt x="235" y="431"/>
                      <a:pt x="235" y="433"/>
                    </a:cubicBezTo>
                    <a:cubicBezTo>
                      <a:pt x="236" y="434"/>
                      <a:pt x="236" y="434"/>
                      <a:pt x="237" y="434"/>
                    </a:cubicBezTo>
                    <a:cubicBezTo>
                      <a:pt x="238" y="434"/>
                      <a:pt x="238" y="434"/>
                      <a:pt x="238" y="434"/>
                    </a:cubicBezTo>
                    <a:cubicBezTo>
                      <a:pt x="239" y="434"/>
                      <a:pt x="240" y="434"/>
                      <a:pt x="241" y="435"/>
                    </a:cubicBezTo>
                    <a:cubicBezTo>
                      <a:pt x="242" y="436"/>
                      <a:pt x="242" y="438"/>
                      <a:pt x="242" y="439"/>
                    </a:cubicBezTo>
                    <a:cubicBezTo>
                      <a:pt x="242" y="443"/>
                      <a:pt x="243" y="444"/>
                      <a:pt x="245" y="445"/>
                    </a:cubicBezTo>
                    <a:cubicBezTo>
                      <a:pt x="246" y="446"/>
                      <a:pt x="248" y="448"/>
                      <a:pt x="248" y="450"/>
                    </a:cubicBezTo>
                    <a:cubicBezTo>
                      <a:pt x="248" y="451"/>
                      <a:pt x="250" y="452"/>
                      <a:pt x="251" y="453"/>
                    </a:cubicBezTo>
                    <a:cubicBezTo>
                      <a:pt x="254" y="454"/>
                      <a:pt x="258" y="456"/>
                      <a:pt x="256" y="461"/>
                    </a:cubicBezTo>
                    <a:cubicBezTo>
                      <a:pt x="255" y="465"/>
                      <a:pt x="257" y="468"/>
                      <a:pt x="260" y="471"/>
                    </a:cubicBezTo>
                    <a:cubicBezTo>
                      <a:pt x="260" y="471"/>
                      <a:pt x="261" y="472"/>
                      <a:pt x="261" y="473"/>
                    </a:cubicBezTo>
                    <a:cubicBezTo>
                      <a:pt x="262" y="474"/>
                      <a:pt x="264" y="476"/>
                      <a:pt x="266" y="477"/>
                    </a:cubicBezTo>
                    <a:cubicBezTo>
                      <a:pt x="270" y="480"/>
                      <a:pt x="273" y="483"/>
                      <a:pt x="274" y="487"/>
                    </a:cubicBezTo>
                    <a:cubicBezTo>
                      <a:pt x="276" y="490"/>
                      <a:pt x="280" y="495"/>
                      <a:pt x="285" y="494"/>
                    </a:cubicBezTo>
                    <a:cubicBezTo>
                      <a:pt x="285" y="493"/>
                      <a:pt x="286" y="493"/>
                      <a:pt x="287" y="493"/>
                    </a:cubicBezTo>
                    <a:cubicBezTo>
                      <a:pt x="290" y="493"/>
                      <a:pt x="291" y="495"/>
                      <a:pt x="293" y="496"/>
                    </a:cubicBezTo>
                    <a:cubicBezTo>
                      <a:pt x="294" y="497"/>
                      <a:pt x="295" y="497"/>
                      <a:pt x="296" y="497"/>
                    </a:cubicBezTo>
                    <a:cubicBezTo>
                      <a:pt x="296" y="497"/>
                      <a:pt x="297" y="497"/>
                      <a:pt x="298" y="497"/>
                    </a:cubicBezTo>
                    <a:cubicBezTo>
                      <a:pt x="303" y="497"/>
                      <a:pt x="310" y="500"/>
                      <a:pt x="311" y="504"/>
                    </a:cubicBezTo>
                    <a:cubicBezTo>
                      <a:pt x="312" y="506"/>
                      <a:pt x="322" y="509"/>
                      <a:pt x="329" y="510"/>
                    </a:cubicBezTo>
                    <a:cubicBezTo>
                      <a:pt x="330" y="510"/>
                      <a:pt x="330" y="510"/>
                      <a:pt x="330" y="510"/>
                    </a:cubicBezTo>
                    <a:cubicBezTo>
                      <a:pt x="330" y="510"/>
                      <a:pt x="331" y="509"/>
                      <a:pt x="332" y="507"/>
                    </a:cubicBezTo>
                    <a:cubicBezTo>
                      <a:pt x="333" y="505"/>
                      <a:pt x="334" y="503"/>
                      <a:pt x="336" y="502"/>
                    </a:cubicBezTo>
                    <a:cubicBezTo>
                      <a:pt x="337" y="501"/>
                      <a:pt x="338" y="496"/>
                      <a:pt x="338" y="494"/>
                    </a:cubicBezTo>
                    <a:cubicBezTo>
                      <a:pt x="339" y="489"/>
                      <a:pt x="340" y="485"/>
                      <a:pt x="342" y="484"/>
                    </a:cubicBezTo>
                    <a:cubicBezTo>
                      <a:pt x="343" y="484"/>
                      <a:pt x="343" y="481"/>
                      <a:pt x="343" y="477"/>
                    </a:cubicBezTo>
                    <a:cubicBezTo>
                      <a:pt x="343" y="473"/>
                      <a:pt x="342" y="470"/>
                      <a:pt x="341" y="470"/>
                    </a:cubicBezTo>
                    <a:cubicBezTo>
                      <a:pt x="339" y="469"/>
                      <a:pt x="338" y="467"/>
                      <a:pt x="338" y="465"/>
                    </a:cubicBezTo>
                    <a:cubicBezTo>
                      <a:pt x="339" y="463"/>
                      <a:pt x="342" y="460"/>
                      <a:pt x="348" y="461"/>
                    </a:cubicBezTo>
                    <a:cubicBezTo>
                      <a:pt x="351" y="461"/>
                      <a:pt x="351" y="460"/>
                      <a:pt x="352" y="458"/>
                    </a:cubicBezTo>
                    <a:cubicBezTo>
                      <a:pt x="353" y="456"/>
                      <a:pt x="353" y="454"/>
                      <a:pt x="356" y="453"/>
                    </a:cubicBezTo>
                    <a:cubicBezTo>
                      <a:pt x="357" y="453"/>
                      <a:pt x="357" y="451"/>
                      <a:pt x="357" y="450"/>
                    </a:cubicBezTo>
                    <a:cubicBezTo>
                      <a:pt x="358" y="448"/>
                      <a:pt x="358" y="445"/>
                      <a:pt x="361" y="444"/>
                    </a:cubicBezTo>
                    <a:cubicBezTo>
                      <a:pt x="361" y="444"/>
                      <a:pt x="361" y="444"/>
                      <a:pt x="361" y="444"/>
                    </a:cubicBezTo>
                    <a:cubicBezTo>
                      <a:pt x="361" y="443"/>
                      <a:pt x="361" y="441"/>
                      <a:pt x="360" y="439"/>
                    </a:cubicBezTo>
                    <a:cubicBezTo>
                      <a:pt x="358" y="437"/>
                      <a:pt x="359" y="436"/>
                      <a:pt x="359" y="435"/>
                    </a:cubicBezTo>
                    <a:cubicBezTo>
                      <a:pt x="360" y="433"/>
                      <a:pt x="362" y="432"/>
                      <a:pt x="365" y="431"/>
                    </a:cubicBezTo>
                    <a:cubicBezTo>
                      <a:pt x="366" y="431"/>
                      <a:pt x="366" y="431"/>
                      <a:pt x="366" y="430"/>
                    </a:cubicBezTo>
                    <a:cubicBezTo>
                      <a:pt x="366" y="429"/>
                      <a:pt x="365" y="427"/>
                      <a:pt x="363" y="426"/>
                    </a:cubicBezTo>
                    <a:cubicBezTo>
                      <a:pt x="359" y="425"/>
                      <a:pt x="358" y="422"/>
                      <a:pt x="358" y="420"/>
                    </a:cubicBezTo>
                    <a:cubicBezTo>
                      <a:pt x="359" y="417"/>
                      <a:pt x="363" y="416"/>
                      <a:pt x="366" y="419"/>
                    </a:cubicBezTo>
                    <a:cubicBezTo>
                      <a:pt x="367" y="419"/>
                      <a:pt x="369" y="420"/>
                      <a:pt x="370" y="420"/>
                    </a:cubicBezTo>
                    <a:cubicBezTo>
                      <a:pt x="370" y="420"/>
                      <a:pt x="370" y="420"/>
                      <a:pt x="370" y="420"/>
                    </a:cubicBezTo>
                    <a:cubicBezTo>
                      <a:pt x="370" y="420"/>
                      <a:pt x="370" y="419"/>
                      <a:pt x="370" y="418"/>
                    </a:cubicBezTo>
                    <a:cubicBezTo>
                      <a:pt x="368" y="416"/>
                      <a:pt x="369" y="415"/>
                      <a:pt x="369" y="414"/>
                    </a:cubicBezTo>
                    <a:cubicBezTo>
                      <a:pt x="370" y="411"/>
                      <a:pt x="375" y="409"/>
                      <a:pt x="382" y="409"/>
                    </a:cubicBezTo>
                    <a:cubicBezTo>
                      <a:pt x="385" y="408"/>
                      <a:pt x="388" y="407"/>
                      <a:pt x="389" y="406"/>
                    </a:cubicBezTo>
                    <a:cubicBezTo>
                      <a:pt x="390" y="404"/>
                      <a:pt x="390" y="403"/>
                      <a:pt x="389" y="401"/>
                    </a:cubicBezTo>
                    <a:cubicBezTo>
                      <a:pt x="389" y="400"/>
                      <a:pt x="389" y="398"/>
                      <a:pt x="390" y="397"/>
                    </a:cubicBezTo>
                    <a:cubicBezTo>
                      <a:pt x="392" y="394"/>
                      <a:pt x="397" y="395"/>
                      <a:pt x="399" y="397"/>
                    </a:cubicBezTo>
                    <a:cubicBezTo>
                      <a:pt x="399" y="398"/>
                      <a:pt x="400" y="399"/>
                      <a:pt x="399" y="401"/>
                    </a:cubicBezTo>
                    <a:cubicBezTo>
                      <a:pt x="398" y="403"/>
                      <a:pt x="398" y="404"/>
                      <a:pt x="398" y="405"/>
                    </a:cubicBezTo>
                    <a:cubicBezTo>
                      <a:pt x="398" y="405"/>
                      <a:pt x="398" y="405"/>
                      <a:pt x="398" y="405"/>
                    </a:cubicBezTo>
                    <a:cubicBezTo>
                      <a:pt x="400" y="403"/>
                      <a:pt x="403" y="403"/>
                      <a:pt x="407" y="402"/>
                    </a:cubicBezTo>
                    <a:cubicBezTo>
                      <a:pt x="411" y="402"/>
                      <a:pt x="415" y="402"/>
                      <a:pt x="420" y="400"/>
                    </a:cubicBezTo>
                    <a:cubicBezTo>
                      <a:pt x="431" y="397"/>
                      <a:pt x="441" y="388"/>
                      <a:pt x="443" y="380"/>
                    </a:cubicBezTo>
                    <a:cubicBezTo>
                      <a:pt x="445" y="375"/>
                      <a:pt x="450" y="372"/>
                      <a:pt x="453" y="371"/>
                    </a:cubicBezTo>
                    <a:cubicBezTo>
                      <a:pt x="457" y="369"/>
                      <a:pt x="458" y="368"/>
                      <a:pt x="457" y="367"/>
                    </a:cubicBezTo>
                    <a:cubicBezTo>
                      <a:pt x="457" y="364"/>
                      <a:pt x="457" y="362"/>
                      <a:pt x="458" y="360"/>
                    </a:cubicBezTo>
                    <a:cubicBezTo>
                      <a:pt x="459" y="359"/>
                      <a:pt x="460" y="358"/>
                      <a:pt x="463" y="358"/>
                    </a:cubicBezTo>
                    <a:cubicBezTo>
                      <a:pt x="465" y="358"/>
                      <a:pt x="468" y="359"/>
                      <a:pt x="471" y="360"/>
                    </a:cubicBezTo>
                    <a:cubicBezTo>
                      <a:pt x="472" y="361"/>
                      <a:pt x="473" y="361"/>
                      <a:pt x="473" y="361"/>
                    </a:cubicBezTo>
                    <a:cubicBezTo>
                      <a:pt x="474" y="359"/>
                      <a:pt x="476" y="358"/>
                      <a:pt x="481" y="358"/>
                    </a:cubicBezTo>
                    <a:cubicBezTo>
                      <a:pt x="485" y="358"/>
                      <a:pt x="487" y="357"/>
                      <a:pt x="489" y="356"/>
                    </a:cubicBezTo>
                    <a:cubicBezTo>
                      <a:pt x="491" y="355"/>
                      <a:pt x="493" y="354"/>
                      <a:pt x="498" y="354"/>
                    </a:cubicBezTo>
                    <a:cubicBezTo>
                      <a:pt x="507" y="354"/>
                      <a:pt x="529" y="350"/>
                      <a:pt x="537" y="343"/>
                    </a:cubicBezTo>
                    <a:cubicBezTo>
                      <a:pt x="542" y="339"/>
                      <a:pt x="550" y="335"/>
                      <a:pt x="558" y="332"/>
                    </a:cubicBezTo>
                    <a:cubicBezTo>
                      <a:pt x="562" y="330"/>
                      <a:pt x="566" y="328"/>
                      <a:pt x="569" y="327"/>
                    </a:cubicBezTo>
                    <a:cubicBezTo>
                      <a:pt x="569" y="326"/>
                      <a:pt x="569" y="326"/>
                      <a:pt x="570" y="326"/>
                    </a:cubicBezTo>
                    <a:cubicBezTo>
                      <a:pt x="565" y="327"/>
                      <a:pt x="559" y="327"/>
                      <a:pt x="554" y="3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5" name="Freeform 2177">
                <a:extLst>
                  <a:ext uri="{FF2B5EF4-FFF2-40B4-BE49-F238E27FC236}">
                    <a16:creationId xmlns:a16="http://schemas.microsoft.com/office/drawing/2014/main" id="{947CA57E-D6FC-7C40-8F29-DC1263857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2663" y="2425157"/>
                <a:ext cx="55752" cy="30574"/>
              </a:xfrm>
              <a:custGeom>
                <a:avLst/>
                <a:gdLst>
                  <a:gd name="T0" fmla="*/ 22 w 31"/>
                  <a:gd name="T1" fmla="*/ 6 h 18"/>
                  <a:gd name="T2" fmla="*/ 8 w 31"/>
                  <a:gd name="T3" fmla="*/ 0 h 18"/>
                  <a:gd name="T4" fmla="*/ 4 w 31"/>
                  <a:gd name="T5" fmla="*/ 1 h 18"/>
                  <a:gd name="T6" fmla="*/ 2 w 31"/>
                  <a:gd name="T7" fmla="*/ 4 h 18"/>
                  <a:gd name="T8" fmla="*/ 2 w 31"/>
                  <a:gd name="T9" fmla="*/ 9 h 18"/>
                  <a:gd name="T10" fmla="*/ 7 w 31"/>
                  <a:gd name="T11" fmla="*/ 12 h 18"/>
                  <a:gd name="T12" fmla="*/ 14 w 31"/>
                  <a:gd name="T13" fmla="*/ 16 h 18"/>
                  <a:gd name="T14" fmla="*/ 19 w 31"/>
                  <a:gd name="T15" fmla="*/ 18 h 18"/>
                  <a:gd name="T16" fmla="*/ 31 w 31"/>
                  <a:gd name="T17" fmla="*/ 13 h 18"/>
                  <a:gd name="T18" fmla="*/ 29 w 31"/>
                  <a:gd name="T19" fmla="*/ 11 h 18"/>
                  <a:gd name="T20" fmla="*/ 22 w 31"/>
                  <a:gd name="T2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18">
                    <a:moveTo>
                      <a:pt x="22" y="6"/>
                    </a:moveTo>
                    <a:cubicBezTo>
                      <a:pt x="20" y="2"/>
                      <a:pt x="13" y="0"/>
                      <a:pt x="8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0" y="6"/>
                      <a:pt x="0" y="7"/>
                      <a:pt x="2" y="9"/>
                    </a:cubicBezTo>
                    <a:cubicBezTo>
                      <a:pt x="3" y="11"/>
                      <a:pt x="5" y="11"/>
                      <a:pt x="7" y="12"/>
                    </a:cubicBezTo>
                    <a:cubicBezTo>
                      <a:pt x="9" y="13"/>
                      <a:pt x="11" y="14"/>
                      <a:pt x="14" y="16"/>
                    </a:cubicBezTo>
                    <a:cubicBezTo>
                      <a:pt x="15" y="17"/>
                      <a:pt x="17" y="18"/>
                      <a:pt x="19" y="18"/>
                    </a:cubicBezTo>
                    <a:cubicBezTo>
                      <a:pt x="25" y="18"/>
                      <a:pt x="31" y="15"/>
                      <a:pt x="31" y="13"/>
                    </a:cubicBezTo>
                    <a:cubicBezTo>
                      <a:pt x="31" y="12"/>
                      <a:pt x="31" y="12"/>
                      <a:pt x="29" y="11"/>
                    </a:cubicBezTo>
                    <a:cubicBezTo>
                      <a:pt x="27" y="10"/>
                      <a:pt x="24" y="9"/>
                      <a:pt x="2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6" name="Freeform 2224">
                <a:extLst>
                  <a:ext uri="{FF2B5EF4-FFF2-40B4-BE49-F238E27FC236}">
                    <a16:creationId xmlns:a16="http://schemas.microsoft.com/office/drawing/2014/main" id="{BC4E3577-B41D-E747-9AAC-F239651B8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084" y="2551051"/>
                <a:ext cx="204424" cy="93521"/>
              </a:xfrm>
              <a:custGeom>
                <a:avLst/>
                <a:gdLst>
                  <a:gd name="T0" fmla="*/ 108 w 115"/>
                  <a:gd name="T1" fmla="*/ 31 h 54"/>
                  <a:gd name="T2" fmla="*/ 115 w 115"/>
                  <a:gd name="T3" fmla="*/ 24 h 54"/>
                  <a:gd name="T4" fmla="*/ 111 w 115"/>
                  <a:gd name="T5" fmla="*/ 17 h 54"/>
                  <a:gd name="T6" fmla="*/ 103 w 115"/>
                  <a:gd name="T7" fmla="*/ 9 h 54"/>
                  <a:gd name="T8" fmla="*/ 101 w 115"/>
                  <a:gd name="T9" fmla="*/ 4 h 54"/>
                  <a:gd name="T10" fmla="*/ 95 w 115"/>
                  <a:gd name="T11" fmla="*/ 5 h 54"/>
                  <a:gd name="T12" fmla="*/ 85 w 115"/>
                  <a:gd name="T13" fmla="*/ 0 h 54"/>
                  <a:gd name="T14" fmla="*/ 85 w 115"/>
                  <a:gd name="T15" fmla="*/ 5 h 54"/>
                  <a:gd name="T16" fmla="*/ 79 w 115"/>
                  <a:gd name="T17" fmla="*/ 7 h 54"/>
                  <a:gd name="T18" fmla="*/ 70 w 115"/>
                  <a:gd name="T19" fmla="*/ 7 h 54"/>
                  <a:gd name="T20" fmla="*/ 67 w 115"/>
                  <a:gd name="T21" fmla="*/ 7 h 54"/>
                  <a:gd name="T22" fmla="*/ 66 w 115"/>
                  <a:gd name="T23" fmla="*/ 9 h 54"/>
                  <a:gd name="T24" fmla="*/ 60 w 115"/>
                  <a:gd name="T25" fmla="*/ 7 h 54"/>
                  <a:gd name="T26" fmla="*/ 55 w 115"/>
                  <a:gd name="T27" fmla="*/ 7 h 54"/>
                  <a:gd name="T28" fmla="*/ 53 w 115"/>
                  <a:gd name="T29" fmla="*/ 13 h 54"/>
                  <a:gd name="T30" fmla="*/ 46 w 115"/>
                  <a:gd name="T31" fmla="*/ 8 h 54"/>
                  <a:gd name="T32" fmla="*/ 44 w 115"/>
                  <a:gd name="T33" fmla="*/ 8 h 54"/>
                  <a:gd name="T34" fmla="*/ 45 w 115"/>
                  <a:gd name="T35" fmla="*/ 17 h 54"/>
                  <a:gd name="T36" fmla="*/ 35 w 115"/>
                  <a:gd name="T37" fmla="*/ 20 h 54"/>
                  <a:gd name="T38" fmla="*/ 27 w 115"/>
                  <a:gd name="T39" fmla="*/ 15 h 54"/>
                  <a:gd name="T40" fmla="*/ 13 w 115"/>
                  <a:gd name="T41" fmla="*/ 1 h 54"/>
                  <a:gd name="T42" fmla="*/ 16 w 115"/>
                  <a:gd name="T43" fmla="*/ 4 h 54"/>
                  <a:gd name="T44" fmla="*/ 15 w 115"/>
                  <a:gd name="T45" fmla="*/ 9 h 54"/>
                  <a:gd name="T46" fmla="*/ 9 w 115"/>
                  <a:gd name="T47" fmla="*/ 6 h 54"/>
                  <a:gd name="T48" fmla="*/ 2 w 115"/>
                  <a:gd name="T49" fmla="*/ 13 h 54"/>
                  <a:gd name="T50" fmla="*/ 4 w 115"/>
                  <a:gd name="T51" fmla="*/ 17 h 54"/>
                  <a:gd name="T52" fmla="*/ 24 w 115"/>
                  <a:gd name="T53" fmla="*/ 16 h 54"/>
                  <a:gd name="T54" fmla="*/ 22 w 115"/>
                  <a:gd name="T55" fmla="*/ 23 h 54"/>
                  <a:gd name="T56" fmla="*/ 23 w 115"/>
                  <a:gd name="T57" fmla="*/ 26 h 54"/>
                  <a:gd name="T58" fmla="*/ 20 w 115"/>
                  <a:gd name="T59" fmla="*/ 30 h 54"/>
                  <a:gd name="T60" fmla="*/ 20 w 115"/>
                  <a:gd name="T61" fmla="*/ 33 h 54"/>
                  <a:gd name="T62" fmla="*/ 26 w 115"/>
                  <a:gd name="T63" fmla="*/ 36 h 54"/>
                  <a:gd name="T64" fmla="*/ 28 w 115"/>
                  <a:gd name="T65" fmla="*/ 41 h 54"/>
                  <a:gd name="T66" fmla="*/ 17 w 115"/>
                  <a:gd name="T67" fmla="*/ 46 h 54"/>
                  <a:gd name="T68" fmla="*/ 29 w 115"/>
                  <a:gd name="T69" fmla="*/ 45 h 54"/>
                  <a:gd name="T70" fmla="*/ 44 w 115"/>
                  <a:gd name="T71" fmla="*/ 50 h 54"/>
                  <a:gd name="T72" fmla="*/ 56 w 115"/>
                  <a:gd name="T73" fmla="*/ 54 h 54"/>
                  <a:gd name="T74" fmla="*/ 68 w 115"/>
                  <a:gd name="T75" fmla="*/ 50 h 54"/>
                  <a:gd name="T76" fmla="*/ 83 w 115"/>
                  <a:gd name="T77" fmla="*/ 44 h 54"/>
                  <a:gd name="T78" fmla="*/ 104 w 115"/>
                  <a:gd name="T79" fmla="*/ 3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" h="54">
                    <a:moveTo>
                      <a:pt x="104" y="34"/>
                    </a:moveTo>
                    <a:cubicBezTo>
                      <a:pt x="105" y="33"/>
                      <a:pt x="106" y="31"/>
                      <a:pt x="108" y="31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10" y="31"/>
                      <a:pt x="113" y="27"/>
                      <a:pt x="115" y="24"/>
                    </a:cubicBezTo>
                    <a:cubicBezTo>
                      <a:pt x="115" y="23"/>
                      <a:pt x="115" y="21"/>
                      <a:pt x="114" y="20"/>
                    </a:cubicBezTo>
                    <a:cubicBezTo>
                      <a:pt x="113" y="18"/>
                      <a:pt x="112" y="17"/>
                      <a:pt x="111" y="17"/>
                    </a:cubicBezTo>
                    <a:cubicBezTo>
                      <a:pt x="108" y="17"/>
                      <a:pt x="105" y="16"/>
                      <a:pt x="104" y="14"/>
                    </a:cubicBezTo>
                    <a:cubicBezTo>
                      <a:pt x="103" y="12"/>
                      <a:pt x="102" y="10"/>
                      <a:pt x="103" y="9"/>
                    </a:cubicBezTo>
                    <a:cubicBezTo>
                      <a:pt x="103" y="8"/>
                      <a:pt x="102" y="7"/>
                      <a:pt x="102" y="6"/>
                    </a:cubicBezTo>
                    <a:cubicBezTo>
                      <a:pt x="101" y="5"/>
                      <a:pt x="101" y="5"/>
                      <a:pt x="101" y="4"/>
                    </a:cubicBezTo>
                    <a:cubicBezTo>
                      <a:pt x="99" y="4"/>
                      <a:pt x="98" y="4"/>
                      <a:pt x="96" y="5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3" y="5"/>
                      <a:pt x="91" y="4"/>
                      <a:pt x="89" y="2"/>
                    </a:cubicBezTo>
                    <a:cubicBezTo>
                      <a:pt x="88" y="1"/>
                      <a:pt x="86" y="0"/>
                      <a:pt x="85" y="0"/>
                    </a:cubicBezTo>
                    <a:cubicBezTo>
                      <a:pt x="85" y="0"/>
                      <a:pt x="85" y="0"/>
                      <a:pt x="85" y="2"/>
                    </a:cubicBezTo>
                    <a:cubicBezTo>
                      <a:pt x="85" y="3"/>
                      <a:pt x="85" y="4"/>
                      <a:pt x="85" y="5"/>
                    </a:cubicBezTo>
                    <a:cubicBezTo>
                      <a:pt x="85" y="6"/>
                      <a:pt x="84" y="7"/>
                      <a:pt x="82" y="7"/>
                    </a:cubicBezTo>
                    <a:cubicBezTo>
                      <a:pt x="81" y="7"/>
                      <a:pt x="80" y="7"/>
                      <a:pt x="79" y="7"/>
                    </a:cubicBezTo>
                    <a:cubicBezTo>
                      <a:pt x="79" y="7"/>
                      <a:pt x="78" y="7"/>
                      <a:pt x="78" y="7"/>
                    </a:cubicBezTo>
                    <a:cubicBezTo>
                      <a:pt x="77" y="10"/>
                      <a:pt x="73" y="10"/>
                      <a:pt x="70" y="7"/>
                    </a:cubicBezTo>
                    <a:cubicBezTo>
                      <a:pt x="70" y="6"/>
                      <a:pt x="69" y="6"/>
                      <a:pt x="69" y="6"/>
                    </a:cubicBezTo>
                    <a:cubicBezTo>
                      <a:pt x="68" y="6"/>
                      <a:pt x="67" y="6"/>
                      <a:pt x="67" y="7"/>
                    </a:cubicBezTo>
                    <a:cubicBezTo>
                      <a:pt x="67" y="7"/>
                      <a:pt x="67" y="8"/>
                      <a:pt x="67" y="9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3" y="9"/>
                      <a:pt x="62" y="9"/>
                      <a:pt x="60" y="7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7" y="5"/>
                      <a:pt x="56" y="6"/>
                      <a:pt x="55" y="7"/>
                    </a:cubicBezTo>
                    <a:cubicBezTo>
                      <a:pt x="54" y="8"/>
                      <a:pt x="54" y="9"/>
                      <a:pt x="54" y="9"/>
                    </a:cubicBezTo>
                    <a:cubicBezTo>
                      <a:pt x="54" y="11"/>
                      <a:pt x="54" y="12"/>
                      <a:pt x="53" y="13"/>
                    </a:cubicBezTo>
                    <a:cubicBezTo>
                      <a:pt x="53" y="13"/>
                      <a:pt x="52" y="13"/>
                      <a:pt x="51" y="13"/>
                    </a:cubicBezTo>
                    <a:cubicBezTo>
                      <a:pt x="49" y="13"/>
                      <a:pt x="48" y="12"/>
                      <a:pt x="46" y="8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7"/>
                      <a:pt x="44" y="7"/>
                      <a:pt x="44" y="8"/>
                    </a:cubicBezTo>
                    <a:cubicBezTo>
                      <a:pt x="44" y="9"/>
                      <a:pt x="44" y="9"/>
                      <a:pt x="44" y="10"/>
                    </a:cubicBezTo>
                    <a:cubicBezTo>
                      <a:pt x="45" y="12"/>
                      <a:pt x="46" y="15"/>
                      <a:pt x="45" y="17"/>
                    </a:cubicBezTo>
                    <a:cubicBezTo>
                      <a:pt x="44" y="18"/>
                      <a:pt x="42" y="19"/>
                      <a:pt x="40" y="18"/>
                    </a:cubicBezTo>
                    <a:cubicBezTo>
                      <a:pt x="39" y="17"/>
                      <a:pt x="36" y="18"/>
                      <a:pt x="35" y="20"/>
                    </a:cubicBezTo>
                    <a:cubicBezTo>
                      <a:pt x="35" y="21"/>
                      <a:pt x="34" y="22"/>
                      <a:pt x="33" y="22"/>
                    </a:cubicBezTo>
                    <a:cubicBezTo>
                      <a:pt x="30" y="22"/>
                      <a:pt x="28" y="18"/>
                      <a:pt x="27" y="15"/>
                    </a:cubicBezTo>
                    <a:cubicBezTo>
                      <a:pt x="27" y="13"/>
                      <a:pt x="27" y="10"/>
                      <a:pt x="29" y="9"/>
                    </a:cubicBezTo>
                    <a:cubicBezTo>
                      <a:pt x="27" y="6"/>
                      <a:pt x="17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2"/>
                      <a:pt x="15" y="2"/>
                      <a:pt x="16" y="4"/>
                    </a:cubicBezTo>
                    <a:cubicBezTo>
                      <a:pt x="17" y="4"/>
                      <a:pt x="18" y="6"/>
                      <a:pt x="18" y="7"/>
                    </a:cubicBezTo>
                    <a:cubicBezTo>
                      <a:pt x="18" y="8"/>
                      <a:pt x="17" y="9"/>
                      <a:pt x="15" y="9"/>
                    </a:cubicBezTo>
                    <a:cubicBezTo>
                      <a:pt x="13" y="9"/>
                      <a:pt x="11" y="8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6" y="7"/>
                      <a:pt x="5" y="9"/>
                    </a:cubicBezTo>
                    <a:cubicBezTo>
                      <a:pt x="4" y="10"/>
                      <a:pt x="3" y="12"/>
                      <a:pt x="2" y="13"/>
                    </a:cubicBezTo>
                    <a:cubicBezTo>
                      <a:pt x="1" y="14"/>
                      <a:pt x="0" y="15"/>
                      <a:pt x="0" y="16"/>
                    </a:cubicBezTo>
                    <a:cubicBezTo>
                      <a:pt x="0" y="16"/>
                      <a:pt x="2" y="17"/>
                      <a:pt x="4" y="17"/>
                    </a:cubicBezTo>
                    <a:cubicBezTo>
                      <a:pt x="6" y="17"/>
                      <a:pt x="7" y="17"/>
                      <a:pt x="8" y="16"/>
                    </a:cubicBezTo>
                    <a:cubicBezTo>
                      <a:pt x="14" y="13"/>
                      <a:pt x="21" y="14"/>
                      <a:pt x="24" y="16"/>
                    </a:cubicBezTo>
                    <a:cubicBezTo>
                      <a:pt x="25" y="17"/>
                      <a:pt x="25" y="19"/>
                      <a:pt x="25" y="19"/>
                    </a:cubicBezTo>
                    <a:cubicBezTo>
                      <a:pt x="25" y="21"/>
                      <a:pt x="23" y="22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3" y="24"/>
                      <a:pt x="23" y="25"/>
                      <a:pt x="23" y="26"/>
                    </a:cubicBezTo>
                    <a:cubicBezTo>
                      <a:pt x="23" y="27"/>
                      <a:pt x="21" y="28"/>
                      <a:pt x="19" y="29"/>
                    </a:cubicBezTo>
                    <a:cubicBezTo>
                      <a:pt x="19" y="29"/>
                      <a:pt x="20" y="30"/>
                      <a:pt x="20" y="30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1" y="33"/>
                    </a:cubicBezTo>
                    <a:cubicBezTo>
                      <a:pt x="24" y="31"/>
                      <a:pt x="26" y="33"/>
                      <a:pt x="26" y="36"/>
                    </a:cubicBezTo>
                    <a:cubicBezTo>
                      <a:pt x="26" y="36"/>
                      <a:pt x="26" y="37"/>
                      <a:pt x="26" y="37"/>
                    </a:cubicBezTo>
                    <a:cubicBezTo>
                      <a:pt x="28" y="38"/>
                      <a:pt x="28" y="39"/>
                      <a:pt x="28" y="41"/>
                    </a:cubicBezTo>
                    <a:cubicBezTo>
                      <a:pt x="28" y="43"/>
                      <a:pt x="26" y="45"/>
                      <a:pt x="21" y="46"/>
                    </a:cubicBezTo>
                    <a:cubicBezTo>
                      <a:pt x="19" y="46"/>
                      <a:pt x="18" y="46"/>
                      <a:pt x="17" y="46"/>
                    </a:cubicBezTo>
                    <a:cubicBezTo>
                      <a:pt x="19" y="47"/>
                      <a:pt x="23" y="46"/>
                      <a:pt x="27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1" y="45"/>
                      <a:pt x="31" y="45"/>
                    </a:cubicBezTo>
                    <a:cubicBezTo>
                      <a:pt x="36" y="45"/>
                      <a:pt x="40" y="47"/>
                      <a:pt x="44" y="50"/>
                    </a:cubicBezTo>
                    <a:cubicBezTo>
                      <a:pt x="47" y="51"/>
                      <a:pt x="49" y="52"/>
                      <a:pt x="51" y="53"/>
                    </a:cubicBezTo>
                    <a:cubicBezTo>
                      <a:pt x="52" y="54"/>
                      <a:pt x="54" y="54"/>
                      <a:pt x="56" y="54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62" y="54"/>
                      <a:pt x="68" y="51"/>
                      <a:pt x="68" y="50"/>
                    </a:cubicBezTo>
                    <a:cubicBezTo>
                      <a:pt x="69" y="47"/>
                      <a:pt x="73" y="46"/>
                      <a:pt x="77" y="46"/>
                    </a:cubicBezTo>
                    <a:cubicBezTo>
                      <a:pt x="79" y="45"/>
                      <a:pt x="82" y="45"/>
                      <a:pt x="83" y="44"/>
                    </a:cubicBezTo>
                    <a:cubicBezTo>
                      <a:pt x="87" y="41"/>
                      <a:pt x="92" y="38"/>
                      <a:pt x="99" y="38"/>
                    </a:cubicBezTo>
                    <a:cubicBezTo>
                      <a:pt x="102" y="38"/>
                      <a:pt x="103" y="36"/>
                      <a:pt x="10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aphicFrame>
        <p:nvGraphicFramePr>
          <p:cNvPr id="35" name="Chart 1123">
            <a:extLst>
              <a:ext uri="{FF2B5EF4-FFF2-40B4-BE49-F238E27FC236}">
                <a16:creationId xmlns:a16="http://schemas.microsoft.com/office/drawing/2014/main" id="{C7FA380B-0E51-7E48-8ACE-DA24E02B86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5509489"/>
              </p:ext>
            </p:extLst>
          </p:nvPr>
        </p:nvGraphicFramePr>
        <p:xfrm>
          <a:off x="0" y="3513252"/>
          <a:ext cx="3082994" cy="2055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6" name="Group 1124">
            <a:extLst>
              <a:ext uri="{FF2B5EF4-FFF2-40B4-BE49-F238E27FC236}">
                <a16:creationId xmlns:a16="http://schemas.microsoft.com/office/drawing/2014/main" id="{9D649DEF-E3AD-1741-A380-0BF58210C2BE}"/>
              </a:ext>
            </a:extLst>
          </p:cNvPr>
          <p:cNvGrpSpPr/>
          <p:nvPr/>
        </p:nvGrpSpPr>
        <p:grpSpPr>
          <a:xfrm>
            <a:off x="992693" y="4045247"/>
            <a:ext cx="1097609" cy="764407"/>
            <a:chOff x="8468650" y="6770073"/>
            <a:chExt cx="2166678" cy="1508938"/>
          </a:xfrm>
        </p:grpSpPr>
        <p:sp>
          <p:nvSpPr>
            <p:cNvPr id="42" name="TextBox 1125">
              <a:extLst>
                <a:ext uri="{FF2B5EF4-FFF2-40B4-BE49-F238E27FC236}">
                  <a16:creationId xmlns:a16="http://schemas.microsoft.com/office/drawing/2014/main" id="{F3A8DE1B-4CEF-7942-BB58-E15937EDFF32}"/>
                </a:ext>
              </a:extLst>
            </p:cNvPr>
            <p:cNvSpPr txBox="1"/>
            <p:nvPr/>
          </p:nvSpPr>
          <p:spPr>
            <a:xfrm>
              <a:off x="8468650" y="6770073"/>
              <a:ext cx="2166678" cy="894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000" b="1" i="0" spc="300">
                  <a:solidFill>
                    <a:schemeClr val="accent1"/>
                  </a:solidFill>
                  <a:latin typeface="Barlow" pitchFamily="2" charset="77"/>
                </a:rPr>
                <a:t>740</a:t>
              </a:r>
              <a:endParaRPr lang="ru-RU" sz="2000" b="1" i="0" spc="300">
                <a:solidFill>
                  <a:schemeClr val="accent1"/>
                </a:solidFill>
                <a:latin typeface="Montserrat SemiBold" panose="00000700000000000000" pitchFamily="50" charset="-52"/>
              </a:endParaRPr>
            </a:p>
          </p:txBody>
        </p:sp>
        <p:sp>
          <p:nvSpPr>
            <p:cNvPr id="43" name="TextBox 1126">
              <a:extLst>
                <a:ext uri="{FF2B5EF4-FFF2-40B4-BE49-F238E27FC236}">
                  <a16:creationId xmlns:a16="http://schemas.microsoft.com/office/drawing/2014/main" id="{EF8F8411-CCF2-B944-9829-0250E4C19031}"/>
                </a:ext>
              </a:extLst>
            </p:cNvPr>
            <p:cNvSpPr txBox="1"/>
            <p:nvPr/>
          </p:nvSpPr>
          <p:spPr>
            <a:xfrm>
              <a:off x="8551507" y="7647284"/>
              <a:ext cx="2083821" cy="631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b="0" i="0">
                  <a:solidFill>
                    <a:schemeClr val="accent4"/>
                  </a:solidFill>
                  <a:latin typeface="Barlow" pitchFamily="2" charset="77"/>
                </a:rPr>
                <a:t>Integer sedes</a:t>
              </a:r>
            </a:p>
          </p:txBody>
        </p:sp>
      </p:grpSp>
      <p:grpSp>
        <p:nvGrpSpPr>
          <p:cNvPr id="37" name="Group 1137">
            <a:extLst>
              <a:ext uri="{FF2B5EF4-FFF2-40B4-BE49-F238E27FC236}">
                <a16:creationId xmlns:a16="http://schemas.microsoft.com/office/drawing/2014/main" id="{5CFD64E9-266A-4248-ACE3-8C28F9BAF10C}"/>
              </a:ext>
            </a:extLst>
          </p:cNvPr>
          <p:cNvGrpSpPr/>
          <p:nvPr/>
        </p:nvGrpSpPr>
        <p:grpSpPr>
          <a:xfrm>
            <a:off x="6460847" y="1522992"/>
            <a:ext cx="1826544" cy="874573"/>
            <a:chOff x="13018715" y="2569369"/>
            <a:chExt cx="3605596" cy="1726406"/>
          </a:xfrm>
        </p:grpSpPr>
        <p:cxnSp>
          <p:nvCxnSpPr>
            <p:cNvPr id="39" name="Straight Connector 1128">
              <a:extLst>
                <a:ext uri="{FF2B5EF4-FFF2-40B4-BE49-F238E27FC236}">
                  <a16:creationId xmlns:a16="http://schemas.microsoft.com/office/drawing/2014/main" id="{E32086FF-1D01-2043-BC48-F2B9FF606A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68957" y="2569369"/>
              <a:ext cx="0" cy="167616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130">
              <a:extLst>
                <a:ext uri="{FF2B5EF4-FFF2-40B4-BE49-F238E27FC236}">
                  <a16:creationId xmlns:a16="http://schemas.microsoft.com/office/drawing/2014/main" id="{BF19FCF6-E88A-5945-8DB7-7338E2D595B1}"/>
                </a:ext>
              </a:extLst>
            </p:cNvPr>
            <p:cNvCxnSpPr>
              <a:cxnSpLocks/>
            </p:cNvCxnSpPr>
            <p:nvPr/>
          </p:nvCxnSpPr>
          <p:spPr>
            <a:xfrm>
              <a:off x="13068957" y="2569369"/>
              <a:ext cx="3555354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1132">
              <a:extLst>
                <a:ext uri="{FF2B5EF4-FFF2-40B4-BE49-F238E27FC236}">
                  <a16:creationId xmlns:a16="http://schemas.microsoft.com/office/drawing/2014/main" id="{760C539B-99DB-1F4D-ABC1-01BA65197AA8}"/>
                </a:ext>
              </a:extLst>
            </p:cNvPr>
            <p:cNvSpPr/>
            <p:nvPr/>
          </p:nvSpPr>
          <p:spPr>
            <a:xfrm>
              <a:off x="13018715" y="4195291"/>
              <a:ext cx="100484" cy="1004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TextBox 1133">
            <a:extLst>
              <a:ext uri="{FF2B5EF4-FFF2-40B4-BE49-F238E27FC236}">
                <a16:creationId xmlns:a16="http://schemas.microsoft.com/office/drawing/2014/main" id="{12AAA41E-6436-894B-A352-7CF03D700AF5}"/>
              </a:ext>
            </a:extLst>
          </p:cNvPr>
          <p:cNvSpPr txBox="1"/>
          <p:nvPr/>
        </p:nvSpPr>
        <p:spPr>
          <a:xfrm>
            <a:off x="8287390" y="1111455"/>
            <a:ext cx="2374867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b="1" i="0">
                <a:solidFill>
                  <a:schemeClr val="accent1"/>
                </a:solidFill>
                <a:latin typeface="Barlow" pitchFamily="2" charset="77"/>
              </a:rPr>
              <a:t>Titoletto</a:t>
            </a:r>
          </a:p>
        </p:txBody>
      </p:sp>
      <p:sp>
        <p:nvSpPr>
          <p:cNvPr id="1172" name="Segnaposto numero diapositiva 5">
            <a:extLst>
              <a:ext uri="{FF2B5EF4-FFF2-40B4-BE49-F238E27FC236}">
                <a16:creationId xmlns:a16="http://schemas.microsoft.com/office/drawing/2014/main" id="{CC999CF3-F4BA-D645-95CC-D39AAEC7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96314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7205C23-ACFA-CD48-B4CC-AFF05CE0B65C}"/>
              </a:ext>
            </a:extLst>
          </p:cNvPr>
          <p:cNvSpPr/>
          <p:nvPr userDrawn="1"/>
        </p:nvSpPr>
        <p:spPr>
          <a:xfrm>
            <a:off x="-1" y="-3705"/>
            <a:ext cx="12192001" cy="935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5224713-357D-264B-AC81-C52926AD95F5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1B221DC1-8A48-F04B-9E1D-90169BF8D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243" y="6029961"/>
            <a:ext cx="1296758" cy="512030"/>
          </a:xfrm>
          <a:prstGeom prst="rect">
            <a:avLst/>
          </a:prstGeom>
        </p:spPr>
      </p:pic>
      <p:sp>
        <p:nvSpPr>
          <p:cNvPr id="30" name="Segnaposto testo 2">
            <a:extLst>
              <a:ext uri="{FF2B5EF4-FFF2-40B4-BE49-F238E27FC236}">
                <a16:creationId xmlns:a16="http://schemas.microsoft.com/office/drawing/2014/main" id="{22B1960D-F417-324E-A584-54C69E703D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12192000" cy="935964"/>
          </a:xfrm>
        </p:spPr>
        <p:txBody>
          <a:bodyPr lIns="648000" tIns="288000" rIns="648000" bIns="0">
            <a:normAutofit/>
          </a:bodyPr>
          <a:lstStyle>
            <a:lvl1pPr marL="0" indent="0">
              <a:buNone/>
              <a:defRPr sz="3200" b="0" i="0" cap="none" baseline="0">
                <a:solidFill>
                  <a:schemeClr val="bg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grpSp>
        <p:nvGrpSpPr>
          <p:cNvPr id="1172" name="Gruppo 1171">
            <a:extLst>
              <a:ext uri="{FF2B5EF4-FFF2-40B4-BE49-F238E27FC236}">
                <a16:creationId xmlns:a16="http://schemas.microsoft.com/office/drawing/2014/main" id="{507F4C81-DA7F-6A4A-B8A6-1338F31898E0}"/>
              </a:ext>
            </a:extLst>
          </p:cNvPr>
          <p:cNvGrpSpPr/>
          <p:nvPr userDrawn="1"/>
        </p:nvGrpSpPr>
        <p:grpSpPr>
          <a:xfrm>
            <a:off x="1428898" y="1612273"/>
            <a:ext cx="9334201" cy="3633454"/>
            <a:chOff x="2264569" y="2628900"/>
            <a:chExt cx="19982656" cy="7778498"/>
          </a:xfrm>
        </p:grpSpPr>
        <p:cxnSp>
          <p:nvCxnSpPr>
            <p:cNvPr id="1182" name="Straight Connector 44">
              <a:extLst>
                <a:ext uri="{FF2B5EF4-FFF2-40B4-BE49-F238E27FC236}">
                  <a16:creationId xmlns:a16="http://schemas.microsoft.com/office/drawing/2014/main" id="{B4987094-72D8-C347-96F8-D8E3DE534C2C}"/>
                </a:ext>
              </a:extLst>
            </p:cNvPr>
            <p:cNvCxnSpPr>
              <a:cxnSpLocks/>
              <a:stCxn id="1173" idx="2"/>
            </p:cNvCxnSpPr>
            <p:nvPr/>
          </p:nvCxnSpPr>
          <p:spPr>
            <a:xfrm>
              <a:off x="12255897" y="3742372"/>
              <a:ext cx="0" cy="2775777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3" name="Straight Connector 45">
              <a:extLst>
                <a:ext uri="{FF2B5EF4-FFF2-40B4-BE49-F238E27FC236}">
                  <a16:creationId xmlns:a16="http://schemas.microsoft.com/office/drawing/2014/main" id="{1151C263-685F-BD43-A3CA-F53FE08B2768}"/>
                </a:ext>
              </a:extLst>
            </p:cNvPr>
            <p:cNvCxnSpPr>
              <a:cxnSpLocks/>
            </p:cNvCxnSpPr>
            <p:nvPr/>
          </p:nvCxnSpPr>
          <p:spPr>
            <a:xfrm>
              <a:off x="4336804" y="6518149"/>
              <a:ext cx="15838187" cy="0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4" name="Straight Connector 46">
              <a:extLst>
                <a:ext uri="{FF2B5EF4-FFF2-40B4-BE49-F238E27FC236}">
                  <a16:creationId xmlns:a16="http://schemas.microsoft.com/office/drawing/2014/main" id="{E39800F0-C5E1-844B-BC74-5EE065DF3DDC}"/>
                </a:ext>
              </a:extLst>
            </p:cNvPr>
            <p:cNvCxnSpPr>
              <a:cxnSpLocks/>
            </p:cNvCxnSpPr>
            <p:nvPr/>
          </p:nvCxnSpPr>
          <p:spPr>
            <a:xfrm>
              <a:off x="11704607" y="5407311"/>
              <a:ext cx="1380362" cy="0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5" name="Straight Connector 47">
              <a:extLst>
                <a:ext uri="{FF2B5EF4-FFF2-40B4-BE49-F238E27FC236}">
                  <a16:creationId xmlns:a16="http://schemas.microsoft.com/office/drawing/2014/main" id="{03E106EB-FF13-644B-A5B3-44D2127742F9}"/>
                </a:ext>
              </a:extLst>
            </p:cNvPr>
            <p:cNvCxnSpPr>
              <a:cxnSpLocks/>
            </p:cNvCxnSpPr>
            <p:nvPr/>
          </p:nvCxnSpPr>
          <p:spPr>
            <a:xfrm>
              <a:off x="4336804" y="6518149"/>
              <a:ext cx="0" cy="2775777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6" name="Straight Connector 48">
              <a:extLst>
                <a:ext uri="{FF2B5EF4-FFF2-40B4-BE49-F238E27FC236}">
                  <a16:creationId xmlns:a16="http://schemas.microsoft.com/office/drawing/2014/main" id="{F19D1A7E-3D9C-E64B-BFBC-15B0E3BC526E}"/>
                </a:ext>
              </a:extLst>
            </p:cNvPr>
            <p:cNvCxnSpPr>
              <a:cxnSpLocks/>
            </p:cNvCxnSpPr>
            <p:nvPr/>
          </p:nvCxnSpPr>
          <p:spPr>
            <a:xfrm>
              <a:off x="14927938" y="6518149"/>
              <a:ext cx="0" cy="2775777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7" name="Straight Connector 59">
              <a:extLst>
                <a:ext uri="{FF2B5EF4-FFF2-40B4-BE49-F238E27FC236}">
                  <a16:creationId xmlns:a16="http://schemas.microsoft.com/office/drawing/2014/main" id="{8B7CC848-B7B9-9D47-BE63-19AC5E60BAE6}"/>
                </a:ext>
              </a:extLst>
            </p:cNvPr>
            <p:cNvCxnSpPr>
              <a:cxnSpLocks/>
            </p:cNvCxnSpPr>
            <p:nvPr/>
          </p:nvCxnSpPr>
          <p:spPr>
            <a:xfrm>
              <a:off x="9658058" y="6518149"/>
              <a:ext cx="0" cy="554101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3" name="Rectangle 37">
              <a:extLst>
                <a:ext uri="{FF2B5EF4-FFF2-40B4-BE49-F238E27FC236}">
                  <a16:creationId xmlns:a16="http://schemas.microsoft.com/office/drawing/2014/main" id="{4ED3EC91-2281-BD45-BF5B-88962D2E36D7}"/>
                </a:ext>
              </a:extLst>
            </p:cNvPr>
            <p:cNvSpPr/>
            <p:nvPr/>
          </p:nvSpPr>
          <p:spPr>
            <a:xfrm>
              <a:off x="10183661" y="2628900"/>
              <a:ext cx="4144471" cy="11134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4" name="Rectangle 62">
              <a:extLst>
                <a:ext uri="{FF2B5EF4-FFF2-40B4-BE49-F238E27FC236}">
                  <a16:creationId xmlns:a16="http://schemas.microsoft.com/office/drawing/2014/main" id="{6D196BC4-6FFE-AE48-B3AC-65ED4557C457}"/>
                </a:ext>
              </a:extLst>
            </p:cNvPr>
            <p:cNvSpPr/>
            <p:nvPr/>
          </p:nvSpPr>
          <p:spPr>
            <a:xfrm>
              <a:off x="12807186" y="4850575"/>
              <a:ext cx="4695710" cy="111347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5" name="Rectangle 63">
              <a:extLst>
                <a:ext uri="{FF2B5EF4-FFF2-40B4-BE49-F238E27FC236}">
                  <a16:creationId xmlns:a16="http://schemas.microsoft.com/office/drawing/2014/main" id="{B3BD5277-83EE-1F47-A60A-6D108E152633}"/>
                </a:ext>
              </a:extLst>
            </p:cNvPr>
            <p:cNvSpPr/>
            <p:nvPr/>
          </p:nvSpPr>
          <p:spPr>
            <a:xfrm>
              <a:off x="7560136" y="4850575"/>
              <a:ext cx="4144471" cy="11134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6" name="Rectangle 39">
              <a:extLst>
                <a:ext uri="{FF2B5EF4-FFF2-40B4-BE49-F238E27FC236}">
                  <a16:creationId xmlns:a16="http://schemas.microsoft.com/office/drawing/2014/main" id="{80E164F9-56CB-864D-8AA5-CF226912BA47}"/>
                </a:ext>
              </a:extLst>
            </p:cNvPr>
            <p:cNvSpPr/>
            <p:nvPr/>
          </p:nvSpPr>
          <p:spPr>
            <a:xfrm>
              <a:off x="7560136" y="7072250"/>
              <a:ext cx="4144471" cy="11134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7" name="Rectangle 40">
              <a:extLst>
                <a:ext uri="{FF2B5EF4-FFF2-40B4-BE49-F238E27FC236}">
                  <a16:creationId xmlns:a16="http://schemas.microsoft.com/office/drawing/2014/main" id="{8CE84FDA-F6B8-D746-BBAD-BE72779A2A4C}"/>
                </a:ext>
              </a:extLst>
            </p:cNvPr>
            <p:cNvSpPr/>
            <p:nvPr/>
          </p:nvSpPr>
          <p:spPr>
            <a:xfrm>
              <a:off x="2264569" y="7072250"/>
              <a:ext cx="4144471" cy="11134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8" name="Rectangle 41">
              <a:extLst>
                <a:ext uri="{FF2B5EF4-FFF2-40B4-BE49-F238E27FC236}">
                  <a16:creationId xmlns:a16="http://schemas.microsoft.com/office/drawing/2014/main" id="{CDD45E8D-C1ED-7E49-BA96-2DB803DB0CE0}"/>
                </a:ext>
              </a:extLst>
            </p:cNvPr>
            <p:cNvSpPr/>
            <p:nvPr/>
          </p:nvSpPr>
          <p:spPr>
            <a:xfrm>
              <a:off x="18102754" y="7072250"/>
              <a:ext cx="4144471" cy="11134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9" name="Rectangle 42">
              <a:extLst>
                <a:ext uri="{FF2B5EF4-FFF2-40B4-BE49-F238E27FC236}">
                  <a16:creationId xmlns:a16="http://schemas.microsoft.com/office/drawing/2014/main" id="{1D7C66EB-2B75-A54B-914B-63366A778E99}"/>
                </a:ext>
              </a:extLst>
            </p:cNvPr>
            <p:cNvSpPr/>
            <p:nvPr/>
          </p:nvSpPr>
          <p:spPr>
            <a:xfrm>
              <a:off x="12855703" y="7072250"/>
              <a:ext cx="4144471" cy="11134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0" name="Rectangle 60">
              <a:extLst>
                <a:ext uri="{FF2B5EF4-FFF2-40B4-BE49-F238E27FC236}">
                  <a16:creationId xmlns:a16="http://schemas.microsoft.com/office/drawing/2014/main" id="{44397CA3-CC66-874F-99E8-E40B70101AD1}"/>
                </a:ext>
              </a:extLst>
            </p:cNvPr>
            <p:cNvSpPr/>
            <p:nvPr/>
          </p:nvSpPr>
          <p:spPr>
            <a:xfrm>
              <a:off x="2264569" y="9293926"/>
              <a:ext cx="4144471" cy="111347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1" name="Rectangle 61">
              <a:extLst>
                <a:ext uri="{FF2B5EF4-FFF2-40B4-BE49-F238E27FC236}">
                  <a16:creationId xmlns:a16="http://schemas.microsoft.com/office/drawing/2014/main" id="{AAC0C02C-B861-0849-A258-E2EEDA260651}"/>
                </a:ext>
              </a:extLst>
            </p:cNvPr>
            <p:cNvSpPr/>
            <p:nvPr/>
          </p:nvSpPr>
          <p:spPr>
            <a:xfrm>
              <a:off x="12855703" y="9293926"/>
              <a:ext cx="4144471" cy="111347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87" name="Straight Connector 49">
              <a:extLst>
                <a:ext uri="{FF2B5EF4-FFF2-40B4-BE49-F238E27FC236}">
                  <a16:creationId xmlns:a16="http://schemas.microsoft.com/office/drawing/2014/main" id="{C6653E45-CD60-4940-AB12-D40405B2C881}"/>
                </a:ext>
              </a:extLst>
            </p:cNvPr>
            <p:cNvCxnSpPr>
              <a:cxnSpLocks/>
            </p:cNvCxnSpPr>
            <p:nvPr/>
          </p:nvCxnSpPr>
          <p:spPr>
            <a:xfrm>
              <a:off x="20174989" y="6518149"/>
              <a:ext cx="0" cy="554101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8" name="TextBox 50">
              <a:extLst>
                <a:ext uri="{FF2B5EF4-FFF2-40B4-BE49-F238E27FC236}">
                  <a16:creationId xmlns:a16="http://schemas.microsoft.com/office/drawing/2014/main" id="{1FC65EF4-5EE1-0446-9569-A9D5EC480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3662" y="2774900"/>
              <a:ext cx="4144471" cy="780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lvl="0" algn="ctr">
                <a:lnSpc>
                  <a:spcPct val="120000"/>
                </a:lnSpc>
              </a:pPr>
              <a:r>
                <a:rPr lang="en-US" sz="1600" b="1" i="0">
                  <a:solidFill>
                    <a:schemeClr val="bg1"/>
                  </a:solidFill>
                  <a:latin typeface="Barlow" pitchFamily="2" charset="77"/>
                </a:rPr>
                <a:t>CEO</a:t>
              </a:r>
              <a:endParaRPr lang="en-US" altLang="ru-RU" sz="1600" b="1" i="0">
                <a:solidFill>
                  <a:schemeClr val="bg1"/>
                </a:solidFill>
                <a:latin typeface="Barlow" pitchFamily="2" charset="77"/>
              </a:endParaRPr>
            </a:p>
          </p:txBody>
        </p:sp>
        <p:sp>
          <p:nvSpPr>
            <p:cNvPr id="1189" name="TextBox 51">
              <a:extLst>
                <a:ext uri="{FF2B5EF4-FFF2-40B4-BE49-F238E27FC236}">
                  <a16:creationId xmlns:a16="http://schemas.microsoft.com/office/drawing/2014/main" id="{1ABFD2A3-53BA-1B43-BF41-4912FC57F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1522" y="5030811"/>
              <a:ext cx="4123086" cy="780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lvl="0" algn="ctr">
                <a:lnSpc>
                  <a:spcPct val="120000"/>
                </a:lnSpc>
              </a:pPr>
              <a:r>
                <a:rPr lang="en-US" sz="1600" b="0" i="0">
                  <a:solidFill>
                    <a:schemeClr val="bg1"/>
                  </a:solidFill>
                  <a:latin typeface="Barlow" pitchFamily="2" charset="77"/>
                </a:rPr>
                <a:t>Creative Director</a:t>
              </a:r>
              <a:endParaRPr lang="en-US" altLang="ru-RU" sz="1600" b="0" i="0">
                <a:solidFill>
                  <a:schemeClr val="bg1"/>
                </a:solidFill>
                <a:latin typeface="Barlow" pitchFamily="2" charset="77"/>
              </a:endParaRPr>
            </a:p>
          </p:txBody>
        </p:sp>
        <p:sp>
          <p:nvSpPr>
            <p:cNvPr id="1190" name="TextBox 52">
              <a:extLst>
                <a:ext uri="{FF2B5EF4-FFF2-40B4-BE49-F238E27FC236}">
                  <a16:creationId xmlns:a16="http://schemas.microsoft.com/office/drawing/2014/main" id="{0341C229-4369-1D41-B008-447EEAF8E7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07184" y="5030811"/>
              <a:ext cx="4695740" cy="759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lvl="0" algn="ctr">
                <a:lnSpc>
                  <a:spcPct val="120000"/>
                </a:lnSpc>
              </a:pPr>
              <a:r>
                <a:rPr lang="en-US" sz="1600" b="0" i="0">
                  <a:solidFill>
                    <a:schemeClr val="bg1"/>
                  </a:solidFill>
                  <a:latin typeface="Barlow" pitchFamily="2" charset="77"/>
                </a:rPr>
                <a:t>Operational Director</a:t>
              </a:r>
              <a:endParaRPr lang="en-US" altLang="ru-RU" sz="1600" b="0" i="0">
                <a:solidFill>
                  <a:schemeClr val="bg1"/>
                </a:solidFill>
                <a:latin typeface="Barlow" pitchFamily="2" charset="77"/>
              </a:endParaRPr>
            </a:p>
          </p:txBody>
        </p:sp>
        <p:sp>
          <p:nvSpPr>
            <p:cNvPr id="1191" name="TextBox 53">
              <a:extLst>
                <a:ext uri="{FF2B5EF4-FFF2-40B4-BE49-F238E27FC236}">
                  <a16:creationId xmlns:a16="http://schemas.microsoft.com/office/drawing/2014/main" id="{8B94AC15-BB2E-7449-8D5E-803C307ED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1522" y="7226640"/>
              <a:ext cx="4123086" cy="780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lvl="0" algn="ctr">
                <a:lnSpc>
                  <a:spcPct val="120000"/>
                </a:lnSpc>
              </a:pPr>
              <a:r>
                <a:rPr lang="en-US" sz="1600" b="0" i="0">
                  <a:solidFill>
                    <a:schemeClr val="bg1"/>
                  </a:solidFill>
                  <a:latin typeface="Barlow" pitchFamily="2" charset="77"/>
                </a:rPr>
                <a:t>Manager</a:t>
              </a:r>
              <a:endParaRPr lang="en-US" altLang="ru-RU" sz="1600" b="0" i="0">
                <a:solidFill>
                  <a:schemeClr val="bg1"/>
                </a:solidFill>
                <a:latin typeface="Barlow" pitchFamily="2" charset="77"/>
              </a:endParaRPr>
            </a:p>
          </p:txBody>
        </p:sp>
        <p:sp>
          <p:nvSpPr>
            <p:cNvPr id="1192" name="TextBox 54">
              <a:extLst>
                <a:ext uri="{FF2B5EF4-FFF2-40B4-BE49-F238E27FC236}">
                  <a16:creationId xmlns:a16="http://schemas.microsoft.com/office/drawing/2014/main" id="{831EFE66-7E9F-E448-8E42-A4A5D61154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07186" y="7226640"/>
              <a:ext cx="4123086" cy="780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lvl="0" algn="ctr">
                <a:lnSpc>
                  <a:spcPct val="120000"/>
                </a:lnSpc>
              </a:pPr>
              <a:r>
                <a:rPr lang="en-US" sz="1600" b="0" i="0">
                  <a:solidFill>
                    <a:schemeClr val="bg1"/>
                  </a:solidFill>
                  <a:latin typeface="Barlow" pitchFamily="2" charset="77"/>
                </a:rPr>
                <a:t>Designer</a:t>
              </a:r>
              <a:endParaRPr lang="en-US" altLang="ru-RU" sz="1600" b="0" i="0">
                <a:solidFill>
                  <a:schemeClr val="bg1"/>
                </a:solidFill>
                <a:latin typeface="Barlow" pitchFamily="2" charset="77"/>
              </a:endParaRPr>
            </a:p>
          </p:txBody>
        </p:sp>
        <p:sp>
          <p:nvSpPr>
            <p:cNvPr id="1193" name="TextBox 55">
              <a:extLst>
                <a:ext uri="{FF2B5EF4-FFF2-40B4-BE49-F238E27FC236}">
                  <a16:creationId xmlns:a16="http://schemas.microsoft.com/office/drawing/2014/main" id="{8331A770-50EB-F945-8002-930DBEF6FC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90374" y="7226640"/>
              <a:ext cx="4123086" cy="780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lvl="0" algn="ctr">
                <a:lnSpc>
                  <a:spcPct val="120000"/>
                </a:lnSpc>
              </a:pPr>
              <a:r>
                <a:rPr lang="en-US" sz="1600" b="0" i="0">
                  <a:solidFill>
                    <a:schemeClr val="bg1"/>
                  </a:solidFill>
                  <a:latin typeface="Barlow" pitchFamily="2" charset="77"/>
                </a:rPr>
                <a:t>Photograph</a:t>
              </a:r>
              <a:endParaRPr lang="en-US" altLang="ru-RU" sz="1600" b="0" i="0">
                <a:solidFill>
                  <a:schemeClr val="bg1"/>
                </a:solidFill>
                <a:latin typeface="Barlow" pitchFamily="2" charset="77"/>
              </a:endParaRPr>
            </a:p>
          </p:txBody>
        </p:sp>
        <p:sp>
          <p:nvSpPr>
            <p:cNvPr id="1194" name="TextBox 56">
              <a:extLst>
                <a:ext uri="{FF2B5EF4-FFF2-40B4-BE49-F238E27FC236}">
                  <a16:creationId xmlns:a16="http://schemas.microsoft.com/office/drawing/2014/main" id="{DE5D71C1-0494-0849-B608-30C250482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1993" y="7226640"/>
              <a:ext cx="4123086" cy="780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lvl="0" algn="ctr">
                <a:lnSpc>
                  <a:spcPct val="120000"/>
                </a:lnSpc>
              </a:pPr>
              <a:r>
                <a:rPr lang="en-US" altLang="ru-RU" sz="1600" b="0" i="0">
                  <a:solidFill>
                    <a:schemeClr val="bg1"/>
                  </a:solidFill>
                  <a:latin typeface="Barlow" pitchFamily="2" charset="77"/>
                </a:rPr>
                <a:t>Developer</a:t>
              </a:r>
            </a:p>
          </p:txBody>
        </p:sp>
        <p:sp>
          <p:nvSpPr>
            <p:cNvPr id="1195" name="TextBox 57">
              <a:extLst>
                <a:ext uri="{FF2B5EF4-FFF2-40B4-BE49-F238E27FC236}">
                  <a16:creationId xmlns:a16="http://schemas.microsoft.com/office/drawing/2014/main" id="{B69D738B-D909-A745-86FE-45EF53E3F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1993" y="9445935"/>
              <a:ext cx="4123086" cy="780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lvl="0" algn="ctr">
                <a:lnSpc>
                  <a:spcPct val="120000"/>
                </a:lnSpc>
              </a:pPr>
              <a:r>
                <a:rPr lang="en-US" altLang="ru-RU" sz="1600" b="0" i="0">
                  <a:solidFill>
                    <a:schemeClr val="bg1"/>
                  </a:solidFill>
                  <a:latin typeface="Barlow" pitchFamily="2" charset="77"/>
                </a:rPr>
                <a:t>Jr. Developer</a:t>
              </a:r>
            </a:p>
          </p:txBody>
        </p:sp>
        <p:sp>
          <p:nvSpPr>
            <p:cNvPr id="1196" name="TextBox 58">
              <a:extLst>
                <a:ext uri="{FF2B5EF4-FFF2-40B4-BE49-F238E27FC236}">
                  <a16:creationId xmlns:a16="http://schemas.microsoft.com/office/drawing/2014/main" id="{A1E1F83E-1C07-AD49-9185-D2331293C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28573" y="9445935"/>
              <a:ext cx="4123086" cy="780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lvl="0" algn="ctr">
                <a:lnSpc>
                  <a:spcPct val="120000"/>
                </a:lnSpc>
              </a:pPr>
              <a:r>
                <a:rPr lang="en-US" altLang="ru-RU" sz="1600" b="0" i="0">
                  <a:solidFill>
                    <a:schemeClr val="bg1"/>
                  </a:solidFill>
                  <a:latin typeface="Barlow" pitchFamily="2" charset="77"/>
                </a:rPr>
                <a:t>Jr. Designer</a:t>
              </a:r>
            </a:p>
          </p:txBody>
        </p:sp>
      </p:grpSp>
      <p:sp>
        <p:nvSpPr>
          <p:cNvPr id="35" name="Segnaposto numero diapositiva 5">
            <a:extLst>
              <a:ext uri="{FF2B5EF4-FFF2-40B4-BE49-F238E27FC236}">
                <a16:creationId xmlns:a16="http://schemas.microsoft.com/office/drawing/2014/main" id="{8A9291CC-C9A2-DC41-B863-A16CA035E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181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65BD81-F66B-3043-B7FC-E19ADDEA7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4344"/>
            <a:ext cx="5447072" cy="1568425"/>
          </a:xfrm>
        </p:spPr>
        <p:txBody>
          <a:bodyPr wrap="square" lIns="648000" tIns="648000" rIns="0" bIns="0">
            <a:spAutoFit/>
          </a:bodyPr>
          <a:lstStyle>
            <a:lvl1pPr>
              <a:defRPr sz="3300" b="0" i="0">
                <a:solidFill>
                  <a:schemeClr val="accent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</a:t>
            </a:r>
            <a:br>
              <a:rPr lang="it-IT" dirty="0"/>
            </a:br>
            <a:r>
              <a:rPr lang="it-IT" dirty="0"/>
              <a:t>modificare 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79600B-1C17-CA4F-BAEB-953CAF0A9A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867976"/>
            <a:ext cx="5447072" cy="3871164"/>
          </a:xfrm>
        </p:spPr>
        <p:txBody>
          <a:bodyPr lIns="648000" tIns="0" rIns="0" bIns="0" numCol="1" spcCol="36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smtClean="0">
                <a:effectLst/>
                <a:latin typeface="Barlow" pitchFamily="2" charset="77"/>
                <a:cs typeface="Calibri Light" panose="020F0302020204030204" pitchFamily="34" charset="0"/>
              </a:defRPr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Fare clic per modificare il testo.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utatenist</a:t>
            </a:r>
            <a:r>
              <a:rPr lang="it-IT" dirty="0"/>
              <a:t>, </a:t>
            </a:r>
            <a:r>
              <a:rPr lang="it-IT" dirty="0" err="1"/>
              <a:t>coris</a:t>
            </a:r>
            <a:r>
              <a:rPr lang="it-IT" dirty="0"/>
              <a:t> </a:t>
            </a:r>
            <a:r>
              <a:rPr lang="it-IT" dirty="0" err="1"/>
              <a:t>eatectur</a:t>
            </a:r>
            <a:r>
              <a:rPr lang="it-IT" dirty="0"/>
              <a:t>, </a:t>
            </a:r>
            <a:r>
              <a:rPr lang="it-IT" dirty="0" err="1"/>
              <a:t>sinis</a:t>
            </a:r>
            <a:r>
              <a:rPr lang="it-IT" dirty="0"/>
              <a:t> ea di </a:t>
            </a:r>
            <a:r>
              <a:rPr lang="it-IT" dirty="0" err="1"/>
              <a:t>quas</a:t>
            </a:r>
            <a:r>
              <a:rPr lang="it-IT" dirty="0"/>
              <a:t> es ea es </a:t>
            </a:r>
            <a:r>
              <a:rPr lang="it-IT" dirty="0" err="1"/>
              <a:t>volendi</a:t>
            </a:r>
            <a:r>
              <a:rPr lang="it-IT" dirty="0"/>
              <a:t> </a:t>
            </a:r>
            <a:r>
              <a:rPr lang="it-IT" dirty="0" err="1"/>
              <a:t>taspeles</a:t>
            </a:r>
            <a:r>
              <a:rPr lang="it-IT" dirty="0"/>
              <a:t> </a:t>
            </a:r>
            <a:r>
              <a:rPr lang="it-IT" dirty="0" err="1"/>
              <a:t>pre</a:t>
            </a:r>
            <a:r>
              <a:rPr lang="it-IT" dirty="0"/>
              <a:t> </a:t>
            </a:r>
            <a:r>
              <a:rPr lang="it-IT" dirty="0" err="1"/>
              <a:t>num</a:t>
            </a:r>
            <a:r>
              <a:rPr lang="it-IT" dirty="0"/>
              <a:t> </a:t>
            </a:r>
            <a:r>
              <a:rPr lang="it-IT" dirty="0" err="1"/>
              <a:t>recerumet</a:t>
            </a:r>
            <a:r>
              <a:rPr lang="it-IT" dirty="0"/>
              <a:t> </a:t>
            </a:r>
            <a:r>
              <a:rPr lang="it-IT" dirty="0" err="1"/>
              <a:t>eium</a:t>
            </a:r>
            <a:r>
              <a:rPr lang="it-IT" dirty="0"/>
              <a:t> qui </a:t>
            </a:r>
            <a:r>
              <a:rPr lang="it-IT" dirty="0" err="1"/>
              <a:t>dolumet</a:t>
            </a:r>
            <a:r>
              <a:rPr lang="it-IT" dirty="0"/>
              <a:t> quo mi, </a:t>
            </a:r>
            <a:r>
              <a:rPr lang="it-IT" dirty="0" err="1"/>
              <a:t>coria</a:t>
            </a:r>
            <a:r>
              <a:rPr lang="it-IT" dirty="0"/>
              <a:t> </a:t>
            </a:r>
            <a:r>
              <a:rPr lang="it-IT" dirty="0" err="1"/>
              <a:t>aliqui</a:t>
            </a:r>
            <a:r>
              <a:rPr lang="it-IT" dirty="0"/>
              <a:t> </a:t>
            </a:r>
            <a:r>
              <a:rPr lang="it-IT" dirty="0" err="1"/>
              <a:t>berspicia</a:t>
            </a:r>
            <a:r>
              <a:rPr lang="it-IT" dirty="0"/>
              <a:t> </a:t>
            </a:r>
            <a:r>
              <a:rPr lang="it-IT" dirty="0" err="1"/>
              <a:t>iur</a:t>
            </a:r>
            <a:r>
              <a:rPr lang="it-IT" dirty="0"/>
              <a:t> </a:t>
            </a:r>
            <a:r>
              <a:rPr lang="it-IT" dirty="0" err="1"/>
              <a:t>ratem</a:t>
            </a:r>
            <a:r>
              <a:rPr lang="it-IT" dirty="0"/>
              <a:t>. Te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ipsapitem</a:t>
            </a:r>
            <a:r>
              <a:rPr lang="it-IT" dirty="0"/>
              <a:t> </a:t>
            </a:r>
            <a:r>
              <a:rPr lang="it-IT" dirty="0" err="1"/>
              <a:t>essum</a:t>
            </a:r>
            <a:r>
              <a:rPr lang="it-IT" dirty="0"/>
              <a:t>, </a:t>
            </a:r>
            <a:r>
              <a:rPr lang="it-IT" dirty="0" err="1"/>
              <a:t>consend</a:t>
            </a:r>
            <a:r>
              <a:rPr lang="it-IT" dirty="0"/>
              <a:t> </a:t>
            </a:r>
            <a:r>
              <a:rPr lang="it-IT" dirty="0" err="1"/>
              <a:t>aecernam</a:t>
            </a:r>
            <a:r>
              <a:rPr lang="it-IT" dirty="0"/>
              <a:t>, </a:t>
            </a:r>
            <a:r>
              <a:rPr lang="it-IT" dirty="0" err="1"/>
              <a:t>necae</a:t>
            </a:r>
            <a:r>
              <a:rPr lang="it-IT" dirty="0"/>
              <a:t> </a:t>
            </a:r>
            <a:r>
              <a:rPr lang="it-IT" dirty="0" err="1"/>
              <a:t>pelit</a:t>
            </a:r>
            <a:r>
              <a:rPr lang="it-IT" dirty="0"/>
              <a:t> </a:t>
            </a:r>
            <a:r>
              <a:rPr lang="it-IT" dirty="0" err="1"/>
              <a:t>officim</a:t>
            </a:r>
            <a:r>
              <a:rPr lang="it-IT" dirty="0"/>
              <a:t> </a:t>
            </a:r>
            <a:r>
              <a:rPr lang="it-IT" dirty="0" err="1"/>
              <a:t>ilicate</a:t>
            </a:r>
            <a:r>
              <a:rPr lang="it-IT" dirty="0"/>
              <a:t> </a:t>
            </a:r>
            <a:r>
              <a:rPr lang="it-IT" dirty="0" err="1"/>
              <a:t>volorepres</a:t>
            </a:r>
            <a:r>
              <a:rPr lang="it-IT" dirty="0"/>
              <a:t> ut ad ex et </a:t>
            </a:r>
            <a:r>
              <a:rPr lang="it-IT" dirty="0" err="1"/>
              <a:t>optatem</a:t>
            </a:r>
            <a:r>
              <a:rPr lang="it-IT" dirty="0"/>
              <a:t> </a:t>
            </a:r>
            <a:r>
              <a:rPr lang="it-IT" dirty="0" err="1"/>
              <a:t>expel</a:t>
            </a:r>
            <a:r>
              <a:rPr lang="it-IT" dirty="0"/>
              <a:t> </a:t>
            </a:r>
            <a:r>
              <a:rPr lang="it-IT" dirty="0" err="1"/>
              <a:t>ipiciis</a:t>
            </a:r>
            <a:r>
              <a:rPr lang="it-IT" dirty="0"/>
              <a:t> </a:t>
            </a:r>
            <a:r>
              <a:rPr lang="it-IT" dirty="0" err="1"/>
              <a:t>eosam</a:t>
            </a:r>
            <a:r>
              <a:rPr lang="it-IT" dirty="0"/>
              <a:t> alita in con </a:t>
            </a:r>
            <a:r>
              <a:rPr lang="it-IT" dirty="0" err="1"/>
              <a:t>nimaio</a:t>
            </a:r>
            <a:r>
              <a:rPr lang="it-IT" dirty="0"/>
              <a:t> </a:t>
            </a:r>
            <a:r>
              <a:rPr lang="it-IT" dirty="0" err="1"/>
              <a:t>voluptam</a:t>
            </a:r>
            <a:r>
              <a:rPr lang="it-IT" dirty="0"/>
              <a:t> </a:t>
            </a:r>
            <a:r>
              <a:rPr lang="it-IT" dirty="0" err="1"/>
              <a:t>quunt</a:t>
            </a:r>
            <a:r>
              <a:rPr lang="it-IT" dirty="0"/>
              <a:t>, ut </a:t>
            </a:r>
            <a:r>
              <a:rPr lang="it-IT" dirty="0" err="1"/>
              <a:t>ullum</a:t>
            </a:r>
            <a:r>
              <a:rPr lang="it-IT" dirty="0"/>
              <a:t> res </a:t>
            </a:r>
            <a:r>
              <a:rPr lang="it-IT" dirty="0" err="1"/>
              <a:t>eos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ut </a:t>
            </a:r>
            <a:r>
              <a:rPr lang="it-IT" dirty="0" err="1"/>
              <a:t>quiaturis</a:t>
            </a:r>
            <a:r>
              <a:rPr lang="it-IT" dirty="0"/>
              <a:t> </a:t>
            </a:r>
            <a:r>
              <a:rPr lang="it-IT" dirty="0" err="1"/>
              <a:t>dolorupmoluptaest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taquam</a:t>
            </a:r>
            <a:r>
              <a:rPr lang="it-IT" dirty="0"/>
              <a:t> et </a:t>
            </a:r>
            <a:r>
              <a:rPr lang="it-IT" dirty="0" err="1"/>
              <a:t>ligenimpore</a:t>
            </a:r>
            <a:r>
              <a:rPr lang="it-IT" dirty="0"/>
              <a:t> et aut </a:t>
            </a:r>
            <a:r>
              <a:rPr lang="it-IT" dirty="0" err="1"/>
              <a:t>faccab</a:t>
            </a:r>
            <a:r>
              <a:rPr lang="it-IT" dirty="0"/>
              <a:t> </a:t>
            </a:r>
            <a:r>
              <a:rPr lang="it-IT" dirty="0" err="1"/>
              <a:t>iumquis</a:t>
            </a:r>
            <a:r>
              <a:rPr lang="it-IT" dirty="0"/>
              <a:t> </a:t>
            </a:r>
            <a:r>
              <a:rPr lang="it-IT" dirty="0" err="1"/>
              <a:t>eniende</a:t>
            </a:r>
            <a:r>
              <a:rPr lang="it-IT" dirty="0"/>
              <a:t> </a:t>
            </a:r>
            <a:r>
              <a:rPr lang="it-IT" dirty="0" err="1"/>
              <a:t>lessum</a:t>
            </a:r>
            <a:r>
              <a:rPr lang="it-IT" dirty="0"/>
              <a:t>, volo </a:t>
            </a:r>
            <a:r>
              <a:rPr lang="it-IT" dirty="0" err="1"/>
              <a:t>consend</a:t>
            </a:r>
            <a:r>
              <a:rPr lang="it-IT" dirty="0"/>
              <a:t> </a:t>
            </a:r>
            <a:r>
              <a:rPr lang="it-IT" dirty="0" err="1"/>
              <a:t>aecernam</a:t>
            </a:r>
            <a:r>
              <a:rPr lang="it-IT" dirty="0"/>
              <a:t>, </a:t>
            </a:r>
            <a:r>
              <a:rPr lang="it-IT" dirty="0" err="1"/>
              <a:t>necae</a:t>
            </a:r>
            <a:r>
              <a:rPr lang="it-IT" dirty="0"/>
              <a:t> </a:t>
            </a:r>
            <a:r>
              <a:rPr lang="it-IT" dirty="0" err="1"/>
              <a:t>pelit</a:t>
            </a:r>
            <a:r>
              <a:rPr lang="it-IT" dirty="0"/>
              <a:t> </a:t>
            </a:r>
            <a:r>
              <a:rPr lang="it-IT" dirty="0" err="1"/>
              <a:t>officim</a:t>
            </a:r>
            <a:r>
              <a:rPr lang="it-IT" dirty="0"/>
              <a:t> </a:t>
            </a:r>
            <a:r>
              <a:rPr lang="it-IT" dirty="0" err="1"/>
              <a:t>ilicate</a:t>
            </a:r>
            <a:r>
              <a:rPr lang="it-IT" dirty="0"/>
              <a:t> </a:t>
            </a:r>
            <a:r>
              <a:rPr lang="it-IT" dirty="0" err="1"/>
              <a:t>volorepres</a:t>
            </a:r>
            <a:r>
              <a:rPr lang="it-IT" dirty="0"/>
              <a:t> sa si </a:t>
            </a:r>
            <a:r>
              <a:rPr lang="it-IT" dirty="0" err="1"/>
              <a:t>nis</a:t>
            </a:r>
            <a:r>
              <a:rPr lang="it-IT" dirty="0"/>
              <a:t> </a:t>
            </a:r>
            <a:r>
              <a:rPr lang="it-IT" dirty="0" err="1"/>
              <a:t>maioremporit</a:t>
            </a:r>
            <a:r>
              <a:rPr lang="it-IT" dirty="0"/>
              <a:t> </a:t>
            </a:r>
            <a:r>
              <a:rPr lang="it-IT" dirty="0" err="1"/>
              <a:t>berspicia</a:t>
            </a:r>
            <a:r>
              <a:rPr lang="it-IT" dirty="0"/>
              <a:t> </a:t>
            </a:r>
            <a:r>
              <a:rPr lang="it-IT" dirty="0" err="1"/>
              <a:t>iur</a:t>
            </a:r>
            <a:r>
              <a:rPr lang="it-IT" dirty="0"/>
              <a:t> </a:t>
            </a:r>
            <a:r>
              <a:rPr lang="it-IT" dirty="0" err="1"/>
              <a:t>ratem</a:t>
            </a:r>
            <a:r>
              <a:rPr lang="it-IT" dirty="0"/>
              <a:t>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</a:t>
            </a:r>
            <a:r>
              <a:rPr lang="it-IT" dirty="0" err="1"/>
              <a:t>piet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ilit</a:t>
            </a:r>
            <a:r>
              <a:rPr lang="it-IT" dirty="0"/>
              <a:t>, </a:t>
            </a:r>
            <a:r>
              <a:rPr lang="it-IT" dirty="0" err="1"/>
              <a:t>sequi</a:t>
            </a:r>
            <a:r>
              <a:rPr lang="it-IT" dirty="0"/>
              <a:t> od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mollorp</a:t>
            </a:r>
            <a:r>
              <a:rPr lang="it-IT" dirty="0"/>
              <a:t> </a:t>
            </a:r>
            <a:r>
              <a:rPr lang="it-IT" dirty="0" err="1"/>
              <a:t>oreptam</a:t>
            </a:r>
            <a:r>
              <a:rPr lang="it-IT" dirty="0"/>
              <a:t> et aut. </a:t>
            </a:r>
            <a:r>
              <a:rPr lang="it-IT" dirty="0" err="1"/>
              <a:t>Leat</a:t>
            </a:r>
            <a:r>
              <a:rPr lang="it-IT" dirty="0"/>
              <a:t> ut qui temo </a:t>
            </a:r>
            <a:r>
              <a:rPr lang="it-IT" dirty="0" err="1"/>
              <a:t>quuntio</a:t>
            </a:r>
            <a:r>
              <a:rPr lang="it-IT" dirty="0"/>
              <a:t> </a:t>
            </a:r>
            <a:r>
              <a:rPr lang="it-IT" dirty="0" err="1"/>
              <a:t>cus</a:t>
            </a:r>
            <a:r>
              <a:rPr lang="it-IT" dirty="0"/>
              <a:t> se </a:t>
            </a:r>
            <a:r>
              <a:rPr lang="it-IT" dirty="0" err="1"/>
              <a:t>simolup</a:t>
            </a:r>
            <a:r>
              <a:rPr lang="it-IT" dirty="0"/>
              <a:t> </a:t>
            </a:r>
            <a:r>
              <a:rPr lang="it-IT" dirty="0" err="1"/>
              <a:t>tatur</a:t>
            </a:r>
            <a:r>
              <a:rPr lang="it-IT" dirty="0"/>
              <a:t>, </a:t>
            </a:r>
            <a:r>
              <a:rPr lang="it-IT" dirty="0" err="1"/>
              <a:t>nobit</a:t>
            </a:r>
            <a:r>
              <a:rPr lang="it-IT" dirty="0"/>
              <a:t> </a:t>
            </a:r>
            <a:r>
              <a:rPr lang="it-IT" dirty="0" err="1"/>
              <a:t>quae</a:t>
            </a:r>
            <a:r>
              <a:rPr lang="it-IT" dirty="0"/>
              <a:t> </a:t>
            </a:r>
            <a:r>
              <a:rPr lang="it-IT" dirty="0" err="1"/>
              <a:t>volesecto</a:t>
            </a:r>
            <a:r>
              <a:rPr lang="it-IT" dirty="0"/>
              <a:t> </a:t>
            </a:r>
            <a:r>
              <a:rPr lang="it-IT" dirty="0" err="1"/>
              <a:t>doloreiunto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incto</a:t>
            </a:r>
            <a:r>
              <a:rPr lang="it-IT" dirty="0"/>
              <a:t> </a:t>
            </a:r>
            <a:r>
              <a:rPr lang="it-IT" dirty="0" err="1"/>
              <a:t>inctum</a:t>
            </a:r>
            <a:r>
              <a:rPr lang="it-IT" dirty="0"/>
              <a:t> </a:t>
            </a:r>
            <a:r>
              <a:rPr lang="it-IT" dirty="0" err="1"/>
              <a:t>necus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, </a:t>
            </a:r>
            <a:r>
              <a:rPr lang="it-IT" dirty="0" err="1"/>
              <a:t>officipient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doluptatem</a:t>
            </a:r>
            <a:r>
              <a:rPr lang="it-IT" dirty="0"/>
              <a:t> </a:t>
            </a:r>
            <a:r>
              <a:rPr lang="it-IT" dirty="0" err="1"/>
              <a:t>necta</a:t>
            </a:r>
            <a:r>
              <a:rPr lang="it-IT" dirty="0"/>
              <a:t> </a:t>
            </a:r>
            <a:r>
              <a:rPr lang="it-IT" dirty="0" err="1"/>
              <a:t>aspersp</a:t>
            </a:r>
            <a:r>
              <a:rPr lang="it-IT" dirty="0"/>
              <a:t> </a:t>
            </a:r>
            <a:r>
              <a:rPr lang="it-IT" dirty="0" err="1"/>
              <a:t>eritent</a:t>
            </a:r>
            <a:r>
              <a:rPr lang="it-IT" dirty="0"/>
              <a:t> </a:t>
            </a:r>
            <a:r>
              <a:rPr lang="it-IT" dirty="0" err="1"/>
              <a:t>eaqui</a:t>
            </a:r>
            <a:r>
              <a:rPr lang="it-IT" dirty="0"/>
              <a:t> </a:t>
            </a:r>
            <a:r>
              <a:rPr lang="it-IT" dirty="0" err="1"/>
              <a:t>ommodi</a:t>
            </a:r>
            <a:r>
              <a:rPr lang="it-IT" dirty="0"/>
              <a:t> </a:t>
            </a:r>
            <a:r>
              <a:rPr lang="it-IT" dirty="0" err="1"/>
              <a:t>ommo</a:t>
            </a:r>
            <a:r>
              <a:rPr lang="it-IT" dirty="0"/>
              <a:t> od.</a:t>
            </a:r>
          </a:p>
        </p:txBody>
      </p:sp>
      <p:sp>
        <p:nvSpPr>
          <p:cNvPr id="27" name="Segnaposto numero diapositiva 5">
            <a:extLst>
              <a:ext uri="{FF2B5EF4-FFF2-40B4-BE49-F238E27FC236}">
                <a16:creationId xmlns:a16="http://schemas.microsoft.com/office/drawing/2014/main" id="{ACE8B488-245F-1048-A896-A485399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28" name="Connettore 1 27">
            <a:extLst>
              <a:ext uri="{FF2B5EF4-FFF2-40B4-BE49-F238E27FC236}">
                <a16:creationId xmlns:a16="http://schemas.microsoft.com/office/drawing/2014/main" id="{5C7671AB-3D3D-F84A-AB8E-29D71FA4CE6C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magine 28">
            <a:extLst>
              <a:ext uri="{FF2B5EF4-FFF2-40B4-BE49-F238E27FC236}">
                <a16:creationId xmlns:a16="http://schemas.microsoft.com/office/drawing/2014/main" id="{0740B862-83FE-DA49-B773-2D9E971CC2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851" y="5990715"/>
            <a:ext cx="1396149" cy="551275"/>
          </a:xfrm>
          <a:prstGeom prst="rect">
            <a:avLst/>
          </a:prstGeom>
        </p:spPr>
      </p:pic>
      <p:pic>
        <p:nvPicPr>
          <p:cNvPr id="6" name="Immagine 5" descr="Immagine che contiene acqua, esterni, cielo, spiaggia&#10;&#10;Descrizione generata automaticamente">
            <a:extLst>
              <a:ext uri="{FF2B5EF4-FFF2-40B4-BE49-F238E27FC236}">
                <a16:creationId xmlns:a16="http://schemas.microsoft.com/office/drawing/2014/main" id="{F5384EBB-ED07-0047-B9E5-D95FF7C32669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655" y="3392070"/>
            <a:ext cx="3140597" cy="234707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05711F7-4944-7C4D-A579-B917C80D0226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1403" y="3392070"/>
            <a:ext cx="3140597" cy="2347070"/>
          </a:xfrm>
          <a:prstGeom prst="rect">
            <a:avLst/>
          </a:prstGeom>
        </p:spPr>
      </p:pic>
      <p:pic>
        <p:nvPicPr>
          <p:cNvPr id="13" name="Immagine 12" descr="Immagine che contiene acqua, esterni, cielo, spiaggia&#10;&#10;Descrizione generata automaticamente">
            <a:extLst>
              <a:ext uri="{FF2B5EF4-FFF2-40B4-BE49-F238E27FC236}">
                <a16:creationId xmlns:a16="http://schemas.microsoft.com/office/drawing/2014/main" id="{BF3D42DF-7921-B54F-A35C-F2932798F620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342" r="-98127"/>
          <a:stretch/>
        </p:blipFill>
        <p:spPr>
          <a:xfrm>
            <a:off x="5867654" y="0"/>
            <a:ext cx="6324346" cy="3344395"/>
          </a:xfrm>
          <a:prstGeom prst="rect">
            <a:avLst/>
          </a:prstGeom>
        </p:spPr>
      </p:pic>
      <p:pic>
        <p:nvPicPr>
          <p:cNvPr id="9" name="Immagine 8" descr="Immagine che contiene acqua, cielo, esterni, montagna&#10;&#10;Descrizione generata automaticamente">
            <a:extLst>
              <a:ext uri="{FF2B5EF4-FFF2-40B4-BE49-F238E27FC236}">
                <a16:creationId xmlns:a16="http://schemas.microsoft.com/office/drawing/2014/main" id="{7E18545D-FAC0-8248-895E-244E21BE84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652" y="0"/>
            <a:ext cx="6324347" cy="335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190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E69A4C84-815A-6B42-906D-961DE97E856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6BA9C9B-4BE7-8B4A-AE31-BC6331C80B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5205" y="12258"/>
            <a:ext cx="4963946" cy="6858000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DF15AA8A-192B-3D41-A202-26A1A1994DC7}"/>
              </a:ext>
            </a:extLst>
          </p:cNvPr>
          <p:cNvCxnSpPr>
            <a:cxnSpLocks/>
          </p:cNvCxnSpPr>
          <p:nvPr userDrawn="1"/>
        </p:nvCxnSpPr>
        <p:spPr>
          <a:xfrm flipV="1">
            <a:off x="648000" y="5497590"/>
            <a:ext cx="0" cy="70231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3AD423B-D39C-014C-BD9A-75A232BD4906}"/>
              </a:ext>
            </a:extLst>
          </p:cNvPr>
          <p:cNvSpPr txBox="1"/>
          <p:nvPr userDrawn="1"/>
        </p:nvSpPr>
        <p:spPr>
          <a:xfrm>
            <a:off x="747422" y="5545296"/>
            <a:ext cx="4898004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100" b="1" i="0" dirty="0">
                <a:solidFill>
                  <a:schemeClr val="bg1"/>
                </a:solidFill>
                <a:latin typeface="Barlow" pitchFamily="2" charset="77"/>
                <a:cs typeface="Calibri" panose="020F0502020204030204" pitchFamily="34" charset="0"/>
              </a:rPr>
              <a:t>ENIT Agenzia Nazionale del Turismo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0" i="0" dirty="0">
                <a:solidFill>
                  <a:schemeClr val="bg1"/>
                </a:solidFill>
                <a:latin typeface="Barlow" pitchFamily="2" charset="77"/>
                <a:cs typeface="Calibri" panose="020F0502020204030204" pitchFamily="34" charset="0"/>
              </a:rPr>
              <a:t>Via Marghera, 2 - 00185 Rome - </a:t>
            </a:r>
            <a:r>
              <a:rPr lang="it-IT" sz="1100" b="0" i="0" dirty="0" err="1">
                <a:solidFill>
                  <a:schemeClr val="bg1"/>
                </a:solidFill>
                <a:latin typeface="Barlow" pitchFamily="2" charset="77"/>
                <a:cs typeface="Calibri" panose="020F0502020204030204" pitchFamily="34" charset="0"/>
              </a:rPr>
              <a:t>Ph</a:t>
            </a:r>
            <a:r>
              <a:rPr lang="it-IT" sz="1100" b="0" i="0" dirty="0">
                <a:solidFill>
                  <a:schemeClr val="bg1"/>
                </a:solidFill>
                <a:latin typeface="Barlow" pitchFamily="2" charset="77"/>
                <a:cs typeface="Calibri" panose="020F0502020204030204" pitchFamily="34" charset="0"/>
              </a:rPr>
              <a:t> +39 06 4971. 440 268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0" i="0" dirty="0" err="1">
                <a:solidFill>
                  <a:schemeClr val="bg1"/>
                </a:solidFill>
                <a:latin typeface="Barlow" pitchFamily="2" charset="77"/>
                <a:cs typeface="Calibri" panose="020F0502020204030204" pitchFamily="34" charset="0"/>
              </a:rPr>
              <a:t>mail@enit.it</a:t>
            </a:r>
            <a:r>
              <a:rPr lang="it-IT" sz="1100" b="0" i="0" dirty="0">
                <a:solidFill>
                  <a:schemeClr val="bg1"/>
                </a:solidFill>
                <a:latin typeface="Barlow" pitchFamily="2" charset="77"/>
                <a:cs typeface="Calibri" panose="020F0502020204030204" pitchFamily="34" charset="0"/>
              </a:rPr>
              <a:t> - </a:t>
            </a:r>
            <a:r>
              <a:rPr lang="it-IT" sz="1100" b="0" i="0" dirty="0" err="1">
                <a:solidFill>
                  <a:schemeClr val="bg1"/>
                </a:solidFill>
                <a:latin typeface="Barlow" pitchFamily="2" charset="77"/>
                <a:cs typeface="Calibri" panose="020F0502020204030204" pitchFamily="34" charset="0"/>
              </a:rPr>
              <a:t>www.enit.it</a:t>
            </a:r>
            <a:endParaRPr lang="it-IT" sz="1100" b="0" i="0" dirty="0">
              <a:solidFill>
                <a:schemeClr val="bg1"/>
              </a:solidFill>
              <a:latin typeface="Barlow" pitchFamily="2" charset="77"/>
              <a:cs typeface="Calibri" panose="020F0502020204030204" pitchFamily="34" charset="0"/>
            </a:endParaRPr>
          </a:p>
          <a:p>
            <a:pPr lvl="0"/>
            <a:endParaRPr lang="it-IT" sz="1200" b="0" i="0" dirty="0">
              <a:solidFill>
                <a:schemeClr val="bg1"/>
              </a:solidFill>
              <a:latin typeface="Barlow" pitchFamily="2" charset="77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40E251B7-8065-A347-855D-429541FAE1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0" y="1818891"/>
            <a:ext cx="1942877" cy="76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279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0057A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57A4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05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65BD81-F66B-3043-B7FC-E19ADDEA7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4344"/>
            <a:ext cx="5447072" cy="1568425"/>
          </a:xfrm>
        </p:spPr>
        <p:txBody>
          <a:bodyPr wrap="square" lIns="648000" tIns="648000" rIns="0" bIns="0">
            <a:spAutoFit/>
          </a:bodyPr>
          <a:lstStyle>
            <a:lvl1pPr>
              <a:defRPr sz="3300" b="0" i="0">
                <a:solidFill>
                  <a:schemeClr val="accent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</a:t>
            </a:r>
            <a:br>
              <a:rPr lang="it-IT" dirty="0"/>
            </a:br>
            <a:r>
              <a:rPr lang="it-IT" dirty="0"/>
              <a:t>modificare 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79600B-1C17-CA4F-BAEB-953CAF0A9A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279229"/>
            <a:ext cx="3788600" cy="1459911"/>
          </a:xfrm>
        </p:spPr>
        <p:txBody>
          <a:bodyPr lIns="648000" tIns="0" rIns="0" bIns="0" numCol="1" spcCol="36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smtClean="0">
                <a:effectLst/>
                <a:latin typeface="Barlow" pitchFamily="2" charset="77"/>
                <a:cs typeface="Calibri Light" panose="020F0302020204030204" pitchFamily="34" charset="0"/>
              </a:defRPr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 err="1"/>
              <a:t>Leat</a:t>
            </a:r>
            <a:r>
              <a:rPr lang="it-IT" dirty="0"/>
              <a:t> ut qui temo </a:t>
            </a:r>
            <a:r>
              <a:rPr lang="it-IT" dirty="0" err="1"/>
              <a:t>quuntio</a:t>
            </a:r>
            <a:r>
              <a:rPr lang="it-IT" dirty="0"/>
              <a:t> </a:t>
            </a:r>
            <a:r>
              <a:rPr lang="it-IT" dirty="0" err="1"/>
              <a:t>cus</a:t>
            </a:r>
            <a:r>
              <a:rPr lang="it-IT" dirty="0"/>
              <a:t> se </a:t>
            </a:r>
            <a:r>
              <a:rPr lang="it-IT" dirty="0" err="1"/>
              <a:t>simolup</a:t>
            </a:r>
            <a:r>
              <a:rPr lang="it-IT" dirty="0"/>
              <a:t> </a:t>
            </a:r>
            <a:r>
              <a:rPr lang="it-IT" dirty="0" err="1"/>
              <a:t>tatur</a:t>
            </a:r>
            <a:r>
              <a:rPr lang="it-IT" dirty="0"/>
              <a:t>, </a:t>
            </a:r>
            <a:r>
              <a:rPr lang="it-IT" dirty="0" err="1"/>
              <a:t>nobit</a:t>
            </a:r>
            <a:r>
              <a:rPr lang="it-IT" dirty="0"/>
              <a:t> </a:t>
            </a:r>
            <a:r>
              <a:rPr lang="it-IT" dirty="0" err="1"/>
              <a:t>quae</a:t>
            </a:r>
            <a:r>
              <a:rPr lang="it-IT" dirty="0"/>
              <a:t> </a:t>
            </a:r>
            <a:r>
              <a:rPr lang="it-IT" dirty="0" err="1"/>
              <a:t>volesecto</a:t>
            </a:r>
            <a:r>
              <a:rPr lang="it-IT" dirty="0"/>
              <a:t> </a:t>
            </a:r>
            <a:r>
              <a:rPr lang="it-IT" dirty="0" err="1"/>
              <a:t>doloreiunto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incto</a:t>
            </a:r>
            <a:r>
              <a:rPr lang="it-IT" dirty="0"/>
              <a:t> </a:t>
            </a:r>
            <a:r>
              <a:rPr lang="it-IT" dirty="0" err="1"/>
              <a:t>inctum</a:t>
            </a:r>
            <a:r>
              <a:rPr lang="it-IT" dirty="0"/>
              <a:t> </a:t>
            </a:r>
            <a:r>
              <a:rPr lang="it-IT" dirty="0" err="1"/>
              <a:t>necus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, </a:t>
            </a:r>
            <a:r>
              <a:rPr lang="it-IT" dirty="0" err="1"/>
              <a:t>officipient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doluptatem</a:t>
            </a:r>
            <a:r>
              <a:rPr lang="it-IT" dirty="0"/>
              <a:t> </a:t>
            </a:r>
            <a:r>
              <a:rPr lang="it-IT" dirty="0" err="1"/>
              <a:t>necta</a:t>
            </a:r>
            <a:r>
              <a:rPr lang="it-IT" dirty="0"/>
              <a:t> </a:t>
            </a:r>
            <a:r>
              <a:rPr lang="it-IT" dirty="0" err="1"/>
              <a:t>aspersp</a:t>
            </a:r>
            <a:r>
              <a:rPr lang="it-IT" dirty="0"/>
              <a:t> </a:t>
            </a:r>
            <a:r>
              <a:rPr lang="it-IT" dirty="0" err="1"/>
              <a:t>eritent</a:t>
            </a:r>
            <a:r>
              <a:rPr lang="it-IT" dirty="0"/>
              <a:t> </a:t>
            </a:r>
            <a:r>
              <a:rPr lang="it-IT" dirty="0" err="1"/>
              <a:t>eaqui</a:t>
            </a:r>
            <a:r>
              <a:rPr lang="it-IT" dirty="0"/>
              <a:t> </a:t>
            </a:r>
            <a:r>
              <a:rPr lang="it-IT" dirty="0" err="1"/>
              <a:t>ommodi</a:t>
            </a:r>
            <a:r>
              <a:rPr lang="it-IT" dirty="0"/>
              <a:t> </a:t>
            </a:r>
            <a:r>
              <a:rPr lang="it-IT" dirty="0" err="1"/>
              <a:t>ommo</a:t>
            </a:r>
            <a:r>
              <a:rPr lang="it-IT" dirty="0"/>
              <a:t> od.</a:t>
            </a:r>
          </a:p>
        </p:txBody>
      </p:sp>
      <p:sp>
        <p:nvSpPr>
          <p:cNvPr id="27" name="Segnaposto numero diapositiva 5">
            <a:extLst>
              <a:ext uri="{FF2B5EF4-FFF2-40B4-BE49-F238E27FC236}">
                <a16:creationId xmlns:a16="http://schemas.microsoft.com/office/drawing/2014/main" id="{ACE8B488-245F-1048-A896-A485399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28" name="Connettore 1 27">
            <a:extLst>
              <a:ext uri="{FF2B5EF4-FFF2-40B4-BE49-F238E27FC236}">
                <a16:creationId xmlns:a16="http://schemas.microsoft.com/office/drawing/2014/main" id="{5C7671AB-3D3D-F84A-AB8E-29D71FA4CE6C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magine 28">
            <a:extLst>
              <a:ext uri="{FF2B5EF4-FFF2-40B4-BE49-F238E27FC236}">
                <a16:creationId xmlns:a16="http://schemas.microsoft.com/office/drawing/2014/main" id="{0740B862-83FE-DA49-B773-2D9E971CC2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851" y="5990715"/>
            <a:ext cx="1396149" cy="551275"/>
          </a:xfrm>
          <a:prstGeom prst="rect">
            <a:avLst/>
          </a:prstGeom>
        </p:spPr>
      </p:pic>
      <p:pic>
        <p:nvPicPr>
          <p:cNvPr id="5" name="Immagine 4" descr="Immagine che contiene esterni, cielo, terra, edificio&#10;&#10;Descrizione generata automaticamente">
            <a:extLst>
              <a:ext uri="{FF2B5EF4-FFF2-40B4-BE49-F238E27FC236}">
                <a16:creationId xmlns:a16="http://schemas.microsoft.com/office/drawing/2014/main" id="{07E1D44F-964F-0945-AB44-313F6CBE9B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000" y="1882149"/>
            <a:ext cx="3140600" cy="234707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77138FB5-A725-514E-B817-557E67697F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4893" y="4276894"/>
            <a:ext cx="3788600" cy="1459911"/>
          </a:xfrm>
        </p:spPr>
        <p:txBody>
          <a:bodyPr lIns="648000" tIns="0" rIns="0" bIns="0" numCol="1" spcCol="36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>
                <a:effectLst/>
                <a:latin typeface="Barlow" pitchFamily="2" charset="77"/>
                <a:cs typeface="Calibri Light" panose="020F0302020204030204" pitchFamily="34" charset="0"/>
              </a:defRPr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 err="1"/>
              <a:t>Coria</a:t>
            </a:r>
            <a:r>
              <a:rPr lang="it-IT" dirty="0"/>
              <a:t> </a:t>
            </a:r>
            <a:r>
              <a:rPr lang="it-IT" dirty="0" err="1"/>
              <a:t>aliqui</a:t>
            </a:r>
            <a:r>
              <a:rPr lang="it-IT" dirty="0"/>
              <a:t> </a:t>
            </a:r>
            <a:r>
              <a:rPr lang="it-IT" dirty="0" err="1"/>
              <a:t>berspicia</a:t>
            </a:r>
            <a:r>
              <a:rPr lang="it-IT" dirty="0"/>
              <a:t> </a:t>
            </a:r>
            <a:r>
              <a:rPr lang="it-IT" dirty="0" err="1"/>
              <a:t>iur</a:t>
            </a:r>
            <a:r>
              <a:rPr lang="it-IT" dirty="0"/>
              <a:t> </a:t>
            </a:r>
            <a:r>
              <a:rPr lang="it-IT" dirty="0" err="1"/>
              <a:t>ratem</a:t>
            </a:r>
            <a:r>
              <a:rPr lang="it-IT" dirty="0"/>
              <a:t>. </a:t>
            </a:r>
            <a:br>
              <a:rPr lang="it-IT" dirty="0"/>
            </a:br>
            <a:r>
              <a:rPr lang="it-IT" dirty="0"/>
              <a:t>Te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ipsapitem</a:t>
            </a:r>
            <a:r>
              <a:rPr lang="it-IT" dirty="0"/>
              <a:t> </a:t>
            </a:r>
            <a:r>
              <a:rPr lang="it-IT" dirty="0" err="1"/>
              <a:t>essum</a:t>
            </a:r>
            <a:r>
              <a:rPr lang="it-IT" dirty="0"/>
              <a:t>, </a:t>
            </a:r>
            <a:r>
              <a:rPr lang="it-IT" dirty="0" err="1"/>
              <a:t>consend</a:t>
            </a:r>
            <a:r>
              <a:rPr lang="it-IT" dirty="0"/>
              <a:t> </a:t>
            </a:r>
            <a:r>
              <a:rPr lang="it-IT" dirty="0" err="1"/>
              <a:t>aecernam</a:t>
            </a:r>
            <a:r>
              <a:rPr lang="it-IT" dirty="0"/>
              <a:t>, </a:t>
            </a:r>
            <a:r>
              <a:rPr lang="it-IT" dirty="0" err="1"/>
              <a:t>necae</a:t>
            </a:r>
            <a:r>
              <a:rPr lang="it-IT" dirty="0"/>
              <a:t> </a:t>
            </a:r>
            <a:r>
              <a:rPr lang="it-IT" dirty="0" err="1"/>
              <a:t>pelit officim</a:t>
            </a:r>
            <a:r>
              <a:rPr lang="it-IT" dirty="0"/>
              <a:t> </a:t>
            </a:r>
            <a:r>
              <a:rPr lang="it-IT" dirty="0" err="1"/>
              <a:t>ilicate</a:t>
            </a:r>
            <a:r>
              <a:rPr lang="it-IT" dirty="0"/>
              <a:t> </a:t>
            </a:r>
            <a:r>
              <a:rPr lang="it-IT" dirty="0" err="1"/>
              <a:t>volorepres</a:t>
            </a:r>
            <a:r>
              <a:rPr lang="it-IT" dirty="0"/>
              <a:t> ut ad ex et </a:t>
            </a:r>
            <a:r>
              <a:rPr lang="it-IT" dirty="0" err="1"/>
              <a:t>optatem</a:t>
            </a:r>
            <a:r>
              <a:rPr lang="it-IT" dirty="0"/>
              <a:t> </a:t>
            </a:r>
            <a:r>
              <a:rPr lang="it-IT" dirty="0" err="1"/>
              <a:t>expel</a:t>
            </a:r>
            <a:r>
              <a:rPr lang="it-IT" dirty="0"/>
              <a:t> </a:t>
            </a:r>
            <a:r>
              <a:rPr lang="it-IT" dirty="0" err="1"/>
              <a:t>ipiciis</a:t>
            </a:r>
            <a:r>
              <a:rPr lang="it-IT" dirty="0"/>
              <a:t> </a:t>
            </a:r>
            <a:r>
              <a:rPr lang="it-IT" dirty="0" err="1"/>
              <a:t>eosam</a:t>
            </a:r>
            <a:r>
              <a:rPr lang="it-IT" dirty="0"/>
              <a:t> alita.</a:t>
            </a:r>
          </a:p>
        </p:txBody>
      </p:sp>
      <p:sp>
        <p:nvSpPr>
          <p:cNvPr id="17" name="Segnaposto testo 3">
            <a:extLst>
              <a:ext uri="{FF2B5EF4-FFF2-40B4-BE49-F238E27FC236}">
                <a16:creationId xmlns:a16="http://schemas.microsoft.com/office/drawing/2014/main" id="{35EACAFD-E6A2-3F48-BC8D-5FDD4F8A88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09786" y="4276894"/>
            <a:ext cx="3788600" cy="1459911"/>
          </a:xfrm>
        </p:spPr>
        <p:txBody>
          <a:bodyPr lIns="648000" tIns="0" rIns="0" bIns="0" numCol="1" spcCol="36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>
                <a:effectLst/>
                <a:latin typeface="Barlow" pitchFamily="2" charset="77"/>
                <a:cs typeface="Calibri Light" panose="020F0302020204030204" pitchFamily="34" charset="0"/>
              </a:defRPr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 err="1"/>
              <a:t>volorepres</a:t>
            </a:r>
            <a:r>
              <a:rPr lang="it-IT" dirty="0"/>
              <a:t> ut ad ex et </a:t>
            </a:r>
            <a:r>
              <a:rPr lang="it-IT" dirty="0" err="1"/>
              <a:t>optatem</a:t>
            </a:r>
            <a:r>
              <a:rPr lang="it-IT" dirty="0"/>
              <a:t> </a:t>
            </a:r>
            <a:r>
              <a:rPr lang="it-IT" dirty="0" err="1"/>
              <a:t>expel</a:t>
            </a:r>
            <a:r>
              <a:rPr lang="it-IT" dirty="0"/>
              <a:t> </a:t>
            </a:r>
            <a:r>
              <a:rPr lang="it-IT" dirty="0" err="1"/>
              <a:t>ipiciis</a:t>
            </a:r>
            <a:r>
              <a:rPr lang="it-IT" dirty="0"/>
              <a:t> </a:t>
            </a:r>
            <a:r>
              <a:rPr lang="it-IT" dirty="0" err="1"/>
              <a:t>eosam</a:t>
            </a:r>
            <a:r>
              <a:rPr lang="it-IT" dirty="0"/>
              <a:t> alita in con </a:t>
            </a:r>
            <a:r>
              <a:rPr lang="it-IT" dirty="0" err="1"/>
              <a:t>nimaio</a:t>
            </a:r>
            <a:r>
              <a:rPr lang="it-IT" dirty="0"/>
              <a:t> </a:t>
            </a:r>
            <a:r>
              <a:rPr lang="it-IT" dirty="0" err="1"/>
              <a:t>voluptam</a:t>
            </a:r>
            <a:r>
              <a:rPr lang="it-IT" dirty="0"/>
              <a:t> </a:t>
            </a:r>
            <a:r>
              <a:rPr lang="it-IT" dirty="0" err="1"/>
              <a:t>quunt</a:t>
            </a:r>
            <a:r>
              <a:rPr lang="it-IT" dirty="0"/>
              <a:t>, ut </a:t>
            </a:r>
            <a:r>
              <a:rPr lang="it-IT" dirty="0" err="1"/>
              <a:t>ullum</a:t>
            </a:r>
            <a:r>
              <a:rPr lang="it-IT" dirty="0"/>
              <a:t> res </a:t>
            </a:r>
            <a:r>
              <a:rPr lang="it-IT" dirty="0" err="1"/>
              <a:t>eos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ut </a:t>
            </a:r>
            <a:r>
              <a:rPr lang="it-IT" dirty="0" err="1"/>
              <a:t>quiaturis</a:t>
            </a:r>
            <a:r>
              <a:rPr lang="it-IT" dirty="0"/>
              <a:t> </a:t>
            </a:r>
            <a:r>
              <a:rPr lang="it-IT" dirty="0" err="1"/>
              <a:t>dolorupmoluptaest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 Sed</a:t>
            </a:r>
            <a:r>
              <a:rPr lang="it-IT" dirty="0"/>
              <a:t> </a:t>
            </a:r>
            <a:r>
              <a:rPr lang="it-IT" dirty="0" err="1"/>
              <a:t>utatenist</a:t>
            </a:r>
            <a:r>
              <a:rPr lang="it-IT" dirty="0"/>
              <a:t>, </a:t>
            </a:r>
            <a:r>
              <a:rPr lang="it-IT" dirty="0" err="1"/>
              <a:t>coris</a:t>
            </a:r>
            <a:r>
              <a:rPr lang="it-IT" dirty="0"/>
              <a:t> </a:t>
            </a:r>
            <a:r>
              <a:rPr lang="it-IT" dirty="0" err="1"/>
              <a:t>eatectur</a:t>
            </a:r>
            <a:r>
              <a:rPr lang="it-IT" dirty="0"/>
              <a:t>, </a:t>
            </a:r>
            <a:r>
              <a:rPr lang="it-IT" dirty="0" err="1"/>
              <a:t>sinis</a:t>
            </a:r>
            <a:r>
              <a:rPr lang="it-IT" dirty="0"/>
              <a:t> ea di </a:t>
            </a:r>
            <a:r>
              <a:rPr lang="it-IT" dirty="0" err="1"/>
              <a:t>quas</a:t>
            </a:r>
            <a:r>
              <a:rPr lang="it-IT" dirty="0"/>
              <a:t> es ea es.</a:t>
            </a:r>
          </a:p>
        </p:txBody>
      </p:sp>
      <p:pic>
        <p:nvPicPr>
          <p:cNvPr id="8" name="Immagine 7" descr="Immagine che contiene esterni, erba, pendio&#10;&#10;Descrizione generata automaticamente">
            <a:extLst>
              <a:ext uri="{FF2B5EF4-FFF2-40B4-BE49-F238E27FC236}">
                <a16:creationId xmlns:a16="http://schemas.microsoft.com/office/drawing/2014/main" id="{20331BDF-D652-F54C-AC44-0EFFB09759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2894" y="1879813"/>
            <a:ext cx="3140600" cy="2347071"/>
          </a:xfrm>
          <a:prstGeom prst="rect">
            <a:avLst/>
          </a:prstGeom>
        </p:spPr>
      </p:pic>
      <p:pic>
        <p:nvPicPr>
          <p:cNvPr id="12" name="Immagine 11" descr="Immagine che contiene erba, cielo, esterni, verde&#10;&#10;Descrizione generata automaticamente">
            <a:extLst>
              <a:ext uri="{FF2B5EF4-FFF2-40B4-BE49-F238E27FC236}">
                <a16:creationId xmlns:a16="http://schemas.microsoft.com/office/drawing/2014/main" id="{453EAF4F-8FB3-2248-B1EA-B3694AF0B2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7786" y="1871731"/>
            <a:ext cx="3140600" cy="235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4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AF6C3743-3DFC-E64E-A757-C333754386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1867975"/>
            <a:ext cx="7279106" cy="4122739"/>
          </a:xfrm>
        </p:spPr>
        <p:txBody>
          <a:bodyPr lIns="648000" tIns="0" rIns="0" bIns="0" numCol="2" spcCol="36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smtClean="0">
                <a:effectLst/>
                <a:latin typeface="Barlow" pitchFamily="2" charset="77"/>
                <a:cs typeface="Calibri Light" panose="020F0302020204030204" pitchFamily="34" charset="0"/>
              </a:defRPr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Fare clic per modificare il testo.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utatenist</a:t>
            </a:r>
            <a:r>
              <a:rPr lang="it-IT" dirty="0"/>
              <a:t>, </a:t>
            </a:r>
            <a:r>
              <a:rPr lang="it-IT" dirty="0" err="1"/>
              <a:t>coris</a:t>
            </a:r>
            <a:r>
              <a:rPr lang="it-IT" dirty="0"/>
              <a:t> </a:t>
            </a:r>
            <a:r>
              <a:rPr lang="it-IT" dirty="0" err="1"/>
              <a:t>eatectur</a:t>
            </a:r>
            <a:r>
              <a:rPr lang="it-IT" dirty="0"/>
              <a:t>, </a:t>
            </a:r>
            <a:r>
              <a:rPr lang="it-IT" dirty="0" err="1"/>
              <a:t>sinis</a:t>
            </a:r>
            <a:r>
              <a:rPr lang="it-IT" dirty="0"/>
              <a:t> ea di </a:t>
            </a:r>
            <a:r>
              <a:rPr lang="it-IT" dirty="0" err="1"/>
              <a:t>quas</a:t>
            </a:r>
            <a:r>
              <a:rPr lang="it-IT" dirty="0"/>
              <a:t> es ea es </a:t>
            </a:r>
            <a:r>
              <a:rPr lang="it-IT" dirty="0" err="1"/>
              <a:t>volendi</a:t>
            </a:r>
            <a:r>
              <a:rPr lang="it-IT" dirty="0"/>
              <a:t> </a:t>
            </a:r>
            <a:r>
              <a:rPr lang="it-IT" dirty="0" err="1"/>
              <a:t>taspeles</a:t>
            </a:r>
            <a:r>
              <a:rPr lang="it-IT" dirty="0"/>
              <a:t> </a:t>
            </a:r>
            <a:r>
              <a:rPr lang="it-IT" dirty="0" err="1"/>
              <a:t>pre</a:t>
            </a:r>
            <a:r>
              <a:rPr lang="it-IT" dirty="0"/>
              <a:t> </a:t>
            </a:r>
            <a:r>
              <a:rPr lang="it-IT" dirty="0" err="1"/>
              <a:t>num</a:t>
            </a:r>
            <a:r>
              <a:rPr lang="it-IT" dirty="0"/>
              <a:t> </a:t>
            </a:r>
            <a:r>
              <a:rPr lang="it-IT" dirty="0" err="1"/>
              <a:t>recerumet</a:t>
            </a:r>
            <a:r>
              <a:rPr lang="it-IT" dirty="0"/>
              <a:t> </a:t>
            </a:r>
            <a:r>
              <a:rPr lang="it-IT" dirty="0" err="1"/>
              <a:t>eium</a:t>
            </a:r>
            <a:r>
              <a:rPr lang="it-IT" dirty="0"/>
              <a:t> qui </a:t>
            </a:r>
            <a:r>
              <a:rPr lang="it-IT" dirty="0" err="1"/>
              <a:t>dolumet</a:t>
            </a:r>
            <a:r>
              <a:rPr lang="it-IT" dirty="0"/>
              <a:t> quo mi, </a:t>
            </a:r>
            <a:r>
              <a:rPr lang="it-IT" dirty="0" err="1"/>
              <a:t>coria</a:t>
            </a:r>
            <a:r>
              <a:rPr lang="it-IT" dirty="0"/>
              <a:t> </a:t>
            </a:r>
            <a:r>
              <a:rPr lang="it-IT" dirty="0" err="1"/>
              <a:t>aliqui</a:t>
            </a:r>
            <a:r>
              <a:rPr lang="it-IT" dirty="0"/>
              <a:t> </a:t>
            </a:r>
            <a:r>
              <a:rPr lang="it-IT" dirty="0" err="1"/>
              <a:t>berspicia</a:t>
            </a:r>
            <a:r>
              <a:rPr lang="it-IT" dirty="0"/>
              <a:t> </a:t>
            </a:r>
            <a:r>
              <a:rPr lang="it-IT" dirty="0" err="1"/>
              <a:t>iur</a:t>
            </a:r>
            <a:r>
              <a:rPr lang="it-IT" dirty="0"/>
              <a:t> </a:t>
            </a:r>
            <a:r>
              <a:rPr lang="it-IT" dirty="0" err="1"/>
              <a:t>ratem</a:t>
            </a:r>
            <a:r>
              <a:rPr lang="it-IT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Te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ipsapitem</a:t>
            </a:r>
            <a:r>
              <a:rPr lang="it-IT" dirty="0"/>
              <a:t> </a:t>
            </a:r>
            <a:r>
              <a:rPr lang="it-IT" dirty="0" err="1"/>
              <a:t>essum</a:t>
            </a:r>
            <a:r>
              <a:rPr lang="it-IT" dirty="0"/>
              <a:t>, </a:t>
            </a:r>
            <a:r>
              <a:rPr lang="it-IT" dirty="0" err="1"/>
              <a:t>consend</a:t>
            </a:r>
            <a:r>
              <a:rPr lang="it-IT" dirty="0"/>
              <a:t> </a:t>
            </a:r>
            <a:r>
              <a:rPr lang="it-IT" dirty="0" err="1"/>
              <a:t>aecernam</a:t>
            </a:r>
            <a:r>
              <a:rPr lang="it-IT" dirty="0"/>
              <a:t>, </a:t>
            </a:r>
            <a:r>
              <a:rPr lang="it-IT" dirty="0" err="1"/>
              <a:t>necae</a:t>
            </a:r>
            <a:r>
              <a:rPr lang="it-IT" dirty="0"/>
              <a:t> </a:t>
            </a:r>
            <a:r>
              <a:rPr lang="it-IT" dirty="0" err="1"/>
              <a:t>pelit</a:t>
            </a:r>
            <a:r>
              <a:rPr lang="it-IT" dirty="0"/>
              <a:t> </a:t>
            </a:r>
            <a:r>
              <a:rPr lang="it-IT" dirty="0" err="1"/>
              <a:t>officim</a:t>
            </a:r>
            <a:r>
              <a:rPr lang="it-IT" dirty="0"/>
              <a:t> </a:t>
            </a:r>
            <a:r>
              <a:rPr lang="it-IT" dirty="0" err="1"/>
              <a:t>ilicate</a:t>
            </a:r>
            <a:r>
              <a:rPr lang="it-IT" dirty="0"/>
              <a:t> </a:t>
            </a:r>
            <a:r>
              <a:rPr lang="it-IT" dirty="0" err="1"/>
              <a:t>volorepres</a:t>
            </a:r>
            <a:r>
              <a:rPr lang="it-IT" dirty="0"/>
              <a:t> ut ad ex et </a:t>
            </a:r>
            <a:r>
              <a:rPr lang="it-IT" dirty="0" err="1"/>
              <a:t>optatem</a:t>
            </a:r>
            <a:r>
              <a:rPr lang="it-IT" dirty="0"/>
              <a:t> </a:t>
            </a:r>
            <a:r>
              <a:rPr lang="it-IT" dirty="0" err="1"/>
              <a:t>expel</a:t>
            </a:r>
            <a:r>
              <a:rPr lang="it-IT" dirty="0"/>
              <a:t> </a:t>
            </a:r>
            <a:r>
              <a:rPr lang="it-IT" dirty="0" err="1"/>
              <a:t>ipiciis</a:t>
            </a:r>
            <a:r>
              <a:rPr lang="it-IT" dirty="0"/>
              <a:t> </a:t>
            </a:r>
            <a:r>
              <a:rPr lang="it-IT" dirty="0" err="1"/>
              <a:t>eosam</a:t>
            </a:r>
            <a:r>
              <a:rPr lang="it-IT" dirty="0"/>
              <a:t> alita in con </a:t>
            </a:r>
            <a:r>
              <a:rPr lang="it-IT" dirty="0" err="1"/>
              <a:t>nimaio</a:t>
            </a:r>
            <a:r>
              <a:rPr lang="it-IT" dirty="0"/>
              <a:t> </a:t>
            </a:r>
            <a:r>
              <a:rPr lang="it-IT" dirty="0" err="1"/>
              <a:t>voluptam</a:t>
            </a:r>
            <a:r>
              <a:rPr lang="it-IT" dirty="0"/>
              <a:t> </a:t>
            </a:r>
            <a:r>
              <a:rPr lang="it-IT" dirty="0" err="1"/>
              <a:t>quunt</a:t>
            </a:r>
            <a:r>
              <a:rPr lang="it-IT" dirty="0"/>
              <a:t>, ut </a:t>
            </a:r>
            <a:r>
              <a:rPr lang="it-IT" dirty="0" err="1"/>
              <a:t>ullum</a:t>
            </a:r>
            <a:r>
              <a:rPr lang="it-IT" dirty="0"/>
              <a:t> res </a:t>
            </a:r>
            <a:r>
              <a:rPr lang="it-IT" dirty="0" err="1"/>
              <a:t>eos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ut </a:t>
            </a:r>
            <a:r>
              <a:rPr lang="it-IT" dirty="0" err="1"/>
              <a:t>quiaturis</a:t>
            </a:r>
            <a:r>
              <a:rPr lang="it-IT" dirty="0"/>
              <a:t> </a:t>
            </a:r>
            <a:r>
              <a:rPr lang="it-IT" dirty="0" err="1"/>
              <a:t>dolorupmoluptaest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 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taquam</a:t>
            </a:r>
            <a:r>
              <a:rPr lang="it-IT" dirty="0"/>
              <a:t> et </a:t>
            </a:r>
            <a:r>
              <a:rPr lang="it-IT" dirty="0" err="1"/>
              <a:t>ligenimpore</a:t>
            </a:r>
            <a:r>
              <a:rPr lang="it-IT" dirty="0"/>
              <a:t> et aut </a:t>
            </a:r>
            <a:r>
              <a:rPr lang="it-IT" dirty="0" err="1"/>
              <a:t>faccab</a:t>
            </a:r>
            <a:r>
              <a:rPr lang="it-IT" dirty="0"/>
              <a:t> </a:t>
            </a:r>
            <a:r>
              <a:rPr lang="it-IT" dirty="0" err="1"/>
              <a:t>iumquis</a:t>
            </a:r>
            <a:r>
              <a:rPr lang="it-IT" dirty="0"/>
              <a:t> </a:t>
            </a:r>
            <a:r>
              <a:rPr lang="it-IT" dirty="0" err="1"/>
              <a:t>eniende</a:t>
            </a:r>
            <a:r>
              <a:rPr lang="it-IT" dirty="0"/>
              <a:t> </a:t>
            </a:r>
            <a:r>
              <a:rPr lang="it-IT" dirty="0" err="1"/>
              <a:t>lessum.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 Volo </a:t>
            </a:r>
            <a:r>
              <a:rPr lang="it-IT" dirty="0" err="1"/>
              <a:t>consend</a:t>
            </a:r>
            <a:r>
              <a:rPr lang="it-IT" dirty="0"/>
              <a:t> </a:t>
            </a:r>
            <a:r>
              <a:rPr lang="it-IT" dirty="0" err="1"/>
              <a:t>aecernam</a:t>
            </a:r>
            <a:r>
              <a:rPr lang="it-IT" dirty="0"/>
              <a:t>, </a:t>
            </a:r>
            <a:r>
              <a:rPr lang="it-IT" dirty="0" err="1"/>
              <a:t>necae</a:t>
            </a:r>
            <a:r>
              <a:rPr lang="it-IT" dirty="0"/>
              <a:t> </a:t>
            </a:r>
            <a:r>
              <a:rPr lang="it-IT" dirty="0" err="1"/>
              <a:t>pelit</a:t>
            </a:r>
            <a:r>
              <a:rPr lang="it-IT" dirty="0"/>
              <a:t> </a:t>
            </a:r>
            <a:r>
              <a:rPr lang="it-IT" dirty="0" err="1"/>
              <a:t>officim</a:t>
            </a:r>
            <a:r>
              <a:rPr lang="it-IT" dirty="0"/>
              <a:t> </a:t>
            </a:r>
            <a:r>
              <a:rPr lang="it-IT" dirty="0" err="1"/>
              <a:t>ilicate</a:t>
            </a:r>
            <a:r>
              <a:rPr lang="it-IT" dirty="0"/>
              <a:t> </a:t>
            </a:r>
            <a:r>
              <a:rPr lang="it-IT" dirty="0" err="1"/>
              <a:t>volorepres</a:t>
            </a:r>
            <a:r>
              <a:rPr lang="it-IT" dirty="0"/>
              <a:t> sa si </a:t>
            </a:r>
            <a:r>
              <a:rPr lang="it-IT" dirty="0" err="1"/>
              <a:t>nis</a:t>
            </a:r>
            <a:r>
              <a:rPr lang="it-IT" dirty="0"/>
              <a:t> </a:t>
            </a:r>
            <a:r>
              <a:rPr lang="it-IT" dirty="0" err="1"/>
              <a:t>maioremporit</a:t>
            </a:r>
            <a:r>
              <a:rPr lang="it-IT" dirty="0"/>
              <a:t> </a:t>
            </a:r>
            <a:r>
              <a:rPr lang="it-IT" dirty="0" err="1"/>
              <a:t>berspicia</a:t>
            </a:r>
            <a:r>
              <a:rPr lang="it-IT" dirty="0"/>
              <a:t> </a:t>
            </a:r>
            <a:r>
              <a:rPr lang="it-IT" dirty="0" err="1"/>
              <a:t>iur</a:t>
            </a:r>
            <a:r>
              <a:rPr lang="it-IT" dirty="0"/>
              <a:t> </a:t>
            </a:r>
            <a:r>
              <a:rPr lang="it-IT" dirty="0" err="1"/>
              <a:t>ratem</a:t>
            </a:r>
            <a:r>
              <a:rPr lang="it-IT" dirty="0"/>
              <a:t>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</a:t>
            </a:r>
            <a:r>
              <a:rPr lang="it-IT" dirty="0" err="1"/>
              <a:t>piet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ilit</a:t>
            </a:r>
            <a:r>
              <a:rPr lang="it-IT" dirty="0"/>
              <a:t>, </a:t>
            </a:r>
            <a:r>
              <a:rPr lang="it-IT" dirty="0" err="1"/>
              <a:t>sequi</a:t>
            </a:r>
            <a:r>
              <a:rPr lang="it-IT" dirty="0"/>
              <a:t> od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mollorp</a:t>
            </a:r>
            <a:r>
              <a:rPr lang="it-IT" dirty="0"/>
              <a:t> </a:t>
            </a:r>
            <a:r>
              <a:rPr lang="it-IT" dirty="0" err="1"/>
              <a:t>oreptam</a:t>
            </a:r>
            <a:r>
              <a:rPr lang="it-IT" dirty="0"/>
              <a:t> et aut.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 err="1"/>
              <a:t>Leat</a:t>
            </a:r>
            <a:r>
              <a:rPr lang="it-IT" dirty="0"/>
              <a:t> ut qui temo </a:t>
            </a:r>
            <a:r>
              <a:rPr lang="it-IT" dirty="0" err="1"/>
              <a:t>quuntio</a:t>
            </a:r>
            <a:r>
              <a:rPr lang="it-IT" dirty="0"/>
              <a:t> </a:t>
            </a:r>
            <a:r>
              <a:rPr lang="it-IT" dirty="0" err="1"/>
              <a:t>cus</a:t>
            </a:r>
            <a:r>
              <a:rPr lang="it-IT" dirty="0"/>
              <a:t> se </a:t>
            </a:r>
            <a:r>
              <a:rPr lang="it-IT" dirty="0" err="1"/>
              <a:t>simolup</a:t>
            </a:r>
            <a:r>
              <a:rPr lang="it-IT" dirty="0"/>
              <a:t> </a:t>
            </a:r>
            <a:r>
              <a:rPr lang="it-IT" dirty="0" err="1"/>
              <a:t>tatur</a:t>
            </a:r>
            <a:r>
              <a:rPr lang="it-IT" dirty="0"/>
              <a:t>, </a:t>
            </a:r>
            <a:r>
              <a:rPr lang="it-IT" dirty="0" err="1"/>
              <a:t>nobit</a:t>
            </a:r>
            <a:r>
              <a:rPr lang="it-IT" dirty="0"/>
              <a:t> </a:t>
            </a:r>
            <a:r>
              <a:rPr lang="it-IT" dirty="0" err="1"/>
              <a:t>quae</a:t>
            </a:r>
            <a:r>
              <a:rPr lang="it-IT" dirty="0"/>
              <a:t> </a:t>
            </a:r>
            <a:r>
              <a:rPr lang="it-IT" dirty="0" err="1"/>
              <a:t>volesecto</a:t>
            </a:r>
            <a:r>
              <a:rPr lang="it-IT" dirty="0"/>
              <a:t> </a:t>
            </a:r>
            <a:r>
              <a:rPr lang="it-IT" dirty="0" err="1"/>
              <a:t>doloreiunto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incto</a:t>
            </a:r>
            <a:r>
              <a:rPr lang="it-IT" dirty="0"/>
              <a:t> </a:t>
            </a:r>
            <a:r>
              <a:rPr lang="it-IT" dirty="0" err="1"/>
              <a:t>inctum</a:t>
            </a:r>
            <a:r>
              <a:rPr lang="it-IT" dirty="0"/>
              <a:t> </a:t>
            </a:r>
            <a:r>
              <a:rPr lang="it-IT" dirty="0" err="1"/>
              <a:t>necus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, </a:t>
            </a:r>
            <a:r>
              <a:rPr lang="it-IT" dirty="0" err="1"/>
              <a:t>officipient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doluptatem</a:t>
            </a:r>
            <a:r>
              <a:rPr lang="it-IT" dirty="0"/>
              <a:t> </a:t>
            </a:r>
            <a:r>
              <a:rPr lang="it-IT" dirty="0" err="1"/>
              <a:t>necta</a:t>
            </a:r>
            <a:r>
              <a:rPr lang="it-IT" dirty="0"/>
              <a:t> </a:t>
            </a:r>
            <a:r>
              <a:rPr lang="it-IT" dirty="0" err="1"/>
              <a:t>aspersp</a:t>
            </a:r>
            <a:r>
              <a:rPr lang="it-IT" dirty="0"/>
              <a:t> </a:t>
            </a:r>
            <a:r>
              <a:rPr lang="it-IT" dirty="0" err="1"/>
              <a:t>eritent</a:t>
            </a:r>
            <a:r>
              <a:rPr lang="it-IT" dirty="0"/>
              <a:t> </a:t>
            </a:r>
            <a:r>
              <a:rPr lang="it-IT" dirty="0" err="1"/>
              <a:t>eaqui</a:t>
            </a:r>
            <a:r>
              <a:rPr lang="it-IT" dirty="0"/>
              <a:t> </a:t>
            </a:r>
            <a:r>
              <a:rPr lang="it-IT" dirty="0" err="1"/>
              <a:t>ommodi</a:t>
            </a:r>
            <a:r>
              <a:rPr lang="it-IT" dirty="0"/>
              <a:t> </a:t>
            </a:r>
            <a:r>
              <a:rPr lang="it-IT" dirty="0" err="1"/>
              <a:t>ommo</a:t>
            </a:r>
            <a:r>
              <a:rPr lang="it-IT" dirty="0"/>
              <a:t> od.</a:t>
            </a:r>
          </a:p>
        </p:txBody>
      </p:sp>
      <p:pic>
        <p:nvPicPr>
          <p:cNvPr id="6" name="Immagine 5" descr="Immagine che contiene esterni, terra, cielo, edificio&#10;&#10;Descrizione generata automaticamente">
            <a:extLst>
              <a:ext uri="{FF2B5EF4-FFF2-40B4-BE49-F238E27FC236}">
                <a16:creationId xmlns:a16="http://schemas.microsoft.com/office/drawing/2014/main" id="{55371089-1A56-394D-BCF1-2491504F7C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422106" y="0"/>
            <a:ext cx="3769894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365BD81-F66B-3043-B7FC-E19ADDEA7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32868"/>
            <a:ext cx="7279104" cy="1111376"/>
          </a:xfrm>
        </p:spPr>
        <p:txBody>
          <a:bodyPr wrap="square" lIns="648000" tIns="648000" rIns="0" bIns="0">
            <a:spAutoFit/>
          </a:bodyPr>
          <a:lstStyle>
            <a:lvl1pPr>
              <a:defRPr sz="3300" b="0" i="0">
                <a:solidFill>
                  <a:schemeClr val="accent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il titolo</a:t>
            </a:r>
          </a:p>
        </p:txBody>
      </p:sp>
      <p:sp>
        <p:nvSpPr>
          <p:cNvPr id="27" name="Segnaposto numero diapositiva 5">
            <a:extLst>
              <a:ext uri="{FF2B5EF4-FFF2-40B4-BE49-F238E27FC236}">
                <a16:creationId xmlns:a16="http://schemas.microsoft.com/office/drawing/2014/main" id="{ACE8B488-245F-1048-A896-A485399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28" name="Connettore 1 27">
            <a:extLst>
              <a:ext uri="{FF2B5EF4-FFF2-40B4-BE49-F238E27FC236}">
                <a16:creationId xmlns:a16="http://schemas.microsoft.com/office/drawing/2014/main" id="{5C7671AB-3D3D-F84A-AB8E-29D71FA4CE6C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C45F7A11-C530-EB4A-98B1-9E40911677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850" y="5990715"/>
            <a:ext cx="1395221" cy="55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1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esterni, cielo, albero, montagna&#10;&#10;Descrizione generata automaticamente">
            <a:extLst>
              <a:ext uri="{FF2B5EF4-FFF2-40B4-BE49-F238E27FC236}">
                <a16:creationId xmlns:a16="http://schemas.microsoft.com/office/drawing/2014/main" id="{1BDD394D-3F94-3F4F-A4BC-00E397A9C9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7789" cy="377802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82C98E6-D7A1-4547-A11F-727186AA6C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546"/>
            <a:ext cx="8226583" cy="379257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365BD81-F66B-3043-B7FC-E19ADDEA7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0"/>
            <a:ext cx="5275884" cy="3779998"/>
          </a:xfrm>
        </p:spPr>
        <p:txBody>
          <a:bodyPr lIns="648000" tIns="0" rIns="0" bIns="0">
            <a:noAutofit/>
          </a:bodyPr>
          <a:lstStyle>
            <a:lvl1pPr>
              <a:defRPr sz="3300" b="0" i="0">
                <a:solidFill>
                  <a:schemeClr val="tx2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</a:t>
            </a:r>
            <a:br>
              <a:rPr lang="it-IT" dirty="0"/>
            </a:br>
            <a:r>
              <a:rPr lang="it-IT" dirty="0"/>
              <a:t>per modificare </a:t>
            </a:r>
            <a:br>
              <a:rPr lang="it-IT" dirty="0"/>
            </a:br>
            <a:r>
              <a:rPr lang="it-IT" dirty="0"/>
              <a:t>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79600B-1C17-CA4F-BAEB-953CAF0A9A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4062205"/>
            <a:ext cx="10875016" cy="1616410"/>
          </a:xfrm>
        </p:spPr>
        <p:txBody>
          <a:bodyPr lIns="0" tIns="0" rIns="0" bIns="0" numCol="2" spcCol="36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smtClean="0">
                <a:effectLst/>
                <a:latin typeface="Barlow" pitchFamily="2" charset="77"/>
                <a:cs typeface="Calibri Light" panose="020F0302020204030204" pitchFamily="34" charset="0"/>
              </a:defRPr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Fare clic per modificare il testo.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utatenist</a:t>
            </a:r>
            <a:r>
              <a:rPr lang="it-IT" dirty="0"/>
              <a:t>, </a:t>
            </a:r>
            <a:r>
              <a:rPr lang="it-IT" dirty="0" err="1"/>
              <a:t>coris</a:t>
            </a:r>
            <a:r>
              <a:rPr lang="it-IT" dirty="0"/>
              <a:t> </a:t>
            </a:r>
            <a:r>
              <a:rPr lang="it-IT" dirty="0" err="1"/>
              <a:t>eatectur</a:t>
            </a:r>
            <a:r>
              <a:rPr lang="it-IT" dirty="0"/>
              <a:t>, </a:t>
            </a:r>
            <a:r>
              <a:rPr lang="it-IT" dirty="0" err="1"/>
              <a:t>sinis</a:t>
            </a:r>
            <a:r>
              <a:rPr lang="it-IT" dirty="0"/>
              <a:t> ea di </a:t>
            </a:r>
            <a:r>
              <a:rPr lang="it-IT" dirty="0" err="1"/>
              <a:t>quas</a:t>
            </a:r>
            <a:r>
              <a:rPr lang="it-IT" dirty="0"/>
              <a:t> es ea es </a:t>
            </a:r>
            <a:r>
              <a:rPr lang="it-IT" dirty="0" err="1"/>
              <a:t>volendi</a:t>
            </a:r>
            <a:r>
              <a:rPr lang="it-IT" dirty="0"/>
              <a:t> </a:t>
            </a:r>
            <a:r>
              <a:rPr lang="it-IT" dirty="0" err="1"/>
              <a:t>taspeles</a:t>
            </a:r>
            <a:r>
              <a:rPr lang="it-IT" dirty="0"/>
              <a:t> </a:t>
            </a:r>
            <a:r>
              <a:rPr lang="it-IT" dirty="0" err="1"/>
              <a:t>pre</a:t>
            </a:r>
            <a:r>
              <a:rPr lang="it-IT" dirty="0"/>
              <a:t> </a:t>
            </a:r>
            <a:r>
              <a:rPr lang="it-IT" dirty="0" err="1"/>
              <a:t>num</a:t>
            </a:r>
            <a:r>
              <a:rPr lang="it-IT" dirty="0"/>
              <a:t> </a:t>
            </a:r>
            <a:r>
              <a:rPr lang="it-IT" dirty="0" err="1"/>
              <a:t>recerumet</a:t>
            </a:r>
            <a:r>
              <a:rPr lang="it-IT" dirty="0"/>
              <a:t> </a:t>
            </a:r>
            <a:r>
              <a:rPr lang="it-IT" dirty="0" err="1"/>
              <a:t>eium</a:t>
            </a:r>
            <a:r>
              <a:rPr lang="it-IT" dirty="0"/>
              <a:t> qui </a:t>
            </a:r>
            <a:r>
              <a:rPr lang="it-IT" dirty="0" err="1"/>
              <a:t>dolumet</a:t>
            </a:r>
            <a:r>
              <a:rPr lang="it-IT" dirty="0"/>
              <a:t> quo mi, </a:t>
            </a:r>
            <a:r>
              <a:rPr lang="it-IT" dirty="0" err="1"/>
              <a:t>coria</a:t>
            </a:r>
            <a:r>
              <a:rPr lang="it-IT" dirty="0"/>
              <a:t> </a:t>
            </a:r>
            <a:r>
              <a:rPr lang="it-IT" dirty="0" err="1"/>
              <a:t>aliqui</a:t>
            </a:r>
            <a:r>
              <a:rPr lang="it-IT" dirty="0"/>
              <a:t> </a:t>
            </a:r>
            <a:r>
              <a:rPr lang="it-IT" dirty="0" err="1"/>
              <a:t>berspicia</a:t>
            </a:r>
            <a:r>
              <a:rPr lang="it-IT" dirty="0"/>
              <a:t> </a:t>
            </a:r>
            <a:r>
              <a:rPr lang="it-IT" dirty="0" err="1"/>
              <a:t>iur</a:t>
            </a:r>
            <a:r>
              <a:rPr lang="it-IT" dirty="0"/>
              <a:t> </a:t>
            </a:r>
            <a:r>
              <a:rPr lang="it-IT" dirty="0" err="1"/>
              <a:t>ratem</a:t>
            </a:r>
            <a:r>
              <a:rPr lang="it-IT" dirty="0"/>
              <a:t>. Te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ipsapitem</a:t>
            </a:r>
            <a:r>
              <a:rPr lang="it-IT" dirty="0"/>
              <a:t> </a:t>
            </a:r>
            <a:r>
              <a:rPr lang="it-IT" dirty="0" err="1"/>
              <a:t>essum</a:t>
            </a:r>
            <a:r>
              <a:rPr lang="it-IT" dirty="0"/>
              <a:t>, </a:t>
            </a:r>
            <a:r>
              <a:rPr lang="it-IT" dirty="0" err="1"/>
              <a:t>consend</a:t>
            </a:r>
            <a:r>
              <a:rPr lang="it-IT" dirty="0"/>
              <a:t> </a:t>
            </a:r>
            <a:r>
              <a:rPr lang="it-IT" dirty="0" err="1"/>
              <a:t>aecernam</a:t>
            </a:r>
            <a:r>
              <a:rPr lang="it-IT" dirty="0"/>
              <a:t>, </a:t>
            </a:r>
            <a:r>
              <a:rPr lang="it-IT" dirty="0" err="1"/>
              <a:t>necae</a:t>
            </a:r>
            <a:r>
              <a:rPr lang="it-IT" dirty="0"/>
              <a:t> </a:t>
            </a:r>
            <a:r>
              <a:rPr lang="it-IT" dirty="0" err="1"/>
              <a:t>pelit</a:t>
            </a:r>
            <a:r>
              <a:rPr lang="it-IT" dirty="0"/>
              <a:t> </a:t>
            </a:r>
            <a:r>
              <a:rPr lang="it-IT" dirty="0" err="1"/>
              <a:t>officim</a:t>
            </a:r>
            <a:r>
              <a:rPr lang="it-IT" dirty="0"/>
              <a:t> </a:t>
            </a:r>
            <a:r>
              <a:rPr lang="it-IT" dirty="0" err="1"/>
              <a:t>ilicate</a:t>
            </a:r>
            <a:r>
              <a:rPr lang="it-IT" dirty="0"/>
              <a:t> </a:t>
            </a:r>
            <a:r>
              <a:rPr lang="it-IT" dirty="0" err="1"/>
              <a:t>volorepres</a:t>
            </a:r>
            <a:r>
              <a:rPr lang="it-IT" dirty="0"/>
              <a:t> ut ad ex et </a:t>
            </a:r>
            <a:r>
              <a:rPr lang="it-IT" dirty="0" err="1"/>
              <a:t>optatem</a:t>
            </a:r>
            <a:r>
              <a:rPr lang="it-IT" dirty="0"/>
              <a:t> </a:t>
            </a:r>
            <a:r>
              <a:rPr lang="it-IT" dirty="0" err="1"/>
              <a:t>expel</a:t>
            </a:r>
            <a:r>
              <a:rPr lang="it-IT" dirty="0"/>
              <a:t> </a:t>
            </a:r>
            <a:r>
              <a:rPr lang="it-IT" dirty="0" err="1"/>
              <a:t>ipiciis</a:t>
            </a:r>
            <a:r>
              <a:rPr lang="it-IT" dirty="0"/>
              <a:t> </a:t>
            </a:r>
            <a:r>
              <a:rPr lang="it-IT" dirty="0" err="1"/>
              <a:t>eosam</a:t>
            </a:r>
            <a:r>
              <a:rPr lang="it-IT" dirty="0"/>
              <a:t> alita in con </a:t>
            </a:r>
            <a:r>
              <a:rPr lang="it-IT" dirty="0" err="1"/>
              <a:t>nimaio</a:t>
            </a:r>
            <a:r>
              <a:rPr lang="it-IT" dirty="0"/>
              <a:t> </a:t>
            </a:r>
            <a:r>
              <a:rPr lang="it-IT" dirty="0" err="1"/>
              <a:t>voluptam</a:t>
            </a:r>
            <a:r>
              <a:rPr lang="it-IT" dirty="0"/>
              <a:t> </a:t>
            </a:r>
            <a:r>
              <a:rPr lang="it-IT" dirty="0" err="1"/>
              <a:t>quunt</a:t>
            </a:r>
            <a:r>
              <a:rPr lang="it-IT" dirty="0"/>
              <a:t>, ut </a:t>
            </a:r>
            <a:r>
              <a:rPr lang="it-IT" dirty="0" err="1"/>
              <a:t>ullum</a:t>
            </a:r>
            <a:r>
              <a:rPr lang="it-IT" dirty="0"/>
              <a:t> res </a:t>
            </a:r>
            <a:r>
              <a:rPr lang="it-IT" dirty="0" err="1"/>
              <a:t>eos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ut </a:t>
            </a:r>
            <a:r>
              <a:rPr lang="it-IT" dirty="0" err="1"/>
              <a:t>quiaturis</a:t>
            </a:r>
            <a:r>
              <a:rPr lang="it-IT" dirty="0"/>
              <a:t> </a:t>
            </a:r>
            <a:r>
              <a:rPr lang="it-IT" dirty="0" err="1"/>
              <a:t>dolorupmoluptaest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taquam</a:t>
            </a:r>
            <a:r>
              <a:rPr lang="it-IT" dirty="0"/>
              <a:t> et </a:t>
            </a:r>
            <a:r>
              <a:rPr lang="it-IT" dirty="0" err="1"/>
              <a:t>ligenimpore</a:t>
            </a:r>
            <a:r>
              <a:rPr lang="it-IT" dirty="0"/>
              <a:t> et aut </a:t>
            </a:r>
            <a:r>
              <a:rPr lang="it-IT" dirty="0" err="1"/>
              <a:t>faccab</a:t>
            </a:r>
            <a:r>
              <a:rPr lang="it-IT" dirty="0"/>
              <a:t> </a:t>
            </a:r>
            <a:r>
              <a:rPr lang="it-IT" dirty="0" err="1"/>
              <a:t>iumquis</a:t>
            </a:r>
            <a:r>
              <a:rPr lang="it-IT" dirty="0"/>
              <a:t> </a:t>
            </a:r>
            <a:r>
              <a:rPr lang="it-IT" dirty="0" err="1"/>
              <a:t>eniende</a:t>
            </a:r>
            <a:r>
              <a:rPr lang="it-IT" dirty="0"/>
              <a:t> </a:t>
            </a:r>
            <a:r>
              <a:rPr lang="it-IT" dirty="0" err="1"/>
              <a:t>lessum</a:t>
            </a:r>
            <a:r>
              <a:rPr lang="it-IT" dirty="0"/>
              <a:t>, volo </a:t>
            </a:r>
            <a:r>
              <a:rPr lang="it-IT" dirty="0" err="1"/>
              <a:t>consend</a:t>
            </a:r>
            <a:r>
              <a:rPr lang="it-IT" dirty="0"/>
              <a:t> </a:t>
            </a:r>
            <a:r>
              <a:rPr lang="it-IT" dirty="0" err="1"/>
              <a:t>aecernam</a:t>
            </a:r>
            <a:r>
              <a:rPr lang="it-IT" dirty="0"/>
              <a:t>, </a:t>
            </a:r>
            <a:r>
              <a:rPr lang="it-IT" dirty="0" err="1"/>
              <a:t>necae</a:t>
            </a:r>
            <a:r>
              <a:rPr lang="it-IT" dirty="0"/>
              <a:t> </a:t>
            </a:r>
            <a:r>
              <a:rPr lang="it-IT" dirty="0" err="1"/>
              <a:t>pelit</a:t>
            </a:r>
            <a:r>
              <a:rPr lang="it-IT" dirty="0"/>
              <a:t> </a:t>
            </a:r>
            <a:r>
              <a:rPr lang="it-IT" dirty="0" err="1"/>
              <a:t>officim</a:t>
            </a:r>
            <a:r>
              <a:rPr lang="it-IT" dirty="0"/>
              <a:t> </a:t>
            </a:r>
            <a:r>
              <a:rPr lang="it-IT" dirty="0" err="1"/>
              <a:t>ilicate</a:t>
            </a:r>
            <a:r>
              <a:rPr lang="it-IT" dirty="0"/>
              <a:t> </a:t>
            </a:r>
            <a:r>
              <a:rPr lang="it-IT" dirty="0" err="1"/>
              <a:t>volorepres</a:t>
            </a:r>
            <a:r>
              <a:rPr lang="it-IT" dirty="0"/>
              <a:t> sa si </a:t>
            </a:r>
            <a:r>
              <a:rPr lang="it-IT" dirty="0" err="1"/>
              <a:t>nis</a:t>
            </a:r>
            <a:r>
              <a:rPr lang="it-IT" dirty="0"/>
              <a:t> </a:t>
            </a:r>
            <a:r>
              <a:rPr lang="it-IT" dirty="0" err="1"/>
              <a:t>maioremporit</a:t>
            </a:r>
            <a:r>
              <a:rPr lang="it-IT" dirty="0"/>
              <a:t> </a:t>
            </a:r>
            <a:r>
              <a:rPr lang="it-IT" dirty="0" err="1"/>
              <a:t>berspicia</a:t>
            </a:r>
            <a:r>
              <a:rPr lang="it-IT" dirty="0"/>
              <a:t> </a:t>
            </a:r>
            <a:r>
              <a:rPr lang="it-IT" dirty="0" err="1"/>
              <a:t>iur</a:t>
            </a:r>
            <a:r>
              <a:rPr lang="it-IT" dirty="0"/>
              <a:t> </a:t>
            </a:r>
            <a:r>
              <a:rPr lang="it-IT" dirty="0" err="1"/>
              <a:t>ratem</a:t>
            </a:r>
            <a:r>
              <a:rPr lang="it-IT" dirty="0"/>
              <a:t>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</a:t>
            </a:r>
            <a:r>
              <a:rPr lang="it-IT" dirty="0" err="1"/>
              <a:t>piet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ilit</a:t>
            </a:r>
            <a:r>
              <a:rPr lang="it-IT" dirty="0"/>
              <a:t>, </a:t>
            </a:r>
            <a:r>
              <a:rPr lang="it-IT" dirty="0" err="1"/>
              <a:t>sequi</a:t>
            </a:r>
            <a:r>
              <a:rPr lang="it-IT" dirty="0"/>
              <a:t> od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mollorp</a:t>
            </a:r>
            <a:r>
              <a:rPr lang="it-IT" dirty="0"/>
              <a:t> </a:t>
            </a:r>
            <a:r>
              <a:rPr lang="it-IT" dirty="0" err="1"/>
              <a:t>oreptam</a:t>
            </a:r>
            <a:r>
              <a:rPr lang="it-IT" dirty="0"/>
              <a:t> et aut. </a:t>
            </a:r>
            <a:r>
              <a:rPr lang="it-IT" dirty="0" err="1"/>
              <a:t>Leat</a:t>
            </a:r>
            <a:r>
              <a:rPr lang="it-IT" dirty="0"/>
              <a:t> ut qui temo </a:t>
            </a:r>
            <a:r>
              <a:rPr lang="it-IT" dirty="0" err="1"/>
              <a:t>quuntio</a:t>
            </a:r>
            <a:r>
              <a:rPr lang="it-IT" dirty="0"/>
              <a:t> </a:t>
            </a:r>
            <a:r>
              <a:rPr lang="it-IT" dirty="0" err="1"/>
              <a:t>cus</a:t>
            </a:r>
            <a:r>
              <a:rPr lang="it-IT" dirty="0"/>
              <a:t> se </a:t>
            </a:r>
            <a:r>
              <a:rPr lang="it-IT" dirty="0" err="1"/>
              <a:t>simolup</a:t>
            </a:r>
            <a:r>
              <a:rPr lang="it-IT" dirty="0"/>
              <a:t> </a:t>
            </a:r>
            <a:r>
              <a:rPr lang="it-IT" dirty="0" err="1"/>
              <a:t>tatur</a:t>
            </a:r>
            <a:r>
              <a:rPr lang="it-IT" dirty="0"/>
              <a:t>, </a:t>
            </a:r>
            <a:r>
              <a:rPr lang="it-IT" dirty="0" err="1"/>
              <a:t>nobit</a:t>
            </a:r>
            <a:r>
              <a:rPr lang="it-IT" dirty="0"/>
              <a:t> </a:t>
            </a:r>
            <a:r>
              <a:rPr lang="it-IT" dirty="0" err="1"/>
              <a:t>quae</a:t>
            </a:r>
            <a:r>
              <a:rPr lang="it-IT" dirty="0"/>
              <a:t> </a:t>
            </a:r>
            <a:r>
              <a:rPr lang="it-IT" dirty="0" err="1"/>
              <a:t>volesecto</a:t>
            </a:r>
            <a:r>
              <a:rPr lang="it-IT" dirty="0"/>
              <a:t> </a:t>
            </a:r>
            <a:r>
              <a:rPr lang="it-IT" dirty="0" err="1"/>
              <a:t>doloreiunto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incto</a:t>
            </a:r>
            <a:r>
              <a:rPr lang="it-IT" dirty="0"/>
              <a:t> </a:t>
            </a:r>
            <a:r>
              <a:rPr lang="it-IT" dirty="0" err="1"/>
              <a:t>inctum</a:t>
            </a:r>
            <a:r>
              <a:rPr lang="it-IT" dirty="0"/>
              <a:t> </a:t>
            </a:r>
            <a:r>
              <a:rPr lang="it-IT" dirty="0" err="1"/>
              <a:t>necus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, </a:t>
            </a:r>
            <a:r>
              <a:rPr lang="it-IT" dirty="0" err="1"/>
              <a:t>officipient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doluptatem</a:t>
            </a:r>
            <a:r>
              <a:rPr lang="it-IT" dirty="0"/>
              <a:t> </a:t>
            </a:r>
            <a:r>
              <a:rPr lang="it-IT" dirty="0" err="1"/>
              <a:t>necta</a:t>
            </a:r>
            <a:r>
              <a:rPr lang="it-IT" dirty="0"/>
              <a:t> </a:t>
            </a:r>
            <a:r>
              <a:rPr lang="it-IT" dirty="0" err="1"/>
              <a:t>aspersp</a:t>
            </a:r>
            <a:r>
              <a:rPr lang="it-IT" dirty="0"/>
              <a:t> </a:t>
            </a:r>
            <a:r>
              <a:rPr lang="it-IT" dirty="0" err="1"/>
              <a:t>eritent</a:t>
            </a:r>
            <a:r>
              <a:rPr lang="it-IT" dirty="0"/>
              <a:t> </a:t>
            </a:r>
            <a:r>
              <a:rPr lang="it-IT" dirty="0" err="1"/>
              <a:t>eaqui</a:t>
            </a:r>
            <a:r>
              <a:rPr lang="it-IT" dirty="0"/>
              <a:t> </a:t>
            </a:r>
            <a:r>
              <a:rPr lang="it-IT" dirty="0" err="1"/>
              <a:t>ommodi</a:t>
            </a:r>
            <a:r>
              <a:rPr lang="it-IT" dirty="0"/>
              <a:t> </a:t>
            </a:r>
            <a:r>
              <a:rPr lang="it-IT" dirty="0" err="1"/>
              <a:t>ommo</a:t>
            </a:r>
            <a:r>
              <a:rPr lang="it-IT" dirty="0"/>
              <a:t> od.</a:t>
            </a:r>
          </a:p>
        </p:txBody>
      </p:sp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6945C708-FC09-D144-875E-9405C16E1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B4AF5071-846B-E542-9316-458815C1257B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>
            <a:extLst>
              <a:ext uri="{FF2B5EF4-FFF2-40B4-BE49-F238E27FC236}">
                <a16:creationId xmlns:a16="http://schemas.microsoft.com/office/drawing/2014/main" id="{9A82D82F-8345-C746-B397-55EB2059AD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851" y="5990715"/>
            <a:ext cx="1396149" cy="5512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BCBD4C4-F523-364C-BEC8-E5DAB70208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73545" y="0"/>
            <a:ext cx="2395684" cy="377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3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1BDD394D-3F94-3F4F-A4BC-00E397A9C9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7789" cy="377802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21083D0-EDBA-D74A-A5C7-5D095B0FA7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92" y="-34208"/>
            <a:ext cx="8269230" cy="381223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365BD81-F66B-3043-B7FC-E19ADDEA7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0"/>
            <a:ext cx="5275884" cy="3779998"/>
          </a:xfrm>
        </p:spPr>
        <p:txBody>
          <a:bodyPr lIns="648000" tIns="0" rIns="0" bIns="0">
            <a:noAutofit/>
          </a:bodyPr>
          <a:lstStyle>
            <a:lvl1pPr>
              <a:defRPr sz="3300" b="0" i="0">
                <a:solidFill>
                  <a:schemeClr val="bg1"/>
                </a:solidFill>
                <a:latin typeface="Antonio Light" pitchFamily="2" charset="77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</a:t>
            </a:r>
            <a:br>
              <a:rPr lang="it-IT" dirty="0"/>
            </a:br>
            <a:r>
              <a:rPr lang="it-IT" dirty="0"/>
              <a:t>per modificare </a:t>
            </a:r>
            <a:br>
              <a:rPr lang="it-IT" dirty="0"/>
            </a:br>
            <a:r>
              <a:rPr lang="it-IT" dirty="0"/>
              <a:t>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79600B-1C17-CA4F-BAEB-953CAF0A9A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4062205"/>
            <a:ext cx="10875016" cy="1616410"/>
          </a:xfrm>
        </p:spPr>
        <p:txBody>
          <a:bodyPr lIns="0" tIns="0" rIns="0" bIns="0" numCol="2" spcCol="36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smtClean="0">
                <a:effectLst/>
                <a:latin typeface="Barlow" pitchFamily="2" charset="77"/>
                <a:cs typeface="Calibri Light" panose="020F0302020204030204" pitchFamily="34" charset="0"/>
              </a:defRPr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Fare clic per modificare il testo.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utatenist</a:t>
            </a:r>
            <a:r>
              <a:rPr lang="it-IT" dirty="0"/>
              <a:t>, </a:t>
            </a:r>
            <a:r>
              <a:rPr lang="it-IT" dirty="0" err="1"/>
              <a:t>coris</a:t>
            </a:r>
            <a:r>
              <a:rPr lang="it-IT" dirty="0"/>
              <a:t> </a:t>
            </a:r>
            <a:r>
              <a:rPr lang="it-IT" dirty="0" err="1"/>
              <a:t>eatectur</a:t>
            </a:r>
            <a:r>
              <a:rPr lang="it-IT" dirty="0"/>
              <a:t>, </a:t>
            </a:r>
            <a:r>
              <a:rPr lang="it-IT" dirty="0" err="1"/>
              <a:t>sinis</a:t>
            </a:r>
            <a:r>
              <a:rPr lang="it-IT" dirty="0"/>
              <a:t> ea di </a:t>
            </a:r>
            <a:r>
              <a:rPr lang="it-IT" dirty="0" err="1"/>
              <a:t>quas</a:t>
            </a:r>
            <a:r>
              <a:rPr lang="it-IT" dirty="0"/>
              <a:t> es ea es </a:t>
            </a:r>
            <a:r>
              <a:rPr lang="it-IT" dirty="0" err="1"/>
              <a:t>volendi</a:t>
            </a:r>
            <a:r>
              <a:rPr lang="it-IT" dirty="0"/>
              <a:t> </a:t>
            </a:r>
            <a:r>
              <a:rPr lang="it-IT" dirty="0" err="1"/>
              <a:t>taspeles</a:t>
            </a:r>
            <a:r>
              <a:rPr lang="it-IT" dirty="0"/>
              <a:t> </a:t>
            </a:r>
            <a:r>
              <a:rPr lang="it-IT" dirty="0" err="1"/>
              <a:t>pre</a:t>
            </a:r>
            <a:r>
              <a:rPr lang="it-IT" dirty="0"/>
              <a:t> </a:t>
            </a:r>
            <a:r>
              <a:rPr lang="it-IT" dirty="0" err="1"/>
              <a:t>num</a:t>
            </a:r>
            <a:r>
              <a:rPr lang="it-IT" dirty="0"/>
              <a:t> </a:t>
            </a:r>
            <a:r>
              <a:rPr lang="it-IT" dirty="0" err="1"/>
              <a:t>recerumet</a:t>
            </a:r>
            <a:r>
              <a:rPr lang="it-IT" dirty="0"/>
              <a:t> </a:t>
            </a:r>
            <a:r>
              <a:rPr lang="it-IT" dirty="0" err="1"/>
              <a:t>eium</a:t>
            </a:r>
            <a:r>
              <a:rPr lang="it-IT" dirty="0"/>
              <a:t> qui </a:t>
            </a:r>
            <a:r>
              <a:rPr lang="it-IT" dirty="0" err="1"/>
              <a:t>dolumet</a:t>
            </a:r>
            <a:r>
              <a:rPr lang="it-IT" dirty="0"/>
              <a:t> quo mi, </a:t>
            </a:r>
            <a:r>
              <a:rPr lang="it-IT" dirty="0" err="1"/>
              <a:t>coria</a:t>
            </a:r>
            <a:r>
              <a:rPr lang="it-IT" dirty="0"/>
              <a:t> </a:t>
            </a:r>
            <a:r>
              <a:rPr lang="it-IT" dirty="0" err="1"/>
              <a:t>aliqui</a:t>
            </a:r>
            <a:r>
              <a:rPr lang="it-IT" dirty="0"/>
              <a:t> </a:t>
            </a:r>
            <a:r>
              <a:rPr lang="it-IT" dirty="0" err="1"/>
              <a:t>berspicia</a:t>
            </a:r>
            <a:r>
              <a:rPr lang="it-IT" dirty="0"/>
              <a:t> </a:t>
            </a:r>
            <a:r>
              <a:rPr lang="it-IT" dirty="0" err="1"/>
              <a:t>iur</a:t>
            </a:r>
            <a:r>
              <a:rPr lang="it-IT" dirty="0"/>
              <a:t> </a:t>
            </a:r>
            <a:r>
              <a:rPr lang="it-IT" dirty="0" err="1"/>
              <a:t>ratem</a:t>
            </a:r>
            <a:r>
              <a:rPr lang="it-IT" dirty="0"/>
              <a:t>. Te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ipsapitem</a:t>
            </a:r>
            <a:r>
              <a:rPr lang="it-IT" dirty="0"/>
              <a:t> </a:t>
            </a:r>
            <a:r>
              <a:rPr lang="it-IT" dirty="0" err="1"/>
              <a:t>essum</a:t>
            </a:r>
            <a:r>
              <a:rPr lang="it-IT" dirty="0"/>
              <a:t>, </a:t>
            </a:r>
            <a:r>
              <a:rPr lang="it-IT" dirty="0" err="1"/>
              <a:t>consend</a:t>
            </a:r>
            <a:r>
              <a:rPr lang="it-IT" dirty="0"/>
              <a:t> </a:t>
            </a:r>
            <a:r>
              <a:rPr lang="it-IT" dirty="0" err="1"/>
              <a:t>aecernam</a:t>
            </a:r>
            <a:r>
              <a:rPr lang="it-IT" dirty="0"/>
              <a:t>, </a:t>
            </a:r>
            <a:r>
              <a:rPr lang="it-IT" dirty="0" err="1"/>
              <a:t>necae</a:t>
            </a:r>
            <a:r>
              <a:rPr lang="it-IT" dirty="0"/>
              <a:t> </a:t>
            </a:r>
            <a:r>
              <a:rPr lang="it-IT" dirty="0" err="1"/>
              <a:t>pelit</a:t>
            </a:r>
            <a:r>
              <a:rPr lang="it-IT" dirty="0"/>
              <a:t> </a:t>
            </a:r>
            <a:r>
              <a:rPr lang="it-IT" dirty="0" err="1"/>
              <a:t>officim</a:t>
            </a:r>
            <a:r>
              <a:rPr lang="it-IT" dirty="0"/>
              <a:t> </a:t>
            </a:r>
            <a:r>
              <a:rPr lang="it-IT" dirty="0" err="1"/>
              <a:t>ilicate</a:t>
            </a:r>
            <a:r>
              <a:rPr lang="it-IT" dirty="0"/>
              <a:t> </a:t>
            </a:r>
            <a:r>
              <a:rPr lang="it-IT" dirty="0" err="1"/>
              <a:t>volorepres</a:t>
            </a:r>
            <a:r>
              <a:rPr lang="it-IT" dirty="0"/>
              <a:t> ut ad ex et </a:t>
            </a:r>
            <a:r>
              <a:rPr lang="it-IT" dirty="0" err="1"/>
              <a:t>optatem</a:t>
            </a:r>
            <a:r>
              <a:rPr lang="it-IT" dirty="0"/>
              <a:t> </a:t>
            </a:r>
            <a:r>
              <a:rPr lang="it-IT" dirty="0" err="1"/>
              <a:t>expel</a:t>
            </a:r>
            <a:r>
              <a:rPr lang="it-IT" dirty="0"/>
              <a:t> </a:t>
            </a:r>
            <a:r>
              <a:rPr lang="it-IT" dirty="0" err="1"/>
              <a:t>ipiciis</a:t>
            </a:r>
            <a:r>
              <a:rPr lang="it-IT" dirty="0"/>
              <a:t> </a:t>
            </a:r>
            <a:r>
              <a:rPr lang="it-IT" dirty="0" err="1"/>
              <a:t>eosam</a:t>
            </a:r>
            <a:r>
              <a:rPr lang="it-IT" dirty="0"/>
              <a:t> alita in con </a:t>
            </a:r>
            <a:r>
              <a:rPr lang="it-IT" dirty="0" err="1"/>
              <a:t>nimaio</a:t>
            </a:r>
            <a:r>
              <a:rPr lang="it-IT" dirty="0"/>
              <a:t> </a:t>
            </a:r>
            <a:r>
              <a:rPr lang="it-IT" dirty="0" err="1"/>
              <a:t>voluptam</a:t>
            </a:r>
            <a:r>
              <a:rPr lang="it-IT" dirty="0"/>
              <a:t> </a:t>
            </a:r>
            <a:r>
              <a:rPr lang="it-IT" dirty="0" err="1"/>
              <a:t>quunt</a:t>
            </a:r>
            <a:r>
              <a:rPr lang="it-IT" dirty="0"/>
              <a:t>, ut </a:t>
            </a:r>
            <a:r>
              <a:rPr lang="it-IT" dirty="0" err="1"/>
              <a:t>ullum</a:t>
            </a:r>
            <a:r>
              <a:rPr lang="it-IT" dirty="0"/>
              <a:t> res </a:t>
            </a:r>
            <a:r>
              <a:rPr lang="it-IT" dirty="0" err="1"/>
              <a:t>eos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ut </a:t>
            </a:r>
            <a:r>
              <a:rPr lang="it-IT" dirty="0" err="1"/>
              <a:t>quiaturis</a:t>
            </a:r>
            <a:r>
              <a:rPr lang="it-IT" dirty="0"/>
              <a:t> </a:t>
            </a:r>
            <a:r>
              <a:rPr lang="it-IT" dirty="0" err="1"/>
              <a:t>dolorupmoluptaest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taquam</a:t>
            </a:r>
            <a:r>
              <a:rPr lang="it-IT" dirty="0"/>
              <a:t> et </a:t>
            </a:r>
            <a:r>
              <a:rPr lang="it-IT" dirty="0" err="1"/>
              <a:t>ligenimpore</a:t>
            </a:r>
            <a:r>
              <a:rPr lang="it-IT" dirty="0"/>
              <a:t> et aut </a:t>
            </a:r>
            <a:r>
              <a:rPr lang="it-IT" dirty="0" err="1"/>
              <a:t>faccab</a:t>
            </a:r>
            <a:r>
              <a:rPr lang="it-IT" dirty="0"/>
              <a:t> </a:t>
            </a:r>
            <a:r>
              <a:rPr lang="it-IT" dirty="0" err="1"/>
              <a:t>iumquis</a:t>
            </a:r>
            <a:r>
              <a:rPr lang="it-IT" dirty="0"/>
              <a:t> </a:t>
            </a:r>
            <a:r>
              <a:rPr lang="it-IT" dirty="0" err="1"/>
              <a:t>eniende</a:t>
            </a:r>
            <a:r>
              <a:rPr lang="it-IT" dirty="0"/>
              <a:t> </a:t>
            </a:r>
            <a:r>
              <a:rPr lang="it-IT" dirty="0" err="1"/>
              <a:t>lessum</a:t>
            </a:r>
            <a:r>
              <a:rPr lang="it-IT" dirty="0"/>
              <a:t>, volo </a:t>
            </a:r>
            <a:r>
              <a:rPr lang="it-IT" dirty="0" err="1"/>
              <a:t>consend</a:t>
            </a:r>
            <a:r>
              <a:rPr lang="it-IT" dirty="0"/>
              <a:t> </a:t>
            </a:r>
            <a:r>
              <a:rPr lang="it-IT" dirty="0" err="1"/>
              <a:t>aecernam</a:t>
            </a:r>
            <a:r>
              <a:rPr lang="it-IT" dirty="0"/>
              <a:t>, </a:t>
            </a:r>
            <a:r>
              <a:rPr lang="it-IT" dirty="0" err="1"/>
              <a:t>necae</a:t>
            </a:r>
            <a:r>
              <a:rPr lang="it-IT" dirty="0"/>
              <a:t> </a:t>
            </a:r>
            <a:r>
              <a:rPr lang="it-IT" dirty="0" err="1"/>
              <a:t>pelit</a:t>
            </a:r>
            <a:r>
              <a:rPr lang="it-IT" dirty="0"/>
              <a:t> </a:t>
            </a:r>
            <a:r>
              <a:rPr lang="it-IT" dirty="0" err="1"/>
              <a:t>officim</a:t>
            </a:r>
            <a:r>
              <a:rPr lang="it-IT" dirty="0"/>
              <a:t> </a:t>
            </a:r>
            <a:r>
              <a:rPr lang="it-IT" dirty="0" err="1"/>
              <a:t>ilicate</a:t>
            </a:r>
            <a:r>
              <a:rPr lang="it-IT" dirty="0"/>
              <a:t> </a:t>
            </a:r>
            <a:r>
              <a:rPr lang="it-IT" dirty="0" err="1"/>
              <a:t>volorepres</a:t>
            </a:r>
            <a:r>
              <a:rPr lang="it-IT" dirty="0"/>
              <a:t> sa si </a:t>
            </a:r>
            <a:r>
              <a:rPr lang="it-IT" dirty="0" err="1"/>
              <a:t>nis</a:t>
            </a:r>
            <a:r>
              <a:rPr lang="it-IT" dirty="0"/>
              <a:t> </a:t>
            </a:r>
            <a:r>
              <a:rPr lang="it-IT" dirty="0" err="1"/>
              <a:t>maioremporit</a:t>
            </a:r>
            <a:r>
              <a:rPr lang="it-IT" dirty="0"/>
              <a:t> </a:t>
            </a:r>
            <a:r>
              <a:rPr lang="it-IT" dirty="0" err="1"/>
              <a:t>berspicia</a:t>
            </a:r>
            <a:r>
              <a:rPr lang="it-IT" dirty="0"/>
              <a:t> </a:t>
            </a:r>
            <a:r>
              <a:rPr lang="it-IT" dirty="0" err="1"/>
              <a:t>iur</a:t>
            </a:r>
            <a:r>
              <a:rPr lang="it-IT" dirty="0"/>
              <a:t> </a:t>
            </a:r>
            <a:r>
              <a:rPr lang="it-IT" dirty="0" err="1"/>
              <a:t>ratem</a:t>
            </a:r>
            <a:r>
              <a:rPr lang="it-IT" dirty="0"/>
              <a:t>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</a:t>
            </a:r>
            <a:r>
              <a:rPr lang="it-IT" dirty="0" err="1"/>
              <a:t>piet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ilit</a:t>
            </a:r>
            <a:r>
              <a:rPr lang="it-IT" dirty="0"/>
              <a:t>, </a:t>
            </a:r>
            <a:r>
              <a:rPr lang="it-IT" dirty="0" err="1"/>
              <a:t>sequi</a:t>
            </a:r>
            <a:r>
              <a:rPr lang="it-IT" dirty="0"/>
              <a:t> od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mollorp</a:t>
            </a:r>
            <a:r>
              <a:rPr lang="it-IT" dirty="0"/>
              <a:t> </a:t>
            </a:r>
            <a:r>
              <a:rPr lang="it-IT" dirty="0" err="1"/>
              <a:t>oreptam</a:t>
            </a:r>
            <a:r>
              <a:rPr lang="it-IT" dirty="0"/>
              <a:t> et aut. </a:t>
            </a:r>
            <a:r>
              <a:rPr lang="it-IT" dirty="0" err="1"/>
              <a:t>Leat</a:t>
            </a:r>
            <a:r>
              <a:rPr lang="it-IT" dirty="0"/>
              <a:t> ut qui temo </a:t>
            </a:r>
            <a:r>
              <a:rPr lang="it-IT" dirty="0" err="1"/>
              <a:t>quuntio</a:t>
            </a:r>
            <a:r>
              <a:rPr lang="it-IT" dirty="0"/>
              <a:t> </a:t>
            </a:r>
            <a:r>
              <a:rPr lang="it-IT" dirty="0" err="1"/>
              <a:t>cus</a:t>
            </a:r>
            <a:r>
              <a:rPr lang="it-IT" dirty="0"/>
              <a:t> se </a:t>
            </a:r>
            <a:r>
              <a:rPr lang="it-IT" dirty="0" err="1"/>
              <a:t>simolup</a:t>
            </a:r>
            <a:r>
              <a:rPr lang="it-IT" dirty="0"/>
              <a:t> </a:t>
            </a:r>
            <a:r>
              <a:rPr lang="it-IT" dirty="0" err="1"/>
              <a:t>tatur</a:t>
            </a:r>
            <a:r>
              <a:rPr lang="it-IT" dirty="0"/>
              <a:t>, </a:t>
            </a:r>
            <a:r>
              <a:rPr lang="it-IT" dirty="0" err="1"/>
              <a:t>nobit</a:t>
            </a:r>
            <a:r>
              <a:rPr lang="it-IT" dirty="0"/>
              <a:t> </a:t>
            </a:r>
            <a:r>
              <a:rPr lang="it-IT" dirty="0" err="1"/>
              <a:t>quae</a:t>
            </a:r>
            <a:r>
              <a:rPr lang="it-IT" dirty="0"/>
              <a:t> </a:t>
            </a:r>
            <a:r>
              <a:rPr lang="it-IT" dirty="0" err="1"/>
              <a:t>volesecto</a:t>
            </a:r>
            <a:r>
              <a:rPr lang="it-IT" dirty="0"/>
              <a:t> </a:t>
            </a:r>
            <a:r>
              <a:rPr lang="it-IT" dirty="0" err="1"/>
              <a:t>doloreiunto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incto</a:t>
            </a:r>
            <a:r>
              <a:rPr lang="it-IT" dirty="0"/>
              <a:t> </a:t>
            </a:r>
            <a:r>
              <a:rPr lang="it-IT" dirty="0" err="1"/>
              <a:t>inctum</a:t>
            </a:r>
            <a:r>
              <a:rPr lang="it-IT" dirty="0"/>
              <a:t> </a:t>
            </a:r>
            <a:r>
              <a:rPr lang="it-IT" dirty="0" err="1"/>
              <a:t>necus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, </a:t>
            </a:r>
            <a:r>
              <a:rPr lang="it-IT" dirty="0" err="1"/>
              <a:t>officipient</a:t>
            </a:r>
            <a:r>
              <a:rPr lang="it-IT" dirty="0"/>
              <a:t> </a:t>
            </a:r>
            <a:r>
              <a:rPr lang="it-IT" dirty="0" err="1"/>
              <a:t>moluptaest</a:t>
            </a:r>
            <a:r>
              <a:rPr lang="it-IT" dirty="0"/>
              <a:t>, con </a:t>
            </a:r>
            <a:r>
              <a:rPr lang="it-IT" dirty="0" err="1"/>
              <a:t>ressitam</a:t>
            </a:r>
            <a:r>
              <a:rPr lang="it-IT" dirty="0"/>
              <a:t> </a:t>
            </a:r>
            <a:r>
              <a:rPr lang="it-IT" dirty="0" err="1"/>
              <a:t>sitiumqui</a:t>
            </a:r>
            <a:r>
              <a:rPr lang="it-IT" dirty="0"/>
              <a:t> aut </a:t>
            </a:r>
            <a:r>
              <a:rPr lang="it-IT" dirty="0" err="1"/>
              <a:t>etur</a:t>
            </a:r>
            <a:r>
              <a:rPr lang="it-IT" dirty="0"/>
              <a:t> </a:t>
            </a:r>
            <a:r>
              <a:rPr lang="it-IT" dirty="0" err="1"/>
              <a:t>reptate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volla</a:t>
            </a:r>
            <a:r>
              <a:rPr lang="it-IT" dirty="0"/>
              <a:t> </a:t>
            </a:r>
            <a:r>
              <a:rPr lang="it-IT" dirty="0" err="1"/>
              <a:t>quibusa</a:t>
            </a:r>
            <a:r>
              <a:rPr lang="it-IT" dirty="0"/>
              <a:t> </a:t>
            </a:r>
            <a:r>
              <a:rPr lang="it-IT" dirty="0" err="1"/>
              <a:t>doluptatem</a:t>
            </a:r>
            <a:r>
              <a:rPr lang="it-IT" dirty="0"/>
              <a:t> </a:t>
            </a:r>
            <a:r>
              <a:rPr lang="it-IT" dirty="0" err="1"/>
              <a:t>necta</a:t>
            </a:r>
            <a:r>
              <a:rPr lang="it-IT" dirty="0"/>
              <a:t> </a:t>
            </a:r>
            <a:r>
              <a:rPr lang="it-IT" dirty="0" err="1"/>
              <a:t>aspersp</a:t>
            </a:r>
            <a:r>
              <a:rPr lang="it-IT" dirty="0"/>
              <a:t> </a:t>
            </a:r>
            <a:r>
              <a:rPr lang="it-IT" dirty="0" err="1"/>
              <a:t>eritent</a:t>
            </a:r>
            <a:r>
              <a:rPr lang="it-IT" dirty="0"/>
              <a:t> </a:t>
            </a:r>
            <a:r>
              <a:rPr lang="it-IT" dirty="0" err="1"/>
              <a:t>eaqui</a:t>
            </a:r>
            <a:r>
              <a:rPr lang="it-IT" dirty="0"/>
              <a:t> </a:t>
            </a:r>
            <a:r>
              <a:rPr lang="it-IT" dirty="0" err="1"/>
              <a:t>ommodi</a:t>
            </a:r>
            <a:r>
              <a:rPr lang="it-IT" dirty="0"/>
              <a:t> </a:t>
            </a:r>
            <a:r>
              <a:rPr lang="it-IT" dirty="0" err="1"/>
              <a:t>ommo</a:t>
            </a:r>
            <a:r>
              <a:rPr lang="it-IT" dirty="0"/>
              <a:t> od.</a:t>
            </a:r>
          </a:p>
        </p:txBody>
      </p:sp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6945C708-FC09-D144-875E-9405C16E1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56349"/>
            <a:ext cx="1866601" cy="371283"/>
          </a:xfrm>
          <a:prstGeom prst="rect">
            <a:avLst/>
          </a:prstGeom>
        </p:spPr>
        <p:txBody>
          <a:bodyPr tIns="72000" anchor="t" anchorCtr="0"/>
          <a:lstStyle>
            <a:lvl1pPr algn="l">
              <a:defRPr sz="900" b="1" i="0">
                <a:solidFill>
                  <a:schemeClr val="accent1"/>
                </a:solidFill>
                <a:latin typeface="Barlow" pitchFamily="2" charset="77"/>
                <a:cs typeface="Calibri" panose="020F0502020204030204" pitchFamily="34" charset="0"/>
              </a:defRPr>
            </a:lvl1pPr>
          </a:lstStyle>
          <a:p>
            <a:fld id="{EE5AA242-03D8-B440-867E-8ADEE3DBE1C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B4AF5071-846B-E542-9316-458815C1257B}"/>
              </a:ext>
            </a:extLst>
          </p:cNvPr>
          <p:cNvCxnSpPr>
            <a:cxnSpLocks/>
          </p:cNvCxnSpPr>
          <p:nvPr userDrawn="1"/>
        </p:nvCxnSpPr>
        <p:spPr>
          <a:xfrm>
            <a:off x="648000" y="6292165"/>
            <a:ext cx="9334200" cy="1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>
            <a:extLst>
              <a:ext uri="{FF2B5EF4-FFF2-40B4-BE49-F238E27FC236}">
                <a16:creationId xmlns:a16="http://schemas.microsoft.com/office/drawing/2014/main" id="{9A82D82F-8345-C746-B397-55EB2059AD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851" y="5990715"/>
            <a:ext cx="1396149" cy="5512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BCBD4C4-F523-364C-BEC8-E5DAB70208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73545" y="0"/>
            <a:ext cx="2395684" cy="377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5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B4C5CA0-036A-D148-B479-944A59E34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51761F5-D2E8-FA4E-B0FF-0647E2602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8457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9" r:id="rId2"/>
    <p:sldLayoutId id="2147483681" r:id="rId3"/>
    <p:sldLayoutId id="2147483682" r:id="rId4"/>
    <p:sldLayoutId id="2147483683" r:id="rId5"/>
    <p:sldLayoutId id="2147483684" r:id="rId6"/>
    <p:sldLayoutId id="2147483686" r:id="rId7"/>
    <p:sldLayoutId id="2147483667" r:id="rId8"/>
    <p:sldLayoutId id="2147483685" r:id="rId9"/>
    <p:sldLayoutId id="2147483668" r:id="rId10"/>
    <p:sldLayoutId id="2147483680" r:id="rId11"/>
    <p:sldLayoutId id="2147483650" r:id="rId12"/>
    <p:sldLayoutId id="2147483679" r:id="rId13"/>
    <p:sldLayoutId id="2147483671" r:id="rId14"/>
    <p:sldLayoutId id="2147483672" r:id="rId15"/>
    <p:sldLayoutId id="2147483673" r:id="rId16"/>
    <p:sldLayoutId id="2147483675" r:id="rId17"/>
    <p:sldLayoutId id="2147483676" r:id="rId18"/>
    <p:sldLayoutId id="2147483677" r:id="rId19"/>
    <p:sldLayoutId id="2147483674" r:id="rId20"/>
    <p:sldLayoutId id="2147483678" r:id="rId21"/>
    <p:sldLayoutId id="2147483670" r:id="rId22"/>
    <p:sldLayoutId id="2147483687" r:id="rId23"/>
    <p:sldLayoutId id="2147483774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ntonio Ligh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C9A7DEB-456F-484C-886C-50A4A96F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01ED9B-9075-4F36-9ABB-73C3A2F23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DCDDA0-F7CD-413B-9804-8E3F8D5AEA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3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23B65B-E8BA-48FB-85A5-D0432ED99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2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3" dirty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C57C98-4FD9-4A5F-A68F-3306CFA65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3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F0BD0AB-FEA3-4595-AD99-3F1E0C9B33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36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</p:sldLayoutIdLst>
  <p:hf hdr="0" ftr="0" dt="0"/>
  <p:txStyles>
    <p:titleStyle>
      <a:lvl1pPr algn="ctr" defTabSz="380995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80995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2pPr>
      <a:lvl3pPr algn="ctr" defTabSz="380995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3pPr>
      <a:lvl4pPr algn="ctr" defTabSz="380995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4pPr>
      <a:lvl5pPr algn="ctr" defTabSz="380995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5pPr>
      <a:lvl6pPr marL="457194" algn="ctr" defTabSz="380995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6pPr>
      <a:lvl7pPr marL="914390" algn="ctr" defTabSz="380995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7pPr>
      <a:lvl8pPr marL="1371583" algn="ctr" defTabSz="380995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8pPr>
      <a:lvl9pPr marL="1828778" algn="ctr" defTabSz="380995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85746" indent="-285746" algn="l" defTabSz="3809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06" indent="-238122" algn="l" defTabSz="3809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54076" indent="-190498" algn="l" defTabSz="3809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6658" indent="-190498" algn="l" defTabSz="3809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99" kern="1200">
          <a:solidFill>
            <a:schemeClr val="tx1"/>
          </a:solidFill>
          <a:latin typeface="+mn-lt"/>
          <a:ea typeface="+mn-ea"/>
          <a:cs typeface="+mn-cs"/>
        </a:defRPr>
      </a:lvl4pPr>
      <a:lvl5pPr marL="1717655" indent="-190498" algn="l" defTabSz="3809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100923" indent="-190993" algn="l" defTabSz="381986" rtl="0" eaLnBrk="1" latinLnBrk="0" hangingPunct="1">
        <a:spcBef>
          <a:spcPct val="20000"/>
        </a:spcBef>
        <a:buFont typeface="Arial"/>
        <a:buChar char="•"/>
        <a:defRPr sz="1671" kern="1200">
          <a:solidFill>
            <a:schemeClr val="tx1"/>
          </a:solidFill>
          <a:latin typeface="+mn-lt"/>
          <a:ea typeface="+mn-ea"/>
          <a:cs typeface="+mn-cs"/>
        </a:defRPr>
      </a:lvl6pPr>
      <a:lvl7pPr marL="2482910" indent="-190993" algn="l" defTabSz="381986" rtl="0" eaLnBrk="1" latinLnBrk="0" hangingPunct="1">
        <a:spcBef>
          <a:spcPct val="20000"/>
        </a:spcBef>
        <a:buFont typeface="Arial"/>
        <a:buChar char="•"/>
        <a:defRPr sz="1671" kern="1200">
          <a:solidFill>
            <a:schemeClr val="tx1"/>
          </a:solidFill>
          <a:latin typeface="+mn-lt"/>
          <a:ea typeface="+mn-ea"/>
          <a:cs typeface="+mn-cs"/>
        </a:defRPr>
      </a:lvl7pPr>
      <a:lvl8pPr marL="2864895" indent="-190993" algn="l" defTabSz="381986" rtl="0" eaLnBrk="1" latinLnBrk="0" hangingPunct="1">
        <a:spcBef>
          <a:spcPct val="20000"/>
        </a:spcBef>
        <a:buFont typeface="Arial"/>
        <a:buChar char="•"/>
        <a:defRPr sz="1671" kern="1200">
          <a:solidFill>
            <a:schemeClr val="tx1"/>
          </a:solidFill>
          <a:latin typeface="+mn-lt"/>
          <a:ea typeface="+mn-ea"/>
          <a:cs typeface="+mn-cs"/>
        </a:defRPr>
      </a:lvl8pPr>
      <a:lvl9pPr marL="3246882" indent="-190993" algn="l" defTabSz="381986" rtl="0" eaLnBrk="1" latinLnBrk="0" hangingPunct="1">
        <a:spcBef>
          <a:spcPct val="20000"/>
        </a:spcBef>
        <a:buFont typeface="Arial"/>
        <a:buChar char="•"/>
        <a:defRPr sz="16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81986" rtl="0" eaLnBrk="1" latinLnBrk="0" hangingPunct="1">
        <a:defRPr sz="1504" kern="1200">
          <a:solidFill>
            <a:schemeClr val="tx1"/>
          </a:solidFill>
          <a:latin typeface="+mn-lt"/>
          <a:ea typeface="+mn-ea"/>
          <a:cs typeface="+mn-cs"/>
        </a:defRPr>
      </a:lvl1pPr>
      <a:lvl2pPr marL="381986" algn="l" defTabSz="381986" rtl="0" eaLnBrk="1" latinLnBrk="0" hangingPunct="1">
        <a:defRPr sz="1504" kern="1200">
          <a:solidFill>
            <a:schemeClr val="tx1"/>
          </a:solidFill>
          <a:latin typeface="+mn-lt"/>
          <a:ea typeface="+mn-ea"/>
          <a:cs typeface="+mn-cs"/>
        </a:defRPr>
      </a:lvl2pPr>
      <a:lvl3pPr marL="763971" algn="l" defTabSz="381986" rtl="0" eaLnBrk="1" latinLnBrk="0" hangingPunct="1">
        <a:defRPr sz="1504" kern="1200">
          <a:solidFill>
            <a:schemeClr val="tx1"/>
          </a:solidFill>
          <a:latin typeface="+mn-lt"/>
          <a:ea typeface="+mn-ea"/>
          <a:cs typeface="+mn-cs"/>
        </a:defRPr>
      </a:lvl3pPr>
      <a:lvl4pPr marL="1145959" algn="l" defTabSz="381986" rtl="0" eaLnBrk="1" latinLnBrk="0" hangingPunct="1">
        <a:defRPr sz="1504" kern="1200">
          <a:solidFill>
            <a:schemeClr val="tx1"/>
          </a:solidFill>
          <a:latin typeface="+mn-lt"/>
          <a:ea typeface="+mn-ea"/>
          <a:cs typeface="+mn-cs"/>
        </a:defRPr>
      </a:lvl4pPr>
      <a:lvl5pPr marL="1527943" algn="l" defTabSz="381986" rtl="0" eaLnBrk="1" latinLnBrk="0" hangingPunct="1">
        <a:defRPr sz="1504" kern="1200">
          <a:solidFill>
            <a:schemeClr val="tx1"/>
          </a:solidFill>
          <a:latin typeface="+mn-lt"/>
          <a:ea typeface="+mn-ea"/>
          <a:cs typeface="+mn-cs"/>
        </a:defRPr>
      </a:lvl5pPr>
      <a:lvl6pPr marL="1909932" algn="l" defTabSz="381986" rtl="0" eaLnBrk="1" latinLnBrk="0" hangingPunct="1">
        <a:defRPr sz="1504" kern="1200">
          <a:solidFill>
            <a:schemeClr val="tx1"/>
          </a:solidFill>
          <a:latin typeface="+mn-lt"/>
          <a:ea typeface="+mn-ea"/>
          <a:cs typeface="+mn-cs"/>
        </a:defRPr>
      </a:lvl6pPr>
      <a:lvl7pPr marL="2291918" algn="l" defTabSz="381986" rtl="0" eaLnBrk="1" latinLnBrk="0" hangingPunct="1">
        <a:defRPr sz="1504" kern="1200">
          <a:solidFill>
            <a:schemeClr val="tx1"/>
          </a:solidFill>
          <a:latin typeface="+mn-lt"/>
          <a:ea typeface="+mn-ea"/>
          <a:cs typeface="+mn-cs"/>
        </a:defRPr>
      </a:lvl7pPr>
      <a:lvl8pPr marL="2673903" algn="l" defTabSz="381986" rtl="0" eaLnBrk="1" latinLnBrk="0" hangingPunct="1">
        <a:defRPr sz="1504" kern="1200">
          <a:solidFill>
            <a:schemeClr val="tx1"/>
          </a:solidFill>
          <a:latin typeface="+mn-lt"/>
          <a:ea typeface="+mn-ea"/>
          <a:cs typeface="+mn-cs"/>
        </a:defRPr>
      </a:lvl8pPr>
      <a:lvl9pPr marL="3055889" algn="l" defTabSz="381986" rtl="0" eaLnBrk="1" latinLnBrk="0" hangingPunct="1">
        <a:defRPr sz="15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B4C5CA0-036A-D148-B479-944A59E34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51761F5-D2E8-FA4E-B0FF-0647E2602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3733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ntonio Ligh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8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1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5.svg"/><Relationship Id="rId11" Type="http://schemas.openxmlformats.org/officeDocument/2006/relationships/image" Target="../media/image28.pn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9D41F25-360C-D441-CEDB-C9B55399DC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46990F93-6D42-E44D-A37E-F23AB056A731}"/>
              </a:ext>
            </a:extLst>
          </p:cNvPr>
          <p:cNvSpPr/>
          <p:nvPr/>
        </p:nvSpPr>
        <p:spPr>
          <a:xfrm>
            <a:off x="539999" y="587829"/>
            <a:ext cx="11129917" cy="5612069"/>
          </a:xfrm>
          <a:prstGeom prst="rect">
            <a:avLst/>
          </a:prstGeom>
          <a:gradFill>
            <a:gsLst>
              <a:gs pos="34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olo 20">
            <a:extLst>
              <a:ext uri="{FF2B5EF4-FFF2-40B4-BE49-F238E27FC236}">
                <a16:creationId xmlns:a16="http://schemas.microsoft.com/office/drawing/2014/main" id="{B64B11D8-AF8F-1A4D-AF9B-28BF61254A8C}"/>
              </a:ext>
            </a:extLst>
          </p:cNvPr>
          <p:cNvSpPr txBox="1">
            <a:spLocks/>
          </p:cNvSpPr>
          <p:nvPr/>
        </p:nvSpPr>
        <p:spPr>
          <a:xfrm>
            <a:off x="1082848" y="2328572"/>
            <a:ext cx="6066097" cy="69604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 cap="all" baseline="0">
                <a:solidFill>
                  <a:schemeClr val="bg1"/>
                </a:solidFill>
                <a:latin typeface="Antonio Ligh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pPr lvl="0" algn="l">
              <a:defRPr/>
            </a:pPr>
            <a:r>
              <a:rPr lang="it-IT" sz="3400" dirty="0">
                <a:solidFill>
                  <a:srgbClr val="FFFFFF"/>
                </a:solidFill>
                <a:latin typeface="Franklin Gothic Medium Cond" panose="020B0606030402020204" pitchFamily="34" charset="0"/>
                <a:ea typeface="Roboto Medium" panose="02000000000000000000" pitchFamily="2" charset="0"/>
                <a:cs typeface="Futura Medium" panose="020B0602020204020303" pitchFamily="34" charset="-79"/>
              </a:rPr>
              <a:t>LA Competitività DEL TURISMO</a:t>
            </a:r>
            <a:endParaRPr kumimoji="0" lang="it-IT" sz="34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 Cond" panose="020B0606030402020204" pitchFamily="34" charset="0"/>
              <a:ea typeface="Roboto Medium" panose="02000000000000000000" pitchFamily="2" charset="0"/>
              <a:cs typeface="Futura Medium" panose="020B0602020204020303" pitchFamily="34" charset="-79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530E19A-ABA6-F923-05C0-61A8576BD4D1}"/>
              </a:ext>
            </a:extLst>
          </p:cNvPr>
          <p:cNvSpPr txBox="1">
            <a:spLocks/>
          </p:cNvSpPr>
          <p:nvPr/>
        </p:nvSpPr>
        <p:spPr>
          <a:xfrm>
            <a:off x="1316159" y="3092682"/>
            <a:ext cx="5939247" cy="9085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it-IT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Roberta Garibaldi</a:t>
            </a:r>
          </a:p>
          <a:p>
            <a:pPr lvl="0" algn="l"/>
            <a:r>
              <a:rPr lang="it-IT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Vice-presidente Commissione Turismo OCSE </a:t>
            </a:r>
          </a:p>
        </p:txBody>
      </p:sp>
    </p:spTree>
    <p:extLst>
      <p:ext uri="{BB962C8B-B14F-4D97-AF65-F5344CB8AC3E}">
        <p14:creationId xmlns:p14="http://schemas.microsoft.com/office/powerpoint/2010/main" val="335175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677F3708-067D-4FEE-9FF4-1BA7501D9F3C}"/>
              </a:ext>
            </a:extLst>
          </p:cNvPr>
          <p:cNvSpPr txBox="1">
            <a:spLocks/>
          </p:cNvSpPr>
          <p:nvPr/>
        </p:nvSpPr>
        <p:spPr>
          <a:xfrm>
            <a:off x="5010780" y="2374179"/>
            <a:ext cx="5536993" cy="1947460"/>
          </a:xfrm>
          <a:prstGeom prst="rect">
            <a:avLst/>
          </a:prstGeom>
          <a:noFill/>
        </p:spPr>
        <p:txBody>
          <a:bodyPr lIns="0" tIns="0" rIns="0" bIns="0" numCol="1" spcCol="3600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kern="1200">
                <a:solidFill>
                  <a:schemeClr val="accent6"/>
                </a:solidFill>
                <a:effectLst/>
                <a:latin typeface="Barlow Light" pitchFamily="2" charset="77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accent1"/>
                </a:solidFill>
                <a:latin typeface="Barlow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Calibri Light" panose="020F0302020204030204" pitchFamily="34" charset="0"/>
              </a:rPr>
              <a:t>In questo modo, per esempio, è più facile impostare campagne di comunicazione e misurarne l’efficacia, perché identifichiamo in modo puntuale i messaggi su cui spingere in ciascun mercato e possiamo proporre una armonizzazione con le DMO regionali per ampliarne gli effetti</a:t>
            </a:r>
          </a:p>
        </p:txBody>
      </p:sp>
      <p:sp>
        <p:nvSpPr>
          <p:cNvPr id="3" name="Google Shape;461;p32">
            <a:extLst>
              <a:ext uri="{FF2B5EF4-FFF2-40B4-BE49-F238E27FC236}">
                <a16:creationId xmlns:a16="http://schemas.microsoft.com/office/drawing/2014/main" id="{722F8C4F-984F-B6CA-1F59-CB6D6A413E47}"/>
              </a:ext>
            </a:extLst>
          </p:cNvPr>
          <p:cNvSpPr/>
          <p:nvPr/>
        </p:nvSpPr>
        <p:spPr>
          <a:xfrm>
            <a:off x="592560" y="3987212"/>
            <a:ext cx="1756074" cy="829763"/>
          </a:xfrm>
          <a:prstGeom prst="roundRect">
            <a:avLst>
              <a:gd name="adj" fmla="val 2245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Disponibilità mentale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4" name="Google Shape;493;p32">
            <a:extLst>
              <a:ext uri="{FF2B5EF4-FFF2-40B4-BE49-F238E27FC236}">
                <a16:creationId xmlns:a16="http://schemas.microsoft.com/office/drawing/2014/main" id="{6A9A6E72-ED0E-5E5A-FF94-6AF55E45A8A7}"/>
              </a:ext>
            </a:extLst>
          </p:cNvPr>
          <p:cNvSpPr/>
          <p:nvPr/>
        </p:nvSpPr>
        <p:spPr>
          <a:xfrm>
            <a:off x="2488114" y="3991137"/>
            <a:ext cx="1512102" cy="829763"/>
          </a:xfrm>
          <a:prstGeom prst="roundRect">
            <a:avLst>
              <a:gd name="adj" fmla="val 1824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Posizion. CEPS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Distinctive  Assets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Media reach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" name="Google Shape;514;p32">
            <a:extLst>
              <a:ext uri="{FF2B5EF4-FFF2-40B4-BE49-F238E27FC236}">
                <a16:creationId xmlns:a16="http://schemas.microsoft.com/office/drawing/2014/main" id="{EA86AECC-32E7-C568-3950-58EFC6FEAE63}"/>
              </a:ext>
            </a:extLst>
          </p:cNvPr>
          <p:cNvSpPr/>
          <p:nvPr/>
        </p:nvSpPr>
        <p:spPr>
          <a:xfrm>
            <a:off x="586617" y="3588525"/>
            <a:ext cx="1756074" cy="26219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FATTORI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6" name="Google Shape;515;p32">
            <a:extLst>
              <a:ext uri="{FF2B5EF4-FFF2-40B4-BE49-F238E27FC236}">
                <a16:creationId xmlns:a16="http://schemas.microsoft.com/office/drawing/2014/main" id="{43F8D87D-EB62-DBD3-17EA-7D05D75C20BC}"/>
              </a:ext>
            </a:extLst>
          </p:cNvPr>
          <p:cNvSpPr/>
          <p:nvPr/>
        </p:nvSpPr>
        <p:spPr>
          <a:xfrm>
            <a:off x="2488114" y="3577940"/>
            <a:ext cx="1504663" cy="26219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DETERMINANTI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7" name="Google Shape;481;p32">
            <a:extLst>
              <a:ext uri="{FF2B5EF4-FFF2-40B4-BE49-F238E27FC236}">
                <a16:creationId xmlns:a16="http://schemas.microsoft.com/office/drawing/2014/main" id="{8C320CD3-C606-4363-4E2C-D68A73C1C372}"/>
              </a:ext>
            </a:extLst>
          </p:cNvPr>
          <p:cNvSpPr/>
          <p:nvPr/>
        </p:nvSpPr>
        <p:spPr>
          <a:xfrm>
            <a:off x="586617" y="4964549"/>
            <a:ext cx="1756074" cy="829763"/>
          </a:xfrm>
          <a:prstGeom prst="roundRect">
            <a:avLst>
              <a:gd name="adj" fmla="val 168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Brand appeal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8" name="Google Shape;501;p32">
            <a:extLst>
              <a:ext uri="{FF2B5EF4-FFF2-40B4-BE49-F238E27FC236}">
                <a16:creationId xmlns:a16="http://schemas.microsoft.com/office/drawing/2014/main" id="{A5A469B5-719D-C859-40A4-87616495766A}"/>
              </a:ext>
            </a:extLst>
          </p:cNvPr>
          <p:cNvSpPr/>
          <p:nvPr/>
        </p:nvSpPr>
        <p:spPr>
          <a:xfrm>
            <a:off x="2488115" y="4979415"/>
            <a:ext cx="1512102" cy="829763"/>
          </a:xfrm>
          <a:prstGeom prst="roundRect">
            <a:avLst>
              <a:gd name="adj" fmla="val 196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Funnel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Reputazione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AA90DD4D-22F0-EF0E-1E67-60CD3EE66CF2}"/>
              </a:ext>
            </a:extLst>
          </p:cNvPr>
          <p:cNvSpPr/>
          <p:nvPr/>
        </p:nvSpPr>
        <p:spPr>
          <a:xfrm>
            <a:off x="586617" y="645185"/>
            <a:ext cx="2674367" cy="2725493"/>
          </a:xfrm>
          <a:prstGeom prst="roundRect">
            <a:avLst>
              <a:gd name="adj" fmla="val 242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grpSp>
        <p:nvGrpSpPr>
          <p:cNvPr id="12" name="Google Shape;216;p22">
            <a:extLst>
              <a:ext uri="{FF2B5EF4-FFF2-40B4-BE49-F238E27FC236}">
                <a16:creationId xmlns:a16="http://schemas.microsoft.com/office/drawing/2014/main" id="{89E2532D-D2C0-0D9E-FEFD-2D8920C1DD6D}"/>
              </a:ext>
            </a:extLst>
          </p:cNvPr>
          <p:cNvGrpSpPr/>
          <p:nvPr/>
        </p:nvGrpSpPr>
        <p:grpSpPr>
          <a:xfrm>
            <a:off x="1675846" y="866817"/>
            <a:ext cx="546677" cy="627149"/>
            <a:chOff x="4218644" y="4679075"/>
            <a:chExt cx="324387" cy="347903"/>
          </a:xfrm>
          <a:solidFill>
            <a:schemeClr val="tx1"/>
          </a:solidFill>
        </p:grpSpPr>
        <p:sp>
          <p:nvSpPr>
            <p:cNvPr id="13" name="Google Shape;217;p22">
              <a:extLst>
                <a:ext uri="{FF2B5EF4-FFF2-40B4-BE49-F238E27FC236}">
                  <a16:creationId xmlns:a16="http://schemas.microsoft.com/office/drawing/2014/main" id="{529E5A5B-EA0E-1FB9-BEAA-E252AD793AAC}"/>
                </a:ext>
              </a:extLst>
            </p:cNvPr>
            <p:cNvSpPr/>
            <p:nvPr/>
          </p:nvSpPr>
          <p:spPr>
            <a:xfrm>
              <a:off x="4319267" y="4965738"/>
              <a:ext cx="123141" cy="20427"/>
            </a:xfrm>
            <a:custGeom>
              <a:avLst/>
              <a:gdLst/>
              <a:ahLst/>
              <a:cxnLst/>
              <a:rect l="l" t="t" r="r" b="b"/>
              <a:pathLst>
                <a:path w="31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177" y="527"/>
                  </a:lnTo>
                  <a:lnTo>
                    <a:pt x="31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Google Shape;218;p22">
              <a:extLst>
                <a:ext uri="{FF2B5EF4-FFF2-40B4-BE49-F238E27FC236}">
                  <a16:creationId xmlns:a16="http://schemas.microsoft.com/office/drawing/2014/main" id="{B03BD4B2-BC12-CE0B-06C5-0655598988C5}"/>
                </a:ext>
              </a:extLst>
            </p:cNvPr>
            <p:cNvSpPr/>
            <p:nvPr/>
          </p:nvSpPr>
          <p:spPr>
            <a:xfrm>
              <a:off x="4350043" y="5006552"/>
              <a:ext cx="61241" cy="20427"/>
            </a:xfrm>
            <a:custGeom>
              <a:avLst/>
              <a:gdLst/>
              <a:ahLst/>
              <a:cxnLst/>
              <a:rect l="l" t="t" r="r" b="b"/>
              <a:pathLst>
                <a:path w="1580" h="527" extrusionOk="0">
                  <a:moveTo>
                    <a:pt x="1" y="0"/>
                  </a:moveTo>
                  <a:lnTo>
                    <a:pt x="1" y="526"/>
                  </a:lnTo>
                  <a:lnTo>
                    <a:pt x="1580" y="526"/>
                  </a:lnTo>
                  <a:lnTo>
                    <a:pt x="15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219;p22">
              <a:extLst>
                <a:ext uri="{FF2B5EF4-FFF2-40B4-BE49-F238E27FC236}">
                  <a16:creationId xmlns:a16="http://schemas.microsoft.com/office/drawing/2014/main" id="{E26FED36-2915-54C1-836F-BA728FAE6E08}"/>
                </a:ext>
              </a:extLst>
            </p:cNvPr>
            <p:cNvSpPr/>
            <p:nvPr/>
          </p:nvSpPr>
          <p:spPr>
            <a:xfrm>
              <a:off x="4218644" y="4679075"/>
              <a:ext cx="151823" cy="266320"/>
            </a:xfrm>
            <a:custGeom>
              <a:avLst/>
              <a:gdLst/>
              <a:ahLst/>
              <a:cxnLst/>
              <a:rect l="l" t="t" r="r" b="b"/>
              <a:pathLst>
                <a:path w="3917" h="6871" extrusionOk="0">
                  <a:moveTo>
                    <a:pt x="3123" y="1"/>
                  </a:moveTo>
                  <a:cubicBezTo>
                    <a:pt x="2829" y="1"/>
                    <a:pt x="2552" y="99"/>
                    <a:pt x="2338" y="268"/>
                  </a:cubicBezTo>
                  <a:lnTo>
                    <a:pt x="2338" y="2383"/>
                  </a:lnTo>
                  <a:lnTo>
                    <a:pt x="1812" y="2383"/>
                  </a:lnTo>
                  <a:lnTo>
                    <a:pt x="1812" y="1321"/>
                  </a:lnTo>
                  <a:cubicBezTo>
                    <a:pt x="554" y="1321"/>
                    <a:pt x="1" y="2936"/>
                    <a:pt x="1018" y="3703"/>
                  </a:cubicBezTo>
                  <a:cubicBezTo>
                    <a:pt x="63" y="4417"/>
                    <a:pt x="482" y="5942"/>
                    <a:pt x="1669" y="6067"/>
                  </a:cubicBezTo>
                  <a:lnTo>
                    <a:pt x="2365" y="4640"/>
                  </a:lnTo>
                  <a:lnTo>
                    <a:pt x="2838" y="4872"/>
                  </a:lnTo>
                  <a:lnTo>
                    <a:pt x="2053" y="6477"/>
                  </a:lnTo>
                  <a:cubicBezTo>
                    <a:pt x="2231" y="6709"/>
                    <a:pt x="2499" y="6861"/>
                    <a:pt x="2793" y="6870"/>
                  </a:cubicBezTo>
                  <a:lnTo>
                    <a:pt x="3917" y="6870"/>
                  </a:lnTo>
                  <a:lnTo>
                    <a:pt x="3917" y="268"/>
                  </a:lnTo>
                  <a:cubicBezTo>
                    <a:pt x="3694" y="99"/>
                    <a:pt x="3417" y="1"/>
                    <a:pt x="3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220;p22">
              <a:extLst>
                <a:ext uri="{FF2B5EF4-FFF2-40B4-BE49-F238E27FC236}">
                  <a16:creationId xmlns:a16="http://schemas.microsoft.com/office/drawing/2014/main" id="{DEFA88C4-3882-9090-460D-FC0A7AEAA4B9}"/>
                </a:ext>
              </a:extLst>
            </p:cNvPr>
            <p:cNvSpPr/>
            <p:nvPr/>
          </p:nvSpPr>
          <p:spPr>
            <a:xfrm>
              <a:off x="4391556" y="4679075"/>
              <a:ext cx="151474" cy="266320"/>
            </a:xfrm>
            <a:custGeom>
              <a:avLst/>
              <a:gdLst/>
              <a:ahLst/>
              <a:cxnLst/>
              <a:rect l="l" t="t" r="r" b="b"/>
              <a:pathLst>
                <a:path w="3908" h="6871" extrusionOk="0">
                  <a:moveTo>
                    <a:pt x="785" y="1"/>
                  </a:moveTo>
                  <a:cubicBezTo>
                    <a:pt x="491" y="1"/>
                    <a:pt x="214" y="99"/>
                    <a:pt x="0" y="268"/>
                  </a:cubicBezTo>
                  <a:lnTo>
                    <a:pt x="0" y="6870"/>
                  </a:lnTo>
                  <a:lnTo>
                    <a:pt x="990" y="6870"/>
                  </a:lnTo>
                  <a:cubicBezTo>
                    <a:pt x="1374" y="6861"/>
                    <a:pt x="1731" y="6638"/>
                    <a:pt x="1918" y="6281"/>
                  </a:cubicBezTo>
                  <a:lnTo>
                    <a:pt x="1089" y="4890"/>
                  </a:lnTo>
                  <a:lnTo>
                    <a:pt x="1535" y="4622"/>
                  </a:lnTo>
                  <a:lnTo>
                    <a:pt x="2391" y="6049"/>
                  </a:lnTo>
                  <a:cubicBezTo>
                    <a:pt x="3479" y="5799"/>
                    <a:pt x="3792" y="4381"/>
                    <a:pt x="2891" y="3703"/>
                  </a:cubicBezTo>
                  <a:cubicBezTo>
                    <a:pt x="3908" y="2936"/>
                    <a:pt x="3354" y="1321"/>
                    <a:pt x="2106" y="1321"/>
                  </a:cubicBezTo>
                  <a:lnTo>
                    <a:pt x="2106" y="2383"/>
                  </a:lnTo>
                  <a:lnTo>
                    <a:pt x="1579" y="2383"/>
                  </a:lnTo>
                  <a:lnTo>
                    <a:pt x="1579" y="268"/>
                  </a:lnTo>
                  <a:cubicBezTo>
                    <a:pt x="1356" y="99"/>
                    <a:pt x="1080" y="1"/>
                    <a:pt x="7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Google Shape;248;p22">
            <a:extLst>
              <a:ext uri="{FF2B5EF4-FFF2-40B4-BE49-F238E27FC236}">
                <a16:creationId xmlns:a16="http://schemas.microsoft.com/office/drawing/2014/main" id="{7BBAFD4A-1D18-7F2A-0A56-549F9955508C}"/>
              </a:ext>
            </a:extLst>
          </p:cNvPr>
          <p:cNvSpPr/>
          <p:nvPr/>
        </p:nvSpPr>
        <p:spPr>
          <a:xfrm>
            <a:off x="536441" y="1731432"/>
            <a:ext cx="2774719" cy="480083"/>
          </a:xfrm>
          <a:prstGeom prst="roundRect">
            <a:avLst>
              <a:gd name="adj" fmla="val 9406"/>
            </a:avLst>
          </a:prstGeom>
          <a:solidFill>
            <a:schemeClr val="bg1"/>
          </a:solidFill>
          <a:ln>
            <a:solidFill>
              <a:schemeClr val="accent6"/>
            </a:solidFill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Fira Sans Extra Condensed"/>
                <a:cs typeface="Fira Sans Extra Condensed"/>
                <a:sym typeface="Fira Sans Extra Condensed"/>
              </a:rPr>
              <a:t>Accessibilità / Attrattività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34771F2-260D-A87E-682D-77ED9D7E3D81}"/>
              </a:ext>
            </a:extLst>
          </p:cNvPr>
          <p:cNvSpPr txBox="1"/>
          <p:nvPr/>
        </p:nvSpPr>
        <p:spPr>
          <a:xfrm>
            <a:off x="536441" y="2375643"/>
            <a:ext cx="282489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Fira Sans Extra Condensed"/>
              </a:rPr>
              <a:t>mentale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Fira Sans Extra Condensed"/>
              </a:rPr>
              <a:t>del BRAND</a:t>
            </a:r>
            <a:endParaRPr kumimoji="0" lang="it-IT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0E3C9612-C5A0-11A9-9E74-463D5AE12660}"/>
              </a:ext>
            </a:extLst>
          </p:cNvPr>
          <p:cNvSpPr txBox="1">
            <a:spLocks/>
          </p:cNvSpPr>
          <p:nvPr/>
        </p:nvSpPr>
        <p:spPr>
          <a:xfrm>
            <a:off x="536441" y="6112619"/>
            <a:ext cx="1866601" cy="42937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900" b="0" i="0" kern="1200">
                <a:solidFill>
                  <a:schemeClr val="accent1"/>
                </a:solidFill>
                <a:latin typeface="Barlow" pitchFamily="2" charset="77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AA242-03D8-B440-867E-8ADEE3DBE1C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58A5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0058A5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909A0906-6015-6248-74BA-DCF584D51F59}"/>
              </a:ext>
            </a:extLst>
          </p:cNvPr>
          <p:cNvCxnSpPr>
            <a:cxnSpLocks/>
          </p:cNvCxnSpPr>
          <p:nvPr/>
        </p:nvCxnSpPr>
        <p:spPr>
          <a:xfrm flipH="1">
            <a:off x="536441" y="6262747"/>
            <a:ext cx="11227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873D7998-53CD-F47E-3AA9-5288980576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773" y="6387065"/>
            <a:ext cx="1216597" cy="3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5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476;p32">
            <a:extLst>
              <a:ext uri="{FF2B5EF4-FFF2-40B4-BE49-F238E27FC236}">
                <a16:creationId xmlns:a16="http://schemas.microsoft.com/office/drawing/2014/main" id="{3182271D-5AB6-E4DD-66B2-52F17BE3AA54}"/>
              </a:ext>
            </a:extLst>
          </p:cNvPr>
          <p:cNvGrpSpPr/>
          <p:nvPr/>
        </p:nvGrpSpPr>
        <p:grpSpPr>
          <a:xfrm>
            <a:off x="1381373" y="1461717"/>
            <a:ext cx="358228" cy="348746"/>
            <a:chOff x="4218644" y="4679075"/>
            <a:chExt cx="324387" cy="347903"/>
          </a:xfrm>
        </p:grpSpPr>
        <p:sp>
          <p:nvSpPr>
            <p:cNvPr id="67" name="Google Shape;477;p32">
              <a:extLst>
                <a:ext uri="{FF2B5EF4-FFF2-40B4-BE49-F238E27FC236}">
                  <a16:creationId xmlns:a16="http://schemas.microsoft.com/office/drawing/2014/main" id="{AD94A487-6A08-D46D-3C42-533A21AE8553}"/>
                </a:ext>
              </a:extLst>
            </p:cNvPr>
            <p:cNvSpPr/>
            <p:nvPr/>
          </p:nvSpPr>
          <p:spPr>
            <a:xfrm>
              <a:off x="4319267" y="4965738"/>
              <a:ext cx="123141" cy="20427"/>
            </a:xfrm>
            <a:custGeom>
              <a:avLst/>
              <a:gdLst/>
              <a:ahLst/>
              <a:cxnLst/>
              <a:rect l="l" t="t" r="r" b="b"/>
              <a:pathLst>
                <a:path w="31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177" y="527"/>
                  </a:lnTo>
                  <a:lnTo>
                    <a:pt x="3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Google Shape;478;p32">
              <a:extLst>
                <a:ext uri="{FF2B5EF4-FFF2-40B4-BE49-F238E27FC236}">
                  <a16:creationId xmlns:a16="http://schemas.microsoft.com/office/drawing/2014/main" id="{005E31A3-D6F2-88FA-FA24-F8E63EEFABFC}"/>
                </a:ext>
              </a:extLst>
            </p:cNvPr>
            <p:cNvSpPr/>
            <p:nvPr/>
          </p:nvSpPr>
          <p:spPr>
            <a:xfrm>
              <a:off x="4350043" y="5006552"/>
              <a:ext cx="61241" cy="20427"/>
            </a:xfrm>
            <a:custGeom>
              <a:avLst/>
              <a:gdLst/>
              <a:ahLst/>
              <a:cxnLst/>
              <a:rect l="l" t="t" r="r" b="b"/>
              <a:pathLst>
                <a:path w="1580" h="527" extrusionOk="0">
                  <a:moveTo>
                    <a:pt x="1" y="0"/>
                  </a:moveTo>
                  <a:lnTo>
                    <a:pt x="1" y="526"/>
                  </a:lnTo>
                  <a:lnTo>
                    <a:pt x="1580" y="526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Google Shape;479;p32">
              <a:extLst>
                <a:ext uri="{FF2B5EF4-FFF2-40B4-BE49-F238E27FC236}">
                  <a16:creationId xmlns:a16="http://schemas.microsoft.com/office/drawing/2014/main" id="{C77E03F4-E437-FF71-5661-8B86CB7C97DC}"/>
                </a:ext>
              </a:extLst>
            </p:cNvPr>
            <p:cNvSpPr/>
            <p:nvPr/>
          </p:nvSpPr>
          <p:spPr>
            <a:xfrm>
              <a:off x="4218644" y="4679075"/>
              <a:ext cx="151823" cy="266320"/>
            </a:xfrm>
            <a:custGeom>
              <a:avLst/>
              <a:gdLst/>
              <a:ahLst/>
              <a:cxnLst/>
              <a:rect l="l" t="t" r="r" b="b"/>
              <a:pathLst>
                <a:path w="3917" h="6871" extrusionOk="0">
                  <a:moveTo>
                    <a:pt x="3123" y="1"/>
                  </a:moveTo>
                  <a:cubicBezTo>
                    <a:pt x="2829" y="1"/>
                    <a:pt x="2552" y="99"/>
                    <a:pt x="2338" y="268"/>
                  </a:cubicBezTo>
                  <a:lnTo>
                    <a:pt x="2338" y="2383"/>
                  </a:lnTo>
                  <a:lnTo>
                    <a:pt x="1812" y="2383"/>
                  </a:lnTo>
                  <a:lnTo>
                    <a:pt x="1812" y="1321"/>
                  </a:lnTo>
                  <a:cubicBezTo>
                    <a:pt x="554" y="1321"/>
                    <a:pt x="1" y="2936"/>
                    <a:pt x="1018" y="3703"/>
                  </a:cubicBezTo>
                  <a:cubicBezTo>
                    <a:pt x="63" y="4417"/>
                    <a:pt x="482" y="5942"/>
                    <a:pt x="1669" y="6067"/>
                  </a:cubicBezTo>
                  <a:lnTo>
                    <a:pt x="2365" y="4640"/>
                  </a:lnTo>
                  <a:lnTo>
                    <a:pt x="2838" y="4872"/>
                  </a:lnTo>
                  <a:lnTo>
                    <a:pt x="2053" y="6477"/>
                  </a:lnTo>
                  <a:cubicBezTo>
                    <a:pt x="2231" y="6709"/>
                    <a:pt x="2499" y="6861"/>
                    <a:pt x="2793" y="6870"/>
                  </a:cubicBezTo>
                  <a:lnTo>
                    <a:pt x="3917" y="6870"/>
                  </a:lnTo>
                  <a:lnTo>
                    <a:pt x="3917" y="268"/>
                  </a:lnTo>
                  <a:cubicBezTo>
                    <a:pt x="3694" y="99"/>
                    <a:pt x="3417" y="1"/>
                    <a:pt x="3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Google Shape;480;p32">
              <a:extLst>
                <a:ext uri="{FF2B5EF4-FFF2-40B4-BE49-F238E27FC236}">
                  <a16:creationId xmlns:a16="http://schemas.microsoft.com/office/drawing/2014/main" id="{E8169299-B275-380C-C3B1-069820DE15FF}"/>
                </a:ext>
              </a:extLst>
            </p:cNvPr>
            <p:cNvSpPr/>
            <p:nvPr/>
          </p:nvSpPr>
          <p:spPr>
            <a:xfrm>
              <a:off x="4391556" y="4679075"/>
              <a:ext cx="151474" cy="266320"/>
            </a:xfrm>
            <a:custGeom>
              <a:avLst/>
              <a:gdLst/>
              <a:ahLst/>
              <a:cxnLst/>
              <a:rect l="l" t="t" r="r" b="b"/>
              <a:pathLst>
                <a:path w="3908" h="6871" extrusionOk="0">
                  <a:moveTo>
                    <a:pt x="785" y="1"/>
                  </a:moveTo>
                  <a:cubicBezTo>
                    <a:pt x="491" y="1"/>
                    <a:pt x="214" y="99"/>
                    <a:pt x="0" y="268"/>
                  </a:cubicBezTo>
                  <a:lnTo>
                    <a:pt x="0" y="6870"/>
                  </a:lnTo>
                  <a:lnTo>
                    <a:pt x="990" y="6870"/>
                  </a:lnTo>
                  <a:cubicBezTo>
                    <a:pt x="1374" y="6861"/>
                    <a:pt x="1731" y="6638"/>
                    <a:pt x="1918" y="6281"/>
                  </a:cubicBezTo>
                  <a:lnTo>
                    <a:pt x="1089" y="4890"/>
                  </a:lnTo>
                  <a:lnTo>
                    <a:pt x="1535" y="4622"/>
                  </a:lnTo>
                  <a:lnTo>
                    <a:pt x="2391" y="6049"/>
                  </a:lnTo>
                  <a:cubicBezTo>
                    <a:pt x="3479" y="5799"/>
                    <a:pt x="3792" y="4381"/>
                    <a:pt x="2891" y="3703"/>
                  </a:cubicBezTo>
                  <a:cubicBezTo>
                    <a:pt x="3908" y="2936"/>
                    <a:pt x="3354" y="1321"/>
                    <a:pt x="2106" y="1321"/>
                  </a:cubicBezTo>
                  <a:lnTo>
                    <a:pt x="2106" y="2383"/>
                  </a:lnTo>
                  <a:lnTo>
                    <a:pt x="1579" y="2383"/>
                  </a:lnTo>
                  <a:lnTo>
                    <a:pt x="1579" y="268"/>
                  </a:lnTo>
                  <a:cubicBezTo>
                    <a:pt x="1356" y="99"/>
                    <a:pt x="1080" y="1"/>
                    <a:pt x="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1" name="Google Shape;471;p32">
            <a:extLst>
              <a:ext uri="{FF2B5EF4-FFF2-40B4-BE49-F238E27FC236}">
                <a16:creationId xmlns:a16="http://schemas.microsoft.com/office/drawing/2014/main" id="{817A00C9-5FDA-BF30-A2E6-C5C30B3ED836}"/>
              </a:ext>
            </a:extLst>
          </p:cNvPr>
          <p:cNvSpPr/>
          <p:nvPr/>
        </p:nvSpPr>
        <p:spPr>
          <a:xfrm>
            <a:off x="1271615" y="1248989"/>
            <a:ext cx="585149" cy="775698"/>
          </a:xfrm>
          <a:prstGeom prst="roundRect">
            <a:avLst>
              <a:gd name="adj" fmla="val 1860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3" name="Google Shape;476;p32">
            <a:extLst>
              <a:ext uri="{FF2B5EF4-FFF2-40B4-BE49-F238E27FC236}">
                <a16:creationId xmlns:a16="http://schemas.microsoft.com/office/drawing/2014/main" id="{386A9489-873D-18B0-4CC7-172B233FE112}"/>
              </a:ext>
            </a:extLst>
          </p:cNvPr>
          <p:cNvGrpSpPr/>
          <p:nvPr/>
        </p:nvGrpSpPr>
        <p:grpSpPr>
          <a:xfrm>
            <a:off x="10644177" y="1461717"/>
            <a:ext cx="358228" cy="348746"/>
            <a:chOff x="4218644" y="4679075"/>
            <a:chExt cx="324387" cy="347903"/>
          </a:xfrm>
        </p:grpSpPr>
        <p:sp>
          <p:nvSpPr>
            <p:cNvPr id="124" name="Google Shape;477;p32">
              <a:extLst>
                <a:ext uri="{FF2B5EF4-FFF2-40B4-BE49-F238E27FC236}">
                  <a16:creationId xmlns:a16="http://schemas.microsoft.com/office/drawing/2014/main" id="{8AF38AB6-47EF-FA62-93CA-8CCA4575A81B}"/>
                </a:ext>
              </a:extLst>
            </p:cNvPr>
            <p:cNvSpPr/>
            <p:nvPr/>
          </p:nvSpPr>
          <p:spPr>
            <a:xfrm>
              <a:off x="4319267" y="4965738"/>
              <a:ext cx="123141" cy="20427"/>
            </a:xfrm>
            <a:custGeom>
              <a:avLst/>
              <a:gdLst/>
              <a:ahLst/>
              <a:cxnLst/>
              <a:rect l="l" t="t" r="r" b="b"/>
              <a:pathLst>
                <a:path w="31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177" y="527"/>
                  </a:lnTo>
                  <a:lnTo>
                    <a:pt x="3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Google Shape;478;p32">
              <a:extLst>
                <a:ext uri="{FF2B5EF4-FFF2-40B4-BE49-F238E27FC236}">
                  <a16:creationId xmlns:a16="http://schemas.microsoft.com/office/drawing/2014/main" id="{D288CF2D-EA8B-7B70-51A4-AB4DB5B1DA8B}"/>
                </a:ext>
              </a:extLst>
            </p:cNvPr>
            <p:cNvSpPr/>
            <p:nvPr/>
          </p:nvSpPr>
          <p:spPr>
            <a:xfrm>
              <a:off x="4350043" y="5006552"/>
              <a:ext cx="61241" cy="20427"/>
            </a:xfrm>
            <a:custGeom>
              <a:avLst/>
              <a:gdLst/>
              <a:ahLst/>
              <a:cxnLst/>
              <a:rect l="l" t="t" r="r" b="b"/>
              <a:pathLst>
                <a:path w="1580" h="527" extrusionOk="0">
                  <a:moveTo>
                    <a:pt x="1" y="0"/>
                  </a:moveTo>
                  <a:lnTo>
                    <a:pt x="1" y="526"/>
                  </a:lnTo>
                  <a:lnTo>
                    <a:pt x="1580" y="526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Google Shape;479;p32">
              <a:extLst>
                <a:ext uri="{FF2B5EF4-FFF2-40B4-BE49-F238E27FC236}">
                  <a16:creationId xmlns:a16="http://schemas.microsoft.com/office/drawing/2014/main" id="{3030527E-5405-C755-96E0-32FCB4D37766}"/>
                </a:ext>
              </a:extLst>
            </p:cNvPr>
            <p:cNvSpPr/>
            <p:nvPr/>
          </p:nvSpPr>
          <p:spPr>
            <a:xfrm>
              <a:off x="4218644" y="4679075"/>
              <a:ext cx="151823" cy="266320"/>
            </a:xfrm>
            <a:custGeom>
              <a:avLst/>
              <a:gdLst/>
              <a:ahLst/>
              <a:cxnLst/>
              <a:rect l="l" t="t" r="r" b="b"/>
              <a:pathLst>
                <a:path w="3917" h="6871" extrusionOk="0">
                  <a:moveTo>
                    <a:pt x="3123" y="1"/>
                  </a:moveTo>
                  <a:cubicBezTo>
                    <a:pt x="2829" y="1"/>
                    <a:pt x="2552" y="99"/>
                    <a:pt x="2338" y="268"/>
                  </a:cubicBezTo>
                  <a:lnTo>
                    <a:pt x="2338" y="2383"/>
                  </a:lnTo>
                  <a:lnTo>
                    <a:pt x="1812" y="2383"/>
                  </a:lnTo>
                  <a:lnTo>
                    <a:pt x="1812" y="1321"/>
                  </a:lnTo>
                  <a:cubicBezTo>
                    <a:pt x="554" y="1321"/>
                    <a:pt x="1" y="2936"/>
                    <a:pt x="1018" y="3703"/>
                  </a:cubicBezTo>
                  <a:cubicBezTo>
                    <a:pt x="63" y="4417"/>
                    <a:pt x="482" y="5942"/>
                    <a:pt x="1669" y="6067"/>
                  </a:cubicBezTo>
                  <a:lnTo>
                    <a:pt x="2365" y="4640"/>
                  </a:lnTo>
                  <a:lnTo>
                    <a:pt x="2838" y="4872"/>
                  </a:lnTo>
                  <a:lnTo>
                    <a:pt x="2053" y="6477"/>
                  </a:lnTo>
                  <a:cubicBezTo>
                    <a:pt x="2231" y="6709"/>
                    <a:pt x="2499" y="6861"/>
                    <a:pt x="2793" y="6870"/>
                  </a:cubicBezTo>
                  <a:lnTo>
                    <a:pt x="3917" y="6870"/>
                  </a:lnTo>
                  <a:lnTo>
                    <a:pt x="3917" y="268"/>
                  </a:lnTo>
                  <a:cubicBezTo>
                    <a:pt x="3694" y="99"/>
                    <a:pt x="3417" y="1"/>
                    <a:pt x="3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Google Shape;480;p32">
              <a:extLst>
                <a:ext uri="{FF2B5EF4-FFF2-40B4-BE49-F238E27FC236}">
                  <a16:creationId xmlns:a16="http://schemas.microsoft.com/office/drawing/2014/main" id="{E557CC99-B7C3-9827-D2EE-33E68B80EEA7}"/>
                </a:ext>
              </a:extLst>
            </p:cNvPr>
            <p:cNvSpPr/>
            <p:nvPr/>
          </p:nvSpPr>
          <p:spPr>
            <a:xfrm>
              <a:off x="4391556" y="4679075"/>
              <a:ext cx="151474" cy="266320"/>
            </a:xfrm>
            <a:custGeom>
              <a:avLst/>
              <a:gdLst/>
              <a:ahLst/>
              <a:cxnLst/>
              <a:rect l="l" t="t" r="r" b="b"/>
              <a:pathLst>
                <a:path w="3908" h="6871" extrusionOk="0">
                  <a:moveTo>
                    <a:pt x="785" y="1"/>
                  </a:moveTo>
                  <a:cubicBezTo>
                    <a:pt x="491" y="1"/>
                    <a:pt x="214" y="99"/>
                    <a:pt x="0" y="268"/>
                  </a:cubicBezTo>
                  <a:lnTo>
                    <a:pt x="0" y="6870"/>
                  </a:lnTo>
                  <a:lnTo>
                    <a:pt x="990" y="6870"/>
                  </a:lnTo>
                  <a:cubicBezTo>
                    <a:pt x="1374" y="6861"/>
                    <a:pt x="1731" y="6638"/>
                    <a:pt x="1918" y="6281"/>
                  </a:cubicBezTo>
                  <a:lnTo>
                    <a:pt x="1089" y="4890"/>
                  </a:lnTo>
                  <a:lnTo>
                    <a:pt x="1535" y="4622"/>
                  </a:lnTo>
                  <a:lnTo>
                    <a:pt x="2391" y="6049"/>
                  </a:lnTo>
                  <a:cubicBezTo>
                    <a:pt x="3479" y="5799"/>
                    <a:pt x="3792" y="4381"/>
                    <a:pt x="2891" y="3703"/>
                  </a:cubicBezTo>
                  <a:cubicBezTo>
                    <a:pt x="3908" y="2936"/>
                    <a:pt x="3354" y="1321"/>
                    <a:pt x="2106" y="1321"/>
                  </a:cubicBezTo>
                  <a:lnTo>
                    <a:pt x="2106" y="2383"/>
                  </a:lnTo>
                  <a:lnTo>
                    <a:pt x="1579" y="2383"/>
                  </a:lnTo>
                  <a:lnTo>
                    <a:pt x="1579" y="268"/>
                  </a:lnTo>
                  <a:cubicBezTo>
                    <a:pt x="1356" y="99"/>
                    <a:pt x="1080" y="1"/>
                    <a:pt x="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5" name="Google Shape;459;p32">
            <a:extLst>
              <a:ext uri="{FF2B5EF4-FFF2-40B4-BE49-F238E27FC236}">
                <a16:creationId xmlns:a16="http://schemas.microsoft.com/office/drawing/2014/main" id="{AE06350B-9EA6-171C-AF0E-2CFC01B9CD0E}"/>
              </a:ext>
            </a:extLst>
          </p:cNvPr>
          <p:cNvSpPr/>
          <p:nvPr/>
        </p:nvSpPr>
        <p:spPr>
          <a:xfrm flipH="1">
            <a:off x="6824768" y="1179409"/>
            <a:ext cx="4400580" cy="5427736"/>
          </a:xfrm>
          <a:prstGeom prst="roundRect">
            <a:avLst>
              <a:gd name="adj" fmla="val 3711"/>
            </a:avLst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itolo 1">
            <a:extLst>
              <a:ext uri="{FF2B5EF4-FFF2-40B4-BE49-F238E27FC236}">
                <a16:creationId xmlns:a16="http://schemas.microsoft.com/office/drawing/2014/main" id="{673D0237-EB8A-0DA7-753E-28FE6B1C8DF8}"/>
              </a:ext>
            </a:extLst>
          </p:cNvPr>
          <p:cNvSpPr txBox="1">
            <a:spLocks/>
          </p:cNvSpPr>
          <p:nvPr/>
        </p:nvSpPr>
        <p:spPr>
          <a:xfrm>
            <a:off x="536441" y="174207"/>
            <a:ext cx="7918126" cy="4154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accent1"/>
                </a:solidFill>
                <a:latin typeface="Antonio Ligh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0058A5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Calibri" panose="020F0502020204030204" pitchFamily="34" charset="0"/>
              </a:rPr>
              <a:t>QUADRO RIASSUNTIVO DELLE DETERMINANTI</a:t>
            </a:r>
          </a:p>
        </p:txBody>
      </p:sp>
      <p:sp>
        <p:nvSpPr>
          <p:cNvPr id="49" name="Google Shape;459;p32">
            <a:extLst>
              <a:ext uri="{FF2B5EF4-FFF2-40B4-BE49-F238E27FC236}">
                <a16:creationId xmlns:a16="http://schemas.microsoft.com/office/drawing/2014/main" id="{A6D280CC-F79E-1A71-DBDF-90C35DB0FB2D}"/>
              </a:ext>
            </a:extLst>
          </p:cNvPr>
          <p:cNvSpPr/>
          <p:nvPr/>
        </p:nvSpPr>
        <p:spPr>
          <a:xfrm flipH="1">
            <a:off x="1172194" y="1192109"/>
            <a:ext cx="4319727" cy="5427736"/>
          </a:xfrm>
          <a:prstGeom prst="roundRect">
            <a:avLst>
              <a:gd name="adj" fmla="val 3528"/>
            </a:avLst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Google Shape;461;p32">
            <a:extLst>
              <a:ext uri="{FF2B5EF4-FFF2-40B4-BE49-F238E27FC236}">
                <a16:creationId xmlns:a16="http://schemas.microsoft.com/office/drawing/2014/main" id="{F8D99BC5-0F37-6568-9327-5663E92DBD34}"/>
              </a:ext>
            </a:extLst>
          </p:cNvPr>
          <p:cNvSpPr/>
          <p:nvPr/>
        </p:nvSpPr>
        <p:spPr>
          <a:xfrm>
            <a:off x="1987304" y="1245050"/>
            <a:ext cx="1756074" cy="775698"/>
          </a:xfrm>
          <a:prstGeom prst="roundRect">
            <a:avLst>
              <a:gd name="adj" fmla="val 2245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Disponibilità mentale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52" name="Google Shape;462;p32">
            <a:extLst>
              <a:ext uri="{FF2B5EF4-FFF2-40B4-BE49-F238E27FC236}">
                <a16:creationId xmlns:a16="http://schemas.microsoft.com/office/drawing/2014/main" id="{8F090C77-36D1-99AC-5530-1BCF8B1CF69E}"/>
              </a:ext>
            </a:extLst>
          </p:cNvPr>
          <p:cNvSpPr/>
          <p:nvPr/>
        </p:nvSpPr>
        <p:spPr>
          <a:xfrm>
            <a:off x="1987315" y="2259479"/>
            <a:ext cx="1756074" cy="262192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Collegamenti aerei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53" name="Google Shape;463;p32">
            <a:extLst>
              <a:ext uri="{FF2B5EF4-FFF2-40B4-BE49-F238E27FC236}">
                <a16:creationId xmlns:a16="http://schemas.microsoft.com/office/drawing/2014/main" id="{AD337124-E8EE-E58D-F225-3EC04B752884}"/>
              </a:ext>
            </a:extLst>
          </p:cNvPr>
          <p:cNvSpPr/>
          <p:nvPr/>
        </p:nvSpPr>
        <p:spPr>
          <a:xfrm>
            <a:off x="1987315" y="2886448"/>
            <a:ext cx="1756074" cy="262192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Collegamenti ferroviari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54" name="Google Shape;464;p32">
            <a:extLst>
              <a:ext uri="{FF2B5EF4-FFF2-40B4-BE49-F238E27FC236}">
                <a16:creationId xmlns:a16="http://schemas.microsoft.com/office/drawing/2014/main" id="{41BE522B-91CB-B34B-7533-AF3C57ED230A}"/>
              </a:ext>
            </a:extLst>
          </p:cNvPr>
          <p:cNvSpPr/>
          <p:nvPr/>
        </p:nvSpPr>
        <p:spPr>
          <a:xfrm>
            <a:off x="1987315" y="3491078"/>
            <a:ext cx="1756074" cy="262192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Collegamenti stradali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55" name="Google Shape;465;p32">
            <a:extLst>
              <a:ext uri="{FF2B5EF4-FFF2-40B4-BE49-F238E27FC236}">
                <a16:creationId xmlns:a16="http://schemas.microsoft.com/office/drawing/2014/main" id="{47FAE901-28D0-CB97-7FC5-2037F569AA1D}"/>
              </a:ext>
            </a:extLst>
          </p:cNvPr>
          <p:cNvSpPr/>
          <p:nvPr/>
        </p:nvSpPr>
        <p:spPr>
          <a:xfrm>
            <a:off x="1981360" y="4025524"/>
            <a:ext cx="1756074" cy="262192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Mobilità dolce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56" name="Google Shape;466;p32">
            <a:extLst>
              <a:ext uri="{FF2B5EF4-FFF2-40B4-BE49-F238E27FC236}">
                <a16:creationId xmlns:a16="http://schemas.microsoft.com/office/drawing/2014/main" id="{F809ACD9-6558-497C-E944-EC6A36C9875D}"/>
              </a:ext>
            </a:extLst>
          </p:cNvPr>
          <p:cNvSpPr/>
          <p:nvPr/>
        </p:nvSpPr>
        <p:spPr>
          <a:xfrm>
            <a:off x="1981360" y="4382995"/>
            <a:ext cx="1756074" cy="262192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Posti barca da diporto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57" name="Google Shape;467;p32">
            <a:extLst>
              <a:ext uri="{FF2B5EF4-FFF2-40B4-BE49-F238E27FC236}">
                <a16:creationId xmlns:a16="http://schemas.microsoft.com/office/drawing/2014/main" id="{90E189D1-CB09-5D4D-36D5-B5D41366BBF4}"/>
              </a:ext>
            </a:extLst>
          </p:cNvPr>
          <p:cNvSpPr/>
          <p:nvPr/>
        </p:nvSpPr>
        <p:spPr>
          <a:xfrm>
            <a:off x="1981360" y="4722675"/>
            <a:ext cx="1756074" cy="262192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Connessione digitale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58" name="Google Shape;468;p32">
            <a:extLst>
              <a:ext uri="{FF2B5EF4-FFF2-40B4-BE49-F238E27FC236}">
                <a16:creationId xmlns:a16="http://schemas.microsoft.com/office/drawing/2014/main" id="{E6C9C82B-3439-9346-613D-CD7825FC0DB4}"/>
              </a:ext>
            </a:extLst>
          </p:cNvPr>
          <p:cNvSpPr/>
          <p:nvPr/>
        </p:nvSpPr>
        <p:spPr>
          <a:xfrm>
            <a:off x="1981360" y="5071400"/>
            <a:ext cx="1756074" cy="262192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Fruibilità per tutti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59" name="Google Shape;469;p32">
            <a:extLst>
              <a:ext uri="{FF2B5EF4-FFF2-40B4-BE49-F238E27FC236}">
                <a16:creationId xmlns:a16="http://schemas.microsoft.com/office/drawing/2014/main" id="{3DD723E3-B784-8B93-29AB-DB1038B76BDB}"/>
              </a:ext>
            </a:extLst>
          </p:cNvPr>
          <p:cNvSpPr/>
          <p:nvPr/>
        </p:nvSpPr>
        <p:spPr>
          <a:xfrm>
            <a:off x="1987304" y="5420110"/>
            <a:ext cx="1756074" cy="2621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Apert. mercati extra-EU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60" name="Google Shape;470;p32">
            <a:extLst>
              <a:ext uri="{FF2B5EF4-FFF2-40B4-BE49-F238E27FC236}">
                <a16:creationId xmlns:a16="http://schemas.microsoft.com/office/drawing/2014/main" id="{A774222D-773D-57F2-6475-ABBC3A298168}"/>
              </a:ext>
            </a:extLst>
          </p:cNvPr>
          <p:cNvSpPr/>
          <p:nvPr/>
        </p:nvSpPr>
        <p:spPr>
          <a:xfrm>
            <a:off x="1987304" y="6032024"/>
            <a:ext cx="1756074" cy="2621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Disponibilità commer.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62" name="Google Shape;472;p32">
            <a:extLst>
              <a:ext uri="{FF2B5EF4-FFF2-40B4-BE49-F238E27FC236}">
                <a16:creationId xmlns:a16="http://schemas.microsoft.com/office/drawing/2014/main" id="{9C8EDAA8-49AF-B5B7-A03A-CED2002335B6}"/>
              </a:ext>
            </a:extLst>
          </p:cNvPr>
          <p:cNvSpPr/>
          <p:nvPr/>
        </p:nvSpPr>
        <p:spPr>
          <a:xfrm>
            <a:off x="1271629" y="2111070"/>
            <a:ext cx="585149" cy="3222448"/>
          </a:xfrm>
          <a:prstGeom prst="roundRect">
            <a:avLst>
              <a:gd name="adj" fmla="val 2232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3" name="Google Shape;473;p32">
            <a:extLst>
              <a:ext uri="{FF2B5EF4-FFF2-40B4-BE49-F238E27FC236}">
                <a16:creationId xmlns:a16="http://schemas.microsoft.com/office/drawing/2014/main" id="{CD9D1AE0-B1FD-D186-F12E-0C2C76F1AC53}"/>
              </a:ext>
            </a:extLst>
          </p:cNvPr>
          <p:cNvSpPr/>
          <p:nvPr/>
        </p:nvSpPr>
        <p:spPr>
          <a:xfrm>
            <a:off x="1271629" y="5423322"/>
            <a:ext cx="585149" cy="1127163"/>
          </a:xfrm>
          <a:prstGeom prst="roundRect">
            <a:avLst>
              <a:gd name="adj" fmla="val 20464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4" name="Google Shape;474;p32">
            <a:extLst>
              <a:ext uri="{FF2B5EF4-FFF2-40B4-BE49-F238E27FC236}">
                <a16:creationId xmlns:a16="http://schemas.microsoft.com/office/drawing/2014/main" id="{F535CF0E-65C1-CFB2-DF03-331647E946CE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776" y="5793152"/>
            <a:ext cx="350825" cy="313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475;p32">
            <a:extLst>
              <a:ext uri="{FF2B5EF4-FFF2-40B4-BE49-F238E27FC236}">
                <a16:creationId xmlns:a16="http://schemas.microsoft.com/office/drawing/2014/main" id="{BF8A6F22-FBAE-4FAD-6DE3-F69991E65F0F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107" y="3460570"/>
            <a:ext cx="383280" cy="384603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481;p32">
            <a:extLst>
              <a:ext uri="{FF2B5EF4-FFF2-40B4-BE49-F238E27FC236}">
                <a16:creationId xmlns:a16="http://schemas.microsoft.com/office/drawing/2014/main" id="{A82C2BB4-67A9-6AAC-ACD7-39713A9D20DB}"/>
              </a:ext>
            </a:extLst>
          </p:cNvPr>
          <p:cNvSpPr/>
          <p:nvPr/>
        </p:nvSpPr>
        <p:spPr>
          <a:xfrm>
            <a:off x="8573736" y="1245052"/>
            <a:ext cx="1859980" cy="775698"/>
          </a:xfrm>
          <a:prstGeom prst="roundRect">
            <a:avLst>
              <a:gd name="adj" fmla="val 168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Brand appeal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72" name="Google Shape;482;p32">
            <a:extLst>
              <a:ext uri="{FF2B5EF4-FFF2-40B4-BE49-F238E27FC236}">
                <a16:creationId xmlns:a16="http://schemas.microsoft.com/office/drawing/2014/main" id="{CFB0F9D7-01A5-7CC0-3C09-51415E480B86}"/>
              </a:ext>
            </a:extLst>
          </p:cNvPr>
          <p:cNvSpPr/>
          <p:nvPr/>
        </p:nvSpPr>
        <p:spPr>
          <a:xfrm>
            <a:off x="8619180" y="2658655"/>
            <a:ext cx="1811938" cy="262192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Assortimento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73" name="Google Shape;483;p32">
            <a:extLst>
              <a:ext uri="{FF2B5EF4-FFF2-40B4-BE49-F238E27FC236}">
                <a16:creationId xmlns:a16="http://schemas.microsoft.com/office/drawing/2014/main" id="{ADF999E6-CF5F-30E9-C6D1-956D51ADD493}"/>
              </a:ext>
            </a:extLst>
          </p:cNvPr>
          <p:cNvSpPr/>
          <p:nvPr/>
        </p:nvSpPr>
        <p:spPr>
          <a:xfrm>
            <a:off x="8619180" y="3739102"/>
            <a:ext cx="1811938" cy="262192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Atmosfera e ambiente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74" name="Google Shape;484;p32">
            <a:extLst>
              <a:ext uri="{FF2B5EF4-FFF2-40B4-BE49-F238E27FC236}">
                <a16:creationId xmlns:a16="http://schemas.microsoft.com/office/drawing/2014/main" id="{66E58BD1-4AD3-F093-C99C-5F3F618CD41F}"/>
              </a:ext>
            </a:extLst>
          </p:cNvPr>
          <p:cNvSpPr/>
          <p:nvPr/>
        </p:nvSpPr>
        <p:spPr>
          <a:xfrm>
            <a:off x="8619180" y="4833549"/>
            <a:ext cx="1814536" cy="262192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Accoglienza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75" name="Google Shape;485;p32">
            <a:extLst>
              <a:ext uri="{FF2B5EF4-FFF2-40B4-BE49-F238E27FC236}">
                <a16:creationId xmlns:a16="http://schemas.microsoft.com/office/drawing/2014/main" id="{F07A7000-D8AC-EB43-C341-473827D14AA5}"/>
              </a:ext>
            </a:extLst>
          </p:cNvPr>
          <p:cNvSpPr/>
          <p:nvPr/>
        </p:nvSpPr>
        <p:spPr>
          <a:xfrm>
            <a:off x="8619356" y="5811078"/>
            <a:ext cx="1814536" cy="2621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Rilevanza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76" name="Google Shape;486;p32">
            <a:extLst>
              <a:ext uri="{FF2B5EF4-FFF2-40B4-BE49-F238E27FC236}">
                <a16:creationId xmlns:a16="http://schemas.microsoft.com/office/drawing/2014/main" id="{728255BE-811F-13B9-8AA5-44A4E001A1BA}"/>
              </a:ext>
            </a:extLst>
          </p:cNvPr>
          <p:cNvSpPr/>
          <p:nvPr/>
        </p:nvSpPr>
        <p:spPr>
          <a:xfrm>
            <a:off x="8619356" y="6170763"/>
            <a:ext cx="1814536" cy="2621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Rapporto qualità prezzo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81" name="Google Shape;491;p32">
            <a:extLst>
              <a:ext uri="{FF2B5EF4-FFF2-40B4-BE49-F238E27FC236}">
                <a16:creationId xmlns:a16="http://schemas.microsoft.com/office/drawing/2014/main" id="{65DDFFB7-A002-1D6E-AE4C-32BD869AD5D3}"/>
              </a:ext>
            </a:extLst>
          </p:cNvPr>
          <p:cNvSpPr/>
          <p:nvPr/>
        </p:nvSpPr>
        <p:spPr>
          <a:xfrm>
            <a:off x="3882858" y="2111072"/>
            <a:ext cx="1512102" cy="546139"/>
          </a:xfrm>
          <a:prstGeom prst="roundRect">
            <a:avLst>
              <a:gd name="adj" fmla="val 27905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Infrastrutture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Collegamenti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2" name="Google Shape;492;p32">
            <a:extLst>
              <a:ext uri="{FF2B5EF4-FFF2-40B4-BE49-F238E27FC236}">
                <a16:creationId xmlns:a16="http://schemas.microsoft.com/office/drawing/2014/main" id="{A6941ADA-ABC2-932A-8078-F82544EDED94}"/>
              </a:ext>
            </a:extLst>
          </p:cNvPr>
          <p:cNvSpPr/>
          <p:nvPr/>
        </p:nvSpPr>
        <p:spPr>
          <a:xfrm>
            <a:off x="3882858" y="2738651"/>
            <a:ext cx="1512102" cy="546139"/>
          </a:xfrm>
          <a:prstGeom prst="roundRect">
            <a:avLst>
              <a:gd name="adj" fmla="val 23919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Infrastrutture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Collegamenti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3" name="Google Shape;493;p32">
            <a:extLst>
              <a:ext uri="{FF2B5EF4-FFF2-40B4-BE49-F238E27FC236}">
                <a16:creationId xmlns:a16="http://schemas.microsoft.com/office/drawing/2014/main" id="{BA74F044-CBF2-DCB0-2F07-A3A738625482}"/>
              </a:ext>
            </a:extLst>
          </p:cNvPr>
          <p:cNvSpPr/>
          <p:nvPr/>
        </p:nvSpPr>
        <p:spPr>
          <a:xfrm>
            <a:off x="3882858" y="1248975"/>
            <a:ext cx="1512102" cy="775698"/>
          </a:xfrm>
          <a:prstGeom prst="roundRect">
            <a:avLst>
              <a:gd name="adj" fmla="val 1824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Posiz. CEPS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Distt.  Asset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Media reach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4" name="Google Shape;494;p32">
            <a:extLst>
              <a:ext uri="{FF2B5EF4-FFF2-40B4-BE49-F238E27FC236}">
                <a16:creationId xmlns:a16="http://schemas.microsoft.com/office/drawing/2014/main" id="{AD3F002C-EA42-D0F9-7386-6B8F1396611B}"/>
              </a:ext>
            </a:extLst>
          </p:cNvPr>
          <p:cNvSpPr/>
          <p:nvPr/>
        </p:nvSpPr>
        <p:spPr>
          <a:xfrm>
            <a:off x="3882858" y="3380785"/>
            <a:ext cx="1512102" cy="546139"/>
          </a:xfrm>
          <a:prstGeom prst="roundRect">
            <a:avLst>
              <a:gd name="adj" fmla="val 23919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Infrastrutture 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Collegamenti bus 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5" name="Google Shape;495;p32">
            <a:extLst>
              <a:ext uri="{FF2B5EF4-FFF2-40B4-BE49-F238E27FC236}">
                <a16:creationId xmlns:a16="http://schemas.microsoft.com/office/drawing/2014/main" id="{7408262D-1FFB-343C-9EA2-1D8A0AAD8335}"/>
              </a:ext>
            </a:extLst>
          </p:cNvPr>
          <p:cNvSpPr/>
          <p:nvPr/>
        </p:nvSpPr>
        <p:spPr>
          <a:xfrm>
            <a:off x="3875419" y="4019093"/>
            <a:ext cx="1512102" cy="262192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Coll. Ciclo pedon.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86" name="Google Shape;496;p32">
            <a:extLst>
              <a:ext uri="{FF2B5EF4-FFF2-40B4-BE49-F238E27FC236}">
                <a16:creationId xmlns:a16="http://schemas.microsoft.com/office/drawing/2014/main" id="{081457AC-AC88-2454-E458-166BBD4D9E4A}"/>
              </a:ext>
            </a:extLst>
          </p:cNvPr>
          <p:cNvSpPr/>
          <p:nvPr/>
        </p:nvSpPr>
        <p:spPr>
          <a:xfrm>
            <a:off x="3875419" y="4367550"/>
            <a:ext cx="1512102" cy="262192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Infrastrutture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87" name="Google Shape;497;p32">
            <a:extLst>
              <a:ext uri="{FF2B5EF4-FFF2-40B4-BE49-F238E27FC236}">
                <a16:creationId xmlns:a16="http://schemas.microsoft.com/office/drawing/2014/main" id="{9E1A8BAB-54E2-BDC9-64FC-08653DB3D2BE}"/>
              </a:ext>
            </a:extLst>
          </p:cNvPr>
          <p:cNvSpPr/>
          <p:nvPr/>
        </p:nvSpPr>
        <p:spPr>
          <a:xfrm>
            <a:off x="3875419" y="4719979"/>
            <a:ext cx="1512102" cy="262192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Infrastrutture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88" name="Google Shape;498;p32">
            <a:extLst>
              <a:ext uri="{FF2B5EF4-FFF2-40B4-BE49-F238E27FC236}">
                <a16:creationId xmlns:a16="http://schemas.microsoft.com/office/drawing/2014/main" id="{0A2E1E7F-0456-1F17-466D-E2073D922C4C}"/>
              </a:ext>
            </a:extLst>
          </p:cNvPr>
          <p:cNvSpPr/>
          <p:nvPr/>
        </p:nvSpPr>
        <p:spPr>
          <a:xfrm>
            <a:off x="3875419" y="5071392"/>
            <a:ext cx="1512102" cy="262192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Accessibility for all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89" name="Google Shape;499;p32">
            <a:extLst>
              <a:ext uri="{FF2B5EF4-FFF2-40B4-BE49-F238E27FC236}">
                <a16:creationId xmlns:a16="http://schemas.microsoft.com/office/drawing/2014/main" id="{41E8C68D-A2A2-9945-B4AA-3E1F4B822D15}"/>
              </a:ext>
            </a:extLst>
          </p:cNvPr>
          <p:cNvSpPr/>
          <p:nvPr/>
        </p:nvSpPr>
        <p:spPr>
          <a:xfrm>
            <a:off x="3881365" y="5775242"/>
            <a:ext cx="1512102" cy="775698"/>
          </a:xfrm>
          <a:prstGeom prst="roundRect">
            <a:avLst>
              <a:gd name="adj" fmla="val 1684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Copertura 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Mitigazione rischio 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Prominenza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0" name="Google Shape;500;p32">
            <a:extLst>
              <a:ext uri="{FF2B5EF4-FFF2-40B4-BE49-F238E27FC236}">
                <a16:creationId xmlns:a16="http://schemas.microsoft.com/office/drawing/2014/main" id="{252707C8-EFA4-9454-B069-6CDBA1A2B30B}"/>
              </a:ext>
            </a:extLst>
          </p:cNvPr>
          <p:cNvSpPr/>
          <p:nvPr/>
        </p:nvSpPr>
        <p:spPr>
          <a:xfrm>
            <a:off x="3881365" y="5423330"/>
            <a:ext cx="1512102" cy="2621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Visti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91" name="Google Shape;501;p32">
            <a:extLst>
              <a:ext uri="{FF2B5EF4-FFF2-40B4-BE49-F238E27FC236}">
                <a16:creationId xmlns:a16="http://schemas.microsoft.com/office/drawing/2014/main" id="{8F47B6D2-6BF7-5DE8-EAEA-CC7499D0F1F6}"/>
              </a:ext>
            </a:extLst>
          </p:cNvPr>
          <p:cNvSpPr/>
          <p:nvPr/>
        </p:nvSpPr>
        <p:spPr>
          <a:xfrm>
            <a:off x="6909961" y="1245050"/>
            <a:ext cx="1582617" cy="775698"/>
          </a:xfrm>
          <a:prstGeom prst="roundRect">
            <a:avLst>
              <a:gd name="adj" fmla="val 196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Funnel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reputazione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2" name="Google Shape;502;p32">
            <a:extLst>
              <a:ext uri="{FF2B5EF4-FFF2-40B4-BE49-F238E27FC236}">
                <a16:creationId xmlns:a16="http://schemas.microsoft.com/office/drawing/2014/main" id="{6F8F34DC-4F33-B0E7-19A6-667EA7F6DD83}"/>
              </a:ext>
            </a:extLst>
          </p:cNvPr>
          <p:cNvSpPr/>
          <p:nvPr/>
        </p:nvSpPr>
        <p:spPr>
          <a:xfrm>
            <a:off x="6909252" y="2111072"/>
            <a:ext cx="1582617" cy="1446744"/>
          </a:xfrm>
          <a:prstGeom prst="roundRect">
            <a:avLst>
              <a:gd name="adj" fmla="val 1053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Attrattori 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Attrazioni/eventi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Ospitalità 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Ristorazione ed esperienze 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Grandi eventi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3" name="Google Shape;503;p32">
            <a:extLst>
              <a:ext uri="{FF2B5EF4-FFF2-40B4-BE49-F238E27FC236}">
                <a16:creationId xmlns:a16="http://schemas.microsoft.com/office/drawing/2014/main" id="{133F68F8-4472-13F2-9C66-4107E35F20CE}"/>
              </a:ext>
            </a:extLst>
          </p:cNvPr>
          <p:cNvSpPr/>
          <p:nvPr/>
        </p:nvSpPr>
        <p:spPr>
          <a:xfrm>
            <a:off x="6909242" y="3652872"/>
            <a:ext cx="1582617" cy="628285"/>
          </a:xfrm>
          <a:prstGeom prst="roundRect">
            <a:avLst>
              <a:gd name="adj" fmla="val 2252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Paesaggio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Mitigazione rischio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Stile di vita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4" name="Google Shape;504;p32">
            <a:extLst>
              <a:ext uri="{FF2B5EF4-FFF2-40B4-BE49-F238E27FC236}">
                <a16:creationId xmlns:a16="http://schemas.microsoft.com/office/drawing/2014/main" id="{055B8A57-20F5-350D-B16E-4D2B988520F9}"/>
              </a:ext>
            </a:extLst>
          </p:cNvPr>
          <p:cNvSpPr/>
          <p:nvPr/>
        </p:nvSpPr>
        <p:spPr>
          <a:xfrm>
            <a:off x="6909252" y="4382995"/>
            <a:ext cx="1582617" cy="1241942"/>
          </a:xfrm>
          <a:prstGeom prst="roundRect">
            <a:avLst>
              <a:gd name="adj" fmla="val 12271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Ospitalità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Intepr. culturale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Informazione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Sicurezza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Salute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Cleanness &amp; Care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5" name="Google Shape;505;p32">
            <a:extLst>
              <a:ext uri="{FF2B5EF4-FFF2-40B4-BE49-F238E27FC236}">
                <a16:creationId xmlns:a16="http://schemas.microsoft.com/office/drawing/2014/main" id="{BE8F3052-9D73-98E5-E57F-16D1AD9C94AF}"/>
              </a:ext>
            </a:extLst>
          </p:cNvPr>
          <p:cNvSpPr/>
          <p:nvPr/>
        </p:nvSpPr>
        <p:spPr>
          <a:xfrm>
            <a:off x="6909241" y="5804826"/>
            <a:ext cx="1598213" cy="29032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Fira Sans Extra Condensed"/>
                <a:cs typeface="Fira Sans Extra Condensed"/>
                <a:sym typeface="Fira Sans Extra Condensed"/>
              </a:rPr>
              <a:t>Mix </a:t>
            </a:r>
            <a:r>
              <a:rPr kumimoji="0" lang="it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proposte</a:t>
            </a:r>
            <a:r>
              <a:rPr kumimoji="0" lang="it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Fira Sans Extra Condensed"/>
                <a:cs typeface="Fira Sans Extra Condensed"/>
                <a:sym typeface="Fira Sans Extra Condensed"/>
              </a:rPr>
              <a:t> com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6" name="Google Shape;506;p32">
            <a:extLst>
              <a:ext uri="{FF2B5EF4-FFF2-40B4-BE49-F238E27FC236}">
                <a16:creationId xmlns:a16="http://schemas.microsoft.com/office/drawing/2014/main" id="{D1271610-2E65-1D59-7A78-D2517A06347B}"/>
              </a:ext>
            </a:extLst>
          </p:cNvPr>
          <p:cNvSpPr/>
          <p:nvPr/>
        </p:nvSpPr>
        <p:spPr>
          <a:xfrm>
            <a:off x="6909273" y="6191143"/>
            <a:ext cx="1582617" cy="2621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Fira Sans Extra Condensed"/>
                <a:cs typeface="Fira Sans Extra Condensed"/>
                <a:sym typeface="Fira Sans Extra Condensed"/>
              </a:rPr>
              <a:t>Livello prezzi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7" name="Google Shape;507;p32">
            <a:extLst>
              <a:ext uri="{FF2B5EF4-FFF2-40B4-BE49-F238E27FC236}">
                <a16:creationId xmlns:a16="http://schemas.microsoft.com/office/drawing/2014/main" id="{DD7147A3-B3EF-0D3E-397D-6615661A935C}"/>
              </a:ext>
            </a:extLst>
          </p:cNvPr>
          <p:cNvSpPr/>
          <p:nvPr/>
        </p:nvSpPr>
        <p:spPr>
          <a:xfrm>
            <a:off x="536441" y="1192109"/>
            <a:ext cx="549140" cy="5427736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8" name="Google Shape;508;p32">
            <a:extLst>
              <a:ext uri="{FF2B5EF4-FFF2-40B4-BE49-F238E27FC236}">
                <a16:creationId xmlns:a16="http://schemas.microsoft.com/office/drawing/2014/main" id="{D4E74B0C-86E1-6839-FDEB-8D202F3DF98D}"/>
              </a:ext>
            </a:extLst>
          </p:cNvPr>
          <p:cNvSpPr txBox="1"/>
          <p:nvPr/>
        </p:nvSpPr>
        <p:spPr>
          <a:xfrm rot="16200000">
            <a:off x="-1226505" y="3661734"/>
            <a:ext cx="4093795" cy="53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900" b="1" i="0" u="none" strike="noStrike" kern="1200" cap="none" spc="0" normalizeH="0" baseline="0" noProof="0" dirty="0">
                <a:ln>
                  <a:noFill/>
                </a:ln>
                <a:solidFill>
                  <a:srgbClr val="E6224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 SemiB"/>
                <a:cs typeface="Fira Sans Extra Condensed SemiB"/>
                <a:sym typeface="Fira Sans Extra Condensed SemiBold"/>
              </a:rPr>
              <a:t>ACCESSIBILITÀ</a:t>
            </a:r>
            <a:endParaRPr kumimoji="0" sz="1900" b="1" i="0" u="none" strike="noStrike" kern="1200" cap="none" spc="0" normalizeH="0" baseline="0" noProof="0" dirty="0">
              <a:ln>
                <a:noFill/>
              </a:ln>
              <a:solidFill>
                <a:srgbClr val="E6224F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 SemiB"/>
              <a:cs typeface="Fira Sans Extra Condensed SemiB"/>
              <a:sym typeface="Fira Sans Extra Condensed SemiBold"/>
            </a:endParaRPr>
          </a:p>
        </p:txBody>
      </p:sp>
      <p:sp>
        <p:nvSpPr>
          <p:cNvPr id="101" name="Google Shape;511;p32">
            <a:extLst>
              <a:ext uri="{FF2B5EF4-FFF2-40B4-BE49-F238E27FC236}">
                <a16:creationId xmlns:a16="http://schemas.microsoft.com/office/drawing/2014/main" id="{F9095A9F-4ED8-E736-544F-E6F25D5C68B1}"/>
              </a:ext>
            </a:extLst>
          </p:cNvPr>
          <p:cNvSpPr/>
          <p:nvPr/>
        </p:nvSpPr>
        <p:spPr>
          <a:xfrm rot="5400000">
            <a:off x="5935612" y="4290159"/>
            <a:ext cx="363468" cy="54914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Google Shape;512;p32">
            <a:extLst>
              <a:ext uri="{FF2B5EF4-FFF2-40B4-BE49-F238E27FC236}">
                <a16:creationId xmlns:a16="http://schemas.microsoft.com/office/drawing/2014/main" id="{B88DC058-8A59-8878-FD8F-901DE84EF519}"/>
              </a:ext>
            </a:extLst>
          </p:cNvPr>
          <p:cNvSpPr/>
          <p:nvPr/>
        </p:nvSpPr>
        <p:spPr>
          <a:xfrm rot="16200000" flipH="1">
            <a:off x="5977535" y="2645815"/>
            <a:ext cx="363468" cy="54914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Google Shape;514;p32">
            <a:extLst>
              <a:ext uri="{FF2B5EF4-FFF2-40B4-BE49-F238E27FC236}">
                <a16:creationId xmlns:a16="http://schemas.microsoft.com/office/drawing/2014/main" id="{0FAC5707-6166-E66C-1777-50CCB2DD21D6}"/>
              </a:ext>
            </a:extLst>
          </p:cNvPr>
          <p:cNvSpPr/>
          <p:nvPr/>
        </p:nvSpPr>
        <p:spPr>
          <a:xfrm>
            <a:off x="1981361" y="846362"/>
            <a:ext cx="1756074" cy="26219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FATTORI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04" name="Google Shape;515;p32">
            <a:extLst>
              <a:ext uri="{FF2B5EF4-FFF2-40B4-BE49-F238E27FC236}">
                <a16:creationId xmlns:a16="http://schemas.microsoft.com/office/drawing/2014/main" id="{CC1B16A8-863B-112E-9FDE-2BA126B27158}"/>
              </a:ext>
            </a:extLst>
          </p:cNvPr>
          <p:cNvSpPr/>
          <p:nvPr/>
        </p:nvSpPr>
        <p:spPr>
          <a:xfrm>
            <a:off x="3882858" y="835777"/>
            <a:ext cx="1504663" cy="26219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DETERMINANTI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05" name="Google Shape;516;p32">
            <a:extLst>
              <a:ext uri="{FF2B5EF4-FFF2-40B4-BE49-F238E27FC236}">
                <a16:creationId xmlns:a16="http://schemas.microsoft.com/office/drawing/2014/main" id="{F05BA2DC-533C-6627-E496-0BF5C695F2EE}"/>
              </a:ext>
            </a:extLst>
          </p:cNvPr>
          <p:cNvSpPr/>
          <p:nvPr/>
        </p:nvSpPr>
        <p:spPr>
          <a:xfrm>
            <a:off x="6909242" y="838581"/>
            <a:ext cx="1582618" cy="26219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DETERMINANTI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06" name="Google Shape;517;p32">
            <a:extLst>
              <a:ext uri="{FF2B5EF4-FFF2-40B4-BE49-F238E27FC236}">
                <a16:creationId xmlns:a16="http://schemas.microsoft.com/office/drawing/2014/main" id="{15115882-5A39-32E8-BB53-E68896BC9FF0}"/>
              </a:ext>
            </a:extLst>
          </p:cNvPr>
          <p:cNvSpPr/>
          <p:nvPr/>
        </p:nvSpPr>
        <p:spPr>
          <a:xfrm>
            <a:off x="8573736" y="830091"/>
            <a:ext cx="1857382" cy="26219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FATTORI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16" name="Google Shape;507;p32">
            <a:extLst>
              <a:ext uri="{FF2B5EF4-FFF2-40B4-BE49-F238E27FC236}">
                <a16:creationId xmlns:a16="http://schemas.microsoft.com/office/drawing/2014/main" id="{068A3DAD-0519-7653-C340-9C8B00F0F603}"/>
              </a:ext>
            </a:extLst>
          </p:cNvPr>
          <p:cNvSpPr/>
          <p:nvPr/>
        </p:nvSpPr>
        <p:spPr>
          <a:xfrm>
            <a:off x="11303085" y="1179410"/>
            <a:ext cx="549140" cy="5427736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Google Shape;508;p32">
            <a:extLst>
              <a:ext uri="{FF2B5EF4-FFF2-40B4-BE49-F238E27FC236}">
                <a16:creationId xmlns:a16="http://schemas.microsoft.com/office/drawing/2014/main" id="{BF4076AC-9FE1-EDE8-6676-EE7BFFB01597}"/>
              </a:ext>
            </a:extLst>
          </p:cNvPr>
          <p:cNvSpPr txBox="1"/>
          <p:nvPr/>
        </p:nvSpPr>
        <p:spPr>
          <a:xfrm rot="5400000">
            <a:off x="9540139" y="3649035"/>
            <a:ext cx="4093795" cy="53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900" b="1" i="0" u="none" strike="noStrike" kern="1200" cap="none" spc="0" normalizeH="0" baseline="0" noProof="0">
                <a:ln>
                  <a:noFill/>
                </a:ln>
                <a:solidFill>
                  <a:srgbClr val="E6224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 SemiB"/>
                <a:cs typeface="Fira Sans Extra Condensed SemiB"/>
                <a:sym typeface="Fira Sans Extra Condensed SemiBold"/>
              </a:rPr>
              <a:t>ATTRATTIVITÀ</a:t>
            </a:r>
            <a:endParaRPr kumimoji="0" sz="1900" b="1" i="0" u="none" strike="noStrike" kern="1200" cap="none" spc="0" normalizeH="0" baseline="0" noProof="0">
              <a:ln>
                <a:noFill/>
              </a:ln>
              <a:solidFill>
                <a:srgbClr val="E6224F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 SemiB"/>
              <a:cs typeface="Fira Sans Extra Condensed SemiB"/>
              <a:sym typeface="Fira Sans Extra Condensed SemiBold"/>
            </a:endParaRPr>
          </a:p>
        </p:txBody>
      </p:sp>
      <p:sp>
        <p:nvSpPr>
          <p:cNvPr id="118" name="Google Shape;471;p32">
            <a:extLst>
              <a:ext uri="{FF2B5EF4-FFF2-40B4-BE49-F238E27FC236}">
                <a16:creationId xmlns:a16="http://schemas.microsoft.com/office/drawing/2014/main" id="{554F415A-ACDC-BC41-62F8-991794AD87D6}"/>
              </a:ext>
            </a:extLst>
          </p:cNvPr>
          <p:cNvSpPr/>
          <p:nvPr/>
        </p:nvSpPr>
        <p:spPr>
          <a:xfrm>
            <a:off x="10534419" y="1248989"/>
            <a:ext cx="585149" cy="775698"/>
          </a:xfrm>
          <a:prstGeom prst="roundRect">
            <a:avLst>
              <a:gd name="adj" fmla="val 2232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Google Shape;472;p32">
            <a:extLst>
              <a:ext uri="{FF2B5EF4-FFF2-40B4-BE49-F238E27FC236}">
                <a16:creationId xmlns:a16="http://schemas.microsoft.com/office/drawing/2014/main" id="{40B2E2BC-9ACD-EEEE-A6D6-7DBA5D7A9977}"/>
              </a:ext>
            </a:extLst>
          </p:cNvPr>
          <p:cNvSpPr/>
          <p:nvPr/>
        </p:nvSpPr>
        <p:spPr>
          <a:xfrm>
            <a:off x="10534433" y="2111070"/>
            <a:ext cx="585149" cy="3222448"/>
          </a:xfrm>
          <a:prstGeom prst="roundRect">
            <a:avLst>
              <a:gd name="adj" fmla="val 27905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0" name="Google Shape;473;p32">
            <a:extLst>
              <a:ext uri="{FF2B5EF4-FFF2-40B4-BE49-F238E27FC236}">
                <a16:creationId xmlns:a16="http://schemas.microsoft.com/office/drawing/2014/main" id="{86F1910F-90EB-D4AA-1FB2-78D712DD435E}"/>
              </a:ext>
            </a:extLst>
          </p:cNvPr>
          <p:cNvSpPr/>
          <p:nvPr/>
        </p:nvSpPr>
        <p:spPr>
          <a:xfrm>
            <a:off x="10534433" y="5423322"/>
            <a:ext cx="585149" cy="1127163"/>
          </a:xfrm>
          <a:prstGeom prst="roundRect">
            <a:avLst>
              <a:gd name="adj" fmla="val 26045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1" name="Google Shape;474;p32">
            <a:extLst>
              <a:ext uri="{FF2B5EF4-FFF2-40B4-BE49-F238E27FC236}">
                <a16:creationId xmlns:a16="http://schemas.microsoft.com/office/drawing/2014/main" id="{44893DDA-1337-DBA8-1B66-828947DC7E9F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580" y="5793152"/>
            <a:ext cx="350825" cy="313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475;p32">
            <a:extLst>
              <a:ext uri="{FF2B5EF4-FFF2-40B4-BE49-F238E27FC236}">
                <a16:creationId xmlns:a16="http://schemas.microsoft.com/office/drawing/2014/main" id="{60CC6DA7-9E7D-6C3E-8F0D-3E7B037C834B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7911" y="3460570"/>
            <a:ext cx="383280" cy="3846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216;p22">
            <a:extLst>
              <a:ext uri="{FF2B5EF4-FFF2-40B4-BE49-F238E27FC236}">
                <a16:creationId xmlns:a16="http://schemas.microsoft.com/office/drawing/2014/main" id="{45468AA6-5BA5-E8BD-50D2-5C92E4A99960}"/>
              </a:ext>
            </a:extLst>
          </p:cNvPr>
          <p:cNvGrpSpPr/>
          <p:nvPr/>
        </p:nvGrpSpPr>
        <p:grpSpPr>
          <a:xfrm>
            <a:off x="1410335" y="1493144"/>
            <a:ext cx="289848" cy="349112"/>
            <a:chOff x="4218644" y="4679075"/>
            <a:chExt cx="324387" cy="347903"/>
          </a:xfrm>
          <a:solidFill>
            <a:schemeClr val="tx1"/>
          </a:solidFill>
        </p:grpSpPr>
        <p:sp>
          <p:nvSpPr>
            <p:cNvPr id="4" name="Google Shape;217;p22">
              <a:extLst>
                <a:ext uri="{FF2B5EF4-FFF2-40B4-BE49-F238E27FC236}">
                  <a16:creationId xmlns:a16="http://schemas.microsoft.com/office/drawing/2014/main" id="{72A74E98-70FA-B1AC-EA54-70D27E5A668D}"/>
                </a:ext>
              </a:extLst>
            </p:cNvPr>
            <p:cNvSpPr/>
            <p:nvPr/>
          </p:nvSpPr>
          <p:spPr>
            <a:xfrm>
              <a:off x="4319267" y="4965738"/>
              <a:ext cx="123141" cy="20427"/>
            </a:xfrm>
            <a:custGeom>
              <a:avLst/>
              <a:gdLst/>
              <a:ahLst/>
              <a:cxnLst/>
              <a:rect l="l" t="t" r="r" b="b"/>
              <a:pathLst>
                <a:path w="31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177" y="527"/>
                  </a:lnTo>
                  <a:lnTo>
                    <a:pt x="31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Google Shape;218;p22">
              <a:extLst>
                <a:ext uri="{FF2B5EF4-FFF2-40B4-BE49-F238E27FC236}">
                  <a16:creationId xmlns:a16="http://schemas.microsoft.com/office/drawing/2014/main" id="{ADC35AF5-2497-1F7A-AE91-EE0213D29A38}"/>
                </a:ext>
              </a:extLst>
            </p:cNvPr>
            <p:cNvSpPr/>
            <p:nvPr/>
          </p:nvSpPr>
          <p:spPr>
            <a:xfrm>
              <a:off x="4350043" y="5006552"/>
              <a:ext cx="61241" cy="20427"/>
            </a:xfrm>
            <a:custGeom>
              <a:avLst/>
              <a:gdLst/>
              <a:ahLst/>
              <a:cxnLst/>
              <a:rect l="l" t="t" r="r" b="b"/>
              <a:pathLst>
                <a:path w="1580" h="527" extrusionOk="0">
                  <a:moveTo>
                    <a:pt x="1" y="0"/>
                  </a:moveTo>
                  <a:lnTo>
                    <a:pt x="1" y="526"/>
                  </a:lnTo>
                  <a:lnTo>
                    <a:pt x="1580" y="526"/>
                  </a:lnTo>
                  <a:lnTo>
                    <a:pt x="15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Google Shape;219;p22">
              <a:extLst>
                <a:ext uri="{FF2B5EF4-FFF2-40B4-BE49-F238E27FC236}">
                  <a16:creationId xmlns:a16="http://schemas.microsoft.com/office/drawing/2014/main" id="{07B44000-CF19-0035-D28A-91BBF2FA9E12}"/>
                </a:ext>
              </a:extLst>
            </p:cNvPr>
            <p:cNvSpPr/>
            <p:nvPr/>
          </p:nvSpPr>
          <p:spPr>
            <a:xfrm>
              <a:off x="4218644" y="4679075"/>
              <a:ext cx="151823" cy="266320"/>
            </a:xfrm>
            <a:custGeom>
              <a:avLst/>
              <a:gdLst/>
              <a:ahLst/>
              <a:cxnLst/>
              <a:rect l="l" t="t" r="r" b="b"/>
              <a:pathLst>
                <a:path w="3917" h="6871" extrusionOk="0">
                  <a:moveTo>
                    <a:pt x="3123" y="1"/>
                  </a:moveTo>
                  <a:cubicBezTo>
                    <a:pt x="2829" y="1"/>
                    <a:pt x="2552" y="99"/>
                    <a:pt x="2338" y="268"/>
                  </a:cubicBezTo>
                  <a:lnTo>
                    <a:pt x="2338" y="2383"/>
                  </a:lnTo>
                  <a:lnTo>
                    <a:pt x="1812" y="2383"/>
                  </a:lnTo>
                  <a:lnTo>
                    <a:pt x="1812" y="1321"/>
                  </a:lnTo>
                  <a:cubicBezTo>
                    <a:pt x="554" y="1321"/>
                    <a:pt x="1" y="2936"/>
                    <a:pt x="1018" y="3703"/>
                  </a:cubicBezTo>
                  <a:cubicBezTo>
                    <a:pt x="63" y="4417"/>
                    <a:pt x="482" y="5942"/>
                    <a:pt x="1669" y="6067"/>
                  </a:cubicBezTo>
                  <a:lnTo>
                    <a:pt x="2365" y="4640"/>
                  </a:lnTo>
                  <a:lnTo>
                    <a:pt x="2838" y="4872"/>
                  </a:lnTo>
                  <a:lnTo>
                    <a:pt x="2053" y="6477"/>
                  </a:lnTo>
                  <a:cubicBezTo>
                    <a:pt x="2231" y="6709"/>
                    <a:pt x="2499" y="6861"/>
                    <a:pt x="2793" y="6870"/>
                  </a:cubicBezTo>
                  <a:lnTo>
                    <a:pt x="3917" y="6870"/>
                  </a:lnTo>
                  <a:lnTo>
                    <a:pt x="3917" y="268"/>
                  </a:lnTo>
                  <a:cubicBezTo>
                    <a:pt x="3694" y="99"/>
                    <a:pt x="3417" y="1"/>
                    <a:pt x="3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Google Shape;220;p22">
              <a:extLst>
                <a:ext uri="{FF2B5EF4-FFF2-40B4-BE49-F238E27FC236}">
                  <a16:creationId xmlns:a16="http://schemas.microsoft.com/office/drawing/2014/main" id="{EBBF52DE-309A-7E2D-3B8B-05F2972FEBEA}"/>
                </a:ext>
              </a:extLst>
            </p:cNvPr>
            <p:cNvSpPr/>
            <p:nvPr/>
          </p:nvSpPr>
          <p:spPr>
            <a:xfrm>
              <a:off x="4391556" y="4679075"/>
              <a:ext cx="151474" cy="266320"/>
            </a:xfrm>
            <a:custGeom>
              <a:avLst/>
              <a:gdLst/>
              <a:ahLst/>
              <a:cxnLst/>
              <a:rect l="l" t="t" r="r" b="b"/>
              <a:pathLst>
                <a:path w="3908" h="6871" extrusionOk="0">
                  <a:moveTo>
                    <a:pt x="785" y="1"/>
                  </a:moveTo>
                  <a:cubicBezTo>
                    <a:pt x="491" y="1"/>
                    <a:pt x="214" y="99"/>
                    <a:pt x="0" y="268"/>
                  </a:cubicBezTo>
                  <a:lnTo>
                    <a:pt x="0" y="6870"/>
                  </a:lnTo>
                  <a:lnTo>
                    <a:pt x="990" y="6870"/>
                  </a:lnTo>
                  <a:cubicBezTo>
                    <a:pt x="1374" y="6861"/>
                    <a:pt x="1731" y="6638"/>
                    <a:pt x="1918" y="6281"/>
                  </a:cubicBezTo>
                  <a:lnTo>
                    <a:pt x="1089" y="4890"/>
                  </a:lnTo>
                  <a:lnTo>
                    <a:pt x="1535" y="4622"/>
                  </a:lnTo>
                  <a:lnTo>
                    <a:pt x="2391" y="6049"/>
                  </a:lnTo>
                  <a:cubicBezTo>
                    <a:pt x="3479" y="5799"/>
                    <a:pt x="3792" y="4381"/>
                    <a:pt x="2891" y="3703"/>
                  </a:cubicBezTo>
                  <a:cubicBezTo>
                    <a:pt x="3908" y="2936"/>
                    <a:pt x="3354" y="1321"/>
                    <a:pt x="2106" y="1321"/>
                  </a:cubicBezTo>
                  <a:lnTo>
                    <a:pt x="2106" y="2383"/>
                  </a:lnTo>
                  <a:lnTo>
                    <a:pt x="1579" y="2383"/>
                  </a:lnTo>
                  <a:lnTo>
                    <a:pt x="1579" y="268"/>
                  </a:lnTo>
                  <a:cubicBezTo>
                    <a:pt x="1356" y="99"/>
                    <a:pt x="1080" y="1"/>
                    <a:pt x="7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oogle Shape;216;p22">
            <a:extLst>
              <a:ext uri="{FF2B5EF4-FFF2-40B4-BE49-F238E27FC236}">
                <a16:creationId xmlns:a16="http://schemas.microsoft.com/office/drawing/2014/main" id="{83F2116D-6601-1842-A7CE-74B2A6438FAC}"/>
              </a:ext>
            </a:extLst>
          </p:cNvPr>
          <p:cNvGrpSpPr/>
          <p:nvPr/>
        </p:nvGrpSpPr>
        <p:grpSpPr>
          <a:xfrm>
            <a:off x="10711073" y="1493154"/>
            <a:ext cx="289848" cy="349112"/>
            <a:chOff x="4218644" y="4679075"/>
            <a:chExt cx="324387" cy="347903"/>
          </a:xfrm>
          <a:solidFill>
            <a:schemeClr val="tx1"/>
          </a:solidFill>
        </p:grpSpPr>
        <p:sp>
          <p:nvSpPr>
            <p:cNvPr id="10" name="Google Shape;217;p22">
              <a:extLst>
                <a:ext uri="{FF2B5EF4-FFF2-40B4-BE49-F238E27FC236}">
                  <a16:creationId xmlns:a16="http://schemas.microsoft.com/office/drawing/2014/main" id="{67EDEA52-A9F1-EBBC-92C3-A31E4FC5A799}"/>
                </a:ext>
              </a:extLst>
            </p:cNvPr>
            <p:cNvSpPr/>
            <p:nvPr/>
          </p:nvSpPr>
          <p:spPr>
            <a:xfrm>
              <a:off x="4319267" y="4965738"/>
              <a:ext cx="123141" cy="20427"/>
            </a:xfrm>
            <a:custGeom>
              <a:avLst/>
              <a:gdLst/>
              <a:ahLst/>
              <a:cxnLst/>
              <a:rect l="l" t="t" r="r" b="b"/>
              <a:pathLst>
                <a:path w="31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177" y="527"/>
                  </a:lnTo>
                  <a:lnTo>
                    <a:pt x="31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218;p22">
              <a:extLst>
                <a:ext uri="{FF2B5EF4-FFF2-40B4-BE49-F238E27FC236}">
                  <a16:creationId xmlns:a16="http://schemas.microsoft.com/office/drawing/2014/main" id="{8CF06BEC-2258-2644-7FB0-2CEA5185C2AA}"/>
                </a:ext>
              </a:extLst>
            </p:cNvPr>
            <p:cNvSpPr/>
            <p:nvPr/>
          </p:nvSpPr>
          <p:spPr>
            <a:xfrm>
              <a:off x="4350043" y="5006552"/>
              <a:ext cx="61241" cy="20427"/>
            </a:xfrm>
            <a:custGeom>
              <a:avLst/>
              <a:gdLst/>
              <a:ahLst/>
              <a:cxnLst/>
              <a:rect l="l" t="t" r="r" b="b"/>
              <a:pathLst>
                <a:path w="1580" h="527" extrusionOk="0">
                  <a:moveTo>
                    <a:pt x="1" y="0"/>
                  </a:moveTo>
                  <a:lnTo>
                    <a:pt x="1" y="526"/>
                  </a:lnTo>
                  <a:lnTo>
                    <a:pt x="1580" y="526"/>
                  </a:lnTo>
                  <a:lnTo>
                    <a:pt x="15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219;p22">
              <a:extLst>
                <a:ext uri="{FF2B5EF4-FFF2-40B4-BE49-F238E27FC236}">
                  <a16:creationId xmlns:a16="http://schemas.microsoft.com/office/drawing/2014/main" id="{0E065DF7-09A8-6B78-5ED9-D94C84603BA8}"/>
                </a:ext>
              </a:extLst>
            </p:cNvPr>
            <p:cNvSpPr/>
            <p:nvPr/>
          </p:nvSpPr>
          <p:spPr>
            <a:xfrm>
              <a:off x="4218644" y="4679075"/>
              <a:ext cx="151823" cy="266320"/>
            </a:xfrm>
            <a:custGeom>
              <a:avLst/>
              <a:gdLst/>
              <a:ahLst/>
              <a:cxnLst/>
              <a:rect l="l" t="t" r="r" b="b"/>
              <a:pathLst>
                <a:path w="3917" h="6871" extrusionOk="0">
                  <a:moveTo>
                    <a:pt x="3123" y="1"/>
                  </a:moveTo>
                  <a:cubicBezTo>
                    <a:pt x="2829" y="1"/>
                    <a:pt x="2552" y="99"/>
                    <a:pt x="2338" y="268"/>
                  </a:cubicBezTo>
                  <a:lnTo>
                    <a:pt x="2338" y="2383"/>
                  </a:lnTo>
                  <a:lnTo>
                    <a:pt x="1812" y="2383"/>
                  </a:lnTo>
                  <a:lnTo>
                    <a:pt x="1812" y="1321"/>
                  </a:lnTo>
                  <a:cubicBezTo>
                    <a:pt x="554" y="1321"/>
                    <a:pt x="1" y="2936"/>
                    <a:pt x="1018" y="3703"/>
                  </a:cubicBezTo>
                  <a:cubicBezTo>
                    <a:pt x="63" y="4417"/>
                    <a:pt x="482" y="5942"/>
                    <a:pt x="1669" y="6067"/>
                  </a:cubicBezTo>
                  <a:lnTo>
                    <a:pt x="2365" y="4640"/>
                  </a:lnTo>
                  <a:lnTo>
                    <a:pt x="2838" y="4872"/>
                  </a:lnTo>
                  <a:lnTo>
                    <a:pt x="2053" y="6477"/>
                  </a:lnTo>
                  <a:cubicBezTo>
                    <a:pt x="2231" y="6709"/>
                    <a:pt x="2499" y="6861"/>
                    <a:pt x="2793" y="6870"/>
                  </a:cubicBezTo>
                  <a:lnTo>
                    <a:pt x="3917" y="6870"/>
                  </a:lnTo>
                  <a:lnTo>
                    <a:pt x="3917" y="268"/>
                  </a:lnTo>
                  <a:cubicBezTo>
                    <a:pt x="3694" y="99"/>
                    <a:pt x="3417" y="1"/>
                    <a:pt x="3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220;p22">
              <a:extLst>
                <a:ext uri="{FF2B5EF4-FFF2-40B4-BE49-F238E27FC236}">
                  <a16:creationId xmlns:a16="http://schemas.microsoft.com/office/drawing/2014/main" id="{CAF524EF-3328-E8DE-DFBF-53A6299117C2}"/>
                </a:ext>
              </a:extLst>
            </p:cNvPr>
            <p:cNvSpPr/>
            <p:nvPr/>
          </p:nvSpPr>
          <p:spPr>
            <a:xfrm>
              <a:off x="4391556" y="4679075"/>
              <a:ext cx="151474" cy="266320"/>
            </a:xfrm>
            <a:custGeom>
              <a:avLst/>
              <a:gdLst/>
              <a:ahLst/>
              <a:cxnLst/>
              <a:rect l="l" t="t" r="r" b="b"/>
              <a:pathLst>
                <a:path w="3908" h="6871" extrusionOk="0">
                  <a:moveTo>
                    <a:pt x="785" y="1"/>
                  </a:moveTo>
                  <a:cubicBezTo>
                    <a:pt x="491" y="1"/>
                    <a:pt x="214" y="99"/>
                    <a:pt x="0" y="268"/>
                  </a:cubicBezTo>
                  <a:lnTo>
                    <a:pt x="0" y="6870"/>
                  </a:lnTo>
                  <a:lnTo>
                    <a:pt x="990" y="6870"/>
                  </a:lnTo>
                  <a:cubicBezTo>
                    <a:pt x="1374" y="6861"/>
                    <a:pt x="1731" y="6638"/>
                    <a:pt x="1918" y="6281"/>
                  </a:cubicBezTo>
                  <a:lnTo>
                    <a:pt x="1089" y="4890"/>
                  </a:lnTo>
                  <a:lnTo>
                    <a:pt x="1535" y="4622"/>
                  </a:lnTo>
                  <a:lnTo>
                    <a:pt x="2391" y="6049"/>
                  </a:lnTo>
                  <a:cubicBezTo>
                    <a:pt x="3479" y="5799"/>
                    <a:pt x="3792" y="4381"/>
                    <a:pt x="2891" y="3703"/>
                  </a:cubicBezTo>
                  <a:cubicBezTo>
                    <a:pt x="3908" y="2936"/>
                    <a:pt x="3354" y="1321"/>
                    <a:pt x="2106" y="1321"/>
                  </a:cubicBezTo>
                  <a:lnTo>
                    <a:pt x="2106" y="2383"/>
                  </a:lnTo>
                  <a:lnTo>
                    <a:pt x="1579" y="2383"/>
                  </a:lnTo>
                  <a:lnTo>
                    <a:pt x="1579" y="268"/>
                  </a:lnTo>
                  <a:cubicBezTo>
                    <a:pt x="1356" y="99"/>
                    <a:pt x="1080" y="1"/>
                    <a:pt x="7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26EA577C-FAAC-285D-B1AB-827DDCB14B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6773" y="194807"/>
            <a:ext cx="1216597" cy="3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9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3C906D3F-8AFF-45A7-9545-741D98DA4C38}"/>
              </a:ext>
            </a:extLst>
          </p:cNvPr>
          <p:cNvSpPr txBox="1">
            <a:spLocks/>
          </p:cNvSpPr>
          <p:nvPr/>
        </p:nvSpPr>
        <p:spPr>
          <a:xfrm>
            <a:off x="535377" y="1021865"/>
            <a:ext cx="10813935" cy="537596"/>
          </a:xfrm>
          <a:prstGeom prst="rect">
            <a:avLst/>
          </a:prstGeom>
          <a:noFill/>
        </p:spPr>
        <p:txBody>
          <a:bodyPr lIns="0" tIns="0" rIns="0" bIns="0" numCol="1" spcCol="3600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kern="1200">
                <a:solidFill>
                  <a:schemeClr val="accent6"/>
                </a:solidFill>
                <a:effectLst/>
                <a:latin typeface="Barlow Light" pitchFamily="2" charset="77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accent1"/>
                </a:solidFill>
                <a:latin typeface="Barlow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Roboto"/>
                <a:cs typeface="Roboto"/>
                <a:sym typeface="Roboto"/>
              </a:rPr>
              <a:t>La NTO collabora in un network di partnership pubblico-privata del Paese per guidare uno sforzo di marketing coordinato a livello globale per promuovere il Paese e le sue destinazioni turistiche.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endParaRPr kumimoji="0" lang="it-IT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FE493D37-8C2D-747B-5135-BE945D6B117B}"/>
              </a:ext>
            </a:extLst>
          </p:cNvPr>
          <p:cNvSpPr txBox="1">
            <a:spLocks/>
          </p:cNvSpPr>
          <p:nvPr/>
        </p:nvSpPr>
        <p:spPr>
          <a:xfrm>
            <a:off x="535377" y="256452"/>
            <a:ext cx="6905759" cy="4154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accent1"/>
                </a:solidFill>
                <a:latin typeface="Antonio Ligh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0058A5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Calibri" panose="020F0502020204030204" pitchFamily="34" charset="0"/>
              </a:rPr>
              <a:t>LA COOPERAZIONE ESTERNA</a:t>
            </a:r>
          </a:p>
        </p:txBody>
      </p:sp>
      <p:grpSp>
        <p:nvGrpSpPr>
          <p:cNvPr id="67" name="Gruppo 66">
            <a:extLst>
              <a:ext uri="{FF2B5EF4-FFF2-40B4-BE49-F238E27FC236}">
                <a16:creationId xmlns:a16="http://schemas.microsoft.com/office/drawing/2014/main" id="{ED1CDF0C-7D2F-BA3A-CA06-AD5106BB97E3}"/>
              </a:ext>
            </a:extLst>
          </p:cNvPr>
          <p:cNvGrpSpPr/>
          <p:nvPr/>
        </p:nvGrpSpPr>
        <p:grpSpPr>
          <a:xfrm>
            <a:off x="1413986" y="4243135"/>
            <a:ext cx="2214093" cy="2214093"/>
            <a:chOff x="1377949" y="4172806"/>
            <a:chExt cx="2191910" cy="2191910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7B88663B-B818-B4AC-21AE-5765630F9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949" y="4172806"/>
              <a:ext cx="2191910" cy="2191910"/>
            </a:xfrm>
            <a:prstGeom prst="rect">
              <a:avLst/>
            </a:prstGeom>
          </p:spPr>
        </p:pic>
        <p:sp>
          <p:nvSpPr>
            <p:cNvPr id="33" name="Google Shape;575;p34">
              <a:extLst>
                <a:ext uri="{FF2B5EF4-FFF2-40B4-BE49-F238E27FC236}">
                  <a16:creationId xmlns:a16="http://schemas.microsoft.com/office/drawing/2014/main" id="{0D2F07BF-9FC9-63AB-8A5C-8EA02C4B92DD}"/>
                </a:ext>
              </a:extLst>
            </p:cNvPr>
            <p:cNvSpPr txBox="1"/>
            <p:nvPr/>
          </p:nvSpPr>
          <p:spPr>
            <a:xfrm>
              <a:off x="1712879" y="4904449"/>
              <a:ext cx="1508306" cy="7137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Roboto"/>
                  <a:cs typeface="Roboto"/>
                  <a:sym typeface="Roboto"/>
                </a:rPr>
                <a:t>Fattori di competitività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8" name="Gruppo 77">
            <a:extLst>
              <a:ext uri="{FF2B5EF4-FFF2-40B4-BE49-F238E27FC236}">
                <a16:creationId xmlns:a16="http://schemas.microsoft.com/office/drawing/2014/main" id="{0C2834A6-050B-A1C8-CEF3-722CB4040100}"/>
              </a:ext>
            </a:extLst>
          </p:cNvPr>
          <p:cNvGrpSpPr/>
          <p:nvPr/>
        </p:nvGrpSpPr>
        <p:grpSpPr>
          <a:xfrm>
            <a:off x="1449314" y="2779857"/>
            <a:ext cx="1523056" cy="1523056"/>
            <a:chOff x="444790" y="2910539"/>
            <a:chExt cx="1523056" cy="1523056"/>
          </a:xfrm>
        </p:grpSpPr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3AE3C84F-8445-BBBB-2D6A-6A3134013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26653">
              <a:off x="444790" y="2910539"/>
              <a:ext cx="1523056" cy="1523056"/>
            </a:xfrm>
            <a:prstGeom prst="rect">
              <a:avLst/>
            </a:prstGeom>
          </p:spPr>
        </p:pic>
        <p:sp>
          <p:nvSpPr>
            <p:cNvPr id="39" name="Google Shape;575;p34">
              <a:extLst>
                <a:ext uri="{FF2B5EF4-FFF2-40B4-BE49-F238E27FC236}">
                  <a16:creationId xmlns:a16="http://schemas.microsoft.com/office/drawing/2014/main" id="{10E2F1D9-58AB-E80B-9C5D-441BCACE69FC}"/>
                </a:ext>
              </a:extLst>
            </p:cNvPr>
            <p:cNvSpPr txBox="1"/>
            <p:nvPr/>
          </p:nvSpPr>
          <p:spPr>
            <a:xfrm>
              <a:off x="615331" y="3418924"/>
              <a:ext cx="1190920" cy="495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Roboto"/>
                  <a:cs typeface="Roboto"/>
                  <a:sym typeface="Roboto"/>
                </a:rPr>
                <a:t>Determinanti</a:t>
              </a:r>
              <a:endPara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41" name="Immagine 40">
            <a:extLst>
              <a:ext uri="{FF2B5EF4-FFF2-40B4-BE49-F238E27FC236}">
                <a16:creationId xmlns:a16="http://schemas.microsoft.com/office/drawing/2014/main" id="{079FFD17-AC9A-A665-9F47-FB34207183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782" y="2884666"/>
            <a:ext cx="729097" cy="729097"/>
          </a:xfrm>
          <a:prstGeom prst="rect">
            <a:avLst/>
          </a:prstGeom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C791EC28-D5C9-FB11-CF98-B3BB76868E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8538" y="3656305"/>
            <a:ext cx="729097" cy="729097"/>
          </a:xfrm>
          <a:prstGeom prst="rect">
            <a:avLst/>
          </a:prstGeom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A4FF7F75-864B-B3D0-B04F-946896C2EA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89" y="4541543"/>
            <a:ext cx="524996" cy="524996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99477FE5-4267-F604-085E-47279EC2E1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0032" y="3918453"/>
            <a:ext cx="689629" cy="689629"/>
          </a:xfrm>
          <a:prstGeom prst="rect">
            <a:avLst/>
          </a:prstGeom>
        </p:spPr>
      </p:pic>
      <p:pic>
        <p:nvPicPr>
          <p:cNvPr id="45" name="Immagine 44">
            <a:extLst>
              <a:ext uri="{FF2B5EF4-FFF2-40B4-BE49-F238E27FC236}">
                <a16:creationId xmlns:a16="http://schemas.microsoft.com/office/drawing/2014/main" id="{53693962-11BA-EA08-9A81-429877372F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951" y="5097413"/>
            <a:ext cx="689629" cy="689629"/>
          </a:xfrm>
          <a:prstGeom prst="rect">
            <a:avLst/>
          </a:prstGeom>
        </p:spPr>
      </p:pic>
      <p:grpSp>
        <p:nvGrpSpPr>
          <p:cNvPr id="69" name="Gruppo 68">
            <a:extLst>
              <a:ext uri="{FF2B5EF4-FFF2-40B4-BE49-F238E27FC236}">
                <a16:creationId xmlns:a16="http://schemas.microsoft.com/office/drawing/2014/main" id="{0FD876BE-A4E5-5956-218F-898BE9D663E9}"/>
              </a:ext>
            </a:extLst>
          </p:cNvPr>
          <p:cNvGrpSpPr/>
          <p:nvPr/>
        </p:nvGrpSpPr>
        <p:grpSpPr>
          <a:xfrm>
            <a:off x="3719575" y="2261267"/>
            <a:ext cx="1490202" cy="1490202"/>
            <a:chOff x="3677557" y="1765598"/>
            <a:chExt cx="1920749" cy="1920749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15F8A9C0-06B0-7D10-88CF-B3E4A5F6D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7557" y="1765598"/>
              <a:ext cx="1920749" cy="1920749"/>
            </a:xfrm>
            <a:prstGeom prst="rect">
              <a:avLst/>
            </a:prstGeom>
          </p:spPr>
        </p:pic>
        <p:sp>
          <p:nvSpPr>
            <p:cNvPr id="46" name="Google Shape;575;p34">
              <a:extLst>
                <a:ext uri="{FF2B5EF4-FFF2-40B4-BE49-F238E27FC236}">
                  <a16:creationId xmlns:a16="http://schemas.microsoft.com/office/drawing/2014/main" id="{B00F1252-CCB1-6063-4639-3AFC02AB445B}"/>
                </a:ext>
              </a:extLst>
            </p:cNvPr>
            <p:cNvSpPr txBox="1"/>
            <p:nvPr/>
          </p:nvSpPr>
          <p:spPr>
            <a:xfrm>
              <a:off x="4031034" y="2440864"/>
              <a:ext cx="1175549" cy="556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Roboto"/>
                  <a:cs typeface="Roboto"/>
                  <a:sym typeface="Roboto"/>
                </a:rPr>
                <a:t>Partner Prioritari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49" name="Immagine 48">
            <a:extLst>
              <a:ext uri="{FF2B5EF4-FFF2-40B4-BE49-F238E27FC236}">
                <a16:creationId xmlns:a16="http://schemas.microsoft.com/office/drawing/2014/main" id="{01152DEE-398B-CB65-8E93-E0186CABEA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980" y="3576457"/>
            <a:ext cx="1274731" cy="1274731"/>
          </a:xfrm>
          <a:prstGeom prst="rect">
            <a:avLst/>
          </a:prstGeom>
        </p:spPr>
      </p:pic>
      <p:grpSp>
        <p:nvGrpSpPr>
          <p:cNvPr id="70" name="Gruppo 69">
            <a:extLst>
              <a:ext uri="{FF2B5EF4-FFF2-40B4-BE49-F238E27FC236}">
                <a16:creationId xmlns:a16="http://schemas.microsoft.com/office/drawing/2014/main" id="{BB92E96A-0C57-61CC-D939-69B43E461F6C}"/>
              </a:ext>
            </a:extLst>
          </p:cNvPr>
          <p:cNvGrpSpPr/>
          <p:nvPr/>
        </p:nvGrpSpPr>
        <p:grpSpPr>
          <a:xfrm>
            <a:off x="4341580" y="4841410"/>
            <a:ext cx="1700580" cy="1700580"/>
            <a:chOff x="4416912" y="4579528"/>
            <a:chExt cx="2191910" cy="2191910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4548DF62-C6FF-F8BF-1459-600090E64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912" y="4579528"/>
              <a:ext cx="2191910" cy="2191910"/>
            </a:xfrm>
            <a:prstGeom prst="rect">
              <a:avLst/>
            </a:prstGeom>
          </p:spPr>
        </p:pic>
        <p:sp>
          <p:nvSpPr>
            <p:cNvPr id="56" name="Google Shape;575;p34">
              <a:extLst>
                <a:ext uri="{FF2B5EF4-FFF2-40B4-BE49-F238E27FC236}">
                  <a16:creationId xmlns:a16="http://schemas.microsoft.com/office/drawing/2014/main" id="{E246591C-8C39-C46E-5198-1137DD1430E1}"/>
                </a:ext>
              </a:extLst>
            </p:cNvPr>
            <p:cNvSpPr txBox="1"/>
            <p:nvPr/>
          </p:nvSpPr>
          <p:spPr>
            <a:xfrm>
              <a:off x="4841794" y="5365035"/>
              <a:ext cx="1341507" cy="634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Roboto"/>
                  <a:cs typeface="Roboto"/>
                  <a:sym typeface="Roboto"/>
                </a:rPr>
                <a:t>Partner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Roboto"/>
                  <a:cs typeface="Roboto"/>
                  <a:sym typeface="Roboto"/>
                </a:rPr>
                <a:t>Strategici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DD417D53-C247-69E2-4C24-4B221F5D9077}"/>
              </a:ext>
            </a:extLst>
          </p:cNvPr>
          <p:cNvGrpSpPr/>
          <p:nvPr/>
        </p:nvGrpSpPr>
        <p:grpSpPr>
          <a:xfrm>
            <a:off x="5840469" y="3060205"/>
            <a:ext cx="1518428" cy="1518428"/>
            <a:chOff x="6726569" y="2327140"/>
            <a:chExt cx="1760084" cy="1760084"/>
          </a:xfrm>
        </p:grpSpPr>
        <p:pic>
          <p:nvPicPr>
            <p:cNvPr id="62" name="Immagine 61">
              <a:extLst>
                <a:ext uri="{FF2B5EF4-FFF2-40B4-BE49-F238E27FC236}">
                  <a16:creationId xmlns:a16="http://schemas.microsoft.com/office/drawing/2014/main" id="{1214A2DD-28A2-5189-6624-3E0A8F62D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6569" y="2327140"/>
              <a:ext cx="1760084" cy="1760084"/>
            </a:xfrm>
            <a:prstGeom prst="rect">
              <a:avLst/>
            </a:prstGeom>
          </p:spPr>
        </p:pic>
        <p:sp>
          <p:nvSpPr>
            <p:cNvPr id="63" name="Google Shape;575;p34">
              <a:extLst>
                <a:ext uri="{FF2B5EF4-FFF2-40B4-BE49-F238E27FC236}">
                  <a16:creationId xmlns:a16="http://schemas.microsoft.com/office/drawing/2014/main" id="{96F5E281-65C0-69FB-FDC7-4500AA92DA3F}"/>
                </a:ext>
              </a:extLst>
            </p:cNvPr>
            <p:cNvSpPr txBox="1"/>
            <p:nvPr/>
          </p:nvSpPr>
          <p:spPr>
            <a:xfrm>
              <a:off x="7067745" y="2957895"/>
              <a:ext cx="1077218" cy="509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Roboto"/>
                  <a:cs typeface="Roboto"/>
                  <a:sym typeface="Roboto"/>
                </a:rPr>
                <a:t>Partner Istituzionali</a:t>
              </a:r>
              <a:endPara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3" name="Gruppo 72">
            <a:extLst>
              <a:ext uri="{FF2B5EF4-FFF2-40B4-BE49-F238E27FC236}">
                <a16:creationId xmlns:a16="http://schemas.microsoft.com/office/drawing/2014/main" id="{F85583D4-7C22-0B88-CA13-74AE5C425DFC}"/>
              </a:ext>
            </a:extLst>
          </p:cNvPr>
          <p:cNvGrpSpPr/>
          <p:nvPr/>
        </p:nvGrpSpPr>
        <p:grpSpPr>
          <a:xfrm>
            <a:off x="5094959" y="1827501"/>
            <a:ext cx="1518428" cy="1518428"/>
            <a:chOff x="5586390" y="1285253"/>
            <a:chExt cx="1760084" cy="1760084"/>
          </a:xfrm>
        </p:grpSpPr>
        <p:pic>
          <p:nvPicPr>
            <p:cNvPr id="65" name="Immagine 64">
              <a:extLst>
                <a:ext uri="{FF2B5EF4-FFF2-40B4-BE49-F238E27FC236}">
                  <a16:creationId xmlns:a16="http://schemas.microsoft.com/office/drawing/2014/main" id="{B228176E-A3B5-A715-8BAF-90353F0E6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6390" y="1285253"/>
              <a:ext cx="1760084" cy="1760084"/>
            </a:xfrm>
            <a:prstGeom prst="rect">
              <a:avLst/>
            </a:prstGeom>
          </p:spPr>
        </p:pic>
        <p:sp>
          <p:nvSpPr>
            <p:cNvPr id="66" name="Google Shape;575;p34">
              <a:extLst>
                <a:ext uri="{FF2B5EF4-FFF2-40B4-BE49-F238E27FC236}">
                  <a16:creationId xmlns:a16="http://schemas.microsoft.com/office/drawing/2014/main" id="{E94D1170-B50F-DC69-DAB1-F2DB3BE5390A}"/>
                </a:ext>
              </a:extLst>
            </p:cNvPr>
            <p:cNvSpPr txBox="1"/>
            <p:nvPr/>
          </p:nvSpPr>
          <p:spPr>
            <a:xfrm>
              <a:off x="5789490" y="1827681"/>
              <a:ext cx="1341424" cy="509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Roboto"/>
                  <a:cs typeface="Roboto"/>
                  <a:sym typeface="Roboto"/>
                </a:rPr>
                <a:t>Rete Internazionale</a:t>
              </a:r>
              <a:endPara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74" name="Immagine 73">
            <a:extLst>
              <a:ext uri="{FF2B5EF4-FFF2-40B4-BE49-F238E27FC236}">
                <a16:creationId xmlns:a16="http://schemas.microsoft.com/office/drawing/2014/main" id="{E6E66D51-8A44-4C4F-B7C8-EF8664F2F6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548" y="5440507"/>
            <a:ext cx="950012" cy="950012"/>
          </a:xfrm>
          <a:prstGeom prst="rect">
            <a:avLst/>
          </a:prstGeom>
        </p:spPr>
      </p:pic>
      <p:grpSp>
        <p:nvGrpSpPr>
          <p:cNvPr id="75" name="Gruppo 74">
            <a:extLst>
              <a:ext uri="{FF2B5EF4-FFF2-40B4-BE49-F238E27FC236}">
                <a16:creationId xmlns:a16="http://schemas.microsoft.com/office/drawing/2014/main" id="{F4937A5B-AE00-A6F8-F1D5-CA7195DA098E}"/>
              </a:ext>
            </a:extLst>
          </p:cNvPr>
          <p:cNvGrpSpPr/>
          <p:nvPr/>
        </p:nvGrpSpPr>
        <p:grpSpPr>
          <a:xfrm>
            <a:off x="7596517" y="4044143"/>
            <a:ext cx="1523056" cy="1523056"/>
            <a:chOff x="1077786" y="2490994"/>
            <a:chExt cx="1708339" cy="1708339"/>
          </a:xfrm>
        </p:grpSpPr>
        <p:pic>
          <p:nvPicPr>
            <p:cNvPr id="76" name="Immagine 75">
              <a:extLst>
                <a:ext uri="{FF2B5EF4-FFF2-40B4-BE49-F238E27FC236}">
                  <a16:creationId xmlns:a16="http://schemas.microsoft.com/office/drawing/2014/main" id="{99314198-4D06-F8A4-1E2A-F6152BC76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7786" y="2490994"/>
              <a:ext cx="1708339" cy="1708339"/>
            </a:xfrm>
            <a:prstGeom prst="rect">
              <a:avLst/>
            </a:prstGeom>
          </p:spPr>
        </p:pic>
        <p:sp>
          <p:nvSpPr>
            <p:cNvPr id="77" name="Google Shape;575;p34">
              <a:extLst>
                <a:ext uri="{FF2B5EF4-FFF2-40B4-BE49-F238E27FC236}">
                  <a16:creationId xmlns:a16="http://schemas.microsoft.com/office/drawing/2014/main" id="{23906043-0C53-3ACA-97EA-3B3029435F1B}"/>
                </a:ext>
              </a:extLst>
            </p:cNvPr>
            <p:cNvSpPr txBox="1"/>
            <p:nvPr/>
          </p:nvSpPr>
          <p:spPr>
            <a:xfrm>
              <a:off x="1338825" y="3061225"/>
              <a:ext cx="1271080" cy="556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Roboto"/>
                  <a:cs typeface="Roboto"/>
                  <a:sym typeface="Roboto"/>
                </a:rPr>
                <a:t>Determinanti</a:t>
              </a:r>
              <a:endPara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9" name="Gruppo 78">
            <a:extLst>
              <a:ext uri="{FF2B5EF4-FFF2-40B4-BE49-F238E27FC236}">
                <a16:creationId xmlns:a16="http://schemas.microsoft.com/office/drawing/2014/main" id="{01946AD5-D94E-FAC3-9E26-1868E99222A4}"/>
              </a:ext>
            </a:extLst>
          </p:cNvPr>
          <p:cNvGrpSpPr/>
          <p:nvPr/>
        </p:nvGrpSpPr>
        <p:grpSpPr>
          <a:xfrm>
            <a:off x="8572953" y="2053781"/>
            <a:ext cx="2584296" cy="2584296"/>
            <a:chOff x="1377949" y="4172806"/>
            <a:chExt cx="2191910" cy="2191910"/>
          </a:xfrm>
        </p:grpSpPr>
        <p:pic>
          <p:nvPicPr>
            <p:cNvPr id="80" name="Immagine 79">
              <a:extLst>
                <a:ext uri="{FF2B5EF4-FFF2-40B4-BE49-F238E27FC236}">
                  <a16:creationId xmlns:a16="http://schemas.microsoft.com/office/drawing/2014/main" id="{BC257567-CFBF-9C90-B5A5-7CB496AE3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949" y="4172806"/>
              <a:ext cx="2191910" cy="2191910"/>
            </a:xfrm>
            <a:prstGeom prst="rect">
              <a:avLst/>
            </a:prstGeom>
          </p:spPr>
        </p:pic>
        <p:sp>
          <p:nvSpPr>
            <p:cNvPr id="81" name="Google Shape;575;p34">
              <a:extLst>
                <a:ext uri="{FF2B5EF4-FFF2-40B4-BE49-F238E27FC236}">
                  <a16:creationId xmlns:a16="http://schemas.microsoft.com/office/drawing/2014/main" id="{AFC29E2A-6D18-6D17-0282-40E1287BA433}"/>
                </a:ext>
              </a:extLst>
            </p:cNvPr>
            <p:cNvSpPr txBox="1"/>
            <p:nvPr/>
          </p:nvSpPr>
          <p:spPr>
            <a:xfrm>
              <a:off x="1712879" y="4904449"/>
              <a:ext cx="1508306" cy="7137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Roboto"/>
                  <a:cs typeface="Roboto"/>
                  <a:sym typeface="Roboto"/>
                </a:rPr>
                <a:t>Fattori di competitività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82" name="Immagine 81">
            <a:extLst>
              <a:ext uri="{FF2B5EF4-FFF2-40B4-BE49-F238E27FC236}">
                <a16:creationId xmlns:a16="http://schemas.microsoft.com/office/drawing/2014/main" id="{7C332D2F-9D4A-BAFA-DCCF-6940DD5E78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8534">
            <a:off x="7842928" y="1551835"/>
            <a:ext cx="1207590" cy="1207590"/>
          </a:xfrm>
          <a:prstGeom prst="rect">
            <a:avLst/>
          </a:prstGeom>
        </p:spPr>
      </p:pic>
      <p:pic>
        <p:nvPicPr>
          <p:cNvPr id="83" name="Immagine 82">
            <a:extLst>
              <a:ext uri="{FF2B5EF4-FFF2-40B4-BE49-F238E27FC236}">
                <a16:creationId xmlns:a16="http://schemas.microsoft.com/office/drawing/2014/main" id="{59A0A3B1-A735-10E2-A66E-A699E8EEA5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097" y="2807131"/>
            <a:ext cx="729097" cy="729097"/>
          </a:xfrm>
          <a:prstGeom prst="rect">
            <a:avLst/>
          </a:prstGeom>
        </p:spPr>
      </p:pic>
      <p:pic>
        <p:nvPicPr>
          <p:cNvPr id="84" name="Immagine 83">
            <a:extLst>
              <a:ext uri="{FF2B5EF4-FFF2-40B4-BE49-F238E27FC236}">
                <a16:creationId xmlns:a16="http://schemas.microsoft.com/office/drawing/2014/main" id="{5CE0825D-BE81-1BD5-412E-01A5A81762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223" y="3334825"/>
            <a:ext cx="689629" cy="689629"/>
          </a:xfrm>
          <a:prstGeom prst="rect">
            <a:avLst/>
          </a:prstGeom>
        </p:spPr>
      </p:pic>
      <p:pic>
        <p:nvPicPr>
          <p:cNvPr id="85" name="Immagine 84">
            <a:extLst>
              <a:ext uri="{FF2B5EF4-FFF2-40B4-BE49-F238E27FC236}">
                <a16:creationId xmlns:a16="http://schemas.microsoft.com/office/drawing/2014/main" id="{180ED8FF-808A-51A1-BB7A-33C694FD28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907" y="2787136"/>
            <a:ext cx="524996" cy="524996"/>
          </a:xfrm>
          <a:prstGeom prst="rect">
            <a:avLst/>
          </a:prstGeom>
        </p:spPr>
      </p:pic>
      <p:pic>
        <p:nvPicPr>
          <p:cNvPr id="86" name="Immagine 85">
            <a:extLst>
              <a:ext uri="{FF2B5EF4-FFF2-40B4-BE49-F238E27FC236}">
                <a16:creationId xmlns:a16="http://schemas.microsoft.com/office/drawing/2014/main" id="{D18DBB47-188B-1153-51D5-D42866A911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859" y="2095908"/>
            <a:ext cx="729097" cy="729097"/>
          </a:xfrm>
          <a:prstGeom prst="rect">
            <a:avLst/>
          </a:prstGeom>
        </p:spPr>
      </p:pic>
      <p:pic>
        <p:nvPicPr>
          <p:cNvPr id="87" name="Immagine 86">
            <a:extLst>
              <a:ext uri="{FF2B5EF4-FFF2-40B4-BE49-F238E27FC236}">
                <a16:creationId xmlns:a16="http://schemas.microsoft.com/office/drawing/2014/main" id="{F7F0F485-2671-8D29-4C03-CBC972496D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150" y="2478453"/>
            <a:ext cx="524996" cy="524996"/>
          </a:xfrm>
          <a:prstGeom prst="rect">
            <a:avLst/>
          </a:prstGeom>
        </p:spPr>
      </p:pic>
      <p:grpSp>
        <p:nvGrpSpPr>
          <p:cNvPr id="91" name="Gruppo 90">
            <a:extLst>
              <a:ext uri="{FF2B5EF4-FFF2-40B4-BE49-F238E27FC236}">
                <a16:creationId xmlns:a16="http://schemas.microsoft.com/office/drawing/2014/main" id="{247C35FE-C842-716A-E649-6464BA84D43A}"/>
              </a:ext>
            </a:extLst>
          </p:cNvPr>
          <p:cNvGrpSpPr/>
          <p:nvPr/>
        </p:nvGrpSpPr>
        <p:grpSpPr>
          <a:xfrm>
            <a:off x="5875903" y="4501480"/>
            <a:ext cx="1552239" cy="1552239"/>
            <a:chOff x="6485943" y="4074492"/>
            <a:chExt cx="2000710" cy="2000710"/>
          </a:xfrm>
        </p:grpSpPr>
        <p:pic>
          <p:nvPicPr>
            <p:cNvPr id="92" name="Immagine 91">
              <a:extLst>
                <a:ext uri="{FF2B5EF4-FFF2-40B4-BE49-F238E27FC236}">
                  <a16:creationId xmlns:a16="http://schemas.microsoft.com/office/drawing/2014/main" id="{BEF11F21-0E67-734E-5557-97742CCD9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5943" y="4074492"/>
              <a:ext cx="2000710" cy="2000710"/>
            </a:xfrm>
            <a:prstGeom prst="rect">
              <a:avLst/>
            </a:prstGeom>
          </p:spPr>
        </p:pic>
        <p:sp>
          <p:nvSpPr>
            <p:cNvPr id="93" name="Google Shape;575;p34">
              <a:extLst>
                <a:ext uri="{FF2B5EF4-FFF2-40B4-BE49-F238E27FC236}">
                  <a16:creationId xmlns:a16="http://schemas.microsoft.com/office/drawing/2014/main" id="{50A89AC0-3E0E-9595-2776-4D7D7FC4D2C6}"/>
                </a:ext>
              </a:extLst>
            </p:cNvPr>
            <p:cNvSpPr txBox="1"/>
            <p:nvPr/>
          </p:nvSpPr>
          <p:spPr>
            <a:xfrm>
              <a:off x="6873763" y="4791479"/>
              <a:ext cx="1217053" cy="5794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Roboto"/>
                  <a:cs typeface="Roboto"/>
                  <a:sym typeface="Roboto"/>
                </a:rPr>
                <a:t>Partner di marketing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" name="Google Shape;575;p34">
            <a:extLst>
              <a:ext uri="{FF2B5EF4-FFF2-40B4-BE49-F238E27FC236}">
                <a16:creationId xmlns:a16="http://schemas.microsoft.com/office/drawing/2014/main" id="{A7749286-7D67-0FE5-F4FF-F5A9D1977492}"/>
              </a:ext>
            </a:extLst>
          </p:cNvPr>
          <p:cNvSpPr txBox="1"/>
          <p:nvPr/>
        </p:nvSpPr>
        <p:spPr>
          <a:xfrm>
            <a:off x="4707471" y="3949458"/>
            <a:ext cx="912043" cy="43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Roboto"/>
                <a:cs typeface="Roboto"/>
                <a:sym typeface="Roboto"/>
              </a:rPr>
              <a:t>NTO</a:t>
            </a:r>
            <a:endParaRPr kumimoji="0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D4395E8F-7325-1832-2FB7-43ABCF3F9BF0}"/>
              </a:ext>
            </a:extLst>
          </p:cNvPr>
          <p:cNvSpPr txBox="1">
            <a:spLocks/>
          </p:cNvSpPr>
          <p:nvPr/>
        </p:nvSpPr>
        <p:spPr>
          <a:xfrm>
            <a:off x="536441" y="6112619"/>
            <a:ext cx="1866601" cy="42937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900" b="0" i="0" kern="1200">
                <a:solidFill>
                  <a:schemeClr val="accent1"/>
                </a:solidFill>
                <a:latin typeface="Barlow" pitchFamily="2" charset="77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AA242-03D8-B440-867E-8ADEE3DBE1C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58A5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0058A5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7F1A346-0505-5ACF-E1C0-62506022BF9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773" y="6387065"/>
            <a:ext cx="1216597" cy="3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9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538;p33">
            <a:extLst>
              <a:ext uri="{FF2B5EF4-FFF2-40B4-BE49-F238E27FC236}">
                <a16:creationId xmlns:a16="http://schemas.microsoft.com/office/drawing/2014/main" id="{CE7730CB-D105-54CD-B2C9-EC0B26CDF69A}"/>
              </a:ext>
            </a:extLst>
          </p:cNvPr>
          <p:cNvSpPr/>
          <p:nvPr/>
        </p:nvSpPr>
        <p:spPr>
          <a:xfrm flipH="1">
            <a:off x="2966965" y="3699174"/>
            <a:ext cx="2350739" cy="2097424"/>
          </a:xfrm>
          <a:prstGeom prst="roundRect">
            <a:avLst>
              <a:gd name="adj" fmla="val 1116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Google Shape;538;p33">
            <a:extLst>
              <a:ext uri="{FF2B5EF4-FFF2-40B4-BE49-F238E27FC236}">
                <a16:creationId xmlns:a16="http://schemas.microsoft.com/office/drawing/2014/main" id="{EB55E47E-62ED-1A22-80E9-1BBF1E974EEA}"/>
              </a:ext>
            </a:extLst>
          </p:cNvPr>
          <p:cNvSpPr/>
          <p:nvPr/>
        </p:nvSpPr>
        <p:spPr>
          <a:xfrm flipH="1">
            <a:off x="5405025" y="3699174"/>
            <a:ext cx="2350739" cy="2097424"/>
          </a:xfrm>
          <a:prstGeom prst="roundRect">
            <a:avLst>
              <a:gd name="adj" fmla="val 1116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Google Shape;538;p33">
            <a:extLst>
              <a:ext uri="{FF2B5EF4-FFF2-40B4-BE49-F238E27FC236}">
                <a16:creationId xmlns:a16="http://schemas.microsoft.com/office/drawing/2014/main" id="{9FA65772-304F-9A63-0C95-91387E31A047}"/>
              </a:ext>
            </a:extLst>
          </p:cNvPr>
          <p:cNvSpPr/>
          <p:nvPr/>
        </p:nvSpPr>
        <p:spPr>
          <a:xfrm flipH="1">
            <a:off x="7827773" y="3699174"/>
            <a:ext cx="2350739" cy="2097424"/>
          </a:xfrm>
          <a:prstGeom prst="roundRect">
            <a:avLst>
              <a:gd name="adj" fmla="val 1116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3C906D3F-8AFF-45A7-9545-741D98DA4C38}"/>
              </a:ext>
            </a:extLst>
          </p:cNvPr>
          <p:cNvSpPr txBox="1">
            <a:spLocks/>
          </p:cNvSpPr>
          <p:nvPr/>
        </p:nvSpPr>
        <p:spPr>
          <a:xfrm>
            <a:off x="535378" y="1399997"/>
            <a:ext cx="11029094" cy="610942"/>
          </a:xfrm>
          <a:prstGeom prst="rect">
            <a:avLst/>
          </a:prstGeom>
          <a:noFill/>
        </p:spPr>
        <p:txBody>
          <a:bodyPr lIns="0" tIns="0" rIns="0" bIns="0" numCol="1" spcCol="3600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kern="1200">
                <a:solidFill>
                  <a:schemeClr val="accent6"/>
                </a:solidFill>
                <a:effectLst/>
                <a:latin typeface="Barlow Light" pitchFamily="2" charset="77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accent1"/>
                </a:solidFill>
                <a:latin typeface="Barlow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Roboto"/>
                <a:cs typeface="Roboto"/>
                <a:sym typeface="Roboto"/>
              </a:rPr>
              <a:t>Su ciascuna determinante di competitività il framework identifica il ruolo della NTO, rapportabile a 4 diverse modalità. La capacità di collaborare con altri soggetti è perciò essenziale per incidere realmente.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FE493D37-8C2D-747B-5135-BE945D6B117B}"/>
              </a:ext>
            </a:extLst>
          </p:cNvPr>
          <p:cNvSpPr txBox="1">
            <a:spLocks/>
          </p:cNvSpPr>
          <p:nvPr/>
        </p:nvSpPr>
        <p:spPr>
          <a:xfrm>
            <a:off x="536439" y="491148"/>
            <a:ext cx="10404829" cy="4154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accent1"/>
                </a:solidFill>
                <a:latin typeface="Antonio Ligh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0058A5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Calibri" panose="020F0502020204030204" pitchFamily="34" charset="0"/>
              </a:rPr>
              <a:t>LE MODALITÀ CON CUI SI AGISCE SULLE DETERMINANTI</a:t>
            </a:r>
          </a:p>
        </p:txBody>
      </p:sp>
      <p:sp>
        <p:nvSpPr>
          <p:cNvPr id="12" name="Google Shape;537;p33">
            <a:extLst>
              <a:ext uri="{FF2B5EF4-FFF2-40B4-BE49-F238E27FC236}">
                <a16:creationId xmlns:a16="http://schemas.microsoft.com/office/drawing/2014/main" id="{55776B26-8796-1BD3-0BBB-39179EC47E9F}"/>
              </a:ext>
            </a:extLst>
          </p:cNvPr>
          <p:cNvSpPr/>
          <p:nvPr/>
        </p:nvSpPr>
        <p:spPr>
          <a:xfrm>
            <a:off x="536440" y="2318177"/>
            <a:ext cx="9688214" cy="656700"/>
          </a:xfrm>
          <a:prstGeom prst="roundRect">
            <a:avLst>
              <a:gd name="adj" fmla="val 29877"/>
            </a:avLst>
          </a:prstGeom>
          <a:noFill/>
          <a:ln w="28575"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1" i="0" u="none" strike="noStrike" kern="1200" cap="none" spc="0" normalizeH="0" baseline="0" noProof="0" dirty="0">
                <a:ln>
                  <a:noFill/>
                </a:ln>
                <a:solidFill>
                  <a:srgbClr val="E6224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DETERMINANTI</a:t>
            </a:r>
            <a:endParaRPr kumimoji="0" lang="it-IT" sz="1900" b="1" i="0" u="none" strike="noStrike" kern="1200" cap="none" spc="0" normalizeH="0" baseline="0" noProof="0" dirty="0">
              <a:ln>
                <a:noFill/>
              </a:ln>
              <a:solidFill>
                <a:srgbClr val="E6224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5" name="Google Shape;538;p33">
            <a:extLst>
              <a:ext uri="{FF2B5EF4-FFF2-40B4-BE49-F238E27FC236}">
                <a16:creationId xmlns:a16="http://schemas.microsoft.com/office/drawing/2014/main" id="{C14B4729-749B-34F2-A4CE-489D40FE727C}"/>
              </a:ext>
            </a:extLst>
          </p:cNvPr>
          <p:cNvSpPr/>
          <p:nvPr/>
        </p:nvSpPr>
        <p:spPr>
          <a:xfrm flipH="1">
            <a:off x="536435" y="3699174"/>
            <a:ext cx="2350739" cy="2097424"/>
          </a:xfrm>
          <a:prstGeom prst="roundRect">
            <a:avLst>
              <a:gd name="adj" fmla="val 1116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Google Shape;539;p33">
            <a:extLst>
              <a:ext uri="{FF2B5EF4-FFF2-40B4-BE49-F238E27FC236}">
                <a16:creationId xmlns:a16="http://schemas.microsoft.com/office/drawing/2014/main" id="{CDC89A12-2CD2-538F-DAC5-78C604F4F37C}"/>
              </a:ext>
            </a:extLst>
          </p:cNvPr>
          <p:cNvSpPr txBox="1"/>
          <p:nvPr/>
        </p:nvSpPr>
        <p:spPr>
          <a:xfrm>
            <a:off x="659758" y="4330287"/>
            <a:ext cx="2226902" cy="725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Roboto"/>
                <a:cs typeface="Roboto"/>
                <a:sym typeface="Roboto"/>
              </a:rPr>
              <a:t>La NTO progetta e attua direttamente o in cooperazione le iniziative.</a:t>
            </a:r>
            <a:endParaRPr kumimoji="0" sz="1400" b="0" i="0" u="none" strike="sng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540;p33">
            <a:extLst>
              <a:ext uri="{FF2B5EF4-FFF2-40B4-BE49-F238E27FC236}">
                <a16:creationId xmlns:a16="http://schemas.microsoft.com/office/drawing/2014/main" id="{86C66B0A-FB14-1256-48C2-C414C442B6D0}"/>
              </a:ext>
            </a:extLst>
          </p:cNvPr>
          <p:cNvSpPr/>
          <p:nvPr/>
        </p:nvSpPr>
        <p:spPr>
          <a:xfrm>
            <a:off x="535378" y="3699174"/>
            <a:ext cx="2351800" cy="558864"/>
          </a:xfrm>
          <a:prstGeom prst="roundRect">
            <a:avLst>
              <a:gd name="adj" fmla="val 4090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it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Operare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2" name="Google Shape;542;p33">
            <a:extLst>
              <a:ext uri="{FF2B5EF4-FFF2-40B4-BE49-F238E27FC236}">
                <a16:creationId xmlns:a16="http://schemas.microsoft.com/office/drawing/2014/main" id="{50A7BF8C-5555-2282-18D5-06CE4F6FAA86}"/>
              </a:ext>
            </a:extLst>
          </p:cNvPr>
          <p:cNvSpPr txBox="1"/>
          <p:nvPr/>
        </p:nvSpPr>
        <p:spPr>
          <a:xfrm>
            <a:off x="3135086" y="4321572"/>
            <a:ext cx="2101818" cy="136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Roboto"/>
                <a:cs typeface="Roboto"/>
                <a:sym typeface="Roboto"/>
              </a:rPr>
              <a:t>La NTO orienta l'azione di altri soggetti del sistema, esercitando leadership culturale e/o attivando leve specifiche per influenzare o favorire decisioni.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543;p33">
            <a:extLst>
              <a:ext uri="{FF2B5EF4-FFF2-40B4-BE49-F238E27FC236}">
                <a16:creationId xmlns:a16="http://schemas.microsoft.com/office/drawing/2014/main" id="{0D69344F-E118-FF3F-0056-6E0B3A687654}"/>
              </a:ext>
            </a:extLst>
          </p:cNvPr>
          <p:cNvSpPr/>
          <p:nvPr/>
        </p:nvSpPr>
        <p:spPr>
          <a:xfrm>
            <a:off x="2967213" y="3699174"/>
            <a:ext cx="2350245" cy="558851"/>
          </a:xfrm>
          <a:prstGeom prst="roundRect">
            <a:avLst>
              <a:gd name="adj" fmla="val 40905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it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Influenzare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5" name="Google Shape;545;p33">
            <a:extLst>
              <a:ext uri="{FF2B5EF4-FFF2-40B4-BE49-F238E27FC236}">
                <a16:creationId xmlns:a16="http://schemas.microsoft.com/office/drawing/2014/main" id="{36EB7815-1730-6A05-F344-D99857AC29FD}"/>
              </a:ext>
            </a:extLst>
          </p:cNvPr>
          <p:cNvSpPr txBox="1"/>
          <p:nvPr/>
        </p:nvSpPr>
        <p:spPr>
          <a:xfrm>
            <a:off x="5521328" y="4317558"/>
            <a:ext cx="2097324" cy="9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Roboto"/>
                <a:cs typeface="Roboto"/>
                <a:sym typeface="Roboto"/>
              </a:rPr>
              <a:t>La NTO mette altri attori in condizioni di lavorare meglio e impattare sulle determinanti.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546;p33">
            <a:extLst>
              <a:ext uri="{FF2B5EF4-FFF2-40B4-BE49-F238E27FC236}">
                <a16:creationId xmlns:a16="http://schemas.microsoft.com/office/drawing/2014/main" id="{EA6C0884-0E3C-1B17-3EEC-E330244CEF29}"/>
              </a:ext>
            </a:extLst>
          </p:cNvPr>
          <p:cNvSpPr/>
          <p:nvPr/>
        </p:nvSpPr>
        <p:spPr>
          <a:xfrm>
            <a:off x="5397492" y="3699174"/>
            <a:ext cx="2358272" cy="558847"/>
          </a:xfrm>
          <a:prstGeom prst="roundRect">
            <a:avLst>
              <a:gd name="adj" fmla="val 40906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it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Facilitare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8" name="Google Shape;548;p33">
            <a:extLst>
              <a:ext uri="{FF2B5EF4-FFF2-40B4-BE49-F238E27FC236}">
                <a16:creationId xmlns:a16="http://schemas.microsoft.com/office/drawing/2014/main" id="{0D675176-E921-BAC4-B9BE-FD0DD4E5C86C}"/>
              </a:ext>
            </a:extLst>
          </p:cNvPr>
          <p:cNvSpPr txBox="1"/>
          <p:nvPr/>
        </p:nvSpPr>
        <p:spPr>
          <a:xfrm>
            <a:off x="7937337" y="4317558"/>
            <a:ext cx="2186379" cy="106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Roboto"/>
                <a:cs typeface="Roboto"/>
                <a:sym typeface="Roboto"/>
              </a:rPr>
              <a:t>La NTO osserva i fenomeni e li misura, perché questo consente di orientare la propria azione e quella dei partner sulle determinanti.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549;p33">
            <a:extLst>
              <a:ext uri="{FF2B5EF4-FFF2-40B4-BE49-F238E27FC236}">
                <a16:creationId xmlns:a16="http://schemas.microsoft.com/office/drawing/2014/main" id="{761ED162-B19B-9AE4-2E86-AAA202BD0B0B}"/>
              </a:ext>
            </a:extLst>
          </p:cNvPr>
          <p:cNvSpPr/>
          <p:nvPr/>
        </p:nvSpPr>
        <p:spPr>
          <a:xfrm>
            <a:off x="7822524" y="3699175"/>
            <a:ext cx="2355989" cy="558846"/>
          </a:xfrm>
          <a:prstGeom prst="roundRect">
            <a:avLst>
              <a:gd name="adj" fmla="val 40906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it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Osservare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Google Shape;336;p27">
            <a:extLst>
              <a:ext uri="{FF2B5EF4-FFF2-40B4-BE49-F238E27FC236}">
                <a16:creationId xmlns:a16="http://schemas.microsoft.com/office/drawing/2014/main" id="{BE67C1DA-D197-26FB-2915-497C94019C50}"/>
              </a:ext>
            </a:extLst>
          </p:cNvPr>
          <p:cNvSpPr/>
          <p:nvPr/>
        </p:nvSpPr>
        <p:spPr>
          <a:xfrm rot="10800000">
            <a:off x="1519822" y="3155595"/>
            <a:ext cx="382909" cy="59251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Google Shape;336;p27">
            <a:extLst>
              <a:ext uri="{FF2B5EF4-FFF2-40B4-BE49-F238E27FC236}">
                <a16:creationId xmlns:a16="http://schemas.microsoft.com/office/drawing/2014/main" id="{C7BACB6B-6C7B-F6D7-3486-0504F0AECD38}"/>
              </a:ext>
            </a:extLst>
          </p:cNvPr>
          <p:cNvSpPr/>
          <p:nvPr/>
        </p:nvSpPr>
        <p:spPr>
          <a:xfrm rot="10800000">
            <a:off x="3950879" y="3151644"/>
            <a:ext cx="382909" cy="59251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Google Shape;336;p27">
            <a:extLst>
              <a:ext uri="{FF2B5EF4-FFF2-40B4-BE49-F238E27FC236}">
                <a16:creationId xmlns:a16="http://schemas.microsoft.com/office/drawing/2014/main" id="{27D6547C-7E8F-C4C3-C502-607A0B11B33B}"/>
              </a:ext>
            </a:extLst>
          </p:cNvPr>
          <p:cNvSpPr/>
          <p:nvPr/>
        </p:nvSpPr>
        <p:spPr>
          <a:xfrm rot="10800000">
            <a:off x="6378535" y="3161568"/>
            <a:ext cx="382909" cy="59251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Google Shape;336;p27">
            <a:extLst>
              <a:ext uri="{FF2B5EF4-FFF2-40B4-BE49-F238E27FC236}">
                <a16:creationId xmlns:a16="http://schemas.microsoft.com/office/drawing/2014/main" id="{986B9763-AC7F-CA82-6C40-2B21E674AEDF}"/>
              </a:ext>
            </a:extLst>
          </p:cNvPr>
          <p:cNvSpPr/>
          <p:nvPr/>
        </p:nvSpPr>
        <p:spPr>
          <a:xfrm rot="10800000">
            <a:off x="8806191" y="3161568"/>
            <a:ext cx="382909" cy="59251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16830C2A-B2A2-4768-498F-F6FD1D5381E7}"/>
              </a:ext>
            </a:extLst>
          </p:cNvPr>
          <p:cNvSpPr txBox="1">
            <a:spLocks/>
          </p:cNvSpPr>
          <p:nvPr/>
        </p:nvSpPr>
        <p:spPr>
          <a:xfrm>
            <a:off x="536441" y="6112619"/>
            <a:ext cx="1866601" cy="42937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900" b="0" i="0" kern="1200">
                <a:solidFill>
                  <a:schemeClr val="accent1"/>
                </a:solidFill>
                <a:latin typeface="Barlow" pitchFamily="2" charset="77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AA242-03D8-B440-867E-8ADEE3DBE1C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58A5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0058A5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87764622-D315-9DE0-2378-0FD7B7102161}"/>
              </a:ext>
            </a:extLst>
          </p:cNvPr>
          <p:cNvCxnSpPr>
            <a:cxnSpLocks/>
          </p:cNvCxnSpPr>
          <p:nvPr/>
        </p:nvCxnSpPr>
        <p:spPr>
          <a:xfrm flipH="1">
            <a:off x="536441" y="6262747"/>
            <a:ext cx="11227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37D8362F-6631-4CBD-F1B7-71B0FD4313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773" y="6387065"/>
            <a:ext cx="1216597" cy="3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3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>
            <a:extLst>
              <a:ext uri="{FF2B5EF4-FFF2-40B4-BE49-F238E27FC236}">
                <a16:creationId xmlns:a16="http://schemas.microsoft.com/office/drawing/2014/main" id="{DB4FDDD0-CD50-35FA-6E78-2BAF538C4231}"/>
              </a:ext>
            </a:extLst>
          </p:cNvPr>
          <p:cNvSpPr/>
          <p:nvPr/>
        </p:nvSpPr>
        <p:spPr>
          <a:xfrm>
            <a:off x="7880482" y="2078351"/>
            <a:ext cx="2696952" cy="269695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92EE646E-84B0-1532-1ABE-52619B6E1106}"/>
              </a:ext>
            </a:extLst>
          </p:cNvPr>
          <p:cNvSpPr txBox="1">
            <a:spLocks/>
          </p:cNvSpPr>
          <p:nvPr/>
        </p:nvSpPr>
        <p:spPr>
          <a:xfrm>
            <a:off x="549053" y="2429701"/>
            <a:ext cx="4850271" cy="2038843"/>
          </a:xfrm>
          <a:prstGeom prst="rect">
            <a:avLst/>
          </a:prstGeom>
        </p:spPr>
        <p:txBody>
          <a:bodyPr lIns="0" tIns="0" rIns="0" bIns="0" numCol="1" spcCol="3600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kern="1200">
                <a:solidFill>
                  <a:schemeClr val="accent6"/>
                </a:solidFill>
                <a:effectLst/>
                <a:latin typeface="Barlow Light" pitchFamily="2" charset="77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accent1"/>
                </a:solidFill>
                <a:latin typeface="Barlow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Per contribuire in modo </a:t>
            </a:r>
            <a:r>
              <a:rPr kumimoji="0" lang="it-IT" sz="19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determinante a rafforzare la competitività del turismo nazionale</a:t>
            </a: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, è necessaria una cultura di mercato e del risultato, guidata dai dati e dalle informazioni e coordinata fortemente tra i partner.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EDE48E0D-E97A-A98F-956A-EEF6AFA97CC2}"/>
              </a:ext>
            </a:extLst>
          </p:cNvPr>
          <p:cNvSpPr txBox="1">
            <a:spLocks/>
          </p:cNvSpPr>
          <p:nvPr/>
        </p:nvSpPr>
        <p:spPr>
          <a:xfrm>
            <a:off x="536439" y="792672"/>
            <a:ext cx="5712108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accent1"/>
                </a:solidFill>
                <a:latin typeface="Antonio Ligh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LE DIRETTRICI DEL CAMBIAMENTO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D994A87E-5D46-CD90-A648-FF1785D0BCD9}"/>
              </a:ext>
            </a:extLst>
          </p:cNvPr>
          <p:cNvSpPr txBox="1">
            <a:spLocks/>
          </p:cNvSpPr>
          <p:nvPr/>
        </p:nvSpPr>
        <p:spPr>
          <a:xfrm>
            <a:off x="536441" y="6112619"/>
            <a:ext cx="1866601" cy="42937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900" b="0" i="0" kern="1200">
                <a:solidFill>
                  <a:schemeClr val="bg1"/>
                </a:solidFill>
                <a:latin typeface="Barlow" pitchFamily="2" charset="77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0058A5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Google Shape;202;p24">
            <a:extLst>
              <a:ext uri="{FF2B5EF4-FFF2-40B4-BE49-F238E27FC236}">
                <a16:creationId xmlns:a16="http://schemas.microsoft.com/office/drawing/2014/main" id="{42B9DB54-543B-B4D6-44ED-25DFFD333AD6}"/>
              </a:ext>
            </a:extLst>
          </p:cNvPr>
          <p:cNvSpPr txBox="1"/>
          <p:nvPr/>
        </p:nvSpPr>
        <p:spPr>
          <a:xfrm>
            <a:off x="6508274" y="3060079"/>
            <a:ext cx="959934" cy="74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Cultura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del risultato</a:t>
            </a:r>
            <a:endParaRPr kumimoji="0" sz="15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" name="Google Shape;203;p24">
            <a:extLst>
              <a:ext uri="{FF2B5EF4-FFF2-40B4-BE49-F238E27FC236}">
                <a16:creationId xmlns:a16="http://schemas.microsoft.com/office/drawing/2014/main" id="{D9FCE10E-7E30-F19D-5F92-5EB31B3439F3}"/>
              </a:ext>
            </a:extLst>
          </p:cNvPr>
          <p:cNvSpPr txBox="1"/>
          <p:nvPr/>
        </p:nvSpPr>
        <p:spPr>
          <a:xfrm>
            <a:off x="8447046" y="5178513"/>
            <a:ext cx="1670700" cy="475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Cultura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del dato</a:t>
            </a:r>
            <a:endParaRPr kumimoji="0" sz="15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7" name="Google Shape;204;p24">
            <a:extLst>
              <a:ext uri="{FF2B5EF4-FFF2-40B4-BE49-F238E27FC236}">
                <a16:creationId xmlns:a16="http://schemas.microsoft.com/office/drawing/2014/main" id="{A3C6C9DD-8D92-4634-5263-5BA4EFCDD441}"/>
              </a:ext>
            </a:extLst>
          </p:cNvPr>
          <p:cNvSpPr/>
          <p:nvPr/>
        </p:nvSpPr>
        <p:spPr>
          <a:xfrm>
            <a:off x="7537598" y="3064973"/>
            <a:ext cx="768300" cy="7683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1" i="0" u="none" strike="noStrike" kern="1200" cap="none" spc="0" normalizeH="0" baseline="0" noProof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8" name="Google Shape;205;p24">
            <a:extLst>
              <a:ext uri="{FF2B5EF4-FFF2-40B4-BE49-F238E27FC236}">
                <a16:creationId xmlns:a16="http://schemas.microsoft.com/office/drawing/2014/main" id="{0B5E39EB-A739-136F-8631-A664966C5EA5}"/>
              </a:ext>
            </a:extLst>
          </p:cNvPr>
          <p:cNvSpPr/>
          <p:nvPr/>
        </p:nvSpPr>
        <p:spPr>
          <a:xfrm>
            <a:off x="8839856" y="4287123"/>
            <a:ext cx="768300" cy="7683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1" i="0" u="none" strike="noStrike" kern="1200" cap="none" spc="0" normalizeH="0" baseline="0" noProof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" name="Google Shape;206;p24">
            <a:extLst>
              <a:ext uri="{FF2B5EF4-FFF2-40B4-BE49-F238E27FC236}">
                <a16:creationId xmlns:a16="http://schemas.microsoft.com/office/drawing/2014/main" id="{17483895-83BF-0EAF-6221-5D85C73B0CAB}"/>
              </a:ext>
            </a:extLst>
          </p:cNvPr>
          <p:cNvSpPr txBox="1"/>
          <p:nvPr/>
        </p:nvSpPr>
        <p:spPr>
          <a:xfrm>
            <a:off x="8422946" y="1249158"/>
            <a:ext cx="1602119" cy="47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it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Partnership </a:t>
            </a:r>
            <a:endParaRPr kumimoji="0" sz="15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" name="Google Shape;207;p24">
            <a:extLst>
              <a:ext uri="{FF2B5EF4-FFF2-40B4-BE49-F238E27FC236}">
                <a16:creationId xmlns:a16="http://schemas.microsoft.com/office/drawing/2014/main" id="{C844130E-0CCF-D637-F72B-49E29F37D5AA}"/>
              </a:ext>
            </a:extLst>
          </p:cNvPr>
          <p:cNvSpPr txBox="1"/>
          <p:nvPr/>
        </p:nvSpPr>
        <p:spPr>
          <a:xfrm>
            <a:off x="10941883" y="3025333"/>
            <a:ext cx="1173554" cy="632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Cultura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di mercato</a:t>
            </a:r>
            <a:endParaRPr kumimoji="0" sz="15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1" name="Google Shape;208;p24">
            <a:extLst>
              <a:ext uri="{FF2B5EF4-FFF2-40B4-BE49-F238E27FC236}">
                <a16:creationId xmlns:a16="http://schemas.microsoft.com/office/drawing/2014/main" id="{EC127EF4-F703-96F9-BF5B-AE058E821A3A}"/>
              </a:ext>
            </a:extLst>
          </p:cNvPr>
          <p:cNvSpPr/>
          <p:nvPr/>
        </p:nvSpPr>
        <p:spPr>
          <a:xfrm>
            <a:off x="8839856" y="1797252"/>
            <a:ext cx="768300" cy="7683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1" i="0" u="none" strike="noStrike" kern="1200" cap="none" spc="0" normalizeH="0" baseline="0" noProof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2" name="Google Shape;209;p24">
            <a:extLst>
              <a:ext uri="{FF2B5EF4-FFF2-40B4-BE49-F238E27FC236}">
                <a16:creationId xmlns:a16="http://schemas.microsoft.com/office/drawing/2014/main" id="{35A9E1F6-0FD5-53EE-A788-29858F1EB02E}"/>
              </a:ext>
            </a:extLst>
          </p:cNvPr>
          <p:cNvSpPr/>
          <p:nvPr/>
        </p:nvSpPr>
        <p:spPr>
          <a:xfrm>
            <a:off x="10162191" y="3084023"/>
            <a:ext cx="768300" cy="7683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1" i="0" u="none" strike="noStrike" kern="1200" cap="none" spc="0" normalizeH="0" baseline="0" noProof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BCE1DAB2-09C0-F2B9-F034-A4C577352131}"/>
              </a:ext>
            </a:extLst>
          </p:cNvPr>
          <p:cNvSpPr/>
          <p:nvPr/>
        </p:nvSpPr>
        <p:spPr>
          <a:xfrm>
            <a:off x="7372133" y="1619653"/>
            <a:ext cx="3703744" cy="3703744"/>
          </a:xfrm>
          <a:prstGeom prst="ellipse">
            <a:avLst/>
          </a:prstGeom>
          <a:noFill/>
          <a:ln>
            <a:solidFill>
              <a:schemeClr val="bg1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4CA92B47-8E35-9D96-CB55-833BF33D4A74}"/>
              </a:ext>
            </a:extLst>
          </p:cNvPr>
          <p:cNvSpPr/>
          <p:nvPr/>
        </p:nvSpPr>
        <p:spPr>
          <a:xfrm>
            <a:off x="6675457" y="900575"/>
            <a:ext cx="5097096" cy="5097096"/>
          </a:xfrm>
          <a:prstGeom prst="ellipse">
            <a:avLst/>
          </a:prstGeom>
          <a:noFill/>
          <a:ln>
            <a:solidFill>
              <a:schemeClr val="bg1">
                <a:lumMod val="8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ccia destra 4">
            <a:extLst>
              <a:ext uri="{FF2B5EF4-FFF2-40B4-BE49-F238E27FC236}">
                <a16:creationId xmlns:a16="http://schemas.microsoft.com/office/drawing/2014/main" id="{6F2BC94F-6D54-3C25-2C69-E640A1FFD9E8}"/>
              </a:ext>
            </a:extLst>
          </p:cNvPr>
          <p:cNvSpPr/>
          <p:nvPr/>
        </p:nvSpPr>
        <p:spPr>
          <a:xfrm>
            <a:off x="5597279" y="2850008"/>
            <a:ext cx="651268" cy="74836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C124C985-49C9-B09B-BB26-11103EFE0584}"/>
              </a:ext>
            </a:extLst>
          </p:cNvPr>
          <p:cNvSpPr txBox="1">
            <a:spLocks/>
          </p:cNvSpPr>
          <p:nvPr/>
        </p:nvSpPr>
        <p:spPr>
          <a:xfrm>
            <a:off x="536441" y="6112619"/>
            <a:ext cx="1866601" cy="42937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900" b="0" i="0" kern="1200">
                <a:solidFill>
                  <a:schemeClr val="accent1"/>
                </a:solidFill>
                <a:latin typeface="Barlow" pitchFamily="2" charset="77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AA242-03D8-B440-867E-8ADEE3DBE1C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58A5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0058A5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CA795B8B-E33E-2031-3E8B-8663B86A1B4B}"/>
              </a:ext>
            </a:extLst>
          </p:cNvPr>
          <p:cNvCxnSpPr>
            <a:cxnSpLocks/>
          </p:cNvCxnSpPr>
          <p:nvPr/>
        </p:nvCxnSpPr>
        <p:spPr>
          <a:xfrm flipH="1">
            <a:off x="536441" y="6262747"/>
            <a:ext cx="11227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EBE21B5C-7F17-208D-9421-A41FF93309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773" y="6387065"/>
            <a:ext cx="1216597" cy="3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;p6">
            <a:extLst>
              <a:ext uri="{FF2B5EF4-FFF2-40B4-BE49-F238E27FC236}">
                <a16:creationId xmlns:a16="http://schemas.microsoft.com/office/drawing/2014/main" id="{24947CEA-DA1C-9037-1D1A-BB54E6C99D67}"/>
              </a:ext>
            </a:extLst>
          </p:cNvPr>
          <p:cNvSpPr txBox="1"/>
          <p:nvPr/>
        </p:nvSpPr>
        <p:spPr>
          <a:xfrm>
            <a:off x="510683" y="1663648"/>
            <a:ext cx="5475780" cy="209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3020102020204" pitchFamily="34" charset="0"/>
                <a:ea typeface="Roboto"/>
                <a:sym typeface="Libre Franklin"/>
              </a:rPr>
              <a:t>PROGETTARE METODI E STRUMENTI PER FARSI GUIDARE DA DATI E INFORMAZIONI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Roboto"/>
              <a:sym typeface="Libre Frankli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Roboto"/>
                <a:sym typeface="Libre Franklin"/>
              </a:rPr>
              <a:t>Riprogettare </a:t>
            </a: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Roboto"/>
              </a:rPr>
              <a:t>il sistema di dati e informazioni che ci consenta di monitorare la competitività del sistema, impostare e valutare le azioni, guidare le politiche di settore</a:t>
            </a:r>
            <a:endParaRPr kumimoji="0" lang="it-IT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</a:br>
            <a:endParaRPr kumimoji="0" lang="it-IT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Roboto"/>
              <a:sym typeface="Libre Frankli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lang="it-IT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Roboto"/>
              <a:sym typeface="Libre Frankli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lang="it-IT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Roboto"/>
              <a:sym typeface="Libre Franklin"/>
            </a:endParaRPr>
          </a:p>
        </p:txBody>
      </p:sp>
      <p:pic>
        <p:nvPicPr>
          <p:cNvPr id="6" name="Google Shape;263;p27">
            <a:extLst>
              <a:ext uri="{FF2B5EF4-FFF2-40B4-BE49-F238E27FC236}">
                <a16:creationId xmlns:a16="http://schemas.microsoft.com/office/drawing/2014/main" id="{0959E577-D903-FAB4-96BC-6A095021E0C3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7953" y="0"/>
            <a:ext cx="573404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1BC6083-DC54-4B1E-77D9-F167E62C1936}"/>
              </a:ext>
            </a:extLst>
          </p:cNvPr>
          <p:cNvSpPr txBox="1"/>
          <p:nvPr/>
        </p:nvSpPr>
        <p:spPr>
          <a:xfrm>
            <a:off x="1083232" y="4250257"/>
            <a:ext cx="50127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3020102020204" pitchFamily="34" charset="0"/>
                <a:sym typeface="Libre Franklin"/>
              </a:rPr>
              <a:t>Un nuovo sistema di dati e informazioni rilevanti</a:t>
            </a:r>
          </a:p>
        </p:txBody>
      </p:sp>
      <p:sp>
        <p:nvSpPr>
          <p:cNvPr id="8" name="Freccia destra 7">
            <a:extLst>
              <a:ext uri="{FF2B5EF4-FFF2-40B4-BE49-F238E27FC236}">
                <a16:creationId xmlns:a16="http://schemas.microsoft.com/office/drawing/2014/main" id="{AE5780A8-D1D3-93D3-1C63-58E241B3E8AB}"/>
              </a:ext>
            </a:extLst>
          </p:cNvPr>
          <p:cNvSpPr/>
          <p:nvPr/>
        </p:nvSpPr>
        <p:spPr>
          <a:xfrm>
            <a:off x="683647" y="4300364"/>
            <a:ext cx="284635" cy="308758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EAA45ADE-1A62-EAB8-6776-CB6C9BEEF641}"/>
              </a:ext>
            </a:extLst>
          </p:cNvPr>
          <p:cNvSpPr txBox="1">
            <a:spLocks/>
          </p:cNvSpPr>
          <p:nvPr/>
        </p:nvSpPr>
        <p:spPr>
          <a:xfrm>
            <a:off x="536441" y="6112619"/>
            <a:ext cx="1866601" cy="42937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900" b="0" i="0" kern="1200">
                <a:solidFill>
                  <a:schemeClr val="accent1"/>
                </a:solidFill>
                <a:latin typeface="Barlow" pitchFamily="2" charset="77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AA242-03D8-B440-867E-8ADEE3DBE1C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58A5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0058A5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E98B7AF4-DC25-86D0-FACD-1CEB0BEA2EE9}"/>
              </a:ext>
            </a:extLst>
          </p:cNvPr>
          <p:cNvCxnSpPr>
            <a:cxnSpLocks/>
          </p:cNvCxnSpPr>
          <p:nvPr/>
        </p:nvCxnSpPr>
        <p:spPr>
          <a:xfrm flipH="1">
            <a:off x="536441" y="6262747"/>
            <a:ext cx="11227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863B038A-7F50-0AF3-15BF-616EA8A57F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773" y="6387065"/>
            <a:ext cx="1216597" cy="3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9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3C906D3F-8AFF-45A7-9545-741D98DA4C38}"/>
              </a:ext>
            </a:extLst>
          </p:cNvPr>
          <p:cNvSpPr txBox="1">
            <a:spLocks/>
          </p:cNvSpPr>
          <p:nvPr/>
        </p:nvSpPr>
        <p:spPr>
          <a:xfrm>
            <a:off x="536441" y="1892409"/>
            <a:ext cx="5197607" cy="2762494"/>
          </a:xfrm>
          <a:prstGeom prst="rect">
            <a:avLst/>
          </a:prstGeom>
          <a:noFill/>
        </p:spPr>
        <p:txBody>
          <a:bodyPr lIns="0" tIns="0" rIns="0" bIns="0" numCol="1" spcCol="3600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kern="1200">
                <a:solidFill>
                  <a:schemeClr val="accent6"/>
                </a:solidFill>
                <a:effectLst/>
                <a:latin typeface="Barlow Light" pitchFamily="2" charset="77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accent1"/>
                </a:solidFill>
                <a:latin typeface="Barlow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Orientare le performance (e dunque la sua mission) in rapporto agli obiettivi di competitività del turismo del Paese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La competitività a cui ci riferiamo è la </a:t>
            </a:r>
            <a:r>
              <a:rPr kumimoji="0" lang="it-IT" sz="19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COMPETITIVITÀ DI MERCATO DEL SISTEMA TURISTICO </a:t>
            </a: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misurabile con la </a:t>
            </a:r>
            <a:r>
              <a:rPr kumimoji="0" lang="it-IT" sz="19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QUOTA DI MERCATO </a:t>
            </a: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(espressa in termini di spesa dei turisti) del Paese a livello globale e nel contesto specifico 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735B122B-A099-69B3-1E87-F18980D2359C}"/>
              </a:ext>
            </a:extLst>
          </p:cNvPr>
          <p:cNvSpPr txBox="1">
            <a:spLocks/>
          </p:cNvSpPr>
          <p:nvPr/>
        </p:nvSpPr>
        <p:spPr>
          <a:xfrm>
            <a:off x="536441" y="786930"/>
            <a:ext cx="6443908" cy="4154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accent1"/>
                </a:solidFill>
                <a:latin typeface="Antonio Ligh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SISTEMA DI DATI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4EB9085-22E6-5D2D-E0F2-0D1AA6938F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7953" y="0"/>
            <a:ext cx="5734046" cy="6858000"/>
          </a:xfrm>
          <a:prstGeom prst="rect">
            <a:avLst/>
          </a:prstGeom>
        </p:spPr>
      </p:pic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C5C963FF-35D3-4BB9-FC06-5418BD547273}"/>
              </a:ext>
            </a:extLst>
          </p:cNvPr>
          <p:cNvSpPr txBox="1">
            <a:spLocks/>
          </p:cNvSpPr>
          <p:nvPr/>
        </p:nvSpPr>
        <p:spPr>
          <a:xfrm>
            <a:off x="536441" y="6112619"/>
            <a:ext cx="1866601" cy="42937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900" b="0" i="0" kern="1200">
                <a:solidFill>
                  <a:schemeClr val="accent1"/>
                </a:solidFill>
                <a:latin typeface="Barlow" pitchFamily="2" charset="77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AA242-03D8-B440-867E-8ADEE3DBE1C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58A5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0058A5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11EF5970-1A8B-23AF-37F0-52E10A34D45B}"/>
              </a:ext>
            </a:extLst>
          </p:cNvPr>
          <p:cNvCxnSpPr>
            <a:cxnSpLocks/>
          </p:cNvCxnSpPr>
          <p:nvPr/>
        </p:nvCxnSpPr>
        <p:spPr>
          <a:xfrm flipH="1">
            <a:off x="536441" y="6262747"/>
            <a:ext cx="11227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58FC10C0-7D72-D58C-B15A-AFD660EFD5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773" y="6387065"/>
            <a:ext cx="1216597" cy="3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3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BC91B548-C5FC-D444-94B7-34F1CDDCC20B}"/>
              </a:ext>
            </a:extLst>
          </p:cNvPr>
          <p:cNvCxnSpPr>
            <a:cxnSpLocks/>
          </p:cNvCxnSpPr>
          <p:nvPr/>
        </p:nvCxnSpPr>
        <p:spPr>
          <a:xfrm flipH="1">
            <a:off x="536441" y="6262747"/>
            <a:ext cx="11227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egnaposto numero diapositiva 5">
            <a:extLst>
              <a:ext uri="{FF2B5EF4-FFF2-40B4-BE49-F238E27FC236}">
                <a16:creationId xmlns:a16="http://schemas.microsoft.com/office/drawing/2014/main" id="{119B3533-D3A1-5D9C-2495-74959EF5E195}"/>
              </a:ext>
            </a:extLst>
          </p:cNvPr>
          <p:cNvSpPr txBox="1">
            <a:spLocks/>
          </p:cNvSpPr>
          <p:nvPr/>
        </p:nvSpPr>
        <p:spPr>
          <a:xfrm>
            <a:off x="536441" y="6112619"/>
            <a:ext cx="1866601" cy="42937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900" b="0" i="0" kern="1200">
                <a:solidFill>
                  <a:schemeClr val="accent1"/>
                </a:solidFill>
                <a:latin typeface="Barlow" pitchFamily="2" charset="77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AA242-03D8-B440-867E-8ADEE3DBE1C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58A5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0058A5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0" name="Picture 2" descr="Ismea - Istituto di Servizi per il Mercato Agricolo Alimentare - ISMEA">
            <a:extLst>
              <a:ext uri="{FF2B5EF4-FFF2-40B4-BE49-F238E27FC236}">
                <a16:creationId xmlns:a16="http://schemas.microsoft.com/office/drawing/2014/main" id="{34CB7968-527C-9021-FCC6-C51C5DB7E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2024" y="551496"/>
            <a:ext cx="650579" cy="65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olo 1">
            <a:extLst>
              <a:ext uri="{FF2B5EF4-FFF2-40B4-BE49-F238E27FC236}">
                <a16:creationId xmlns:a16="http://schemas.microsoft.com/office/drawing/2014/main" id="{6DEC0E5D-FF7E-6AEB-AAEE-3AA41BA14943}"/>
              </a:ext>
            </a:extLst>
          </p:cNvPr>
          <p:cNvSpPr txBox="1">
            <a:spLocks/>
          </p:cNvSpPr>
          <p:nvPr/>
        </p:nvSpPr>
        <p:spPr>
          <a:xfrm>
            <a:off x="536438" y="6087476"/>
            <a:ext cx="11529961" cy="1108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accent1"/>
                </a:solidFill>
                <a:latin typeface="Antonio Ligh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8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Fonte dati: IULM per ENIT (2022).</a:t>
            </a: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Titolo 20">
            <a:extLst>
              <a:ext uri="{FF2B5EF4-FFF2-40B4-BE49-F238E27FC236}">
                <a16:creationId xmlns:a16="http://schemas.microsoft.com/office/drawing/2014/main" id="{F7F5975C-71D5-2F1F-DE42-9419FD28D191}"/>
              </a:ext>
            </a:extLst>
          </p:cNvPr>
          <p:cNvSpPr txBox="1">
            <a:spLocks/>
          </p:cNvSpPr>
          <p:nvPr/>
        </p:nvSpPr>
        <p:spPr>
          <a:xfrm>
            <a:off x="381676" y="132143"/>
            <a:ext cx="8150087" cy="79614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 cap="all" baseline="0">
                <a:solidFill>
                  <a:schemeClr val="bg1"/>
                </a:solidFill>
                <a:latin typeface="Antonio Ligh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800" b="0" i="0" u="none" strike="noStrike" kern="1200" cap="all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j-ea"/>
                <a:cs typeface="Calibri" panose="020F0502020204030204" pitchFamily="34" charset="0"/>
              </a:rPr>
              <a:t>Profilo delle DMO italiane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200" cap="none" dirty="0">
                <a:solidFill>
                  <a:schemeClr val="tx2"/>
                </a:solidFill>
                <a:latin typeface="Franklin Gothic Medium Cond" panose="020B0606030402020204" pitchFamily="34" charset="0"/>
              </a:rPr>
              <a:t>A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j-ea"/>
                <a:cs typeface="Calibri" panose="020F0502020204030204" pitchFamily="34" charset="0"/>
              </a:rPr>
              <a:t>ssetto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j-ea"/>
                <a:cs typeface="Calibri" panose="020F0502020204030204" pitchFamily="34" charset="0"/>
              </a:rPr>
              <a:t> organizzativo e competenze</a:t>
            </a:r>
          </a:p>
        </p:txBody>
      </p:sp>
      <p:pic>
        <p:nvPicPr>
          <p:cNvPr id="184" name="Immagine 183">
            <a:extLst>
              <a:ext uri="{FF2B5EF4-FFF2-40B4-BE49-F238E27FC236}">
                <a16:creationId xmlns:a16="http://schemas.microsoft.com/office/drawing/2014/main" id="{EAF1E6D2-5A0B-0B48-38D1-006B35974C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773" y="6387065"/>
            <a:ext cx="1216597" cy="30985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47B3440-3316-52C4-F956-B5A4C1BEEB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38" y="1070185"/>
            <a:ext cx="10889672" cy="4883181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0CFC721-23FB-8B7B-A94E-D37B7B5408BF}"/>
              </a:ext>
            </a:extLst>
          </p:cNvPr>
          <p:cNvSpPr/>
          <p:nvPr/>
        </p:nvSpPr>
        <p:spPr>
          <a:xfrm>
            <a:off x="11156071" y="5486400"/>
            <a:ext cx="400053" cy="466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65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BC91B548-C5FC-D444-94B7-34F1CDDCC20B}"/>
              </a:ext>
            </a:extLst>
          </p:cNvPr>
          <p:cNvCxnSpPr>
            <a:cxnSpLocks/>
          </p:cNvCxnSpPr>
          <p:nvPr/>
        </p:nvCxnSpPr>
        <p:spPr>
          <a:xfrm flipH="1">
            <a:off x="536441" y="6262747"/>
            <a:ext cx="11227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egnaposto numero diapositiva 5">
            <a:extLst>
              <a:ext uri="{FF2B5EF4-FFF2-40B4-BE49-F238E27FC236}">
                <a16:creationId xmlns:a16="http://schemas.microsoft.com/office/drawing/2014/main" id="{119B3533-D3A1-5D9C-2495-74959EF5E195}"/>
              </a:ext>
            </a:extLst>
          </p:cNvPr>
          <p:cNvSpPr txBox="1">
            <a:spLocks/>
          </p:cNvSpPr>
          <p:nvPr/>
        </p:nvSpPr>
        <p:spPr>
          <a:xfrm>
            <a:off x="536441" y="6112619"/>
            <a:ext cx="1866601" cy="42937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900" b="0" i="0" kern="1200">
                <a:solidFill>
                  <a:schemeClr val="accent1"/>
                </a:solidFill>
                <a:latin typeface="Barlow" pitchFamily="2" charset="77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AA242-03D8-B440-867E-8ADEE3DBE1C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58A5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0058A5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0" name="Picture 2" descr="Ismea - Istituto di Servizi per il Mercato Agricolo Alimentare - ISMEA">
            <a:extLst>
              <a:ext uri="{FF2B5EF4-FFF2-40B4-BE49-F238E27FC236}">
                <a16:creationId xmlns:a16="http://schemas.microsoft.com/office/drawing/2014/main" id="{34CB7968-527C-9021-FCC6-C51C5DB7E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2024" y="551496"/>
            <a:ext cx="650579" cy="65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olo 1">
            <a:extLst>
              <a:ext uri="{FF2B5EF4-FFF2-40B4-BE49-F238E27FC236}">
                <a16:creationId xmlns:a16="http://schemas.microsoft.com/office/drawing/2014/main" id="{6DEC0E5D-FF7E-6AEB-AAEE-3AA41BA14943}"/>
              </a:ext>
            </a:extLst>
          </p:cNvPr>
          <p:cNvSpPr txBox="1">
            <a:spLocks/>
          </p:cNvSpPr>
          <p:nvPr/>
        </p:nvSpPr>
        <p:spPr>
          <a:xfrm>
            <a:off x="536438" y="5945582"/>
            <a:ext cx="11529961" cy="1108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accent1"/>
                </a:solidFill>
                <a:latin typeface="Antonio Ligh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8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Fonte dati: IULM per ENIT (2022).</a:t>
            </a: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Titolo 20">
            <a:extLst>
              <a:ext uri="{FF2B5EF4-FFF2-40B4-BE49-F238E27FC236}">
                <a16:creationId xmlns:a16="http://schemas.microsoft.com/office/drawing/2014/main" id="{F7F5975C-71D5-2F1F-DE42-9419FD28D191}"/>
              </a:ext>
            </a:extLst>
          </p:cNvPr>
          <p:cNvSpPr txBox="1">
            <a:spLocks/>
          </p:cNvSpPr>
          <p:nvPr/>
        </p:nvSpPr>
        <p:spPr>
          <a:xfrm>
            <a:off x="381676" y="132143"/>
            <a:ext cx="8150087" cy="79614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 cap="all" baseline="0">
                <a:solidFill>
                  <a:schemeClr val="bg1"/>
                </a:solidFill>
                <a:latin typeface="Antonio Ligh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800" b="0" i="0" u="none" strike="noStrike" kern="1200" cap="all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j-ea"/>
                <a:cs typeface="Calibri" panose="020F0502020204030204" pitchFamily="34" charset="0"/>
              </a:rPr>
              <a:t>Profilo delle DMO italiane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200" cap="none" dirty="0">
                <a:solidFill>
                  <a:schemeClr val="tx2"/>
                </a:solidFill>
                <a:latin typeface="Franklin Gothic Medium Cond" panose="020B0606030402020204" pitchFamily="34" charset="0"/>
              </a:rPr>
              <a:t>A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j-ea"/>
                <a:cs typeface="Calibri" panose="020F0502020204030204" pitchFamily="34" charset="0"/>
              </a:rPr>
              <a:t>ssetto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j-ea"/>
                <a:cs typeface="Calibri" panose="020F0502020204030204" pitchFamily="34" charset="0"/>
              </a:rPr>
              <a:t> organizzativo e competenze</a:t>
            </a:r>
          </a:p>
        </p:txBody>
      </p:sp>
      <p:pic>
        <p:nvPicPr>
          <p:cNvPr id="184" name="Immagine 183">
            <a:extLst>
              <a:ext uri="{FF2B5EF4-FFF2-40B4-BE49-F238E27FC236}">
                <a16:creationId xmlns:a16="http://schemas.microsoft.com/office/drawing/2014/main" id="{EAF1E6D2-5A0B-0B48-38D1-006B35974C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773" y="6387065"/>
            <a:ext cx="1216597" cy="309852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3340B378-047F-00EB-3BBD-AC5B0D390FE6}"/>
              </a:ext>
            </a:extLst>
          </p:cNvPr>
          <p:cNvSpPr txBox="1"/>
          <p:nvPr/>
        </p:nvSpPr>
        <p:spPr>
          <a:xfrm>
            <a:off x="6691747" y="1365162"/>
            <a:ext cx="5118571" cy="4732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ct val="100000"/>
              </a:lnSpc>
              <a:spcAft>
                <a:spcPts val="400"/>
              </a:spcAft>
              <a:buClr>
                <a:schemeClr val="tx2"/>
              </a:buClr>
              <a:tabLst>
                <a:tab pos="308610" algn="l"/>
                <a:tab pos="309245" algn="l"/>
              </a:tabLst>
            </a:pPr>
            <a:r>
              <a:rPr lang="it-IT" sz="1500" dirty="0">
                <a:latin typeface="Franklin Gothic Book" panose="020B0503020102020204" pitchFamily="34" charset="0"/>
                <a:cs typeface="Arial MT"/>
              </a:rPr>
              <a:t>Con riferimento allo sviluppo futuro delle attività della DMO,  il 97% degli intervistati dichiara di ritenere molto rilevante  l'area di competenza relativa al </a:t>
            </a:r>
            <a:r>
              <a:rPr lang="it-IT" sz="1500" i="1" dirty="0">
                <a:latin typeface="Franklin Gothic Book" panose="020B0503020102020204" pitchFamily="34" charset="0"/>
                <a:cs typeface="Arial MT"/>
              </a:rPr>
              <a:t>product </a:t>
            </a:r>
            <a:r>
              <a:rPr lang="it-IT" sz="1500" i="1" dirty="0" err="1">
                <a:latin typeface="Franklin Gothic Book" panose="020B0503020102020204" pitchFamily="34" charset="0"/>
                <a:cs typeface="Arial MT"/>
              </a:rPr>
              <a:t>development</a:t>
            </a:r>
            <a:r>
              <a:rPr lang="it-IT" sz="1500" i="1" dirty="0">
                <a:latin typeface="Franklin Gothic Book" panose="020B0503020102020204" pitchFamily="34" charset="0"/>
                <a:cs typeface="Arial MT"/>
              </a:rPr>
              <a:t> </a:t>
            </a:r>
            <a:r>
              <a:rPr lang="it-IT" sz="1500" dirty="0">
                <a:latin typeface="Franklin Gothic Book" panose="020B0503020102020204" pitchFamily="34" charset="0"/>
                <a:cs typeface="Arial MT"/>
              </a:rPr>
              <a:t>e, con  percentuale simile (92%), alla </a:t>
            </a:r>
            <a:r>
              <a:rPr lang="it-IT" sz="1500" i="1" dirty="0">
                <a:latin typeface="Franklin Gothic Book" panose="020B0503020102020204" pitchFamily="34" charset="0"/>
                <a:cs typeface="Arial MT"/>
              </a:rPr>
              <a:t>data </a:t>
            </a:r>
            <a:r>
              <a:rPr lang="it-IT" sz="1500" i="1" dirty="0" err="1">
                <a:latin typeface="Franklin Gothic Book" panose="020B0503020102020204" pitchFamily="34" charset="0"/>
                <a:cs typeface="Arial MT"/>
              </a:rPr>
              <a:t>analysis</a:t>
            </a:r>
            <a:r>
              <a:rPr lang="it-IT" sz="1500" dirty="0">
                <a:latin typeface="Franklin Gothic Book" panose="020B0503020102020204" pitchFamily="34" charset="0"/>
                <a:cs typeface="Arial MT"/>
              </a:rPr>
              <a:t>. Si tratta di due  aree strategiche: la prima identifica la capacità di lavorare  sull’offerta da veicolare poi anche attraverso i canali  nazionali oltre che locali; la seconda costituisce oramai la base di qualsiasi progettualità futura per favori solidi processi di </a:t>
            </a:r>
            <a:r>
              <a:rPr lang="it-IT" sz="1500" i="1" dirty="0" err="1">
                <a:latin typeface="Franklin Gothic Book" panose="020B0503020102020204" pitchFamily="34" charset="0"/>
                <a:cs typeface="Arial MT"/>
              </a:rPr>
              <a:t>decision</a:t>
            </a:r>
            <a:r>
              <a:rPr lang="it-IT" sz="1500" i="1" dirty="0">
                <a:latin typeface="Franklin Gothic Book" panose="020B0503020102020204" pitchFamily="34" charset="0"/>
                <a:cs typeface="Arial MT"/>
              </a:rPr>
              <a:t>-making</a:t>
            </a:r>
            <a:r>
              <a:rPr lang="it-IT" sz="1500" dirty="0">
                <a:latin typeface="Franklin Gothic Book" panose="020B0503020102020204" pitchFamily="34" charset="0"/>
                <a:cs typeface="Arial MT"/>
              </a:rPr>
              <a:t>. In particolare, sul tema della </a:t>
            </a:r>
            <a:r>
              <a:rPr lang="it-IT" sz="1500" i="1" dirty="0">
                <a:latin typeface="Franklin Gothic Book" panose="020B0503020102020204" pitchFamily="34" charset="0"/>
                <a:cs typeface="Arial MT"/>
              </a:rPr>
              <a:t>data </a:t>
            </a:r>
            <a:r>
              <a:rPr lang="it-IT" sz="1500" i="1" dirty="0" err="1">
                <a:latin typeface="Franklin Gothic Book" panose="020B0503020102020204" pitchFamily="34" charset="0"/>
                <a:cs typeface="Arial MT"/>
              </a:rPr>
              <a:t>analysis</a:t>
            </a:r>
            <a:r>
              <a:rPr lang="it-IT" sz="1500" i="1" dirty="0">
                <a:latin typeface="Franklin Gothic Book" panose="020B0503020102020204" pitchFamily="34" charset="0"/>
                <a:cs typeface="Arial MT"/>
              </a:rPr>
              <a:t> </a:t>
            </a:r>
            <a:r>
              <a:rPr lang="it-IT" sz="1500" dirty="0">
                <a:latin typeface="Franklin Gothic Book" panose="020B0503020102020204" pitchFamily="34" charset="0"/>
                <a:cs typeface="Arial MT"/>
              </a:rPr>
              <a:t>va monitorato un potenziale problema di </a:t>
            </a:r>
            <a:r>
              <a:rPr lang="it-IT" sz="1500" i="1" dirty="0">
                <a:latin typeface="Franklin Gothic Book" panose="020B0503020102020204" pitchFamily="34" charset="0"/>
                <a:cs typeface="Arial MT"/>
              </a:rPr>
              <a:t>skill </a:t>
            </a:r>
            <a:r>
              <a:rPr lang="it-IT" sz="1500" i="1" dirty="0" err="1">
                <a:latin typeface="Franklin Gothic Book" panose="020B0503020102020204" pitchFamily="34" charset="0"/>
                <a:cs typeface="Arial MT"/>
              </a:rPr>
              <a:t>shortage</a:t>
            </a:r>
            <a:r>
              <a:rPr lang="it-IT" sz="1500" i="1" dirty="0">
                <a:latin typeface="Franklin Gothic Book" panose="020B0503020102020204" pitchFamily="34" charset="0"/>
                <a:cs typeface="Arial MT"/>
              </a:rPr>
              <a:t> </a:t>
            </a:r>
            <a:r>
              <a:rPr lang="it-IT" sz="1500" dirty="0">
                <a:latin typeface="Franklin Gothic Book" panose="020B0503020102020204" pitchFamily="34" charset="0"/>
                <a:cs typeface="Arial MT"/>
              </a:rPr>
              <a:t>che sfiderà le DMO a presentarsi sul mercato  come datori di lavoro attrattivi portatori di efficaci strategie di  </a:t>
            </a:r>
            <a:r>
              <a:rPr lang="it-IT" sz="1500" dirty="0" err="1">
                <a:latin typeface="Franklin Gothic Book" panose="020B0503020102020204" pitchFamily="34" charset="0"/>
                <a:cs typeface="Arial MT"/>
              </a:rPr>
              <a:t>employer</a:t>
            </a:r>
            <a:r>
              <a:rPr lang="it-IT" sz="1500" dirty="0">
                <a:latin typeface="Franklin Gothic Book" panose="020B0503020102020204" pitchFamily="34" charset="0"/>
                <a:cs typeface="Arial MT"/>
              </a:rPr>
              <a:t> </a:t>
            </a:r>
            <a:r>
              <a:rPr lang="it-IT" sz="1500" dirty="0" err="1">
                <a:latin typeface="Franklin Gothic Book" panose="020B0503020102020204" pitchFamily="34" charset="0"/>
                <a:cs typeface="Arial MT"/>
              </a:rPr>
              <a:t>brading</a:t>
            </a:r>
            <a:r>
              <a:rPr lang="it-IT" sz="1500" dirty="0">
                <a:latin typeface="Franklin Gothic Book" panose="020B0503020102020204" pitchFamily="34" charset="0"/>
                <a:cs typeface="Arial MT"/>
              </a:rPr>
              <a:t> e </a:t>
            </a:r>
            <a:r>
              <a:rPr lang="it-IT" sz="1500" dirty="0" err="1">
                <a:latin typeface="Franklin Gothic Book" panose="020B0503020102020204" pitchFamily="34" charset="0"/>
                <a:cs typeface="Arial MT"/>
              </a:rPr>
              <a:t>retention</a:t>
            </a:r>
            <a:r>
              <a:rPr lang="it-IT" sz="1500" dirty="0">
                <a:latin typeface="Franklin Gothic Book" panose="020B0503020102020204" pitchFamily="34" charset="0"/>
                <a:cs typeface="Arial MT"/>
              </a:rPr>
              <a:t> dei collaboratori a cui va  offerta una </a:t>
            </a:r>
            <a:r>
              <a:rPr lang="it-IT" sz="1500" i="1" dirty="0" err="1">
                <a:latin typeface="Franklin Gothic Book" panose="020B0503020102020204" pitchFamily="34" charset="0"/>
                <a:cs typeface="Arial MT"/>
              </a:rPr>
              <a:t>employee</a:t>
            </a:r>
            <a:r>
              <a:rPr lang="it-IT" sz="1500" i="1" dirty="0">
                <a:latin typeface="Franklin Gothic Book" panose="020B0503020102020204" pitchFamily="34" charset="0"/>
                <a:cs typeface="Arial MT"/>
              </a:rPr>
              <a:t> </a:t>
            </a:r>
            <a:r>
              <a:rPr lang="it-IT" sz="1500" i="1" dirty="0" err="1">
                <a:latin typeface="Franklin Gothic Book" panose="020B0503020102020204" pitchFamily="34" charset="0"/>
                <a:cs typeface="Arial MT"/>
              </a:rPr>
              <a:t>experience</a:t>
            </a:r>
            <a:r>
              <a:rPr lang="it-IT" sz="1500" i="1" dirty="0">
                <a:latin typeface="Franklin Gothic Book" panose="020B0503020102020204" pitchFamily="34" charset="0"/>
                <a:cs typeface="Arial MT"/>
              </a:rPr>
              <a:t> </a:t>
            </a:r>
            <a:r>
              <a:rPr lang="it-IT" sz="1500" dirty="0">
                <a:latin typeface="Franklin Gothic Book" panose="020B0503020102020204" pitchFamily="34" charset="0"/>
                <a:cs typeface="Arial MT"/>
              </a:rPr>
              <a:t>di qualità.</a:t>
            </a:r>
          </a:p>
          <a:p>
            <a:pPr marL="22225">
              <a:lnSpc>
                <a:spcPct val="100000"/>
              </a:lnSpc>
              <a:spcAft>
                <a:spcPts val="400"/>
              </a:spcAft>
              <a:buClr>
                <a:schemeClr val="tx2"/>
              </a:buClr>
              <a:tabLst>
                <a:tab pos="308610" algn="l"/>
                <a:tab pos="309245" algn="l"/>
              </a:tabLst>
            </a:pPr>
            <a:endParaRPr lang="it-IT" sz="1500" dirty="0">
              <a:latin typeface="Franklin Gothic Book" panose="020B0503020102020204" pitchFamily="34" charset="0"/>
              <a:cs typeface="Arial MT"/>
            </a:endParaRPr>
          </a:p>
          <a:p>
            <a:pPr marL="22225">
              <a:lnSpc>
                <a:spcPct val="100000"/>
              </a:lnSpc>
              <a:spcAft>
                <a:spcPts val="400"/>
              </a:spcAft>
              <a:buClr>
                <a:schemeClr val="tx2"/>
              </a:buClr>
              <a:tabLst>
                <a:tab pos="308610" algn="l"/>
                <a:tab pos="309245" algn="l"/>
              </a:tabLst>
            </a:pPr>
            <a:r>
              <a:rPr lang="it-IT" sz="1500" dirty="0">
                <a:latin typeface="Franklin Gothic Book" panose="020B0503020102020204" pitchFamily="34" charset="0"/>
                <a:cs typeface="Arial MT"/>
              </a:rPr>
              <a:t>Il 65% ha ritiene molto rilevante l'area di competenza dei  servizi IT e del customer service, mentre il 55,2% ritiene  molto rilevante l'area del </a:t>
            </a:r>
            <a:r>
              <a:rPr lang="it-IT" sz="1500" i="1" dirty="0">
                <a:latin typeface="Franklin Gothic Book" panose="020B0503020102020204" pitchFamily="34" charset="0"/>
                <a:cs typeface="Arial MT"/>
              </a:rPr>
              <a:t>business </a:t>
            </a:r>
            <a:r>
              <a:rPr lang="it-IT" sz="1500" i="1" dirty="0" err="1">
                <a:latin typeface="Franklin Gothic Book" panose="020B0503020102020204" pitchFamily="34" charset="0"/>
                <a:cs typeface="Arial MT"/>
              </a:rPr>
              <a:t>development</a:t>
            </a:r>
            <a:r>
              <a:rPr lang="it-IT" sz="1500" dirty="0">
                <a:latin typeface="Franklin Gothic Book" panose="020B0503020102020204" pitchFamily="34" charset="0"/>
                <a:cs typeface="Arial MT"/>
              </a:rPr>
              <a:t>. Minore  (34,3%) la rilevanza percepita di competenze nell'ambito  del Finance &amp; Audit.</a:t>
            </a:r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4E3DD169-13B0-6BA4-A35B-89731679705B}"/>
              </a:ext>
            </a:extLst>
          </p:cNvPr>
          <p:cNvGraphicFramePr>
            <a:graphicFrameLocks noGrp="1"/>
          </p:cNvGraphicFramePr>
          <p:nvPr/>
        </p:nvGraphicFramePr>
        <p:xfrm>
          <a:off x="381676" y="1872279"/>
          <a:ext cx="6019796" cy="3793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8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5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95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8100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38100">
                      <a:noFill/>
                      <a:prstDash val="solid"/>
                    </a:lnR>
                    <a:lnT w="38100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79">
                <a:tc>
                  <a:txBody>
                    <a:bodyPr/>
                    <a:lstStyle/>
                    <a:p>
                      <a:pPr marR="136525" algn="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3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Pr</a:t>
                      </a:r>
                      <a:r>
                        <a:rPr sz="1300" spc="-15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o</a:t>
                      </a:r>
                      <a:r>
                        <a:rPr sz="13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du</a:t>
                      </a:r>
                      <a:r>
                        <a:rPr sz="1300" spc="-1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c</a:t>
                      </a:r>
                      <a:r>
                        <a:rPr sz="13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t</a:t>
                      </a:r>
                      <a:r>
                        <a:rPr sz="1300" spc="-105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 </a:t>
                      </a:r>
                      <a:r>
                        <a:rPr sz="13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D</a:t>
                      </a:r>
                      <a:r>
                        <a:rPr sz="1300" spc="5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ev</a:t>
                      </a:r>
                      <a:r>
                        <a:rPr sz="1300" spc="-15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e</a:t>
                      </a:r>
                      <a:r>
                        <a:rPr sz="1300" spc="5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l</a:t>
                      </a:r>
                      <a:r>
                        <a:rPr sz="1300" spc="-15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o</a:t>
                      </a:r>
                      <a:r>
                        <a:rPr sz="13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pme</a:t>
                      </a:r>
                      <a:r>
                        <a:rPr sz="1300" spc="-5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n</a:t>
                      </a:r>
                      <a:r>
                        <a:rPr sz="13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t</a:t>
                      </a:r>
                    </a:p>
                  </a:txBody>
                  <a:tcPr marL="0" marR="0" marT="831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A7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A7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A700"/>
                    </a:solidFill>
                  </a:tcPr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300" b="1" spc="-10" dirty="0">
                          <a:solidFill>
                            <a:srgbClr val="404040"/>
                          </a:solidFill>
                          <a:latin typeface="Franklin Gothic Book" panose="020B0503020102020204" pitchFamily="34" charset="0"/>
                          <a:cs typeface="Arial MT"/>
                        </a:rPr>
                        <a:t>97,01%</a:t>
                      </a:r>
                      <a:endParaRPr sz="1300" b="1" dirty="0">
                        <a:latin typeface="Franklin Gothic Book" panose="020B0503020102020204" pitchFamily="34" charset="0"/>
                        <a:cs typeface="Arial MT"/>
                      </a:endParaRPr>
                    </a:p>
                  </a:txBody>
                  <a:tcPr marL="0" marR="0" marT="89535" marB="0">
                    <a:lnL>
                      <a:noFill/>
                    </a:lnL>
                    <a:lnR w="3810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 dirty="0">
                        <a:latin typeface="Franklin Gothic Book" panose="020B05030201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3810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989"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3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D</a:t>
                      </a:r>
                      <a:r>
                        <a:rPr sz="1300" spc="5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a</a:t>
                      </a:r>
                      <a:r>
                        <a:rPr sz="13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ta</a:t>
                      </a:r>
                      <a:r>
                        <a:rPr sz="1300" spc="-12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 </a:t>
                      </a:r>
                      <a:r>
                        <a:rPr sz="13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A</a:t>
                      </a:r>
                      <a:r>
                        <a:rPr sz="1300" spc="15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n</a:t>
                      </a:r>
                      <a:r>
                        <a:rPr sz="1300" spc="-15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a</a:t>
                      </a:r>
                      <a:r>
                        <a:rPr sz="1300" spc="5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l</a:t>
                      </a:r>
                      <a:r>
                        <a:rPr sz="13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y</a:t>
                      </a:r>
                      <a:r>
                        <a:rPr sz="1300" spc="-1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s</a:t>
                      </a:r>
                      <a:r>
                        <a:rPr sz="1300" spc="1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i</a:t>
                      </a:r>
                      <a:r>
                        <a:rPr sz="13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s</a:t>
                      </a:r>
                    </a:p>
                  </a:txBody>
                  <a:tcPr marL="0" marR="0" marT="8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A7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A7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A700"/>
                    </a:solidFill>
                  </a:tcPr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300" b="1" spc="-10" dirty="0">
                          <a:solidFill>
                            <a:srgbClr val="404040"/>
                          </a:solidFill>
                          <a:latin typeface="Franklin Gothic Book" panose="020B0503020102020204" pitchFamily="34" charset="0"/>
                          <a:cs typeface="Arial MT"/>
                        </a:rPr>
                        <a:t>92,54%</a:t>
                      </a:r>
                      <a:endParaRPr sz="1300" b="1" dirty="0">
                        <a:latin typeface="Franklin Gothic Book" panose="020B0503020102020204" pitchFamily="34" charset="0"/>
                        <a:cs typeface="Arial MT"/>
                      </a:endParaRPr>
                    </a:p>
                  </a:txBody>
                  <a:tcPr marL="0" marR="0" marT="91440" marB="0">
                    <a:lnL>
                      <a:noFill/>
                    </a:lnL>
                    <a:lnR w="3810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Franklin Gothic Book" panose="020B05030201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379">
                <a:tc>
                  <a:txBody>
                    <a:bodyPr/>
                    <a:lstStyle/>
                    <a:p>
                      <a:pPr marR="13589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1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S</a:t>
                      </a:r>
                      <a:r>
                        <a:rPr sz="1300" spc="5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e</a:t>
                      </a:r>
                      <a:r>
                        <a:rPr sz="13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r</a:t>
                      </a:r>
                      <a:r>
                        <a:rPr sz="1300" spc="-15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v</a:t>
                      </a:r>
                      <a:r>
                        <a:rPr sz="1300" spc="1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i</a:t>
                      </a:r>
                      <a:r>
                        <a:rPr sz="1300" spc="-15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z</a:t>
                      </a:r>
                      <a:r>
                        <a:rPr sz="13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i</a:t>
                      </a:r>
                      <a:r>
                        <a:rPr sz="1300" spc="-11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 </a:t>
                      </a:r>
                      <a:r>
                        <a:rPr sz="1300" spc="5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I</a:t>
                      </a:r>
                      <a:r>
                        <a:rPr sz="13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T</a:t>
                      </a:r>
                    </a:p>
                  </a:txBody>
                  <a:tcPr marL="0" marR="0" marT="8445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A7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A700"/>
                    </a:solidFill>
                  </a:tcPr>
                </a:tc>
                <a:tc>
                  <a:txBody>
                    <a:bodyPr/>
                    <a:lstStyle/>
                    <a:p>
                      <a:pPr marR="182880" algn="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Franklin Gothic Book" panose="020B0503020102020204" pitchFamily="34" charset="0"/>
                          <a:cs typeface="Arial MT"/>
                        </a:rPr>
                        <a:t>65,67%</a:t>
                      </a:r>
                      <a:endParaRPr sz="1300" dirty="0">
                        <a:latin typeface="Franklin Gothic Book" panose="020B0503020102020204" pitchFamily="34" charset="0"/>
                        <a:cs typeface="Arial MT"/>
                      </a:endParaRPr>
                    </a:p>
                  </a:txBody>
                  <a:tcPr marL="0" marR="0" marT="9080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Franklin Gothic Book" panose="020B05030201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Franklin Gothic Book" panose="020B05030201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Franklin Gothic Book" panose="020B05030201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379">
                <a:tc>
                  <a:txBody>
                    <a:bodyPr/>
                    <a:lstStyle/>
                    <a:p>
                      <a:pPr marR="135255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1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C</a:t>
                      </a:r>
                      <a:r>
                        <a:rPr sz="13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u</a:t>
                      </a:r>
                      <a:r>
                        <a:rPr sz="1300" spc="15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s</a:t>
                      </a:r>
                      <a:r>
                        <a:rPr sz="13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t</a:t>
                      </a:r>
                      <a:r>
                        <a:rPr sz="1300" spc="-15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o</a:t>
                      </a:r>
                      <a:r>
                        <a:rPr sz="13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mer</a:t>
                      </a:r>
                      <a:r>
                        <a:rPr sz="1300" spc="-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 </a:t>
                      </a:r>
                      <a:r>
                        <a:rPr sz="1300" spc="-1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s</a:t>
                      </a:r>
                      <a:r>
                        <a:rPr sz="1300" spc="5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e</a:t>
                      </a:r>
                      <a:r>
                        <a:rPr sz="1300" spc="-15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r</a:t>
                      </a:r>
                      <a:r>
                        <a:rPr sz="1300" spc="5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v</a:t>
                      </a:r>
                      <a:r>
                        <a:rPr sz="1300" spc="-5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i</a:t>
                      </a:r>
                      <a:r>
                        <a:rPr sz="1300" spc="5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c</a:t>
                      </a:r>
                      <a:r>
                        <a:rPr sz="13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e</a:t>
                      </a:r>
                    </a:p>
                  </a:txBody>
                  <a:tcPr marL="0" marR="0" marT="8445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A7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A700"/>
                    </a:solidFill>
                  </a:tcPr>
                </a:tc>
                <a:tc>
                  <a:txBody>
                    <a:bodyPr/>
                    <a:lstStyle/>
                    <a:p>
                      <a:pPr marR="182880" algn="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Franklin Gothic Book" panose="020B0503020102020204" pitchFamily="34" charset="0"/>
                          <a:cs typeface="Arial MT"/>
                        </a:rPr>
                        <a:t>65,67%</a:t>
                      </a:r>
                      <a:endParaRPr sz="1300" dirty="0">
                        <a:latin typeface="Franklin Gothic Book" panose="020B0503020102020204" pitchFamily="34" charset="0"/>
                        <a:cs typeface="Arial MT"/>
                      </a:endParaRPr>
                    </a:p>
                  </a:txBody>
                  <a:tcPr marL="0" marR="0" marT="9080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Franklin Gothic Book" panose="020B05030201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5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Franklin Gothic Book" panose="020B05030201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Franklin Gothic Book" panose="020B05030201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R="136525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300" spc="-1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B</a:t>
                      </a:r>
                      <a:r>
                        <a:rPr sz="13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u</a:t>
                      </a:r>
                      <a:r>
                        <a:rPr sz="1300" spc="15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s</a:t>
                      </a:r>
                      <a:r>
                        <a:rPr sz="1300" spc="-5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in</a:t>
                      </a:r>
                      <a:r>
                        <a:rPr sz="1300" spc="5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e</a:t>
                      </a:r>
                      <a:r>
                        <a:rPr sz="1300" spc="-1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s</a:t>
                      </a:r>
                      <a:r>
                        <a:rPr sz="13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s</a:t>
                      </a:r>
                      <a:r>
                        <a:rPr sz="1300" spc="-11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 </a:t>
                      </a:r>
                      <a:r>
                        <a:rPr sz="13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D</a:t>
                      </a:r>
                      <a:r>
                        <a:rPr sz="1300" spc="5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e</a:t>
                      </a:r>
                      <a:r>
                        <a:rPr sz="1300" spc="-15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v</a:t>
                      </a:r>
                      <a:r>
                        <a:rPr sz="1300" spc="5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el</a:t>
                      </a:r>
                      <a:r>
                        <a:rPr sz="1300" spc="-15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o</a:t>
                      </a:r>
                      <a:r>
                        <a:rPr sz="13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pme</a:t>
                      </a:r>
                      <a:r>
                        <a:rPr sz="1300" spc="-5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n</a:t>
                      </a:r>
                      <a:r>
                        <a:rPr sz="13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t</a:t>
                      </a:r>
                    </a:p>
                  </a:txBody>
                  <a:tcPr marL="0" marR="0" marT="838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A7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A700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Franklin Gothic Book" panose="020B0503020102020204" pitchFamily="34" charset="0"/>
                          <a:cs typeface="Arial MT"/>
                        </a:rPr>
                        <a:t>55,22%</a:t>
                      </a:r>
                      <a:endParaRPr sz="1300" dirty="0">
                        <a:latin typeface="Franklin Gothic Book" panose="020B0503020102020204" pitchFamily="34" charset="0"/>
                        <a:cs typeface="Arial MT"/>
                      </a:endParaRPr>
                    </a:p>
                  </a:txBody>
                  <a:tcPr marL="0" marR="0" marT="901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Franklin Gothic Book" panose="020B05030201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0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Franklin Gothic Book" panose="020B05030201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Franklin Gothic Book" panose="020B05030201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R="135890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300" spc="-1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F</a:t>
                      </a:r>
                      <a:r>
                        <a:rPr sz="1300" spc="1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i</a:t>
                      </a:r>
                      <a:r>
                        <a:rPr sz="1300" spc="-5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n</a:t>
                      </a:r>
                      <a:r>
                        <a:rPr sz="13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a</a:t>
                      </a:r>
                      <a:r>
                        <a:rPr sz="1300" spc="-5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n</a:t>
                      </a:r>
                      <a:r>
                        <a:rPr sz="1300" spc="-15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c</a:t>
                      </a:r>
                      <a:r>
                        <a:rPr sz="13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e</a:t>
                      </a:r>
                      <a:r>
                        <a:rPr sz="1300" spc="-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 </a:t>
                      </a:r>
                      <a:r>
                        <a:rPr sz="13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&amp;</a:t>
                      </a:r>
                      <a:r>
                        <a:rPr sz="1300" spc="-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 </a:t>
                      </a:r>
                      <a:r>
                        <a:rPr sz="1300" spc="-2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A</a:t>
                      </a:r>
                      <a:r>
                        <a:rPr sz="13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u</a:t>
                      </a:r>
                      <a:r>
                        <a:rPr sz="1300" spc="5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d</a:t>
                      </a:r>
                      <a:r>
                        <a:rPr sz="1300" spc="-5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i</a:t>
                      </a:r>
                      <a:r>
                        <a:rPr sz="13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Verdana"/>
                        </a:rPr>
                        <a:t>t</a:t>
                      </a:r>
                    </a:p>
                  </a:txBody>
                  <a:tcPr marL="0" marR="0" marT="857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A700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Franklin Gothic Book" panose="020B0503020102020204" pitchFamily="34" charset="0"/>
                          <a:cs typeface="Arial MT"/>
                        </a:rPr>
                        <a:t>34,33%</a:t>
                      </a:r>
                      <a:endParaRPr sz="1300" dirty="0">
                        <a:latin typeface="Franklin Gothic Book" panose="020B0503020102020204" pitchFamily="34" charset="0"/>
                        <a:cs typeface="Arial MT"/>
                      </a:endParaRPr>
                    </a:p>
                  </a:txBody>
                  <a:tcPr marL="0" marR="0" marT="9207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Franklin Gothic Book" panose="020B05030201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Franklin Gothic Book" panose="020B05030201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object 9">
            <a:extLst>
              <a:ext uri="{FF2B5EF4-FFF2-40B4-BE49-F238E27FC236}">
                <a16:creationId xmlns:a16="http://schemas.microsoft.com/office/drawing/2014/main" id="{791CE556-8F31-1EC5-4C44-85987CCAF7CA}"/>
              </a:ext>
            </a:extLst>
          </p:cNvPr>
          <p:cNvSpPr txBox="1"/>
          <p:nvPr/>
        </p:nvSpPr>
        <p:spPr>
          <a:xfrm>
            <a:off x="484542" y="1317719"/>
            <a:ext cx="591693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300" b="1" spc="-5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D: </a:t>
            </a:r>
            <a:r>
              <a:rPr sz="1300" b="1" spc="-5" dirty="0" err="1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Quanto</a:t>
            </a:r>
            <a:r>
              <a:rPr sz="1300" b="1" spc="15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sz="1300" b="1" spc="-5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ritiene</a:t>
            </a:r>
            <a:r>
              <a:rPr sz="1300" b="1" spc="30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sz="1300" b="1" spc="-10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rilevanti</a:t>
            </a:r>
            <a:r>
              <a:rPr sz="1300" b="1" spc="75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sz="1300" b="1" spc="-5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le</a:t>
            </a:r>
            <a:r>
              <a:rPr sz="1300" b="1" spc="5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sz="1300" b="1" spc="-5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seguenti</a:t>
            </a:r>
            <a:r>
              <a:rPr sz="1300" b="1" spc="10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sz="1300" b="1" spc="-10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aree</a:t>
            </a:r>
            <a:r>
              <a:rPr sz="1300" b="1" spc="25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sz="1300" b="1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di</a:t>
            </a:r>
            <a:r>
              <a:rPr sz="1300" b="1" spc="15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sz="1300" b="1" spc="-5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competenza</a:t>
            </a:r>
            <a:r>
              <a:rPr sz="1300" b="1" spc="10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sz="1300" b="1" spc="-5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per</a:t>
            </a:r>
            <a:r>
              <a:rPr sz="1300" b="1" spc="15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sz="1300" b="1" spc="-5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lo</a:t>
            </a:r>
            <a:endParaRPr sz="1300" b="1" dirty="0">
              <a:solidFill>
                <a:srgbClr val="FFC000"/>
              </a:solidFill>
              <a:latin typeface="Franklin Gothic Book" panose="020B0503020102020204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b="1" spc="-10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sviluppo</a:t>
            </a:r>
            <a:r>
              <a:rPr sz="1300" b="1" spc="40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sz="1300" b="1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futuro </a:t>
            </a:r>
            <a:r>
              <a:rPr sz="1300" b="1" spc="-5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della</a:t>
            </a:r>
            <a:r>
              <a:rPr sz="1300" b="1" spc="25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sz="1300" b="1" spc="-10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vostra</a:t>
            </a:r>
            <a:r>
              <a:rPr sz="1300" b="1" spc="40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sz="1300" b="1" spc="-5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attività?</a:t>
            </a:r>
            <a:r>
              <a:rPr sz="1300" b="1" spc="55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sz="1300" b="1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(%</a:t>
            </a:r>
            <a:r>
              <a:rPr sz="1300" b="1" spc="-10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sz="1300" b="1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molto</a:t>
            </a:r>
            <a:r>
              <a:rPr sz="1300" b="1" spc="20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sz="1300" b="1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-</a:t>
            </a:r>
            <a:r>
              <a:rPr sz="1300" b="1" spc="5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sz="1300" b="1" spc="-5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</a:rPr>
              <a:t>moltissimo)</a:t>
            </a:r>
            <a:endParaRPr sz="1300" b="1" dirty="0">
              <a:solidFill>
                <a:srgbClr val="FFC000"/>
              </a:solidFill>
              <a:latin typeface="Franklin Gothic Book" panose="020B05030201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473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BC91B548-C5FC-D444-94B7-34F1CDDCC20B}"/>
              </a:ext>
            </a:extLst>
          </p:cNvPr>
          <p:cNvCxnSpPr>
            <a:cxnSpLocks/>
          </p:cNvCxnSpPr>
          <p:nvPr/>
        </p:nvCxnSpPr>
        <p:spPr>
          <a:xfrm flipH="1">
            <a:off x="536441" y="6262747"/>
            <a:ext cx="11227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egnaposto numero diapositiva 5">
            <a:extLst>
              <a:ext uri="{FF2B5EF4-FFF2-40B4-BE49-F238E27FC236}">
                <a16:creationId xmlns:a16="http://schemas.microsoft.com/office/drawing/2014/main" id="{119B3533-D3A1-5D9C-2495-74959EF5E195}"/>
              </a:ext>
            </a:extLst>
          </p:cNvPr>
          <p:cNvSpPr txBox="1">
            <a:spLocks/>
          </p:cNvSpPr>
          <p:nvPr/>
        </p:nvSpPr>
        <p:spPr>
          <a:xfrm>
            <a:off x="536441" y="6112619"/>
            <a:ext cx="1866601" cy="42937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900" b="0" i="0" kern="1200">
                <a:solidFill>
                  <a:schemeClr val="accent1"/>
                </a:solidFill>
                <a:latin typeface="Barlow" pitchFamily="2" charset="77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AA242-03D8-B440-867E-8ADEE3DBE1C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58A5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0058A5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0" name="Picture 2" descr="Ismea - Istituto di Servizi per il Mercato Agricolo Alimentare - ISMEA">
            <a:extLst>
              <a:ext uri="{FF2B5EF4-FFF2-40B4-BE49-F238E27FC236}">
                <a16:creationId xmlns:a16="http://schemas.microsoft.com/office/drawing/2014/main" id="{34CB7968-527C-9021-FCC6-C51C5DB7E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2024" y="551496"/>
            <a:ext cx="650579" cy="65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olo 1">
            <a:extLst>
              <a:ext uri="{FF2B5EF4-FFF2-40B4-BE49-F238E27FC236}">
                <a16:creationId xmlns:a16="http://schemas.microsoft.com/office/drawing/2014/main" id="{6DEC0E5D-FF7E-6AEB-AAEE-3AA41BA14943}"/>
              </a:ext>
            </a:extLst>
          </p:cNvPr>
          <p:cNvSpPr txBox="1">
            <a:spLocks/>
          </p:cNvSpPr>
          <p:nvPr/>
        </p:nvSpPr>
        <p:spPr>
          <a:xfrm>
            <a:off x="536438" y="5945582"/>
            <a:ext cx="11529961" cy="1108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accent1"/>
                </a:solidFill>
                <a:latin typeface="Antonio Ligh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8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Fonte dati: IULM per ENIT (2022).</a:t>
            </a: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Titolo 20">
            <a:extLst>
              <a:ext uri="{FF2B5EF4-FFF2-40B4-BE49-F238E27FC236}">
                <a16:creationId xmlns:a16="http://schemas.microsoft.com/office/drawing/2014/main" id="{F7F5975C-71D5-2F1F-DE42-9419FD28D191}"/>
              </a:ext>
            </a:extLst>
          </p:cNvPr>
          <p:cNvSpPr txBox="1">
            <a:spLocks/>
          </p:cNvSpPr>
          <p:nvPr/>
        </p:nvSpPr>
        <p:spPr>
          <a:xfrm>
            <a:off x="381676" y="132143"/>
            <a:ext cx="8983997" cy="79614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 cap="all" baseline="0">
                <a:solidFill>
                  <a:schemeClr val="bg1"/>
                </a:solidFill>
                <a:latin typeface="Antonio Ligh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800" b="0" i="0" u="none" strike="noStrike" kern="1200" cap="all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j-ea"/>
                <a:cs typeface="Calibri" panose="020F0502020204030204" pitchFamily="34" charset="0"/>
              </a:rPr>
              <a:t>La governance del turismo nelle regioni italiane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j-ea"/>
                <a:cs typeface="Calibri" panose="020F0502020204030204" pitchFamily="34" charset="0"/>
              </a:rPr>
              <a:t>Modelli a confronto</a:t>
            </a:r>
          </a:p>
        </p:txBody>
      </p:sp>
      <p:pic>
        <p:nvPicPr>
          <p:cNvPr id="184" name="Immagine 183">
            <a:extLst>
              <a:ext uri="{FF2B5EF4-FFF2-40B4-BE49-F238E27FC236}">
                <a16:creationId xmlns:a16="http://schemas.microsoft.com/office/drawing/2014/main" id="{EAF1E6D2-5A0B-0B48-38D1-006B35974C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773" y="6387065"/>
            <a:ext cx="1216597" cy="309852"/>
          </a:xfrm>
          <a:prstGeom prst="rect">
            <a:avLst/>
          </a:prstGeom>
        </p:spPr>
      </p:pic>
      <p:sp>
        <p:nvSpPr>
          <p:cNvPr id="4" name="object 6">
            <a:extLst>
              <a:ext uri="{FF2B5EF4-FFF2-40B4-BE49-F238E27FC236}">
                <a16:creationId xmlns:a16="http://schemas.microsoft.com/office/drawing/2014/main" id="{FA22C98D-CC39-3273-458F-258C7985231C}"/>
              </a:ext>
            </a:extLst>
          </p:cNvPr>
          <p:cNvSpPr txBox="1"/>
          <p:nvPr/>
        </p:nvSpPr>
        <p:spPr>
          <a:xfrm>
            <a:off x="198118" y="2043982"/>
            <a:ext cx="3632200" cy="3119444"/>
          </a:xfrm>
          <a:prstGeom prst="rect">
            <a:avLst/>
          </a:prstGeom>
          <a:solidFill>
            <a:schemeClr val="accent2">
              <a:alpha val="90194"/>
            </a:schemeClr>
          </a:solidFill>
        </p:spPr>
        <p:txBody>
          <a:bodyPr vert="horz" wrap="square" lIns="0" tIns="76835" rIns="0" bIns="0" rtlCol="0">
            <a:spAutoFit/>
          </a:bodyPr>
          <a:lstStyle/>
          <a:p>
            <a:pPr marL="375285" marR="143510" indent="-285750">
              <a:lnSpc>
                <a:spcPct val="86100"/>
              </a:lnSpc>
              <a:spcBef>
                <a:spcPts val="605"/>
              </a:spcBef>
              <a:buFont typeface="Wingdings" pitchFamily="2" charset="2"/>
              <a:buChar char="§"/>
              <a:tabLst>
                <a:tab pos="262255" algn="l"/>
              </a:tabLst>
            </a:pPr>
            <a:r>
              <a:rPr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 MT"/>
              </a:rPr>
              <a:t>Esiste un ente regionale (DMO o Direzione)  dedicato alla gestione del turismo che  accentra le funzioni principali di meta-  management, esprime una strategia e  attiva meccanismi  di concertazione e  coordinamento con i territori</a:t>
            </a:r>
          </a:p>
          <a:p>
            <a:pPr marL="375285" marR="121285" indent="-285750">
              <a:lnSpc>
                <a:spcPct val="86100"/>
              </a:lnSpc>
              <a:spcBef>
                <a:spcPts val="270"/>
              </a:spcBef>
              <a:buFont typeface="Wingdings" pitchFamily="2" charset="2"/>
              <a:buChar char="§"/>
              <a:tabLst>
                <a:tab pos="262255" algn="l"/>
              </a:tabLst>
            </a:pPr>
            <a:r>
              <a:rPr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 MT"/>
              </a:rPr>
              <a:t>E’ il modello più diffuso con stadi di sviluppo  molto diversi: alcune Regioni hanno già  maturato modalità operative efficaci, altre  sono in una fase ancora iniziale di  implementazione di azioni di meta-  management</a:t>
            </a:r>
          </a:p>
          <a:p>
            <a:pPr marL="375285" marR="236220" indent="-285750">
              <a:lnSpc>
                <a:spcPct val="86000"/>
              </a:lnSpc>
              <a:spcBef>
                <a:spcPts val="290"/>
              </a:spcBef>
              <a:buFont typeface="Wingdings" pitchFamily="2" charset="2"/>
              <a:buChar char="§"/>
              <a:tabLst>
                <a:tab pos="262255" algn="l"/>
              </a:tabLst>
            </a:pPr>
            <a:r>
              <a:rPr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 MT"/>
              </a:rPr>
              <a:t>Limite principale: presidio del territorio non  sempre realizzato (in assenza di DMO  urbane e subregionali operative)</a:t>
            </a: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E56D0604-3A83-9A58-BDB9-8E03875A20D8}"/>
              </a:ext>
            </a:extLst>
          </p:cNvPr>
          <p:cNvSpPr txBox="1"/>
          <p:nvPr/>
        </p:nvSpPr>
        <p:spPr>
          <a:xfrm>
            <a:off x="4323079" y="2043982"/>
            <a:ext cx="3634740" cy="2503506"/>
          </a:xfrm>
          <a:prstGeom prst="rect">
            <a:avLst/>
          </a:prstGeom>
          <a:solidFill>
            <a:schemeClr val="accent3">
              <a:alpha val="90194"/>
            </a:schemeClr>
          </a:solidFill>
        </p:spPr>
        <p:txBody>
          <a:bodyPr vert="horz" wrap="square" lIns="0" tIns="81915" rIns="0" bIns="0" rtlCol="0">
            <a:spAutoFit/>
          </a:bodyPr>
          <a:lstStyle/>
          <a:p>
            <a:pPr marL="381635" marR="381635" indent="-285750">
              <a:lnSpc>
                <a:spcPct val="86100"/>
              </a:lnSpc>
              <a:spcBef>
                <a:spcPts val="645"/>
              </a:spcBef>
              <a:buFont typeface="Wingdings" pitchFamily="2" charset="2"/>
              <a:buChar char="§"/>
              <a:tabLst>
                <a:tab pos="269240" algn="l"/>
              </a:tabLst>
            </a:pPr>
            <a:r>
              <a:rPr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 MT"/>
              </a:rPr>
              <a:t>L’ente regionale (DMO o Direzione)  esprime una strategia deliberata e  condivisa con i territori, svolge una  funzione di indirizzo, coordinamento e  supporto ai diversi stakeholder locali</a:t>
            </a:r>
          </a:p>
          <a:p>
            <a:pPr marL="381635" marR="184150" indent="-285750">
              <a:lnSpc>
                <a:spcPct val="86300"/>
              </a:lnSpc>
              <a:spcBef>
                <a:spcPts val="280"/>
              </a:spcBef>
              <a:buFont typeface="Wingdings" pitchFamily="2" charset="2"/>
              <a:buChar char="§"/>
              <a:tabLst>
                <a:tab pos="269240" algn="l"/>
              </a:tabLst>
            </a:pPr>
            <a:r>
              <a:rPr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 MT"/>
              </a:rPr>
              <a:t>Tutte le funzioni di gestione del turismo -  destination marketing e management -  sono presidiate a livello regionale o  subregionale</a:t>
            </a:r>
          </a:p>
          <a:p>
            <a:pPr marL="381635" marR="608330" indent="-285750">
              <a:lnSpc>
                <a:spcPts val="1760"/>
              </a:lnSpc>
              <a:spcBef>
                <a:spcPts val="295"/>
              </a:spcBef>
              <a:buFont typeface="Wingdings" pitchFamily="2" charset="2"/>
              <a:buChar char="§"/>
              <a:tabLst>
                <a:tab pos="269240" algn="l"/>
              </a:tabLst>
            </a:pPr>
            <a:r>
              <a:rPr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 MT"/>
              </a:rPr>
              <a:t>E’ il modello che consente il miglior  presidio territoriale e l’utilizzo più  efficiente delle risorse</a:t>
            </a: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91D3C796-AFA6-BEF2-CE21-AB81A07E14A7}"/>
              </a:ext>
            </a:extLst>
          </p:cNvPr>
          <p:cNvSpPr txBox="1"/>
          <p:nvPr/>
        </p:nvSpPr>
        <p:spPr>
          <a:xfrm>
            <a:off x="8431659" y="2037491"/>
            <a:ext cx="3634740" cy="3763466"/>
          </a:xfrm>
          <a:prstGeom prst="rect">
            <a:avLst/>
          </a:prstGeom>
          <a:solidFill>
            <a:schemeClr val="tx2">
              <a:alpha val="90194"/>
            </a:schemeClr>
          </a:solidFill>
        </p:spPr>
        <p:txBody>
          <a:bodyPr vert="horz" wrap="square" lIns="0" tIns="77470" rIns="0" bIns="0" rtlCol="0">
            <a:spAutoFit/>
          </a:bodyPr>
          <a:lstStyle/>
          <a:p>
            <a:pPr marL="377825" marR="302260" indent="-285750">
              <a:lnSpc>
                <a:spcPct val="86000"/>
              </a:lnSpc>
              <a:spcBef>
                <a:spcPts val="610"/>
              </a:spcBef>
              <a:buFont typeface="Wingdings" pitchFamily="2" charset="2"/>
              <a:buChar char="§"/>
              <a:tabLst>
                <a:tab pos="265430" algn="l"/>
              </a:tabLst>
            </a:pPr>
            <a:r>
              <a:rPr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 MT"/>
              </a:rPr>
              <a:t>La gestione del turismo è in capo ad uffici  delle amministrazioni pubbliche (non  sempre con funzioni dedicate)</a:t>
            </a:r>
          </a:p>
          <a:p>
            <a:pPr marL="377825" marR="235585" indent="-285750">
              <a:lnSpc>
                <a:spcPct val="86100"/>
              </a:lnSpc>
              <a:spcBef>
                <a:spcPts val="265"/>
              </a:spcBef>
              <a:buFont typeface="Wingdings" pitchFamily="2" charset="2"/>
              <a:buChar char="§"/>
              <a:tabLst>
                <a:tab pos="265430" algn="l"/>
              </a:tabLst>
            </a:pPr>
            <a:r>
              <a:rPr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 MT"/>
              </a:rPr>
              <a:t>Esistono soggetti privati/DMO locali che  presidiano i territori e le principali funzioni  turistiche di meta-management in assenza  di coordinamento</a:t>
            </a:r>
          </a:p>
          <a:p>
            <a:pPr marL="377190" indent="-285750">
              <a:lnSpc>
                <a:spcPct val="100000"/>
              </a:lnSpc>
              <a:spcBef>
                <a:spcPts val="20"/>
              </a:spcBef>
              <a:buFont typeface="Wingdings" pitchFamily="2" charset="2"/>
              <a:buChar char="§"/>
              <a:tabLst>
                <a:tab pos="265430" algn="l"/>
              </a:tabLst>
            </a:pPr>
            <a:r>
              <a:rPr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 MT"/>
              </a:rPr>
              <a:t>Limiti potenziali:</a:t>
            </a:r>
          </a:p>
          <a:p>
            <a:pPr marL="205740" lvl="1">
              <a:lnSpc>
                <a:spcPts val="1670"/>
              </a:lnSpc>
              <a:spcBef>
                <a:spcPts val="20"/>
              </a:spcBef>
              <a:tabLst>
                <a:tab pos="321310" algn="l"/>
              </a:tabLst>
            </a:pPr>
            <a:r>
              <a:rPr lang="it-IT"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 MT"/>
              </a:rPr>
              <a:t>- </a:t>
            </a:r>
            <a:r>
              <a:rPr sz="1400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 MT"/>
              </a:rPr>
              <a:t>prevalenza</a:t>
            </a:r>
            <a:r>
              <a:rPr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 MT"/>
              </a:rPr>
              <a:t> di logiche politiche con </a:t>
            </a:r>
            <a:r>
              <a:rPr sz="1400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 MT"/>
              </a:rPr>
              <a:t>azioni</a:t>
            </a:r>
            <a:r>
              <a:rPr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 MT"/>
              </a:rPr>
              <a:t> e</a:t>
            </a:r>
            <a:r>
              <a:rPr lang="it-IT"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 MT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 MT"/>
              </a:rPr>
              <a:t>progettualità</a:t>
            </a:r>
            <a:r>
              <a:rPr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 MT"/>
              </a:rPr>
              <a:t> legate ai tempi </a:t>
            </a:r>
            <a:r>
              <a:rPr sz="1400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 MT"/>
              </a:rPr>
              <a:t>della</a:t>
            </a:r>
            <a:r>
              <a:rPr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 MT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 MT"/>
              </a:rPr>
              <a:t>legislatura</a:t>
            </a:r>
            <a:endParaRPr lang="it-IT" sz="1400" dirty="0">
              <a:solidFill>
                <a:schemeClr val="bg1"/>
              </a:solidFill>
              <a:latin typeface="Franklin Gothic Book" panose="020B0503020102020204" pitchFamily="34" charset="0"/>
              <a:cs typeface="Arial MT"/>
            </a:endParaRPr>
          </a:p>
          <a:p>
            <a:pPr marL="205740" lvl="1">
              <a:lnSpc>
                <a:spcPts val="1670"/>
              </a:lnSpc>
              <a:spcBef>
                <a:spcPts val="20"/>
              </a:spcBef>
              <a:tabLst>
                <a:tab pos="321310" algn="l"/>
              </a:tabLst>
            </a:pPr>
            <a:r>
              <a:rPr lang="it-IT"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 MT"/>
              </a:rPr>
              <a:t>- </a:t>
            </a:r>
            <a:r>
              <a:rPr sz="1400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 MT"/>
              </a:rPr>
              <a:t>assenza</a:t>
            </a:r>
            <a:r>
              <a:rPr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 MT"/>
              </a:rPr>
              <a:t> di personale dedicato e competenze  tecniche di turismo</a:t>
            </a:r>
            <a:endParaRPr lang="it-IT" sz="1400" dirty="0">
              <a:solidFill>
                <a:schemeClr val="bg1"/>
              </a:solidFill>
              <a:latin typeface="Franklin Gothic Book" panose="020B0503020102020204" pitchFamily="34" charset="0"/>
              <a:cs typeface="Arial MT"/>
            </a:endParaRPr>
          </a:p>
          <a:p>
            <a:pPr marL="205740" lvl="1">
              <a:lnSpc>
                <a:spcPts val="1670"/>
              </a:lnSpc>
              <a:spcBef>
                <a:spcPts val="20"/>
              </a:spcBef>
              <a:tabLst>
                <a:tab pos="321310" algn="l"/>
              </a:tabLst>
            </a:pPr>
            <a:r>
              <a:rPr lang="it-IT"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 MT"/>
              </a:rPr>
              <a:t>- </a:t>
            </a:r>
            <a:r>
              <a:rPr sz="1400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 MT"/>
              </a:rPr>
              <a:t>debole</a:t>
            </a:r>
            <a:r>
              <a:rPr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 MT"/>
              </a:rPr>
              <a:t> integrazione e coordinamento con il  livello locale, che può portare: duplicazione di  ruoli, inefficienza nell’impiego di risorse e  debole presidio di territori o elementi di offerta</a:t>
            </a: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867C66F2-D138-D775-8A38-13636C646C16}"/>
              </a:ext>
            </a:extLst>
          </p:cNvPr>
          <p:cNvSpPr txBox="1"/>
          <p:nvPr/>
        </p:nvSpPr>
        <p:spPr>
          <a:xfrm>
            <a:off x="8431659" y="5884758"/>
            <a:ext cx="36347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Franklin Gothic Book" panose="020B0503020102020204" pitchFamily="34" charset="0"/>
                <a:cs typeface="Arial MT"/>
              </a:rPr>
              <a:t>Calabria, Molise,</a:t>
            </a:r>
            <a:r>
              <a:rPr sz="1200" i="1" dirty="0">
                <a:latin typeface="Franklin Gothic Book" panose="020B0503020102020204" pitchFamily="34" charset="0"/>
                <a:cs typeface="Arial MT"/>
              </a:rPr>
              <a:t> </a:t>
            </a:r>
            <a:r>
              <a:rPr sz="1200" i="1" spc="-10" dirty="0">
                <a:latin typeface="Franklin Gothic Book" panose="020B0503020102020204" pitchFamily="34" charset="0"/>
                <a:cs typeface="Arial MT"/>
              </a:rPr>
              <a:t>Sardegna,</a:t>
            </a:r>
            <a:r>
              <a:rPr sz="1200" i="1" spc="35" dirty="0">
                <a:latin typeface="Franklin Gothic Book" panose="020B0503020102020204" pitchFamily="34" charset="0"/>
                <a:cs typeface="Arial MT"/>
              </a:rPr>
              <a:t> </a:t>
            </a:r>
            <a:r>
              <a:rPr sz="1200" i="1" spc="-5" dirty="0">
                <a:latin typeface="Franklin Gothic Book" panose="020B0503020102020204" pitchFamily="34" charset="0"/>
                <a:cs typeface="Arial MT"/>
              </a:rPr>
              <a:t>Sicilia,</a:t>
            </a:r>
            <a:endParaRPr sz="1200" i="1" dirty="0">
              <a:latin typeface="Franklin Gothic Book" panose="020B0503020102020204" pitchFamily="34" charset="0"/>
              <a:cs typeface="Arial MT"/>
            </a:endParaRP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CF3F95C1-A706-8336-D0B0-FB1C44F80A00}"/>
              </a:ext>
            </a:extLst>
          </p:cNvPr>
          <p:cNvSpPr txBox="1"/>
          <p:nvPr/>
        </p:nvSpPr>
        <p:spPr>
          <a:xfrm>
            <a:off x="4351741" y="4652010"/>
            <a:ext cx="360607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Franklin Gothic Book" panose="020B0503020102020204" pitchFamily="34" charset="0"/>
                <a:cs typeface="Arial MT"/>
              </a:rPr>
              <a:t>Emilia</a:t>
            </a:r>
            <a:r>
              <a:rPr sz="1200" i="1" spc="-40" dirty="0">
                <a:latin typeface="Franklin Gothic Book" panose="020B0503020102020204" pitchFamily="34" charset="0"/>
                <a:cs typeface="Arial MT"/>
              </a:rPr>
              <a:t> </a:t>
            </a:r>
            <a:r>
              <a:rPr sz="1200" i="1" spc="-10" dirty="0">
                <a:latin typeface="Franklin Gothic Book" panose="020B0503020102020204" pitchFamily="34" charset="0"/>
                <a:cs typeface="Arial MT"/>
              </a:rPr>
              <a:t>Romagna,</a:t>
            </a:r>
            <a:r>
              <a:rPr sz="1200" i="1" spc="35" dirty="0">
                <a:latin typeface="Franklin Gothic Book" panose="020B0503020102020204" pitchFamily="34" charset="0"/>
                <a:cs typeface="Arial MT"/>
              </a:rPr>
              <a:t> </a:t>
            </a:r>
            <a:r>
              <a:rPr sz="1200" i="1" spc="-10" dirty="0">
                <a:latin typeface="Franklin Gothic Book" panose="020B0503020102020204" pitchFamily="34" charset="0"/>
                <a:cs typeface="Arial MT"/>
              </a:rPr>
              <a:t>Piemonte,</a:t>
            </a:r>
            <a:r>
              <a:rPr sz="1200" i="1" dirty="0">
                <a:latin typeface="Franklin Gothic Book" panose="020B0503020102020204" pitchFamily="34" charset="0"/>
                <a:cs typeface="Arial MT"/>
              </a:rPr>
              <a:t> </a:t>
            </a:r>
            <a:r>
              <a:rPr sz="1200" i="1" spc="-30" dirty="0">
                <a:latin typeface="Franklin Gothic Book" panose="020B0503020102020204" pitchFamily="34" charset="0"/>
                <a:cs typeface="Arial MT"/>
              </a:rPr>
              <a:t>Toscana,</a:t>
            </a:r>
            <a:endParaRPr sz="1200" i="1" dirty="0">
              <a:latin typeface="Franklin Gothic Book" panose="020B050302010202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i="1" spc="-10" dirty="0">
                <a:latin typeface="Franklin Gothic Book" panose="020B0503020102020204" pitchFamily="34" charset="0"/>
                <a:cs typeface="Arial MT"/>
              </a:rPr>
              <a:t>Trentino,</a:t>
            </a:r>
            <a:r>
              <a:rPr sz="1200" i="1" spc="-25" dirty="0">
                <a:latin typeface="Franklin Gothic Book" panose="020B0503020102020204" pitchFamily="34" charset="0"/>
                <a:cs typeface="Arial MT"/>
              </a:rPr>
              <a:t> Veneto</a:t>
            </a:r>
            <a:endParaRPr sz="1200" i="1" dirty="0">
              <a:latin typeface="Franklin Gothic Book" panose="020B0503020102020204" pitchFamily="34" charset="0"/>
              <a:cs typeface="Arial MT"/>
            </a:endParaRPr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6E86493C-A698-C941-D393-AEE34E46A95F}"/>
              </a:ext>
            </a:extLst>
          </p:cNvPr>
          <p:cNvSpPr txBox="1"/>
          <p:nvPr/>
        </p:nvSpPr>
        <p:spPr>
          <a:xfrm>
            <a:off x="198119" y="5229895"/>
            <a:ext cx="3632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i="1" spc="-10" dirty="0">
                <a:latin typeface="Franklin Gothic Book" panose="020B0503020102020204" pitchFamily="34" charset="0"/>
                <a:cs typeface="Arial MT"/>
              </a:rPr>
              <a:t>Abruzzo, </a:t>
            </a:r>
            <a:r>
              <a:rPr sz="1200" i="1" spc="-5" dirty="0">
                <a:latin typeface="Franklin Gothic Book" panose="020B0503020102020204" pitchFamily="34" charset="0"/>
                <a:cs typeface="Arial MT"/>
              </a:rPr>
              <a:t>Alto </a:t>
            </a:r>
            <a:r>
              <a:rPr sz="1200" i="1" spc="-10" dirty="0">
                <a:latin typeface="Franklin Gothic Book" panose="020B0503020102020204" pitchFamily="34" charset="0"/>
                <a:cs typeface="Arial MT"/>
              </a:rPr>
              <a:t>Adige, </a:t>
            </a:r>
            <a:r>
              <a:rPr sz="1200" i="1" spc="-5" dirty="0">
                <a:latin typeface="Franklin Gothic Book" panose="020B0503020102020204" pitchFamily="34" charset="0"/>
                <a:cs typeface="Arial MT"/>
              </a:rPr>
              <a:t>Basilicata, </a:t>
            </a:r>
            <a:r>
              <a:rPr sz="1200" i="1" dirty="0">
                <a:latin typeface="Franklin Gothic Book" panose="020B0503020102020204" pitchFamily="34" charset="0"/>
                <a:cs typeface="Arial MT"/>
              </a:rPr>
              <a:t> </a:t>
            </a:r>
            <a:r>
              <a:rPr sz="1200" i="1" spc="-10" dirty="0">
                <a:latin typeface="Franklin Gothic Book" panose="020B0503020102020204" pitchFamily="34" charset="0"/>
                <a:cs typeface="Arial MT"/>
              </a:rPr>
              <a:t>Campania,</a:t>
            </a:r>
            <a:r>
              <a:rPr sz="1200" i="1" spc="20" dirty="0">
                <a:latin typeface="Franklin Gothic Book" panose="020B0503020102020204" pitchFamily="34" charset="0"/>
                <a:cs typeface="Arial MT"/>
              </a:rPr>
              <a:t> </a:t>
            </a:r>
            <a:r>
              <a:rPr sz="1200" i="1" spc="-5" dirty="0">
                <a:latin typeface="Franklin Gothic Book" panose="020B0503020102020204" pitchFamily="34" charset="0"/>
                <a:cs typeface="Arial MT"/>
              </a:rPr>
              <a:t>Friuli</a:t>
            </a:r>
            <a:r>
              <a:rPr sz="1200" i="1" spc="-25" dirty="0">
                <a:latin typeface="Franklin Gothic Book" panose="020B0503020102020204" pitchFamily="34" charset="0"/>
                <a:cs typeface="Arial MT"/>
              </a:rPr>
              <a:t> </a:t>
            </a:r>
            <a:r>
              <a:rPr sz="1200" i="1" spc="-75" dirty="0">
                <a:latin typeface="Franklin Gothic Book" panose="020B0503020102020204" pitchFamily="34" charset="0"/>
                <a:cs typeface="Arial MT"/>
              </a:rPr>
              <a:t>V.</a:t>
            </a:r>
            <a:r>
              <a:rPr sz="1200" i="1" spc="5" dirty="0">
                <a:latin typeface="Franklin Gothic Book" panose="020B0503020102020204" pitchFamily="34" charset="0"/>
                <a:cs typeface="Arial MT"/>
              </a:rPr>
              <a:t> </a:t>
            </a:r>
            <a:r>
              <a:rPr sz="1200" i="1" spc="-5" dirty="0">
                <a:latin typeface="Franklin Gothic Book" panose="020B0503020102020204" pitchFamily="34" charset="0"/>
                <a:cs typeface="Arial MT"/>
              </a:rPr>
              <a:t>G.,</a:t>
            </a:r>
            <a:r>
              <a:rPr sz="1200" i="1" spc="20" dirty="0">
                <a:latin typeface="Franklin Gothic Book" panose="020B0503020102020204" pitchFamily="34" charset="0"/>
                <a:cs typeface="Arial MT"/>
              </a:rPr>
              <a:t> </a:t>
            </a:r>
            <a:r>
              <a:rPr sz="1200" i="1" spc="-10" dirty="0">
                <a:latin typeface="Franklin Gothic Book" panose="020B0503020102020204" pitchFamily="34" charset="0"/>
                <a:cs typeface="Arial MT"/>
              </a:rPr>
              <a:t>Lazio,</a:t>
            </a:r>
            <a:r>
              <a:rPr sz="1200" i="1" spc="25" dirty="0">
                <a:latin typeface="Franklin Gothic Book" panose="020B0503020102020204" pitchFamily="34" charset="0"/>
                <a:cs typeface="Arial MT"/>
              </a:rPr>
              <a:t> </a:t>
            </a:r>
            <a:r>
              <a:rPr sz="1200" i="1" spc="-5" dirty="0">
                <a:latin typeface="Franklin Gothic Book" panose="020B0503020102020204" pitchFamily="34" charset="0"/>
                <a:cs typeface="Arial MT"/>
              </a:rPr>
              <a:t>Liguria, </a:t>
            </a:r>
            <a:r>
              <a:rPr sz="1200" i="1" dirty="0">
                <a:latin typeface="Franklin Gothic Book" panose="020B0503020102020204" pitchFamily="34" charset="0"/>
                <a:cs typeface="Arial MT"/>
              </a:rPr>
              <a:t> </a:t>
            </a:r>
            <a:r>
              <a:rPr sz="1200" i="1" spc="-10" dirty="0">
                <a:latin typeface="Franklin Gothic Book" panose="020B0503020102020204" pitchFamily="34" charset="0"/>
                <a:cs typeface="Arial MT"/>
              </a:rPr>
              <a:t>Lombardia,</a:t>
            </a:r>
            <a:r>
              <a:rPr sz="1200" i="1" spc="50" dirty="0">
                <a:latin typeface="Franklin Gothic Book" panose="020B0503020102020204" pitchFamily="34" charset="0"/>
                <a:cs typeface="Arial MT"/>
              </a:rPr>
              <a:t> </a:t>
            </a:r>
            <a:r>
              <a:rPr sz="1200" i="1" spc="-5" dirty="0">
                <a:latin typeface="Franklin Gothic Book" panose="020B0503020102020204" pitchFamily="34" charset="0"/>
                <a:cs typeface="Arial MT"/>
              </a:rPr>
              <a:t>Marche,</a:t>
            </a:r>
            <a:r>
              <a:rPr sz="1200" i="1" spc="15" dirty="0">
                <a:latin typeface="Franklin Gothic Book" panose="020B0503020102020204" pitchFamily="34" charset="0"/>
                <a:cs typeface="Arial MT"/>
              </a:rPr>
              <a:t> </a:t>
            </a:r>
            <a:r>
              <a:rPr sz="1200" i="1" spc="-10" dirty="0">
                <a:latin typeface="Franklin Gothic Book" panose="020B0503020102020204" pitchFamily="34" charset="0"/>
                <a:cs typeface="Arial MT"/>
              </a:rPr>
              <a:t>Puglia,</a:t>
            </a:r>
            <a:r>
              <a:rPr sz="1200" i="1" spc="30" dirty="0">
                <a:latin typeface="Franklin Gothic Book" panose="020B0503020102020204" pitchFamily="34" charset="0"/>
                <a:cs typeface="Arial MT"/>
              </a:rPr>
              <a:t> </a:t>
            </a:r>
            <a:r>
              <a:rPr sz="1200" i="1" spc="-30" dirty="0">
                <a:latin typeface="Franklin Gothic Book" panose="020B0503020102020204" pitchFamily="34" charset="0"/>
                <a:cs typeface="Arial MT"/>
              </a:rPr>
              <a:t>Valle</a:t>
            </a:r>
            <a:r>
              <a:rPr sz="1200" i="1" spc="-5" dirty="0">
                <a:latin typeface="Franklin Gothic Book" panose="020B0503020102020204" pitchFamily="34" charset="0"/>
                <a:cs typeface="Arial MT"/>
              </a:rPr>
              <a:t> </a:t>
            </a:r>
            <a:r>
              <a:rPr sz="1200" i="1" spc="-10" dirty="0">
                <a:latin typeface="Franklin Gothic Book" panose="020B0503020102020204" pitchFamily="34" charset="0"/>
                <a:cs typeface="Arial MT"/>
              </a:rPr>
              <a:t>d’Aosta</a:t>
            </a:r>
            <a:endParaRPr sz="1200" i="1" dirty="0">
              <a:latin typeface="Franklin Gothic Book" panose="020B0503020102020204" pitchFamily="34" charset="0"/>
              <a:cs typeface="Arial M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E3C4C56-B005-524A-CE25-12B33D5E49F0}"/>
              </a:ext>
            </a:extLst>
          </p:cNvPr>
          <p:cNvSpPr txBox="1"/>
          <p:nvPr/>
        </p:nvSpPr>
        <p:spPr>
          <a:xfrm>
            <a:off x="184636" y="1311521"/>
            <a:ext cx="3632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28625" algn="ctr"/>
            <a:r>
              <a:rPr lang="it-IT" sz="1600" b="1" spc="-105" dirty="0">
                <a:solidFill>
                  <a:schemeClr val="accent2"/>
                </a:solidFill>
                <a:latin typeface="Franklin Gothic Book" panose="020B0503020102020204" pitchFamily="34" charset="0"/>
                <a:cs typeface="Arial"/>
              </a:rPr>
              <a:t>1.</a:t>
            </a:r>
            <a:r>
              <a:rPr lang="it-IT" sz="1600" b="1" spc="-70" dirty="0">
                <a:solidFill>
                  <a:schemeClr val="accent2"/>
                </a:solidFill>
                <a:latin typeface="Franklin Gothic Book" panose="020B0503020102020204" pitchFamily="34" charset="0"/>
                <a:cs typeface="Arial"/>
              </a:rPr>
              <a:t>  </a:t>
            </a:r>
            <a:r>
              <a:rPr lang="it-IT" sz="16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/>
              </a:rPr>
              <a:t>Modello accentrato basato su DMO  regionale</a:t>
            </a:r>
            <a:endParaRPr lang="it-IT" sz="1600" dirty="0">
              <a:solidFill>
                <a:schemeClr val="accent2"/>
              </a:solidFill>
              <a:latin typeface="Franklin Gothic Book" panose="020B0503020102020204" pitchFamily="34" charset="0"/>
              <a:cs typeface="Arial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0D852A6-6555-8EE2-63DC-2429E99798DF}"/>
              </a:ext>
            </a:extLst>
          </p:cNvPr>
          <p:cNvSpPr txBox="1"/>
          <p:nvPr/>
        </p:nvSpPr>
        <p:spPr>
          <a:xfrm>
            <a:off x="4151168" y="1121303"/>
            <a:ext cx="38066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06375" algn="ctr"/>
            <a:r>
              <a:rPr lang="it-IT" sz="1600" b="1" dirty="0">
                <a:solidFill>
                  <a:schemeClr val="accent3"/>
                </a:solidFill>
                <a:latin typeface="Franklin Gothic Book" panose="020B0503020102020204" pitchFamily="34" charset="0"/>
                <a:cs typeface="Arial"/>
              </a:rPr>
              <a:t>2. Modello integrato basato su  coordinamento tra livello regionale e locale</a:t>
            </a:r>
            <a:endParaRPr lang="it-IT" sz="1600" dirty="0">
              <a:solidFill>
                <a:schemeClr val="accent3"/>
              </a:solidFill>
              <a:latin typeface="Franklin Gothic Book" panose="020B0503020102020204" pitchFamily="34" charset="0"/>
              <a:cs typeface="Arial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50FDC3A-F7B4-F6CE-2AFD-4831177DF2B5}"/>
              </a:ext>
            </a:extLst>
          </p:cNvPr>
          <p:cNvSpPr txBox="1"/>
          <p:nvPr/>
        </p:nvSpPr>
        <p:spPr>
          <a:xfrm>
            <a:off x="8431659" y="1175844"/>
            <a:ext cx="35757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25450" algn="ctr"/>
            <a:r>
              <a:rPr lang="it-IT" sz="1600" b="1" dirty="0">
                <a:solidFill>
                  <a:schemeClr val="tx2"/>
                </a:solidFill>
                <a:latin typeface="Franklin Gothic Book" panose="020B0503020102020204" pitchFamily="34" charset="0"/>
                <a:cs typeface="Arial"/>
              </a:rPr>
              <a:t>3. Modello basato su amministrazioni  pubbliche</a:t>
            </a:r>
            <a:endParaRPr lang="it-IT" sz="1600" dirty="0">
              <a:solidFill>
                <a:schemeClr val="tx2"/>
              </a:solidFill>
              <a:latin typeface="Franklin Gothic Book" panose="020B05030201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178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Elemento grafico 201" descr="Mondo con riempimento a tinta unita">
            <a:extLst>
              <a:ext uri="{FF2B5EF4-FFF2-40B4-BE49-F238E27FC236}">
                <a16:creationId xmlns:a16="http://schemas.microsoft.com/office/drawing/2014/main" id="{DA02DCBE-7DE3-1538-799C-D39540AF9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907" y="2271966"/>
            <a:ext cx="1544491" cy="1544491"/>
          </a:xfrm>
          <a:prstGeom prst="rect">
            <a:avLst/>
          </a:prstGeom>
        </p:spPr>
      </p:pic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BC91B548-C5FC-D444-94B7-34F1CDDCC20B}"/>
              </a:ext>
            </a:extLst>
          </p:cNvPr>
          <p:cNvCxnSpPr>
            <a:cxnSpLocks/>
          </p:cNvCxnSpPr>
          <p:nvPr/>
        </p:nvCxnSpPr>
        <p:spPr>
          <a:xfrm flipH="1">
            <a:off x="536441" y="6262747"/>
            <a:ext cx="11227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egnaposto numero diapositiva 5">
            <a:extLst>
              <a:ext uri="{FF2B5EF4-FFF2-40B4-BE49-F238E27FC236}">
                <a16:creationId xmlns:a16="http://schemas.microsoft.com/office/drawing/2014/main" id="{119B3533-D3A1-5D9C-2495-74959EF5E195}"/>
              </a:ext>
            </a:extLst>
          </p:cNvPr>
          <p:cNvSpPr txBox="1">
            <a:spLocks/>
          </p:cNvSpPr>
          <p:nvPr/>
        </p:nvSpPr>
        <p:spPr>
          <a:xfrm>
            <a:off x="536441" y="6112619"/>
            <a:ext cx="1866601" cy="42937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900" b="0" i="0" kern="1200">
                <a:solidFill>
                  <a:schemeClr val="accent1"/>
                </a:solidFill>
                <a:latin typeface="Barlow" pitchFamily="2" charset="77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AA242-03D8-B440-867E-8ADEE3DBE1C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58A5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0058A5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0" name="Picture 2" descr="Ismea - Istituto di Servizi per il Mercato Agricolo Alimentare - ISMEA">
            <a:extLst>
              <a:ext uri="{FF2B5EF4-FFF2-40B4-BE49-F238E27FC236}">
                <a16:creationId xmlns:a16="http://schemas.microsoft.com/office/drawing/2014/main" id="{34CB7968-527C-9021-FCC6-C51C5DB7E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2024" y="551496"/>
            <a:ext cx="650579" cy="65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olo 1">
            <a:extLst>
              <a:ext uri="{FF2B5EF4-FFF2-40B4-BE49-F238E27FC236}">
                <a16:creationId xmlns:a16="http://schemas.microsoft.com/office/drawing/2014/main" id="{6DEC0E5D-FF7E-6AEB-AAEE-3AA41BA14943}"/>
              </a:ext>
            </a:extLst>
          </p:cNvPr>
          <p:cNvSpPr txBox="1">
            <a:spLocks/>
          </p:cNvSpPr>
          <p:nvPr/>
        </p:nvSpPr>
        <p:spPr>
          <a:xfrm>
            <a:off x="536438" y="5945582"/>
            <a:ext cx="11529961" cy="1108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accent1"/>
                </a:solidFill>
                <a:latin typeface="Antonio Ligh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8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Fonte dati: UNWTO. Dati a Novembre 2022.</a:t>
            </a: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Titolo 20">
            <a:extLst>
              <a:ext uri="{FF2B5EF4-FFF2-40B4-BE49-F238E27FC236}">
                <a16:creationId xmlns:a16="http://schemas.microsoft.com/office/drawing/2014/main" id="{F7F5975C-71D5-2F1F-DE42-9419FD28D191}"/>
              </a:ext>
            </a:extLst>
          </p:cNvPr>
          <p:cNvSpPr txBox="1">
            <a:spLocks/>
          </p:cNvSpPr>
          <p:nvPr/>
        </p:nvSpPr>
        <p:spPr>
          <a:xfrm>
            <a:off x="381676" y="132143"/>
            <a:ext cx="8150087" cy="79614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 cap="all" baseline="0">
                <a:solidFill>
                  <a:schemeClr val="bg1"/>
                </a:solidFill>
                <a:latin typeface="Antonio Ligh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800" b="0" i="0" u="none" strike="noStrike" kern="1200" cap="all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j-ea"/>
                <a:cs typeface="Calibri" panose="020F0502020204030204" pitchFamily="34" charset="0"/>
              </a:rPr>
              <a:t>IL  TURISMO INTERNAZIONALE NEL 2022</a:t>
            </a:r>
          </a:p>
          <a:p>
            <a:pPr algn="l"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j-ea"/>
                <a:cs typeface="Calibri" panose="020F0502020204030204" pitchFamily="34" charset="0"/>
              </a:rPr>
              <a:t>Un anno di ripresa per gli arrivi internazionali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2900" b="0" i="0" u="none" strike="noStrike" kern="1200" cap="all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ranklin Gothic Medium Cond" panose="020B060603040202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8B663DB-78CE-E805-51B0-2067ACB2B4B1}"/>
              </a:ext>
            </a:extLst>
          </p:cNvPr>
          <p:cNvGrpSpPr/>
          <p:nvPr/>
        </p:nvGrpSpPr>
        <p:grpSpPr>
          <a:xfrm>
            <a:off x="2639396" y="1344281"/>
            <a:ext cx="7994242" cy="4156622"/>
            <a:chOff x="538789" y="1131575"/>
            <a:chExt cx="5819028" cy="2895599"/>
          </a:xfrm>
          <a:solidFill>
            <a:schemeClr val="accent6"/>
          </a:solidFill>
        </p:grpSpPr>
        <p:grpSp>
          <p:nvGrpSpPr>
            <p:cNvPr id="4" name="Group 341">
              <a:extLst>
                <a:ext uri="{FF2B5EF4-FFF2-40B4-BE49-F238E27FC236}">
                  <a16:creationId xmlns:a16="http://schemas.microsoft.com/office/drawing/2014/main" id="{FD4524FC-CA2D-851B-426F-47AEE6654BF2}"/>
                </a:ext>
              </a:extLst>
            </p:cNvPr>
            <p:cNvGrpSpPr/>
            <p:nvPr/>
          </p:nvGrpSpPr>
          <p:grpSpPr>
            <a:xfrm>
              <a:off x="2984512" y="2355982"/>
              <a:ext cx="1110006" cy="1241414"/>
              <a:chOff x="4097338" y="2217738"/>
              <a:chExt cx="1139825" cy="1274763"/>
            </a:xfrm>
            <a:grpFill/>
          </p:grpSpPr>
          <p:sp>
            <p:nvSpPr>
              <p:cNvPr id="182" name="Freeform 5">
                <a:extLst>
                  <a:ext uri="{FF2B5EF4-FFF2-40B4-BE49-F238E27FC236}">
                    <a16:creationId xmlns:a16="http://schemas.microsoft.com/office/drawing/2014/main" id="{79A44AB4-D4DB-3BB8-E9F5-FD7BF71D7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83" name="Freeform 6">
                <a:extLst>
                  <a:ext uri="{FF2B5EF4-FFF2-40B4-BE49-F238E27FC236}">
                    <a16:creationId xmlns:a16="http://schemas.microsoft.com/office/drawing/2014/main" id="{31047E4D-FA10-9983-EEB3-8F603DD6C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</p:grpSp>
        <p:grpSp>
          <p:nvGrpSpPr>
            <p:cNvPr id="5" name="Group 274">
              <a:extLst>
                <a:ext uri="{FF2B5EF4-FFF2-40B4-BE49-F238E27FC236}">
                  <a16:creationId xmlns:a16="http://schemas.microsoft.com/office/drawing/2014/main" id="{5D0909FC-2A1C-C10D-815C-28307C5FCCA6}"/>
                </a:ext>
              </a:extLst>
            </p:cNvPr>
            <p:cNvGrpSpPr/>
            <p:nvPr/>
          </p:nvGrpSpPr>
          <p:grpSpPr>
            <a:xfrm>
              <a:off x="1945621" y="2801220"/>
              <a:ext cx="759070" cy="1225954"/>
              <a:chOff x="3030538" y="2674938"/>
              <a:chExt cx="779463" cy="1258888"/>
            </a:xfrm>
            <a:grpFill/>
          </p:grpSpPr>
          <p:sp>
            <p:nvSpPr>
              <p:cNvPr id="180" name="Freeform 22">
                <a:extLst>
                  <a:ext uri="{FF2B5EF4-FFF2-40B4-BE49-F238E27FC236}">
                    <a16:creationId xmlns:a16="http://schemas.microsoft.com/office/drawing/2014/main" id="{B3151273-3B26-090A-064E-257B51451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1713" y="2881313"/>
                <a:ext cx="39688" cy="317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4"/>
                  </a:cxn>
                  <a:cxn ang="0">
                    <a:pos x="27" y="5"/>
                  </a:cxn>
                  <a:cxn ang="0">
                    <a:pos x="30" y="9"/>
                  </a:cxn>
                  <a:cxn ang="0">
                    <a:pos x="18" y="23"/>
                  </a:cxn>
                  <a:cxn ang="0">
                    <a:pos x="0" y="11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30" h="23">
                    <a:moveTo>
                      <a:pt x="10" y="0"/>
                    </a:moveTo>
                    <a:cubicBezTo>
                      <a:pt x="13" y="1"/>
                      <a:pt x="16" y="4"/>
                      <a:pt x="20" y="4"/>
                    </a:cubicBezTo>
                    <a:cubicBezTo>
                      <a:pt x="21" y="9"/>
                      <a:pt x="25" y="5"/>
                      <a:pt x="27" y="5"/>
                    </a:cubicBezTo>
                    <a:cubicBezTo>
                      <a:pt x="29" y="5"/>
                      <a:pt x="30" y="8"/>
                      <a:pt x="30" y="9"/>
                    </a:cubicBezTo>
                    <a:cubicBezTo>
                      <a:pt x="30" y="12"/>
                      <a:pt x="23" y="23"/>
                      <a:pt x="18" y="23"/>
                    </a:cubicBezTo>
                    <a:cubicBezTo>
                      <a:pt x="11" y="23"/>
                      <a:pt x="0" y="15"/>
                      <a:pt x="0" y="11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highlight>
                    <a:srgbClr val="FFFF00"/>
                  </a:highlight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81" name="Freeform 23">
                <a:extLst>
                  <a:ext uri="{FF2B5EF4-FFF2-40B4-BE49-F238E27FC236}">
                    <a16:creationId xmlns:a16="http://schemas.microsoft.com/office/drawing/2014/main" id="{F14AC02C-185B-B7DA-58B9-06A191CF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0538" y="2674938"/>
                <a:ext cx="779463" cy="1258888"/>
              </a:xfrm>
              <a:custGeom>
                <a:avLst/>
                <a:gdLst/>
                <a:ahLst/>
                <a:cxnLst>
                  <a:cxn ang="0">
                    <a:pos x="46" y="91"/>
                  </a:cxn>
                  <a:cxn ang="0">
                    <a:pos x="51" y="51"/>
                  </a:cxn>
                  <a:cxn ang="0">
                    <a:pos x="59" y="46"/>
                  </a:cxn>
                  <a:cxn ang="0">
                    <a:pos x="82" y="18"/>
                  </a:cxn>
                  <a:cxn ang="0">
                    <a:pos x="128" y="6"/>
                  </a:cxn>
                  <a:cxn ang="0">
                    <a:pos x="126" y="42"/>
                  </a:cxn>
                  <a:cxn ang="0">
                    <a:pos x="136" y="13"/>
                  </a:cxn>
                  <a:cxn ang="0">
                    <a:pos x="146" y="5"/>
                  </a:cxn>
                  <a:cxn ang="0">
                    <a:pos x="194" y="24"/>
                  </a:cxn>
                  <a:cxn ang="0">
                    <a:pos x="227" y="20"/>
                  </a:cxn>
                  <a:cxn ang="0">
                    <a:pos x="233" y="26"/>
                  </a:cxn>
                  <a:cxn ang="0">
                    <a:pos x="270" y="50"/>
                  </a:cxn>
                  <a:cxn ang="0">
                    <a:pos x="328" y="84"/>
                  </a:cxn>
                  <a:cxn ang="0">
                    <a:pos x="354" y="89"/>
                  </a:cxn>
                  <a:cxn ang="0">
                    <a:pos x="389" y="130"/>
                  </a:cxn>
                  <a:cxn ang="0">
                    <a:pos x="383" y="170"/>
                  </a:cxn>
                  <a:cxn ang="0">
                    <a:pos x="403" y="185"/>
                  </a:cxn>
                  <a:cxn ang="0">
                    <a:pos x="454" y="175"/>
                  </a:cxn>
                  <a:cxn ang="0">
                    <a:pos x="467" y="191"/>
                  </a:cxn>
                  <a:cxn ang="0">
                    <a:pos x="513" y="191"/>
                  </a:cxn>
                  <a:cxn ang="0">
                    <a:pos x="575" y="220"/>
                  </a:cxn>
                  <a:cxn ang="0">
                    <a:pos x="549" y="310"/>
                  </a:cxn>
                  <a:cxn ang="0">
                    <a:pos x="532" y="374"/>
                  </a:cxn>
                  <a:cxn ang="0">
                    <a:pos x="522" y="405"/>
                  </a:cxn>
                  <a:cxn ang="0">
                    <a:pos x="485" y="449"/>
                  </a:cxn>
                  <a:cxn ang="0">
                    <a:pos x="429" y="474"/>
                  </a:cxn>
                  <a:cxn ang="0">
                    <a:pos x="412" y="524"/>
                  </a:cxn>
                  <a:cxn ang="0">
                    <a:pos x="388" y="559"/>
                  </a:cxn>
                  <a:cxn ang="0">
                    <a:pos x="311" y="614"/>
                  </a:cxn>
                  <a:cxn ang="0">
                    <a:pos x="297" y="619"/>
                  </a:cxn>
                  <a:cxn ang="0">
                    <a:pos x="308" y="654"/>
                  </a:cxn>
                  <a:cxn ang="0">
                    <a:pos x="244" y="677"/>
                  </a:cxn>
                  <a:cxn ang="0">
                    <a:pos x="240" y="707"/>
                  </a:cxn>
                  <a:cxn ang="0">
                    <a:pos x="205" y="711"/>
                  </a:cxn>
                  <a:cxn ang="0">
                    <a:pos x="225" y="730"/>
                  </a:cxn>
                  <a:cxn ang="0">
                    <a:pos x="214" y="739"/>
                  </a:cxn>
                  <a:cxn ang="0">
                    <a:pos x="178" y="787"/>
                  </a:cxn>
                  <a:cxn ang="0">
                    <a:pos x="176" y="846"/>
                  </a:cxn>
                  <a:cxn ang="0">
                    <a:pos x="161" y="884"/>
                  </a:cxn>
                  <a:cxn ang="0">
                    <a:pos x="200" y="935"/>
                  </a:cxn>
                  <a:cxn ang="0">
                    <a:pos x="169" y="945"/>
                  </a:cxn>
                  <a:cxn ang="0">
                    <a:pos x="127" y="921"/>
                  </a:cxn>
                  <a:cxn ang="0">
                    <a:pos x="92" y="903"/>
                  </a:cxn>
                  <a:cxn ang="0">
                    <a:pos x="93" y="889"/>
                  </a:cxn>
                  <a:cxn ang="0">
                    <a:pos x="84" y="857"/>
                  </a:cxn>
                  <a:cxn ang="0">
                    <a:pos x="82" y="791"/>
                  </a:cxn>
                  <a:cxn ang="0">
                    <a:pos x="86" y="782"/>
                  </a:cxn>
                  <a:cxn ang="0">
                    <a:pos x="112" y="718"/>
                  </a:cxn>
                  <a:cxn ang="0">
                    <a:pos x="95" y="708"/>
                  </a:cxn>
                  <a:cxn ang="0">
                    <a:pos x="102" y="680"/>
                  </a:cxn>
                  <a:cxn ang="0">
                    <a:pos x="114" y="626"/>
                  </a:cxn>
                  <a:cxn ang="0">
                    <a:pos x="124" y="562"/>
                  </a:cxn>
                  <a:cxn ang="0">
                    <a:pos x="136" y="494"/>
                  </a:cxn>
                  <a:cxn ang="0">
                    <a:pos x="143" y="434"/>
                  </a:cxn>
                  <a:cxn ang="0">
                    <a:pos x="104" y="370"/>
                  </a:cxn>
                  <a:cxn ang="0">
                    <a:pos x="62" y="330"/>
                  </a:cxn>
                  <a:cxn ang="0">
                    <a:pos x="28" y="261"/>
                  </a:cxn>
                  <a:cxn ang="0">
                    <a:pos x="11" y="242"/>
                  </a:cxn>
                  <a:cxn ang="0">
                    <a:pos x="18" y="191"/>
                  </a:cxn>
                  <a:cxn ang="0">
                    <a:pos x="14" y="148"/>
                  </a:cxn>
                  <a:cxn ang="0">
                    <a:pos x="47" y="106"/>
                  </a:cxn>
                </a:cxnLst>
                <a:rect l="0" t="0" r="r" b="b"/>
                <a:pathLst>
                  <a:path w="586" h="945">
                    <a:moveTo>
                      <a:pt x="49" y="103"/>
                    </a:moveTo>
                    <a:cubicBezTo>
                      <a:pt x="49" y="102"/>
                      <a:pt x="49" y="101"/>
                      <a:pt x="49" y="100"/>
                    </a:cubicBezTo>
                    <a:cubicBezTo>
                      <a:pt x="49" y="97"/>
                      <a:pt x="46" y="94"/>
                      <a:pt x="46" y="91"/>
                    </a:cubicBezTo>
                    <a:cubicBezTo>
                      <a:pt x="46" y="85"/>
                      <a:pt x="48" y="84"/>
                      <a:pt x="48" y="79"/>
                    </a:cubicBezTo>
                    <a:cubicBezTo>
                      <a:pt x="48" y="70"/>
                      <a:pt x="40" y="71"/>
                      <a:pt x="40" y="63"/>
                    </a:cubicBezTo>
                    <a:cubicBezTo>
                      <a:pt x="40" y="57"/>
                      <a:pt x="49" y="55"/>
                      <a:pt x="51" y="51"/>
                    </a:cubicBezTo>
                    <a:cubicBezTo>
                      <a:pt x="55" y="52"/>
                      <a:pt x="53" y="52"/>
                      <a:pt x="57" y="51"/>
                    </a:cubicBezTo>
                    <a:cubicBezTo>
                      <a:pt x="57" y="50"/>
                      <a:pt x="57" y="49"/>
                      <a:pt x="57" y="48"/>
                    </a:cubicBezTo>
                    <a:cubicBezTo>
                      <a:pt x="57" y="48"/>
                      <a:pt x="58" y="46"/>
                      <a:pt x="59" y="46"/>
                    </a:cubicBezTo>
                    <a:cubicBezTo>
                      <a:pt x="59" y="42"/>
                      <a:pt x="64" y="40"/>
                      <a:pt x="66" y="39"/>
                    </a:cubicBezTo>
                    <a:cubicBezTo>
                      <a:pt x="69" y="37"/>
                      <a:pt x="69" y="31"/>
                      <a:pt x="70" y="28"/>
                    </a:cubicBezTo>
                    <a:cubicBezTo>
                      <a:pt x="72" y="21"/>
                      <a:pt x="76" y="19"/>
                      <a:pt x="82" y="18"/>
                    </a:cubicBezTo>
                    <a:cubicBezTo>
                      <a:pt x="93" y="14"/>
                      <a:pt x="100" y="12"/>
                      <a:pt x="111" y="9"/>
                    </a:cubicBezTo>
                    <a:cubicBezTo>
                      <a:pt x="117" y="7"/>
                      <a:pt x="118" y="0"/>
                      <a:pt x="124" y="0"/>
                    </a:cubicBezTo>
                    <a:cubicBezTo>
                      <a:pt x="126" y="0"/>
                      <a:pt x="128" y="5"/>
                      <a:pt x="128" y="6"/>
                    </a:cubicBezTo>
                    <a:cubicBezTo>
                      <a:pt x="128" y="9"/>
                      <a:pt x="125" y="11"/>
                      <a:pt x="123" y="11"/>
                    </a:cubicBezTo>
                    <a:cubicBezTo>
                      <a:pt x="122" y="18"/>
                      <a:pt x="119" y="25"/>
                      <a:pt x="119" y="29"/>
                    </a:cubicBezTo>
                    <a:cubicBezTo>
                      <a:pt x="119" y="34"/>
                      <a:pt x="122" y="42"/>
                      <a:pt x="126" y="42"/>
                    </a:cubicBezTo>
                    <a:cubicBezTo>
                      <a:pt x="128" y="42"/>
                      <a:pt x="131" y="37"/>
                      <a:pt x="131" y="35"/>
                    </a:cubicBezTo>
                    <a:cubicBezTo>
                      <a:pt x="131" y="30"/>
                      <a:pt x="125" y="27"/>
                      <a:pt x="125" y="21"/>
                    </a:cubicBezTo>
                    <a:cubicBezTo>
                      <a:pt x="125" y="15"/>
                      <a:pt x="132" y="16"/>
                      <a:pt x="136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5" y="8"/>
                      <a:pt x="139" y="10"/>
                      <a:pt x="139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8" y="12"/>
                      <a:pt x="158" y="14"/>
                      <a:pt x="165" y="16"/>
                    </a:cubicBezTo>
                    <a:cubicBezTo>
                      <a:pt x="165" y="20"/>
                      <a:pt x="167" y="23"/>
                      <a:pt x="170" y="24"/>
                    </a:cubicBezTo>
                    <a:cubicBezTo>
                      <a:pt x="177" y="24"/>
                      <a:pt x="190" y="24"/>
                      <a:pt x="194" y="24"/>
                    </a:cubicBezTo>
                    <a:cubicBezTo>
                      <a:pt x="194" y="28"/>
                      <a:pt x="199" y="29"/>
                      <a:pt x="203" y="29"/>
                    </a:cubicBezTo>
                    <a:cubicBezTo>
                      <a:pt x="209" y="28"/>
                      <a:pt x="214" y="28"/>
                      <a:pt x="216" y="22"/>
                    </a:cubicBezTo>
                    <a:cubicBezTo>
                      <a:pt x="217" y="21"/>
                      <a:pt x="226" y="21"/>
                      <a:pt x="227" y="20"/>
                    </a:cubicBezTo>
                    <a:cubicBezTo>
                      <a:pt x="232" y="20"/>
                      <a:pt x="240" y="21"/>
                      <a:pt x="240" y="21"/>
                    </a:cubicBezTo>
                    <a:cubicBezTo>
                      <a:pt x="238" y="23"/>
                      <a:pt x="234" y="23"/>
                      <a:pt x="233" y="22"/>
                    </a:cubicBezTo>
                    <a:cubicBezTo>
                      <a:pt x="233" y="26"/>
                      <a:pt x="233" y="26"/>
                      <a:pt x="233" y="26"/>
                    </a:cubicBezTo>
                    <a:cubicBezTo>
                      <a:pt x="236" y="32"/>
                      <a:pt x="245" y="33"/>
                      <a:pt x="252" y="36"/>
                    </a:cubicBezTo>
                    <a:cubicBezTo>
                      <a:pt x="258" y="37"/>
                      <a:pt x="256" y="44"/>
                      <a:pt x="258" y="50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79" y="58"/>
                      <a:pt x="283" y="57"/>
                      <a:pt x="288" y="68"/>
                    </a:cubicBezTo>
                    <a:cubicBezTo>
                      <a:pt x="289" y="70"/>
                      <a:pt x="293" y="70"/>
                      <a:pt x="295" y="70"/>
                    </a:cubicBezTo>
                    <a:cubicBezTo>
                      <a:pt x="298" y="83"/>
                      <a:pt x="316" y="81"/>
                      <a:pt x="328" y="84"/>
                    </a:cubicBezTo>
                    <a:cubicBezTo>
                      <a:pt x="340" y="84"/>
                      <a:pt x="340" y="84"/>
                      <a:pt x="340" y="84"/>
                    </a:cubicBezTo>
                    <a:cubicBezTo>
                      <a:pt x="343" y="85"/>
                      <a:pt x="350" y="89"/>
                      <a:pt x="354" y="89"/>
                    </a:cubicBezTo>
                    <a:cubicBezTo>
                      <a:pt x="354" y="89"/>
                      <a:pt x="354" y="89"/>
                      <a:pt x="354" y="89"/>
                    </a:cubicBezTo>
                    <a:cubicBezTo>
                      <a:pt x="355" y="89"/>
                      <a:pt x="356" y="89"/>
                      <a:pt x="357" y="89"/>
                    </a:cubicBezTo>
                    <a:cubicBezTo>
                      <a:pt x="364" y="89"/>
                      <a:pt x="373" y="104"/>
                      <a:pt x="381" y="106"/>
                    </a:cubicBezTo>
                    <a:cubicBezTo>
                      <a:pt x="381" y="111"/>
                      <a:pt x="386" y="125"/>
                      <a:pt x="389" y="130"/>
                    </a:cubicBezTo>
                    <a:cubicBezTo>
                      <a:pt x="391" y="134"/>
                      <a:pt x="397" y="134"/>
                      <a:pt x="397" y="139"/>
                    </a:cubicBezTo>
                    <a:cubicBezTo>
                      <a:pt x="390" y="148"/>
                      <a:pt x="377" y="152"/>
                      <a:pt x="377" y="165"/>
                    </a:cubicBezTo>
                    <a:cubicBezTo>
                      <a:pt x="377" y="170"/>
                      <a:pt x="381" y="169"/>
                      <a:pt x="383" y="170"/>
                    </a:cubicBezTo>
                    <a:cubicBezTo>
                      <a:pt x="387" y="172"/>
                      <a:pt x="390" y="176"/>
                      <a:pt x="390" y="180"/>
                    </a:cubicBezTo>
                    <a:cubicBezTo>
                      <a:pt x="401" y="180"/>
                      <a:pt x="401" y="180"/>
                      <a:pt x="401" y="180"/>
                    </a:cubicBezTo>
                    <a:cubicBezTo>
                      <a:pt x="401" y="182"/>
                      <a:pt x="402" y="185"/>
                      <a:pt x="403" y="185"/>
                    </a:cubicBezTo>
                    <a:cubicBezTo>
                      <a:pt x="405" y="185"/>
                      <a:pt x="407" y="182"/>
                      <a:pt x="408" y="180"/>
                    </a:cubicBezTo>
                    <a:cubicBezTo>
                      <a:pt x="413" y="173"/>
                      <a:pt x="418" y="164"/>
                      <a:pt x="425" y="164"/>
                    </a:cubicBezTo>
                    <a:cubicBezTo>
                      <a:pt x="433" y="164"/>
                      <a:pt x="449" y="172"/>
                      <a:pt x="454" y="175"/>
                    </a:cubicBezTo>
                    <a:cubicBezTo>
                      <a:pt x="458" y="178"/>
                      <a:pt x="462" y="177"/>
                      <a:pt x="463" y="180"/>
                    </a:cubicBezTo>
                    <a:cubicBezTo>
                      <a:pt x="464" y="184"/>
                      <a:pt x="464" y="187"/>
                      <a:pt x="464" y="191"/>
                    </a:cubicBezTo>
                    <a:cubicBezTo>
                      <a:pt x="467" y="191"/>
                      <a:pt x="467" y="191"/>
                      <a:pt x="467" y="191"/>
                    </a:cubicBezTo>
                    <a:cubicBezTo>
                      <a:pt x="471" y="190"/>
                      <a:pt x="472" y="186"/>
                      <a:pt x="476" y="186"/>
                    </a:cubicBezTo>
                    <a:cubicBezTo>
                      <a:pt x="486" y="186"/>
                      <a:pt x="487" y="194"/>
                      <a:pt x="496" y="194"/>
                    </a:cubicBezTo>
                    <a:cubicBezTo>
                      <a:pt x="513" y="191"/>
                      <a:pt x="513" y="191"/>
                      <a:pt x="513" y="191"/>
                    </a:cubicBezTo>
                    <a:cubicBezTo>
                      <a:pt x="521" y="193"/>
                      <a:pt x="529" y="196"/>
                      <a:pt x="534" y="198"/>
                    </a:cubicBezTo>
                    <a:cubicBezTo>
                      <a:pt x="538" y="205"/>
                      <a:pt x="551" y="217"/>
                      <a:pt x="558" y="220"/>
                    </a:cubicBezTo>
                    <a:cubicBezTo>
                      <a:pt x="565" y="221"/>
                      <a:pt x="569" y="219"/>
                      <a:pt x="575" y="220"/>
                    </a:cubicBezTo>
                    <a:cubicBezTo>
                      <a:pt x="584" y="223"/>
                      <a:pt x="586" y="232"/>
                      <a:pt x="586" y="242"/>
                    </a:cubicBezTo>
                    <a:cubicBezTo>
                      <a:pt x="586" y="274"/>
                      <a:pt x="568" y="283"/>
                      <a:pt x="556" y="301"/>
                    </a:cubicBezTo>
                    <a:cubicBezTo>
                      <a:pt x="553" y="305"/>
                      <a:pt x="551" y="306"/>
                      <a:pt x="549" y="310"/>
                    </a:cubicBezTo>
                    <a:cubicBezTo>
                      <a:pt x="544" y="317"/>
                      <a:pt x="540" y="317"/>
                      <a:pt x="535" y="322"/>
                    </a:cubicBezTo>
                    <a:cubicBezTo>
                      <a:pt x="529" y="328"/>
                      <a:pt x="535" y="343"/>
                      <a:pt x="535" y="353"/>
                    </a:cubicBezTo>
                    <a:cubicBezTo>
                      <a:pt x="535" y="361"/>
                      <a:pt x="532" y="369"/>
                      <a:pt x="532" y="374"/>
                    </a:cubicBezTo>
                    <a:cubicBezTo>
                      <a:pt x="532" y="377"/>
                      <a:pt x="530" y="378"/>
                      <a:pt x="530" y="380"/>
                    </a:cubicBezTo>
                    <a:cubicBezTo>
                      <a:pt x="528" y="382"/>
                      <a:pt x="524" y="386"/>
                      <a:pt x="524" y="390"/>
                    </a:cubicBezTo>
                    <a:cubicBezTo>
                      <a:pt x="524" y="394"/>
                      <a:pt x="523" y="403"/>
                      <a:pt x="522" y="405"/>
                    </a:cubicBezTo>
                    <a:cubicBezTo>
                      <a:pt x="515" y="415"/>
                      <a:pt x="513" y="419"/>
                      <a:pt x="506" y="428"/>
                    </a:cubicBezTo>
                    <a:cubicBezTo>
                      <a:pt x="505" y="431"/>
                      <a:pt x="505" y="436"/>
                      <a:pt x="504" y="438"/>
                    </a:cubicBezTo>
                    <a:cubicBezTo>
                      <a:pt x="502" y="443"/>
                      <a:pt x="492" y="449"/>
                      <a:pt x="485" y="449"/>
                    </a:cubicBezTo>
                    <a:cubicBezTo>
                      <a:pt x="476" y="449"/>
                      <a:pt x="470" y="449"/>
                      <a:pt x="463" y="452"/>
                    </a:cubicBezTo>
                    <a:cubicBezTo>
                      <a:pt x="461" y="453"/>
                      <a:pt x="460" y="455"/>
                      <a:pt x="459" y="457"/>
                    </a:cubicBezTo>
                    <a:cubicBezTo>
                      <a:pt x="448" y="467"/>
                      <a:pt x="437" y="461"/>
                      <a:pt x="429" y="474"/>
                    </a:cubicBezTo>
                    <a:cubicBezTo>
                      <a:pt x="426" y="479"/>
                      <a:pt x="420" y="479"/>
                      <a:pt x="416" y="483"/>
                    </a:cubicBezTo>
                    <a:cubicBezTo>
                      <a:pt x="411" y="489"/>
                      <a:pt x="412" y="495"/>
                      <a:pt x="412" y="503"/>
                    </a:cubicBezTo>
                    <a:cubicBezTo>
                      <a:pt x="412" y="524"/>
                      <a:pt x="412" y="524"/>
                      <a:pt x="412" y="524"/>
                    </a:cubicBezTo>
                    <a:cubicBezTo>
                      <a:pt x="403" y="528"/>
                      <a:pt x="398" y="536"/>
                      <a:pt x="394" y="545"/>
                    </a:cubicBezTo>
                    <a:cubicBezTo>
                      <a:pt x="394" y="545"/>
                      <a:pt x="394" y="545"/>
                      <a:pt x="394" y="545"/>
                    </a:cubicBezTo>
                    <a:cubicBezTo>
                      <a:pt x="391" y="550"/>
                      <a:pt x="391" y="553"/>
                      <a:pt x="388" y="559"/>
                    </a:cubicBezTo>
                    <a:cubicBezTo>
                      <a:pt x="380" y="571"/>
                      <a:pt x="371" y="572"/>
                      <a:pt x="364" y="584"/>
                    </a:cubicBezTo>
                    <a:cubicBezTo>
                      <a:pt x="355" y="597"/>
                      <a:pt x="351" y="619"/>
                      <a:pt x="331" y="619"/>
                    </a:cubicBezTo>
                    <a:cubicBezTo>
                      <a:pt x="324" y="619"/>
                      <a:pt x="314" y="614"/>
                      <a:pt x="311" y="614"/>
                    </a:cubicBezTo>
                    <a:cubicBezTo>
                      <a:pt x="305" y="614"/>
                      <a:pt x="299" y="609"/>
                      <a:pt x="293" y="609"/>
                    </a:cubicBezTo>
                    <a:cubicBezTo>
                      <a:pt x="291" y="609"/>
                      <a:pt x="289" y="610"/>
                      <a:pt x="289" y="611"/>
                    </a:cubicBezTo>
                    <a:cubicBezTo>
                      <a:pt x="289" y="615"/>
                      <a:pt x="296" y="617"/>
                      <a:pt x="297" y="619"/>
                    </a:cubicBezTo>
                    <a:cubicBezTo>
                      <a:pt x="300" y="622"/>
                      <a:pt x="300" y="627"/>
                      <a:pt x="302" y="632"/>
                    </a:cubicBezTo>
                    <a:cubicBezTo>
                      <a:pt x="304" y="637"/>
                      <a:pt x="311" y="637"/>
                      <a:pt x="311" y="642"/>
                    </a:cubicBezTo>
                    <a:cubicBezTo>
                      <a:pt x="311" y="647"/>
                      <a:pt x="311" y="650"/>
                      <a:pt x="308" y="654"/>
                    </a:cubicBezTo>
                    <a:cubicBezTo>
                      <a:pt x="304" y="660"/>
                      <a:pt x="301" y="663"/>
                      <a:pt x="297" y="667"/>
                    </a:cubicBezTo>
                    <a:cubicBezTo>
                      <a:pt x="289" y="675"/>
                      <a:pt x="280" y="673"/>
                      <a:pt x="270" y="676"/>
                    </a:cubicBezTo>
                    <a:cubicBezTo>
                      <a:pt x="263" y="678"/>
                      <a:pt x="248" y="673"/>
                      <a:pt x="244" y="677"/>
                    </a:cubicBezTo>
                    <a:cubicBezTo>
                      <a:pt x="238" y="683"/>
                      <a:pt x="243" y="696"/>
                      <a:pt x="240" y="703"/>
                    </a:cubicBezTo>
                    <a:cubicBezTo>
                      <a:pt x="240" y="702"/>
                      <a:pt x="240" y="702"/>
                      <a:pt x="240" y="702"/>
                    </a:cubicBezTo>
                    <a:cubicBezTo>
                      <a:pt x="240" y="703"/>
                      <a:pt x="240" y="706"/>
                      <a:pt x="240" y="707"/>
                    </a:cubicBezTo>
                    <a:cubicBezTo>
                      <a:pt x="240" y="709"/>
                      <a:pt x="233" y="712"/>
                      <a:pt x="229" y="712"/>
                    </a:cubicBezTo>
                    <a:cubicBezTo>
                      <a:pt x="220" y="712"/>
                      <a:pt x="218" y="706"/>
                      <a:pt x="210" y="706"/>
                    </a:cubicBezTo>
                    <a:cubicBezTo>
                      <a:pt x="207" y="706"/>
                      <a:pt x="205" y="709"/>
                      <a:pt x="205" y="711"/>
                    </a:cubicBezTo>
                    <a:cubicBezTo>
                      <a:pt x="205" y="717"/>
                      <a:pt x="211" y="729"/>
                      <a:pt x="214" y="729"/>
                    </a:cubicBezTo>
                    <a:cubicBezTo>
                      <a:pt x="217" y="729"/>
                      <a:pt x="219" y="726"/>
                      <a:pt x="221" y="726"/>
                    </a:cubicBezTo>
                    <a:cubicBezTo>
                      <a:pt x="222" y="728"/>
                      <a:pt x="225" y="728"/>
                      <a:pt x="225" y="730"/>
                    </a:cubicBezTo>
                    <a:cubicBezTo>
                      <a:pt x="225" y="733"/>
                      <a:pt x="221" y="736"/>
                      <a:pt x="220" y="736"/>
                    </a:cubicBezTo>
                    <a:cubicBezTo>
                      <a:pt x="215" y="736"/>
                      <a:pt x="213" y="732"/>
                      <a:pt x="209" y="732"/>
                    </a:cubicBezTo>
                    <a:cubicBezTo>
                      <a:pt x="209" y="737"/>
                      <a:pt x="211" y="738"/>
                      <a:pt x="214" y="739"/>
                    </a:cubicBezTo>
                    <a:cubicBezTo>
                      <a:pt x="206" y="747"/>
                      <a:pt x="206" y="755"/>
                      <a:pt x="203" y="766"/>
                    </a:cubicBezTo>
                    <a:cubicBezTo>
                      <a:pt x="202" y="770"/>
                      <a:pt x="194" y="771"/>
                      <a:pt x="191" y="771"/>
                    </a:cubicBezTo>
                    <a:cubicBezTo>
                      <a:pt x="184" y="773"/>
                      <a:pt x="178" y="779"/>
                      <a:pt x="178" y="787"/>
                    </a:cubicBezTo>
                    <a:cubicBezTo>
                      <a:pt x="178" y="804"/>
                      <a:pt x="198" y="798"/>
                      <a:pt x="198" y="811"/>
                    </a:cubicBezTo>
                    <a:cubicBezTo>
                      <a:pt x="198" y="824"/>
                      <a:pt x="187" y="825"/>
                      <a:pt x="181" y="831"/>
                    </a:cubicBezTo>
                    <a:cubicBezTo>
                      <a:pt x="177" y="835"/>
                      <a:pt x="178" y="841"/>
                      <a:pt x="176" y="846"/>
                    </a:cubicBezTo>
                    <a:cubicBezTo>
                      <a:pt x="173" y="852"/>
                      <a:pt x="166" y="850"/>
                      <a:pt x="162" y="854"/>
                    </a:cubicBezTo>
                    <a:cubicBezTo>
                      <a:pt x="156" y="859"/>
                      <a:pt x="154" y="865"/>
                      <a:pt x="154" y="874"/>
                    </a:cubicBezTo>
                    <a:cubicBezTo>
                      <a:pt x="154" y="878"/>
                      <a:pt x="158" y="883"/>
                      <a:pt x="161" y="884"/>
                    </a:cubicBezTo>
                    <a:cubicBezTo>
                      <a:pt x="169" y="888"/>
                      <a:pt x="168" y="908"/>
                      <a:pt x="174" y="914"/>
                    </a:cubicBezTo>
                    <a:cubicBezTo>
                      <a:pt x="184" y="924"/>
                      <a:pt x="196" y="928"/>
                      <a:pt x="207" y="934"/>
                    </a:cubicBezTo>
                    <a:cubicBezTo>
                      <a:pt x="206" y="936"/>
                      <a:pt x="203" y="935"/>
                      <a:pt x="200" y="935"/>
                    </a:cubicBezTo>
                    <a:cubicBezTo>
                      <a:pt x="194" y="935"/>
                      <a:pt x="183" y="943"/>
                      <a:pt x="179" y="943"/>
                    </a:cubicBezTo>
                    <a:cubicBezTo>
                      <a:pt x="176" y="943"/>
                      <a:pt x="176" y="943"/>
                      <a:pt x="174" y="943"/>
                    </a:cubicBezTo>
                    <a:cubicBezTo>
                      <a:pt x="173" y="943"/>
                      <a:pt x="171" y="945"/>
                      <a:pt x="169" y="945"/>
                    </a:cubicBezTo>
                    <a:cubicBezTo>
                      <a:pt x="165" y="945"/>
                      <a:pt x="162" y="945"/>
                      <a:pt x="157" y="945"/>
                    </a:cubicBezTo>
                    <a:cubicBezTo>
                      <a:pt x="147" y="945"/>
                      <a:pt x="151" y="933"/>
                      <a:pt x="143" y="931"/>
                    </a:cubicBezTo>
                    <a:cubicBezTo>
                      <a:pt x="137" y="929"/>
                      <a:pt x="127" y="929"/>
                      <a:pt x="127" y="921"/>
                    </a:cubicBezTo>
                    <a:cubicBezTo>
                      <a:pt x="124" y="921"/>
                      <a:pt x="122" y="921"/>
                      <a:pt x="119" y="921"/>
                    </a:cubicBezTo>
                    <a:cubicBezTo>
                      <a:pt x="115" y="921"/>
                      <a:pt x="114" y="917"/>
                      <a:pt x="114" y="915"/>
                    </a:cubicBezTo>
                    <a:cubicBezTo>
                      <a:pt x="102" y="915"/>
                      <a:pt x="98" y="909"/>
                      <a:pt x="92" y="903"/>
                    </a:cubicBezTo>
                    <a:cubicBezTo>
                      <a:pt x="91" y="902"/>
                      <a:pt x="88" y="900"/>
                      <a:pt x="88" y="899"/>
                    </a:cubicBezTo>
                    <a:cubicBezTo>
                      <a:pt x="88" y="895"/>
                      <a:pt x="96" y="895"/>
                      <a:pt x="97" y="891"/>
                    </a:cubicBezTo>
                    <a:cubicBezTo>
                      <a:pt x="95" y="891"/>
                      <a:pt x="94" y="890"/>
                      <a:pt x="93" y="889"/>
                    </a:cubicBezTo>
                    <a:cubicBezTo>
                      <a:pt x="94" y="887"/>
                      <a:pt x="96" y="884"/>
                      <a:pt x="96" y="882"/>
                    </a:cubicBezTo>
                    <a:cubicBezTo>
                      <a:pt x="96" y="871"/>
                      <a:pt x="84" y="873"/>
                      <a:pt x="84" y="863"/>
                    </a:cubicBezTo>
                    <a:cubicBezTo>
                      <a:pt x="84" y="860"/>
                      <a:pt x="84" y="859"/>
                      <a:pt x="84" y="857"/>
                    </a:cubicBezTo>
                    <a:cubicBezTo>
                      <a:pt x="84" y="848"/>
                      <a:pt x="78" y="832"/>
                      <a:pt x="78" y="825"/>
                    </a:cubicBezTo>
                    <a:cubicBezTo>
                      <a:pt x="78" y="817"/>
                      <a:pt x="88" y="814"/>
                      <a:pt x="88" y="807"/>
                    </a:cubicBezTo>
                    <a:cubicBezTo>
                      <a:pt x="88" y="803"/>
                      <a:pt x="83" y="796"/>
                      <a:pt x="82" y="791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4"/>
                      <a:pt x="84" y="782"/>
                      <a:pt x="86" y="782"/>
                    </a:cubicBezTo>
                    <a:cubicBezTo>
                      <a:pt x="94" y="782"/>
                      <a:pt x="91" y="790"/>
                      <a:pt x="98" y="790"/>
                    </a:cubicBezTo>
                    <a:cubicBezTo>
                      <a:pt x="112" y="725"/>
                      <a:pt x="112" y="725"/>
                      <a:pt x="112" y="725"/>
                    </a:cubicBezTo>
                    <a:cubicBezTo>
                      <a:pt x="112" y="718"/>
                      <a:pt x="112" y="718"/>
                      <a:pt x="112" y="718"/>
                    </a:cubicBezTo>
                    <a:cubicBezTo>
                      <a:pt x="111" y="718"/>
                      <a:pt x="109" y="717"/>
                      <a:pt x="108" y="718"/>
                    </a:cubicBezTo>
                    <a:cubicBezTo>
                      <a:pt x="105" y="719"/>
                      <a:pt x="105" y="723"/>
                      <a:pt x="102" y="723"/>
                    </a:cubicBezTo>
                    <a:cubicBezTo>
                      <a:pt x="98" y="723"/>
                      <a:pt x="95" y="713"/>
                      <a:pt x="95" y="708"/>
                    </a:cubicBezTo>
                    <a:cubicBezTo>
                      <a:pt x="95" y="699"/>
                      <a:pt x="98" y="696"/>
                      <a:pt x="100" y="688"/>
                    </a:cubicBezTo>
                    <a:cubicBezTo>
                      <a:pt x="103" y="688"/>
                      <a:pt x="104" y="687"/>
                      <a:pt x="104" y="685"/>
                    </a:cubicBezTo>
                    <a:cubicBezTo>
                      <a:pt x="104" y="683"/>
                      <a:pt x="102" y="680"/>
                      <a:pt x="102" y="680"/>
                    </a:cubicBezTo>
                    <a:cubicBezTo>
                      <a:pt x="100" y="680"/>
                      <a:pt x="99" y="668"/>
                      <a:pt x="99" y="665"/>
                    </a:cubicBezTo>
                    <a:cubicBezTo>
                      <a:pt x="99" y="655"/>
                      <a:pt x="106" y="645"/>
                      <a:pt x="109" y="639"/>
                    </a:cubicBezTo>
                    <a:cubicBezTo>
                      <a:pt x="111" y="635"/>
                      <a:pt x="112" y="629"/>
                      <a:pt x="114" y="626"/>
                    </a:cubicBezTo>
                    <a:cubicBezTo>
                      <a:pt x="116" y="624"/>
                      <a:pt x="118" y="625"/>
                      <a:pt x="118" y="623"/>
                    </a:cubicBezTo>
                    <a:cubicBezTo>
                      <a:pt x="121" y="613"/>
                      <a:pt x="121" y="605"/>
                      <a:pt x="124" y="595"/>
                    </a:cubicBezTo>
                    <a:cubicBezTo>
                      <a:pt x="124" y="562"/>
                      <a:pt x="124" y="562"/>
                      <a:pt x="124" y="562"/>
                    </a:cubicBezTo>
                    <a:cubicBezTo>
                      <a:pt x="121" y="554"/>
                      <a:pt x="126" y="548"/>
                      <a:pt x="126" y="541"/>
                    </a:cubicBezTo>
                    <a:cubicBezTo>
                      <a:pt x="126" y="524"/>
                      <a:pt x="136" y="513"/>
                      <a:pt x="136" y="498"/>
                    </a:cubicBezTo>
                    <a:cubicBezTo>
                      <a:pt x="136" y="497"/>
                      <a:pt x="136" y="495"/>
                      <a:pt x="136" y="494"/>
                    </a:cubicBezTo>
                    <a:cubicBezTo>
                      <a:pt x="136" y="491"/>
                      <a:pt x="138" y="483"/>
                      <a:pt x="139" y="478"/>
                    </a:cubicBezTo>
                    <a:cubicBezTo>
                      <a:pt x="139" y="465"/>
                      <a:pt x="139" y="465"/>
                      <a:pt x="139" y="459"/>
                    </a:cubicBezTo>
                    <a:cubicBezTo>
                      <a:pt x="139" y="453"/>
                      <a:pt x="143" y="441"/>
                      <a:pt x="143" y="434"/>
                    </a:cubicBezTo>
                    <a:cubicBezTo>
                      <a:pt x="143" y="429"/>
                      <a:pt x="141" y="403"/>
                      <a:pt x="140" y="399"/>
                    </a:cubicBezTo>
                    <a:cubicBezTo>
                      <a:pt x="136" y="388"/>
                      <a:pt x="128" y="381"/>
                      <a:pt x="121" y="377"/>
                    </a:cubicBezTo>
                    <a:cubicBezTo>
                      <a:pt x="114" y="374"/>
                      <a:pt x="109" y="375"/>
                      <a:pt x="104" y="370"/>
                    </a:cubicBezTo>
                    <a:cubicBezTo>
                      <a:pt x="99" y="365"/>
                      <a:pt x="96" y="363"/>
                      <a:pt x="90" y="362"/>
                    </a:cubicBezTo>
                    <a:cubicBezTo>
                      <a:pt x="78" y="358"/>
                      <a:pt x="72" y="351"/>
                      <a:pt x="64" y="343"/>
                    </a:cubicBezTo>
                    <a:cubicBezTo>
                      <a:pt x="60" y="340"/>
                      <a:pt x="62" y="335"/>
                      <a:pt x="62" y="330"/>
                    </a:cubicBezTo>
                    <a:cubicBezTo>
                      <a:pt x="62" y="323"/>
                      <a:pt x="55" y="319"/>
                      <a:pt x="53" y="313"/>
                    </a:cubicBezTo>
                    <a:cubicBezTo>
                      <a:pt x="50" y="302"/>
                      <a:pt x="41" y="294"/>
                      <a:pt x="38" y="285"/>
                    </a:cubicBezTo>
                    <a:cubicBezTo>
                      <a:pt x="35" y="275"/>
                      <a:pt x="32" y="269"/>
                      <a:pt x="28" y="261"/>
                    </a:cubicBezTo>
                    <a:cubicBezTo>
                      <a:pt x="27" y="258"/>
                      <a:pt x="24" y="259"/>
                      <a:pt x="23" y="257"/>
                    </a:cubicBezTo>
                    <a:cubicBezTo>
                      <a:pt x="20" y="254"/>
                      <a:pt x="19" y="248"/>
                      <a:pt x="17" y="245"/>
                    </a:cubicBezTo>
                    <a:cubicBezTo>
                      <a:pt x="16" y="242"/>
                      <a:pt x="12" y="243"/>
                      <a:pt x="11" y="242"/>
                    </a:cubicBezTo>
                    <a:cubicBezTo>
                      <a:pt x="6" y="237"/>
                      <a:pt x="0" y="228"/>
                      <a:pt x="0" y="220"/>
                    </a:cubicBezTo>
                    <a:cubicBezTo>
                      <a:pt x="0" y="215"/>
                      <a:pt x="3" y="209"/>
                      <a:pt x="5" y="207"/>
                    </a:cubicBezTo>
                    <a:cubicBezTo>
                      <a:pt x="8" y="200"/>
                      <a:pt x="16" y="198"/>
                      <a:pt x="18" y="191"/>
                    </a:cubicBezTo>
                    <a:cubicBezTo>
                      <a:pt x="14" y="189"/>
                      <a:pt x="15" y="191"/>
                      <a:pt x="12" y="191"/>
                    </a:cubicBezTo>
                    <a:cubicBezTo>
                      <a:pt x="5" y="191"/>
                      <a:pt x="5" y="182"/>
                      <a:pt x="5" y="176"/>
                    </a:cubicBezTo>
                    <a:cubicBezTo>
                      <a:pt x="5" y="166"/>
                      <a:pt x="16" y="168"/>
                      <a:pt x="14" y="148"/>
                    </a:cubicBezTo>
                    <a:cubicBezTo>
                      <a:pt x="26" y="148"/>
                      <a:pt x="29" y="136"/>
                      <a:pt x="32" y="129"/>
                    </a:cubicBezTo>
                    <a:cubicBezTo>
                      <a:pt x="37" y="119"/>
                      <a:pt x="49" y="123"/>
                      <a:pt x="51" y="111"/>
                    </a:cubicBezTo>
                    <a:cubicBezTo>
                      <a:pt x="49" y="110"/>
                      <a:pt x="47" y="107"/>
                      <a:pt x="47" y="106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</p:grp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1F12F131-610B-2697-E390-4AD667F00BDE}"/>
                </a:ext>
              </a:extLst>
            </p:cNvPr>
            <p:cNvGrpSpPr/>
            <p:nvPr/>
          </p:nvGrpSpPr>
          <p:grpSpPr>
            <a:xfrm>
              <a:off x="538789" y="1131575"/>
              <a:ext cx="2523022" cy="1757766"/>
              <a:chOff x="1585913" y="960438"/>
              <a:chExt cx="2590800" cy="1804987"/>
            </a:xfrm>
            <a:grpFill/>
          </p:grpSpPr>
          <p:sp>
            <p:nvSpPr>
              <p:cNvPr id="117" name="Freeform 21">
                <a:extLst>
                  <a:ext uri="{FF2B5EF4-FFF2-40B4-BE49-F238E27FC236}">
                    <a16:creationId xmlns:a16="http://schemas.microsoft.com/office/drawing/2014/main" id="{756F171B-E1D7-F6A7-0C1C-5E8BFA230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9150" y="2703513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18" name="Freeform 39">
                <a:extLst>
                  <a:ext uri="{FF2B5EF4-FFF2-40B4-BE49-F238E27FC236}">
                    <a16:creationId xmlns:a16="http://schemas.microsoft.com/office/drawing/2014/main" id="{41DDD6FD-8D7C-776F-DBF7-428FE1519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388" y="1552575"/>
                <a:ext cx="169863" cy="77788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solidFill>
                <a:schemeClr val="tx2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19" name="Freeform 40">
                <a:extLst>
                  <a:ext uri="{FF2B5EF4-FFF2-40B4-BE49-F238E27FC236}">
                    <a16:creationId xmlns:a16="http://schemas.microsoft.com/office/drawing/2014/main" id="{1C1C5C2B-D110-0FA3-F77A-21BD0C484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800" y="2487613"/>
                <a:ext cx="174625" cy="60325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20" name="Freeform 41">
                <a:extLst>
                  <a:ext uri="{FF2B5EF4-FFF2-40B4-BE49-F238E27FC236}">
                    <a16:creationId xmlns:a16="http://schemas.microsoft.com/office/drawing/2014/main" id="{760CD74A-EF51-4C91-351E-83C120369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5613" y="2509838"/>
                <a:ext cx="9525" cy="111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21" name="Freeform 42">
                <a:extLst>
                  <a:ext uri="{FF2B5EF4-FFF2-40B4-BE49-F238E27FC236}">
                    <a16:creationId xmlns:a16="http://schemas.microsoft.com/office/drawing/2014/main" id="{607BA35C-01FF-AB77-94D6-CB2F957FC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925" y="2568575"/>
                <a:ext cx="28575" cy="142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22" name="Freeform 43">
                <a:extLst>
                  <a:ext uri="{FF2B5EF4-FFF2-40B4-BE49-F238E27FC236}">
                    <a16:creationId xmlns:a16="http://schemas.microsoft.com/office/drawing/2014/main" id="{B68B659D-5358-C43B-DA09-A7A59503E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7075" y="2568575"/>
                <a:ext cx="23813" cy="9525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23" name="Freeform 44">
                <a:extLst>
                  <a:ext uri="{FF2B5EF4-FFF2-40B4-BE49-F238E27FC236}">
                    <a16:creationId xmlns:a16="http://schemas.microsoft.com/office/drawing/2014/main" id="{48A4C825-50A3-5AF2-D1BA-50E38C84B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425" y="2543175"/>
                <a:ext cx="100013" cy="39688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24" name="Freeform 45">
                <a:extLst>
                  <a:ext uri="{FF2B5EF4-FFF2-40B4-BE49-F238E27FC236}">
                    <a16:creationId xmlns:a16="http://schemas.microsoft.com/office/drawing/2014/main" id="{D1ED67FA-8218-FF13-E7F3-6DAEF0A6A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575" y="2455863"/>
                <a:ext cx="9525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25" name="Freeform 46">
                <a:extLst>
                  <a:ext uri="{FF2B5EF4-FFF2-40B4-BE49-F238E27FC236}">
                    <a16:creationId xmlns:a16="http://schemas.microsoft.com/office/drawing/2014/main" id="{3A976858-5304-F7AF-2D73-0D2BAF843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638" y="2422525"/>
                <a:ext cx="14288" cy="47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26" name="Freeform 47">
                <a:extLst>
                  <a:ext uri="{FF2B5EF4-FFF2-40B4-BE49-F238E27FC236}">
                    <a16:creationId xmlns:a16="http://schemas.microsoft.com/office/drawing/2014/main" id="{AF79B52D-C56B-EF19-3287-3913C23FA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4038" y="2428875"/>
                <a:ext cx="4763" cy="6350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27" name="Freeform 48">
                <a:extLst>
                  <a:ext uri="{FF2B5EF4-FFF2-40B4-BE49-F238E27FC236}">
                    <a16:creationId xmlns:a16="http://schemas.microsoft.com/office/drawing/2014/main" id="{63247811-C2F2-1AF9-14A5-4F9BE300C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4363" y="2517775"/>
                <a:ext cx="11113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28" name="Freeform 49">
                <a:extLst>
                  <a:ext uri="{FF2B5EF4-FFF2-40B4-BE49-F238E27FC236}">
                    <a16:creationId xmlns:a16="http://schemas.microsoft.com/office/drawing/2014/main" id="{183E7921-9BBA-EEB1-5DCC-A6CB1D496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875" y="1979613"/>
                <a:ext cx="966788" cy="473075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29" name="Freeform 50">
                <a:extLst>
                  <a:ext uri="{FF2B5EF4-FFF2-40B4-BE49-F238E27FC236}">
                    <a16:creationId xmlns:a16="http://schemas.microsoft.com/office/drawing/2014/main" id="{26150375-9DE5-FC83-FD02-FDAD19BB1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413" y="1400175"/>
                <a:ext cx="1425575" cy="736600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30" name="Freeform 51">
                <a:extLst>
                  <a:ext uri="{FF2B5EF4-FFF2-40B4-BE49-F238E27FC236}">
                    <a16:creationId xmlns:a16="http://schemas.microsoft.com/office/drawing/2014/main" id="{0E190BAA-A2B8-3131-4C21-8A474DDD2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5913" y="1417638"/>
                <a:ext cx="623888" cy="457200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31" name="Freeform 52">
                <a:extLst>
                  <a:ext uri="{FF2B5EF4-FFF2-40B4-BE49-F238E27FC236}">
                    <a16:creationId xmlns:a16="http://schemas.microsoft.com/office/drawing/2014/main" id="{3ACB833A-F008-CCA2-2719-3FBB04AF7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9475" y="1820863"/>
                <a:ext cx="28575" cy="38100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32" name="Freeform 53">
                <a:extLst>
                  <a:ext uri="{FF2B5EF4-FFF2-40B4-BE49-F238E27FC236}">
                    <a16:creationId xmlns:a16="http://schemas.microsoft.com/office/drawing/2014/main" id="{0740BB0B-B8A2-89C4-223F-8F294C31F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5025" y="1776413"/>
                <a:ext cx="30163" cy="46038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33" name="Freeform 54">
                <a:extLst>
                  <a:ext uri="{FF2B5EF4-FFF2-40B4-BE49-F238E27FC236}">
                    <a16:creationId xmlns:a16="http://schemas.microsoft.com/office/drawing/2014/main" id="{B9B0EEC5-7EAB-55E2-2BD9-BAFC512B0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9188" y="1335088"/>
                <a:ext cx="307975" cy="161925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34" name="Freeform 55">
                <a:extLst>
                  <a:ext uri="{FF2B5EF4-FFF2-40B4-BE49-F238E27FC236}">
                    <a16:creationId xmlns:a16="http://schemas.microsoft.com/office/drawing/2014/main" id="{7763C9AF-B804-FD40-5F59-3632C0910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888" y="1309688"/>
                <a:ext cx="173038" cy="114300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35" name="Freeform 56">
                <a:extLst>
                  <a:ext uri="{FF2B5EF4-FFF2-40B4-BE49-F238E27FC236}">
                    <a16:creationId xmlns:a16="http://schemas.microsoft.com/office/drawing/2014/main" id="{9C5FFBFA-857F-4526-7E4B-DB67BB3AB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000" y="1228725"/>
                <a:ext cx="204788" cy="87313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36" name="Freeform 57">
                <a:extLst>
                  <a:ext uri="{FF2B5EF4-FFF2-40B4-BE49-F238E27FC236}">
                    <a16:creationId xmlns:a16="http://schemas.microsoft.com/office/drawing/2014/main" id="{4C2C172E-AE74-595F-29AE-5484B4986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838" y="1260475"/>
                <a:ext cx="28575" cy="20638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37" name="Freeform 58">
                <a:extLst>
                  <a:ext uri="{FF2B5EF4-FFF2-40B4-BE49-F238E27FC236}">
                    <a16:creationId xmlns:a16="http://schemas.microsoft.com/office/drawing/2014/main" id="{04D69DC3-9419-A170-416F-8CAE390B9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450" y="1230313"/>
                <a:ext cx="22225" cy="7938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38" name="Freeform 59">
                <a:extLst>
                  <a:ext uri="{FF2B5EF4-FFF2-40B4-BE49-F238E27FC236}">
                    <a16:creationId xmlns:a16="http://schemas.microsoft.com/office/drawing/2014/main" id="{812078BB-6145-21B2-5970-FEDD00FFE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100" y="1203325"/>
                <a:ext cx="117475" cy="65088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39" name="Freeform 60">
                <a:extLst>
                  <a:ext uri="{FF2B5EF4-FFF2-40B4-BE49-F238E27FC236}">
                    <a16:creationId xmlns:a16="http://schemas.microsoft.com/office/drawing/2014/main" id="{45A15C97-B749-1D92-7E16-2F0DE5A14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1263" y="1162050"/>
                <a:ext cx="66675" cy="20638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40" name="Freeform 61">
                <a:extLst>
                  <a:ext uri="{FF2B5EF4-FFF2-40B4-BE49-F238E27FC236}">
                    <a16:creationId xmlns:a16="http://schemas.microsoft.com/office/drawing/2014/main" id="{2616833D-C174-55BE-CC1A-CBB6FB451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850" y="1185863"/>
                <a:ext cx="58738" cy="30163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41" name="Freeform 62">
                <a:extLst>
                  <a:ext uri="{FF2B5EF4-FFF2-40B4-BE49-F238E27FC236}">
                    <a16:creationId xmlns:a16="http://schemas.microsoft.com/office/drawing/2014/main" id="{926E1DDF-9B7B-077F-67E8-50D552D03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275" y="1181100"/>
                <a:ext cx="20638" cy="2222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42" name="Freeform 63">
                <a:extLst>
                  <a:ext uri="{FF2B5EF4-FFF2-40B4-BE49-F238E27FC236}">
                    <a16:creationId xmlns:a16="http://schemas.microsoft.com/office/drawing/2014/main" id="{18E56C8D-1625-7B4F-ADAF-01B43BB0F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763" y="1335088"/>
                <a:ext cx="100013" cy="80963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43" name="Freeform 64">
                <a:extLst>
                  <a:ext uri="{FF2B5EF4-FFF2-40B4-BE49-F238E27FC236}">
                    <a16:creationId xmlns:a16="http://schemas.microsoft.com/office/drawing/2014/main" id="{3CBFD0B2-4605-4636-E60F-12E188669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838" y="1236663"/>
                <a:ext cx="111125" cy="60325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44" name="Freeform 65">
                <a:extLst>
                  <a:ext uri="{FF2B5EF4-FFF2-40B4-BE49-F238E27FC236}">
                    <a16:creationId xmlns:a16="http://schemas.microsoft.com/office/drawing/2014/main" id="{4BC4F344-1F5B-21C3-002E-714038757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975" y="1462088"/>
                <a:ext cx="65088" cy="38100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45" name="Freeform 66">
                <a:extLst>
                  <a:ext uri="{FF2B5EF4-FFF2-40B4-BE49-F238E27FC236}">
                    <a16:creationId xmlns:a16="http://schemas.microsoft.com/office/drawing/2014/main" id="{5F8B1278-9AEC-B108-B212-9E5BC092B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475" y="1323975"/>
                <a:ext cx="85725" cy="69850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46" name="Freeform 67">
                <a:extLst>
                  <a:ext uri="{FF2B5EF4-FFF2-40B4-BE49-F238E27FC236}">
                    <a16:creationId xmlns:a16="http://schemas.microsoft.com/office/drawing/2014/main" id="{32A32317-91C0-2E9A-1D8C-C57787714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263" y="1198563"/>
                <a:ext cx="28575" cy="2381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47" name="Freeform 68">
                <a:extLst>
                  <a:ext uri="{FF2B5EF4-FFF2-40B4-BE49-F238E27FC236}">
                    <a16:creationId xmlns:a16="http://schemas.microsoft.com/office/drawing/2014/main" id="{638B18B5-C3BD-503E-224E-73473A636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5725" y="1277938"/>
                <a:ext cx="19050" cy="158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48" name="Freeform 69">
                <a:extLst>
                  <a:ext uri="{FF2B5EF4-FFF2-40B4-BE49-F238E27FC236}">
                    <a16:creationId xmlns:a16="http://schemas.microsoft.com/office/drawing/2014/main" id="{02C4948B-CA55-BC89-BB6C-A49B9A109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613" y="1139825"/>
                <a:ext cx="109538" cy="57150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49" name="Freeform 70">
                <a:extLst>
                  <a:ext uri="{FF2B5EF4-FFF2-40B4-BE49-F238E27FC236}">
                    <a16:creationId xmlns:a16="http://schemas.microsoft.com/office/drawing/2014/main" id="{005884FC-30B7-4476-BBFB-DC5E8CD0C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475" y="1189038"/>
                <a:ext cx="30163" cy="9525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50" name="Freeform 71">
                <a:extLst>
                  <a:ext uri="{FF2B5EF4-FFF2-40B4-BE49-F238E27FC236}">
                    <a16:creationId xmlns:a16="http://schemas.microsoft.com/office/drawing/2014/main" id="{C7E096C3-E1DA-0082-B927-0A481122C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425" y="1223963"/>
                <a:ext cx="287338" cy="90488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51" name="Freeform 72">
                <a:extLst>
                  <a:ext uri="{FF2B5EF4-FFF2-40B4-BE49-F238E27FC236}">
                    <a16:creationId xmlns:a16="http://schemas.microsoft.com/office/drawing/2014/main" id="{E49604AB-D2AE-09E0-1111-096E5BA19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600" y="1271588"/>
                <a:ext cx="49213" cy="3810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52" name="Freeform 73">
                <a:extLst>
                  <a:ext uri="{FF2B5EF4-FFF2-40B4-BE49-F238E27FC236}">
                    <a16:creationId xmlns:a16="http://schemas.microsoft.com/office/drawing/2014/main" id="{ABEE2052-0CF4-86FA-2733-23F03688B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950" y="1198563"/>
                <a:ext cx="46038" cy="1270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53" name="Freeform 74">
                <a:extLst>
                  <a:ext uri="{FF2B5EF4-FFF2-40B4-BE49-F238E27FC236}">
                    <a16:creationId xmlns:a16="http://schemas.microsoft.com/office/drawing/2014/main" id="{BB1FBBE3-6F19-4E5A-2489-2F292E1E5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0025" y="1154113"/>
                <a:ext cx="53975" cy="4445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54" name="Freeform 75">
                <a:extLst>
                  <a:ext uri="{FF2B5EF4-FFF2-40B4-BE49-F238E27FC236}">
                    <a16:creationId xmlns:a16="http://schemas.microsoft.com/office/drawing/2014/main" id="{8EA487FA-9949-0A67-0B2C-805051F48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9388" y="1114425"/>
                <a:ext cx="20638" cy="127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55" name="Freeform 76">
                <a:extLst>
                  <a:ext uri="{FF2B5EF4-FFF2-40B4-BE49-F238E27FC236}">
                    <a16:creationId xmlns:a16="http://schemas.microsoft.com/office/drawing/2014/main" id="{6F8ECF0D-8373-CE99-4C61-A499112B6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6538" y="1062038"/>
                <a:ext cx="184150" cy="123825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56" name="Freeform 77">
                <a:extLst>
                  <a:ext uri="{FF2B5EF4-FFF2-40B4-BE49-F238E27FC236}">
                    <a16:creationId xmlns:a16="http://schemas.microsoft.com/office/drawing/2014/main" id="{40FEB026-D02B-A3AF-5C59-A42240719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5763" y="1574800"/>
                <a:ext cx="117475" cy="746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57" name="Freeform 78">
                <a:extLst>
                  <a:ext uri="{FF2B5EF4-FFF2-40B4-BE49-F238E27FC236}">
                    <a16:creationId xmlns:a16="http://schemas.microsoft.com/office/drawing/2014/main" id="{2A112750-C0C1-14B8-7BBD-C8C812CAF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4038" y="1500188"/>
                <a:ext cx="36513" cy="36513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58" name="Freeform 79">
                <a:extLst>
                  <a:ext uri="{FF2B5EF4-FFF2-40B4-BE49-F238E27FC236}">
                    <a16:creationId xmlns:a16="http://schemas.microsoft.com/office/drawing/2014/main" id="{C1C27C88-635E-7714-6D47-E78FD2C57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4500" y="1652588"/>
                <a:ext cx="30163" cy="23813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59" name="Freeform 80">
                <a:extLst>
                  <a:ext uri="{FF2B5EF4-FFF2-40B4-BE49-F238E27FC236}">
                    <a16:creationId xmlns:a16="http://schemas.microsoft.com/office/drawing/2014/main" id="{0CFAB739-38B9-E9DE-BECF-A22C55B0C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125" y="1336675"/>
                <a:ext cx="79375" cy="3333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60" name="Freeform 81">
                <a:extLst>
                  <a:ext uri="{FF2B5EF4-FFF2-40B4-BE49-F238E27FC236}">
                    <a16:creationId xmlns:a16="http://schemas.microsoft.com/office/drawing/2014/main" id="{E1698178-F36C-880F-0CC7-DB8B54530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063" y="1666875"/>
                <a:ext cx="17463" cy="20638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61" name="Freeform 82">
                <a:extLst>
                  <a:ext uri="{FF2B5EF4-FFF2-40B4-BE49-F238E27FC236}">
                    <a16:creationId xmlns:a16="http://schemas.microsoft.com/office/drawing/2014/main" id="{D73E6924-6675-A714-C86F-ED87FE0A3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6900" y="1509713"/>
                <a:ext cx="19050" cy="1111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62" name="Freeform 83">
                <a:extLst>
                  <a:ext uri="{FF2B5EF4-FFF2-40B4-BE49-F238E27FC236}">
                    <a16:creationId xmlns:a16="http://schemas.microsoft.com/office/drawing/2014/main" id="{1A4917AC-2666-2FC9-0A78-607594D94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763" y="1476375"/>
                <a:ext cx="20638" cy="12700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63" name="Freeform 84">
                <a:extLst>
                  <a:ext uri="{FF2B5EF4-FFF2-40B4-BE49-F238E27FC236}">
                    <a16:creationId xmlns:a16="http://schemas.microsoft.com/office/drawing/2014/main" id="{74232FB2-7FA6-5B2A-1AC3-A24BC5D33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550" y="1335088"/>
                <a:ext cx="482600" cy="347663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64" name="Freeform 85">
                <a:extLst>
                  <a:ext uri="{FF2B5EF4-FFF2-40B4-BE49-F238E27FC236}">
                    <a16:creationId xmlns:a16="http://schemas.microsoft.com/office/drawing/2014/main" id="{F6B07E22-3A92-74FA-694D-DC437A028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3400" y="1635125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65" name="Freeform 86">
                <a:extLst>
                  <a:ext uri="{FF2B5EF4-FFF2-40B4-BE49-F238E27FC236}">
                    <a16:creationId xmlns:a16="http://schemas.microsoft.com/office/drawing/2014/main" id="{D457D0ED-1AF2-4B74-4025-49A3C7979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4975" y="1568450"/>
                <a:ext cx="12700" cy="1270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66" name="Freeform 87">
                <a:extLst>
                  <a:ext uri="{FF2B5EF4-FFF2-40B4-BE49-F238E27FC236}">
                    <a16:creationId xmlns:a16="http://schemas.microsoft.com/office/drawing/2014/main" id="{DDD5605B-083C-BE50-DD50-D3E483555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7975" y="985838"/>
                <a:ext cx="514350" cy="269875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67" name="Freeform 88">
                <a:extLst>
                  <a:ext uri="{FF2B5EF4-FFF2-40B4-BE49-F238E27FC236}">
                    <a16:creationId xmlns:a16="http://schemas.microsoft.com/office/drawing/2014/main" id="{900AF5D1-C61A-9876-FE64-3AFCFE813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0238" y="960438"/>
                <a:ext cx="1006475" cy="765175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68" name="Freeform 89">
                <a:extLst>
                  <a:ext uri="{FF2B5EF4-FFF2-40B4-BE49-F238E27FC236}">
                    <a16:creationId xmlns:a16="http://schemas.microsoft.com/office/drawing/2014/main" id="{9F76ED3C-F089-9C94-91DD-AD5367C403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275" y="1443038"/>
                <a:ext cx="47625" cy="31750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69" name="Freeform 90">
                <a:extLst>
                  <a:ext uri="{FF2B5EF4-FFF2-40B4-BE49-F238E27FC236}">
                    <a16:creationId xmlns:a16="http://schemas.microsoft.com/office/drawing/2014/main" id="{F308B256-B741-2303-E26A-99EBA982A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350" y="1277938"/>
                <a:ext cx="26988" cy="15875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70" name="Freeform 91">
                <a:extLst>
                  <a:ext uri="{FF2B5EF4-FFF2-40B4-BE49-F238E27FC236}">
                    <a16:creationId xmlns:a16="http://schemas.microsoft.com/office/drawing/2014/main" id="{C4CDE7F4-3EEE-FD3F-66C7-C0E15958F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7250" y="1928813"/>
                <a:ext cx="109538" cy="106363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71" name="Freeform 92">
                <a:extLst>
                  <a:ext uri="{FF2B5EF4-FFF2-40B4-BE49-F238E27FC236}">
                    <a16:creationId xmlns:a16="http://schemas.microsoft.com/office/drawing/2014/main" id="{351DA195-CD6C-44E7-8100-B433E6462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288" y="2314575"/>
                <a:ext cx="671513" cy="450850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72" name="Freeform 93">
                <a:extLst>
                  <a:ext uri="{FF2B5EF4-FFF2-40B4-BE49-F238E27FC236}">
                    <a16:creationId xmlns:a16="http://schemas.microsoft.com/office/drawing/2014/main" id="{CC5FC78B-0990-392C-77D5-70BCDE9FD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6250" y="1895475"/>
                <a:ext cx="20638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73" name="Freeform 94">
                <a:extLst>
                  <a:ext uri="{FF2B5EF4-FFF2-40B4-BE49-F238E27FC236}">
                    <a16:creationId xmlns:a16="http://schemas.microsoft.com/office/drawing/2014/main" id="{5F6C61FA-0256-CEDF-3D8A-31FD22ECC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963" y="1951038"/>
                <a:ext cx="79375" cy="508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74" name="Freeform 95">
                <a:extLst>
                  <a:ext uri="{FF2B5EF4-FFF2-40B4-BE49-F238E27FC236}">
                    <a16:creationId xmlns:a16="http://schemas.microsoft.com/office/drawing/2014/main" id="{B7BBE602-E51F-0BBC-8331-DCE152463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175" y="1876425"/>
                <a:ext cx="28575" cy="39688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75" name="Freeform 96">
                <a:extLst>
                  <a:ext uri="{FF2B5EF4-FFF2-40B4-BE49-F238E27FC236}">
                    <a16:creationId xmlns:a16="http://schemas.microsoft.com/office/drawing/2014/main" id="{BE298C67-2C53-F019-597E-45ADAC27F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400" y="1787525"/>
                <a:ext cx="34925" cy="2381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76" name="Freeform 97">
                <a:extLst>
                  <a:ext uri="{FF2B5EF4-FFF2-40B4-BE49-F238E27FC236}">
                    <a16:creationId xmlns:a16="http://schemas.microsoft.com/office/drawing/2014/main" id="{E1AC5DDA-59F5-5CDD-B54C-341EB766B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1525" y="1963738"/>
                <a:ext cx="42863" cy="2222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77" name="Freeform 98">
                <a:extLst>
                  <a:ext uri="{FF2B5EF4-FFF2-40B4-BE49-F238E27FC236}">
                    <a16:creationId xmlns:a16="http://schemas.microsoft.com/office/drawing/2014/main" id="{362EA495-715C-1498-BC02-BFBC386A2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4700" y="2030413"/>
                <a:ext cx="31750" cy="206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78" name="Freeform 99">
                <a:extLst>
                  <a:ext uri="{FF2B5EF4-FFF2-40B4-BE49-F238E27FC236}">
                    <a16:creationId xmlns:a16="http://schemas.microsoft.com/office/drawing/2014/main" id="{08470377-9C9F-F09A-57EF-D6B574A48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325" y="2030413"/>
                <a:ext cx="22225" cy="26988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79" name="Freeform 100">
                <a:extLst>
                  <a:ext uri="{FF2B5EF4-FFF2-40B4-BE49-F238E27FC236}">
                    <a16:creationId xmlns:a16="http://schemas.microsoft.com/office/drawing/2014/main" id="{005E4A82-0FF9-D655-E902-5226B7FE4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850" y="1724025"/>
                <a:ext cx="26988" cy="1270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</p:grpSp>
        <p:grpSp>
          <p:nvGrpSpPr>
            <p:cNvPr id="7" name="Group 345">
              <a:extLst>
                <a:ext uri="{FF2B5EF4-FFF2-40B4-BE49-F238E27FC236}">
                  <a16:creationId xmlns:a16="http://schemas.microsoft.com/office/drawing/2014/main" id="{D22ECED9-53A4-B4AC-8699-699BAA4AB871}"/>
                </a:ext>
              </a:extLst>
            </p:cNvPr>
            <p:cNvGrpSpPr/>
            <p:nvPr/>
          </p:nvGrpSpPr>
          <p:grpSpPr>
            <a:xfrm>
              <a:off x="3103551" y="1256797"/>
              <a:ext cx="669405" cy="1125467"/>
              <a:chOff x="4219575" y="1089025"/>
              <a:chExt cx="687388" cy="1155701"/>
            </a:xfrm>
            <a:grpFill/>
          </p:grpSpPr>
          <p:sp>
            <p:nvSpPr>
              <p:cNvPr id="102" name="Freeform 36">
                <a:extLst>
                  <a:ext uri="{FF2B5EF4-FFF2-40B4-BE49-F238E27FC236}">
                    <a16:creationId xmlns:a16="http://schemas.microsoft.com/office/drawing/2014/main" id="{48F19ADE-E949-A2D5-63C9-2DD4A29E7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grpSp>
            <p:nvGrpSpPr>
              <p:cNvPr id="103" name="Group 343">
                <a:extLst>
                  <a:ext uri="{FF2B5EF4-FFF2-40B4-BE49-F238E27FC236}">
                    <a16:creationId xmlns:a16="http://schemas.microsoft.com/office/drawing/2014/main" id="{ACDF2568-AD6C-8B22-0580-35BF437DF7E6}"/>
                  </a:ext>
                </a:extLst>
              </p:cNvPr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104" name="Freeform 24">
                  <a:extLst>
                    <a:ext uri="{FF2B5EF4-FFF2-40B4-BE49-F238E27FC236}">
                      <a16:creationId xmlns:a16="http://schemas.microsoft.com/office/drawing/2014/main" id="{24D5F7FB-428F-94A5-AD45-A3F68FB197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0686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Roboto Thin" charset="0"/>
                    <a:ea typeface="Roboto Thin" charset="0"/>
                    <a:cs typeface="Roboto Thin" charset="0"/>
                  </a:endParaRPr>
                </a:p>
              </p:txBody>
            </p:sp>
            <p:sp>
              <p:nvSpPr>
                <p:cNvPr id="105" name="Freeform 25">
                  <a:extLst>
                    <a:ext uri="{FF2B5EF4-FFF2-40B4-BE49-F238E27FC236}">
                      <a16:creationId xmlns:a16="http://schemas.microsoft.com/office/drawing/2014/main" id="{DBDCE41B-ED57-20B1-A0AF-DE77D4B14F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Roboto Thin" charset="0"/>
                    <a:ea typeface="Roboto Thin" charset="0"/>
                    <a:cs typeface="Roboto Thin" charset="0"/>
                  </a:endParaRPr>
                </a:p>
              </p:txBody>
            </p:sp>
            <p:sp>
              <p:nvSpPr>
                <p:cNvPr id="106" name="Freeform 26">
                  <a:extLst>
                    <a:ext uri="{FF2B5EF4-FFF2-40B4-BE49-F238E27FC236}">
                      <a16:creationId xmlns:a16="http://schemas.microsoft.com/office/drawing/2014/main" id="{1F3B56D6-2E1D-B875-FBA6-F2ABCB9BC4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Roboto Thin" charset="0"/>
                    <a:ea typeface="Roboto Thin" charset="0"/>
                    <a:cs typeface="Roboto Thin" charset="0"/>
                  </a:endParaRPr>
                </a:p>
              </p:txBody>
            </p:sp>
            <p:sp>
              <p:nvSpPr>
                <p:cNvPr id="107" name="Freeform 27">
                  <a:extLst>
                    <a:ext uri="{FF2B5EF4-FFF2-40B4-BE49-F238E27FC236}">
                      <a16:creationId xmlns:a16="http://schemas.microsoft.com/office/drawing/2014/main" id="{56934AAD-BF40-EB51-58E4-9C59A2457D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Roboto Thin" charset="0"/>
                    <a:ea typeface="Roboto Thin" charset="0"/>
                    <a:cs typeface="Roboto Thin" charset="0"/>
                  </a:endParaRPr>
                </a:p>
              </p:txBody>
            </p:sp>
            <p:sp>
              <p:nvSpPr>
                <p:cNvPr id="108" name="Freeform 28">
                  <a:extLst>
                    <a:ext uri="{FF2B5EF4-FFF2-40B4-BE49-F238E27FC236}">
                      <a16:creationId xmlns:a16="http://schemas.microsoft.com/office/drawing/2014/main" id="{A1EA0426-34FC-40B8-0A77-3C79489F3E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Roboto Thin" charset="0"/>
                    <a:ea typeface="Roboto Thin" charset="0"/>
                    <a:cs typeface="Roboto Thin" charset="0"/>
                  </a:endParaRPr>
                </a:p>
              </p:txBody>
            </p:sp>
            <p:sp>
              <p:nvSpPr>
                <p:cNvPr id="109" name="Freeform 29">
                  <a:extLst>
                    <a:ext uri="{FF2B5EF4-FFF2-40B4-BE49-F238E27FC236}">
                      <a16:creationId xmlns:a16="http://schemas.microsoft.com/office/drawing/2014/main" id="{7C68E131-B6E1-1B1B-CE1F-117D9A0A84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Roboto Thin" charset="0"/>
                    <a:ea typeface="Roboto Thin" charset="0"/>
                    <a:cs typeface="Roboto Thin" charset="0"/>
                  </a:endParaRPr>
                </a:p>
              </p:txBody>
            </p:sp>
            <p:sp>
              <p:nvSpPr>
                <p:cNvPr id="110" name="Freeform 31">
                  <a:extLst>
                    <a:ext uri="{FF2B5EF4-FFF2-40B4-BE49-F238E27FC236}">
                      <a16:creationId xmlns:a16="http://schemas.microsoft.com/office/drawing/2014/main" id="{5E7B1088-2BDD-2D6A-8B6D-D7998F86E4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Roboto Thin" charset="0"/>
                    <a:ea typeface="Roboto Thin" charset="0"/>
                    <a:cs typeface="Roboto Thin" charset="0"/>
                  </a:endParaRPr>
                </a:p>
              </p:txBody>
            </p:sp>
            <p:sp>
              <p:nvSpPr>
                <p:cNvPr id="111" name="Freeform 32">
                  <a:extLst>
                    <a:ext uri="{FF2B5EF4-FFF2-40B4-BE49-F238E27FC236}">
                      <a16:creationId xmlns:a16="http://schemas.microsoft.com/office/drawing/2014/main" id="{6C76A5BC-CCB7-1849-0C1E-5E043ACD81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Roboto Thin" charset="0"/>
                    <a:ea typeface="Roboto Thin" charset="0"/>
                    <a:cs typeface="Roboto Thin" charset="0"/>
                  </a:endParaRPr>
                </a:p>
              </p:txBody>
            </p:sp>
            <p:sp>
              <p:nvSpPr>
                <p:cNvPr id="112" name="Freeform 33">
                  <a:extLst>
                    <a:ext uri="{FF2B5EF4-FFF2-40B4-BE49-F238E27FC236}">
                      <a16:creationId xmlns:a16="http://schemas.microsoft.com/office/drawing/2014/main" id="{CF618F58-C3F1-F387-545D-E79765369B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Roboto Thin" charset="0"/>
                    <a:ea typeface="Roboto Thin" charset="0"/>
                    <a:cs typeface="Roboto Thin" charset="0"/>
                  </a:endParaRPr>
                </a:p>
              </p:txBody>
            </p:sp>
            <p:sp>
              <p:nvSpPr>
                <p:cNvPr id="113" name="Freeform 34">
                  <a:extLst>
                    <a:ext uri="{FF2B5EF4-FFF2-40B4-BE49-F238E27FC236}">
                      <a16:creationId xmlns:a16="http://schemas.microsoft.com/office/drawing/2014/main" id="{5944B910-3285-91C5-A729-824ADD1932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Roboto Thin" charset="0"/>
                    <a:ea typeface="Roboto Thin" charset="0"/>
                    <a:cs typeface="Roboto Thin" charset="0"/>
                  </a:endParaRPr>
                </a:p>
              </p:txBody>
            </p:sp>
            <p:sp>
              <p:nvSpPr>
                <p:cNvPr id="114" name="Freeform 35">
                  <a:extLst>
                    <a:ext uri="{FF2B5EF4-FFF2-40B4-BE49-F238E27FC236}">
                      <a16:creationId xmlns:a16="http://schemas.microsoft.com/office/drawing/2014/main" id="{FBC3A5A9-1A66-017A-7238-230C276FB4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Roboto Thin" charset="0"/>
                    <a:ea typeface="Roboto Thin" charset="0"/>
                    <a:cs typeface="Roboto Thin" charset="0"/>
                  </a:endParaRPr>
                </a:p>
              </p:txBody>
            </p:sp>
            <p:sp>
              <p:nvSpPr>
                <p:cNvPr id="115" name="Freeform 37">
                  <a:extLst>
                    <a:ext uri="{FF2B5EF4-FFF2-40B4-BE49-F238E27FC236}">
                      <a16:creationId xmlns:a16="http://schemas.microsoft.com/office/drawing/2014/main" id="{6315087E-8577-0A54-E7B9-CA21B9D6D0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Roboto Thin" charset="0"/>
                    <a:ea typeface="Roboto Thin" charset="0"/>
                    <a:cs typeface="Roboto Thin" charset="0"/>
                  </a:endParaRPr>
                </a:p>
              </p:txBody>
            </p:sp>
            <p:sp>
              <p:nvSpPr>
                <p:cNvPr id="116" name="Freeform 38">
                  <a:extLst>
                    <a:ext uri="{FF2B5EF4-FFF2-40B4-BE49-F238E27FC236}">
                      <a16:creationId xmlns:a16="http://schemas.microsoft.com/office/drawing/2014/main" id="{454D7D39-7A8F-F805-0CDA-41561F3BF6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Roboto Thin" charset="0"/>
                    <a:ea typeface="Roboto Thin" charset="0"/>
                    <a:cs typeface="Roboto Thin" charset="0"/>
                  </a:endParaRPr>
                </a:p>
              </p:txBody>
            </p:sp>
          </p:grpSp>
        </p:grpSp>
        <p:grpSp>
          <p:nvGrpSpPr>
            <p:cNvPr id="8" name="Group 363">
              <a:extLst>
                <a:ext uri="{FF2B5EF4-FFF2-40B4-BE49-F238E27FC236}">
                  <a16:creationId xmlns:a16="http://schemas.microsoft.com/office/drawing/2014/main" id="{E50CBFC6-D1FB-A89D-D222-688A79776DCB}"/>
                </a:ext>
              </a:extLst>
            </p:cNvPr>
            <p:cNvGrpSpPr/>
            <p:nvPr/>
          </p:nvGrpSpPr>
          <p:grpSpPr>
            <a:xfrm>
              <a:off x="5105582" y="3000650"/>
              <a:ext cx="941496" cy="822457"/>
              <a:chOff x="6275388" y="2879725"/>
              <a:chExt cx="966788" cy="844551"/>
            </a:xfrm>
            <a:grpFill/>
          </p:grpSpPr>
          <p:sp>
            <p:nvSpPr>
              <p:cNvPr id="84" name="Freeform 9">
                <a:extLst>
                  <a:ext uri="{FF2B5EF4-FFF2-40B4-BE49-F238E27FC236}">
                    <a16:creationId xmlns:a16="http://schemas.microsoft.com/office/drawing/2014/main" id="{A599338A-1D72-8762-1081-B79478268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grpSp>
            <p:nvGrpSpPr>
              <p:cNvPr id="85" name="Group 361">
                <a:extLst>
                  <a:ext uri="{FF2B5EF4-FFF2-40B4-BE49-F238E27FC236}">
                    <a16:creationId xmlns:a16="http://schemas.microsoft.com/office/drawing/2014/main" id="{C014CEDA-AE00-BBFB-516D-7D7A1842F440}"/>
                  </a:ext>
                </a:extLst>
              </p:cNvPr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86" name="Freeform 7">
                  <a:extLst>
                    <a:ext uri="{FF2B5EF4-FFF2-40B4-BE49-F238E27FC236}">
                      <a16:creationId xmlns:a16="http://schemas.microsoft.com/office/drawing/2014/main" id="{62BEEB52-EBA2-220A-7FA4-1237247F55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Roboto Thin" charset="0"/>
                    <a:ea typeface="Roboto Thin" charset="0"/>
                    <a:cs typeface="Roboto Thin" charset="0"/>
                  </a:endParaRPr>
                </a:p>
              </p:txBody>
            </p:sp>
            <p:sp>
              <p:nvSpPr>
                <p:cNvPr id="87" name="Freeform 8">
                  <a:extLst>
                    <a:ext uri="{FF2B5EF4-FFF2-40B4-BE49-F238E27FC236}">
                      <a16:creationId xmlns:a16="http://schemas.microsoft.com/office/drawing/2014/main" id="{59F9B94A-AC29-C149-1AC4-9AAC61438A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Roboto Thin" charset="0"/>
                    <a:ea typeface="Roboto Thin" charset="0"/>
                    <a:cs typeface="Roboto Thin" charset="0"/>
                  </a:endParaRPr>
                </a:p>
              </p:txBody>
            </p:sp>
            <p:sp>
              <p:nvSpPr>
                <p:cNvPr id="88" name="Freeform 10">
                  <a:extLst>
                    <a:ext uri="{FF2B5EF4-FFF2-40B4-BE49-F238E27FC236}">
                      <a16:creationId xmlns:a16="http://schemas.microsoft.com/office/drawing/2014/main" id="{E1F7EDA0-D4C9-94D4-945A-14B9CAAF22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Roboto Thin" charset="0"/>
                    <a:ea typeface="Roboto Thin" charset="0"/>
                    <a:cs typeface="Roboto Thin" charset="0"/>
                  </a:endParaRPr>
                </a:p>
              </p:txBody>
            </p:sp>
            <p:sp>
              <p:nvSpPr>
                <p:cNvPr id="89" name="Freeform 11">
                  <a:extLst>
                    <a:ext uri="{FF2B5EF4-FFF2-40B4-BE49-F238E27FC236}">
                      <a16:creationId xmlns:a16="http://schemas.microsoft.com/office/drawing/2014/main" id="{BBD601F1-B092-67C7-02B8-34D3C70F8D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Roboto Thin" charset="0"/>
                    <a:ea typeface="Roboto Thin" charset="0"/>
                    <a:cs typeface="Roboto Thin" charset="0"/>
                  </a:endParaRPr>
                </a:p>
              </p:txBody>
            </p:sp>
            <p:sp>
              <p:nvSpPr>
                <p:cNvPr id="90" name="Freeform 12">
                  <a:extLst>
                    <a:ext uri="{FF2B5EF4-FFF2-40B4-BE49-F238E27FC236}">
                      <a16:creationId xmlns:a16="http://schemas.microsoft.com/office/drawing/2014/main" id="{F0A206D6-C23D-F604-3D21-77DFC0E18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Roboto Thin" charset="0"/>
                    <a:ea typeface="Roboto Thin" charset="0"/>
                    <a:cs typeface="Roboto Thin" charset="0"/>
                  </a:endParaRPr>
                </a:p>
              </p:txBody>
            </p:sp>
            <p:sp>
              <p:nvSpPr>
                <p:cNvPr id="91" name="Freeform 13">
                  <a:extLst>
                    <a:ext uri="{FF2B5EF4-FFF2-40B4-BE49-F238E27FC236}">
                      <a16:creationId xmlns:a16="http://schemas.microsoft.com/office/drawing/2014/main" id="{BF708C0C-2CC4-F190-3D70-A242C723DC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Roboto Thin" charset="0"/>
                    <a:ea typeface="Roboto Thin" charset="0"/>
                    <a:cs typeface="Roboto Thin" charset="0"/>
                  </a:endParaRPr>
                </a:p>
              </p:txBody>
            </p:sp>
            <p:sp>
              <p:nvSpPr>
                <p:cNvPr id="92" name="Freeform 14">
                  <a:extLst>
                    <a:ext uri="{FF2B5EF4-FFF2-40B4-BE49-F238E27FC236}">
                      <a16:creationId xmlns:a16="http://schemas.microsoft.com/office/drawing/2014/main" id="{C6FDDC93-858E-4FE3-004C-AC3D8AB26A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Roboto Thin" charset="0"/>
                    <a:ea typeface="Roboto Thin" charset="0"/>
                    <a:cs typeface="Roboto Thin" charset="0"/>
                  </a:endParaRPr>
                </a:p>
              </p:txBody>
            </p:sp>
            <p:sp>
              <p:nvSpPr>
                <p:cNvPr id="93" name="Freeform 15">
                  <a:extLst>
                    <a:ext uri="{FF2B5EF4-FFF2-40B4-BE49-F238E27FC236}">
                      <a16:creationId xmlns:a16="http://schemas.microsoft.com/office/drawing/2014/main" id="{E7FCA5A1-62E5-8802-7CE1-3339C81B7A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Roboto Thin" charset="0"/>
                    <a:ea typeface="Roboto Thin" charset="0"/>
                    <a:cs typeface="Roboto Thin" charset="0"/>
                  </a:endParaRPr>
                </a:p>
              </p:txBody>
            </p:sp>
            <p:sp>
              <p:nvSpPr>
                <p:cNvPr id="94" name="Freeform 16">
                  <a:extLst>
                    <a:ext uri="{FF2B5EF4-FFF2-40B4-BE49-F238E27FC236}">
                      <a16:creationId xmlns:a16="http://schemas.microsoft.com/office/drawing/2014/main" id="{C6989AA3-96C0-E379-1F27-A224AD0422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Roboto Thin" charset="0"/>
                    <a:ea typeface="Roboto Thin" charset="0"/>
                    <a:cs typeface="Roboto Thin" charset="0"/>
                  </a:endParaRPr>
                </a:p>
              </p:txBody>
            </p:sp>
            <p:sp>
              <p:nvSpPr>
                <p:cNvPr id="95" name="Freeform 17">
                  <a:extLst>
                    <a:ext uri="{FF2B5EF4-FFF2-40B4-BE49-F238E27FC236}">
                      <a16:creationId xmlns:a16="http://schemas.microsoft.com/office/drawing/2014/main" id="{959C75C7-88B4-3806-9A49-2EBF89AADE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Roboto Thin" charset="0"/>
                    <a:ea typeface="Roboto Thin" charset="0"/>
                    <a:cs typeface="Roboto Thin" charset="0"/>
                  </a:endParaRPr>
                </a:p>
              </p:txBody>
            </p:sp>
            <p:sp>
              <p:nvSpPr>
                <p:cNvPr id="96" name="Freeform 18">
                  <a:extLst>
                    <a:ext uri="{FF2B5EF4-FFF2-40B4-BE49-F238E27FC236}">
                      <a16:creationId xmlns:a16="http://schemas.microsoft.com/office/drawing/2014/main" id="{823DC1D7-C356-7943-7CF8-621D8CF0ED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Roboto Thin" charset="0"/>
                    <a:ea typeface="Roboto Thin" charset="0"/>
                    <a:cs typeface="Roboto Thin" charset="0"/>
                  </a:endParaRPr>
                </a:p>
              </p:txBody>
            </p:sp>
            <p:sp>
              <p:nvSpPr>
                <p:cNvPr id="97" name="Freeform 19">
                  <a:extLst>
                    <a:ext uri="{FF2B5EF4-FFF2-40B4-BE49-F238E27FC236}">
                      <a16:creationId xmlns:a16="http://schemas.microsoft.com/office/drawing/2014/main" id="{8D2C0E72-987A-DA93-CF2C-50CB63DDEB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Roboto Thin" charset="0"/>
                    <a:ea typeface="Roboto Thin" charset="0"/>
                    <a:cs typeface="Roboto Thin" charset="0"/>
                  </a:endParaRPr>
                </a:p>
              </p:txBody>
            </p:sp>
            <p:sp>
              <p:nvSpPr>
                <p:cNvPr id="98" name="Freeform 20">
                  <a:extLst>
                    <a:ext uri="{FF2B5EF4-FFF2-40B4-BE49-F238E27FC236}">
                      <a16:creationId xmlns:a16="http://schemas.microsoft.com/office/drawing/2014/main" id="{00A35917-56F0-93B7-0BCB-1C817AD3FC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Roboto Thin" charset="0"/>
                    <a:ea typeface="Roboto Thin" charset="0"/>
                    <a:cs typeface="Roboto Thin" charset="0"/>
                  </a:endParaRPr>
                </a:p>
              </p:txBody>
            </p:sp>
            <p:sp>
              <p:nvSpPr>
                <p:cNvPr id="99" name="Freeform 116">
                  <a:extLst>
                    <a:ext uri="{FF2B5EF4-FFF2-40B4-BE49-F238E27FC236}">
                      <a16:creationId xmlns:a16="http://schemas.microsoft.com/office/drawing/2014/main" id="{F2D1EE0F-955C-1DE9-EFC9-9D6F37706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Roboto Thin" charset="0"/>
                    <a:ea typeface="Roboto Thin" charset="0"/>
                    <a:cs typeface="Roboto Thin" charset="0"/>
                  </a:endParaRPr>
                </a:p>
              </p:txBody>
            </p:sp>
            <p:sp>
              <p:nvSpPr>
                <p:cNvPr id="100" name="Freeform 117">
                  <a:extLst>
                    <a:ext uri="{FF2B5EF4-FFF2-40B4-BE49-F238E27FC236}">
                      <a16:creationId xmlns:a16="http://schemas.microsoft.com/office/drawing/2014/main" id="{085AB287-CA1C-585E-E196-6F6D83E5CC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Roboto Thin" charset="0"/>
                    <a:ea typeface="Roboto Thin" charset="0"/>
                    <a:cs typeface="Roboto Thin" charset="0"/>
                  </a:endParaRPr>
                </a:p>
              </p:txBody>
            </p:sp>
            <p:sp>
              <p:nvSpPr>
                <p:cNvPr id="101" name="Freeform 118">
                  <a:extLst>
                    <a:ext uri="{FF2B5EF4-FFF2-40B4-BE49-F238E27FC236}">
                      <a16:creationId xmlns:a16="http://schemas.microsoft.com/office/drawing/2014/main" id="{AB4DDC68-148E-9D52-3B99-EAE509DDD2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Roboto Thin" charset="0"/>
                    <a:ea typeface="Roboto Thin" charset="0"/>
                    <a:cs typeface="Roboto Thin" charset="0"/>
                  </a:endParaRPr>
                </a:p>
              </p:txBody>
            </p:sp>
          </p:grpSp>
        </p:grpSp>
        <p:grpSp>
          <p:nvGrpSpPr>
            <p:cNvPr id="9" name="Group 383">
              <a:extLst>
                <a:ext uri="{FF2B5EF4-FFF2-40B4-BE49-F238E27FC236}">
                  <a16:creationId xmlns:a16="http://schemas.microsoft.com/office/drawing/2014/main" id="{7497C4FC-FAB4-130B-5A97-CA9F85B78AE0}"/>
                </a:ext>
              </a:extLst>
            </p:cNvPr>
            <p:cNvGrpSpPr/>
            <p:nvPr/>
          </p:nvGrpSpPr>
          <p:grpSpPr>
            <a:xfrm>
              <a:off x="3584348" y="1207327"/>
              <a:ext cx="2773469" cy="1960289"/>
              <a:chOff x="4713288" y="1038225"/>
              <a:chExt cx="2847975" cy="2012950"/>
            </a:xfrm>
            <a:grpFill/>
          </p:grpSpPr>
          <p:sp>
            <p:nvSpPr>
              <p:cNvPr id="12" name="Freeform 101">
                <a:extLst>
                  <a:ext uri="{FF2B5EF4-FFF2-40B4-BE49-F238E27FC236}">
                    <a16:creationId xmlns:a16="http://schemas.microsoft.com/office/drawing/2014/main" id="{11F0874F-AF13-EB11-4101-E0A806EAA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3" name="Freeform 102">
                <a:extLst>
                  <a:ext uri="{FF2B5EF4-FFF2-40B4-BE49-F238E27FC236}">
                    <a16:creationId xmlns:a16="http://schemas.microsoft.com/office/drawing/2014/main" id="{9B2F941A-4043-2F02-3F60-E44E1CEA2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4" name="Freeform 103">
                <a:extLst>
                  <a:ext uri="{FF2B5EF4-FFF2-40B4-BE49-F238E27FC236}">
                    <a16:creationId xmlns:a16="http://schemas.microsoft.com/office/drawing/2014/main" id="{731E0169-CBED-1166-DEC4-B9D301727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5" name="Freeform 104">
                <a:extLst>
                  <a:ext uri="{FF2B5EF4-FFF2-40B4-BE49-F238E27FC236}">
                    <a16:creationId xmlns:a16="http://schemas.microsoft.com/office/drawing/2014/main" id="{F0D73CB5-459C-70E6-4684-6EA960FB3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6" name="Freeform 105">
                <a:extLst>
                  <a:ext uri="{FF2B5EF4-FFF2-40B4-BE49-F238E27FC236}">
                    <a16:creationId xmlns:a16="http://schemas.microsoft.com/office/drawing/2014/main" id="{D1D7F164-2A9D-B45A-10CC-C8A4B318E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7" name="Freeform 106">
                <a:extLst>
                  <a:ext uri="{FF2B5EF4-FFF2-40B4-BE49-F238E27FC236}">
                    <a16:creationId xmlns:a16="http://schemas.microsoft.com/office/drawing/2014/main" id="{FADE3B3F-D1E7-A8A4-BF4B-BC83DD3E6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8" name="Freeform 107">
                <a:extLst>
                  <a:ext uri="{FF2B5EF4-FFF2-40B4-BE49-F238E27FC236}">
                    <a16:creationId xmlns:a16="http://schemas.microsoft.com/office/drawing/2014/main" id="{8F9E3D6F-DE23-C292-478B-F8E8579F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9" name="Freeform 108">
                <a:extLst>
                  <a:ext uri="{FF2B5EF4-FFF2-40B4-BE49-F238E27FC236}">
                    <a16:creationId xmlns:a16="http://schemas.microsoft.com/office/drawing/2014/main" id="{BE3A0A3E-F1F2-D638-0454-45B614C66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21" name="Freeform 109">
                <a:extLst>
                  <a:ext uri="{FF2B5EF4-FFF2-40B4-BE49-F238E27FC236}">
                    <a16:creationId xmlns:a16="http://schemas.microsoft.com/office/drawing/2014/main" id="{0849C3ED-8E0A-DE01-BE74-4D64316BA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22" name="Freeform 110">
                <a:extLst>
                  <a:ext uri="{FF2B5EF4-FFF2-40B4-BE49-F238E27FC236}">
                    <a16:creationId xmlns:a16="http://schemas.microsoft.com/office/drawing/2014/main" id="{B7D107EC-0D5A-6BE1-3C10-4589B88C4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25" name="Freeform 111">
                <a:extLst>
                  <a:ext uri="{FF2B5EF4-FFF2-40B4-BE49-F238E27FC236}">
                    <a16:creationId xmlns:a16="http://schemas.microsoft.com/office/drawing/2014/main" id="{496BFB1D-67D3-1C2C-49DC-E31F238D0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26" name="Freeform 112">
                <a:extLst>
                  <a:ext uri="{FF2B5EF4-FFF2-40B4-BE49-F238E27FC236}">
                    <a16:creationId xmlns:a16="http://schemas.microsoft.com/office/drawing/2014/main" id="{1EF7398B-8D1E-1880-E7A0-9B7413103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28" name="Freeform 113">
                <a:extLst>
                  <a:ext uri="{FF2B5EF4-FFF2-40B4-BE49-F238E27FC236}">
                    <a16:creationId xmlns:a16="http://schemas.microsoft.com/office/drawing/2014/main" id="{980C4C2C-F0D5-049E-CC9D-DF05D6427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29" name="Freeform 114">
                <a:extLst>
                  <a:ext uri="{FF2B5EF4-FFF2-40B4-BE49-F238E27FC236}">
                    <a16:creationId xmlns:a16="http://schemas.microsoft.com/office/drawing/2014/main" id="{88DD70E5-3D25-B4E0-57C6-F0700C654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30" name="Freeform 115">
                <a:extLst>
                  <a:ext uri="{FF2B5EF4-FFF2-40B4-BE49-F238E27FC236}">
                    <a16:creationId xmlns:a16="http://schemas.microsoft.com/office/drawing/2014/main" id="{1CE24FD4-8B35-2935-AA2B-D5715B633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31" name="Freeform 119">
                <a:extLst>
                  <a:ext uri="{FF2B5EF4-FFF2-40B4-BE49-F238E27FC236}">
                    <a16:creationId xmlns:a16="http://schemas.microsoft.com/office/drawing/2014/main" id="{B94A4DD4-6804-0FA4-D2F5-21AC39D48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32" name="Freeform 120">
                <a:extLst>
                  <a:ext uri="{FF2B5EF4-FFF2-40B4-BE49-F238E27FC236}">
                    <a16:creationId xmlns:a16="http://schemas.microsoft.com/office/drawing/2014/main" id="{FD695D74-991E-D1F5-AA29-1D551D0D4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33" name="Freeform 121">
                <a:extLst>
                  <a:ext uri="{FF2B5EF4-FFF2-40B4-BE49-F238E27FC236}">
                    <a16:creationId xmlns:a16="http://schemas.microsoft.com/office/drawing/2014/main" id="{58339051-DF41-759C-55AC-9435D76D3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34" name="Freeform 122">
                <a:extLst>
                  <a:ext uri="{FF2B5EF4-FFF2-40B4-BE49-F238E27FC236}">
                    <a16:creationId xmlns:a16="http://schemas.microsoft.com/office/drawing/2014/main" id="{707C15D4-5D80-F58E-E10E-A9A35937A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35" name="Freeform 123">
                <a:extLst>
                  <a:ext uri="{FF2B5EF4-FFF2-40B4-BE49-F238E27FC236}">
                    <a16:creationId xmlns:a16="http://schemas.microsoft.com/office/drawing/2014/main" id="{97F9D21A-EF46-AB24-8296-9FD44A342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36" name="Freeform 124">
                <a:extLst>
                  <a:ext uri="{FF2B5EF4-FFF2-40B4-BE49-F238E27FC236}">
                    <a16:creationId xmlns:a16="http://schemas.microsoft.com/office/drawing/2014/main" id="{8E828C47-4195-FD1F-EA1A-238D3A4AE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37" name="Freeform 125">
                <a:extLst>
                  <a:ext uri="{FF2B5EF4-FFF2-40B4-BE49-F238E27FC236}">
                    <a16:creationId xmlns:a16="http://schemas.microsoft.com/office/drawing/2014/main" id="{C0A557E1-F0AE-7A12-130D-CD7395C66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38" name="Freeform 126">
                <a:extLst>
                  <a:ext uri="{FF2B5EF4-FFF2-40B4-BE49-F238E27FC236}">
                    <a16:creationId xmlns:a16="http://schemas.microsoft.com/office/drawing/2014/main" id="{26AFACE1-EB39-EA71-1C9A-BFCC77CACD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39" name="Freeform 127">
                <a:extLst>
                  <a:ext uri="{FF2B5EF4-FFF2-40B4-BE49-F238E27FC236}">
                    <a16:creationId xmlns:a16="http://schemas.microsoft.com/office/drawing/2014/main" id="{51B48F86-5406-9AD5-08AF-30E0FB195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40" name="Freeform 128">
                <a:extLst>
                  <a:ext uri="{FF2B5EF4-FFF2-40B4-BE49-F238E27FC236}">
                    <a16:creationId xmlns:a16="http://schemas.microsoft.com/office/drawing/2014/main" id="{5C277F15-0074-CC2D-60E4-A0025577C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41" name="Freeform 129">
                <a:extLst>
                  <a:ext uri="{FF2B5EF4-FFF2-40B4-BE49-F238E27FC236}">
                    <a16:creationId xmlns:a16="http://schemas.microsoft.com/office/drawing/2014/main" id="{D2FC9F9E-8873-0AA0-36FB-F1F788174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42" name="Freeform 130">
                <a:extLst>
                  <a:ext uri="{FF2B5EF4-FFF2-40B4-BE49-F238E27FC236}">
                    <a16:creationId xmlns:a16="http://schemas.microsoft.com/office/drawing/2014/main" id="{83F2690B-4665-94DA-AF3F-752EA7117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43" name="Freeform 131">
                <a:extLst>
                  <a:ext uri="{FF2B5EF4-FFF2-40B4-BE49-F238E27FC236}">
                    <a16:creationId xmlns:a16="http://schemas.microsoft.com/office/drawing/2014/main" id="{C44431DF-4B3A-F08A-3933-4A653F82E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44" name="Freeform 132">
                <a:extLst>
                  <a:ext uri="{FF2B5EF4-FFF2-40B4-BE49-F238E27FC236}">
                    <a16:creationId xmlns:a16="http://schemas.microsoft.com/office/drawing/2014/main" id="{C6FA8A17-58D1-195E-7AD4-D9955142C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45" name="Freeform 133">
                <a:extLst>
                  <a:ext uri="{FF2B5EF4-FFF2-40B4-BE49-F238E27FC236}">
                    <a16:creationId xmlns:a16="http://schemas.microsoft.com/office/drawing/2014/main" id="{813C5835-8F48-1851-6662-0CB73A137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46" name="Freeform 134">
                <a:extLst>
                  <a:ext uri="{FF2B5EF4-FFF2-40B4-BE49-F238E27FC236}">
                    <a16:creationId xmlns:a16="http://schemas.microsoft.com/office/drawing/2014/main" id="{3D3902B7-D4FF-A890-B5CB-97A6BE1BD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48" name="Freeform 135">
                <a:extLst>
                  <a:ext uri="{FF2B5EF4-FFF2-40B4-BE49-F238E27FC236}">
                    <a16:creationId xmlns:a16="http://schemas.microsoft.com/office/drawing/2014/main" id="{EB1D708C-EC68-D4CE-F206-5C4B1679F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49" name="Freeform 136">
                <a:extLst>
                  <a:ext uri="{FF2B5EF4-FFF2-40B4-BE49-F238E27FC236}">
                    <a16:creationId xmlns:a16="http://schemas.microsoft.com/office/drawing/2014/main" id="{FE315FE5-94AE-E0CE-CAA8-63C8E35CF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50" name="Freeform 137">
                <a:extLst>
                  <a:ext uri="{FF2B5EF4-FFF2-40B4-BE49-F238E27FC236}">
                    <a16:creationId xmlns:a16="http://schemas.microsoft.com/office/drawing/2014/main" id="{A441AFE9-AB35-AF20-E70D-75D7DF76E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51" name="Freeform 138">
                <a:extLst>
                  <a:ext uri="{FF2B5EF4-FFF2-40B4-BE49-F238E27FC236}">
                    <a16:creationId xmlns:a16="http://schemas.microsoft.com/office/drawing/2014/main" id="{32CB95C5-7495-8923-B83F-48DECD1E3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52" name="Freeform 139">
                <a:extLst>
                  <a:ext uri="{FF2B5EF4-FFF2-40B4-BE49-F238E27FC236}">
                    <a16:creationId xmlns:a16="http://schemas.microsoft.com/office/drawing/2014/main" id="{C5E1F85B-B80D-5A7D-9B67-1FCED9ACA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53" name="Freeform 140">
                <a:extLst>
                  <a:ext uri="{FF2B5EF4-FFF2-40B4-BE49-F238E27FC236}">
                    <a16:creationId xmlns:a16="http://schemas.microsoft.com/office/drawing/2014/main" id="{EA68AEDA-D260-93B4-B62D-4C1DC8C0F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54" name="Freeform 141">
                <a:extLst>
                  <a:ext uri="{FF2B5EF4-FFF2-40B4-BE49-F238E27FC236}">
                    <a16:creationId xmlns:a16="http://schemas.microsoft.com/office/drawing/2014/main" id="{978EAEEC-24DC-A6A2-AC0F-620A0FFBB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55" name="Freeform 142">
                <a:extLst>
                  <a:ext uri="{FF2B5EF4-FFF2-40B4-BE49-F238E27FC236}">
                    <a16:creationId xmlns:a16="http://schemas.microsoft.com/office/drawing/2014/main" id="{973190E3-184F-F768-5853-399A4DFAB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56" name="Freeform 143">
                <a:extLst>
                  <a:ext uri="{FF2B5EF4-FFF2-40B4-BE49-F238E27FC236}">
                    <a16:creationId xmlns:a16="http://schemas.microsoft.com/office/drawing/2014/main" id="{1241C5F7-54F2-E337-D87E-8EE4C65F4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57" name="Freeform 144">
                <a:extLst>
                  <a:ext uri="{FF2B5EF4-FFF2-40B4-BE49-F238E27FC236}">
                    <a16:creationId xmlns:a16="http://schemas.microsoft.com/office/drawing/2014/main" id="{E6E5AE53-98AA-4F79-C3D6-FABC0C72B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58" name="Freeform 145">
                <a:extLst>
                  <a:ext uri="{FF2B5EF4-FFF2-40B4-BE49-F238E27FC236}">
                    <a16:creationId xmlns:a16="http://schemas.microsoft.com/office/drawing/2014/main" id="{2EF11397-CC98-80C0-9693-3B786F49E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solidFill>
                <a:schemeClr val="tx2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59" name="Freeform 146">
                <a:extLst>
                  <a:ext uri="{FF2B5EF4-FFF2-40B4-BE49-F238E27FC236}">
                    <a16:creationId xmlns:a16="http://schemas.microsoft.com/office/drawing/2014/main" id="{9C14C3DF-7C79-78AA-270A-6997CFC54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60" name="Freeform 147">
                <a:extLst>
                  <a:ext uri="{FF2B5EF4-FFF2-40B4-BE49-F238E27FC236}">
                    <a16:creationId xmlns:a16="http://schemas.microsoft.com/office/drawing/2014/main" id="{854679BE-EBC7-195E-09ED-110963F57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61" name="Freeform 148">
                <a:extLst>
                  <a:ext uri="{FF2B5EF4-FFF2-40B4-BE49-F238E27FC236}">
                    <a16:creationId xmlns:a16="http://schemas.microsoft.com/office/drawing/2014/main" id="{573A4388-824E-5E42-CA23-093CDA762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62" name="Freeform 149">
                <a:extLst>
                  <a:ext uri="{FF2B5EF4-FFF2-40B4-BE49-F238E27FC236}">
                    <a16:creationId xmlns:a16="http://schemas.microsoft.com/office/drawing/2014/main" id="{C8F88F22-B2EB-1178-F268-DAFB3DA03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63" name="Freeform 150">
                <a:extLst>
                  <a:ext uri="{FF2B5EF4-FFF2-40B4-BE49-F238E27FC236}">
                    <a16:creationId xmlns:a16="http://schemas.microsoft.com/office/drawing/2014/main" id="{51A2411B-6457-1967-74FF-0D872E03D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64" name="Freeform 151">
                <a:extLst>
                  <a:ext uri="{FF2B5EF4-FFF2-40B4-BE49-F238E27FC236}">
                    <a16:creationId xmlns:a16="http://schemas.microsoft.com/office/drawing/2014/main" id="{6607266E-6219-FBB5-1CB3-0BDEFC216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65" name="Freeform 152">
                <a:extLst>
                  <a:ext uri="{FF2B5EF4-FFF2-40B4-BE49-F238E27FC236}">
                    <a16:creationId xmlns:a16="http://schemas.microsoft.com/office/drawing/2014/main" id="{142964A2-EA5E-263F-015F-FC6B77351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solidFill>
                <a:schemeClr val="tx2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66" name="Freeform 153">
                <a:extLst>
                  <a:ext uri="{FF2B5EF4-FFF2-40B4-BE49-F238E27FC236}">
                    <a16:creationId xmlns:a16="http://schemas.microsoft.com/office/drawing/2014/main" id="{FE2B831D-9F0F-DC5C-0867-0139537F8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67" name="Freeform 154">
                <a:extLst>
                  <a:ext uri="{FF2B5EF4-FFF2-40B4-BE49-F238E27FC236}">
                    <a16:creationId xmlns:a16="http://schemas.microsoft.com/office/drawing/2014/main" id="{1717B4CC-5EA7-E22A-541E-0F1B0F008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68" name="Freeform 155">
                <a:extLst>
                  <a:ext uri="{FF2B5EF4-FFF2-40B4-BE49-F238E27FC236}">
                    <a16:creationId xmlns:a16="http://schemas.microsoft.com/office/drawing/2014/main" id="{9113DEF3-20D0-0E57-026B-85791005C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69" name="Freeform 156">
                <a:extLst>
                  <a:ext uri="{FF2B5EF4-FFF2-40B4-BE49-F238E27FC236}">
                    <a16:creationId xmlns:a16="http://schemas.microsoft.com/office/drawing/2014/main" id="{AFF986D6-76AE-8C50-624E-83E928BB5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70" name="Freeform 157">
                <a:extLst>
                  <a:ext uri="{FF2B5EF4-FFF2-40B4-BE49-F238E27FC236}">
                    <a16:creationId xmlns:a16="http://schemas.microsoft.com/office/drawing/2014/main" id="{884284A2-AF07-7AA2-F482-438CF0549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71" name="Freeform 158">
                <a:extLst>
                  <a:ext uri="{FF2B5EF4-FFF2-40B4-BE49-F238E27FC236}">
                    <a16:creationId xmlns:a16="http://schemas.microsoft.com/office/drawing/2014/main" id="{E6039F2E-A855-F780-A8C6-9B62C9A64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solidFill>
                <a:schemeClr val="tx2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72" name="Freeform 159">
                <a:extLst>
                  <a:ext uri="{FF2B5EF4-FFF2-40B4-BE49-F238E27FC236}">
                    <a16:creationId xmlns:a16="http://schemas.microsoft.com/office/drawing/2014/main" id="{DB813E92-06D9-7C03-BFC3-85E08B5F6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73" name="Freeform 160">
                <a:extLst>
                  <a:ext uri="{FF2B5EF4-FFF2-40B4-BE49-F238E27FC236}">
                    <a16:creationId xmlns:a16="http://schemas.microsoft.com/office/drawing/2014/main" id="{778923B5-4C50-F77C-2221-9D7F80494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74" name="Freeform 161">
                <a:extLst>
                  <a:ext uri="{FF2B5EF4-FFF2-40B4-BE49-F238E27FC236}">
                    <a16:creationId xmlns:a16="http://schemas.microsoft.com/office/drawing/2014/main" id="{72FB3F49-FDC6-4C6A-3CC4-2491A85EF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75" name="Freeform 162">
                <a:extLst>
                  <a:ext uri="{FF2B5EF4-FFF2-40B4-BE49-F238E27FC236}">
                    <a16:creationId xmlns:a16="http://schemas.microsoft.com/office/drawing/2014/main" id="{663982ED-267E-DFE5-1D57-E19B385E4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76" name="Freeform 164">
                <a:extLst>
                  <a:ext uri="{FF2B5EF4-FFF2-40B4-BE49-F238E27FC236}">
                    <a16:creationId xmlns:a16="http://schemas.microsoft.com/office/drawing/2014/main" id="{67D64B86-9B60-F333-2F23-B4B50B11D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solidFill>
                <a:schemeClr val="tx2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77" name="Freeform 165">
                <a:extLst>
                  <a:ext uri="{FF2B5EF4-FFF2-40B4-BE49-F238E27FC236}">
                    <a16:creationId xmlns:a16="http://schemas.microsoft.com/office/drawing/2014/main" id="{3816E06E-9512-FED8-66A5-D9B6BA886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78" name="Freeform 166">
                <a:extLst>
                  <a:ext uri="{FF2B5EF4-FFF2-40B4-BE49-F238E27FC236}">
                    <a16:creationId xmlns:a16="http://schemas.microsoft.com/office/drawing/2014/main" id="{05172216-FAC6-C74C-FAC1-3C71FD5D4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79" name="Freeform 167">
                <a:extLst>
                  <a:ext uri="{FF2B5EF4-FFF2-40B4-BE49-F238E27FC236}">
                    <a16:creationId xmlns:a16="http://schemas.microsoft.com/office/drawing/2014/main" id="{C940D065-67DA-F440-119A-44B4BA050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80" name="Freeform 168">
                <a:extLst>
                  <a:ext uri="{FF2B5EF4-FFF2-40B4-BE49-F238E27FC236}">
                    <a16:creationId xmlns:a16="http://schemas.microsoft.com/office/drawing/2014/main" id="{19DDCD61-6015-E7AE-0D55-BE358EC69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81" name="Freeform 169">
                <a:extLst>
                  <a:ext uri="{FF2B5EF4-FFF2-40B4-BE49-F238E27FC236}">
                    <a16:creationId xmlns:a16="http://schemas.microsoft.com/office/drawing/2014/main" id="{AE05AD17-C427-AD8F-2795-76C78E149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82" name="Freeform 170">
                <a:extLst>
                  <a:ext uri="{FF2B5EF4-FFF2-40B4-BE49-F238E27FC236}">
                    <a16:creationId xmlns:a16="http://schemas.microsoft.com/office/drawing/2014/main" id="{4983B522-100D-A643-0F27-AEB7668C7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83" name="Freeform 171">
                <a:extLst>
                  <a:ext uri="{FF2B5EF4-FFF2-40B4-BE49-F238E27FC236}">
                    <a16:creationId xmlns:a16="http://schemas.microsoft.com/office/drawing/2014/main" id="{0D8B7822-3243-43E0-F80C-9D83BD632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</p:grpSp>
      </p:grpSp>
      <p:sp>
        <p:nvSpPr>
          <p:cNvPr id="188" name="Segnaposto testo 3">
            <a:extLst>
              <a:ext uri="{FF2B5EF4-FFF2-40B4-BE49-F238E27FC236}">
                <a16:creationId xmlns:a16="http://schemas.microsoft.com/office/drawing/2014/main" id="{0E338FAC-C03B-3BFC-78F7-9FE4B68BC767}"/>
              </a:ext>
            </a:extLst>
          </p:cNvPr>
          <p:cNvSpPr txBox="1">
            <a:spLocks/>
          </p:cNvSpPr>
          <p:nvPr/>
        </p:nvSpPr>
        <p:spPr>
          <a:xfrm>
            <a:off x="2130751" y="3888351"/>
            <a:ext cx="2099421" cy="811610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Americhe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500" b="1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Var. </a:t>
            </a:r>
            <a:r>
              <a:rPr lang="it-IT" sz="1500" b="1" baseline="30000" dirty="0">
                <a:solidFill>
                  <a:srgbClr val="FFC000"/>
                </a:solidFill>
                <a:latin typeface="Franklin Gothic Book" panose="020B0503020102020204" pitchFamily="34" charset="0"/>
              </a:rPr>
              <a:t>% sul 2019</a:t>
            </a:r>
            <a:endParaRPr kumimoji="0" lang="it-IT" sz="1500" b="1" i="0" u="none" strike="noStrike" kern="1200" cap="none" spc="0" normalizeH="0" baseline="3000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it-IT" sz="15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2021: -62,8%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it-IT" sz="1500" b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Gen</a:t>
            </a:r>
            <a:r>
              <a:rPr kumimoji="0" lang="it-IT" sz="1500" b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-Lug 2022: -33,6%</a:t>
            </a:r>
          </a:p>
        </p:txBody>
      </p:sp>
      <p:sp>
        <p:nvSpPr>
          <p:cNvPr id="191" name="Segnaposto testo 3">
            <a:extLst>
              <a:ext uri="{FF2B5EF4-FFF2-40B4-BE49-F238E27FC236}">
                <a16:creationId xmlns:a16="http://schemas.microsoft.com/office/drawing/2014/main" id="{A67D6F88-7913-410F-A2FF-FB8ECA24317E}"/>
              </a:ext>
            </a:extLst>
          </p:cNvPr>
          <p:cNvSpPr txBox="1">
            <a:spLocks/>
          </p:cNvSpPr>
          <p:nvPr/>
        </p:nvSpPr>
        <p:spPr>
          <a:xfrm>
            <a:off x="5801169" y="4994143"/>
            <a:ext cx="2064830" cy="811610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Africa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500" b="1" i="0" u="none" strike="noStrike" kern="1200" cap="none" spc="0" normalizeH="0" baseline="300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Var. </a:t>
            </a:r>
            <a:r>
              <a:rPr lang="it-IT" sz="1500" b="1" baseline="30000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% sul 2019</a:t>
            </a:r>
            <a:endParaRPr kumimoji="0" lang="it-IT" sz="1500" b="1" i="0" u="none" strike="noStrike" kern="1200" cap="none" spc="0" normalizeH="0" baseline="3000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it-IT" sz="15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2021: -72%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it-IT" sz="1500" b="1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Gen</a:t>
            </a:r>
            <a:r>
              <a:rPr kumimoji="0" lang="it-IT" sz="1500" b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-Lug 2022: -36,8%</a:t>
            </a:r>
            <a:endParaRPr kumimoji="0" lang="it-IT" sz="1100" b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92" name="Segnaposto testo 3">
            <a:extLst>
              <a:ext uri="{FF2B5EF4-FFF2-40B4-BE49-F238E27FC236}">
                <a16:creationId xmlns:a16="http://schemas.microsoft.com/office/drawing/2014/main" id="{7C29092E-F2EC-A282-335A-B99D6BBAF3C9}"/>
              </a:ext>
            </a:extLst>
          </p:cNvPr>
          <p:cNvSpPr txBox="1">
            <a:spLocks/>
          </p:cNvSpPr>
          <p:nvPr/>
        </p:nvSpPr>
        <p:spPr>
          <a:xfrm>
            <a:off x="7948462" y="5120657"/>
            <a:ext cx="2258279" cy="811610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Medio Oriente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500" b="1" i="0" u="none" strike="noStrike" kern="1200" cap="none" spc="0" normalizeH="0" baseline="300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Var. </a:t>
            </a:r>
            <a:r>
              <a:rPr lang="it-IT" sz="1500" b="1" baseline="300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% sul 2019</a:t>
            </a:r>
            <a:endParaRPr kumimoji="0" lang="it-IT" sz="1500" b="1" i="0" u="none" strike="noStrike" kern="1200" cap="none" spc="0" normalizeH="0" baseline="3000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it-IT" sz="15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2021: -66,3%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it-IT" sz="1500" b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Gen</a:t>
            </a:r>
            <a:r>
              <a:rPr kumimoji="0" lang="it-IT" sz="15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-Lug 2022: -22,6%</a:t>
            </a:r>
          </a:p>
        </p:txBody>
      </p:sp>
      <p:cxnSp>
        <p:nvCxnSpPr>
          <p:cNvPr id="194" name="Connettore 1 193">
            <a:extLst>
              <a:ext uri="{FF2B5EF4-FFF2-40B4-BE49-F238E27FC236}">
                <a16:creationId xmlns:a16="http://schemas.microsoft.com/office/drawing/2014/main" id="{B68E97A5-F696-D52A-CF36-C13990144B95}"/>
              </a:ext>
            </a:extLst>
          </p:cNvPr>
          <p:cNvCxnSpPr/>
          <p:nvPr/>
        </p:nvCxnSpPr>
        <p:spPr>
          <a:xfrm>
            <a:off x="7640045" y="3645625"/>
            <a:ext cx="922820" cy="14380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Segnaposto testo 3">
            <a:extLst>
              <a:ext uri="{FF2B5EF4-FFF2-40B4-BE49-F238E27FC236}">
                <a16:creationId xmlns:a16="http://schemas.microsoft.com/office/drawing/2014/main" id="{FB16FC10-1C44-25D9-2833-7C4D9FECA160}"/>
              </a:ext>
            </a:extLst>
          </p:cNvPr>
          <p:cNvSpPr txBox="1">
            <a:spLocks/>
          </p:cNvSpPr>
          <p:nvPr/>
        </p:nvSpPr>
        <p:spPr>
          <a:xfrm>
            <a:off x="10026212" y="3162292"/>
            <a:ext cx="2040187" cy="811610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Asia e Pacifico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500" b="1" i="0" u="none" strike="noStrike" kern="1200" cap="none" spc="0" normalizeH="0" baseline="3000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Var. </a:t>
            </a:r>
            <a:r>
              <a:rPr lang="it-IT" sz="1500" b="1" baseline="30000" dirty="0">
                <a:solidFill>
                  <a:schemeClr val="accent3"/>
                </a:solidFill>
                <a:latin typeface="Franklin Gothic Book" panose="020B0503020102020204" pitchFamily="34" charset="0"/>
              </a:rPr>
              <a:t>% sul 2019</a:t>
            </a:r>
            <a:endParaRPr kumimoji="0" lang="it-IT" sz="1500" b="1" i="0" u="none" strike="noStrike" kern="1200" cap="none" spc="0" normalizeH="0" baseline="3000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it-IT" sz="15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2021: -94,1%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it-IT" sz="1500" b="1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Gen</a:t>
            </a:r>
            <a:r>
              <a:rPr kumimoji="0" lang="it-IT" sz="1500" b="1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-Lug 2022: -82,6%</a:t>
            </a:r>
          </a:p>
        </p:txBody>
      </p:sp>
      <p:sp>
        <p:nvSpPr>
          <p:cNvPr id="196" name="Segnaposto testo 3">
            <a:extLst>
              <a:ext uri="{FF2B5EF4-FFF2-40B4-BE49-F238E27FC236}">
                <a16:creationId xmlns:a16="http://schemas.microsoft.com/office/drawing/2014/main" id="{992F118A-3594-980D-6BE7-9D97E6F85C4E}"/>
              </a:ext>
            </a:extLst>
          </p:cNvPr>
          <p:cNvSpPr txBox="1">
            <a:spLocks/>
          </p:cNvSpPr>
          <p:nvPr/>
        </p:nvSpPr>
        <p:spPr>
          <a:xfrm>
            <a:off x="9658781" y="772805"/>
            <a:ext cx="2105589" cy="811610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Europa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500" b="1" i="0" u="none" strike="noStrike" kern="120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Var. </a:t>
            </a:r>
            <a:r>
              <a:rPr lang="it-IT" sz="1500" b="1" baseline="30000" dirty="0">
                <a:solidFill>
                  <a:schemeClr val="tx2"/>
                </a:solidFill>
                <a:latin typeface="Franklin Gothic Book" panose="020B0503020102020204" pitchFamily="34" charset="0"/>
              </a:rPr>
              <a:t>% sul 2019</a:t>
            </a:r>
            <a:endParaRPr kumimoji="0" lang="it-IT" sz="1500" b="1" i="0" u="none" strike="noStrike" kern="1200" cap="none" spc="0" normalizeH="0" baseline="30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it-IT" sz="15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2021: -59,6%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it-IT" sz="1500" b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Gen</a:t>
            </a:r>
            <a:r>
              <a:rPr kumimoji="0" lang="it-IT" sz="1500" b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-Lug 2022: -19,4%</a:t>
            </a:r>
          </a:p>
        </p:txBody>
      </p:sp>
      <p:cxnSp>
        <p:nvCxnSpPr>
          <p:cNvPr id="197" name="Connettore 1 196">
            <a:extLst>
              <a:ext uri="{FF2B5EF4-FFF2-40B4-BE49-F238E27FC236}">
                <a16:creationId xmlns:a16="http://schemas.microsoft.com/office/drawing/2014/main" id="{8CFA6713-0279-30F8-B140-F7731E008862}"/>
              </a:ext>
            </a:extLst>
          </p:cNvPr>
          <p:cNvCxnSpPr>
            <a:cxnSpLocks/>
          </p:cNvCxnSpPr>
          <p:nvPr/>
        </p:nvCxnSpPr>
        <p:spPr>
          <a:xfrm flipV="1">
            <a:off x="7042173" y="1102154"/>
            <a:ext cx="2474310" cy="82321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Segnaposto testo 3">
            <a:extLst>
              <a:ext uri="{FF2B5EF4-FFF2-40B4-BE49-F238E27FC236}">
                <a16:creationId xmlns:a16="http://schemas.microsoft.com/office/drawing/2014/main" id="{EEF1BBEF-F07E-87F2-A028-59B9B00A1DCD}"/>
              </a:ext>
            </a:extLst>
          </p:cNvPr>
          <p:cNvSpPr txBox="1">
            <a:spLocks/>
          </p:cNvSpPr>
          <p:nvPr/>
        </p:nvSpPr>
        <p:spPr>
          <a:xfrm>
            <a:off x="259626" y="2600520"/>
            <a:ext cx="2099421" cy="811610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MONDO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500" b="1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Var. </a:t>
            </a:r>
            <a:r>
              <a:rPr lang="it-IT" sz="15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% sul 2019</a:t>
            </a:r>
            <a:endParaRPr kumimoji="0" lang="it-IT" sz="1500" b="1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it-IT" sz="15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2021: -69,5%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it-IT" sz="15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Gen</a:t>
            </a:r>
            <a:r>
              <a:rPr kumimoji="0" lang="it-IT" sz="15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-Set 2022: -37,4</a:t>
            </a:r>
            <a:r>
              <a:rPr kumimoji="0" lang="it-IT" sz="15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%</a:t>
            </a:r>
          </a:p>
        </p:txBody>
      </p:sp>
      <p:pic>
        <p:nvPicPr>
          <p:cNvPr id="184" name="Immagine 183">
            <a:extLst>
              <a:ext uri="{FF2B5EF4-FFF2-40B4-BE49-F238E27FC236}">
                <a16:creationId xmlns:a16="http://schemas.microsoft.com/office/drawing/2014/main" id="{EAF1E6D2-5A0B-0B48-38D1-006B35974C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773" y="6387065"/>
            <a:ext cx="1216597" cy="3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7D8DCD73-FE75-3B95-88FF-6489F39EEE04}"/>
              </a:ext>
            </a:extLst>
          </p:cNvPr>
          <p:cNvSpPr txBox="1">
            <a:spLocks/>
          </p:cNvSpPr>
          <p:nvPr/>
        </p:nvSpPr>
        <p:spPr>
          <a:xfrm>
            <a:off x="510683" y="503593"/>
            <a:ext cx="5115059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accent1"/>
                </a:solidFill>
                <a:latin typeface="Antonio Ligh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0058A4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LA DOMANDA DI CAMBIAMENTO</a:t>
            </a:r>
          </a:p>
        </p:txBody>
      </p:sp>
      <p:pic>
        <p:nvPicPr>
          <p:cNvPr id="15" name="Elemento grafico 14" descr="Singolo ingranaggio con riempimento a tinta unita">
            <a:extLst>
              <a:ext uri="{FF2B5EF4-FFF2-40B4-BE49-F238E27FC236}">
                <a16:creationId xmlns:a16="http://schemas.microsoft.com/office/drawing/2014/main" id="{781A95B6-79A8-0BB6-3EC8-E63155560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6342" y="1319218"/>
            <a:ext cx="1838320" cy="1838320"/>
          </a:xfrm>
          <a:prstGeom prst="rect">
            <a:avLst/>
          </a:prstGeom>
        </p:spPr>
      </p:pic>
      <p:pic>
        <p:nvPicPr>
          <p:cNvPr id="16" name="Elemento grafico 15" descr="Singolo ingranaggio con riempimento a tinta unita">
            <a:extLst>
              <a:ext uri="{FF2B5EF4-FFF2-40B4-BE49-F238E27FC236}">
                <a16:creationId xmlns:a16="http://schemas.microsoft.com/office/drawing/2014/main" id="{7B0D3800-A580-964B-98C7-BBEA3BD771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38706" y="2443162"/>
            <a:ext cx="2757461" cy="2757461"/>
          </a:xfrm>
          <a:prstGeom prst="rect">
            <a:avLst/>
          </a:prstGeom>
        </p:spPr>
      </p:pic>
      <p:pic>
        <p:nvPicPr>
          <p:cNvPr id="17" name="Elemento grafico 16" descr="Singolo ingranaggio con riempimento a tinta unita">
            <a:extLst>
              <a:ext uri="{FF2B5EF4-FFF2-40B4-BE49-F238E27FC236}">
                <a16:creationId xmlns:a16="http://schemas.microsoft.com/office/drawing/2014/main" id="{138BF374-B440-36EF-4DDF-EDA00F0171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10059" y="3962385"/>
            <a:ext cx="1352565" cy="1352565"/>
          </a:xfrm>
          <a:prstGeom prst="rect">
            <a:avLst/>
          </a:prstGeom>
        </p:spPr>
      </p:pic>
      <p:pic>
        <p:nvPicPr>
          <p:cNvPr id="18" name="Elemento grafico 17" descr="Singolo ingranaggio con riempimento a tinta unita">
            <a:extLst>
              <a:ext uri="{FF2B5EF4-FFF2-40B4-BE49-F238E27FC236}">
                <a16:creationId xmlns:a16="http://schemas.microsoft.com/office/drawing/2014/main" id="{B84EEECB-A1F7-4F88-C04A-0A082F59D5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76813" y="4524340"/>
            <a:ext cx="1352565" cy="1352565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6598F7F-A759-31EE-6FA6-08DA5E59DE98}"/>
              </a:ext>
            </a:extLst>
          </p:cNvPr>
          <p:cNvSpPr txBox="1"/>
          <p:nvPr/>
        </p:nvSpPr>
        <p:spPr>
          <a:xfrm>
            <a:off x="1417876" y="1697631"/>
            <a:ext cx="349464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sym typeface="Fira Sans Extra Condensed"/>
              </a:rPr>
              <a:t>1.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sym typeface="Fira Sans Extra Condensed"/>
              </a:rPr>
              <a:t> Progetti di rete</a:t>
            </a:r>
            <a:endParaRPr kumimoji="0" lang="it-IT" sz="17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anklin Gothic Book" panose="020B0503020102020204" pitchFamily="34" charset="0"/>
              <a:sym typeface="Fira Sans Extra Condensed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3CF3542-EF52-5576-2EC8-2D8D6F59B856}"/>
              </a:ext>
            </a:extLst>
          </p:cNvPr>
          <p:cNvSpPr txBox="1"/>
          <p:nvPr/>
        </p:nvSpPr>
        <p:spPr>
          <a:xfrm>
            <a:off x="949085" y="3057868"/>
            <a:ext cx="34946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sym typeface="Fira Sans Extra Condensed"/>
              </a:rPr>
              <a:t>3.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sym typeface="Fira Sans Extra Condensed"/>
              </a:rPr>
              <a:t>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sym typeface="Fira Sans Extra Condensed"/>
              </a:rPr>
              <a:t>Misurare e rendicontare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sym typeface="Fira Sans Extra Condensed"/>
              </a:rPr>
              <a:t>i risultati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6326C0B-7C6E-0630-B84F-F11868975FB5}"/>
              </a:ext>
            </a:extLst>
          </p:cNvPr>
          <p:cNvSpPr txBox="1"/>
          <p:nvPr/>
        </p:nvSpPr>
        <p:spPr>
          <a:xfrm>
            <a:off x="790111" y="4418105"/>
            <a:ext cx="34946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sym typeface="Fira Sans Extra Condensed"/>
              </a:rPr>
              <a:t>5.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sym typeface="Fira Sans Extra Condensed"/>
              </a:rPr>
              <a:t>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sym typeface="Fira Sans Extra Condensed"/>
              </a:rPr>
              <a:t>Condividere gli obiettivi e strutturare coordinamento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EE57648-32D6-1288-62CB-1C2E1347CDE9}"/>
              </a:ext>
            </a:extLst>
          </p:cNvPr>
          <p:cNvSpPr txBox="1"/>
          <p:nvPr/>
        </p:nvSpPr>
        <p:spPr>
          <a:xfrm>
            <a:off x="6730006" y="1701593"/>
            <a:ext cx="349464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sym typeface="Fira Sans Extra Condensed"/>
              </a:rPr>
              <a:t>2.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sym typeface="Fira Sans Extra Condensed"/>
              </a:rPr>
              <a:t>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sym typeface="Fira Sans Extra Condensed"/>
              </a:rPr>
              <a:t>Nuovi ambiti di collaborazione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B004600-151C-1D54-55B5-8EFFC7E7E772}"/>
              </a:ext>
            </a:extLst>
          </p:cNvPr>
          <p:cNvSpPr txBox="1"/>
          <p:nvPr/>
        </p:nvSpPr>
        <p:spPr>
          <a:xfrm>
            <a:off x="7272851" y="3075057"/>
            <a:ext cx="34946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sym typeface="Fira Sans Extra Condensed"/>
              </a:rPr>
              <a:t>4.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sym typeface="Fira Sans Extra Condensed"/>
              </a:rPr>
              <a:t>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sym typeface="Fira Sans Extra Condensed"/>
              </a:rPr>
              <a:t>Business e marketing intelligence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1EBD7AD-B6B6-DEE6-A9FF-BCE7FF54E487}"/>
              </a:ext>
            </a:extLst>
          </p:cNvPr>
          <p:cNvSpPr txBox="1"/>
          <p:nvPr/>
        </p:nvSpPr>
        <p:spPr>
          <a:xfrm>
            <a:off x="7272851" y="4414838"/>
            <a:ext cx="349464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sym typeface="Fira Sans Extra Condensed"/>
              </a:rPr>
              <a:t>6.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sym typeface="Fira Sans Extra Condensed"/>
              </a:rPr>
              <a:t>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sym typeface="Fira Sans Extra Condensed"/>
              </a:rPr>
              <a:t>Trasformazione digitale</a:t>
            </a:r>
          </a:p>
        </p:txBody>
      </p:sp>
      <p:sp>
        <p:nvSpPr>
          <p:cNvPr id="3" name="Segnaposto numero diapositiva 5">
            <a:extLst>
              <a:ext uri="{FF2B5EF4-FFF2-40B4-BE49-F238E27FC236}">
                <a16:creationId xmlns:a16="http://schemas.microsoft.com/office/drawing/2014/main" id="{9F5C2F6A-0723-5A99-BF32-DFCCB790C40E}"/>
              </a:ext>
            </a:extLst>
          </p:cNvPr>
          <p:cNvSpPr txBox="1">
            <a:spLocks/>
          </p:cNvSpPr>
          <p:nvPr/>
        </p:nvSpPr>
        <p:spPr>
          <a:xfrm>
            <a:off x="536441" y="6112619"/>
            <a:ext cx="1866601" cy="42937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900" b="0" i="0" kern="1200">
                <a:solidFill>
                  <a:schemeClr val="accent1"/>
                </a:solidFill>
                <a:latin typeface="Barlow" pitchFamily="2" charset="77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AA242-03D8-B440-867E-8ADEE3DBE1C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58A5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0058A5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21E8B3CF-75AC-7CBD-320C-5F56FA6D78E8}"/>
              </a:ext>
            </a:extLst>
          </p:cNvPr>
          <p:cNvCxnSpPr>
            <a:cxnSpLocks/>
          </p:cNvCxnSpPr>
          <p:nvPr/>
        </p:nvCxnSpPr>
        <p:spPr>
          <a:xfrm flipH="1">
            <a:off x="536441" y="6262747"/>
            <a:ext cx="11227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12783117-8731-0D6D-0781-F78EDC6D75D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773" y="6387065"/>
            <a:ext cx="1216597" cy="3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2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9D41F25-360C-D441-CEDB-C9B55399DC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46990F93-6D42-E44D-A37E-F23AB056A731}"/>
              </a:ext>
            </a:extLst>
          </p:cNvPr>
          <p:cNvSpPr/>
          <p:nvPr/>
        </p:nvSpPr>
        <p:spPr>
          <a:xfrm>
            <a:off x="539999" y="587829"/>
            <a:ext cx="11129917" cy="5612069"/>
          </a:xfrm>
          <a:prstGeom prst="rect">
            <a:avLst/>
          </a:prstGeom>
          <a:gradFill>
            <a:gsLst>
              <a:gs pos="34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olo 20">
            <a:extLst>
              <a:ext uri="{FF2B5EF4-FFF2-40B4-BE49-F238E27FC236}">
                <a16:creationId xmlns:a16="http://schemas.microsoft.com/office/drawing/2014/main" id="{B64B11D8-AF8F-1A4D-AF9B-28BF61254A8C}"/>
              </a:ext>
            </a:extLst>
          </p:cNvPr>
          <p:cNvSpPr txBox="1">
            <a:spLocks/>
          </p:cNvSpPr>
          <p:nvPr/>
        </p:nvSpPr>
        <p:spPr>
          <a:xfrm>
            <a:off x="1082848" y="2328572"/>
            <a:ext cx="6066097" cy="69604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 cap="all" baseline="0">
                <a:solidFill>
                  <a:schemeClr val="bg1"/>
                </a:solidFill>
                <a:latin typeface="Antonio Ligh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pPr lvl="0" algn="l">
              <a:defRPr/>
            </a:pPr>
            <a:r>
              <a:rPr lang="it-IT" sz="3400" dirty="0">
                <a:solidFill>
                  <a:srgbClr val="FFFFFF"/>
                </a:solidFill>
                <a:latin typeface="Franklin Gothic Medium Cond" panose="020B0606030402020204" pitchFamily="34" charset="0"/>
                <a:ea typeface="Roboto Medium" panose="02000000000000000000" pitchFamily="2" charset="0"/>
                <a:cs typeface="Futura Medium" panose="020B0602020204020303" pitchFamily="34" charset="-79"/>
              </a:rPr>
              <a:t>GRAZIE DELL’ATTENZIONE</a:t>
            </a:r>
            <a:endParaRPr kumimoji="0" lang="it-IT" sz="34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 Cond" panose="020B0606030402020204" pitchFamily="34" charset="0"/>
              <a:ea typeface="Roboto Medium" panose="02000000000000000000" pitchFamily="2" charset="0"/>
              <a:cs typeface="Futura Medium" panose="020B0602020204020303" pitchFamily="34" charset="-79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530E19A-ABA6-F923-05C0-61A8576BD4D1}"/>
              </a:ext>
            </a:extLst>
          </p:cNvPr>
          <p:cNvSpPr txBox="1">
            <a:spLocks/>
          </p:cNvSpPr>
          <p:nvPr/>
        </p:nvSpPr>
        <p:spPr>
          <a:xfrm>
            <a:off x="1316159" y="3092682"/>
            <a:ext cx="5939247" cy="9085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it-IT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Roberta Garibaldi</a:t>
            </a:r>
          </a:p>
          <a:p>
            <a:pPr lvl="0" algn="l"/>
            <a:r>
              <a:rPr lang="it-IT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Vice-presidente Commissione Turismo OCSE </a:t>
            </a:r>
          </a:p>
        </p:txBody>
      </p:sp>
    </p:spTree>
    <p:extLst>
      <p:ext uri="{BB962C8B-B14F-4D97-AF65-F5344CB8AC3E}">
        <p14:creationId xmlns:p14="http://schemas.microsoft.com/office/powerpoint/2010/main" val="322744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egnaposto numero diapositiva 5">
            <a:extLst>
              <a:ext uri="{FF2B5EF4-FFF2-40B4-BE49-F238E27FC236}">
                <a16:creationId xmlns:a16="http://schemas.microsoft.com/office/drawing/2014/main" id="{7D9DDD5A-F23B-7F2B-49E0-12AFC4354E81}"/>
              </a:ext>
            </a:extLst>
          </p:cNvPr>
          <p:cNvSpPr txBox="1">
            <a:spLocks/>
          </p:cNvSpPr>
          <p:nvPr/>
        </p:nvSpPr>
        <p:spPr>
          <a:xfrm>
            <a:off x="536441" y="6112619"/>
            <a:ext cx="1866601" cy="42937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900" b="0" i="0" kern="1200">
                <a:solidFill>
                  <a:schemeClr val="accent1"/>
                </a:solidFill>
                <a:latin typeface="Barlow" pitchFamily="2" charset="77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AA242-03D8-B440-867E-8ADEE3DBE1C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58A5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0058A5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65" name="Connettore 1 64">
            <a:extLst>
              <a:ext uri="{FF2B5EF4-FFF2-40B4-BE49-F238E27FC236}">
                <a16:creationId xmlns:a16="http://schemas.microsoft.com/office/drawing/2014/main" id="{07C0556D-B504-D7AE-595B-5E9F5A08DA5A}"/>
              </a:ext>
            </a:extLst>
          </p:cNvPr>
          <p:cNvCxnSpPr>
            <a:cxnSpLocks/>
          </p:cNvCxnSpPr>
          <p:nvPr/>
        </p:nvCxnSpPr>
        <p:spPr>
          <a:xfrm flipH="1">
            <a:off x="536441" y="6262747"/>
            <a:ext cx="11227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Immagine 65">
            <a:extLst>
              <a:ext uri="{FF2B5EF4-FFF2-40B4-BE49-F238E27FC236}">
                <a16:creationId xmlns:a16="http://schemas.microsoft.com/office/drawing/2014/main" id="{71E467CD-BD45-1487-7C04-A92E893FAB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773" y="6387065"/>
            <a:ext cx="1216597" cy="309852"/>
          </a:xfrm>
          <a:prstGeom prst="rect">
            <a:avLst/>
          </a:prstGeom>
        </p:spPr>
      </p:pic>
      <p:sp>
        <p:nvSpPr>
          <p:cNvPr id="67" name="Titolo 20">
            <a:extLst>
              <a:ext uri="{FF2B5EF4-FFF2-40B4-BE49-F238E27FC236}">
                <a16:creationId xmlns:a16="http://schemas.microsoft.com/office/drawing/2014/main" id="{B4EEE050-AE6C-9E07-D05E-AA1713C805B2}"/>
              </a:ext>
            </a:extLst>
          </p:cNvPr>
          <p:cNvSpPr txBox="1">
            <a:spLocks/>
          </p:cNvSpPr>
          <p:nvPr/>
        </p:nvSpPr>
        <p:spPr>
          <a:xfrm>
            <a:off x="381676" y="353818"/>
            <a:ext cx="11382694" cy="79614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 cap="all" baseline="0">
                <a:solidFill>
                  <a:schemeClr val="bg1"/>
                </a:solidFill>
                <a:latin typeface="Antonio Ligh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all" spc="0" normalizeH="0" baseline="0" noProof="0" dirty="0">
                <a:ln>
                  <a:noFill/>
                </a:ln>
                <a:solidFill>
                  <a:srgbClr val="0058A5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j-ea"/>
                <a:cs typeface="Calibri" panose="020F0502020204030204" pitchFamily="34" charset="0"/>
              </a:rPr>
              <a:t>Monitoraggio arrivi e prenotazioni voli aerei dall’estero verso l’Italia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0058A5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j-ea"/>
                <a:cs typeface="Calibri" panose="020F0502020204030204" pitchFamily="34" charset="0"/>
              </a:rPr>
              <a:t>Arrivi passati e prenotazioni per i prossimi mesi negli aeroporti italiani – confronto 2022/2019 al 15/09/2022</a:t>
            </a:r>
            <a:endParaRPr kumimoji="0" lang="it-IT" sz="2900" b="0" i="0" u="none" strike="noStrike" kern="1200" cap="all" spc="0" normalizeH="0" baseline="0" noProof="0" dirty="0">
              <a:ln>
                <a:noFill/>
              </a:ln>
              <a:solidFill>
                <a:srgbClr val="0058A5"/>
              </a:solidFill>
              <a:effectLst/>
              <a:uLnTx/>
              <a:uFillTx/>
              <a:latin typeface="Franklin Gothic Medium Cond" panose="020B060603040202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2305DD0-7C01-FF32-018E-F396F48FF627}"/>
              </a:ext>
            </a:extLst>
          </p:cNvPr>
          <p:cNvSpPr txBox="1">
            <a:spLocks/>
          </p:cNvSpPr>
          <p:nvPr/>
        </p:nvSpPr>
        <p:spPr>
          <a:xfrm>
            <a:off x="536438" y="5945582"/>
            <a:ext cx="11529961" cy="1108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accent1"/>
                </a:solidFill>
                <a:latin typeface="Antonio Ligh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Calibri" panose="020F0502020204030204" pitchFamily="34" charset="0"/>
              </a:rPr>
              <a:t>Fonte dati: Ufficio studi ENIT (Settembre 2022).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FEDBC6F-7977-D216-CCC2-6130395702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76" y="1253065"/>
            <a:ext cx="11235320" cy="4361834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EAFE7CAB-3318-7A98-18E9-4A4F30AEC990}"/>
              </a:ext>
            </a:extLst>
          </p:cNvPr>
          <p:cNvSpPr/>
          <p:nvPr/>
        </p:nvSpPr>
        <p:spPr>
          <a:xfrm>
            <a:off x="9182100" y="5194301"/>
            <a:ext cx="2427505" cy="751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7AF3112-2258-909F-C8E5-9AD14890A084}"/>
              </a:ext>
            </a:extLst>
          </p:cNvPr>
          <p:cNvSpPr/>
          <p:nvPr/>
        </p:nvSpPr>
        <p:spPr>
          <a:xfrm rot="16200000">
            <a:off x="10820697" y="4466396"/>
            <a:ext cx="1796726" cy="751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80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egnaposto numero diapositiva 5">
            <a:extLst>
              <a:ext uri="{FF2B5EF4-FFF2-40B4-BE49-F238E27FC236}">
                <a16:creationId xmlns:a16="http://schemas.microsoft.com/office/drawing/2014/main" id="{7D9DDD5A-F23B-7F2B-49E0-12AFC4354E81}"/>
              </a:ext>
            </a:extLst>
          </p:cNvPr>
          <p:cNvSpPr txBox="1">
            <a:spLocks/>
          </p:cNvSpPr>
          <p:nvPr/>
        </p:nvSpPr>
        <p:spPr>
          <a:xfrm>
            <a:off x="536441" y="6112619"/>
            <a:ext cx="1866601" cy="42937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900" b="0" i="0" kern="1200">
                <a:solidFill>
                  <a:schemeClr val="accent1"/>
                </a:solidFill>
                <a:latin typeface="Barlow" pitchFamily="2" charset="77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AA242-03D8-B440-867E-8ADEE3DBE1C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58A5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0058A5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65" name="Connettore 1 64">
            <a:extLst>
              <a:ext uri="{FF2B5EF4-FFF2-40B4-BE49-F238E27FC236}">
                <a16:creationId xmlns:a16="http://schemas.microsoft.com/office/drawing/2014/main" id="{07C0556D-B504-D7AE-595B-5E9F5A08DA5A}"/>
              </a:ext>
            </a:extLst>
          </p:cNvPr>
          <p:cNvCxnSpPr>
            <a:cxnSpLocks/>
          </p:cNvCxnSpPr>
          <p:nvPr/>
        </p:nvCxnSpPr>
        <p:spPr>
          <a:xfrm flipH="1">
            <a:off x="536441" y="6262747"/>
            <a:ext cx="11227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Immagine 65">
            <a:extLst>
              <a:ext uri="{FF2B5EF4-FFF2-40B4-BE49-F238E27FC236}">
                <a16:creationId xmlns:a16="http://schemas.microsoft.com/office/drawing/2014/main" id="{71E467CD-BD45-1487-7C04-A92E893FAB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773" y="6387065"/>
            <a:ext cx="1216597" cy="309852"/>
          </a:xfrm>
          <a:prstGeom prst="rect">
            <a:avLst/>
          </a:prstGeom>
        </p:spPr>
      </p:pic>
      <p:sp>
        <p:nvSpPr>
          <p:cNvPr id="67" name="Titolo 20">
            <a:extLst>
              <a:ext uri="{FF2B5EF4-FFF2-40B4-BE49-F238E27FC236}">
                <a16:creationId xmlns:a16="http://schemas.microsoft.com/office/drawing/2014/main" id="{B4EEE050-AE6C-9E07-D05E-AA1713C805B2}"/>
              </a:ext>
            </a:extLst>
          </p:cNvPr>
          <p:cNvSpPr txBox="1">
            <a:spLocks/>
          </p:cNvSpPr>
          <p:nvPr/>
        </p:nvSpPr>
        <p:spPr>
          <a:xfrm>
            <a:off x="381676" y="353818"/>
            <a:ext cx="9434154" cy="79614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 cap="all" baseline="0">
                <a:solidFill>
                  <a:schemeClr val="bg1"/>
                </a:solidFill>
                <a:latin typeface="Antonio Ligh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all" spc="0" normalizeH="0" baseline="0" noProof="0" dirty="0">
                <a:ln>
                  <a:noFill/>
                </a:ln>
                <a:solidFill>
                  <a:srgbClr val="0058A5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j-ea"/>
                <a:cs typeface="Calibri" panose="020F0502020204030204" pitchFamily="34" charset="0"/>
              </a:rPr>
              <a:t>Posizione dell’Italia nell’interesse dei viaggi all’estero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0058A5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j-ea"/>
                <a:cs typeface="Calibri" panose="020F0502020204030204" pitchFamily="34" charset="0"/>
              </a:rPr>
              <a:t>Ricerche di Alloggio effettuate negli ultimi 3 mesi su Google per un viaggio all’estero</a:t>
            </a:r>
            <a:endParaRPr kumimoji="0" lang="it-IT" sz="2900" b="0" i="0" u="none" strike="noStrike" kern="1200" cap="all" spc="0" normalizeH="0" baseline="0" noProof="0" dirty="0">
              <a:ln>
                <a:noFill/>
              </a:ln>
              <a:solidFill>
                <a:srgbClr val="0058A5"/>
              </a:solidFill>
              <a:effectLst/>
              <a:uLnTx/>
              <a:uFillTx/>
              <a:latin typeface="Franklin Gothic Medium Cond" panose="020B060603040202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2305DD0-7C01-FF32-018E-F396F48FF627}"/>
              </a:ext>
            </a:extLst>
          </p:cNvPr>
          <p:cNvSpPr txBox="1">
            <a:spLocks/>
          </p:cNvSpPr>
          <p:nvPr/>
        </p:nvSpPr>
        <p:spPr>
          <a:xfrm>
            <a:off x="536438" y="5945582"/>
            <a:ext cx="11529961" cy="1108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accent1"/>
                </a:solidFill>
                <a:latin typeface="Antonio Ligh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Calibri" panose="020F0502020204030204" pitchFamily="34" charset="0"/>
              </a:rPr>
              <a:t>Fonte dati: Ufficio studi ENIT (Settembre 2022).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BF56199-B7EF-10DD-7523-2BE7367541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38" y="1589190"/>
            <a:ext cx="10689744" cy="4150027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AAEFB777-8774-3ADB-D4DF-DB73339C71DA}"/>
              </a:ext>
            </a:extLst>
          </p:cNvPr>
          <p:cNvSpPr/>
          <p:nvPr/>
        </p:nvSpPr>
        <p:spPr>
          <a:xfrm>
            <a:off x="9182100" y="5067301"/>
            <a:ext cx="2427505" cy="878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263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egnaposto numero diapositiva 5">
            <a:extLst>
              <a:ext uri="{FF2B5EF4-FFF2-40B4-BE49-F238E27FC236}">
                <a16:creationId xmlns:a16="http://schemas.microsoft.com/office/drawing/2014/main" id="{7D9DDD5A-F23B-7F2B-49E0-12AFC4354E81}"/>
              </a:ext>
            </a:extLst>
          </p:cNvPr>
          <p:cNvSpPr txBox="1">
            <a:spLocks/>
          </p:cNvSpPr>
          <p:nvPr/>
        </p:nvSpPr>
        <p:spPr>
          <a:xfrm>
            <a:off x="536441" y="6112619"/>
            <a:ext cx="1866601" cy="42937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900" b="0" i="0" kern="1200">
                <a:solidFill>
                  <a:schemeClr val="accent1"/>
                </a:solidFill>
                <a:latin typeface="Barlow" pitchFamily="2" charset="77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AA242-03D8-B440-867E-8ADEE3DBE1C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58A5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0058A5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65" name="Connettore 1 64">
            <a:extLst>
              <a:ext uri="{FF2B5EF4-FFF2-40B4-BE49-F238E27FC236}">
                <a16:creationId xmlns:a16="http://schemas.microsoft.com/office/drawing/2014/main" id="{07C0556D-B504-D7AE-595B-5E9F5A08DA5A}"/>
              </a:ext>
            </a:extLst>
          </p:cNvPr>
          <p:cNvCxnSpPr>
            <a:cxnSpLocks/>
          </p:cNvCxnSpPr>
          <p:nvPr/>
        </p:nvCxnSpPr>
        <p:spPr>
          <a:xfrm flipH="1">
            <a:off x="536441" y="6262747"/>
            <a:ext cx="11227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Immagine 65">
            <a:extLst>
              <a:ext uri="{FF2B5EF4-FFF2-40B4-BE49-F238E27FC236}">
                <a16:creationId xmlns:a16="http://schemas.microsoft.com/office/drawing/2014/main" id="{71E467CD-BD45-1487-7C04-A92E893FAB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773" y="6387065"/>
            <a:ext cx="1216597" cy="309852"/>
          </a:xfrm>
          <a:prstGeom prst="rect">
            <a:avLst/>
          </a:prstGeom>
        </p:spPr>
      </p:pic>
      <p:sp>
        <p:nvSpPr>
          <p:cNvPr id="67" name="Titolo 20">
            <a:extLst>
              <a:ext uri="{FF2B5EF4-FFF2-40B4-BE49-F238E27FC236}">
                <a16:creationId xmlns:a16="http://schemas.microsoft.com/office/drawing/2014/main" id="{B4EEE050-AE6C-9E07-D05E-AA1713C805B2}"/>
              </a:ext>
            </a:extLst>
          </p:cNvPr>
          <p:cNvSpPr txBox="1">
            <a:spLocks/>
          </p:cNvSpPr>
          <p:nvPr/>
        </p:nvSpPr>
        <p:spPr>
          <a:xfrm>
            <a:off x="381676" y="353818"/>
            <a:ext cx="11382694" cy="79614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 cap="all" baseline="0">
                <a:solidFill>
                  <a:schemeClr val="bg1"/>
                </a:solidFill>
                <a:latin typeface="Antonio Ligh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all" spc="0" normalizeH="0" baseline="0" noProof="0" dirty="0">
                <a:ln>
                  <a:noFill/>
                </a:ln>
                <a:solidFill>
                  <a:srgbClr val="0058A5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j-ea"/>
                <a:cs typeface="Calibri" panose="020F0502020204030204" pitchFamily="34" charset="0"/>
              </a:rPr>
              <a:t>Monitoraggio prenotazioni voli aerei dall’estero – Italia e competitor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0058A5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j-ea"/>
                <a:cs typeface="Calibri" panose="020F0502020204030204" pitchFamily="34" charset="0"/>
              </a:rPr>
              <a:t>Prenotazioni Estate/Autunno 2022 al 15/09/2022</a:t>
            </a:r>
            <a:endParaRPr kumimoji="0" lang="it-IT" sz="2900" b="0" i="0" u="none" strike="noStrike" kern="1200" cap="all" spc="0" normalizeH="0" baseline="0" noProof="0" dirty="0">
              <a:ln>
                <a:noFill/>
              </a:ln>
              <a:solidFill>
                <a:srgbClr val="0058A5"/>
              </a:solidFill>
              <a:effectLst/>
              <a:uLnTx/>
              <a:uFillTx/>
              <a:latin typeface="Franklin Gothic Medium Cond" panose="020B060603040202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2305DD0-7C01-FF32-018E-F396F48FF627}"/>
              </a:ext>
            </a:extLst>
          </p:cNvPr>
          <p:cNvSpPr txBox="1">
            <a:spLocks/>
          </p:cNvSpPr>
          <p:nvPr/>
        </p:nvSpPr>
        <p:spPr>
          <a:xfrm>
            <a:off x="536438" y="5945582"/>
            <a:ext cx="11529961" cy="1108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accent1"/>
                </a:solidFill>
                <a:latin typeface="Antonio Ligh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Calibri" panose="020F0502020204030204" pitchFamily="34" charset="0"/>
              </a:rPr>
              <a:t>Fonte dati: Ufficio studi ENIT (Settembre 2022).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3C1FD95-9F65-E9E7-4ED3-FA203763F2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76" y="1243394"/>
            <a:ext cx="11030293" cy="4577867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3C3AE96-558F-3ACF-D724-0FC2719EAF36}"/>
              </a:ext>
            </a:extLst>
          </p:cNvPr>
          <p:cNvSpPr/>
          <p:nvPr/>
        </p:nvSpPr>
        <p:spPr>
          <a:xfrm>
            <a:off x="9182100" y="5614899"/>
            <a:ext cx="2427505" cy="330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955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41F92479-CDF4-4F01-AE7C-A1F8D2493D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22834"/>
              </p:ext>
            </p:extLst>
          </p:nvPr>
        </p:nvGraphicFramePr>
        <p:xfrm>
          <a:off x="702550" y="1676429"/>
          <a:ext cx="10949448" cy="4306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Segnaposto numero diapositiva 5">
            <a:extLst>
              <a:ext uri="{FF2B5EF4-FFF2-40B4-BE49-F238E27FC236}">
                <a16:creationId xmlns:a16="http://schemas.microsoft.com/office/drawing/2014/main" id="{119B3533-D3A1-5D9C-2495-74959EF5E195}"/>
              </a:ext>
            </a:extLst>
          </p:cNvPr>
          <p:cNvSpPr txBox="1">
            <a:spLocks/>
          </p:cNvSpPr>
          <p:nvPr/>
        </p:nvSpPr>
        <p:spPr>
          <a:xfrm>
            <a:off x="536441" y="6112619"/>
            <a:ext cx="1866601" cy="42937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900" b="0" i="0" kern="1200">
                <a:solidFill>
                  <a:schemeClr val="accent1"/>
                </a:solidFill>
                <a:latin typeface="Barlow" pitchFamily="2" charset="77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AA242-03D8-B440-867E-8ADEE3DBE1C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58A5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0058A5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0" name="Picture 2" descr="Ismea - Istituto di Servizi per il Mercato Agricolo Alimentare - ISMEA">
            <a:extLst>
              <a:ext uri="{FF2B5EF4-FFF2-40B4-BE49-F238E27FC236}">
                <a16:creationId xmlns:a16="http://schemas.microsoft.com/office/drawing/2014/main" id="{34CB7968-527C-9021-FCC6-C51C5DB7E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2024" y="551496"/>
            <a:ext cx="650579" cy="65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olo 1">
            <a:extLst>
              <a:ext uri="{FF2B5EF4-FFF2-40B4-BE49-F238E27FC236}">
                <a16:creationId xmlns:a16="http://schemas.microsoft.com/office/drawing/2014/main" id="{6DEC0E5D-FF7E-6AEB-AAEE-3AA41BA14943}"/>
              </a:ext>
            </a:extLst>
          </p:cNvPr>
          <p:cNvSpPr txBox="1">
            <a:spLocks/>
          </p:cNvSpPr>
          <p:nvPr/>
        </p:nvSpPr>
        <p:spPr>
          <a:xfrm>
            <a:off x="536438" y="6041118"/>
            <a:ext cx="11529961" cy="1108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accent1"/>
                </a:solidFill>
                <a:latin typeface="Antonio Ligh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8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Fonte dati: Elaborazione propria su dati ISTAT. Nota: i dati relativi al 2022 sono provvisori.</a:t>
            </a: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Titolo 20">
            <a:extLst>
              <a:ext uri="{FF2B5EF4-FFF2-40B4-BE49-F238E27FC236}">
                <a16:creationId xmlns:a16="http://schemas.microsoft.com/office/drawing/2014/main" id="{F7F5975C-71D5-2F1F-DE42-9419FD28D191}"/>
              </a:ext>
            </a:extLst>
          </p:cNvPr>
          <p:cNvSpPr txBox="1">
            <a:spLocks/>
          </p:cNvSpPr>
          <p:nvPr/>
        </p:nvSpPr>
        <p:spPr>
          <a:xfrm>
            <a:off x="383045" y="206286"/>
            <a:ext cx="8150087" cy="48866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 cap="all" baseline="0">
                <a:solidFill>
                  <a:schemeClr val="bg1"/>
                </a:solidFill>
                <a:latin typeface="Antonio Ligh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dirty="0">
                <a:solidFill>
                  <a:schemeClr val="tx2"/>
                </a:solidFill>
                <a:latin typeface="Franklin Gothic Medium Cond" panose="020B0606030402020204" pitchFamily="34" charset="0"/>
              </a:rPr>
              <a:t>L’ANDAMENTO DEL</a:t>
            </a:r>
            <a:r>
              <a:rPr kumimoji="0" lang="it-IT" sz="2800" b="0" i="0" u="none" strike="noStrike" kern="1200" cap="all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j-ea"/>
                <a:cs typeface="Calibri" panose="020F0502020204030204" pitchFamily="34" charset="0"/>
              </a:rPr>
              <a:t> TURISMO IN ITALIA</a:t>
            </a:r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24CE21A0-25CE-5F4C-25EA-203619233129}"/>
              </a:ext>
            </a:extLst>
          </p:cNvPr>
          <p:cNvCxnSpPr>
            <a:cxnSpLocks/>
          </p:cNvCxnSpPr>
          <p:nvPr/>
        </p:nvCxnSpPr>
        <p:spPr>
          <a:xfrm flipV="1">
            <a:off x="5331360" y="1171751"/>
            <a:ext cx="0" cy="45211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ttore 1 186">
            <a:extLst>
              <a:ext uri="{FF2B5EF4-FFF2-40B4-BE49-F238E27FC236}">
                <a16:creationId xmlns:a16="http://schemas.microsoft.com/office/drawing/2014/main" id="{C7B8563E-D01B-B20B-29F3-0E82579972D1}"/>
              </a:ext>
            </a:extLst>
          </p:cNvPr>
          <p:cNvCxnSpPr>
            <a:cxnSpLocks/>
          </p:cNvCxnSpPr>
          <p:nvPr/>
        </p:nvCxnSpPr>
        <p:spPr>
          <a:xfrm flipH="1">
            <a:off x="1283109" y="1715728"/>
            <a:ext cx="1036888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ttore 1 202">
            <a:extLst>
              <a:ext uri="{FF2B5EF4-FFF2-40B4-BE49-F238E27FC236}">
                <a16:creationId xmlns:a16="http://schemas.microsoft.com/office/drawing/2014/main" id="{5634111D-F35C-410A-6ACF-3C010B50B784}"/>
              </a:ext>
            </a:extLst>
          </p:cNvPr>
          <p:cNvCxnSpPr>
            <a:cxnSpLocks/>
          </p:cNvCxnSpPr>
          <p:nvPr/>
        </p:nvCxnSpPr>
        <p:spPr>
          <a:xfrm flipV="1">
            <a:off x="9288843" y="1171751"/>
            <a:ext cx="0" cy="45211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Segnaposto testo 3">
            <a:extLst>
              <a:ext uri="{FF2B5EF4-FFF2-40B4-BE49-F238E27FC236}">
                <a16:creationId xmlns:a16="http://schemas.microsoft.com/office/drawing/2014/main" id="{0C1F333C-A8B4-9073-FFFD-91D1803F68CE}"/>
              </a:ext>
            </a:extLst>
          </p:cNvPr>
          <p:cNvSpPr txBox="1">
            <a:spLocks/>
          </p:cNvSpPr>
          <p:nvPr/>
        </p:nvSpPr>
        <p:spPr>
          <a:xfrm>
            <a:off x="2164431" y="1244162"/>
            <a:ext cx="1849873" cy="427975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2020</a:t>
            </a:r>
          </a:p>
        </p:txBody>
      </p:sp>
      <p:sp>
        <p:nvSpPr>
          <p:cNvPr id="207" name="Segnaposto testo 3">
            <a:extLst>
              <a:ext uri="{FF2B5EF4-FFF2-40B4-BE49-F238E27FC236}">
                <a16:creationId xmlns:a16="http://schemas.microsoft.com/office/drawing/2014/main" id="{A06903A1-8904-6010-351D-E7D3439D9F17}"/>
              </a:ext>
            </a:extLst>
          </p:cNvPr>
          <p:cNvSpPr txBox="1">
            <a:spLocks/>
          </p:cNvSpPr>
          <p:nvPr/>
        </p:nvSpPr>
        <p:spPr>
          <a:xfrm>
            <a:off x="6121913" y="1244162"/>
            <a:ext cx="1849873" cy="427975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2021</a:t>
            </a:r>
          </a:p>
        </p:txBody>
      </p:sp>
      <p:sp>
        <p:nvSpPr>
          <p:cNvPr id="208" name="Segnaposto testo 3">
            <a:extLst>
              <a:ext uri="{FF2B5EF4-FFF2-40B4-BE49-F238E27FC236}">
                <a16:creationId xmlns:a16="http://schemas.microsoft.com/office/drawing/2014/main" id="{F5B8A4AB-8D6F-410B-D499-4B1BD3C87BED}"/>
              </a:ext>
            </a:extLst>
          </p:cNvPr>
          <p:cNvSpPr txBox="1">
            <a:spLocks/>
          </p:cNvSpPr>
          <p:nvPr/>
        </p:nvSpPr>
        <p:spPr>
          <a:xfrm>
            <a:off x="9329146" y="1247697"/>
            <a:ext cx="1849873" cy="427975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2022</a:t>
            </a:r>
          </a:p>
        </p:txBody>
      </p:sp>
      <p:sp>
        <p:nvSpPr>
          <p:cNvPr id="209" name="Titolo 1">
            <a:extLst>
              <a:ext uri="{FF2B5EF4-FFF2-40B4-BE49-F238E27FC236}">
                <a16:creationId xmlns:a16="http://schemas.microsoft.com/office/drawing/2014/main" id="{ED7C86F0-59EB-1724-1B0B-BE6A23992663}"/>
              </a:ext>
            </a:extLst>
          </p:cNvPr>
          <p:cNvSpPr txBox="1">
            <a:spLocks/>
          </p:cNvSpPr>
          <p:nvPr/>
        </p:nvSpPr>
        <p:spPr>
          <a:xfrm>
            <a:off x="536438" y="891526"/>
            <a:ext cx="8563317" cy="18291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accent1"/>
                </a:solidFill>
                <a:latin typeface="Antonio Ligh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300" dirty="0">
                <a:solidFill>
                  <a:schemeClr val="tx2"/>
                </a:solidFill>
                <a:latin typeface="Franklin Gothic Book" panose="020B0503020102020204" pitchFamily="34" charset="0"/>
              </a:rPr>
              <a:t>|Andamento degli arrivi turistici in Itala. Anni 2020, 2021 e 2022 (</a:t>
            </a:r>
            <a:r>
              <a:rPr lang="it-IT" sz="1300" dirty="0" err="1">
                <a:solidFill>
                  <a:schemeClr val="tx2"/>
                </a:solidFill>
                <a:latin typeface="Franklin Gothic Book" panose="020B0503020102020204" pitchFamily="34" charset="0"/>
              </a:rPr>
              <a:t>Gen-Giu</a:t>
            </a:r>
            <a:r>
              <a:rPr lang="it-IT" sz="1300" dirty="0">
                <a:solidFill>
                  <a:schemeClr val="tx2"/>
                </a:solidFill>
                <a:latin typeface="Franklin Gothic Book" panose="020B0503020102020204" pitchFamily="34" charset="0"/>
              </a:rPr>
              <a:t>). Var. % mensili sul 2019.</a:t>
            </a: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ranklin Gothic Book" panose="020B050302010202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11" name="Segnaposto testo 3">
            <a:extLst>
              <a:ext uri="{FF2B5EF4-FFF2-40B4-BE49-F238E27FC236}">
                <a16:creationId xmlns:a16="http://schemas.microsoft.com/office/drawing/2014/main" id="{0D60E6A4-CD80-71EC-9154-45AC22263B80}"/>
              </a:ext>
            </a:extLst>
          </p:cNvPr>
          <p:cNvSpPr txBox="1">
            <a:spLocks/>
          </p:cNvSpPr>
          <p:nvPr/>
        </p:nvSpPr>
        <p:spPr>
          <a:xfrm>
            <a:off x="3483593" y="1241407"/>
            <a:ext cx="1278706" cy="427975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9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Var.% sul 2019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1500" b="1" dirty="0">
                <a:latin typeface="Franklin Gothic Book" panose="020B0503020102020204" pitchFamily="34" charset="0"/>
              </a:rPr>
              <a:t>-58%</a:t>
            </a:r>
            <a:endParaRPr kumimoji="0" lang="it-IT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12" name="Segnaposto testo 3">
            <a:extLst>
              <a:ext uri="{FF2B5EF4-FFF2-40B4-BE49-F238E27FC236}">
                <a16:creationId xmlns:a16="http://schemas.microsoft.com/office/drawing/2014/main" id="{7399C82F-7C9D-02A3-C1BE-017B9ADA479A}"/>
              </a:ext>
            </a:extLst>
          </p:cNvPr>
          <p:cNvSpPr txBox="1">
            <a:spLocks/>
          </p:cNvSpPr>
          <p:nvPr/>
        </p:nvSpPr>
        <p:spPr>
          <a:xfrm>
            <a:off x="7467089" y="1246321"/>
            <a:ext cx="1278706" cy="427975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9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Var.% sul 2019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1500" b="1" dirty="0">
                <a:latin typeface="Franklin Gothic Book" panose="020B0503020102020204" pitchFamily="34" charset="0"/>
              </a:rPr>
              <a:t>-40%</a:t>
            </a:r>
            <a:endParaRPr kumimoji="0" lang="it-IT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13" name="Segnaposto testo 3">
            <a:extLst>
              <a:ext uri="{FF2B5EF4-FFF2-40B4-BE49-F238E27FC236}">
                <a16:creationId xmlns:a16="http://schemas.microsoft.com/office/drawing/2014/main" id="{69F6360A-22B4-F91D-FEB2-EEB3BA54D05F}"/>
              </a:ext>
            </a:extLst>
          </p:cNvPr>
          <p:cNvSpPr txBox="1">
            <a:spLocks/>
          </p:cNvSpPr>
          <p:nvPr/>
        </p:nvSpPr>
        <p:spPr>
          <a:xfrm>
            <a:off x="10618327" y="1241406"/>
            <a:ext cx="1573671" cy="427975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9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Var.% sul 2019 (</a:t>
            </a:r>
            <a:r>
              <a:rPr lang="it-IT" sz="900" b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G</a:t>
            </a:r>
            <a:r>
              <a:rPr kumimoji="0" lang="it-IT" sz="9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en-</a:t>
            </a:r>
            <a:r>
              <a:rPr lang="it-IT" sz="900" b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Gi</a:t>
            </a:r>
            <a:r>
              <a:rPr kumimoji="0" lang="it-IT" sz="9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u)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1500" b="1" dirty="0">
                <a:latin typeface="Franklin Gothic Book" panose="020B0503020102020204" pitchFamily="34" charset="0"/>
              </a:rPr>
              <a:t>-25%</a:t>
            </a:r>
            <a:endParaRPr kumimoji="0" lang="it-IT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91C739A4-C4C3-000F-F73F-8D4649929791}"/>
              </a:ext>
            </a:extLst>
          </p:cNvPr>
          <p:cNvCxnSpPr>
            <a:cxnSpLocks/>
          </p:cNvCxnSpPr>
          <p:nvPr/>
        </p:nvCxnSpPr>
        <p:spPr>
          <a:xfrm flipH="1">
            <a:off x="536441" y="6262747"/>
            <a:ext cx="11227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F3186947-1133-48BB-1CC2-EA67F7ECDE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773" y="6387065"/>
            <a:ext cx="1216597" cy="3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85FC61A-47BB-7B53-FF61-F0C56DEE295E}"/>
              </a:ext>
            </a:extLst>
          </p:cNvPr>
          <p:cNvSpPr/>
          <p:nvPr/>
        </p:nvSpPr>
        <p:spPr>
          <a:xfrm>
            <a:off x="2892439" y="3424300"/>
            <a:ext cx="2674367" cy="2076388"/>
          </a:xfrm>
          <a:prstGeom prst="roundRect">
            <a:avLst>
              <a:gd name="adj" fmla="val 62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È la facilità con cui le destinazioni turistiche italiane sono disponibili e raggiungibili per i clienti internazionali.</a:t>
            </a:r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3C906D3F-8AFF-45A7-9545-741D98DA4C38}"/>
              </a:ext>
            </a:extLst>
          </p:cNvPr>
          <p:cNvSpPr txBox="1">
            <a:spLocks/>
          </p:cNvSpPr>
          <p:nvPr/>
        </p:nvSpPr>
        <p:spPr>
          <a:xfrm>
            <a:off x="538220" y="1485199"/>
            <a:ext cx="11439132" cy="1480195"/>
          </a:xfrm>
          <a:prstGeom prst="rect">
            <a:avLst/>
          </a:prstGeom>
          <a:noFill/>
        </p:spPr>
        <p:txBody>
          <a:bodyPr lIns="0" tIns="0" rIns="0" bIns="0" numCol="1" spcCol="3600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kern="1200">
                <a:solidFill>
                  <a:schemeClr val="accent6"/>
                </a:solidFill>
                <a:effectLst/>
                <a:latin typeface="Barlow Light" pitchFamily="2" charset="77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accent1"/>
                </a:solidFill>
                <a:latin typeface="Barlow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Calibri Light" panose="020F0302020204030204" pitchFamily="34" charset="0"/>
              </a:rPr>
              <a:t>La competitività non è un concetto astratto, ma molto concreto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900" b="1" i="0" u="none" strike="noStrike" kern="1200" cap="none" spc="0" normalizeH="0" baseline="0" noProof="0" dirty="0">
                <a:ln>
                  <a:noFill/>
                </a:ln>
                <a:solidFill>
                  <a:srgbClr val="0058A5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Calibri Light" panose="020F0302020204030204" pitchFamily="34" charset="0"/>
              </a:rPr>
              <a:t>È RICOSTRUIRE TUTTI I FATTORI CHE LA DETERMINANO E CAPIRE COSA FARE SU CIASCUNO DI ESSI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Calibri Light" panose="020F0302020204030204" pitchFamily="34" charset="0"/>
              </a:rPr>
              <a:t>La competitività è legata ai concetti di Accessibilità e Attrattività: essere competitivi nel mercato turistico, in sostanza, significa essere Accessibili e Attrattivi.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798EF800-6581-F749-EEAD-9AB48C4EDF71}"/>
              </a:ext>
            </a:extLst>
          </p:cNvPr>
          <p:cNvSpPr/>
          <p:nvPr/>
        </p:nvSpPr>
        <p:spPr>
          <a:xfrm>
            <a:off x="2892439" y="3424298"/>
            <a:ext cx="2674367" cy="569767"/>
          </a:xfrm>
          <a:prstGeom prst="roundRect">
            <a:avLst>
              <a:gd name="adj" fmla="val 18276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E6224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Accessibilità 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F39EBD3D-F610-A4B3-6E24-F9665D939D04}"/>
              </a:ext>
            </a:extLst>
          </p:cNvPr>
          <p:cNvSpPr/>
          <p:nvPr/>
        </p:nvSpPr>
        <p:spPr>
          <a:xfrm>
            <a:off x="6221516" y="3424300"/>
            <a:ext cx="2674367" cy="2076388"/>
          </a:xfrm>
          <a:prstGeom prst="roundRect">
            <a:avLst>
              <a:gd name="adj" fmla="val 62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È la forza con cui le </a:t>
            </a:r>
            <a:b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destinazioni turistiche italiane sono presenti nei mercati internazionali. 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BD07F340-FF55-69B6-0907-AD084CCA5B29}"/>
              </a:ext>
            </a:extLst>
          </p:cNvPr>
          <p:cNvSpPr/>
          <p:nvPr/>
        </p:nvSpPr>
        <p:spPr>
          <a:xfrm>
            <a:off x="6214552" y="3424298"/>
            <a:ext cx="2681331" cy="569767"/>
          </a:xfrm>
          <a:prstGeom prst="roundRect">
            <a:avLst>
              <a:gd name="adj" fmla="val 18276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E6224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Attrattività 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DE6D4DC7-FEFD-45D3-CCE6-23F0EEA8A819}"/>
              </a:ext>
            </a:extLst>
          </p:cNvPr>
          <p:cNvSpPr txBox="1">
            <a:spLocks/>
          </p:cNvSpPr>
          <p:nvPr/>
        </p:nvSpPr>
        <p:spPr>
          <a:xfrm>
            <a:off x="536441" y="645036"/>
            <a:ext cx="6443908" cy="4154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accent1"/>
                </a:solidFill>
                <a:latin typeface="Antonio Ligh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0058A5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Calibri" panose="020F0502020204030204" pitchFamily="34" charset="0"/>
              </a:rPr>
              <a:t>COSA È LA COMPETITIVITÀ?</a:t>
            </a:r>
          </a:p>
        </p:txBody>
      </p:sp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D4C1D40E-D86C-F97F-3C74-A7B2EF0C41AB}"/>
              </a:ext>
            </a:extLst>
          </p:cNvPr>
          <p:cNvSpPr txBox="1">
            <a:spLocks/>
          </p:cNvSpPr>
          <p:nvPr/>
        </p:nvSpPr>
        <p:spPr>
          <a:xfrm>
            <a:off x="536441" y="6112619"/>
            <a:ext cx="1866601" cy="42937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900" b="0" i="0" kern="1200">
                <a:solidFill>
                  <a:schemeClr val="accent1"/>
                </a:solidFill>
                <a:latin typeface="Barlow" pitchFamily="2" charset="77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AA242-03D8-B440-867E-8ADEE3DBE1C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58A5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0058A5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BC90A3C0-5EE8-0B93-8B8E-93169F6BF6EF}"/>
              </a:ext>
            </a:extLst>
          </p:cNvPr>
          <p:cNvCxnSpPr>
            <a:cxnSpLocks/>
          </p:cNvCxnSpPr>
          <p:nvPr/>
        </p:nvCxnSpPr>
        <p:spPr>
          <a:xfrm flipH="1">
            <a:off x="536441" y="6262747"/>
            <a:ext cx="11227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BC592B23-2A82-EBE6-163D-C665443C50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773" y="6387065"/>
            <a:ext cx="1216597" cy="3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3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tangolo con angoli arrotondati 54">
            <a:extLst>
              <a:ext uri="{FF2B5EF4-FFF2-40B4-BE49-F238E27FC236}">
                <a16:creationId xmlns:a16="http://schemas.microsoft.com/office/drawing/2014/main" id="{F86BF90B-65A8-E57A-2D55-2F31328F1039}"/>
              </a:ext>
            </a:extLst>
          </p:cNvPr>
          <p:cNvSpPr/>
          <p:nvPr/>
        </p:nvSpPr>
        <p:spPr>
          <a:xfrm>
            <a:off x="3982854" y="2703218"/>
            <a:ext cx="2674367" cy="2725493"/>
          </a:xfrm>
          <a:prstGeom prst="roundRect">
            <a:avLst>
              <a:gd name="adj" fmla="val 2421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ttangolo con angoli arrotondati 55">
            <a:extLst>
              <a:ext uri="{FF2B5EF4-FFF2-40B4-BE49-F238E27FC236}">
                <a16:creationId xmlns:a16="http://schemas.microsoft.com/office/drawing/2014/main" id="{E96A6593-A0C1-97CB-C517-4E7BD24587C5}"/>
              </a:ext>
            </a:extLst>
          </p:cNvPr>
          <p:cNvSpPr/>
          <p:nvPr/>
        </p:nvSpPr>
        <p:spPr>
          <a:xfrm>
            <a:off x="7378925" y="2698692"/>
            <a:ext cx="2674367" cy="2725493"/>
          </a:xfrm>
          <a:prstGeom prst="roundRect">
            <a:avLst>
              <a:gd name="adj" fmla="val 2421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5F55BFA3-51FC-BEF4-83B6-A5F832B8BAFD}"/>
              </a:ext>
            </a:extLst>
          </p:cNvPr>
          <p:cNvSpPr/>
          <p:nvPr/>
        </p:nvSpPr>
        <p:spPr>
          <a:xfrm>
            <a:off x="586617" y="2703219"/>
            <a:ext cx="2674367" cy="2725493"/>
          </a:xfrm>
          <a:prstGeom prst="roundRect">
            <a:avLst>
              <a:gd name="adj" fmla="val 242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3C906D3F-8AFF-45A7-9545-741D98DA4C38}"/>
              </a:ext>
            </a:extLst>
          </p:cNvPr>
          <p:cNvSpPr txBox="1">
            <a:spLocks/>
          </p:cNvSpPr>
          <p:nvPr/>
        </p:nvSpPr>
        <p:spPr>
          <a:xfrm>
            <a:off x="518496" y="1206652"/>
            <a:ext cx="10239543" cy="1000082"/>
          </a:xfrm>
          <a:prstGeom prst="rect">
            <a:avLst/>
          </a:prstGeom>
          <a:noFill/>
        </p:spPr>
        <p:txBody>
          <a:bodyPr lIns="0" tIns="0" rIns="0" bIns="0" numCol="1" spcCol="3600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kern="1200">
                <a:solidFill>
                  <a:schemeClr val="accent6"/>
                </a:solidFill>
                <a:effectLst/>
                <a:latin typeface="Barlow Light" pitchFamily="2" charset="77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accent1"/>
                </a:solidFill>
                <a:latin typeface="Barlow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Calibri Light" panose="020F0302020204030204" pitchFamily="34" charset="0"/>
              </a:rPr>
              <a:t>Le destinazioni, per migliorare la propria competitività di mercato, devono diventare </a:t>
            </a:r>
            <a:r>
              <a:rPr kumimoji="0" lang="it-IT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Calibri Light" panose="020F0302020204030204" pitchFamily="34" charset="0"/>
              </a:rPr>
              <a:t>ACCESSIBILI E ATTRATTIVE SU TRE DIMENSIONI</a:t>
            </a: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Calibri Light" panose="020F0302020204030204" pitchFamily="34" charset="0"/>
              </a:rPr>
              <a:t>, valorizzando le risorse mentali (il brand), quelle fisiche e digitali (i punti di interesse) e quelle commerciali (prodotti e servizi).</a:t>
            </a:r>
          </a:p>
        </p:txBody>
      </p:sp>
      <p:grpSp>
        <p:nvGrpSpPr>
          <p:cNvPr id="45" name="Google Shape;216;p22">
            <a:extLst>
              <a:ext uri="{FF2B5EF4-FFF2-40B4-BE49-F238E27FC236}">
                <a16:creationId xmlns:a16="http://schemas.microsoft.com/office/drawing/2014/main" id="{A93B884F-F46C-FA61-E1AC-6EB28F386421}"/>
              </a:ext>
            </a:extLst>
          </p:cNvPr>
          <p:cNvGrpSpPr/>
          <p:nvPr/>
        </p:nvGrpSpPr>
        <p:grpSpPr>
          <a:xfrm>
            <a:off x="1675846" y="2924851"/>
            <a:ext cx="546677" cy="627149"/>
            <a:chOff x="4218644" y="4679075"/>
            <a:chExt cx="324387" cy="347903"/>
          </a:xfrm>
          <a:solidFill>
            <a:schemeClr val="tx1"/>
          </a:solidFill>
        </p:grpSpPr>
        <p:sp>
          <p:nvSpPr>
            <p:cNvPr id="46" name="Google Shape;217;p22">
              <a:extLst>
                <a:ext uri="{FF2B5EF4-FFF2-40B4-BE49-F238E27FC236}">
                  <a16:creationId xmlns:a16="http://schemas.microsoft.com/office/drawing/2014/main" id="{49EEA590-68EE-0A73-D01D-4BB632DF7F58}"/>
                </a:ext>
              </a:extLst>
            </p:cNvPr>
            <p:cNvSpPr/>
            <p:nvPr/>
          </p:nvSpPr>
          <p:spPr>
            <a:xfrm>
              <a:off x="4319267" y="4965738"/>
              <a:ext cx="123141" cy="20427"/>
            </a:xfrm>
            <a:custGeom>
              <a:avLst/>
              <a:gdLst/>
              <a:ahLst/>
              <a:cxnLst/>
              <a:rect l="l" t="t" r="r" b="b"/>
              <a:pathLst>
                <a:path w="31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177" y="527"/>
                  </a:lnTo>
                  <a:lnTo>
                    <a:pt x="31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Google Shape;218;p22">
              <a:extLst>
                <a:ext uri="{FF2B5EF4-FFF2-40B4-BE49-F238E27FC236}">
                  <a16:creationId xmlns:a16="http://schemas.microsoft.com/office/drawing/2014/main" id="{988E9F18-3C28-9610-ACDC-77DEBDF78660}"/>
                </a:ext>
              </a:extLst>
            </p:cNvPr>
            <p:cNvSpPr/>
            <p:nvPr/>
          </p:nvSpPr>
          <p:spPr>
            <a:xfrm>
              <a:off x="4350043" y="5006552"/>
              <a:ext cx="61241" cy="20427"/>
            </a:xfrm>
            <a:custGeom>
              <a:avLst/>
              <a:gdLst/>
              <a:ahLst/>
              <a:cxnLst/>
              <a:rect l="l" t="t" r="r" b="b"/>
              <a:pathLst>
                <a:path w="1580" h="527" extrusionOk="0">
                  <a:moveTo>
                    <a:pt x="1" y="0"/>
                  </a:moveTo>
                  <a:lnTo>
                    <a:pt x="1" y="526"/>
                  </a:lnTo>
                  <a:lnTo>
                    <a:pt x="1580" y="526"/>
                  </a:lnTo>
                  <a:lnTo>
                    <a:pt x="15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Google Shape;219;p22">
              <a:extLst>
                <a:ext uri="{FF2B5EF4-FFF2-40B4-BE49-F238E27FC236}">
                  <a16:creationId xmlns:a16="http://schemas.microsoft.com/office/drawing/2014/main" id="{8D89D63A-6FC3-A9F7-B71D-1B9151BB30AF}"/>
                </a:ext>
              </a:extLst>
            </p:cNvPr>
            <p:cNvSpPr/>
            <p:nvPr/>
          </p:nvSpPr>
          <p:spPr>
            <a:xfrm>
              <a:off x="4218644" y="4679075"/>
              <a:ext cx="151823" cy="266320"/>
            </a:xfrm>
            <a:custGeom>
              <a:avLst/>
              <a:gdLst/>
              <a:ahLst/>
              <a:cxnLst/>
              <a:rect l="l" t="t" r="r" b="b"/>
              <a:pathLst>
                <a:path w="3917" h="6871" extrusionOk="0">
                  <a:moveTo>
                    <a:pt x="3123" y="1"/>
                  </a:moveTo>
                  <a:cubicBezTo>
                    <a:pt x="2829" y="1"/>
                    <a:pt x="2552" y="99"/>
                    <a:pt x="2338" y="268"/>
                  </a:cubicBezTo>
                  <a:lnTo>
                    <a:pt x="2338" y="2383"/>
                  </a:lnTo>
                  <a:lnTo>
                    <a:pt x="1812" y="2383"/>
                  </a:lnTo>
                  <a:lnTo>
                    <a:pt x="1812" y="1321"/>
                  </a:lnTo>
                  <a:cubicBezTo>
                    <a:pt x="554" y="1321"/>
                    <a:pt x="1" y="2936"/>
                    <a:pt x="1018" y="3703"/>
                  </a:cubicBezTo>
                  <a:cubicBezTo>
                    <a:pt x="63" y="4417"/>
                    <a:pt x="482" y="5942"/>
                    <a:pt x="1669" y="6067"/>
                  </a:cubicBezTo>
                  <a:lnTo>
                    <a:pt x="2365" y="4640"/>
                  </a:lnTo>
                  <a:lnTo>
                    <a:pt x="2838" y="4872"/>
                  </a:lnTo>
                  <a:lnTo>
                    <a:pt x="2053" y="6477"/>
                  </a:lnTo>
                  <a:cubicBezTo>
                    <a:pt x="2231" y="6709"/>
                    <a:pt x="2499" y="6861"/>
                    <a:pt x="2793" y="6870"/>
                  </a:cubicBezTo>
                  <a:lnTo>
                    <a:pt x="3917" y="6870"/>
                  </a:lnTo>
                  <a:lnTo>
                    <a:pt x="3917" y="268"/>
                  </a:lnTo>
                  <a:cubicBezTo>
                    <a:pt x="3694" y="99"/>
                    <a:pt x="3417" y="1"/>
                    <a:pt x="3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Google Shape;220;p22">
              <a:extLst>
                <a:ext uri="{FF2B5EF4-FFF2-40B4-BE49-F238E27FC236}">
                  <a16:creationId xmlns:a16="http://schemas.microsoft.com/office/drawing/2014/main" id="{FBD1A21B-5870-938B-49BF-660A8247F1A1}"/>
                </a:ext>
              </a:extLst>
            </p:cNvPr>
            <p:cNvSpPr/>
            <p:nvPr/>
          </p:nvSpPr>
          <p:spPr>
            <a:xfrm>
              <a:off x="4391556" y="4679075"/>
              <a:ext cx="151474" cy="266320"/>
            </a:xfrm>
            <a:custGeom>
              <a:avLst/>
              <a:gdLst/>
              <a:ahLst/>
              <a:cxnLst/>
              <a:rect l="l" t="t" r="r" b="b"/>
              <a:pathLst>
                <a:path w="3908" h="6871" extrusionOk="0">
                  <a:moveTo>
                    <a:pt x="785" y="1"/>
                  </a:moveTo>
                  <a:cubicBezTo>
                    <a:pt x="491" y="1"/>
                    <a:pt x="214" y="99"/>
                    <a:pt x="0" y="268"/>
                  </a:cubicBezTo>
                  <a:lnTo>
                    <a:pt x="0" y="6870"/>
                  </a:lnTo>
                  <a:lnTo>
                    <a:pt x="990" y="6870"/>
                  </a:lnTo>
                  <a:cubicBezTo>
                    <a:pt x="1374" y="6861"/>
                    <a:pt x="1731" y="6638"/>
                    <a:pt x="1918" y="6281"/>
                  </a:cubicBezTo>
                  <a:lnTo>
                    <a:pt x="1089" y="4890"/>
                  </a:lnTo>
                  <a:lnTo>
                    <a:pt x="1535" y="4622"/>
                  </a:lnTo>
                  <a:lnTo>
                    <a:pt x="2391" y="6049"/>
                  </a:lnTo>
                  <a:cubicBezTo>
                    <a:pt x="3479" y="5799"/>
                    <a:pt x="3792" y="4381"/>
                    <a:pt x="2891" y="3703"/>
                  </a:cubicBezTo>
                  <a:cubicBezTo>
                    <a:pt x="3908" y="2936"/>
                    <a:pt x="3354" y="1321"/>
                    <a:pt x="2106" y="1321"/>
                  </a:cubicBezTo>
                  <a:lnTo>
                    <a:pt x="2106" y="2383"/>
                  </a:lnTo>
                  <a:lnTo>
                    <a:pt x="1579" y="2383"/>
                  </a:lnTo>
                  <a:lnTo>
                    <a:pt x="1579" y="268"/>
                  </a:lnTo>
                  <a:cubicBezTo>
                    <a:pt x="1356" y="99"/>
                    <a:pt x="1080" y="1"/>
                    <a:pt x="7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Google Shape;248;p22">
            <a:extLst>
              <a:ext uri="{FF2B5EF4-FFF2-40B4-BE49-F238E27FC236}">
                <a16:creationId xmlns:a16="http://schemas.microsoft.com/office/drawing/2014/main" id="{AC9436E3-C2EC-0AC1-86CF-3089475AD126}"/>
              </a:ext>
            </a:extLst>
          </p:cNvPr>
          <p:cNvSpPr/>
          <p:nvPr/>
        </p:nvSpPr>
        <p:spPr>
          <a:xfrm>
            <a:off x="536441" y="3789466"/>
            <a:ext cx="2774719" cy="480083"/>
          </a:xfrm>
          <a:prstGeom prst="roundRect">
            <a:avLst>
              <a:gd name="adj" fmla="val 9406"/>
            </a:avLst>
          </a:prstGeom>
          <a:solidFill>
            <a:schemeClr val="bg1"/>
          </a:solidFill>
          <a:ln>
            <a:solidFill>
              <a:schemeClr val="accent6"/>
            </a:solidFill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Accessibilità / Attrattività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D61C70B-6AC3-1683-3821-A4BC26507287}"/>
              </a:ext>
            </a:extLst>
          </p:cNvPr>
          <p:cNvSpPr txBox="1"/>
          <p:nvPr/>
        </p:nvSpPr>
        <p:spPr>
          <a:xfrm>
            <a:off x="536441" y="4433677"/>
            <a:ext cx="282489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Fira Sans Extra Condensed"/>
              </a:rPr>
              <a:t>mentale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Fira Sans Extra Condensed"/>
              </a:rPr>
              <a:t>del BRAND</a:t>
            </a:r>
            <a:endParaRPr kumimoji="0" lang="it-IT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4" name="Google Shape;248;p22">
            <a:extLst>
              <a:ext uri="{FF2B5EF4-FFF2-40B4-BE49-F238E27FC236}">
                <a16:creationId xmlns:a16="http://schemas.microsoft.com/office/drawing/2014/main" id="{ADDD11F6-92D1-C3AB-47C4-D82F40D83E05}"/>
              </a:ext>
            </a:extLst>
          </p:cNvPr>
          <p:cNvSpPr/>
          <p:nvPr/>
        </p:nvSpPr>
        <p:spPr>
          <a:xfrm>
            <a:off x="3931556" y="3784923"/>
            <a:ext cx="2774719" cy="480083"/>
          </a:xfrm>
          <a:prstGeom prst="roundRect">
            <a:avLst>
              <a:gd name="adj" fmla="val 8657"/>
            </a:avLst>
          </a:prstGeom>
          <a:solidFill>
            <a:schemeClr val="bg1"/>
          </a:solidFill>
          <a:ln>
            <a:solidFill>
              <a:schemeClr val="accent6"/>
            </a:solidFill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Accessibilità / Attrattività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8AC7A5C7-4FC5-5652-63DC-337426639CC5}"/>
              </a:ext>
            </a:extLst>
          </p:cNvPr>
          <p:cNvSpPr txBox="1"/>
          <p:nvPr/>
        </p:nvSpPr>
        <p:spPr>
          <a:xfrm>
            <a:off x="4297708" y="4311261"/>
            <a:ext cx="205989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Fira Sans Extra Condensed"/>
              </a:rPr>
              <a:t>fisica e digitale</a:t>
            </a:r>
            <a:b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Fira Sans Extra Condensed"/>
              </a:rPr>
            </a:b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Fira Sans Extra Condensed"/>
              </a:rPr>
              <a:t> di LUOGHI </a:t>
            </a:r>
            <a:b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Fira Sans Extra Condensed"/>
              </a:rPr>
            </a:b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Fira Sans Extra Condensed"/>
              </a:rPr>
              <a:t>e ATTRATTORI</a:t>
            </a:r>
            <a:endParaRPr kumimoji="0" lang="it-IT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37" name="Google Shape;211;p22">
            <a:extLst>
              <a:ext uri="{FF2B5EF4-FFF2-40B4-BE49-F238E27FC236}">
                <a16:creationId xmlns:a16="http://schemas.microsoft.com/office/drawing/2014/main" id="{F4D54DB7-092D-3A0C-DFF3-A9B868B49342}"/>
              </a:ext>
            </a:extLst>
          </p:cNvPr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036" y="2920308"/>
            <a:ext cx="621232" cy="65230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248;p22">
            <a:extLst>
              <a:ext uri="{FF2B5EF4-FFF2-40B4-BE49-F238E27FC236}">
                <a16:creationId xmlns:a16="http://schemas.microsoft.com/office/drawing/2014/main" id="{1FC86DA3-9466-57CE-7F91-253ECF9666A6}"/>
              </a:ext>
            </a:extLst>
          </p:cNvPr>
          <p:cNvSpPr/>
          <p:nvPr/>
        </p:nvSpPr>
        <p:spPr>
          <a:xfrm>
            <a:off x="7328749" y="3789466"/>
            <a:ext cx="2774719" cy="480083"/>
          </a:xfrm>
          <a:prstGeom prst="roundRect">
            <a:avLst>
              <a:gd name="adj" fmla="val 10389"/>
            </a:avLst>
          </a:prstGeom>
          <a:solidFill>
            <a:schemeClr val="bg1"/>
          </a:solidFill>
          <a:ln>
            <a:solidFill>
              <a:schemeClr val="accent6"/>
            </a:solidFill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Accessibilità / Attrattività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76D0B8DB-9B7C-8B38-6F34-979E501F54B6}"/>
              </a:ext>
            </a:extLst>
          </p:cNvPr>
          <p:cNvSpPr txBox="1"/>
          <p:nvPr/>
        </p:nvSpPr>
        <p:spPr>
          <a:xfrm>
            <a:off x="7728725" y="4315804"/>
            <a:ext cx="205989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Fira Sans Extra Condensed"/>
              </a:rPr>
              <a:t>commerciale </a:t>
            </a:r>
            <a:b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Fira Sans Extra Condensed"/>
              </a:rPr>
            </a:b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Fira Sans Extra Condensed"/>
              </a:rPr>
              <a:t>di PRODOTTI </a:t>
            </a:r>
            <a:b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Fira Sans Extra Condensed"/>
              </a:rPr>
            </a:b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Fira Sans Extra Condensed"/>
              </a:rPr>
              <a:t>e SERVIZI</a:t>
            </a:r>
            <a:endParaRPr kumimoji="0" lang="it-IT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54" name="Google Shape;212;p22">
            <a:extLst>
              <a:ext uri="{FF2B5EF4-FFF2-40B4-BE49-F238E27FC236}">
                <a16:creationId xmlns:a16="http://schemas.microsoft.com/office/drawing/2014/main" id="{805772A5-1926-C47A-7F68-DF06A1ADAC6E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116" y="2957004"/>
            <a:ext cx="648389" cy="6061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9D3EF066-BF04-8A17-85A1-8EEE8B2A872A}"/>
              </a:ext>
            </a:extLst>
          </p:cNvPr>
          <p:cNvSpPr txBox="1">
            <a:spLocks/>
          </p:cNvSpPr>
          <p:nvPr/>
        </p:nvSpPr>
        <p:spPr>
          <a:xfrm>
            <a:off x="518496" y="501341"/>
            <a:ext cx="6443908" cy="4154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accent1"/>
                </a:solidFill>
                <a:latin typeface="Antonio Ligh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0058A5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Calibri" panose="020F0502020204030204" pitchFamily="34" charset="0"/>
              </a:rPr>
              <a:t>LE DIMENSIONI DELLA COMPETITIVITÀ</a:t>
            </a:r>
          </a:p>
        </p:txBody>
      </p:sp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86FEDEFA-1FB1-8377-1844-833D2A250C77}"/>
              </a:ext>
            </a:extLst>
          </p:cNvPr>
          <p:cNvSpPr txBox="1">
            <a:spLocks/>
          </p:cNvSpPr>
          <p:nvPr/>
        </p:nvSpPr>
        <p:spPr>
          <a:xfrm>
            <a:off x="536441" y="6112619"/>
            <a:ext cx="1866601" cy="42937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900" b="0" i="0" kern="1200">
                <a:solidFill>
                  <a:schemeClr val="accent1"/>
                </a:solidFill>
                <a:latin typeface="Barlow" pitchFamily="2" charset="77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AA242-03D8-B440-867E-8ADEE3DBE1C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58A5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0058A5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A71C043B-0755-79A9-8AD4-197059955339}"/>
              </a:ext>
            </a:extLst>
          </p:cNvPr>
          <p:cNvCxnSpPr>
            <a:cxnSpLocks/>
          </p:cNvCxnSpPr>
          <p:nvPr/>
        </p:nvCxnSpPr>
        <p:spPr>
          <a:xfrm flipH="1">
            <a:off x="536441" y="6262747"/>
            <a:ext cx="11227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4712B296-8F6D-E707-7269-DAA193021E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773" y="6387065"/>
            <a:ext cx="1216597" cy="3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677F3708-067D-4FEE-9FF4-1BA7501D9F3C}"/>
              </a:ext>
            </a:extLst>
          </p:cNvPr>
          <p:cNvSpPr txBox="1">
            <a:spLocks/>
          </p:cNvSpPr>
          <p:nvPr/>
        </p:nvSpPr>
        <p:spPr>
          <a:xfrm>
            <a:off x="616035" y="3832937"/>
            <a:ext cx="10773609" cy="1129028"/>
          </a:xfrm>
          <a:prstGeom prst="rect">
            <a:avLst/>
          </a:prstGeom>
          <a:noFill/>
        </p:spPr>
        <p:txBody>
          <a:bodyPr lIns="0" tIns="0" rIns="0" bIns="0" numCol="1" spcCol="3600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kern="1200">
                <a:solidFill>
                  <a:schemeClr val="accent6"/>
                </a:solidFill>
                <a:effectLst/>
                <a:latin typeface="Barlow Light" pitchFamily="2" charset="77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accent1"/>
                </a:solidFill>
                <a:latin typeface="Barlow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Calibri Light" panose="020F0302020204030204" pitchFamily="34" charset="0"/>
              </a:rPr>
              <a:t>È opportuno scomporre ciascuna di queste dimensioni in fattori e determinanti di competitività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Calibri Light" panose="020F0302020204030204" pitchFamily="34" charset="0"/>
              </a:rPr>
              <a:t>Questo approccio porta a determinare le azioni su obiettivi concreti e misurabili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3C16AED2-39E8-9848-F20B-70BDA2BCB526}"/>
              </a:ext>
            </a:extLst>
          </p:cNvPr>
          <p:cNvSpPr/>
          <p:nvPr/>
        </p:nvSpPr>
        <p:spPr>
          <a:xfrm>
            <a:off x="3973345" y="745380"/>
            <a:ext cx="2674367" cy="2725493"/>
          </a:xfrm>
          <a:prstGeom prst="roundRect">
            <a:avLst>
              <a:gd name="adj" fmla="val 2421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C259000E-8620-947D-B479-C0BAB7AAC0E5}"/>
              </a:ext>
            </a:extLst>
          </p:cNvPr>
          <p:cNvSpPr/>
          <p:nvPr/>
        </p:nvSpPr>
        <p:spPr>
          <a:xfrm>
            <a:off x="7369416" y="740854"/>
            <a:ext cx="2674367" cy="2725493"/>
          </a:xfrm>
          <a:prstGeom prst="roundRect">
            <a:avLst>
              <a:gd name="adj" fmla="val 2421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8804A16B-2BEF-2C86-C8DD-487870BA1AFC}"/>
              </a:ext>
            </a:extLst>
          </p:cNvPr>
          <p:cNvSpPr/>
          <p:nvPr/>
        </p:nvSpPr>
        <p:spPr>
          <a:xfrm>
            <a:off x="577108" y="745381"/>
            <a:ext cx="2674367" cy="2725493"/>
          </a:xfrm>
          <a:prstGeom prst="roundRect">
            <a:avLst>
              <a:gd name="adj" fmla="val 242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oogle Shape;216;p22">
            <a:extLst>
              <a:ext uri="{FF2B5EF4-FFF2-40B4-BE49-F238E27FC236}">
                <a16:creationId xmlns:a16="http://schemas.microsoft.com/office/drawing/2014/main" id="{F78EFF3C-F281-BD53-E86D-AA600A6B714A}"/>
              </a:ext>
            </a:extLst>
          </p:cNvPr>
          <p:cNvGrpSpPr/>
          <p:nvPr/>
        </p:nvGrpSpPr>
        <p:grpSpPr>
          <a:xfrm>
            <a:off x="1666337" y="967013"/>
            <a:ext cx="546677" cy="627149"/>
            <a:chOff x="4218644" y="4679075"/>
            <a:chExt cx="324387" cy="347903"/>
          </a:xfrm>
          <a:solidFill>
            <a:schemeClr val="tx1"/>
          </a:solidFill>
        </p:grpSpPr>
        <p:sp>
          <p:nvSpPr>
            <p:cNvPr id="8" name="Google Shape;217;p22">
              <a:extLst>
                <a:ext uri="{FF2B5EF4-FFF2-40B4-BE49-F238E27FC236}">
                  <a16:creationId xmlns:a16="http://schemas.microsoft.com/office/drawing/2014/main" id="{AE4D5F85-D286-BBB8-7F20-18DA1A1A3BBC}"/>
                </a:ext>
              </a:extLst>
            </p:cNvPr>
            <p:cNvSpPr/>
            <p:nvPr/>
          </p:nvSpPr>
          <p:spPr>
            <a:xfrm>
              <a:off x="4319267" y="4965738"/>
              <a:ext cx="123141" cy="20427"/>
            </a:xfrm>
            <a:custGeom>
              <a:avLst/>
              <a:gdLst/>
              <a:ahLst/>
              <a:cxnLst/>
              <a:rect l="l" t="t" r="r" b="b"/>
              <a:pathLst>
                <a:path w="31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177" y="527"/>
                  </a:lnTo>
                  <a:lnTo>
                    <a:pt x="31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218;p22">
              <a:extLst>
                <a:ext uri="{FF2B5EF4-FFF2-40B4-BE49-F238E27FC236}">
                  <a16:creationId xmlns:a16="http://schemas.microsoft.com/office/drawing/2014/main" id="{E053C6AF-8EB6-B295-4EF2-4D51BC709591}"/>
                </a:ext>
              </a:extLst>
            </p:cNvPr>
            <p:cNvSpPr/>
            <p:nvPr/>
          </p:nvSpPr>
          <p:spPr>
            <a:xfrm>
              <a:off x="4350043" y="5006552"/>
              <a:ext cx="61241" cy="20427"/>
            </a:xfrm>
            <a:custGeom>
              <a:avLst/>
              <a:gdLst/>
              <a:ahLst/>
              <a:cxnLst/>
              <a:rect l="l" t="t" r="r" b="b"/>
              <a:pathLst>
                <a:path w="1580" h="527" extrusionOk="0">
                  <a:moveTo>
                    <a:pt x="1" y="0"/>
                  </a:moveTo>
                  <a:lnTo>
                    <a:pt x="1" y="526"/>
                  </a:lnTo>
                  <a:lnTo>
                    <a:pt x="1580" y="526"/>
                  </a:lnTo>
                  <a:lnTo>
                    <a:pt x="15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219;p22">
              <a:extLst>
                <a:ext uri="{FF2B5EF4-FFF2-40B4-BE49-F238E27FC236}">
                  <a16:creationId xmlns:a16="http://schemas.microsoft.com/office/drawing/2014/main" id="{E3AB1535-7B3B-E3F1-63C9-28C0FC120E19}"/>
                </a:ext>
              </a:extLst>
            </p:cNvPr>
            <p:cNvSpPr/>
            <p:nvPr/>
          </p:nvSpPr>
          <p:spPr>
            <a:xfrm>
              <a:off x="4218644" y="4679075"/>
              <a:ext cx="151823" cy="266320"/>
            </a:xfrm>
            <a:custGeom>
              <a:avLst/>
              <a:gdLst/>
              <a:ahLst/>
              <a:cxnLst/>
              <a:rect l="l" t="t" r="r" b="b"/>
              <a:pathLst>
                <a:path w="3917" h="6871" extrusionOk="0">
                  <a:moveTo>
                    <a:pt x="3123" y="1"/>
                  </a:moveTo>
                  <a:cubicBezTo>
                    <a:pt x="2829" y="1"/>
                    <a:pt x="2552" y="99"/>
                    <a:pt x="2338" y="268"/>
                  </a:cubicBezTo>
                  <a:lnTo>
                    <a:pt x="2338" y="2383"/>
                  </a:lnTo>
                  <a:lnTo>
                    <a:pt x="1812" y="2383"/>
                  </a:lnTo>
                  <a:lnTo>
                    <a:pt x="1812" y="1321"/>
                  </a:lnTo>
                  <a:cubicBezTo>
                    <a:pt x="554" y="1321"/>
                    <a:pt x="1" y="2936"/>
                    <a:pt x="1018" y="3703"/>
                  </a:cubicBezTo>
                  <a:cubicBezTo>
                    <a:pt x="63" y="4417"/>
                    <a:pt x="482" y="5942"/>
                    <a:pt x="1669" y="6067"/>
                  </a:cubicBezTo>
                  <a:lnTo>
                    <a:pt x="2365" y="4640"/>
                  </a:lnTo>
                  <a:lnTo>
                    <a:pt x="2838" y="4872"/>
                  </a:lnTo>
                  <a:lnTo>
                    <a:pt x="2053" y="6477"/>
                  </a:lnTo>
                  <a:cubicBezTo>
                    <a:pt x="2231" y="6709"/>
                    <a:pt x="2499" y="6861"/>
                    <a:pt x="2793" y="6870"/>
                  </a:cubicBezTo>
                  <a:lnTo>
                    <a:pt x="3917" y="6870"/>
                  </a:lnTo>
                  <a:lnTo>
                    <a:pt x="3917" y="268"/>
                  </a:lnTo>
                  <a:cubicBezTo>
                    <a:pt x="3694" y="99"/>
                    <a:pt x="3417" y="1"/>
                    <a:pt x="3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220;p22">
              <a:extLst>
                <a:ext uri="{FF2B5EF4-FFF2-40B4-BE49-F238E27FC236}">
                  <a16:creationId xmlns:a16="http://schemas.microsoft.com/office/drawing/2014/main" id="{209E602B-C897-84E8-ACA9-28BD0C51587B}"/>
                </a:ext>
              </a:extLst>
            </p:cNvPr>
            <p:cNvSpPr/>
            <p:nvPr/>
          </p:nvSpPr>
          <p:spPr>
            <a:xfrm>
              <a:off x="4391556" y="4679075"/>
              <a:ext cx="151474" cy="266320"/>
            </a:xfrm>
            <a:custGeom>
              <a:avLst/>
              <a:gdLst/>
              <a:ahLst/>
              <a:cxnLst/>
              <a:rect l="l" t="t" r="r" b="b"/>
              <a:pathLst>
                <a:path w="3908" h="6871" extrusionOk="0">
                  <a:moveTo>
                    <a:pt x="785" y="1"/>
                  </a:moveTo>
                  <a:cubicBezTo>
                    <a:pt x="491" y="1"/>
                    <a:pt x="214" y="99"/>
                    <a:pt x="0" y="268"/>
                  </a:cubicBezTo>
                  <a:lnTo>
                    <a:pt x="0" y="6870"/>
                  </a:lnTo>
                  <a:lnTo>
                    <a:pt x="990" y="6870"/>
                  </a:lnTo>
                  <a:cubicBezTo>
                    <a:pt x="1374" y="6861"/>
                    <a:pt x="1731" y="6638"/>
                    <a:pt x="1918" y="6281"/>
                  </a:cubicBezTo>
                  <a:lnTo>
                    <a:pt x="1089" y="4890"/>
                  </a:lnTo>
                  <a:lnTo>
                    <a:pt x="1535" y="4622"/>
                  </a:lnTo>
                  <a:lnTo>
                    <a:pt x="2391" y="6049"/>
                  </a:lnTo>
                  <a:cubicBezTo>
                    <a:pt x="3479" y="5799"/>
                    <a:pt x="3792" y="4381"/>
                    <a:pt x="2891" y="3703"/>
                  </a:cubicBezTo>
                  <a:cubicBezTo>
                    <a:pt x="3908" y="2936"/>
                    <a:pt x="3354" y="1321"/>
                    <a:pt x="2106" y="1321"/>
                  </a:cubicBezTo>
                  <a:lnTo>
                    <a:pt x="2106" y="2383"/>
                  </a:lnTo>
                  <a:lnTo>
                    <a:pt x="1579" y="2383"/>
                  </a:lnTo>
                  <a:lnTo>
                    <a:pt x="1579" y="268"/>
                  </a:lnTo>
                  <a:cubicBezTo>
                    <a:pt x="1356" y="99"/>
                    <a:pt x="1080" y="1"/>
                    <a:pt x="7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Google Shape;248;p22">
            <a:extLst>
              <a:ext uri="{FF2B5EF4-FFF2-40B4-BE49-F238E27FC236}">
                <a16:creationId xmlns:a16="http://schemas.microsoft.com/office/drawing/2014/main" id="{F5B413A5-CE86-8233-4CEF-DCCC29F20632}"/>
              </a:ext>
            </a:extLst>
          </p:cNvPr>
          <p:cNvSpPr/>
          <p:nvPr/>
        </p:nvSpPr>
        <p:spPr>
          <a:xfrm>
            <a:off x="526932" y="1831628"/>
            <a:ext cx="2774719" cy="480083"/>
          </a:xfrm>
          <a:prstGeom prst="roundRect">
            <a:avLst>
              <a:gd name="adj" fmla="val 9406"/>
            </a:avLst>
          </a:prstGeom>
          <a:solidFill>
            <a:schemeClr val="bg1"/>
          </a:solidFill>
          <a:ln>
            <a:solidFill>
              <a:schemeClr val="accent6"/>
            </a:solidFill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Accessibilità / Attrattività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D83E2DB-0348-C7D8-BF9D-C53B74E3606D}"/>
              </a:ext>
            </a:extLst>
          </p:cNvPr>
          <p:cNvSpPr txBox="1"/>
          <p:nvPr/>
        </p:nvSpPr>
        <p:spPr>
          <a:xfrm>
            <a:off x="526932" y="2475839"/>
            <a:ext cx="282489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Fira Sans Extra Condensed"/>
              </a:rPr>
              <a:t>mentale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Fira Sans Extra Condensed"/>
              </a:rPr>
              <a:t>del BRAND</a:t>
            </a:r>
            <a:endParaRPr kumimoji="0" lang="it-IT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9" name="Google Shape;248;p22">
            <a:extLst>
              <a:ext uri="{FF2B5EF4-FFF2-40B4-BE49-F238E27FC236}">
                <a16:creationId xmlns:a16="http://schemas.microsoft.com/office/drawing/2014/main" id="{AF835239-043B-D3F5-CD35-EEBB43D5AC74}"/>
              </a:ext>
            </a:extLst>
          </p:cNvPr>
          <p:cNvSpPr/>
          <p:nvPr/>
        </p:nvSpPr>
        <p:spPr>
          <a:xfrm>
            <a:off x="3922047" y="1827085"/>
            <a:ext cx="2774719" cy="480083"/>
          </a:xfrm>
          <a:prstGeom prst="roundRect">
            <a:avLst>
              <a:gd name="adj" fmla="val 8657"/>
            </a:avLst>
          </a:prstGeom>
          <a:solidFill>
            <a:schemeClr val="bg1"/>
          </a:solidFill>
          <a:ln>
            <a:solidFill>
              <a:schemeClr val="accent6"/>
            </a:solidFill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Accessibilità / Attrattività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1AB48FA-8664-A270-4DF4-6B7D072465A0}"/>
              </a:ext>
            </a:extLst>
          </p:cNvPr>
          <p:cNvSpPr txBox="1"/>
          <p:nvPr/>
        </p:nvSpPr>
        <p:spPr>
          <a:xfrm>
            <a:off x="4288199" y="2353423"/>
            <a:ext cx="205989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Fira Sans Extra Condensed"/>
              </a:rPr>
              <a:t>fisica e digitale</a:t>
            </a:r>
            <a:b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Fira Sans Extra Condensed"/>
              </a:rPr>
            </a:b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Fira Sans Extra Condensed"/>
              </a:rPr>
              <a:t> di LUOGHI </a:t>
            </a:r>
            <a:b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Fira Sans Extra Condensed"/>
              </a:rPr>
            </a:b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Fira Sans Extra Condensed"/>
              </a:rPr>
              <a:t>e ATTRATTORI</a:t>
            </a:r>
            <a:endParaRPr kumimoji="0" lang="it-IT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21" name="Google Shape;211;p22">
            <a:extLst>
              <a:ext uri="{FF2B5EF4-FFF2-40B4-BE49-F238E27FC236}">
                <a16:creationId xmlns:a16="http://schemas.microsoft.com/office/drawing/2014/main" id="{B419AE84-3497-F87C-1930-835DE4F6A3A5}"/>
              </a:ext>
            </a:extLst>
          </p:cNvPr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527" y="962470"/>
            <a:ext cx="621232" cy="65230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48;p22">
            <a:extLst>
              <a:ext uri="{FF2B5EF4-FFF2-40B4-BE49-F238E27FC236}">
                <a16:creationId xmlns:a16="http://schemas.microsoft.com/office/drawing/2014/main" id="{45CBD027-588B-E9DB-6E51-CB90E7A1301A}"/>
              </a:ext>
            </a:extLst>
          </p:cNvPr>
          <p:cNvSpPr/>
          <p:nvPr/>
        </p:nvSpPr>
        <p:spPr>
          <a:xfrm>
            <a:off x="7319240" y="1831628"/>
            <a:ext cx="2774719" cy="480083"/>
          </a:xfrm>
          <a:prstGeom prst="roundRect">
            <a:avLst>
              <a:gd name="adj" fmla="val 10389"/>
            </a:avLst>
          </a:prstGeom>
          <a:solidFill>
            <a:schemeClr val="bg1"/>
          </a:solidFill>
          <a:ln>
            <a:solidFill>
              <a:schemeClr val="accent6"/>
            </a:solidFill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Fira Sans Extra Condensed"/>
                <a:cs typeface="Fira Sans Extra Condensed"/>
                <a:sym typeface="Fira Sans Extra Condensed"/>
              </a:rPr>
              <a:t>Accessibilità / Attrattività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E0B82E6-C9D8-D062-BF6C-8C753772B323}"/>
              </a:ext>
            </a:extLst>
          </p:cNvPr>
          <p:cNvSpPr txBox="1"/>
          <p:nvPr/>
        </p:nvSpPr>
        <p:spPr>
          <a:xfrm>
            <a:off x="7719216" y="2357966"/>
            <a:ext cx="205989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Fira Sans Extra Condensed"/>
              </a:rPr>
              <a:t>commerciale </a:t>
            </a:r>
            <a:b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Fira Sans Extra Condensed"/>
              </a:rPr>
            </a:b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Fira Sans Extra Condensed"/>
              </a:rPr>
              <a:t>di PRODOTTI </a:t>
            </a:r>
            <a:b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Fira Sans Extra Condensed"/>
              </a:rPr>
            </a:b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Fira Sans Extra Condensed"/>
              </a:rPr>
              <a:t>e SERVIZI</a:t>
            </a:r>
            <a:endParaRPr kumimoji="0" lang="it-IT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24" name="Google Shape;212;p22">
            <a:extLst>
              <a:ext uri="{FF2B5EF4-FFF2-40B4-BE49-F238E27FC236}">
                <a16:creationId xmlns:a16="http://schemas.microsoft.com/office/drawing/2014/main" id="{97F8F9EF-EBC8-4DE4-B836-304512D0439E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07" y="999166"/>
            <a:ext cx="648389" cy="6061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numero diapositiva 5">
            <a:extLst>
              <a:ext uri="{FF2B5EF4-FFF2-40B4-BE49-F238E27FC236}">
                <a16:creationId xmlns:a16="http://schemas.microsoft.com/office/drawing/2014/main" id="{420D5FCF-2252-70EF-5165-9FF5CEAD536A}"/>
              </a:ext>
            </a:extLst>
          </p:cNvPr>
          <p:cNvSpPr txBox="1">
            <a:spLocks/>
          </p:cNvSpPr>
          <p:nvPr/>
        </p:nvSpPr>
        <p:spPr>
          <a:xfrm>
            <a:off x="536441" y="6112619"/>
            <a:ext cx="1866601" cy="42937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900" b="0" i="0" kern="1200">
                <a:solidFill>
                  <a:schemeClr val="accent1"/>
                </a:solidFill>
                <a:latin typeface="Barlow" pitchFamily="2" charset="77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AA242-03D8-B440-867E-8ADEE3DBE1C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58A5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0058A5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D4B6679C-AFCE-B13D-E627-11D131C3AE9E}"/>
              </a:ext>
            </a:extLst>
          </p:cNvPr>
          <p:cNvCxnSpPr>
            <a:cxnSpLocks/>
          </p:cNvCxnSpPr>
          <p:nvPr/>
        </p:nvCxnSpPr>
        <p:spPr>
          <a:xfrm flipH="1">
            <a:off x="536441" y="6262747"/>
            <a:ext cx="11227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7994790F-BDD4-81D4-D581-FECC69ED94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773" y="6387065"/>
            <a:ext cx="1216597" cy="3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3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Personalizzati 1">
      <a:dk1>
        <a:srgbClr val="000000"/>
      </a:dk1>
      <a:lt1>
        <a:srgbClr val="FFFFFF"/>
      </a:lt1>
      <a:dk2>
        <a:srgbClr val="0058A5"/>
      </a:dk2>
      <a:lt2>
        <a:srgbClr val="E7E6E6"/>
      </a:lt2>
      <a:accent1>
        <a:srgbClr val="0058A5"/>
      </a:accent1>
      <a:accent2>
        <a:srgbClr val="E6224F"/>
      </a:accent2>
      <a:accent3>
        <a:srgbClr val="00A75D"/>
      </a:accent3>
      <a:accent4>
        <a:srgbClr val="515151"/>
      </a:accent4>
      <a:accent5>
        <a:srgbClr val="919191"/>
      </a:accent5>
      <a:accent6>
        <a:srgbClr val="CACACA"/>
      </a:accent6>
      <a:hlink>
        <a:srgbClr val="0058A5"/>
      </a:hlink>
      <a:folHlink>
        <a:srgbClr val="12355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8_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ema di Office">
  <a:themeElements>
    <a:clrScheme name="Personalizzati 1">
      <a:dk1>
        <a:srgbClr val="000000"/>
      </a:dk1>
      <a:lt1>
        <a:srgbClr val="FFFFFF"/>
      </a:lt1>
      <a:dk2>
        <a:srgbClr val="0058A5"/>
      </a:dk2>
      <a:lt2>
        <a:srgbClr val="E7E6E6"/>
      </a:lt2>
      <a:accent1>
        <a:srgbClr val="0058A5"/>
      </a:accent1>
      <a:accent2>
        <a:srgbClr val="E6224F"/>
      </a:accent2>
      <a:accent3>
        <a:srgbClr val="00A75D"/>
      </a:accent3>
      <a:accent4>
        <a:srgbClr val="515151"/>
      </a:accent4>
      <a:accent5>
        <a:srgbClr val="919191"/>
      </a:accent5>
      <a:accent6>
        <a:srgbClr val="CACACA"/>
      </a:accent6>
      <a:hlink>
        <a:srgbClr val="0058A5"/>
      </a:hlink>
      <a:folHlink>
        <a:srgbClr val="12355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7878</TotalTime>
  <Words>3015</Words>
  <Application>Microsoft Office PowerPoint</Application>
  <PresentationFormat>Widescreen</PresentationFormat>
  <Paragraphs>359</Paragraphs>
  <Slides>21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17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21</vt:i4>
      </vt:variant>
    </vt:vector>
  </HeadingPairs>
  <TitlesOfParts>
    <vt:vector size="41" baseType="lpstr">
      <vt:lpstr>Antonio Light</vt:lpstr>
      <vt:lpstr>Arial</vt:lpstr>
      <vt:lpstr>ArialMT</vt:lpstr>
      <vt:lpstr>Barlow</vt:lpstr>
      <vt:lpstr>Calibri</vt:lpstr>
      <vt:lpstr>Century Gothic</vt:lpstr>
      <vt:lpstr>Fira Sans Extra Condensed</vt:lpstr>
      <vt:lpstr>Franklin Gothic Book</vt:lpstr>
      <vt:lpstr>Franklin Gothic Demi</vt:lpstr>
      <vt:lpstr>Franklin Gothic Medium</vt:lpstr>
      <vt:lpstr>Franklin Gothic Medium Cond</vt:lpstr>
      <vt:lpstr>Montserrat SemiBold</vt:lpstr>
      <vt:lpstr>OpenSans</vt:lpstr>
      <vt:lpstr>Roboto Thin</vt:lpstr>
      <vt:lpstr>Tahoma</vt:lpstr>
      <vt:lpstr>Times New Roman</vt:lpstr>
      <vt:lpstr>Wingdings</vt:lpstr>
      <vt:lpstr>Tema di Office</vt:lpstr>
      <vt:lpstr>38_Struttura personalizzata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ogliari</dc:creator>
  <cp:lastModifiedBy>Roberta Garibaldi</cp:lastModifiedBy>
  <cp:revision>351</cp:revision>
  <dcterms:created xsi:type="dcterms:W3CDTF">2022-02-22T09:48:08Z</dcterms:created>
  <dcterms:modified xsi:type="dcterms:W3CDTF">2022-11-23T09:41:47Z</dcterms:modified>
</cp:coreProperties>
</file>